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7" r:id="rId2"/>
    <p:sldId id="269" r:id="rId3"/>
    <p:sldId id="275" r:id="rId4"/>
    <p:sldId id="273" r:id="rId5"/>
    <p:sldId id="262" r:id="rId6"/>
    <p:sldId id="276" r:id="rId7"/>
    <p:sldId id="277" r:id="rId8"/>
    <p:sldId id="272" r:id="rId9"/>
    <p:sldId id="274" r:id="rId10"/>
    <p:sldId id="278" r:id="rId11"/>
    <p:sldId id="279" r:id="rId12"/>
    <p:sldId id="280" r:id="rId13"/>
    <p:sldId id="281" r:id="rId14"/>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p:cViewPr varScale="1">
        <p:scale>
          <a:sx n="94" d="100"/>
          <a:sy n="94" d="100"/>
        </p:scale>
        <p:origin x="114" y="28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90" d="100"/>
          <a:sy n="90" d="100"/>
        </p:scale>
        <p:origin x="302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62DA5-2A2F-436D-961C-27F71082B80A}" type="doc">
      <dgm:prSet loTypeId="urn:microsoft.com/office/officeart/2005/8/layout/cycle3" loCatId="cycle" qsTypeId="urn:microsoft.com/office/officeart/2005/8/quickstyle/simple1" qsCatId="simple" csTypeId="urn:microsoft.com/office/officeart/2005/8/colors/accent1_1" csCatId="accent1" phldr="1"/>
      <dgm:spPr/>
      <dgm:t>
        <a:bodyPr rtlCol="0"/>
        <a:lstStyle/>
        <a:p>
          <a:pPr rtl="0"/>
          <a:endParaRPr lang="en-US"/>
        </a:p>
      </dgm:t>
    </dgm:pt>
    <dgm:pt modelId="{BF70AF45-7F05-453B-9B84-F6A146359D3C}">
      <dgm:prSet phldrT="[Text]"/>
      <dgm:spPr/>
      <dgm:t>
        <a:bodyPr rtlCol="0"/>
        <a:lstStyle/>
        <a:p>
          <a:pPr rtl="0"/>
          <a:r>
            <a:rPr lang="en-GB" noProof="0" dirty="0"/>
            <a:t>Respect </a:t>
          </a:r>
        </a:p>
      </dgm:t>
    </dgm:pt>
    <dgm:pt modelId="{FE741D6D-7588-497C-B378-98F2629BB9EF}" type="parTrans" cxnId="{9D54F492-9A48-40B5-99B0-77A65815C721}">
      <dgm:prSet/>
      <dgm:spPr/>
      <dgm:t>
        <a:bodyPr rtlCol="0"/>
        <a:lstStyle/>
        <a:p>
          <a:pPr rtl="0"/>
          <a:endParaRPr lang="en-US"/>
        </a:p>
      </dgm:t>
    </dgm:pt>
    <dgm:pt modelId="{EF509D38-45B4-40DE-A0DF-06D9D2478DAC}" type="sibTrans" cxnId="{9D54F492-9A48-40B5-99B0-77A65815C721}">
      <dgm:prSet/>
      <dgm:spPr/>
      <dgm:t>
        <a:bodyPr rtlCol="0"/>
        <a:lstStyle/>
        <a:p>
          <a:pPr rtl="0"/>
          <a:endParaRPr lang="en-GB" noProof="0" dirty="0"/>
        </a:p>
      </dgm:t>
    </dgm:pt>
    <dgm:pt modelId="{63CA2DEA-31F6-4CF4-88E6-63724842EACC}">
      <dgm:prSet phldrT="[Text]"/>
      <dgm:spPr/>
      <dgm:t>
        <a:bodyPr rtlCol="0"/>
        <a:lstStyle/>
        <a:p>
          <a:pPr rtl="0"/>
          <a:r>
            <a:rPr lang="en-GB" noProof="0" dirty="0"/>
            <a:t>Competence</a:t>
          </a:r>
        </a:p>
      </dgm:t>
    </dgm:pt>
    <dgm:pt modelId="{F24D3743-3BAB-4121-937F-7A1AB8F2477A}" type="parTrans" cxnId="{8004C9FB-4B8F-4EDA-BFED-1E99947F14D1}">
      <dgm:prSet/>
      <dgm:spPr/>
      <dgm:t>
        <a:bodyPr rtlCol="0"/>
        <a:lstStyle/>
        <a:p>
          <a:pPr rtl="0"/>
          <a:endParaRPr lang="en-US"/>
        </a:p>
      </dgm:t>
    </dgm:pt>
    <dgm:pt modelId="{30559FF1-E3F5-41E8-94EA-9DDAAF7240F9}" type="sibTrans" cxnId="{8004C9FB-4B8F-4EDA-BFED-1E99947F14D1}">
      <dgm:prSet/>
      <dgm:spPr/>
      <dgm:t>
        <a:bodyPr rtlCol="0"/>
        <a:lstStyle/>
        <a:p>
          <a:pPr rtl="0"/>
          <a:endParaRPr lang="en-US"/>
        </a:p>
      </dgm:t>
    </dgm:pt>
    <dgm:pt modelId="{2A04600B-ADF7-4BE9-933C-2309B67F2DB8}">
      <dgm:prSet phldrT="[Text]"/>
      <dgm:spPr/>
      <dgm:t>
        <a:bodyPr rtlCol="0"/>
        <a:lstStyle/>
        <a:p>
          <a:pPr rtl="0"/>
          <a:r>
            <a:rPr lang="en-GB" noProof="0" dirty="0"/>
            <a:t>Responsibility</a:t>
          </a:r>
        </a:p>
      </dgm:t>
    </dgm:pt>
    <dgm:pt modelId="{BC4974DB-2187-4F03-8E80-1FD9F1638001}" type="parTrans" cxnId="{63EAD1FB-574C-40DB-A937-07AFBB797323}">
      <dgm:prSet/>
      <dgm:spPr/>
      <dgm:t>
        <a:bodyPr rtlCol="0"/>
        <a:lstStyle/>
        <a:p>
          <a:pPr rtl="0"/>
          <a:endParaRPr lang="en-US"/>
        </a:p>
      </dgm:t>
    </dgm:pt>
    <dgm:pt modelId="{95CC6B17-9BC3-4B13-96B6-5372B8AF3CC0}" type="sibTrans" cxnId="{63EAD1FB-574C-40DB-A937-07AFBB797323}">
      <dgm:prSet/>
      <dgm:spPr/>
      <dgm:t>
        <a:bodyPr rtlCol="0"/>
        <a:lstStyle/>
        <a:p>
          <a:pPr rtl="0"/>
          <a:endParaRPr lang="en-US"/>
        </a:p>
      </dgm:t>
    </dgm:pt>
    <dgm:pt modelId="{89FFD1B1-83F5-4E55-AB67-A892038B615E}">
      <dgm:prSet phldrT="[Text]"/>
      <dgm:spPr/>
      <dgm:t>
        <a:bodyPr rtlCol="0"/>
        <a:lstStyle/>
        <a:p>
          <a:pPr rtl="0"/>
          <a:r>
            <a:rPr lang="en-GB" noProof="0" dirty="0"/>
            <a:t>Integrity</a:t>
          </a:r>
        </a:p>
      </dgm:t>
    </dgm:pt>
    <dgm:pt modelId="{960564C4-1CE0-4EE8-98B7-97E95C8A3DF6}" type="parTrans" cxnId="{0B035D58-4A3E-4B92-87EC-7E5CE1DA1EE8}">
      <dgm:prSet/>
      <dgm:spPr/>
      <dgm:t>
        <a:bodyPr rtlCol="0"/>
        <a:lstStyle/>
        <a:p>
          <a:pPr rtl="0"/>
          <a:endParaRPr lang="en-US"/>
        </a:p>
      </dgm:t>
    </dgm:pt>
    <dgm:pt modelId="{4FB5A869-F3B9-4CA5-91C3-28D47C1A7F10}" type="sibTrans" cxnId="{0B035D58-4A3E-4B92-87EC-7E5CE1DA1EE8}">
      <dgm:prSet/>
      <dgm:spPr/>
      <dgm:t>
        <a:bodyPr rtlCol="0"/>
        <a:lstStyle/>
        <a:p>
          <a:pPr rtl="0"/>
          <a:endParaRPr lang="en-US"/>
        </a:p>
      </dgm:t>
    </dgm:pt>
    <dgm:pt modelId="{7C63F5DD-85B9-42D3-8D98-A8E103092C2B}">
      <dgm:prSet phldrT="[Text]"/>
      <dgm:spPr/>
      <dgm:t>
        <a:bodyPr rtlCol="0"/>
        <a:lstStyle/>
        <a:p>
          <a:pPr rtl="0"/>
          <a:r>
            <a:rPr lang="en-GB" noProof="0" dirty="0"/>
            <a:t>Four key principles</a:t>
          </a:r>
        </a:p>
      </dgm:t>
    </dgm:pt>
    <dgm:pt modelId="{A2B122DF-66F4-47D5-8861-25D521DE88D9}" type="parTrans" cxnId="{5D810978-30D9-4EEF-8462-9F1B23D73D78}">
      <dgm:prSet/>
      <dgm:spPr/>
      <dgm:t>
        <a:bodyPr rtlCol="0"/>
        <a:lstStyle/>
        <a:p>
          <a:pPr rtl="0"/>
          <a:endParaRPr lang="en-US"/>
        </a:p>
      </dgm:t>
    </dgm:pt>
    <dgm:pt modelId="{6A9FCCFE-E2A1-40B1-8168-6105E40DC83F}" type="sibTrans" cxnId="{5D810978-30D9-4EEF-8462-9F1B23D73D78}">
      <dgm:prSet/>
      <dgm:spPr/>
      <dgm:t>
        <a:bodyPr rtlCol="0"/>
        <a:lstStyle/>
        <a:p>
          <a:pPr rtl="0"/>
          <a:endParaRPr lang="en-US"/>
        </a:p>
      </dgm:t>
    </dgm:pt>
    <dgm:pt modelId="{C0539B89-AF0C-4162-9562-527BB4779069}" type="pres">
      <dgm:prSet presAssocID="{01C62DA5-2A2F-436D-961C-27F71082B80A}" presName="Name0" presStyleCnt="0">
        <dgm:presLayoutVars>
          <dgm:dir/>
          <dgm:resizeHandles val="exact"/>
        </dgm:presLayoutVars>
      </dgm:prSet>
      <dgm:spPr/>
    </dgm:pt>
    <dgm:pt modelId="{6D9F3CEF-83BD-4749-A741-36ED36AAC48C}" type="pres">
      <dgm:prSet presAssocID="{01C62DA5-2A2F-436D-961C-27F71082B80A}" presName="cycle" presStyleCnt="0"/>
      <dgm:spPr/>
    </dgm:pt>
    <dgm:pt modelId="{8054AAE3-D4C6-4BAB-8D9D-88E7BBFD12E5}" type="pres">
      <dgm:prSet presAssocID="{BF70AF45-7F05-453B-9B84-F6A146359D3C}" presName="nodeFirstNode" presStyleLbl="node1" presStyleIdx="0" presStyleCnt="5">
        <dgm:presLayoutVars>
          <dgm:bulletEnabled val="1"/>
        </dgm:presLayoutVars>
      </dgm:prSet>
      <dgm:spPr/>
    </dgm:pt>
    <dgm:pt modelId="{E6D71727-5E12-4D96-AE1A-0D3EEA528ABE}" type="pres">
      <dgm:prSet presAssocID="{EF509D38-45B4-40DE-A0DF-06D9D2478DAC}" presName="sibTransFirstNode" presStyleLbl="bgShp" presStyleIdx="0" presStyleCnt="1"/>
      <dgm:spPr/>
    </dgm:pt>
    <dgm:pt modelId="{CB545A5D-75C9-49DB-AD8B-B348DB1A7A4A}" type="pres">
      <dgm:prSet presAssocID="{63CA2DEA-31F6-4CF4-88E6-63724842EACC}" presName="nodeFollowingNodes" presStyleLbl="node1" presStyleIdx="1" presStyleCnt="5">
        <dgm:presLayoutVars>
          <dgm:bulletEnabled val="1"/>
        </dgm:presLayoutVars>
      </dgm:prSet>
      <dgm:spPr/>
    </dgm:pt>
    <dgm:pt modelId="{7FAAA5A5-C0CF-4BAE-8E75-BF0E96369C22}" type="pres">
      <dgm:prSet presAssocID="{2A04600B-ADF7-4BE9-933C-2309B67F2DB8}" presName="nodeFollowingNodes" presStyleLbl="node1" presStyleIdx="2" presStyleCnt="5">
        <dgm:presLayoutVars>
          <dgm:bulletEnabled val="1"/>
        </dgm:presLayoutVars>
      </dgm:prSet>
      <dgm:spPr/>
    </dgm:pt>
    <dgm:pt modelId="{00D0B52D-2A0F-4D47-83A4-4DDE411B4460}" type="pres">
      <dgm:prSet presAssocID="{89FFD1B1-83F5-4E55-AB67-A892038B615E}" presName="nodeFollowingNodes" presStyleLbl="node1" presStyleIdx="3" presStyleCnt="5">
        <dgm:presLayoutVars>
          <dgm:bulletEnabled val="1"/>
        </dgm:presLayoutVars>
      </dgm:prSet>
      <dgm:spPr/>
    </dgm:pt>
    <dgm:pt modelId="{B10813D8-140F-424F-845A-D15528B6A811}" type="pres">
      <dgm:prSet presAssocID="{7C63F5DD-85B9-42D3-8D98-A8E103092C2B}" presName="nodeFollowingNodes" presStyleLbl="node1" presStyleIdx="4" presStyleCnt="5">
        <dgm:presLayoutVars>
          <dgm:bulletEnabled val="1"/>
        </dgm:presLayoutVars>
      </dgm:prSet>
      <dgm:spPr/>
    </dgm:pt>
  </dgm:ptLst>
  <dgm:cxnLst>
    <dgm:cxn modelId="{7900073E-0038-4ECD-A015-A6314D1A920F}" type="presOf" srcId="{EF509D38-45B4-40DE-A0DF-06D9D2478DAC}" destId="{E6D71727-5E12-4D96-AE1A-0D3EEA528ABE}" srcOrd="0" destOrd="0" presId="urn:microsoft.com/office/officeart/2005/8/layout/cycle3"/>
    <dgm:cxn modelId="{F821F770-C360-4E61-B991-19A68055C566}" type="presOf" srcId="{7C63F5DD-85B9-42D3-8D98-A8E103092C2B}" destId="{B10813D8-140F-424F-845A-D15528B6A811}" srcOrd="0" destOrd="0" presId="urn:microsoft.com/office/officeart/2005/8/layout/cycle3"/>
    <dgm:cxn modelId="{5D810978-30D9-4EEF-8462-9F1B23D73D78}" srcId="{01C62DA5-2A2F-436D-961C-27F71082B80A}" destId="{7C63F5DD-85B9-42D3-8D98-A8E103092C2B}" srcOrd="4" destOrd="0" parTransId="{A2B122DF-66F4-47D5-8861-25D521DE88D9}" sibTransId="{6A9FCCFE-E2A1-40B1-8168-6105E40DC83F}"/>
    <dgm:cxn modelId="{0B035D58-4A3E-4B92-87EC-7E5CE1DA1EE8}" srcId="{01C62DA5-2A2F-436D-961C-27F71082B80A}" destId="{89FFD1B1-83F5-4E55-AB67-A892038B615E}" srcOrd="3" destOrd="0" parTransId="{960564C4-1CE0-4EE8-98B7-97E95C8A3DF6}" sibTransId="{4FB5A869-F3B9-4CA5-91C3-28D47C1A7F10}"/>
    <dgm:cxn modelId="{223CE486-7CF8-4EF1-B612-A082B9F94D3D}" type="presOf" srcId="{89FFD1B1-83F5-4E55-AB67-A892038B615E}" destId="{00D0B52D-2A0F-4D47-83A4-4DDE411B4460}" srcOrd="0" destOrd="0" presId="urn:microsoft.com/office/officeart/2005/8/layout/cycle3"/>
    <dgm:cxn modelId="{9D54F492-9A48-40B5-99B0-77A65815C721}" srcId="{01C62DA5-2A2F-436D-961C-27F71082B80A}" destId="{BF70AF45-7F05-453B-9B84-F6A146359D3C}" srcOrd="0" destOrd="0" parTransId="{FE741D6D-7588-497C-B378-98F2629BB9EF}" sibTransId="{EF509D38-45B4-40DE-A0DF-06D9D2478DAC}"/>
    <dgm:cxn modelId="{6C29D7A2-F20D-4463-9325-1A0DDF2678DD}" type="presOf" srcId="{BF70AF45-7F05-453B-9B84-F6A146359D3C}" destId="{8054AAE3-D4C6-4BAB-8D9D-88E7BBFD12E5}" srcOrd="0" destOrd="0" presId="urn:microsoft.com/office/officeart/2005/8/layout/cycle3"/>
    <dgm:cxn modelId="{141262A7-7486-4855-8B18-6C0BFBC93191}" type="presOf" srcId="{01C62DA5-2A2F-436D-961C-27F71082B80A}" destId="{C0539B89-AF0C-4162-9562-527BB4779069}" srcOrd="0" destOrd="0" presId="urn:microsoft.com/office/officeart/2005/8/layout/cycle3"/>
    <dgm:cxn modelId="{9CA555C3-1D59-48BC-AC03-60E42655AAF6}" type="presOf" srcId="{2A04600B-ADF7-4BE9-933C-2309B67F2DB8}" destId="{7FAAA5A5-C0CF-4BAE-8E75-BF0E96369C22}" srcOrd="0" destOrd="0" presId="urn:microsoft.com/office/officeart/2005/8/layout/cycle3"/>
    <dgm:cxn modelId="{3F1583E2-783D-4219-9D6A-3820970FEA83}" type="presOf" srcId="{63CA2DEA-31F6-4CF4-88E6-63724842EACC}" destId="{CB545A5D-75C9-49DB-AD8B-B348DB1A7A4A}" srcOrd="0" destOrd="0" presId="urn:microsoft.com/office/officeart/2005/8/layout/cycle3"/>
    <dgm:cxn modelId="{8004C9FB-4B8F-4EDA-BFED-1E99947F14D1}" srcId="{01C62DA5-2A2F-436D-961C-27F71082B80A}" destId="{63CA2DEA-31F6-4CF4-88E6-63724842EACC}" srcOrd="1" destOrd="0" parTransId="{F24D3743-3BAB-4121-937F-7A1AB8F2477A}" sibTransId="{30559FF1-E3F5-41E8-94EA-9DDAAF7240F9}"/>
    <dgm:cxn modelId="{63EAD1FB-574C-40DB-A937-07AFBB797323}" srcId="{01C62DA5-2A2F-436D-961C-27F71082B80A}" destId="{2A04600B-ADF7-4BE9-933C-2309B67F2DB8}" srcOrd="2" destOrd="0" parTransId="{BC4974DB-2187-4F03-8E80-1FD9F1638001}" sibTransId="{95CC6B17-9BC3-4B13-96B6-5372B8AF3CC0}"/>
    <dgm:cxn modelId="{F16EE5D2-13A3-467C-8408-FE4AEA5AE196}" type="presParOf" srcId="{C0539B89-AF0C-4162-9562-527BB4779069}" destId="{6D9F3CEF-83BD-4749-A741-36ED36AAC48C}" srcOrd="0" destOrd="0" presId="urn:microsoft.com/office/officeart/2005/8/layout/cycle3"/>
    <dgm:cxn modelId="{426D0986-58E2-4553-A785-9FB72C1178BC}" type="presParOf" srcId="{6D9F3CEF-83BD-4749-A741-36ED36AAC48C}" destId="{8054AAE3-D4C6-4BAB-8D9D-88E7BBFD12E5}" srcOrd="0" destOrd="0" presId="urn:microsoft.com/office/officeart/2005/8/layout/cycle3"/>
    <dgm:cxn modelId="{487877E7-A4C3-4269-A1A9-BEA3B7D66688}" type="presParOf" srcId="{6D9F3CEF-83BD-4749-A741-36ED36AAC48C}" destId="{E6D71727-5E12-4D96-AE1A-0D3EEA528ABE}" srcOrd="1" destOrd="0" presId="urn:microsoft.com/office/officeart/2005/8/layout/cycle3"/>
    <dgm:cxn modelId="{2705312F-FA8A-4BAB-B294-94D22FF46B2B}" type="presParOf" srcId="{6D9F3CEF-83BD-4749-A741-36ED36AAC48C}" destId="{CB545A5D-75C9-49DB-AD8B-B348DB1A7A4A}" srcOrd="2" destOrd="0" presId="urn:microsoft.com/office/officeart/2005/8/layout/cycle3"/>
    <dgm:cxn modelId="{DD30FA20-6404-4733-8668-14DD30E50648}" type="presParOf" srcId="{6D9F3CEF-83BD-4749-A741-36ED36AAC48C}" destId="{7FAAA5A5-C0CF-4BAE-8E75-BF0E96369C22}" srcOrd="3" destOrd="0" presId="urn:microsoft.com/office/officeart/2005/8/layout/cycle3"/>
    <dgm:cxn modelId="{4C1CD90C-DD9D-4A48-AFDD-4E81A8E90D79}" type="presParOf" srcId="{6D9F3CEF-83BD-4749-A741-36ED36AAC48C}" destId="{00D0B52D-2A0F-4D47-83A4-4DDE411B4460}" srcOrd="4" destOrd="0" presId="urn:microsoft.com/office/officeart/2005/8/layout/cycle3"/>
    <dgm:cxn modelId="{A80B6FFC-26AA-468B-956F-03259ECCF6AB}" type="presParOf" srcId="{6D9F3CEF-83BD-4749-A741-36ED36AAC48C}" destId="{B10813D8-140F-424F-845A-D15528B6A811}"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43DDF5-DE5B-480B-A2F4-7002640EB5BE}" type="doc">
      <dgm:prSet loTypeId="urn:microsoft.com/office/officeart/2005/8/layout/cycle5" loCatId="cycle" qsTypeId="urn:microsoft.com/office/officeart/2005/8/quickstyle/3d1" qsCatId="3D" csTypeId="urn:microsoft.com/office/officeart/2005/8/colors/accent1_2" csCatId="accent1" phldr="1"/>
      <dgm:spPr/>
      <dgm:t>
        <a:bodyPr/>
        <a:lstStyle/>
        <a:p>
          <a:endParaRPr lang="en-GB"/>
        </a:p>
      </dgm:t>
    </dgm:pt>
    <dgm:pt modelId="{7FB5DF04-6E68-4FA6-8C82-527ADFC5E297}">
      <dgm:prSet phldrT="[Text]"/>
      <dgm:spPr/>
      <dgm:t>
        <a:bodyPr/>
        <a:lstStyle/>
        <a:p>
          <a:r>
            <a:rPr lang="en-GB" dirty="0"/>
            <a:t>Four principles</a:t>
          </a:r>
        </a:p>
      </dgm:t>
    </dgm:pt>
    <dgm:pt modelId="{C8F6623D-44E6-46F4-B6CD-1E86C66ED1F5}" type="parTrans" cxnId="{EDD6EFD4-001D-4DC4-98FE-0A5862941698}">
      <dgm:prSet/>
      <dgm:spPr/>
      <dgm:t>
        <a:bodyPr/>
        <a:lstStyle/>
        <a:p>
          <a:endParaRPr lang="en-GB"/>
        </a:p>
      </dgm:t>
    </dgm:pt>
    <dgm:pt modelId="{EF5F7924-722B-420F-87D5-BFC626602BA0}" type="sibTrans" cxnId="{EDD6EFD4-001D-4DC4-98FE-0A5862941698}">
      <dgm:prSet/>
      <dgm:spPr/>
      <dgm:t>
        <a:bodyPr/>
        <a:lstStyle/>
        <a:p>
          <a:endParaRPr lang="en-GB"/>
        </a:p>
      </dgm:t>
    </dgm:pt>
    <dgm:pt modelId="{EEE12153-B0F9-4CE8-8643-ECF020B7080C}">
      <dgm:prSet phldrT="[Text]"/>
      <dgm:spPr/>
      <dgm:t>
        <a:bodyPr/>
        <a:lstStyle/>
        <a:p>
          <a:r>
            <a:rPr lang="en-GB" dirty="0"/>
            <a:t>Respect </a:t>
          </a:r>
        </a:p>
      </dgm:t>
    </dgm:pt>
    <dgm:pt modelId="{22CDA94F-F96B-4A7B-8A2A-50500DAECAB0}" type="parTrans" cxnId="{57B1E537-AF63-466D-9E17-93F940615D07}">
      <dgm:prSet/>
      <dgm:spPr/>
      <dgm:t>
        <a:bodyPr/>
        <a:lstStyle/>
        <a:p>
          <a:endParaRPr lang="en-GB"/>
        </a:p>
      </dgm:t>
    </dgm:pt>
    <dgm:pt modelId="{50645803-D293-4354-AABB-DB80781AF987}" type="sibTrans" cxnId="{57B1E537-AF63-466D-9E17-93F940615D07}">
      <dgm:prSet/>
      <dgm:spPr/>
      <dgm:t>
        <a:bodyPr/>
        <a:lstStyle/>
        <a:p>
          <a:endParaRPr lang="en-GB"/>
        </a:p>
      </dgm:t>
    </dgm:pt>
    <dgm:pt modelId="{B3DC2298-CCC1-4D3D-B53C-F7FCA6D38362}">
      <dgm:prSet phldrT="[Text]"/>
      <dgm:spPr/>
      <dgm:t>
        <a:bodyPr/>
        <a:lstStyle/>
        <a:p>
          <a:r>
            <a:rPr lang="en-GB" dirty="0"/>
            <a:t>Scientific integrity</a:t>
          </a:r>
        </a:p>
      </dgm:t>
    </dgm:pt>
    <dgm:pt modelId="{0B813865-F25B-48C9-A14F-3451D8F9BA50}" type="parTrans" cxnId="{1D773AA6-3FBB-474A-94F1-ED6CBF28F895}">
      <dgm:prSet/>
      <dgm:spPr/>
      <dgm:t>
        <a:bodyPr/>
        <a:lstStyle/>
        <a:p>
          <a:endParaRPr lang="en-GB"/>
        </a:p>
      </dgm:t>
    </dgm:pt>
    <dgm:pt modelId="{D7B59304-FFC2-4A63-BEDF-6E8233A60DA4}" type="sibTrans" cxnId="{1D773AA6-3FBB-474A-94F1-ED6CBF28F895}">
      <dgm:prSet/>
      <dgm:spPr/>
      <dgm:t>
        <a:bodyPr/>
        <a:lstStyle/>
        <a:p>
          <a:endParaRPr lang="en-GB"/>
        </a:p>
      </dgm:t>
    </dgm:pt>
    <dgm:pt modelId="{E5BF4DBE-7F90-4F93-95BD-C2C3CD322D62}">
      <dgm:prSet phldrT="[Text]"/>
      <dgm:spPr/>
      <dgm:t>
        <a:bodyPr/>
        <a:lstStyle/>
        <a:p>
          <a:r>
            <a:rPr lang="en-GB" dirty="0"/>
            <a:t>Social Responsibility</a:t>
          </a:r>
        </a:p>
      </dgm:t>
    </dgm:pt>
    <dgm:pt modelId="{EE2AF4E5-0647-4F09-B209-E9A0D05FBF82}" type="parTrans" cxnId="{99C86D53-87A9-4F16-8113-485B5A4EDEC6}">
      <dgm:prSet/>
      <dgm:spPr/>
      <dgm:t>
        <a:bodyPr/>
        <a:lstStyle/>
        <a:p>
          <a:endParaRPr lang="en-GB"/>
        </a:p>
      </dgm:t>
    </dgm:pt>
    <dgm:pt modelId="{AEF13550-946E-44E9-826A-C7CE74C89A42}" type="sibTrans" cxnId="{99C86D53-87A9-4F16-8113-485B5A4EDEC6}">
      <dgm:prSet/>
      <dgm:spPr/>
      <dgm:t>
        <a:bodyPr/>
        <a:lstStyle/>
        <a:p>
          <a:endParaRPr lang="en-GB"/>
        </a:p>
      </dgm:t>
    </dgm:pt>
    <dgm:pt modelId="{74FC6525-30B7-4977-9554-730E1036A0EF}">
      <dgm:prSet phldrT="[Text]"/>
      <dgm:spPr/>
      <dgm:t>
        <a:bodyPr/>
        <a:lstStyle/>
        <a:p>
          <a:r>
            <a:rPr lang="en-GB" dirty="0"/>
            <a:t>Maximising benefit and minimising harm</a:t>
          </a:r>
        </a:p>
      </dgm:t>
    </dgm:pt>
    <dgm:pt modelId="{AD204DC5-5187-4674-8096-EBEBCE0D672B}" type="parTrans" cxnId="{820BA8AE-798C-4206-AA41-47BDF098E54B}">
      <dgm:prSet/>
      <dgm:spPr/>
      <dgm:t>
        <a:bodyPr/>
        <a:lstStyle/>
        <a:p>
          <a:endParaRPr lang="en-GB"/>
        </a:p>
      </dgm:t>
    </dgm:pt>
    <dgm:pt modelId="{A3007147-7DAE-46D1-83D8-DF35A05BCD0D}" type="sibTrans" cxnId="{820BA8AE-798C-4206-AA41-47BDF098E54B}">
      <dgm:prSet/>
      <dgm:spPr/>
      <dgm:t>
        <a:bodyPr/>
        <a:lstStyle/>
        <a:p>
          <a:endParaRPr lang="en-GB"/>
        </a:p>
      </dgm:t>
    </dgm:pt>
    <dgm:pt modelId="{05F97993-71AE-44B0-960C-E5BA1D1EDEEE}" type="pres">
      <dgm:prSet presAssocID="{C243DDF5-DE5B-480B-A2F4-7002640EB5BE}" presName="cycle" presStyleCnt="0">
        <dgm:presLayoutVars>
          <dgm:dir/>
          <dgm:resizeHandles val="exact"/>
        </dgm:presLayoutVars>
      </dgm:prSet>
      <dgm:spPr/>
    </dgm:pt>
    <dgm:pt modelId="{A699275A-17C0-4B5B-A511-F0EEE4A4E5F4}" type="pres">
      <dgm:prSet presAssocID="{7FB5DF04-6E68-4FA6-8C82-527ADFC5E297}" presName="node" presStyleLbl="node1" presStyleIdx="0" presStyleCnt="5">
        <dgm:presLayoutVars>
          <dgm:bulletEnabled val="1"/>
        </dgm:presLayoutVars>
      </dgm:prSet>
      <dgm:spPr/>
    </dgm:pt>
    <dgm:pt modelId="{E59BD9FB-688F-45D8-BCFE-339FCA967E09}" type="pres">
      <dgm:prSet presAssocID="{7FB5DF04-6E68-4FA6-8C82-527ADFC5E297}" presName="spNode" presStyleCnt="0"/>
      <dgm:spPr/>
    </dgm:pt>
    <dgm:pt modelId="{70814A47-A89F-4EC6-BCD7-1EB6E0E4BB6B}" type="pres">
      <dgm:prSet presAssocID="{EF5F7924-722B-420F-87D5-BFC626602BA0}" presName="sibTrans" presStyleLbl="sibTrans1D1" presStyleIdx="0" presStyleCnt="5"/>
      <dgm:spPr/>
    </dgm:pt>
    <dgm:pt modelId="{11978E5C-59C8-4C9F-A3F1-FBB7960F74F8}" type="pres">
      <dgm:prSet presAssocID="{EEE12153-B0F9-4CE8-8643-ECF020B7080C}" presName="node" presStyleLbl="node1" presStyleIdx="1" presStyleCnt="5">
        <dgm:presLayoutVars>
          <dgm:bulletEnabled val="1"/>
        </dgm:presLayoutVars>
      </dgm:prSet>
      <dgm:spPr/>
    </dgm:pt>
    <dgm:pt modelId="{2963BA4E-5C01-41CD-8A45-97F3766EAEED}" type="pres">
      <dgm:prSet presAssocID="{EEE12153-B0F9-4CE8-8643-ECF020B7080C}" presName="spNode" presStyleCnt="0"/>
      <dgm:spPr/>
    </dgm:pt>
    <dgm:pt modelId="{AA952CC0-78F4-414D-AC45-1FF30B401106}" type="pres">
      <dgm:prSet presAssocID="{50645803-D293-4354-AABB-DB80781AF987}" presName="sibTrans" presStyleLbl="sibTrans1D1" presStyleIdx="1" presStyleCnt="5"/>
      <dgm:spPr/>
    </dgm:pt>
    <dgm:pt modelId="{6DDD4B6C-4105-4027-B321-0DEC05B2AA0A}" type="pres">
      <dgm:prSet presAssocID="{B3DC2298-CCC1-4D3D-B53C-F7FCA6D38362}" presName="node" presStyleLbl="node1" presStyleIdx="2" presStyleCnt="5">
        <dgm:presLayoutVars>
          <dgm:bulletEnabled val="1"/>
        </dgm:presLayoutVars>
      </dgm:prSet>
      <dgm:spPr/>
    </dgm:pt>
    <dgm:pt modelId="{2FA96D37-0782-4ED6-8D5A-913EF308C962}" type="pres">
      <dgm:prSet presAssocID="{B3DC2298-CCC1-4D3D-B53C-F7FCA6D38362}" presName="spNode" presStyleCnt="0"/>
      <dgm:spPr/>
    </dgm:pt>
    <dgm:pt modelId="{2EC43695-5082-4FD2-962D-946BA1956AAA}" type="pres">
      <dgm:prSet presAssocID="{D7B59304-FFC2-4A63-BEDF-6E8233A60DA4}" presName="sibTrans" presStyleLbl="sibTrans1D1" presStyleIdx="2" presStyleCnt="5"/>
      <dgm:spPr/>
    </dgm:pt>
    <dgm:pt modelId="{C07A5DED-D9EF-4C12-B304-9FBBB9ED8946}" type="pres">
      <dgm:prSet presAssocID="{E5BF4DBE-7F90-4F93-95BD-C2C3CD322D62}" presName="node" presStyleLbl="node1" presStyleIdx="3" presStyleCnt="5">
        <dgm:presLayoutVars>
          <dgm:bulletEnabled val="1"/>
        </dgm:presLayoutVars>
      </dgm:prSet>
      <dgm:spPr/>
    </dgm:pt>
    <dgm:pt modelId="{B775E04C-E278-4FCA-BD8B-615064525EBE}" type="pres">
      <dgm:prSet presAssocID="{E5BF4DBE-7F90-4F93-95BD-C2C3CD322D62}" presName="spNode" presStyleCnt="0"/>
      <dgm:spPr/>
    </dgm:pt>
    <dgm:pt modelId="{4F4223AE-D4F1-4283-96EB-6EC013EE6A98}" type="pres">
      <dgm:prSet presAssocID="{AEF13550-946E-44E9-826A-C7CE74C89A42}" presName="sibTrans" presStyleLbl="sibTrans1D1" presStyleIdx="3" presStyleCnt="5"/>
      <dgm:spPr/>
    </dgm:pt>
    <dgm:pt modelId="{5DAB6B7F-B7E1-47CE-A36A-0BACE6F8BEAC}" type="pres">
      <dgm:prSet presAssocID="{74FC6525-30B7-4977-9554-730E1036A0EF}" presName="node" presStyleLbl="node1" presStyleIdx="4" presStyleCnt="5">
        <dgm:presLayoutVars>
          <dgm:bulletEnabled val="1"/>
        </dgm:presLayoutVars>
      </dgm:prSet>
      <dgm:spPr/>
    </dgm:pt>
    <dgm:pt modelId="{0DB3EA85-C4B5-44BD-88DB-9D8CA4B7F964}" type="pres">
      <dgm:prSet presAssocID="{74FC6525-30B7-4977-9554-730E1036A0EF}" presName="spNode" presStyleCnt="0"/>
      <dgm:spPr/>
    </dgm:pt>
    <dgm:pt modelId="{112C71FF-EE61-4ABB-82B2-1BD75CD21C4C}" type="pres">
      <dgm:prSet presAssocID="{A3007147-7DAE-46D1-83D8-DF35A05BCD0D}" presName="sibTrans" presStyleLbl="sibTrans1D1" presStyleIdx="4" presStyleCnt="5"/>
      <dgm:spPr/>
    </dgm:pt>
  </dgm:ptLst>
  <dgm:cxnLst>
    <dgm:cxn modelId="{7AF3FA27-FB5C-44CA-BB9C-E411C4699C96}" type="presOf" srcId="{EF5F7924-722B-420F-87D5-BFC626602BA0}" destId="{70814A47-A89F-4EC6-BCD7-1EB6E0E4BB6B}" srcOrd="0" destOrd="0" presId="urn:microsoft.com/office/officeart/2005/8/layout/cycle5"/>
    <dgm:cxn modelId="{30B48737-09E5-4338-A08E-F6741233EBE5}" type="presOf" srcId="{50645803-D293-4354-AABB-DB80781AF987}" destId="{AA952CC0-78F4-414D-AC45-1FF30B401106}" srcOrd="0" destOrd="0" presId="urn:microsoft.com/office/officeart/2005/8/layout/cycle5"/>
    <dgm:cxn modelId="{57B1E537-AF63-466D-9E17-93F940615D07}" srcId="{C243DDF5-DE5B-480B-A2F4-7002640EB5BE}" destId="{EEE12153-B0F9-4CE8-8643-ECF020B7080C}" srcOrd="1" destOrd="0" parTransId="{22CDA94F-F96B-4A7B-8A2A-50500DAECAB0}" sibTransId="{50645803-D293-4354-AABB-DB80781AF987}"/>
    <dgm:cxn modelId="{C525083A-7219-4A8C-9F80-AD971C5F2FD5}" type="presOf" srcId="{A3007147-7DAE-46D1-83D8-DF35A05BCD0D}" destId="{112C71FF-EE61-4ABB-82B2-1BD75CD21C4C}" srcOrd="0" destOrd="0" presId="urn:microsoft.com/office/officeart/2005/8/layout/cycle5"/>
    <dgm:cxn modelId="{E5522A6B-F1CE-4076-B1CC-6B5099109DD0}" type="presOf" srcId="{EEE12153-B0F9-4CE8-8643-ECF020B7080C}" destId="{11978E5C-59C8-4C9F-A3F1-FBB7960F74F8}" srcOrd="0" destOrd="0" presId="urn:microsoft.com/office/officeart/2005/8/layout/cycle5"/>
    <dgm:cxn modelId="{F2DF746C-689B-4BFC-B0C8-1CFFC255041C}" type="presOf" srcId="{B3DC2298-CCC1-4D3D-B53C-F7FCA6D38362}" destId="{6DDD4B6C-4105-4027-B321-0DEC05B2AA0A}" srcOrd="0" destOrd="0" presId="urn:microsoft.com/office/officeart/2005/8/layout/cycle5"/>
    <dgm:cxn modelId="{3CBFA34C-DB02-49A5-96DA-C233C96E3AF7}" type="presOf" srcId="{AEF13550-946E-44E9-826A-C7CE74C89A42}" destId="{4F4223AE-D4F1-4283-96EB-6EC013EE6A98}" srcOrd="0" destOrd="0" presId="urn:microsoft.com/office/officeart/2005/8/layout/cycle5"/>
    <dgm:cxn modelId="{5BDCEE4D-D968-4595-9E0D-3BAC602AB789}" type="presOf" srcId="{D7B59304-FFC2-4A63-BEDF-6E8233A60DA4}" destId="{2EC43695-5082-4FD2-962D-946BA1956AAA}" srcOrd="0" destOrd="0" presId="urn:microsoft.com/office/officeart/2005/8/layout/cycle5"/>
    <dgm:cxn modelId="{99C86D53-87A9-4F16-8113-485B5A4EDEC6}" srcId="{C243DDF5-DE5B-480B-A2F4-7002640EB5BE}" destId="{E5BF4DBE-7F90-4F93-95BD-C2C3CD322D62}" srcOrd="3" destOrd="0" parTransId="{EE2AF4E5-0647-4F09-B209-E9A0D05FBF82}" sibTransId="{AEF13550-946E-44E9-826A-C7CE74C89A42}"/>
    <dgm:cxn modelId="{230DDF91-30B5-4D1A-B07B-E3387B4AF143}" type="presOf" srcId="{E5BF4DBE-7F90-4F93-95BD-C2C3CD322D62}" destId="{C07A5DED-D9EF-4C12-B304-9FBBB9ED8946}" srcOrd="0" destOrd="0" presId="urn:microsoft.com/office/officeart/2005/8/layout/cycle5"/>
    <dgm:cxn modelId="{AC2789A4-788A-4E59-88F2-B1F244F0DA55}" type="presOf" srcId="{74FC6525-30B7-4977-9554-730E1036A0EF}" destId="{5DAB6B7F-B7E1-47CE-A36A-0BACE6F8BEAC}" srcOrd="0" destOrd="0" presId="urn:microsoft.com/office/officeart/2005/8/layout/cycle5"/>
    <dgm:cxn modelId="{1D773AA6-3FBB-474A-94F1-ED6CBF28F895}" srcId="{C243DDF5-DE5B-480B-A2F4-7002640EB5BE}" destId="{B3DC2298-CCC1-4D3D-B53C-F7FCA6D38362}" srcOrd="2" destOrd="0" parTransId="{0B813865-F25B-48C9-A14F-3451D8F9BA50}" sibTransId="{D7B59304-FFC2-4A63-BEDF-6E8233A60DA4}"/>
    <dgm:cxn modelId="{820BA8AE-798C-4206-AA41-47BDF098E54B}" srcId="{C243DDF5-DE5B-480B-A2F4-7002640EB5BE}" destId="{74FC6525-30B7-4977-9554-730E1036A0EF}" srcOrd="4" destOrd="0" parTransId="{AD204DC5-5187-4674-8096-EBEBCE0D672B}" sibTransId="{A3007147-7DAE-46D1-83D8-DF35A05BCD0D}"/>
    <dgm:cxn modelId="{EDD6EFD4-001D-4DC4-98FE-0A5862941698}" srcId="{C243DDF5-DE5B-480B-A2F4-7002640EB5BE}" destId="{7FB5DF04-6E68-4FA6-8C82-527ADFC5E297}" srcOrd="0" destOrd="0" parTransId="{C8F6623D-44E6-46F4-B6CD-1E86C66ED1F5}" sibTransId="{EF5F7924-722B-420F-87D5-BFC626602BA0}"/>
    <dgm:cxn modelId="{100F38E1-991A-445B-94C5-A879BCCC8F2D}" type="presOf" srcId="{7FB5DF04-6E68-4FA6-8C82-527ADFC5E297}" destId="{A699275A-17C0-4B5B-A511-F0EEE4A4E5F4}" srcOrd="0" destOrd="0" presId="urn:microsoft.com/office/officeart/2005/8/layout/cycle5"/>
    <dgm:cxn modelId="{75E2A4EB-B2C9-4FD3-A0F2-003C7365C144}" type="presOf" srcId="{C243DDF5-DE5B-480B-A2F4-7002640EB5BE}" destId="{05F97993-71AE-44B0-960C-E5BA1D1EDEEE}" srcOrd="0" destOrd="0" presId="urn:microsoft.com/office/officeart/2005/8/layout/cycle5"/>
    <dgm:cxn modelId="{F7307B69-6E56-4C4D-8D08-BD7F51AD5F3A}" type="presParOf" srcId="{05F97993-71AE-44B0-960C-E5BA1D1EDEEE}" destId="{A699275A-17C0-4B5B-A511-F0EEE4A4E5F4}" srcOrd="0" destOrd="0" presId="urn:microsoft.com/office/officeart/2005/8/layout/cycle5"/>
    <dgm:cxn modelId="{7D3381A2-9176-4D3D-8EFE-473BA0F44227}" type="presParOf" srcId="{05F97993-71AE-44B0-960C-E5BA1D1EDEEE}" destId="{E59BD9FB-688F-45D8-BCFE-339FCA967E09}" srcOrd="1" destOrd="0" presId="urn:microsoft.com/office/officeart/2005/8/layout/cycle5"/>
    <dgm:cxn modelId="{17FA471D-74EC-4414-B38E-C57E9E7F7808}" type="presParOf" srcId="{05F97993-71AE-44B0-960C-E5BA1D1EDEEE}" destId="{70814A47-A89F-4EC6-BCD7-1EB6E0E4BB6B}" srcOrd="2" destOrd="0" presId="urn:microsoft.com/office/officeart/2005/8/layout/cycle5"/>
    <dgm:cxn modelId="{5BCBA3F6-F342-4A32-9E06-1D8E128FE032}" type="presParOf" srcId="{05F97993-71AE-44B0-960C-E5BA1D1EDEEE}" destId="{11978E5C-59C8-4C9F-A3F1-FBB7960F74F8}" srcOrd="3" destOrd="0" presId="urn:microsoft.com/office/officeart/2005/8/layout/cycle5"/>
    <dgm:cxn modelId="{BEF1E0A4-97FD-4EA1-BA7A-1E93DE864E2F}" type="presParOf" srcId="{05F97993-71AE-44B0-960C-E5BA1D1EDEEE}" destId="{2963BA4E-5C01-41CD-8A45-97F3766EAEED}" srcOrd="4" destOrd="0" presId="urn:microsoft.com/office/officeart/2005/8/layout/cycle5"/>
    <dgm:cxn modelId="{0E2BD471-8A04-4549-AD4D-EDA8C6878312}" type="presParOf" srcId="{05F97993-71AE-44B0-960C-E5BA1D1EDEEE}" destId="{AA952CC0-78F4-414D-AC45-1FF30B401106}" srcOrd="5" destOrd="0" presId="urn:microsoft.com/office/officeart/2005/8/layout/cycle5"/>
    <dgm:cxn modelId="{5680E357-6247-4B6F-BBA6-ED49F13D3723}" type="presParOf" srcId="{05F97993-71AE-44B0-960C-E5BA1D1EDEEE}" destId="{6DDD4B6C-4105-4027-B321-0DEC05B2AA0A}" srcOrd="6" destOrd="0" presId="urn:microsoft.com/office/officeart/2005/8/layout/cycle5"/>
    <dgm:cxn modelId="{A14D9DEC-4BDB-467F-9A61-814DDCECF51F}" type="presParOf" srcId="{05F97993-71AE-44B0-960C-E5BA1D1EDEEE}" destId="{2FA96D37-0782-4ED6-8D5A-913EF308C962}" srcOrd="7" destOrd="0" presId="urn:microsoft.com/office/officeart/2005/8/layout/cycle5"/>
    <dgm:cxn modelId="{6765B6A2-A385-47BB-A650-79371377B4D6}" type="presParOf" srcId="{05F97993-71AE-44B0-960C-E5BA1D1EDEEE}" destId="{2EC43695-5082-4FD2-962D-946BA1956AAA}" srcOrd="8" destOrd="0" presId="urn:microsoft.com/office/officeart/2005/8/layout/cycle5"/>
    <dgm:cxn modelId="{A9C482B4-F7AA-4083-87BD-75EB2863F993}" type="presParOf" srcId="{05F97993-71AE-44B0-960C-E5BA1D1EDEEE}" destId="{C07A5DED-D9EF-4C12-B304-9FBBB9ED8946}" srcOrd="9" destOrd="0" presId="urn:microsoft.com/office/officeart/2005/8/layout/cycle5"/>
    <dgm:cxn modelId="{1B638A01-F086-4E7A-ACCC-C070FBFA742B}" type="presParOf" srcId="{05F97993-71AE-44B0-960C-E5BA1D1EDEEE}" destId="{B775E04C-E278-4FCA-BD8B-615064525EBE}" srcOrd="10" destOrd="0" presId="urn:microsoft.com/office/officeart/2005/8/layout/cycle5"/>
    <dgm:cxn modelId="{41D073AC-2BE9-4537-A9E1-11EBCCC3270D}" type="presParOf" srcId="{05F97993-71AE-44B0-960C-E5BA1D1EDEEE}" destId="{4F4223AE-D4F1-4283-96EB-6EC013EE6A98}" srcOrd="11" destOrd="0" presId="urn:microsoft.com/office/officeart/2005/8/layout/cycle5"/>
    <dgm:cxn modelId="{A93C2F44-0EDC-4E51-AD2B-6FC783F39413}" type="presParOf" srcId="{05F97993-71AE-44B0-960C-E5BA1D1EDEEE}" destId="{5DAB6B7F-B7E1-47CE-A36A-0BACE6F8BEAC}" srcOrd="12" destOrd="0" presId="urn:microsoft.com/office/officeart/2005/8/layout/cycle5"/>
    <dgm:cxn modelId="{181B8AAC-9DCE-47A2-AC2A-571BD75DBCEC}" type="presParOf" srcId="{05F97993-71AE-44B0-960C-E5BA1D1EDEEE}" destId="{0DB3EA85-C4B5-44BD-88DB-9D8CA4B7F964}" srcOrd="13" destOrd="0" presId="urn:microsoft.com/office/officeart/2005/8/layout/cycle5"/>
    <dgm:cxn modelId="{8DB5EA8F-C4B7-47F8-9DC9-4AA76395A005}" type="presParOf" srcId="{05F97993-71AE-44B0-960C-E5BA1D1EDEEE}" destId="{112C71FF-EE61-4ABB-82B2-1BD75CD21C4C}"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EA5C6A-F383-4DB5-8C00-FAD7FA376135}"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8B0D90A4-AA57-4DC9-ABFB-A7B825FBF2CA}">
      <dgm:prSet phldrT="[Text]"/>
      <dgm:spPr/>
      <dgm:t>
        <a:bodyPr/>
        <a:lstStyle/>
        <a:p>
          <a:r>
            <a:rPr lang="en-GB" dirty="0"/>
            <a:t>Consent </a:t>
          </a:r>
        </a:p>
      </dgm:t>
    </dgm:pt>
    <dgm:pt modelId="{2ED755BC-62BB-4E07-BC98-20354B71415D}" type="parTrans" cxnId="{C783EBD8-5658-4E6F-B3BE-14166B7C6C14}">
      <dgm:prSet/>
      <dgm:spPr/>
      <dgm:t>
        <a:bodyPr/>
        <a:lstStyle/>
        <a:p>
          <a:endParaRPr lang="en-GB"/>
        </a:p>
      </dgm:t>
    </dgm:pt>
    <dgm:pt modelId="{5D671D1E-F2DF-4505-8C16-7EAE6CAA46D6}" type="sibTrans" cxnId="{C783EBD8-5658-4E6F-B3BE-14166B7C6C14}">
      <dgm:prSet/>
      <dgm:spPr/>
      <dgm:t>
        <a:bodyPr/>
        <a:lstStyle/>
        <a:p>
          <a:endParaRPr lang="en-GB"/>
        </a:p>
      </dgm:t>
    </dgm:pt>
    <dgm:pt modelId="{24CB5E60-871A-4F1D-A047-6CBBED730FF9}">
      <dgm:prSet phldrT="[Text]"/>
      <dgm:spPr/>
      <dgm:t>
        <a:bodyPr/>
        <a:lstStyle/>
        <a:p>
          <a:r>
            <a:rPr lang="en-GB" dirty="0"/>
            <a:t>Confidentiality</a:t>
          </a:r>
        </a:p>
        <a:p>
          <a:endParaRPr lang="en-GB" dirty="0"/>
        </a:p>
      </dgm:t>
    </dgm:pt>
    <dgm:pt modelId="{B58BC6B9-331F-411A-B1C0-783D32FDA931}" type="parTrans" cxnId="{F1B2AA33-9C37-46BD-AED4-D500A990ED59}">
      <dgm:prSet/>
      <dgm:spPr/>
      <dgm:t>
        <a:bodyPr/>
        <a:lstStyle/>
        <a:p>
          <a:endParaRPr lang="en-GB"/>
        </a:p>
      </dgm:t>
    </dgm:pt>
    <dgm:pt modelId="{B89F630E-66B3-4AD0-905B-19F17DB7A34D}" type="sibTrans" cxnId="{F1B2AA33-9C37-46BD-AED4-D500A990ED59}">
      <dgm:prSet/>
      <dgm:spPr/>
      <dgm:t>
        <a:bodyPr/>
        <a:lstStyle/>
        <a:p>
          <a:endParaRPr lang="en-GB"/>
        </a:p>
      </dgm:t>
    </dgm:pt>
    <dgm:pt modelId="{65A65C2B-4193-44DD-91D1-1214C035212E}">
      <dgm:prSet phldrT="[Text]"/>
      <dgm:spPr/>
      <dgm:t>
        <a:bodyPr/>
        <a:lstStyle/>
        <a:p>
          <a:r>
            <a:rPr lang="en-GB" dirty="0"/>
            <a:t>Giving advice</a:t>
          </a:r>
        </a:p>
      </dgm:t>
    </dgm:pt>
    <dgm:pt modelId="{4A7261F6-00EF-4A90-9612-F72B5548970C}" type="parTrans" cxnId="{36A63B71-9D3C-4406-9CAB-C481BE1CAC55}">
      <dgm:prSet/>
      <dgm:spPr/>
      <dgm:t>
        <a:bodyPr/>
        <a:lstStyle/>
        <a:p>
          <a:endParaRPr lang="en-GB"/>
        </a:p>
      </dgm:t>
    </dgm:pt>
    <dgm:pt modelId="{C50BDD6D-6171-4669-89A6-F8170F685798}" type="sibTrans" cxnId="{36A63B71-9D3C-4406-9CAB-C481BE1CAC55}">
      <dgm:prSet/>
      <dgm:spPr/>
      <dgm:t>
        <a:bodyPr/>
        <a:lstStyle/>
        <a:p>
          <a:endParaRPr lang="en-GB"/>
        </a:p>
      </dgm:t>
    </dgm:pt>
    <dgm:pt modelId="{E8A8C4CE-7125-4E19-B6B3-D59127DEBBA2}">
      <dgm:prSet phldrT="[Text]"/>
      <dgm:spPr/>
      <dgm:t>
        <a:bodyPr/>
        <a:lstStyle/>
        <a:p>
          <a:r>
            <a:rPr lang="en-GB" dirty="0"/>
            <a:t>Deception </a:t>
          </a:r>
        </a:p>
      </dgm:t>
    </dgm:pt>
    <dgm:pt modelId="{851BC368-1B82-4627-8EAD-5ED3832A9BEC}" type="parTrans" cxnId="{4FB93ECF-B105-4ECF-8F14-4DAAB6E55E73}">
      <dgm:prSet/>
      <dgm:spPr/>
      <dgm:t>
        <a:bodyPr/>
        <a:lstStyle/>
        <a:p>
          <a:endParaRPr lang="en-GB"/>
        </a:p>
      </dgm:t>
    </dgm:pt>
    <dgm:pt modelId="{04B0177F-832C-48B3-9FF0-D753F4A4745D}" type="sibTrans" cxnId="{4FB93ECF-B105-4ECF-8F14-4DAAB6E55E73}">
      <dgm:prSet/>
      <dgm:spPr/>
      <dgm:t>
        <a:bodyPr/>
        <a:lstStyle/>
        <a:p>
          <a:endParaRPr lang="en-GB"/>
        </a:p>
      </dgm:t>
    </dgm:pt>
    <dgm:pt modelId="{398BCD8F-DBD9-4650-820E-D746CED338DC}">
      <dgm:prSet phldrT="[Text]"/>
      <dgm:spPr/>
      <dgm:t>
        <a:bodyPr/>
        <a:lstStyle/>
        <a:p>
          <a:r>
            <a:rPr lang="en-GB" dirty="0"/>
            <a:t>Debriefing</a:t>
          </a:r>
        </a:p>
      </dgm:t>
    </dgm:pt>
    <dgm:pt modelId="{1291DAFE-5665-4B4E-85B9-ABD162CF2AC5}" type="parTrans" cxnId="{A80A8AD4-BD19-4163-804D-C2FA3490F694}">
      <dgm:prSet/>
      <dgm:spPr/>
      <dgm:t>
        <a:bodyPr/>
        <a:lstStyle/>
        <a:p>
          <a:endParaRPr lang="en-GB"/>
        </a:p>
      </dgm:t>
    </dgm:pt>
    <dgm:pt modelId="{1953327D-887F-4F1C-BB17-71A35A1232F7}" type="sibTrans" cxnId="{A80A8AD4-BD19-4163-804D-C2FA3490F694}">
      <dgm:prSet/>
      <dgm:spPr/>
      <dgm:t>
        <a:bodyPr/>
        <a:lstStyle/>
        <a:p>
          <a:endParaRPr lang="en-GB"/>
        </a:p>
      </dgm:t>
    </dgm:pt>
    <dgm:pt modelId="{5449D971-D4E3-47C4-9E80-5602E5CC65E6}" type="pres">
      <dgm:prSet presAssocID="{3FEA5C6A-F383-4DB5-8C00-FAD7FA376135}" presName="cycle" presStyleCnt="0">
        <dgm:presLayoutVars>
          <dgm:dir/>
          <dgm:resizeHandles val="exact"/>
        </dgm:presLayoutVars>
      </dgm:prSet>
      <dgm:spPr/>
    </dgm:pt>
    <dgm:pt modelId="{38072D14-8752-46DC-92EE-BBAD200D7048}" type="pres">
      <dgm:prSet presAssocID="{8B0D90A4-AA57-4DC9-ABFB-A7B825FBF2CA}" presName="node" presStyleLbl="node1" presStyleIdx="0" presStyleCnt="5">
        <dgm:presLayoutVars>
          <dgm:bulletEnabled val="1"/>
        </dgm:presLayoutVars>
      </dgm:prSet>
      <dgm:spPr/>
    </dgm:pt>
    <dgm:pt modelId="{C5C9BBBF-A850-461A-B056-476D8042AE03}" type="pres">
      <dgm:prSet presAssocID="{8B0D90A4-AA57-4DC9-ABFB-A7B825FBF2CA}" presName="spNode" presStyleCnt="0"/>
      <dgm:spPr/>
    </dgm:pt>
    <dgm:pt modelId="{14B04176-FCCE-463F-84AA-E0C60A3D8834}" type="pres">
      <dgm:prSet presAssocID="{5D671D1E-F2DF-4505-8C16-7EAE6CAA46D6}" presName="sibTrans" presStyleLbl="sibTrans1D1" presStyleIdx="0" presStyleCnt="5"/>
      <dgm:spPr/>
    </dgm:pt>
    <dgm:pt modelId="{CEA087A3-BFC4-456C-8070-C683133753C4}" type="pres">
      <dgm:prSet presAssocID="{24CB5E60-871A-4F1D-A047-6CBBED730FF9}" presName="node" presStyleLbl="node1" presStyleIdx="1" presStyleCnt="5">
        <dgm:presLayoutVars>
          <dgm:bulletEnabled val="1"/>
        </dgm:presLayoutVars>
      </dgm:prSet>
      <dgm:spPr/>
    </dgm:pt>
    <dgm:pt modelId="{1244EA16-2798-466E-AB0D-69782ED0C502}" type="pres">
      <dgm:prSet presAssocID="{24CB5E60-871A-4F1D-A047-6CBBED730FF9}" presName="spNode" presStyleCnt="0"/>
      <dgm:spPr/>
    </dgm:pt>
    <dgm:pt modelId="{EDD42C36-0DED-4E19-984D-CCAB2A2128B4}" type="pres">
      <dgm:prSet presAssocID="{B89F630E-66B3-4AD0-905B-19F17DB7A34D}" presName="sibTrans" presStyleLbl="sibTrans1D1" presStyleIdx="1" presStyleCnt="5"/>
      <dgm:spPr/>
    </dgm:pt>
    <dgm:pt modelId="{1E5B9BD3-2BBF-4311-897A-8D6CADF4C9F4}" type="pres">
      <dgm:prSet presAssocID="{65A65C2B-4193-44DD-91D1-1214C035212E}" presName="node" presStyleLbl="node1" presStyleIdx="2" presStyleCnt="5">
        <dgm:presLayoutVars>
          <dgm:bulletEnabled val="1"/>
        </dgm:presLayoutVars>
      </dgm:prSet>
      <dgm:spPr/>
    </dgm:pt>
    <dgm:pt modelId="{87286D1D-B2D7-4EC7-A780-34860B9766B2}" type="pres">
      <dgm:prSet presAssocID="{65A65C2B-4193-44DD-91D1-1214C035212E}" presName="spNode" presStyleCnt="0"/>
      <dgm:spPr/>
    </dgm:pt>
    <dgm:pt modelId="{687D66E9-4D9C-4CCC-B135-69A60C04B01C}" type="pres">
      <dgm:prSet presAssocID="{C50BDD6D-6171-4669-89A6-F8170F685798}" presName="sibTrans" presStyleLbl="sibTrans1D1" presStyleIdx="2" presStyleCnt="5"/>
      <dgm:spPr/>
    </dgm:pt>
    <dgm:pt modelId="{9825145D-C906-4A93-B6B3-1FD8F7242F40}" type="pres">
      <dgm:prSet presAssocID="{E8A8C4CE-7125-4E19-B6B3-D59127DEBBA2}" presName="node" presStyleLbl="node1" presStyleIdx="3" presStyleCnt="5">
        <dgm:presLayoutVars>
          <dgm:bulletEnabled val="1"/>
        </dgm:presLayoutVars>
      </dgm:prSet>
      <dgm:spPr/>
    </dgm:pt>
    <dgm:pt modelId="{4941BF7A-634D-4712-86C1-F5EA43906E8D}" type="pres">
      <dgm:prSet presAssocID="{E8A8C4CE-7125-4E19-B6B3-D59127DEBBA2}" presName="spNode" presStyleCnt="0"/>
      <dgm:spPr/>
    </dgm:pt>
    <dgm:pt modelId="{DCA09BD9-6E06-4A47-AF47-80E63A4F4BF2}" type="pres">
      <dgm:prSet presAssocID="{04B0177F-832C-48B3-9FF0-D753F4A4745D}" presName="sibTrans" presStyleLbl="sibTrans1D1" presStyleIdx="3" presStyleCnt="5"/>
      <dgm:spPr/>
    </dgm:pt>
    <dgm:pt modelId="{8D8130D3-E3DC-48D4-AC7D-1E8BBA4643F0}" type="pres">
      <dgm:prSet presAssocID="{398BCD8F-DBD9-4650-820E-D746CED338DC}" presName="node" presStyleLbl="node1" presStyleIdx="4" presStyleCnt="5">
        <dgm:presLayoutVars>
          <dgm:bulletEnabled val="1"/>
        </dgm:presLayoutVars>
      </dgm:prSet>
      <dgm:spPr/>
    </dgm:pt>
    <dgm:pt modelId="{E55DAF95-7C61-43C2-9380-6A04D13C37AB}" type="pres">
      <dgm:prSet presAssocID="{398BCD8F-DBD9-4650-820E-D746CED338DC}" presName="spNode" presStyleCnt="0"/>
      <dgm:spPr/>
    </dgm:pt>
    <dgm:pt modelId="{DF21FAD1-9793-4D80-BA7C-D7E79DA8F552}" type="pres">
      <dgm:prSet presAssocID="{1953327D-887F-4F1C-BB17-71A35A1232F7}" presName="sibTrans" presStyleLbl="sibTrans1D1" presStyleIdx="4" presStyleCnt="5"/>
      <dgm:spPr/>
    </dgm:pt>
  </dgm:ptLst>
  <dgm:cxnLst>
    <dgm:cxn modelId="{FE779508-2EB6-49C5-8D74-B73AA7D49525}" type="presOf" srcId="{24CB5E60-871A-4F1D-A047-6CBBED730FF9}" destId="{CEA087A3-BFC4-456C-8070-C683133753C4}" srcOrd="0" destOrd="0" presId="urn:microsoft.com/office/officeart/2005/8/layout/cycle5"/>
    <dgm:cxn modelId="{C998C408-387B-4686-A2C0-5F7B3A87C599}" type="presOf" srcId="{C50BDD6D-6171-4669-89A6-F8170F685798}" destId="{687D66E9-4D9C-4CCC-B135-69A60C04B01C}" srcOrd="0" destOrd="0" presId="urn:microsoft.com/office/officeart/2005/8/layout/cycle5"/>
    <dgm:cxn modelId="{1337F40C-4606-46D0-A221-F6833DBF09C9}" type="presOf" srcId="{8B0D90A4-AA57-4DC9-ABFB-A7B825FBF2CA}" destId="{38072D14-8752-46DC-92EE-BBAD200D7048}" srcOrd="0" destOrd="0" presId="urn:microsoft.com/office/officeart/2005/8/layout/cycle5"/>
    <dgm:cxn modelId="{F1B2AA33-9C37-46BD-AED4-D500A990ED59}" srcId="{3FEA5C6A-F383-4DB5-8C00-FAD7FA376135}" destId="{24CB5E60-871A-4F1D-A047-6CBBED730FF9}" srcOrd="1" destOrd="0" parTransId="{B58BC6B9-331F-411A-B1C0-783D32FDA931}" sibTransId="{B89F630E-66B3-4AD0-905B-19F17DB7A34D}"/>
    <dgm:cxn modelId="{BBDDDC63-F174-437B-8ABD-DC0166329C89}" type="presOf" srcId="{1953327D-887F-4F1C-BB17-71A35A1232F7}" destId="{DF21FAD1-9793-4D80-BA7C-D7E79DA8F552}" srcOrd="0" destOrd="0" presId="urn:microsoft.com/office/officeart/2005/8/layout/cycle5"/>
    <dgm:cxn modelId="{36A63B71-9D3C-4406-9CAB-C481BE1CAC55}" srcId="{3FEA5C6A-F383-4DB5-8C00-FAD7FA376135}" destId="{65A65C2B-4193-44DD-91D1-1214C035212E}" srcOrd="2" destOrd="0" parTransId="{4A7261F6-00EF-4A90-9612-F72B5548970C}" sibTransId="{C50BDD6D-6171-4669-89A6-F8170F685798}"/>
    <dgm:cxn modelId="{53064D72-73E3-400C-9605-1D0429956134}" type="presOf" srcId="{E8A8C4CE-7125-4E19-B6B3-D59127DEBBA2}" destId="{9825145D-C906-4A93-B6B3-1FD8F7242F40}" srcOrd="0" destOrd="0" presId="urn:microsoft.com/office/officeart/2005/8/layout/cycle5"/>
    <dgm:cxn modelId="{517D1EBD-3050-4A6F-A4BA-B52A3AE0B592}" type="presOf" srcId="{04B0177F-832C-48B3-9FF0-D753F4A4745D}" destId="{DCA09BD9-6E06-4A47-AF47-80E63A4F4BF2}" srcOrd="0" destOrd="0" presId="urn:microsoft.com/office/officeart/2005/8/layout/cycle5"/>
    <dgm:cxn modelId="{67FBA0C3-1898-456F-BC9C-FA6DD43BE34E}" type="presOf" srcId="{3FEA5C6A-F383-4DB5-8C00-FAD7FA376135}" destId="{5449D971-D4E3-47C4-9E80-5602E5CC65E6}" srcOrd="0" destOrd="0" presId="urn:microsoft.com/office/officeart/2005/8/layout/cycle5"/>
    <dgm:cxn modelId="{4FB93ECF-B105-4ECF-8F14-4DAAB6E55E73}" srcId="{3FEA5C6A-F383-4DB5-8C00-FAD7FA376135}" destId="{E8A8C4CE-7125-4E19-B6B3-D59127DEBBA2}" srcOrd="3" destOrd="0" parTransId="{851BC368-1B82-4627-8EAD-5ED3832A9BEC}" sibTransId="{04B0177F-832C-48B3-9FF0-D753F4A4745D}"/>
    <dgm:cxn modelId="{ED2046D1-A017-4FC1-A938-D5EE46078CE1}" type="presOf" srcId="{5D671D1E-F2DF-4505-8C16-7EAE6CAA46D6}" destId="{14B04176-FCCE-463F-84AA-E0C60A3D8834}" srcOrd="0" destOrd="0" presId="urn:microsoft.com/office/officeart/2005/8/layout/cycle5"/>
    <dgm:cxn modelId="{A80A8AD4-BD19-4163-804D-C2FA3490F694}" srcId="{3FEA5C6A-F383-4DB5-8C00-FAD7FA376135}" destId="{398BCD8F-DBD9-4650-820E-D746CED338DC}" srcOrd="4" destOrd="0" parTransId="{1291DAFE-5665-4B4E-85B9-ABD162CF2AC5}" sibTransId="{1953327D-887F-4F1C-BB17-71A35A1232F7}"/>
    <dgm:cxn modelId="{BA695DD5-18A6-4172-8117-20705A9B46CB}" type="presOf" srcId="{65A65C2B-4193-44DD-91D1-1214C035212E}" destId="{1E5B9BD3-2BBF-4311-897A-8D6CADF4C9F4}" srcOrd="0" destOrd="0" presId="urn:microsoft.com/office/officeart/2005/8/layout/cycle5"/>
    <dgm:cxn modelId="{C783EBD8-5658-4E6F-B3BE-14166B7C6C14}" srcId="{3FEA5C6A-F383-4DB5-8C00-FAD7FA376135}" destId="{8B0D90A4-AA57-4DC9-ABFB-A7B825FBF2CA}" srcOrd="0" destOrd="0" parTransId="{2ED755BC-62BB-4E07-BC98-20354B71415D}" sibTransId="{5D671D1E-F2DF-4505-8C16-7EAE6CAA46D6}"/>
    <dgm:cxn modelId="{D39A32EB-D2DE-4124-A528-E2EE1646861D}" type="presOf" srcId="{B89F630E-66B3-4AD0-905B-19F17DB7A34D}" destId="{EDD42C36-0DED-4E19-984D-CCAB2A2128B4}" srcOrd="0" destOrd="0" presId="urn:microsoft.com/office/officeart/2005/8/layout/cycle5"/>
    <dgm:cxn modelId="{CE1D99FC-FF04-48ED-9345-DB728D5AAAE2}" type="presOf" srcId="{398BCD8F-DBD9-4650-820E-D746CED338DC}" destId="{8D8130D3-E3DC-48D4-AC7D-1E8BBA4643F0}" srcOrd="0" destOrd="0" presId="urn:microsoft.com/office/officeart/2005/8/layout/cycle5"/>
    <dgm:cxn modelId="{D70176DF-BA5F-4CC4-B652-595FAC6714F9}" type="presParOf" srcId="{5449D971-D4E3-47C4-9E80-5602E5CC65E6}" destId="{38072D14-8752-46DC-92EE-BBAD200D7048}" srcOrd="0" destOrd="0" presId="urn:microsoft.com/office/officeart/2005/8/layout/cycle5"/>
    <dgm:cxn modelId="{B8F7BA6A-803E-47C8-B0E6-946B58F75ED6}" type="presParOf" srcId="{5449D971-D4E3-47C4-9E80-5602E5CC65E6}" destId="{C5C9BBBF-A850-461A-B056-476D8042AE03}" srcOrd="1" destOrd="0" presId="urn:microsoft.com/office/officeart/2005/8/layout/cycle5"/>
    <dgm:cxn modelId="{DE203E87-B93C-4C71-A2D0-8D2CE61685B0}" type="presParOf" srcId="{5449D971-D4E3-47C4-9E80-5602E5CC65E6}" destId="{14B04176-FCCE-463F-84AA-E0C60A3D8834}" srcOrd="2" destOrd="0" presId="urn:microsoft.com/office/officeart/2005/8/layout/cycle5"/>
    <dgm:cxn modelId="{51D40CB4-717E-4C1A-A210-1B2D4D5FBDFC}" type="presParOf" srcId="{5449D971-D4E3-47C4-9E80-5602E5CC65E6}" destId="{CEA087A3-BFC4-456C-8070-C683133753C4}" srcOrd="3" destOrd="0" presId="urn:microsoft.com/office/officeart/2005/8/layout/cycle5"/>
    <dgm:cxn modelId="{CC4464DA-14FC-4374-931A-A7FA54FCBF4D}" type="presParOf" srcId="{5449D971-D4E3-47C4-9E80-5602E5CC65E6}" destId="{1244EA16-2798-466E-AB0D-69782ED0C502}" srcOrd="4" destOrd="0" presId="urn:microsoft.com/office/officeart/2005/8/layout/cycle5"/>
    <dgm:cxn modelId="{C567C3FF-37DB-4186-81AF-CC0E5696E254}" type="presParOf" srcId="{5449D971-D4E3-47C4-9E80-5602E5CC65E6}" destId="{EDD42C36-0DED-4E19-984D-CCAB2A2128B4}" srcOrd="5" destOrd="0" presId="urn:microsoft.com/office/officeart/2005/8/layout/cycle5"/>
    <dgm:cxn modelId="{8703ADBF-F732-4AD6-946A-D880687569F1}" type="presParOf" srcId="{5449D971-D4E3-47C4-9E80-5602E5CC65E6}" destId="{1E5B9BD3-2BBF-4311-897A-8D6CADF4C9F4}" srcOrd="6" destOrd="0" presId="urn:microsoft.com/office/officeart/2005/8/layout/cycle5"/>
    <dgm:cxn modelId="{6DE11092-CC78-4E3A-80C4-EE748D14819E}" type="presParOf" srcId="{5449D971-D4E3-47C4-9E80-5602E5CC65E6}" destId="{87286D1D-B2D7-4EC7-A780-34860B9766B2}" srcOrd="7" destOrd="0" presId="urn:microsoft.com/office/officeart/2005/8/layout/cycle5"/>
    <dgm:cxn modelId="{FFB2854A-743C-42DE-96DE-8E39E61F64E8}" type="presParOf" srcId="{5449D971-D4E3-47C4-9E80-5602E5CC65E6}" destId="{687D66E9-4D9C-4CCC-B135-69A60C04B01C}" srcOrd="8" destOrd="0" presId="urn:microsoft.com/office/officeart/2005/8/layout/cycle5"/>
    <dgm:cxn modelId="{9C2B0407-70FD-4A02-935C-7ADFEE1DAC3A}" type="presParOf" srcId="{5449D971-D4E3-47C4-9E80-5602E5CC65E6}" destId="{9825145D-C906-4A93-B6B3-1FD8F7242F40}" srcOrd="9" destOrd="0" presId="urn:microsoft.com/office/officeart/2005/8/layout/cycle5"/>
    <dgm:cxn modelId="{DBC536D1-D801-4642-B167-03DD39B95539}" type="presParOf" srcId="{5449D971-D4E3-47C4-9E80-5602E5CC65E6}" destId="{4941BF7A-634D-4712-86C1-F5EA43906E8D}" srcOrd="10" destOrd="0" presId="urn:microsoft.com/office/officeart/2005/8/layout/cycle5"/>
    <dgm:cxn modelId="{03FB7768-DB4F-4438-B67E-A08E07FB44C1}" type="presParOf" srcId="{5449D971-D4E3-47C4-9E80-5602E5CC65E6}" destId="{DCA09BD9-6E06-4A47-AF47-80E63A4F4BF2}" srcOrd="11" destOrd="0" presId="urn:microsoft.com/office/officeart/2005/8/layout/cycle5"/>
    <dgm:cxn modelId="{BF413FE6-AA4C-491B-A50F-8F986135F014}" type="presParOf" srcId="{5449D971-D4E3-47C4-9E80-5602E5CC65E6}" destId="{8D8130D3-E3DC-48D4-AC7D-1E8BBA4643F0}" srcOrd="12" destOrd="0" presId="urn:microsoft.com/office/officeart/2005/8/layout/cycle5"/>
    <dgm:cxn modelId="{F6F8D317-E7DB-43FA-9694-020CFB815499}" type="presParOf" srcId="{5449D971-D4E3-47C4-9E80-5602E5CC65E6}" destId="{E55DAF95-7C61-43C2-9380-6A04D13C37AB}" srcOrd="13" destOrd="0" presId="urn:microsoft.com/office/officeart/2005/8/layout/cycle5"/>
    <dgm:cxn modelId="{06747AAE-2757-4611-AA3E-B36060D807C8}" type="presParOf" srcId="{5449D971-D4E3-47C4-9E80-5602E5CC65E6}" destId="{DF21FAD1-9793-4D80-BA7C-D7E79DA8F552}"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71727-5E12-4D96-AE1A-0D3EEA528ABE}">
      <dsp:nvSpPr>
        <dsp:cNvPr id="0" name=""/>
        <dsp:cNvSpPr/>
      </dsp:nvSpPr>
      <dsp:spPr>
        <a:xfrm>
          <a:off x="480298" y="241605"/>
          <a:ext cx="3684427" cy="3684427"/>
        </a:xfrm>
        <a:prstGeom prst="circularArrow">
          <a:avLst>
            <a:gd name="adj1" fmla="val 5544"/>
            <a:gd name="adj2" fmla="val 330680"/>
            <a:gd name="adj3" fmla="val 13871784"/>
            <a:gd name="adj4" fmla="val 17327897"/>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AAE3-D4C6-4BAB-8D9D-88E7BBFD12E5}">
      <dsp:nvSpPr>
        <dsp:cNvPr id="0" name=""/>
        <dsp:cNvSpPr/>
      </dsp:nvSpPr>
      <dsp:spPr>
        <a:xfrm>
          <a:off x="1495797" y="260992"/>
          <a:ext cx="1653429" cy="826714"/>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rtlCol="0" anchor="ctr" anchorCtr="0">
          <a:noAutofit/>
        </a:bodyPr>
        <a:lstStyle/>
        <a:p>
          <a:pPr marL="0" lvl="0" indent="0" algn="ctr" defTabSz="755650" rtl="0">
            <a:lnSpc>
              <a:spcPct val="90000"/>
            </a:lnSpc>
            <a:spcBef>
              <a:spcPct val="0"/>
            </a:spcBef>
            <a:spcAft>
              <a:spcPct val="35000"/>
            </a:spcAft>
            <a:buNone/>
          </a:pPr>
          <a:r>
            <a:rPr lang="en-GB" sz="1700" kern="1200" noProof="0" dirty="0"/>
            <a:t>Respect </a:t>
          </a:r>
        </a:p>
      </dsp:txBody>
      <dsp:txXfrm>
        <a:off x="1536154" y="301349"/>
        <a:ext cx="1572715" cy="746000"/>
      </dsp:txXfrm>
    </dsp:sp>
    <dsp:sp modelId="{CB545A5D-75C9-49DB-AD8B-B348DB1A7A4A}">
      <dsp:nvSpPr>
        <dsp:cNvPr id="0" name=""/>
        <dsp:cNvSpPr/>
      </dsp:nvSpPr>
      <dsp:spPr>
        <a:xfrm>
          <a:off x="2990083" y="1346654"/>
          <a:ext cx="1653429" cy="826714"/>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rtlCol="0" anchor="ctr" anchorCtr="0">
          <a:noAutofit/>
        </a:bodyPr>
        <a:lstStyle/>
        <a:p>
          <a:pPr marL="0" lvl="0" indent="0" algn="ctr" defTabSz="755650" rtl="0">
            <a:lnSpc>
              <a:spcPct val="90000"/>
            </a:lnSpc>
            <a:spcBef>
              <a:spcPct val="0"/>
            </a:spcBef>
            <a:spcAft>
              <a:spcPct val="35000"/>
            </a:spcAft>
            <a:buNone/>
          </a:pPr>
          <a:r>
            <a:rPr lang="en-GB" sz="1700" kern="1200" noProof="0" dirty="0"/>
            <a:t>Competence</a:t>
          </a:r>
        </a:p>
      </dsp:txBody>
      <dsp:txXfrm>
        <a:off x="3030440" y="1387011"/>
        <a:ext cx="1572715" cy="746000"/>
      </dsp:txXfrm>
    </dsp:sp>
    <dsp:sp modelId="{7FAAA5A5-C0CF-4BAE-8E75-BF0E96369C22}">
      <dsp:nvSpPr>
        <dsp:cNvPr id="0" name=""/>
        <dsp:cNvSpPr/>
      </dsp:nvSpPr>
      <dsp:spPr>
        <a:xfrm>
          <a:off x="2419316" y="3103292"/>
          <a:ext cx="1653429" cy="826714"/>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rtlCol="0" anchor="ctr" anchorCtr="0">
          <a:noAutofit/>
        </a:bodyPr>
        <a:lstStyle/>
        <a:p>
          <a:pPr marL="0" lvl="0" indent="0" algn="ctr" defTabSz="755650" rtl="0">
            <a:lnSpc>
              <a:spcPct val="90000"/>
            </a:lnSpc>
            <a:spcBef>
              <a:spcPct val="0"/>
            </a:spcBef>
            <a:spcAft>
              <a:spcPct val="35000"/>
            </a:spcAft>
            <a:buNone/>
          </a:pPr>
          <a:r>
            <a:rPr lang="en-GB" sz="1700" kern="1200" noProof="0" dirty="0"/>
            <a:t>Responsibility</a:t>
          </a:r>
        </a:p>
      </dsp:txBody>
      <dsp:txXfrm>
        <a:off x="2459673" y="3143649"/>
        <a:ext cx="1572715" cy="746000"/>
      </dsp:txXfrm>
    </dsp:sp>
    <dsp:sp modelId="{00D0B52D-2A0F-4D47-83A4-4DDE411B4460}">
      <dsp:nvSpPr>
        <dsp:cNvPr id="0" name=""/>
        <dsp:cNvSpPr/>
      </dsp:nvSpPr>
      <dsp:spPr>
        <a:xfrm>
          <a:off x="572278" y="3103292"/>
          <a:ext cx="1653429" cy="826714"/>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rtlCol="0" anchor="ctr" anchorCtr="0">
          <a:noAutofit/>
        </a:bodyPr>
        <a:lstStyle/>
        <a:p>
          <a:pPr marL="0" lvl="0" indent="0" algn="ctr" defTabSz="755650" rtl="0">
            <a:lnSpc>
              <a:spcPct val="90000"/>
            </a:lnSpc>
            <a:spcBef>
              <a:spcPct val="0"/>
            </a:spcBef>
            <a:spcAft>
              <a:spcPct val="35000"/>
            </a:spcAft>
            <a:buNone/>
          </a:pPr>
          <a:r>
            <a:rPr lang="en-GB" sz="1700" kern="1200" noProof="0" dirty="0"/>
            <a:t>Integrity</a:t>
          </a:r>
        </a:p>
      </dsp:txBody>
      <dsp:txXfrm>
        <a:off x="612635" y="3143649"/>
        <a:ext cx="1572715" cy="746000"/>
      </dsp:txXfrm>
    </dsp:sp>
    <dsp:sp modelId="{B10813D8-140F-424F-845A-D15528B6A811}">
      <dsp:nvSpPr>
        <dsp:cNvPr id="0" name=""/>
        <dsp:cNvSpPr/>
      </dsp:nvSpPr>
      <dsp:spPr>
        <a:xfrm>
          <a:off x="1512" y="1346654"/>
          <a:ext cx="1653429" cy="826714"/>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rtlCol="0" anchor="ctr" anchorCtr="0">
          <a:noAutofit/>
        </a:bodyPr>
        <a:lstStyle/>
        <a:p>
          <a:pPr marL="0" lvl="0" indent="0" algn="ctr" defTabSz="755650" rtl="0">
            <a:lnSpc>
              <a:spcPct val="90000"/>
            </a:lnSpc>
            <a:spcBef>
              <a:spcPct val="0"/>
            </a:spcBef>
            <a:spcAft>
              <a:spcPct val="35000"/>
            </a:spcAft>
            <a:buNone/>
          </a:pPr>
          <a:r>
            <a:rPr lang="en-GB" sz="1700" kern="1200" noProof="0" dirty="0"/>
            <a:t>Four key principles</a:t>
          </a:r>
        </a:p>
      </dsp:txBody>
      <dsp:txXfrm>
        <a:off x="41869" y="1387011"/>
        <a:ext cx="1572715" cy="74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9275A-17C0-4B5B-A511-F0EEE4A4E5F4}">
      <dsp:nvSpPr>
        <dsp:cNvPr id="0" name=""/>
        <dsp:cNvSpPr/>
      </dsp:nvSpPr>
      <dsp:spPr>
        <a:xfrm>
          <a:off x="2511911" y="3849"/>
          <a:ext cx="2032960" cy="1321424"/>
        </a:xfrm>
        <a:prstGeom prst="roundRect">
          <a:avLst/>
        </a:prstGeom>
        <a:gradFill rotWithShape="0">
          <a:gsLst>
            <a:gs pos="0">
              <a:schemeClr val="accent1">
                <a:hueOff val="0"/>
                <a:satOff val="0"/>
                <a:lumOff val="0"/>
                <a:alphaOff val="0"/>
                <a:satMod val="103000"/>
                <a:lumMod val="118000"/>
              </a:schemeClr>
            </a:gs>
            <a:gs pos="50000">
              <a:schemeClr val="accent1">
                <a:hueOff val="0"/>
                <a:satOff val="0"/>
                <a:lumOff val="0"/>
                <a:alphaOff val="0"/>
                <a:satMod val="89000"/>
                <a:lumMod val="91000"/>
              </a:schemeClr>
            </a:gs>
            <a:gs pos="100000">
              <a:schemeClr val="accent1">
                <a:hueOff val="0"/>
                <a:satOff val="0"/>
                <a:lumOff val="0"/>
                <a:alphaOff val="0"/>
                <a:lumMod val="6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Four principles</a:t>
          </a:r>
        </a:p>
      </dsp:txBody>
      <dsp:txXfrm>
        <a:off x="2576418" y="68356"/>
        <a:ext cx="1903946" cy="1192410"/>
      </dsp:txXfrm>
    </dsp:sp>
    <dsp:sp modelId="{70814A47-A89F-4EC6-BCD7-1EB6E0E4BB6B}">
      <dsp:nvSpPr>
        <dsp:cNvPr id="0" name=""/>
        <dsp:cNvSpPr/>
      </dsp:nvSpPr>
      <dsp:spPr>
        <a:xfrm>
          <a:off x="888230" y="664561"/>
          <a:ext cx="5280322" cy="5280322"/>
        </a:xfrm>
        <a:custGeom>
          <a:avLst/>
          <a:gdLst/>
          <a:ahLst/>
          <a:cxnLst/>
          <a:rect l="0" t="0" r="0" b="0"/>
          <a:pathLst>
            <a:path>
              <a:moveTo>
                <a:pt x="3929012" y="335966"/>
              </a:moveTo>
              <a:arcTo wR="2640161" hR="2640161" stAng="17953229" swAng="1211866"/>
            </a:path>
          </a:pathLst>
        </a:custGeom>
        <a:noFill/>
        <a:ln w="6350"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11978E5C-59C8-4C9F-A3F1-FBB7960F74F8}">
      <dsp:nvSpPr>
        <dsp:cNvPr id="0" name=""/>
        <dsp:cNvSpPr/>
      </dsp:nvSpPr>
      <dsp:spPr>
        <a:xfrm>
          <a:off x="5022854" y="1828155"/>
          <a:ext cx="2032960" cy="1321424"/>
        </a:xfrm>
        <a:prstGeom prst="roundRect">
          <a:avLst/>
        </a:prstGeom>
        <a:gradFill rotWithShape="0">
          <a:gsLst>
            <a:gs pos="0">
              <a:schemeClr val="accent1">
                <a:hueOff val="0"/>
                <a:satOff val="0"/>
                <a:lumOff val="0"/>
                <a:alphaOff val="0"/>
                <a:satMod val="103000"/>
                <a:lumMod val="118000"/>
              </a:schemeClr>
            </a:gs>
            <a:gs pos="50000">
              <a:schemeClr val="accent1">
                <a:hueOff val="0"/>
                <a:satOff val="0"/>
                <a:lumOff val="0"/>
                <a:alphaOff val="0"/>
                <a:satMod val="89000"/>
                <a:lumMod val="91000"/>
              </a:schemeClr>
            </a:gs>
            <a:gs pos="100000">
              <a:schemeClr val="accent1">
                <a:hueOff val="0"/>
                <a:satOff val="0"/>
                <a:lumOff val="0"/>
                <a:alphaOff val="0"/>
                <a:lumMod val="6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Respect </a:t>
          </a:r>
        </a:p>
      </dsp:txBody>
      <dsp:txXfrm>
        <a:off x="5087361" y="1892662"/>
        <a:ext cx="1903946" cy="1192410"/>
      </dsp:txXfrm>
    </dsp:sp>
    <dsp:sp modelId="{AA952CC0-78F4-414D-AC45-1FF30B401106}">
      <dsp:nvSpPr>
        <dsp:cNvPr id="0" name=""/>
        <dsp:cNvSpPr/>
      </dsp:nvSpPr>
      <dsp:spPr>
        <a:xfrm>
          <a:off x="888230" y="664561"/>
          <a:ext cx="5280322" cy="5280322"/>
        </a:xfrm>
        <a:custGeom>
          <a:avLst/>
          <a:gdLst/>
          <a:ahLst/>
          <a:cxnLst/>
          <a:rect l="0" t="0" r="0" b="0"/>
          <a:pathLst>
            <a:path>
              <a:moveTo>
                <a:pt x="5273994" y="2822838"/>
              </a:moveTo>
              <a:arcTo wR="2640161" hR="2640161" stAng="21838054" swAng="1359980"/>
            </a:path>
          </a:pathLst>
        </a:custGeom>
        <a:noFill/>
        <a:ln w="6350"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6DDD4B6C-4105-4027-B321-0DEC05B2AA0A}">
      <dsp:nvSpPr>
        <dsp:cNvPr id="0" name=""/>
        <dsp:cNvSpPr/>
      </dsp:nvSpPr>
      <dsp:spPr>
        <a:xfrm>
          <a:off x="4063759" y="4779945"/>
          <a:ext cx="2032960" cy="1321424"/>
        </a:xfrm>
        <a:prstGeom prst="roundRect">
          <a:avLst/>
        </a:prstGeom>
        <a:gradFill rotWithShape="0">
          <a:gsLst>
            <a:gs pos="0">
              <a:schemeClr val="accent1">
                <a:hueOff val="0"/>
                <a:satOff val="0"/>
                <a:lumOff val="0"/>
                <a:alphaOff val="0"/>
                <a:satMod val="103000"/>
                <a:lumMod val="118000"/>
              </a:schemeClr>
            </a:gs>
            <a:gs pos="50000">
              <a:schemeClr val="accent1">
                <a:hueOff val="0"/>
                <a:satOff val="0"/>
                <a:lumOff val="0"/>
                <a:alphaOff val="0"/>
                <a:satMod val="89000"/>
                <a:lumMod val="91000"/>
              </a:schemeClr>
            </a:gs>
            <a:gs pos="100000">
              <a:schemeClr val="accent1">
                <a:hueOff val="0"/>
                <a:satOff val="0"/>
                <a:lumOff val="0"/>
                <a:alphaOff val="0"/>
                <a:lumMod val="6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Scientific integrity</a:t>
          </a:r>
        </a:p>
      </dsp:txBody>
      <dsp:txXfrm>
        <a:off x="4128266" y="4844452"/>
        <a:ext cx="1903946" cy="1192410"/>
      </dsp:txXfrm>
    </dsp:sp>
    <dsp:sp modelId="{2EC43695-5082-4FD2-962D-946BA1956AAA}">
      <dsp:nvSpPr>
        <dsp:cNvPr id="0" name=""/>
        <dsp:cNvSpPr/>
      </dsp:nvSpPr>
      <dsp:spPr>
        <a:xfrm>
          <a:off x="888230" y="664561"/>
          <a:ext cx="5280322" cy="5280322"/>
        </a:xfrm>
        <a:custGeom>
          <a:avLst/>
          <a:gdLst/>
          <a:ahLst/>
          <a:cxnLst/>
          <a:rect l="0" t="0" r="0" b="0"/>
          <a:pathLst>
            <a:path>
              <a:moveTo>
                <a:pt x="2964300" y="5260348"/>
              </a:moveTo>
              <a:arcTo wR="2640161" hR="2640161" stAng="4976872" swAng="846257"/>
            </a:path>
          </a:pathLst>
        </a:custGeom>
        <a:noFill/>
        <a:ln w="6350"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07A5DED-D9EF-4C12-B304-9FBBB9ED8946}">
      <dsp:nvSpPr>
        <dsp:cNvPr id="0" name=""/>
        <dsp:cNvSpPr/>
      </dsp:nvSpPr>
      <dsp:spPr>
        <a:xfrm>
          <a:off x="960064" y="4779945"/>
          <a:ext cx="2032960" cy="1321424"/>
        </a:xfrm>
        <a:prstGeom prst="roundRect">
          <a:avLst/>
        </a:prstGeom>
        <a:gradFill rotWithShape="0">
          <a:gsLst>
            <a:gs pos="0">
              <a:schemeClr val="accent1">
                <a:hueOff val="0"/>
                <a:satOff val="0"/>
                <a:lumOff val="0"/>
                <a:alphaOff val="0"/>
                <a:satMod val="103000"/>
                <a:lumMod val="118000"/>
              </a:schemeClr>
            </a:gs>
            <a:gs pos="50000">
              <a:schemeClr val="accent1">
                <a:hueOff val="0"/>
                <a:satOff val="0"/>
                <a:lumOff val="0"/>
                <a:alphaOff val="0"/>
                <a:satMod val="89000"/>
                <a:lumMod val="91000"/>
              </a:schemeClr>
            </a:gs>
            <a:gs pos="100000">
              <a:schemeClr val="accent1">
                <a:hueOff val="0"/>
                <a:satOff val="0"/>
                <a:lumOff val="0"/>
                <a:alphaOff val="0"/>
                <a:lumMod val="6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Social Responsibility</a:t>
          </a:r>
        </a:p>
      </dsp:txBody>
      <dsp:txXfrm>
        <a:off x="1024571" y="4844452"/>
        <a:ext cx="1903946" cy="1192410"/>
      </dsp:txXfrm>
    </dsp:sp>
    <dsp:sp modelId="{4F4223AE-D4F1-4283-96EB-6EC013EE6A98}">
      <dsp:nvSpPr>
        <dsp:cNvPr id="0" name=""/>
        <dsp:cNvSpPr/>
      </dsp:nvSpPr>
      <dsp:spPr>
        <a:xfrm>
          <a:off x="888230" y="664561"/>
          <a:ext cx="5280322" cy="5280322"/>
        </a:xfrm>
        <a:custGeom>
          <a:avLst/>
          <a:gdLst/>
          <a:ahLst/>
          <a:cxnLst/>
          <a:rect l="0" t="0" r="0" b="0"/>
          <a:pathLst>
            <a:path>
              <a:moveTo>
                <a:pt x="280149" y="3823713"/>
              </a:moveTo>
              <a:arcTo wR="2640161" hR="2640161" stAng="9201966" swAng="1359980"/>
            </a:path>
          </a:pathLst>
        </a:custGeom>
        <a:noFill/>
        <a:ln w="6350"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5DAB6B7F-B7E1-47CE-A36A-0BACE6F8BEAC}">
      <dsp:nvSpPr>
        <dsp:cNvPr id="0" name=""/>
        <dsp:cNvSpPr/>
      </dsp:nvSpPr>
      <dsp:spPr>
        <a:xfrm>
          <a:off x="969" y="1828155"/>
          <a:ext cx="2032960" cy="1321424"/>
        </a:xfrm>
        <a:prstGeom prst="roundRect">
          <a:avLst/>
        </a:prstGeom>
        <a:gradFill rotWithShape="0">
          <a:gsLst>
            <a:gs pos="0">
              <a:schemeClr val="accent1">
                <a:hueOff val="0"/>
                <a:satOff val="0"/>
                <a:lumOff val="0"/>
                <a:alphaOff val="0"/>
                <a:satMod val="103000"/>
                <a:lumMod val="118000"/>
              </a:schemeClr>
            </a:gs>
            <a:gs pos="50000">
              <a:schemeClr val="accent1">
                <a:hueOff val="0"/>
                <a:satOff val="0"/>
                <a:lumOff val="0"/>
                <a:alphaOff val="0"/>
                <a:satMod val="89000"/>
                <a:lumMod val="91000"/>
              </a:schemeClr>
            </a:gs>
            <a:gs pos="100000">
              <a:schemeClr val="accent1">
                <a:hueOff val="0"/>
                <a:satOff val="0"/>
                <a:lumOff val="0"/>
                <a:alphaOff val="0"/>
                <a:lumMod val="6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Maximising benefit and minimising harm</a:t>
          </a:r>
        </a:p>
      </dsp:txBody>
      <dsp:txXfrm>
        <a:off x="65476" y="1892662"/>
        <a:ext cx="1903946" cy="1192410"/>
      </dsp:txXfrm>
    </dsp:sp>
    <dsp:sp modelId="{112C71FF-EE61-4ABB-82B2-1BD75CD21C4C}">
      <dsp:nvSpPr>
        <dsp:cNvPr id="0" name=""/>
        <dsp:cNvSpPr/>
      </dsp:nvSpPr>
      <dsp:spPr>
        <a:xfrm>
          <a:off x="888230" y="664561"/>
          <a:ext cx="5280322" cy="5280322"/>
        </a:xfrm>
        <a:custGeom>
          <a:avLst/>
          <a:gdLst/>
          <a:ahLst/>
          <a:cxnLst/>
          <a:rect l="0" t="0" r="0" b="0"/>
          <a:pathLst>
            <a:path>
              <a:moveTo>
                <a:pt x="635015" y="922651"/>
              </a:moveTo>
              <a:arcTo wR="2640161" hR="2640161" stAng="13234905" swAng="1211866"/>
            </a:path>
          </a:pathLst>
        </a:custGeom>
        <a:noFill/>
        <a:ln w="6350"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72D14-8752-46DC-92EE-BBAD200D7048}">
      <dsp:nvSpPr>
        <dsp:cNvPr id="0" name=""/>
        <dsp:cNvSpPr/>
      </dsp:nvSpPr>
      <dsp:spPr>
        <a:xfrm>
          <a:off x="3926271" y="3226"/>
          <a:ext cx="1748656" cy="1136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Consent </a:t>
          </a:r>
        </a:p>
      </dsp:txBody>
      <dsp:txXfrm>
        <a:off x="3981757" y="58712"/>
        <a:ext cx="1637684" cy="1025654"/>
      </dsp:txXfrm>
    </dsp:sp>
    <dsp:sp modelId="{14B04176-FCCE-463F-84AA-E0C60A3D8834}">
      <dsp:nvSpPr>
        <dsp:cNvPr id="0" name=""/>
        <dsp:cNvSpPr/>
      </dsp:nvSpPr>
      <dsp:spPr>
        <a:xfrm>
          <a:off x="2528606" y="571539"/>
          <a:ext cx="4543986" cy="4543986"/>
        </a:xfrm>
        <a:custGeom>
          <a:avLst/>
          <a:gdLst/>
          <a:ahLst/>
          <a:cxnLst/>
          <a:rect l="0" t="0" r="0" b="0"/>
          <a:pathLst>
            <a:path>
              <a:moveTo>
                <a:pt x="3380859" y="288973"/>
              </a:moveTo>
              <a:arcTo wR="2271993" hR="2271993" stAng="17952784" swAng="1212572"/>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EA087A3-BFC4-456C-8070-C683133753C4}">
      <dsp:nvSpPr>
        <dsp:cNvPr id="0" name=""/>
        <dsp:cNvSpPr/>
      </dsp:nvSpPr>
      <dsp:spPr>
        <a:xfrm>
          <a:off x="6087066" y="1573135"/>
          <a:ext cx="1748656" cy="1136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a:p>
          <a:pPr marL="0" lvl="0" indent="0" algn="ctr" defTabSz="755650">
            <a:lnSpc>
              <a:spcPct val="90000"/>
            </a:lnSpc>
            <a:spcBef>
              <a:spcPct val="0"/>
            </a:spcBef>
            <a:spcAft>
              <a:spcPct val="35000"/>
            </a:spcAft>
            <a:buNone/>
          </a:pPr>
          <a:endParaRPr lang="en-GB" sz="1700" kern="1200" dirty="0"/>
        </a:p>
      </dsp:txBody>
      <dsp:txXfrm>
        <a:off x="6142552" y="1628621"/>
        <a:ext cx="1637684" cy="1025654"/>
      </dsp:txXfrm>
    </dsp:sp>
    <dsp:sp modelId="{EDD42C36-0DED-4E19-984D-CCAB2A2128B4}">
      <dsp:nvSpPr>
        <dsp:cNvPr id="0" name=""/>
        <dsp:cNvSpPr/>
      </dsp:nvSpPr>
      <dsp:spPr>
        <a:xfrm>
          <a:off x="2528606" y="571539"/>
          <a:ext cx="4543986" cy="4543986"/>
        </a:xfrm>
        <a:custGeom>
          <a:avLst/>
          <a:gdLst/>
          <a:ahLst/>
          <a:cxnLst/>
          <a:rect l="0" t="0" r="0" b="0"/>
          <a:pathLst>
            <a:path>
              <a:moveTo>
                <a:pt x="4538552" y="2429043"/>
              </a:moveTo>
              <a:arcTo wR="2271993" hR="2271993" stAng="21837822" swAng="1360526"/>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E5B9BD3-2BBF-4311-897A-8D6CADF4C9F4}">
      <dsp:nvSpPr>
        <dsp:cNvPr id="0" name=""/>
        <dsp:cNvSpPr/>
      </dsp:nvSpPr>
      <dsp:spPr>
        <a:xfrm>
          <a:off x="5261716" y="4113301"/>
          <a:ext cx="1748656" cy="1136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Giving advice</a:t>
          </a:r>
        </a:p>
      </dsp:txBody>
      <dsp:txXfrm>
        <a:off x="5317202" y="4168787"/>
        <a:ext cx="1637684" cy="1025654"/>
      </dsp:txXfrm>
    </dsp:sp>
    <dsp:sp modelId="{687D66E9-4D9C-4CCC-B135-69A60C04B01C}">
      <dsp:nvSpPr>
        <dsp:cNvPr id="0" name=""/>
        <dsp:cNvSpPr/>
      </dsp:nvSpPr>
      <dsp:spPr>
        <a:xfrm>
          <a:off x="2528606" y="571539"/>
          <a:ext cx="4543986" cy="4543986"/>
        </a:xfrm>
        <a:custGeom>
          <a:avLst/>
          <a:gdLst/>
          <a:ahLst/>
          <a:cxnLst/>
          <a:rect l="0" t="0" r="0" b="0"/>
          <a:pathLst>
            <a:path>
              <a:moveTo>
                <a:pt x="2551181" y="4526767"/>
              </a:moveTo>
              <a:arcTo wR="2271993" hR="2271993" stAng="4976491" swAng="847018"/>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825145D-C906-4A93-B6B3-1FD8F7242F40}">
      <dsp:nvSpPr>
        <dsp:cNvPr id="0" name=""/>
        <dsp:cNvSpPr/>
      </dsp:nvSpPr>
      <dsp:spPr>
        <a:xfrm>
          <a:off x="2590827" y="4113301"/>
          <a:ext cx="1748656" cy="1136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Deception </a:t>
          </a:r>
        </a:p>
      </dsp:txBody>
      <dsp:txXfrm>
        <a:off x="2646313" y="4168787"/>
        <a:ext cx="1637684" cy="1025654"/>
      </dsp:txXfrm>
    </dsp:sp>
    <dsp:sp modelId="{DCA09BD9-6E06-4A47-AF47-80E63A4F4BF2}">
      <dsp:nvSpPr>
        <dsp:cNvPr id="0" name=""/>
        <dsp:cNvSpPr/>
      </dsp:nvSpPr>
      <dsp:spPr>
        <a:xfrm>
          <a:off x="2528606" y="571539"/>
          <a:ext cx="4543986" cy="4543986"/>
        </a:xfrm>
        <a:custGeom>
          <a:avLst/>
          <a:gdLst/>
          <a:ahLst/>
          <a:cxnLst/>
          <a:rect l="0" t="0" r="0" b="0"/>
          <a:pathLst>
            <a:path>
              <a:moveTo>
                <a:pt x="241176" y="3290686"/>
              </a:moveTo>
              <a:arcTo wR="2271993" hR="2271993" stAng="9201652" swAng="1360526"/>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8130D3-E3DC-48D4-AC7D-1E8BBA4643F0}">
      <dsp:nvSpPr>
        <dsp:cNvPr id="0" name=""/>
        <dsp:cNvSpPr/>
      </dsp:nvSpPr>
      <dsp:spPr>
        <a:xfrm>
          <a:off x="1765477" y="1573135"/>
          <a:ext cx="1748656" cy="1136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Debriefing</a:t>
          </a:r>
        </a:p>
      </dsp:txBody>
      <dsp:txXfrm>
        <a:off x="1820963" y="1628621"/>
        <a:ext cx="1637684" cy="1025654"/>
      </dsp:txXfrm>
    </dsp:sp>
    <dsp:sp modelId="{DF21FAD1-9793-4D80-BA7C-D7E79DA8F552}">
      <dsp:nvSpPr>
        <dsp:cNvPr id="0" name=""/>
        <dsp:cNvSpPr/>
      </dsp:nvSpPr>
      <dsp:spPr>
        <a:xfrm>
          <a:off x="2528606" y="571539"/>
          <a:ext cx="4543986" cy="4543986"/>
        </a:xfrm>
        <a:custGeom>
          <a:avLst/>
          <a:gdLst/>
          <a:ahLst/>
          <a:cxnLst/>
          <a:rect l="0" t="0" r="0" b="0"/>
          <a:pathLst>
            <a:path>
              <a:moveTo>
                <a:pt x="546350" y="794119"/>
              </a:moveTo>
              <a:arcTo wR="2271993" hR="2271993" stAng="13234644" swAng="1212572"/>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E8D45C63-5740-4033-BC16-0EBE59035039}" type="datetime1">
              <a:rPr lang="en-GB" smtClean="0"/>
              <a:t>20/11/2024</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7C119DBA-4540-49B3-8FA9-6259387ECF9E}" type="slidenum">
              <a:rPr lang="en-GB" smtClean="0"/>
              <a:t>‹#›</a:t>
            </a:fld>
            <a:endParaRPr lang="en-GB" dirty="0"/>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C12E74BA-7F96-4B2F-A487-7C4662E18FA6}" type="datetime1">
              <a:rPr lang="en-GB" noProof="0" smtClean="0"/>
              <a:t>20/11/2024</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E3B36274-F2B9-4C45-BBB4-0EDF4CD651A7}" type="slidenum">
              <a:rPr lang="en-GB" noProof="0" smtClean="0"/>
              <a:t>‹#›</a:t>
            </a:fld>
            <a:endParaRPr lang="en-GB" noProof="0" dirty="0"/>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1</a:t>
            </a:fld>
            <a:endParaRPr lang="en-GB" dirty="0"/>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2</a:t>
            </a:fld>
            <a:endParaRPr lang="en-GB" dirty="0"/>
          </a:p>
        </p:txBody>
      </p:sp>
    </p:spTree>
    <p:extLst>
      <p:ext uri="{BB962C8B-B14F-4D97-AF65-F5344CB8AC3E}">
        <p14:creationId xmlns:p14="http://schemas.microsoft.com/office/powerpoint/2010/main" val="278656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E3B36274-F2B9-4C45-BBB4-0EDF4CD651A7}" type="slidenum">
              <a:rPr lang="en-GB" smtClean="0"/>
              <a:t>4</a:t>
            </a:fld>
            <a:endParaRPr lang="en-GB" dirty="0"/>
          </a:p>
        </p:txBody>
      </p:sp>
    </p:spTree>
    <p:extLst>
      <p:ext uri="{BB962C8B-B14F-4D97-AF65-F5344CB8AC3E}">
        <p14:creationId xmlns:p14="http://schemas.microsoft.com/office/powerpoint/2010/main" val="1819349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5</a:t>
            </a:fld>
            <a:endParaRPr lang="en-GB" dirty="0"/>
          </a:p>
        </p:txBody>
      </p:sp>
    </p:spTree>
    <p:extLst>
      <p:ext uri="{BB962C8B-B14F-4D97-AF65-F5344CB8AC3E}">
        <p14:creationId xmlns:p14="http://schemas.microsoft.com/office/powerpoint/2010/main" val="1997891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8</a:t>
            </a:fld>
            <a:endParaRPr lang="en-GB" dirty="0"/>
          </a:p>
        </p:txBody>
      </p:sp>
    </p:spTree>
    <p:extLst>
      <p:ext uri="{BB962C8B-B14F-4D97-AF65-F5344CB8AC3E}">
        <p14:creationId xmlns:p14="http://schemas.microsoft.com/office/powerpoint/2010/main" val="1564090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E3B36274-F2B9-4C45-BBB4-0EDF4CD651A7}" type="slidenum">
              <a:rPr lang="en-GB" smtClean="0"/>
              <a:t>9</a:t>
            </a:fld>
            <a:endParaRPr lang="en-GB" dirty="0"/>
          </a:p>
        </p:txBody>
      </p:sp>
    </p:spTree>
    <p:extLst>
      <p:ext uri="{BB962C8B-B14F-4D97-AF65-F5344CB8AC3E}">
        <p14:creationId xmlns:p14="http://schemas.microsoft.com/office/powerpoint/2010/main" val="25541306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rtlCol="0">
            <a:noAutofit/>
          </a:bodyPr>
          <a:lstStyle>
            <a:lvl1pPr>
              <a:defRPr sz="72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522413" y="4953000"/>
            <a:ext cx="8229600" cy="1066800"/>
          </a:xfrm>
        </p:spPr>
        <p:txBody>
          <a:bodyPr rtlCol="0">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D286F720-2275-405B-806E-3548E58EE235}" type="datetime1">
              <a:rPr lang="en-GB" noProof="0" smtClean="0"/>
              <a:t>20/11/2024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85686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baseline="0"/>
            </a:lvl6pPr>
            <a:lvl7pPr>
              <a:defRPr baseline="0"/>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ECECF447-C8E2-4C7E-B39B-01394CD387BD}" type="datetime1">
              <a:rPr lang="en-GB" noProof="0" smtClean="0"/>
              <a:t>20/11/2024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29945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rtlCol="0" anchor="b">
            <a:noAutofit/>
          </a:bodyPr>
          <a:lstStyle>
            <a:lvl1pPr algn="l">
              <a:defRPr sz="6600" b="0" i="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3" y="990600"/>
            <a:ext cx="8229600" cy="1143000"/>
          </a:xfrm>
        </p:spPr>
        <p:txBody>
          <a:bodyPr rtlCol="0"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D61D0F08-3654-4C54-B180-8D129A09333D}" type="datetime1">
              <a:rPr lang="en-GB" noProof="0" smtClean="0"/>
              <a:t>20/11/2024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60699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522414" y="1828800"/>
            <a:ext cx="4645152"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475412" y="1828800"/>
            <a:ext cx="4648201"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4"/>
          <p:cNvSpPr>
            <a:spLocks noGrp="1"/>
          </p:cNvSpPr>
          <p:nvPr>
            <p:ph type="ftr" sz="quarter" idx="11"/>
          </p:nvPr>
        </p:nvSpPr>
        <p:spPr/>
        <p:txBody>
          <a:bodyPr rtlCol="0"/>
          <a:lstStyle/>
          <a:p>
            <a:pPr rtl="0"/>
            <a:endParaRPr lang="en-GB" noProof="0" dirty="0"/>
          </a:p>
        </p:txBody>
      </p:sp>
      <p:sp>
        <p:nvSpPr>
          <p:cNvPr id="5" name="Date Placeholder 5"/>
          <p:cNvSpPr>
            <a:spLocks noGrp="1"/>
          </p:cNvSpPr>
          <p:nvPr>
            <p:ph type="dt" sz="half" idx="10"/>
          </p:nvPr>
        </p:nvSpPr>
        <p:spPr/>
        <p:txBody>
          <a:bodyPr rtlCol="0"/>
          <a:lstStyle/>
          <a:p>
            <a:pPr rtl="0"/>
            <a:fld id="{85081E38-41EE-438A-A5F3-952EE43276E5}" type="datetime1">
              <a:rPr lang="en-GB" noProof="0" smtClean="0"/>
              <a:t>20/11/2024</a:t>
            </a:fld>
            <a:endParaRPr lang="en-GB" noProof="0" dirty="0"/>
          </a:p>
        </p:txBody>
      </p:sp>
      <p:sp>
        <p:nvSpPr>
          <p:cNvPr id="7" name="Slide Number Placeholder 6"/>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57697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828800"/>
            <a:ext cx="46451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522414" y="2667000"/>
            <a:ext cx="4645152" cy="3352800"/>
          </a:xfrm>
        </p:spPr>
        <p:txBody>
          <a:bodyPr rtlCol="0">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478462" y="1828800"/>
            <a:ext cx="46451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478462" y="2667000"/>
            <a:ext cx="4645152" cy="33528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6"/>
          <p:cNvSpPr>
            <a:spLocks noGrp="1"/>
          </p:cNvSpPr>
          <p:nvPr>
            <p:ph type="ftr" sz="quarter" idx="11"/>
          </p:nvPr>
        </p:nvSpPr>
        <p:spPr/>
        <p:txBody>
          <a:bodyPr rtlCol="0"/>
          <a:lstStyle/>
          <a:p>
            <a:pPr rtl="0"/>
            <a:endParaRPr lang="en-GB" noProof="0" dirty="0"/>
          </a:p>
        </p:txBody>
      </p:sp>
      <p:sp>
        <p:nvSpPr>
          <p:cNvPr id="7" name="Date Placeholder 7"/>
          <p:cNvSpPr>
            <a:spLocks noGrp="1"/>
          </p:cNvSpPr>
          <p:nvPr>
            <p:ph type="dt" sz="half" idx="10"/>
          </p:nvPr>
        </p:nvSpPr>
        <p:spPr/>
        <p:txBody>
          <a:bodyPr rtlCol="0"/>
          <a:lstStyle/>
          <a:p>
            <a:pPr rtl="0"/>
            <a:fld id="{E782ED74-FB56-4F1A-BE62-54444606E691}" type="datetime1">
              <a:rPr lang="en-GB" noProof="0" smtClean="0"/>
              <a:t>20/11/2024</a:t>
            </a:fld>
            <a:endParaRPr lang="en-GB" noProof="0" dirty="0"/>
          </a:p>
        </p:txBody>
      </p:sp>
      <p:sp>
        <p:nvSpPr>
          <p:cNvPr id="9" name="Slide Number Placeholder 8"/>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50123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4" name="Footer Placeholder 2"/>
          <p:cNvSpPr>
            <a:spLocks noGrp="1"/>
          </p:cNvSpPr>
          <p:nvPr>
            <p:ph type="ftr" sz="quarter" idx="11"/>
          </p:nvPr>
        </p:nvSpPr>
        <p:spPr/>
        <p:txBody>
          <a:bodyPr rtlCol="0"/>
          <a:lstStyle/>
          <a:p>
            <a:pPr rtl="0"/>
            <a:endParaRPr lang="en-GB" noProof="0" dirty="0"/>
          </a:p>
        </p:txBody>
      </p:sp>
      <p:sp>
        <p:nvSpPr>
          <p:cNvPr id="3" name="Date Placeholder 3"/>
          <p:cNvSpPr>
            <a:spLocks noGrp="1"/>
          </p:cNvSpPr>
          <p:nvPr>
            <p:ph type="dt" sz="half" idx="10"/>
          </p:nvPr>
        </p:nvSpPr>
        <p:spPr/>
        <p:txBody>
          <a:bodyPr rtlCol="0"/>
          <a:lstStyle/>
          <a:p>
            <a:pPr rtl="0"/>
            <a:fld id="{879D9F44-A486-40EB-9E0C-980374FCC377}" type="datetime1">
              <a:rPr lang="en-GB" noProof="0" smtClean="0"/>
              <a:t>20/11/2024</a:t>
            </a:fld>
            <a:endParaRPr lang="en-GB" noProof="0" dirty="0"/>
          </a:p>
        </p:txBody>
      </p:sp>
      <p:sp>
        <p:nvSpPr>
          <p:cNvPr id="5" name="Slide Number Placeholder 4"/>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4557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rtlCol="0"/>
          <a:lstStyle/>
          <a:p>
            <a:pPr rtl="0"/>
            <a:endParaRPr lang="en-GB" noProof="0" dirty="0"/>
          </a:p>
        </p:txBody>
      </p:sp>
      <p:sp>
        <p:nvSpPr>
          <p:cNvPr id="2" name="Date Placeholder 2"/>
          <p:cNvSpPr>
            <a:spLocks noGrp="1"/>
          </p:cNvSpPr>
          <p:nvPr>
            <p:ph type="dt" sz="half" idx="10"/>
          </p:nvPr>
        </p:nvSpPr>
        <p:spPr/>
        <p:txBody>
          <a:bodyPr rtlCol="0"/>
          <a:lstStyle/>
          <a:p>
            <a:pPr rtl="0"/>
            <a:fld id="{F4C85F20-B3FB-4B7F-9D27-FE16D7EABBC1}" type="datetime1">
              <a:rPr lang="en-GB" noProof="0" smtClean="0"/>
              <a:t>20/11/2024</a:t>
            </a:fld>
            <a:endParaRPr lang="en-GB" noProof="0" dirty="0"/>
          </a:p>
        </p:txBody>
      </p:sp>
      <p:sp>
        <p:nvSpPr>
          <p:cNvPr id="4" name="Slide Number Placeholder 3"/>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39520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rtlCol="0" anchor="b">
            <a:normAutofit/>
          </a:bodyPr>
          <a:lstStyle>
            <a:lvl1pPr algn="l">
              <a:defRPr sz="3200" b="0"/>
            </a:lvl1pPr>
          </a:lstStyle>
          <a:p>
            <a:pPr rtl="0"/>
            <a:r>
              <a:rPr lang="en-US" noProof="0"/>
              <a:t>Click to edit Master title style</a:t>
            </a:r>
            <a:endParaRPr lang="en-GB" noProof="0" dirty="0"/>
          </a:p>
        </p:txBody>
      </p:sp>
      <p:sp>
        <p:nvSpPr>
          <p:cNvPr id="4" name="Text Placeholder 2"/>
          <p:cNvSpPr>
            <a:spLocks noGrp="1"/>
          </p:cNvSpPr>
          <p:nvPr>
            <p:ph type="body" sz="half" idx="2"/>
          </p:nvPr>
        </p:nvSpPr>
        <p:spPr>
          <a:xfrm>
            <a:off x="836613" y="4648200"/>
            <a:ext cx="3276599" cy="1371600"/>
          </a:xfrm>
        </p:spPr>
        <p:txBody>
          <a:bodyPr rtlCol="0">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Content Placeholder 3"/>
          <p:cNvSpPr>
            <a:spLocks noGrp="1"/>
          </p:cNvSpPr>
          <p:nvPr>
            <p:ph idx="1"/>
          </p:nvPr>
        </p:nvSpPr>
        <p:spPr>
          <a:xfrm>
            <a:off x="5180012" y="838200"/>
            <a:ext cx="6172201" cy="51816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Footer Placeholder 4"/>
          <p:cNvSpPr>
            <a:spLocks noGrp="1"/>
          </p:cNvSpPr>
          <p:nvPr>
            <p:ph type="ftr" sz="quarter" idx="11"/>
          </p:nvPr>
        </p:nvSpPr>
        <p:spPr/>
        <p:txBody>
          <a:bodyPr rtlCol="0"/>
          <a:lstStyle/>
          <a:p>
            <a:pPr rtl="0"/>
            <a:endParaRPr lang="en-GB" noProof="0" dirty="0"/>
          </a:p>
        </p:txBody>
      </p:sp>
      <p:sp>
        <p:nvSpPr>
          <p:cNvPr id="8" name="Date Placeholder 5"/>
          <p:cNvSpPr>
            <a:spLocks noGrp="1"/>
          </p:cNvSpPr>
          <p:nvPr>
            <p:ph type="dt" sz="half" idx="10"/>
          </p:nvPr>
        </p:nvSpPr>
        <p:spPr/>
        <p:txBody>
          <a:bodyPr rtlCol="0"/>
          <a:lstStyle/>
          <a:p>
            <a:pPr rtl="0"/>
            <a:fld id="{E5347804-B514-473E-BA40-E9A7769F8A8E}" type="datetime1">
              <a:rPr lang="en-GB" noProof="0" smtClean="0"/>
              <a:t>20/11/2024</a:t>
            </a:fld>
            <a:endParaRPr lang="en-GB" noProof="0" dirty="0"/>
          </a:p>
        </p:txBody>
      </p:sp>
      <p:sp>
        <p:nvSpPr>
          <p:cNvPr id="10" name="Slide Number Placeholder 6"/>
          <p:cNvSpPr>
            <a:spLocks noGrp="1"/>
          </p:cNvSpPr>
          <p:nvPr>
            <p:ph type="sldNum" sz="quarter" idx="12"/>
          </p:nvPr>
        </p:nvSpPr>
        <p:spPr/>
        <p:txBody>
          <a:bodyPr rtlCol="0"/>
          <a:lstStyle/>
          <a:p>
            <a:pPr rtl="0"/>
            <a:fld id="{E5137D0E-4A4F-4307-8994-C1891D747D59}" type="slidenum">
              <a:rPr lang="en-GB" noProof="0" smtClean="0"/>
              <a:pPr/>
              <a:t>‹#›</a:t>
            </a:fld>
            <a:endParaRPr lang="en-GB" noProof="0" dirty="0"/>
          </a:p>
        </p:txBody>
      </p:sp>
    </p:spTree>
    <p:extLst>
      <p:ext uri="{BB962C8B-B14F-4D97-AF65-F5344CB8AC3E}">
        <p14:creationId xmlns:p14="http://schemas.microsoft.com/office/powerpoint/2010/main" val="201828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rtlCol="0" anchor="b">
            <a:normAutofit/>
          </a:bodyPr>
          <a:lstStyle>
            <a:lvl1pPr algn="l">
              <a:defRPr sz="3200" b="0"/>
            </a:lvl1pPr>
          </a:lstStyle>
          <a:p>
            <a:pPr rtl="0"/>
            <a:r>
              <a:rPr lang="en-US" noProof="0"/>
              <a:t>Click to edit Master title style</a:t>
            </a:r>
            <a:endParaRPr lang="en-GB" noProof="0" dirty="0"/>
          </a:p>
        </p:txBody>
      </p:sp>
      <p:sp>
        <p:nvSpPr>
          <p:cNvPr id="4" name="Text Placeholder 2"/>
          <p:cNvSpPr>
            <a:spLocks noGrp="1"/>
          </p:cNvSpPr>
          <p:nvPr>
            <p:ph type="body" sz="half" idx="2"/>
          </p:nvPr>
        </p:nvSpPr>
        <p:spPr>
          <a:xfrm>
            <a:off x="836613" y="4648200"/>
            <a:ext cx="3276599" cy="1371600"/>
          </a:xfrm>
        </p:spPr>
        <p:txBody>
          <a:bodyPr rtlCol="0">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469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baseline="0"/>
            </a:lvl6pPr>
            <a:lvl7pPr>
              <a:defRPr baseline="0"/>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9E4981E9-B3A5-4710-8501-2DE93307221F}" type="datetime1">
              <a:rPr lang="en-GB" noProof="0" smtClean="0"/>
              <a:t>20/11/2024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84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522411" y="533400"/>
            <a:ext cx="8077201" cy="5592764"/>
          </a:xfrm>
        </p:spPr>
        <p:txBody>
          <a:bodyPr vert="eaVert"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F63A6484-4BDB-4B96-82A0-1CCFBB16A7A1}" type="datetime1">
              <a:rPr lang="en-GB" noProof="0" smtClean="0"/>
              <a:t>20/11/2024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5501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pPr rtl="0"/>
            <a:fld id="{76636439-6B0B-4E46-9339-92B0FA74B9B4}" type="datetime1">
              <a:rPr lang="en-GB" noProof="0" smtClean="0"/>
              <a:t>20/11/2024</a:t>
            </a:fld>
            <a:endParaRPr lang="en-GB" noProof="0"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pPr rtl="0"/>
            <a:fld id="{E5137D0E-4A4F-4307-8994-C1891D747D59}" type="slidenum">
              <a:rPr lang="en-GB" noProof="0" smtClean="0"/>
              <a:pPr/>
              <a:t>‹#›</a:t>
            </a:fld>
            <a:endParaRPr lang="en-GB" noProof="0" dirty="0"/>
          </a:p>
        </p:txBody>
      </p:sp>
    </p:spTree>
    <p:extLst>
      <p:ext uri="{BB962C8B-B14F-4D97-AF65-F5344CB8AC3E}">
        <p14:creationId xmlns:p14="http://schemas.microsoft.com/office/powerpoint/2010/main"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gZ0lbvTsvnI"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uowtsd.sharepoint.com/academic-office/SitePages/Academic%20Misconduct.aspx" TargetMode="Externa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view.officeapps.live.com/op/view.aspx?src=https%3A%2F%2Fwww.uwtsd.ac.uk%2Fsites%2Fdefault%2Ffiles%2F2024-01%2FUWTSD%2520Student%2520Code%2520of%2520Conduct%25202022-23.pptx&amp;wdOrigin=BROWSELINK"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5duLMjaTL0U"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OrNBEhzjg8I"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mshp3s4r3u8" TargetMode="External"/><Relationship Id="rId1" Type="http://schemas.openxmlformats.org/officeDocument/2006/relationships/slideLayout" Target="../slideLayouts/slideLayout4.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Ethics, Academic and Professional Integrity</a:t>
            </a:r>
          </a:p>
        </p:txBody>
      </p:sp>
      <p:sp>
        <p:nvSpPr>
          <p:cNvPr id="3" name="Subtitle 2"/>
          <p:cNvSpPr>
            <a:spLocks noGrp="1"/>
          </p:cNvSpPr>
          <p:nvPr>
            <p:ph type="subTitle" idx="1"/>
          </p:nvPr>
        </p:nvSpPr>
        <p:spPr/>
        <p:txBody>
          <a:bodyPr rtlCol="0"/>
          <a:lstStyle/>
          <a:p>
            <a:pPr rtl="0"/>
            <a:endParaRPr lang="en-GB" dirty="0">
              <a:solidFill>
                <a:schemeClr val="tx1">
                  <a:lumMod val="50000"/>
                </a:schemeClr>
              </a:solidFill>
            </a:endParaRP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836613" y="2590800"/>
            <a:ext cx="3276599" cy="1924050"/>
          </a:xfrm>
        </p:spPr>
        <p:txBody>
          <a:bodyPr rtlCol="0" anchor="b">
            <a:normAutofit/>
          </a:bodyPr>
          <a:lstStyle/>
          <a:p>
            <a:pPr rtl="0"/>
            <a:r>
              <a:rPr lang="en-GB" dirty="0"/>
              <a:t>Academic Integrity</a:t>
            </a:r>
          </a:p>
        </p:txBody>
      </p:sp>
      <p:sp>
        <p:nvSpPr>
          <p:cNvPr id="14" name="Content Placeholder 2"/>
          <p:cNvSpPr>
            <a:spLocks noGrp="1"/>
          </p:cNvSpPr>
          <p:nvPr>
            <p:ph type="body" sz="half" idx="2"/>
          </p:nvPr>
        </p:nvSpPr>
        <p:spPr>
          <a:xfrm>
            <a:off x="836613" y="4648200"/>
            <a:ext cx="3276599" cy="1371600"/>
          </a:xfrm>
        </p:spPr>
        <p:txBody>
          <a:bodyPr rtlCol="0">
            <a:normAutofit/>
          </a:bodyPr>
          <a:lstStyle/>
          <a:p>
            <a:pPr rtl="0"/>
            <a:r>
              <a:rPr lang="en-GB" dirty="0">
                <a:hlinkClick r:id="rId3"/>
              </a:rPr>
              <a:t>What is Academic Misconduct</a:t>
            </a:r>
            <a:endParaRPr lang="en-GB" dirty="0"/>
          </a:p>
          <a:p>
            <a:pPr marL="0" indent="0" rtl="0">
              <a:buNone/>
            </a:pPr>
            <a:endParaRPr lang="en-GB" dirty="0"/>
          </a:p>
          <a:p>
            <a:pPr rtl="0"/>
            <a:endParaRPr lang="en-GB" dirty="0"/>
          </a:p>
        </p:txBody>
      </p:sp>
      <p:pic>
        <p:nvPicPr>
          <p:cNvPr id="1026" name="Picture 2" descr="Academic Misconduct Policy gets a trial ...">
            <a:extLst>
              <a:ext uri="{FF2B5EF4-FFF2-40B4-BE49-F238E27FC236}">
                <a16:creationId xmlns:a16="http://schemas.microsoft.com/office/drawing/2014/main" id="{B91083FD-BEE7-50C8-CE00-B9213307802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84812" y="1684115"/>
            <a:ext cx="5867401" cy="348817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D1F5F-0E7F-B382-C99F-CE2B8F285CEE}"/>
              </a:ext>
            </a:extLst>
          </p:cNvPr>
          <p:cNvSpPr>
            <a:spLocks noGrp="1"/>
          </p:cNvSpPr>
          <p:nvPr>
            <p:ph type="title"/>
          </p:nvPr>
        </p:nvSpPr>
        <p:spPr>
          <a:xfrm>
            <a:off x="836613" y="2590800"/>
            <a:ext cx="3276599" cy="1924050"/>
          </a:xfrm>
        </p:spPr>
        <p:txBody>
          <a:bodyPr anchor="b">
            <a:normAutofit/>
          </a:bodyPr>
          <a:lstStyle/>
          <a:p>
            <a:r>
              <a:rPr lang="en-GB" dirty="0"/>
              <a:t>Avoiding Contract Cheating</a:t>
            </a:r>
          </a:p>
        </p:txBody>
      </p:sp>
      <p:sp>
        <p:nvSpPr>
          <p:cNvPr id="3" name="Text Placeholder 2">
            <a:extLst>
              <a:ext uri="{FF2B5EF4-FFF2-40B4-BE49-F238E27FC236}">
                <a16:creationId xmlns:a16="http://schemas.microsoft.com/office/drawing/2014/main" id="{2D20C6AA-43B7-6137-8C5A-596AC2B4A1F1}"/>
              </a:ext>
            </a:extLst>
          </p:cNvPr>
          <p:cNvSpPr>
            <a:spLocks noGrp="1"/>
          </p:cNvSpPr>
          <p:nvPr>
            <p:ph type="body" sz="half" idx="2"/>
          </p:nvPr>
        </p:nvSpPr>
        <p:spPr>
          <a:xfrm>
            <a:off x="836613" y="4648200"/>
            <a:ext cx="3276599" cy="1371600"/>
          </a:xfrm>
        </p:spPr>
        <p:txBody>
          <a:bodyPr>
            <a:normAutofit/>
          </a:bodyPr>
          <a:lstStyle/>
          <a:p>
            <a:r>
              <a:rPr lang="en-GB" dirty="0">
                <a:hlinkClick r:id="rId2"/>
              </a:rPr>
              <a:t>Contract cheating</a:t>
            </a:r>
            <a:endParaRPr lang="en-GB" dirty="0"/>
          </a:p>
          <a:p>
            <a:endParaRPr lang="en-GB" dirty="0"/>
          </a:p>
        </p:txBody>
      </p:sp>
      <p:pic>
        <p:nvPicPr>
          <p:cNvPr id="5" name="Picture Placeholder 4">
            <a:extLst>
              <a:ext uri="{FF2B5EF4-FFF2-40B4-BE49-F238E27FC236}">
                <a16:creationId xmlns:a16="http://schemas.microsoft.com/office/drawing/2014/main" id="{F77C79D0-E8FF-4617-ABF3-1B56C4437E3A}"/>
              </a:ext>
            </a:extLst>
          </p:cNvPr>
          <p:cNvPicPr>
            <a:picLocks noGrp="1" noChangeAspect="1"/>
          </p:cNvPicPr>
          <p:nvPr>
            <p:ph type="pic" idx="1"/>
          </p:nvPr>
        </p:nvPicPr>
        <p:blipFill>
          <a:blip r:embed="rId3"/>
          <a:srcRect l="18304" r="18304"/>
          <a:stretch/>
        </p:blipFill>
        <p:spPr>
          <a:xfrm>
            <a:off x="5484826" y="836610"/>
            <a:ext cx="5867373" cy="5183190"/>
          </a:xfrm>
          <a:prstGeom prst="rect">
            <a:avLst/>
          </a:prstGeom>
          <a:noFill/>
        </p:spPr>
      </p:pic>
    </p:spTree>
    <p:extLst>
      <p:ext uri="{BB962C8B-B14F-4D97-AF65-F5344CB8AC3E}">
        <p14:creationId xmlns:p14="http://schemas.microsoft.com/office/powerpoint/2010/main" val="1864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rtlCol="0" anchor="b">
            <a:normAutofit/>
          </a:bodyPr>
          <a:lstStyle/>
          <a:p>
            <a:pPr rtl="0"/>
            <a:r>
              <a:rPr lang="en-GB" dirty="0"/>
              <a:t>AI is not a game! </a:t>
            </a:r>
          </a:p>
        </p:txBody>
      </p:sp>
      <p:sp>
        <p:nvSpPr>
          <p:cNvPr id="7" name="Content Placeholder 6">
            <a:extLst>
              <a:ext uri="{FF2B5EF4-FFF2-40B4-BE49-F238E27FC236}">
                <a16:creationId xmlns:a16="http://schemas.microsoft.com/office/drawing/2014/main" id="{CDB0282F-54E4-37EA-854C-DD60A4A867BA}"/>
              </a:ext>
            </a:extLst>
          </p:cNvPr>
          <p:cNvSpPr>
            <a:spLocks noGrp="1"/>
          </p:cNvSpPr>
          <p:nvPr>
            <p:ph type="body" sz="half" idx="2"/>
          </p:nvPr>
        </p:nvSpPr>
        <p:spPr>
          <a:xfrm>
            <a:off x="836613" y="4648200"/>
            <a:ext cx="3276599" cy="1371600"/>
          </a:xfrm>
        </p:spPr>
        <p:txBody>
          <a:bodyPr>
            <a:normAutofit/>
          </a:bodyPr>
          <a:lstStyle/>
          <a:p>
            <a:r>
              <a:rPr lang="en-GB" dirty="0"/>
              <a:t>Play the game! And make your decisions in your groups. </a:t>
            </a:r>
          </a:p>
        </p:txBody>
      </p:sp>
      <p:pic>
        <p:nvPicPr>
          <p:cNvPr id="3" name="Picture Placeholder 2">
            <a:extLst>
              <a:ext uri="{FF2B5EF4-FFF2-40B4-BE49-F238E27FC236}">
                <a16:creationId xmlns:a16="http://schemas.microsoft.com/office/drawing/2014/main" id="{2DB94447-81C7-B8F5-BB1B-329901E8477A}"/>
              </a:ext>
            </a:extLst>
          </p:cNvPr>
          <p:cNvPicPr>
            <a:picLocks noGrp="1" noChangeAspect="1"/>
          </p:cNvPicPr>
          <p:nvPr>
            <p:ph type="pic" idx="1"/>
          </p:nvPr>
        </p:nvPicPr>
        <p:blipFill>
          <a:blip r:embed="rId3"/>
          <a:srcRect l="18304" r="18304"/>
          <a:stretch>
            <a:fillRect/>
          </a:stretch>
        </p:blipFill>
        <p:spPr>
          <a:xfrm>
            <a:off x="5484813" y="836613"/>
            <a:ext cx="5867400" cy="5183187"/>
          </a:xfrm>
          <a:prstGeom prst="rect">
            <a:avLst/>
          </a:prstGeom>
        </p:spPr>
      </p:pic>
    </p:spTree>
    <p:extLst>
      <p:ext uri="{BB962C8B-B14F-4D97-AF65-F5344CB8AC3E}">
        <p14:creationId xmlns:p14="http://schemas.microsoft.com/office/powerpoint/2010/main" val="2908546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vert="horz" lIns="91440" tIns="45720" rIns="91440" bIns="45720" rtlCol="0" anchor="b">
            <a:normAutofit/>
          </a:bodyPr>
          <a:lstStyle/>
          <a:p>
            <a:r>
              <a:rPr lang="en-GB" dirty="0"/>
              <a:t>The Student Charter</a:t>
            </a:r>
            <a:endParaRPr lang="en-GB"/>
          </a:p>
        </p:txBody>
      </p:sp>
      <p:sp>
        <p:nvSpPr>
          <p:cNvPr id="4" name="TextBox 3">
            <a:extLst>
              <a:ext uri="{FF2B5EF4-FFF2-40B4-BE49-F238E27FC236}">
                <a16:creationId xmlns:a16="http://schemas.microsoft.com/office/drawing/2014/main" id="{BA177E80-80FF-A4C1-89F6-91E5903B3D69}"/>
              </a:ext>
            </a:extLst>
          </p:cNvPr>
          <p:cNvSpPr txBox="1"/>
          <p:nvPr/>
        </p:nvSpPr>
        <p:spPr>
          <a:xfrm>
            <a:off x="836613" y="4648200"/>
            <a:ext cx="3276599" cy="1371600"/>
          </a:xfrm>
          <a:prstGeom prst="rect">
            <a:avLst/>
          </a:prstGeom>
        </p:spPr>
        <p:txBody>
          <a:bodyPr vert="horz" lIns="91440" tIns="45720" rIns="91440" bIns="45720" rtlCol="0">
            <a:normAutofit/>
          </a:bodyPr>
          <a:lstStyle/>
          <a:p>
            <a:pPr>
              <a:lnSpc>
                <a:spcPct val="90000"/>
              </a:lnSpc>
              <a:spcBef>
                <a:spcPts val="600"/>
              </a:spcBef>
            </a:pPr>
            <a:endParaRPr lang="en-US" sz="1600" kern="1200">
              <a:latin typeface="+mn-lt"/>
              <a:ea typeface="+mn-ea"/>
              <a:cs typeface="+mn-cs"/>
            </a:endParaRPr>
          </a:p>
          <a:p>
            <a:pPr>
              <a:lnSpc>
                <a:spcPct val="90000"/>
              </a:lnSpc>
              <a:spcBef>
                <a:spcPts val="600"/>
              </a:spcBef>
            </a:pPr>
            <a:r>
              <a:rPr lang="en-US" sz="1600" kern="1200">
                <a:latin typeface="+mn-lt"/>
                <a:ea typeface="+mn-ea"/>
                <a:cs typeface="+mn-cs"/>
                <a:hlinkClick r:id="rId3">
                  <a:extLst>
                    <a:ext uri="{A12FA001-AC4F-418D-AE19-62706E023703}">
                      <ahyp:hlinkClr xmlns:ahyp="http://schemas.microsoft.com/office/drawing/2018/hyperlinkcolor" val="tx"/>
                    </a:ext>
                  </a:extLst>
                </a:hlinkClick>
              </a:rPr>
              <a:t>Student Code of Conduct</a:t>
            </a:r>
            <a:endParaRPr lang="en-US" sz="1600" kern="1200">
              <a:latin typeface="+mn-lt"/>
              <a:ea typeface="+mn-ea"/>
              <a:cs typeface="+mn-cs"/>
            </a:endParaRPr>
          </a:p>
          <a:p>
            <a:pPr>
              <a:lnSpc>
                <a:spcPct val="90000"/>
              </a:lnSpc>
              <a:spcBef>
                <a:spcPts val="600"/>
              </a:spcBef>
            </a:pPr>
            <a:endParaRPr lang="en-US" sz="1600" kern="1200">
              <a:latin typeface="+mn-lt"/>
              <a:ea typeface="+mn-ea"/>
              <a:cs typeface="+mn-cs"/>
            </a:endParaRPr>
          </a:p>
        </p:txBody>
      </p:sp>
      <p:pic>
        <p:nvPicPr>
          <p:cNvPr id="5" name="Picture 4">
            <a:extLst>
              <a:ext uri="{FF2B5EF4-FFF2-40B4-BE49-F238E27FC236}">
                <a16:creationId xmlns:a16="http://schemas.microsoft.com/office/drawing/2014/main" id="{D809A203-1A8B-2B81-099D-8862D10FE375}"/>
              </a:ext>
            </a:extLst>
          </p:cNvPr>
          <p:cNvPicPr>
            <a:picLocks noChangeAspect="1"/>
          </p:cNvPicPr>
          <p:nvPr/>
        </p:nvPicPr>
        <p:blipFill>
          <a:blip r:embed="rId4"/>
          <a:stretch>
            <a:fillRect/>
          </a:stretch>
        </p:blipFill>
        <p:spPr>
          <a:xfrm>
            <a:off x="5180012" y="1419704"/>
            <a:ext cx="6172201" cy="4018591"/>
          </a:xfrm>
          <a:prstGeom prst="rect">
            <a:avLst/>
          </a:prstGeom>
          <a:noFill/>
        </p:spPr>
      </p:pic>
    </p:spTree>
    <p:extLst>
      <p:ext uri="{BB962C8B-B14F-4D97-AF65-F5344CB8AC3E}">
        <p14:creationId xmlns:p14="http://schemas.microsoft.com/office/powerpoint/2010/main" val="2519885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636DE-CDE0-6D81-91C0-01AD49153D89}"/>
              </a:ext>
            </a:extLst>
          </p:cNvPr>
          <p:cNvSpPr>
            <a:spLocks noGrp="1"/>
          </p:cNvSpPr>
          <p:nvPr>
            <p:ph type="title"/>
          </p:nvPr>
        </p:nvSpPr>
        <p:spPr>
          <a:xfrm>
            <a:off x="836613" y="2590800"/>
            <a:ext cx="3276599" cy="1924050"/>
          </a:xfrm>
        </p:spPr>
        <p:txBody>
          <a:bodyPr anchor="b">
            <a:normAutofit/>
          </a:bodyPr>
          <a:lstStyle/>
          <a:p>
            <a:r>
              <a:rPr lang="en-GB" dirty="0"/>
              <a:t>What is Ethics?</a:t>
            </a:r>
          </a:p>
        </p:txBody>
      </p:sp>
      <p:sp>
        <p:nvSpPr>
          <p:cNvPr id="10" name="Text Placeholder 2">
            <a:extLst>
              <a:ext uri="{FF2B5EF4-FFF2-40B4-BE49-F238E27FC236}">
                <a16:creationId xmlns:a16="http://schemas.microsoft.com/office/drawing/2014/main" id="{C7EE97BB-4507-9A91-4D70-09982EEE4D31}"/>
              </a:ext>
            </a:extLst>
          </p:cNvPr>
          <p:cNvSpPr>
            <a:spLocks noGrp="1"/>
          </p:cNvSpPr>
          <p:nvPr>
            <p:ph type="body" sz="half" idx="2"/>
          </p:nvPr>
        </p:nvSpPr>
        <p:spPr>
          <a:xfrm>
            <a:off x="836613" y="4648200"/>
            <a:ext cx="3276599" cy="1371600"/>
          </a:xfrm>
        </p:spPr>
        <p:txBody>
          <a:bodyPr/>
          <a:lstStyle/>
          <a:p>
            <a:endParaRPr lang="en-US"/>
          </a:p>
        </p:txBody>
      </p:sp>
      <p:pic>
        <p:nvPicPr>
          <p:cNvPr id="5" name="Content Placeholder 4">
            <a:extLst>
              <a:ext uri="{FF2B5EF4-FFF2-40B4-BE49-F238E27FC236}">
                <a16:creationId xmlns:a16="http://schemas.microsoft.com/office/drawing/2014/main" id="{2EFD81B2-59B0-8BDB-ED6C-540CAA53739A}"/>
              </a:ext>
            </a:extLst>
          </p:cNvPr>
          <p:cNvPicPr>
            <a:picLocks noGrp="1" noChangeAspect="1"/>
          </p:cNvPicPr>
          <p:nvPr>
            <p:ph type="pic" idx="1"/>
          </p:nvPr>
        </p:nvPicPr>
        <p:blipFill>
          <a:blip r:embed="rId2"/>
          <a:stretch/>
        </p:blipFill>
        <p:spPr>
          <a:xfrm>
            <a:off x="5484812" y="1475961"/>
            <a:ext cx="5867401" cy="3904488"/>
          </a:xfrm>
          <a:prstGeom prst="rect">
            <a:avLst/>
          </a:prstGeom>
          <a:noFill/>
        </p:spPr>
      </p:pic>
    </p:spTree>
    <p:extLst>
      <p:ext uri="{BB962C8B-B14F-4D97-AF65-F5344CB8AC3E}">
        <p14:creationId xmlns:p14="http://schemas.microsoft.com/office/powerpoint/2010/main" val="1531766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90F803-D46C-7050-9391-4FC889BA58C4}"/>
              </a:ext>
            </a:extLst>
          </p:cNvPr>
          <p:cNvSpPr>
            <a:spLocks noGrp="1"/>
          </p:cNvSpPr>
          <p:nvPr>
            <p:ph type="title"/>
          </p:nvPr>
        </p:nvSpPr>
        <p:spPr>
          <a:xfrm>
            <a:off x="1522414" y="533400"/>
            <a:ext cx="9601200" cy="375320"/>
          </a:xfrm>
        </p:spPr>
        <p:txBody>
          <a:bodyPr>
            <a:normAutofit fontScale="90000"/>
          </a:bodyPr>
          <a:lstStyle/>
          <a:p>
            <a:r>
              <a:rPr lang="en-GB" dirty="0"/>
              <a:t>Some scenarios in the teaching of Psychology: </a:t>
            </a:r>
          </a:p>
        </p:txBody>
      </p:sp>
      <p:sp>
        <p:nvSpPr>
          <p:cNvPr id="6" name="Content Placeholder 5">
            <a:extLst>
              <a:ext uri="{FF2B5EF4-FFF2-40B4-BE49-F238E27FC236}">
                <a16:creationId xmlns:a16="http://schemas.microsoft.com/office/drawing/2014/main" id="{E9C22206-912D-CB3D-8140-79383C44406A}"/>
              </a:ext>
            </a:extLst>
          </p:cNvPr>
          <p:cNvSpPr>
            <a:spLocks noGrp="1"/>
          </p:cNvSpPr>
          <p:nvPr>
            <p:ph idx="1"/>
          </p:nvPr>
        </p:nvSpPr>
        <p:spPr>
          <a:xfrm>
            <a:off x="261764" y="1124744"/>
            <a:ext cx="11665296" cy="4895056"/>
          </a:xfrm>
        </p:spPr>
        <p:txBody>
          <a:bodyPr>
            <a:normAutofit fontScale="85000" lnSpcReduction="10000"/>
          </a:bodyPr>
          <a:lstStyle/>
          <a:p>
            <a:r>
              <a:rPr lang="en-GB" dirty="0"/>
              <a:t>1. Teaching Sensitive Topics – </a:t>
            </a:r>
          </a:p>
          <a:p>
            <a:r>
              <a:rPr lang="en-GB" dirty="0"/>
              <a:t>Scenario: A lecturer plans to teach a lecture on PTSD and includes graphic descriptions of traumatic events as examples. Some students have disclosed a history of trauma in prior interactions. </a:t>
            </a:r>
            <a:r>
              <a:rPr lang="en-GB" dirty="0">
                <a:solidFill>
                  <a:schemeClr val="tx2">
                    <a:lumMod val="75000"/>
                  </a:schemeClr>
                </a:solidFill>
              </a:rPr>
              <a:t>What is the dilemma and what would you advise?</a:t>
            </a:r>
          </a:p>
          <a:p>
            <a:r>
              <a:rPr lang="en-GB" dirty="0"/>
              <a:t>2. Role-Playing Exercises –</a:t>
            </a:r>
          </a:p>
          <a:p>
            <a:r>
              <a:rPr lang="en-GB" dirty="0"/>
              <a:t>Scenario: A psychology instructor asks students to role-play as client and therapist to practice counselling techniques. A student becomes visibly upset while acting as the client. </a:t>
            </a:r>
            <a:r>
              <a:rPr lang="en-GB" dirty="0">
                <a:solidFill>
                  <a:schemeClr val="tx2">
                    <a:lumMod val="75000"/>
                  </a:schemeClr>
                </a:solidFill>
              </a:rPr>
              <a:t>What is the dilemma and what would you advise?</a:t>
            </a:r>
          </a:p>
          <a:p>
            <a:r>
              <a:rPr lang="en-GB" dirty="0"/>
              <a:t>3. Case Study Confidentiality – </a:t>
            </a:r>
          </a:p>
          <a:p>
            <a:r>
              <a:rPr lang="en-GB" dirty="0"/>
              <a:t>Scenario: To demonstrate the real-world application of psychological theories, a counselling lecturer shares a detailed case study from their private practice, changing names but keeping other details intact. </a:t>
            </a:r>
            <a:r>
              <a:rPr lang="en-GB" dirty="0">
                <a:solidFill>
                  <a:schemeClr val="tx2">
                    <a:lumMod val="75000"/>
                  </a:schemeClr>
                </a:solidFill>
              </a:rPr>
              <a:t>What is the dilemma and what would you advise?</a:t>
            </a:r>
          </a:p>
          <a:p>
            <a:r>
              <a:rPr lang="en-GB" dirty="0"/>
              <a:t>4. Controversial Psychological Theories – </a:t>
            </a:r>
          </a:p>
          <a:p>
            <a:r>
              <a:rPr lang="en-GB" dirty="0"/>
              <a:t>Scenario: A course on developmental psychology covers early theories of intelligence, including eugenics-based research. A student accuses the instructor of promoting harmful ideologies. </a:t>
            </a:r>
            <a:r>
              <a:rPr lang="en-GB" dirty="0">
                <a:solidFill>
                  <a:schemeClr val="tx2">
                    <a:lumMod val="75000"/>
                  </a:schemeClr>
                </a:solidFill>
              </a:rPr>
              <a:t>What is the dilemma and what would you advise?</a:t>
            </a:r>
          </a:p>
        </p:txBody>
      </p:sp>
    </p:spTree>
    <p:extLst>
      <p:ext uri="{BB962C8B-B14F-4D97-AF65-F5344CB8AC3E}">
        <p14:creationId xmlns:p14="http://schemas.microsoft.com/office/powerpoint/2010/main" val="150628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BPS Core Ethical Principles </a:t>
            </a:r>
          </a:p>
        </p:txBody>
      </p:sp>
      <p:graphicFrame>
        <p:nvGraphicFramePr>
          <p:cNvPr id="9" name="Content Placeholder 3" descr="Continuous process showing five tasks connected through an arrow used to indicate continuous progression"/>
          <p:cNvGraphicFramePr>
            <a:graphicFrameLocks noGrp="1"/>
          </p:cNvGraphicFramePr>
          <p:nvPr>
            <p:ph sz="half" idx="1"/>
            <p:extLst>
              <p:ext uri="{D42A27DB-BD31-4B8C-83A1-F6EECF244321}">
                <p14:modId xmlns:p14="http://schemas.microsoft.com/office/powerpoint/2010/main" val="1837258009"/>
              </p:ext>
            </p:extLst>
          </p:nvPr>
        </p:nvGraphicFramePr>
        <p:xfrm>
          <a:off x="837828" y="1828800"/>
          <a:ext cx="4645025" cy="4191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p:cNvSpPr>
            <a:spLocks noGrp="1"/>
          </p:cNvSpPr>
          <p:nvPr>
            <p:ph sz="half" idx="2"/>
          </p:nvPr>
        </p:nvSpPr>
        <p:spPr>
          <a:xfrm>
            <a:off x="5734372" y="1916832"/>
            <a:ext cx="6120680" cy="4102968"/>
          </a:xfrm>
        </p:spPr>
        <p:txBody>
          <a:bodyPr rtlCol="0">
            <a:normAutofit fontScale="92500" lnSpcReduction="20000"/>
          </a:bodyPr>
          <a:lstStyle/>
          <a:p>
            <a:pPr rtl="0"/>
            <a:r>
              <a:rPr lang="en-GB" dirty="0"/>
              <a:t>Respect - Respect for the dignity of persons and peoples is one of the most fundamental and universal ethical principles.</a:t>
            </a:r>
          </a:p>
          <a:p>
            <a:pPr rtl="0"/>
            <a:r>
              <a:rPr lang="en-GB" dirty="0"/>
              <a:t>Competence -  Competence refers to their ability to provide those specific services to a requisite professional standard. Members should not provide professional services that are outside their areas of knowledge, skill, training and experience.</a:t>
            </a:r>
          </a:p>
          <a:p>
            <a:pPr rtl="0"/>
            <a:r>
              <a:rPr lang="en-GB" dirty="0"/>
              <a:t>Responsibility - Members value their responsibilities to persons and peoples, to the public, and to the profession and science of psychology.</a:t>
            </a:r>
          </a:p>
          <a:p>
            <a:pPr rtl="0"/>
            <a:r>
              <a:rPr lang="en-GB" dirty="0"/>
              <a:t>Integrity - Members value honesty, probity, accuracy, clarity and fairness in their interactions with all persons and peoples, and seek to promote integrity in all facets of their scientific and professional endeavours.</a:t>
            </a:r>
          </a:p>
        </p:txBody>
      </p:sp>
    </p:spTree>
    <p:extLst>
      <p:ext uri="{BB962C8B-B14F-4D97-AF65-F5344CB8AC3E}">
        <p14:creationId xmlns:p14="http://schemas.microsoft.com/office/powerpoint/2010/main" val="331616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BPS Code of Human Research Ethics (2021)</a:t>
            </a:r>
          </a:p>
        </p:txBody>
      </p:sp>
      <p:sp>
        <p:nvSpPr>
          <p:cNvPr id="4" name="Text Placeholder 3"/>
          <p:cNvSpPr>
            <a:spLocks noGrp="1"/>
          </p:cNvSpPr>
          <p:nvPr>
            <p:ph type="body" sz="half" idx="2"/>
          </p:nvPr>
        </p:nvSpPr>
        <p:spPr/>
        <p:txBody>
          <a:bodyPr rtlCol="0"/>
          <a:lstStyle/>
          <a:p>
            <a:pPr rtl="0"/>
            <a:endParaRPr lang="en-GB" dirty="0"/>
          </a:p>
        </p:txBody>
      </p:sp>
      <p:graphicFrame>
        <p:nvGraphicFramePr>
          <p:cNvPr id="5" name="Content Placeholder 4">
            <a:extLst>
              <a:ext uri="{FF2B5EF4-FFF2-40B4-BE49-F238E27FC236}">
                <a16:creationId xmlns:a16="http://schemas.microsoft.com/office/drawing/2014/main" id="{148613C3-E04C-9672-4DE0-EBBBC794ECC1}"/>
              </a:ext>
            </a:extLst>
          </p:cNvPr>
          <p:cNvGraphicFramePr>
            <a:graphicFrameLocks noGrp="1"/>
          </p:cNvGraphicFramePr>
          <p:nvPr>
            <p:ph idx="1"/>
            <p:extLst>
              <p:ext uri="{D42A27DB-BD31-4B8C-83A1-F6EECF244321}">
                <p14:modId xmlns:p14="http://schemas.microsoft.com/office/powerpoint/2010/main" val="4247173410"/>
              </p:ext>
            </p:extLst>
          </p:nvPr>
        </p:nvGraphicFramePr>
        <p:xfrm>
          <a:off x="4726260" y="260648"/>
          <a:ext cx="7056784" cy="619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303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583B-3EC0-5B8B-8335-402F812A9900}"/>
              </a:ext>
            </a:extLst>
          </p:cNvPr>
          <p:cNvSpPr>
            <a:spLocks noGrp="1"/>
          </p:cNvSpPr>
          <p:nvPr>
            <p:ph type="title"/>
          </p:nvPr>
        </p:nvSpPr>
        <p:spPr>
          <a:xfrm>
            <a:off x="1522414" y="533400"/>
            <a:ext cx="9601200" cy="591344"/>
          </a:xfrm>
        </p:spPr>
        <p:txBody>
          <a:bodyPr/>
          <a:lstStyle/>
          <a:p>
            <a:r>
              <a:rPr lang="en-GB" dirty="0"/>
              <a:t>Core Considerations of Risk Areas in Research</a:t>
            </a:r>
          </a:p>
        </p:txBody>
      </p:sp>
      <p:graphicFrame>
        <p:nvGraphicFramePr>
          <p:cNvPr id="4" name="Content Placeholder 3">
            <a:extLst>
              <a:ext uri="{FF2B5EF4-FFF2-40B4-BE49-F238E27FC236}">
                <a16:creationId xmlns:a16="http://schemas.microsoft.com/office/drawing/2014/main" id="{35380F41-4191-8DCD-C920-A342A849BB98}"/>
              </a:ext>
            </a:extLst>
          </p:cNvPr>
          <p:cNvGraphicFramePr>
            <a:graphicFrameLocks noGrp="1"/>
          </p:cNvGraphicFramePr>
          <p:nvPr>
            <p:ph idx="1"/>
            <p:extLst>
              <p:ext uri="{D42A27DB-BD31-4B8C-83A1-F6EECF244321}">
                <p14:modId xmlns:p14="http://schemas.microsoft.com/office/powerpoint/2010/main" val="3089041077"/>
              </p:ext>
            </p:extLst>
          </p:nvPr>
        </p:nvGraphicFramePr>
        <p:xfrm>
          <a:off x="1522413" y="1124744"/>
          <a:ext cx="9601200"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peech Bubble: Rectangle with Corners Rounded 4">
            <a:extLst>
              <a:ext uri="{FF2B5EF4-FFF2-40B4-BE49-F238E27FC236}">
                <a16:creationId xmlns:a16="http://schemas.microsoft.com/office/drawing/2014/main" id="{FDEB8257-8C4E-DBB9-338B-A57C1BF19B64}"/>
              </a:ext>
            </a:extLst>
          </p:cNvPr>
          <p:cNvSpPr/>
          <p:nvPr/>
        </p:nvSpPr>
        <p:spPr>
          <a:xfrm>
            <a:off x="7822604" y="1124744"/>
            <a:ext cx="2736304" cy="1080120"/>
          </a:xfrm>
          <a:prstGeom prst="wedgeRoundRectCallout">
            <a:avLst>
              <a:gd name="adj1" fmla="val -70216"/>
              <a:gd name="adj2" fmla="val -24979"/>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Informed consent, presumptive consent, parental consent, the right to withdraw</a:t>
            </a:r>
          </a:p>
        </p:txBody>
      </p:sp>
      <p:sp>
        <p:nvSpPr>
          <p:cNvPr id="6" name="Speech Bubble: Rectangle with Corners Rounded 5">
            <a:extLst>
              <a:ext uri="{FF2B5EF4-FFF2-40B4-BE49-F238E27FC236}">
                <a16:creationId xmlns:a16="http://schemas.microsoft.com/office/drawing/2014/main" id="{16C4B618-BF85-4EC6-95FD-A30BBA00D677}"/>
              </a:ext>
            </a:extLst>
          </p:cNvPr>
          <p:cNvSpPr/>
          <p:nvPr/>
        </p:nvSpPr>
        <p:spPr>
          <a:xfrm>
            <a:off x="9190160" y="3956288"/>
            <a:ext cx="2736304" cy="1080120"/>
          </a:xfrm>
          <a:prstGeom prst="wedgeRoundRectCallout">
            <a:avLst>
              <a:gd name="adj1" fmla="val -67617"/>
              <a:gd name="adj2" fmla="val -62604"/>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Think privacy and anonymity</a:t>
            </a:r>
          </a:p>
        </p:txBody>
      </p:sp>
      <p:sp>
        <p:nvSpPr>
          <p:cNvPr id="7" name="Speech Bubble: Rectangle with Corners Rounded 6">
            <a:extLst>
              <a:ext uri="{FF2B5EF4-FFF2-40B4-BE49-F238E27FC236}">
                <a16:creationId xmlns:a16="http://schemas.microsoft.com/office/drawing/2014/main" id="{420CE805-D86F-06EE-EAF2-2211FBC21334}"/>
              </a:ext>
            </a:extLst>
          </p:cNvPr>
          <p:cNvSpPr/>
          <p:nvPr/>
        </p:nvSpPr>
        <p:spPr>
          <a:xfrm>
            <a:off x="568053" y="1448780"/>
            <a:ext cx="2736304" cy="1080120"/>
          </a:xfrm>
          <a:prstGeom prst="wedgeRoundRectCallout">
            <a:avLst>
              <a:gd name="adj1" fmla="val 48973"/>
              <a:gd name="adj2" fmla="val 9260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Full debriefing, the right to withdraw</a:t>
            </a:r>
          </a:p>
        </p:txBody>
      </p:sp>
      <p:sp>
        <p:nvSpPr>
          <p:cNvPr id="8" name="Speech Bubble: Rectangle with Corners Rounded 7">
            <a:extLst>
              <a:ext uri="{FF2B5EF4-FFF2-40B4-BE49-F238E27FC236}">
                <a16:creationId xmlns:a16="http://schemas.microsoft.com/office/drawing/2014/main" id="{F9D12362-59A3-68A8-40E0-6A1783D6321D}"/>
              </a:ext>
            </a:extLst>
          </p:cNvPr>
          <p:cNvSpPr/>
          <p:nvPr/>
        </p:nvSpPr>
        <p:spPr>
          <a:xfrm>
            <a:off x="568053" y="3933056"/>
            <a:ext cx="2736304" cy="1080120"/>
          </a:xfrm>
          <a:prstGeom prst="wedgeRoundRectCallout">
            <a:avLst>
              <a:gd name="adj1" fmla="val 77934"/>
              <a:gd name="adj2" fmla="val 102948"/>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Informed consent, possibility of psychological harm or distress</a:t>
            </a:r>
          </a:p>
        </p:txBody>
      </p:sp>
      <p:sp>
        <p:nvSpPr>
          <p:cNvPr id="9" name="Speech Bubble: Rectangle with Corners Rounded 8">
            <a:extLst>
              <a:ext uri="{FF2B5EF4-FFF2-40B4-BE49-F238E27FC236}">
                <a16:creationId xmlns:a16="http://schemas.microsoft.com/office/drawing/2014/main" id="{86AF7913-1DEB-E631-2349-4D66EC2A8268}"/>
              </a:ext>
            </a:extLst>
          </p:cNvPr>
          <p:cNvSpPr/>
          <p:nvPr/>
        </p:nvSpPr>
        <p:spPr>
          <a:xfrm>
            <a:off x="9190160" y="5491324"/>
            <a:ext cx="2736304" cy="1080120"/>
          </a:xfrm>
          <a:prstGeom prst="wedgeRoundRectCallout">
            <a:avLst>
              <a:gd name="adj1" fmla="val -73929"/>
              <a:gd name="adj2" fmla="val -50376"/>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Never offer information that is outside of your scope of knowledge </a:t>
            </a:r>
          </a:p>
        </p:txBody>
      </p:sp>
    </p:spTree>
    <p:extLst>
      <p:ext uri="{BB962C8B-B14F-4D97-AF65-F5344CB8AC3E}">
        <p14:creationId xmlns:p14="http://schemas.microsoft.com/office/powerpoint/2010/main" val="615279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7DE5A-72EB-B994-581D-C57B21CCC229}"/>
              </a:ext>
            </a:extLst>
          </p:cNvPr>
          <p:cNvSpPr>
            <a:spLocks noGrp="1"/>
          </p:cNvSpPr>
          <p:nvPr>
            <p:ph type="title"/>
          </p:nvPr>
        </p:nvSpPr>
        <p:spPr>
          <a:xfrm>
            <a:off x="1522414" y="533400"/>
            <a:ext cx="9601200" cy="519336"/>
          </a:xfrm>
        </p:spPr>
        <p:txBody>
          <a:bodyPr>
            <a:normAutofit fontScale="90000"/>
          </a:bodyPr>
          <a:lstStyle/>
          <a:p>
            <a:r>
              <a:rPr lang="en-GB" dirty="0"/>
              <a:t>Identify the issues:</a:t>
            </a:r>
          </a:p>
        </p:txBody>
      </p:sp>
      <p:sp>
        <p:nvSpPr>
          <p:cNvPr id="3" name="Content Placeholder 2">
            <a:extLst>
              <a:ext uri="{FF2B5EF4-FFF2-40B4-BE49-F238E27FC236}">
                <a16:creationId xmlns:a16="http://schemas.microsoft.com/office/drawing/2014/main" id="{0CF1B7A3-2C40-DBA0-49B8-8F5BAA7378D9}"/>
              </a:ext>
            </a:extLst>
          </p:cNvPr>
          <p:cNvSpPr>
            <a:spLocks noGrp="1"/>
          </p:cNvSpPr>
          <p:nvPr>
            <p:ph idx="1"/>
          </p:nvPr>
        </p:nvSpPr>
        <p:spPr>
          <a:xfrm>
            <a:off x="477788" y="1268760"/>
            <a:ext cx="11233248" cy="4751040"/>
          </a:xfrm>
        </p:spPr>
        <p:txBody>
          <a:bodyPr>
            <a:normAutofit fontScale="92500" lnSpcReduction="10000"/>
          </a:bodyPr>
          <a:lstStyle/>
          <a:p>
            <a:r>
              <a:rPr lang="en-GB" dirty="0"/>
              <a:t>1. The Little Albert Experiment (1920): John Watson and Rosalie Rayner conditioned a baby, "Little Albert," to fear white rats by pairing the sight of the rat with a loud, frightening noise. The fear generalized to other similar objects, like furry toys. </a:t>
            </a:r>
            <a:r>
              <a:rPr lang="en-GB" dirty="0">
                <a:hlinkClick r:id="rId2"/>
              </a:rPr>
              <a:t>Little Albert</a:t>
            </a:r>
            <a:endParaRPr lang="en-GB" dirty="0"/>
          </a:p>
          <a:p>
            <a:r>
              <a:rPr lang="en-GB" dirty="0"/>
              <a:t>2. The Monster Study (1939): Wendell Johnson and Mary Tudor studied the effects of positive and negative speech therapy on children in an orphanage. Some children were subjected to harsh criticism about their speech, leading to increased speech problems and low self-esteem.</a:t>
            </a:r>
          </a:p>
          <a:p>
            <a:r>
              <a:rPr lang="en-GB" dirty="0"/>
              <a:t>3. The Tuskegee Syphilis Study (1932–1972): Conducted by the U.S. Public Health Service, this study observed the natural progression of untreated syphilis in African American men without informing them of their diagnosis or offering available treatment (penicillin after 1947).</a:t>
            </a:r>
          </a:p>
          <a:p>
            <a:r>
              <a:rPr lang="en-GB" dirty="0"/>
              <a:t>4. David Reimer Case (1965–1970s): Psychologist John Money advised raising David Reimer, born biologically male, as a girl after a botched circumcision. Reimer was subjected to unethical treatments and forced gender identity experiments, leading to severe psychological distress and eventual suicide.</a:t>
            </a:r>
          </a:p>
          <a:p>
            <a:r>
              <a:rPr lang="en-GB" dirty="0"/>
              <a:t>5. The Landis Facial Expressions Experiment (1924): Participants were asked to perform increasingly distressing tasks, such as decapitating a live rat, to measure facial expressions. Many participants were traumatized by the tasks.</a:t>
            </a:r>
          </a:p>
        </p:txBody>
      </p:sp>
    </p:spTree>
    <p:extLst>
      <p:ext uri="{BB962C8B-B14F-4D97-AF65-F5344CB8AC3E}">
        <p14:creationId xmlns:p14="http://schemas.microsoft.com/office/powerpoint/2010/main" val="157792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F71B8-387A-53D2-D6B1-7EC80A4A858B}"/>
              </a:ext>
            </a:extLst>
          </p:cNvPr>
          <p:cNvSpPr>
            <a:spLocks noGrp="1"/>
          </p:cNvSpPr>
          <p:nvPr>
            <p:ph type="title"/>
          </p:nvPr>
        </p:nvSpPr>
        <p:spPr>
          <a:xfrm>
            <a:off x="1522414" y="533400"/>
            <a:ext cx="9601200" cy="735360"/>
          </a:xfrm>
        </p:spPr>
        <p:txBody>
          <a:bodyPr/>
          <a:lstStyle/>
          <a:p>
            <a:r>
              <a:rPr lang="en-GB" dirty="0"/>
              <a:t>And in Animals:</a:t>
            </a:r>
          </a:p>
        </p:txBody>
      </p:sp>
      <p:sp>
        <p:nvSpPr>
          <p:cNvPr id="3" name="Content Placeholder 2">
            <a:extLst>
              <a:ext uri="{FF2B5EF4-FFF2-40B4-BE49-F238E27FC236}">
                <a16:creationId xmlns:a16="http://schemas.microsoft.com/office/drawing/2014/main" id="{5678552C-A1FD-CEAC-4548-5A3DF0E2CA2E}"/>
              </a:ext>
            </a:extLst>
          </p:cNvPr>
          <p:cNvSpPr>
            <a:spLocks noGrp="1"/>
          </p:cNvSpPr>
          <p:nvPr>
            <p:ph idx="1"/>
          </p:nvPr>
        </p:nvSpPr>
        <p:spPr>
          <a:xfrm>
            <a:off x="1522414" y="1412776"/>
            <a:ext cx="9601200" cy="4607024"/>
          </a:xfrm>
        </p:spPr>
        <p:txBody>
          <a:bodyPr>
            <a:normAutofit lnSpcReduction="10000"/>
          </a:bodyPr>
          <a:lstStyle/>
          <a:p>
            <a:r>
              <a:rPr lang="en-GB" dirty="0"/>
              <a:t>1. Harlow's Monkey Experiments (1950s–1960s): Harry Harlow studied maternal deprivation by separating baby monkeys from their mothers and exposing them to "surrogate mothers" (wire or cloth dummies). Monkeys showed severe psychological distress and developmental issues. </a:t>
            </a:r>
            <a:r>
              <a:rPr lang="en-GB" dirty="0" err="1">
                <a:hlinkClick r:id="rId2"/>
              </a:rPr>
              <a:t>Harlows</a:t>
            </a:r>
            <a:r>
              <a:rPr lang="en-GB" dirty="0">
                <a:hlinkClick r:id="rId2"/>
              </a:rPr>
              <a:t> monkeys</a:t>
            </a:r>
            <a:endParaRPr lang="en-GB" dirty="0"/>
          </a:p>
          <a:p>
            <a:r>
              <a:rPr lang="en-GB" dirty="0"/>
              <a:t>2. The Learned Helplessness Experiment (1965): Martin Seligman and colleagues placed dogs in situations where they were repeatedly exposed to inescapable electric shocks. Many dogs stopped trying to escape, even when escape became possible. </a:t>
            </a:r>
          </a:p>
          <a:p>
            <a:r>
              <a:rPr lang="en-GB" dirty="0"/>
              <a:t>3. Discovery of REM Sleep (1950`s): Michel </a:t>
            </a:r>
            <a:r>
              <a:rPr lang="en-GB" dirty="0" err="1"/>
              <a:t>Jouvet</a:t>
            </a:r>
            <a:r>
              <a:rPr lang="en-GB" dirty="0"/>
              <a:t>, a sleep researcher, conducted experiments on cats to understand the mechanisms of sleep and REM sleep. He studied the brain activity of cats using EEG and observed their muscle movements during different sleep stages. He discovered that during REM sleep, cats experienced paralysis in their large muscles while their brain activity resembled wakefulness. However, the cats became deprived of REM sleep and died.</a:t>
            </a:r>
          </a:p>
        </p:txBody>
      </p:sp>
    </p:spTree>
    <p:extLst>
      <p:ext uri="{BB962C8B-B14F-4D97-AF65-F5344CB8AC3E}">
        <p14:creationId xmlns:p14="http://schemas.microsoft.com/office/powerpoint/2010/main" val="1138624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1C2D-B099-D6A0-0DFC-EA8237B5FB96}"/>
              </a:ext>
            </a:extLst>
          </p:cNvPr>
          <p:cNvSpPr>
            <a:spLocks noGrp="1"/>
          </p:cNvSpPr>
          <p:nvPr>
            <p:ph type="title"/>
          </p:nvPr>
        </p:nvSpPr>
        <p:spPr>
          <a:xfrm>
            <a:off x="1522414" y="533400"/>
            <a:ext cx="9601200" cy="1143000"/>
          </a:xfrm>
        </p:spPr>
        <p:txBody>
          <a:bodyPr anchor="b">
            <a:normAutofit/>
          </a:bodyPr>
          <a:lstStyle/>
          <a:p>
            <a:r>
              <a:rPr lang="en-GB" dirty="0"/>
              <a:t>Two remarkable cases</a:t>
            </a:r>
          </a:p>
        </p:txBody>
      </p:sp>
      <p:sp>
        <p:nvSpPr>
          <p:cNvPr id="3" name="Content Placeholder 2">
            <a:extLst>
              <a:ext uri="{FF2B5EF4-FFF2-40B4-BE49-F238E27FC236}">
                <a16:creationId xmlns:a16="http://schemas.microsoft.com/office/drawing/2014/main" id="{A5F56C79-5B0B-C8FF-7A7E-48F2B5564D2B}"/>
              </a:ext>
            </a:extLst>
          </p:cNvPr>
          <p:cNvSpPr>
            <a:spLocks noGrp="1"/>
          </p:cNvSpPr>
          <p:nvPr>
            <p:ph sz="half" idx="1"/>
          </p:nvPr>
        </p:nvSpPr>
        <p:spPr>
          <a:xfrm>
            <a:off x="316424" y="1828800"/>
            <a:ext cx="8442284" cy="4912568"/>
          </a:xfrm>
        </p:spPr>
        <p:txBody>
          <a:bodyPr>
            <a:normAutofit/>
          </a:bodyPr>
          <a:lstStyle/>
          <a:p>
            <a:r>
              <a:rPr lang="en-GB" sz="1800" dirty="0">
                <a:hlinkClick r:id="rId2"/>
              </a:rPr>
              <a:t>Genie the `wild child`</a:t>
            </a:r>
            <a:endParaRPr lang="en-GB" sz="1800" dirty="0"/>
          </a:p>
          <a:p>
            <a:endParaRPr lang="en-GB" sz="1800" dirty="0"/>
          </a:p>
          <a:p>
            <a:endParaRPr lang="en-GB" sz="1800" dirty="0"/>
          </a:p>
          <a:p>
            <a:r>
              <a:rPr lang="en-GB" sz="1800" dirty="0"/>
              <a:t>The tearoom trade. </a:t>
            </a:r>
          </a:p>
          <a:p>
            <a:r>
              <a:rPr lang="en-GB" sz="1800" dirty="0"/>
              <a:t>Humphreys initially observed the men in public restrooms in what he called "tearooms.“ He used the pseudonym "Mr. Jones" to gather information from participants by interviewing them under the guise of conducting a study of "social behaviour," without revealing his true research intentions. </a:t>
            </a:r>
          </a:p>
          <a:p>
            <a:r>
              <a:rPr lang="en-GB" sz="1800" dirty="0"/>
              <a:t>He also took detailed notes on participants' behaviour, including their social and marital status.</a:t>
            </a:r>
          </a:p>
          <a:p>
            <a:r>
              <a:rPr lang="en-GB" sz="1800" dirty="0"/>
              <a:t>Later, he used the car license plates of the men to track down their home addresses and conducted follow-up interviews without revealing the true purpose of his study.</a:t>
            </a:r>
          </a:p>
          <a:p>
            <a:endParaRPr lang="en-GB" sz="1100" dirty="0"/>
          </a:p>
        </p:txBody>
      </p:sp>
      <p:pic>
        <p:nvPicPr>
          <p:cNvPr id="4" name="Picture 3">
            <a:extLst>
              <a:ext uri="{FF2B5EF4-FFF2-40B4-BE49-F238E27FC236}">
                <a16:creationId xmlns:a16="http://schemas.microsoft.com/office/drawing/2014/main" id="{58EFD430-C41C-4470-58B4-C8C29835B1C1}"/>
              </a:ext>
            </a:extLst>
          </p:cNvPr>
          <p:cNvPicPr>
            <a:picLocks noChangeAspect="1"/>
          </p:cNvPicPr>
          <p:nvPr/>
        </p:nvPicPr>
        <p:blipFill>
          <a:blip r:embed="rId3"/>
          <a:stretch>
            <a:fillRect/>
          </a:stretch>
        </p:blipFill>
        <p:spPr>
          <a:xfrm>
            <a:off x="9118748" y="2276872"/>
            <a:ext cx="2753653" cy="4191000"/>
          </a:xfrm>
          <a:prstGeom prst="rect">
            <a:avLst/>
          </a:prstGeom>
          <a:noFill/>
          <a:ln>
            <a:solidFill>
              <a:schemeClr val="accent1"/>
            </a:solidFill>
          </a:ln>
        </p:spPr>
      </p:pic>
      <p:pic>
        <p:nvPicPr>
          <p:cNvPr id="5" name="Picture 4">
            <a:extLst>
              <a:ext uri="{FF2B5EF4-FFF2-40B4-BE49-F238E27FC236}">
                <a16:creationId xmlns:a16="http://schemas.microsoft.com/office/drawing/2014/main" id="{4FEB65C7-8C31-50DA-3467-C15582DAA22A}"/>
              </a:ext>
            </a:extLst>
          </p:cNvPr>
          <p:cNvPicPr>
            <a:picLocks noChangeAspect="1"/>
          </p:cNvPicPr>
          <p:nvPr/>
        </p:nvPicPr>
        <p:blipFill>
          <a:blip r:embed="rId4"/>
          <a:stretch>
            <a:fillRect/>
          </a:stretch>
        </p:blipFill>
        <p:spPr>
          <a:xfrm>
            <a:off x="3248297" y="1828800"/>
            <a:ext cx="2847975" cy="1600200"/>
          </a:xfrm>
          <a:prstGeom prst="rect">
            <a:avLst/>
          </a:prstGeom>
          <a:ln>
            <a:solidFill>
              <a:schemeClr val="accent1"/>
            </a:solidFill>
          </a:ln>
        </p:spPr>
      </p:pic>
    </p:spTree>
    <p:extLst>
      <p:ext uri="{BB962C8B-B14F-4D97-AF65-F5344CB8AC3E}">
        <p14:creationId xmlns:p14="http://schemas.microsoft.com/office/powerpoint/2010/main" val="2156694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colou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15685052_TF02886637.potx" id="{0BDA07AA-8B36-49BD-8806-9B9E86D6DE7C}" vid="{CBBBD0E4-D734-406B-8F36-F83565614879}"/>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Watercolour presentation (widescreen)</Template>
  <TotalTime>0</TotalTime>
  <Words>986</Words>
  <Application>Microsoft Office PowerPoint</Application>
  <PresentationFormat>Custom</PresentationFormat>
  <Paragraphs>71</Paragraphs>
  <Slides>13</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Palatino Linotype</vt:lpstr>
      <vt:lpstr>Watercolour_16x9</vt:lpstr>
      <vt:lpstr>Ethics, Academic and Professional Integrity</vt:lpstr>
      <vt:lpstr>Academic Integrity</vt:lpstr>
      <vt:lpstr>Avoiding Contract Cheating</vt:lpstr>
      <vt:lpstr>AI is not a game! </vt:lpstr>
      <vt:lpstr>The Student Charter</vt:lpstr>
      <vt:lpstr>What is Ethics?</vt:lpstr>
      <vt:lpstr>Some scenarios in the teaching of Psychology: </vt:lpstr>
      <vt:lpstr>BPS Core Ethical Principles </vt:lpstr>
      <vt:lpstr>BPS Code of Human Research Ethics (2021)</vt:lpstr>
      <vt:lpstr>Core Considerations of Risk Areas in Research</vt:lpstr>
      <vt:lpstr>Identify the issues:</vt:lpstr>
      <vt:lpstr>And in Animals:</vt:lpstr>
      <vt:lpstr>Two remarkable cases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2024-11-20T12:30:48Z</dcterms:created>
  <dcterms:modified xsi:type="dcterms:W3CDTF">2024-11-20T15:09:01Z</dcterms:modified>
</cp:coreProperties>
</file>