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0" r:id="rId3"/>
    <p:sldId id="263" r:id="rId4"/>
    <p:sldId id="257" r:id="rId5"/>
    <p:sldId id="267" r:id="rId6"/>
    <p:sldId id="259" r:id="rId7"/>
    <p:sldId id="258" r:id="rId8"/>
    <p:sldId id="261" r:id="rId9"/>
    <p:sldId id="262" r:id="rId10"/>
    <p:sldId id="264" r:id="rId11"/>
    <p:sldId id="265" r:id="rId12"/>
    <p:sldId id="266"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Cojocariu" userId="4cb2544006394d7f" providerId="LiveId" clId="{D1B4E441-98AD-42B8-A44A-0499D9B1AA36}"/>
    <pc:docChg chg="modSld">
      <pc:chgData name="Maria Cojocariu" userId="4cb2544006394d7f" providerId="LiveId" clId="{D1B4E441-98AD-42B8-A44A-0499D9B1AA36}" dt="2023-11-24T09:26:05.886" v="26" actId="20577"/>
      <pc:docMkLst>
        <pc:docMk/>
      </pc:docMkLst>
      <pc:sldChg chg="modSp mod">
        <pc:chgData name="Maria Cojocariu" userId="4cb2544006394d7f" providerId="LiveId" clId="{D1B4E441-98AD-42B8-A44A-0499D9B1AA36}" dt="2023-11-24T09:26:05.886" v="26" actId="20577"/>
        <pc:sldMkLst>
          <pc:docMk/>
          <pc:sldMk cId="0" sldId="263"/>
        </pc:sldMkLst>
        <pc:spChg chg="mod">
          <ac:chgData name="Maria Cojocariu" userId="4cb2544006394d7f" providerId="LiveId" clId="{D1B4E441-98AD-42B8-A44A-0499D9B1AA36}" dt="2023-11-24T09:26:05.886" v="26" actId="20577"/>
          <ac:spMkLst>
            <pc:docMk/>
            <pc:sldMk cId="0" sldId="263"/>
            <ac:spMk id="3" creationId="{76B982DF-EAEE-04D9-A598-12177C44883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3485F-7F63-0B2E-86AD-D5B50B295BAF}"/>
              </a:ext>
            </a:extLst>
          </p:cNvPr>
          <p:cNvSpPr txBox="1">
            <a:spLocks noGrp="1"/>
          </p:cNvSpPr>
          <p:nvPr>
            <p:ph type="ctrTitle"/>
          </p:nvPr>
        </p:nvSpPr>
        <p:spPr>
          <a:xfrm>
            <a:off x="1154951" y="1447796"/>
            <a:ext cx="8825660" cy="3329577"/>
          </a:xfrm>
        </p:spPr>
        <p:txBody>
          <a:bodyPr anchor="b"/>
          <a:lstStyle>
            <a:lvl1pPr>
              <a:defRPr sz="7200"/>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72411936-FCC0-4AAA-AC9C-E5348049F7AF}"/>
              </a:ext>
            </a:extLst>
          </p:cNvPr>
          <p:cNvSpPr txBox="1">
            <a:spLocks noGrp="1"/>
          </p:cNvSpPr>
          <p:nvPr>
            <p:ph type="subTitle" idx="1"/>
          </p:nvPr>
        </p:nvSpPr>
        <p:spPr>
          <a:xfrm>
            <a:off x="1154951" y="4777383"/>
            <a:ext cx="8825660" cy="861419"/>
          </a:xfrm>
        </p:spPr>
        <p:txBody>
          <a:bodyPr/>
          <a:lstStyle>
            <a:lvl1pPr marL="0" indent="0">
              <a:buNone/>
              <a:defRPr cap="all">
                <a:solidFill>
                  <a:srgbClr val="8AD0D6"/>
                </a:solidFill>
              </a:defRPr>
            </a:lvl1pPr>
          </a:lstStyle>
          <a:p>
            <a:pPr lvl="0"/>
            <a:r>
              <a:rPr lang="en-GB"/>
              <a:t>Click to edit Master subtitle style</a:t>
            </a:r>
            <a:endParaRPr lang="en-US"/>
          </a:p>
        </p:txBody>
      </p:sp>
      <p:sp>
        <p:nvSpPr>
          <p:cNvPr id="4" name="Date Placeholder 3">
            <a:extLst>
              <a:ext uri="{FF2B5EF4-FFF2-40B4-BE49-F238E27FC236}">
                <a16:creationId xmlns:a16="http://schemas.microsoft.com/office/drawing/2014/main" id="{C9D74BF5-5BC6-8D15-9E98-30F0D315CF81}"/>
              </a:ext>
            </a:extLst>
          </p:cNvPr>
          <p:cNvSpPr txBox="1">
            <a:spLocks noGrp="1"/>
          </p:cNvSpPr>
          <p:nvPr>
            <p:ph type="dt" sz="half" idx="7"/>
          </p:nvPr>
        </p:nvSpPr>
        <p:spPr/>
        <p:txBody>
          <a:bodyPr/>
          <a:lstStyle>
            <a:lvl1pPr>
              <a:defRPr/>
            </a:lvl1pPr>
          </a:lstStyle>
          <a:p>
            <a:pPr lvl="0"/>
            <a:fld id="{9921FF32-0E91-476E-8E0D-73BB53861FFA}" type="datetime1">
              <a:rPr lang="en-GB"/>
              <a:pPr lvl="0"/>
              <a:t>24/11/2023</a:t>
            </a:fld>
            <a:endParaRPr lang="en-GB"/>
          </a:p>
        </p:txBody>
      </p:sp>
      <p:sp>
        <p:nvSpPr>
          <p:cNvPr id="5" name="Footer Placeholder 4">
            <a:extLst>
              <a:ext uri="{FF2B5EF4-FFF2-40B4-BE49-F238E27FC236}">
                <a16:creationId xmlns:a16="http://schemas.microsoft.com/office/drawing/2014/main" id="{1AF717AE-29CD-BD53-8E76-D25639958FD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D19A0AA-6CC3-4AFB-CB14-663F38A6EC9B}"/>
              </a:ext>
            </a:extLst>
          </p:cNvPr>
          <p:cNvSpPr txBox="1">
            <a:spLocks noGrp="1"/>
          </p:cNvSpPr>
          <p:nvPr>
            <p:ph type="sldNum" sz="quarter" idx="8"/>
          </p:nvPr>
        </p:nvSpPr>
        <p:spPr/>
        <p:txBody>
          <a:bodyPr/>
          <a:lstStyle>
            <a:lvl1pPr>
              <a:defRPr/>
            </a:lvl1pPr>
          </a:lstStyle>
          <a:p>
            <a:pPr lvl="0"/>
            <a:fld id="{0D10FF8F-1D60-43DB-9631-7436D1303047}" type="slidenum">
              <a:t>‹#›</a:t>
            </a:fld>
            <a:endParaRPr lang="en-GB"/>
          </a:p>
        </p:txBody>
      </p:sp>
    </p:spTree>
    <p:extLst>
      <p:ext uri="{BB962C8B-B14F-4D97-AF65-F5344CB8AC3E}">
        <p14:creationId xmlns:p14="http://schemas.microsoft.com/office/powerpoint/2010/main" val="146931042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1D0F8-B335-1675-50E9-E4E1E2DA624C}"/>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807C8E96-7D41-E9C2-9D1E-DFB8204E0148}"/>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BA4F690-4676-F896-5FD5-88D74E8FC0F0}"/>
              </a:ext>
            </a:extLst>
          </p:cNvPr>
          <p:cNvSpPr txBox="1">
            <a:spLocks noGrp="1"/>
          </p:cNvSpPr>
          <p:nvPr>
            <p:ph type="dt" sz="half" idx="7"/>
          </p:nvPr>
        </p:nvSpPr>
        <p:spPr/>
        <p:txBody>
          <a:bodyPr/>
          <a:lstStyle>
            <a:lvl1pPr>
              <a:defRPr/>
            </a:lvl1pPr>
          </a:lstStyle>
          <a:p>
            <a:pPr lvl="0"/>
            <a:fld id="{1AA3BA68-0726-4258-B767-857E5F8776C0}" type="datetime1">
              <a:rPr lang="en-GB"/>
              <a:pPr lvl="0"/>
              <a:t>24/11/2023</a:t>
            </a:fld>
            <a:endParaRPr lang="en-GB"/>
          </a:p>
        </p:txBody>
      </p:sp>
      <p:sp>
        <p:nvSpPr>
          <p:cNvPr id="5" name="Footer Placeholder 4">
            <a:extLst>
              <a:ext uri="{FF2B5EF4-FFF2-40B4-BE49-F238E27FC236}">
                <a16:creationId xmlns:a16="http://schemas.microsoft.com/office/drawing/2014/main" id="{CEDB4972-709B-D634-FA7D-2B1DB4D44B0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D0AF1D2-87A8-6A94-9127-8F8B449DE935}"/>
              </a:ext>
            </a:extLst>
          </p:cNvPr>
          <p:cNvSpPr txBox="1">
            <a:spLocks noGrp="1"/>
          </p:cNvSpPr>
          <p:nvPr>
            <p:ph type="sldNum" sz="quarter" idx="8"/>
          </p:nvPr>
        </p:nvSpPr>
        <p:spPr/>
        <p:txBody>
          <a:bodyPr/>
          <a:lstStyle>
            <a:lvl1pPr>
              <a:defRPr/>
            </a:lvl1pPr>
          </a:lstStyle>
          <a:p>
            <a:pPr lvl="0"/>
            <a:fld id="{C73338C4-779E-459B-BF68-AAB057EF74F0}" type="slidenum">
              <a:t>‹#›</a:t>
            </a:fld>
            <a:endParaRPr lang="en-GB"/>
          </a:p>
        </p:txBody>
      </p:sp>
    </p:spTree>
    <p:extLst>
      <p:ext uri="{BB962C8B-B14F-4D97-AF65-F5344CB8AC3E}">
        <p14:creationId xmlns:p14="http://schemas.microsoft.com/office/powerpoint/2010/main" val="27078466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ED628-B111-9EB7-507B-A78E23DE0E65}"/>
              </a:ext>
            </a:extLst>
          </p:cNvPr>
          <p:cNvSpPr txBox="1">
            <a:spLocks noGrp="1"/>
          </p:cNvSpPr>
          <p:nvPr>
            <p:ph type="title"/>
          </p:nvPr>
        </p:nvSpPr>
        <p:spPr>
          <a:xfrm>
            <a:off x="1154960" y="2861733"/>
            <a:ext cx="8825660" cy="1915649"/>
          </a:xfrm>
        </p:spPr>
        <p:txBody>
          <a:bodyPr anchor="b"/>
          <a:lstStyle>
            <a:lvl1pPr>
              <a:defRPr sz="4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4C3087FE-BCB4-C024-9057-2689716CE25A}"/>
              </a:ext>
            </a:extLst>
          </p:cNvPr>
          <p:cNvSpPr txBox="1">
            <a:spLocks noGrp="1"/>
          </p:cNvSpPr>
          <p:nvPr>
            <p:ph type="body" idx="1"/>
          </p:nvPr>
        </p:nvSpPr>
        <p:spPr>
          <a:xfrm>
            <a:off x="1154951" y="4777383"/>
            <a:ext cx="8825660" cy="860395"/>
          </a:xfrm>
        </p:spPr>
        <p:txBody>
          <a:bodyPr/>
          <a:lstStyle>
            <a:lvl1pPr marL="0" indent="0">
              <a:buNone/>
              <a:defRPr cap="all">
                <a:solidFill>
                  <a:srgbClr val="8AD0D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976E0D55-5EA6-40A0-6077-BE76E0E53BBC}"/>
              </a:ext>
            </a:extLst>
          </p:cNvPr>
          <p:cNvSpPr txBox="1">
            <a:spLocks noGrp="1"/>
          </p:cNvSpPr>
          <p:nvPr>
            <p:ph type="dt" sz="half" idx="7"/>
          </p:nvPr>
        </p:nvSpPr>
        <p:spPr/>
        <p:txBody>
          <a:bodyPr/>
          <a:lstStyle>
            <a:lvl1pPr>
              <a:defRPr/>
            </a:lvl1pPr>
          </a:lstStyle>
          <a:p>
            <a:pPr lvl="0"/>
            <a:fld id="{37EEE0BE-DA16-42D5-ADA5-B608932D7F79}" type="datetime1">
              <a:rPr lang="en-GB"/>
              <a:pPr lvl="0"/>
              <a:t>24/11/2023</a:t>
            </a:fld>
            <a:endParaRPr lang="en-GB"/>
          </a:p>
        </p:txBody>
      </p:sp>
      <p:sp>
        <p:nvSpPr>
          <p:cNvPr id="5" name="Footer Placeholder 4">
            <a:extLst>
              <a:ext uri="{FF2B5EF4-FFF2-40B4-BE49-F238E27FC236}">
                <a16:creationId xmlns:a16="http://schemas.microsoft.com/office/drawing/2014/main" id="{7479ABC5-86AE-3C0B-5FF9-E937CCDC39C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85BF264-D459-9EF1-A303-07650007192E}"/>
              </a:ext>
            </a:extLst>
          </p:cNvPr>
          <p:cNvSpPr txBox="1">
            <a:spLocks noGrp="1"/>
          </p:cNvSpPr>
          <p:nvPr>
            <p:ph type="sldNum" sz="quarter" idx="8"/>
          </p:nvPr>
        </p:nvSpPr>
        <p:spPr/>
        <p:txBody>
          <a:bodyPr/>
          <a:lstStyle>
            <a:lvl1pPr>
              <a:defRPr/>
            </a:lvl1pPr>
          </a:lstStyle>
          <a:p>
            <a:pPr lvl="0"/>
            <a:fld id="{7860F690-A2E5-4B85-BDD6-FC779EC29017}" type="slidenum">
              <a:t>‹#›</a:t>
            </a:fld>
            <a:endParaRPr lang="en-GB"/>
          </a:p>
        </p:txBody>
      </p:sp>
    </p:spTree>
    <p:extLst>
      <p:ext uri="{BB962C8B-B14F-4D97-AF65-F5344CB8AC3E}">
        <p14:creationId xmlns:p14="http://schemas.microsoft.com/office/powerpoint/2010/main" val="26451246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016A7-0423-2B31-9460-5F9B40364D86}"/>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2288B135-0713-1E5F-FA63-0D483F06BB5D}"/>
              </a:ext>
            </a:extLst>
          </p:cNvPr>
          <p:cNvSpPr txBox="1">
            <a:spLocks noGrp="1"/>
          </p:cNvSpPr>
          <p:nvPr>
            <p:ph idx="1"/>
          </p:nvPr>
        </p:nvSpPr>
        <p:spPr>
          <a:xfrm>
            <a:off x="1103315" y="2060572"/>
            <a:ext cx="4396334" cy="4195760"/>
          </a:xfrm>
        </p:spPr>
        <p:txBody>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7E98040-2635-F2A3-FF5F-1592A8CFF397}"/>
              </a:ext>
            </a:extLst>
          </p:cNvPr>
          <p:cNvSpPr txBox="1">
            <a:spLocks noGrp="1"/>
          </p:cNvSpPr>
          <p:nvPr>
            <p:ph idx="2"/>
          </p:nvPr>
        </p:nvSpPr>
        <p:spPr>
          <a:xfrm>
            <a:off x="5654494" y="2056092"/>
            <a:ext cx="4396343" cy="4200241"/>
          </a:xfrm>
        </p:spPr>
        <p:txBody>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DAE358F-856C-537E-318F-E7C572321BC7}"/>
              </a:ext>
            </a:extLst>
          </p:cNvPr>
          <p:cNvSpPr txBox="1">
            <a:spLocks noGrp="1"/>
          </p:cNvSpPr>
          <p:nvPr>
            <p:ph type="dt" sz="half" idx="7"/>
          </p:nvPr>
        </p:nvSpPr>
        <p:spPr/>
        <p:txBody>
          <a:bodyPr/>
          <a:lstStyle>
            <a:lvl1pPr>
              <a:defRPr/>
            </a:lvl1pPr>
          </a:lstStyle>
          <a:p>
            <a:pPr lvl="0"/>
            <a:fld id="{8678778D-B2BE-4B72-BA29-19F34E9FF4F4}" type="datetime1">
              <a:rPr lang="en-GB"/>
              <a:pPr lvl="0"/>
              <a:t>24/11/2023</a:t>
            </a:fld>
            <a:endParaRPr lang="en-GB"/>
          </a:p>
        </p:txBody>
      </p:sp>
      <p:sp>
        <p:nvSpPr>
          <p:cNvPr id="6" name="Footer Placeholder 5">
            <a:extLst>
              <a:ext uri="{FF2B5EF4-FFF2-40B4-BE49-F238E27FC236}">
                <a16:creationId xmlns:a16="http://schemas.microsoft.com/office/drawing/2014/main" id="{94685CDB-DDA8-8456-1DBA-893596E96632}"/>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001737E-515C-693B-428C-988AB9ABD2C2}"/>
              </a:ext>
            </a:extLst>
          </p:cNvPr>
          <p:cNvSpPr txBox="1">
            <a:spLocks noGrp="1"/>
          </p:cNvSpPr>
          <p:nvPr>
            <p:ph type="sldNum" sz="quarter" idx="8"/>
          </p:nvPr>
        </p:nvSpPr>
        <p:spPr/>
        <p:txBody>
          <a:bodyPr/>
          <a:lstStyle>
            <a:lvl1pPr>
              <a:defRPr/>
            </a:lvl1pPr>
          </a:lstStyle>
          <a:p>
            <a:pPr lvl="0"/>
            <a:fld id="{002C5056-581A-4EF4-8B41-CFC39C38396C}" type="slidenum">
              <a:t>‹#›</a:t>
            </a:fld>
            <a:endParaRPr lang="en-GB"/>
          </a:p>
        </p:txBody>
      </p:sp>
    </p:spTree>
    <p:extLst>
      <p:ext uri="{BB962C8B-B14F-4D97-AF65-F5344CB8AC3E}">
        <p14:creationId xmlns:p14="http://schemas.microsoft.com/office/powerpoint/2010/main" val="15601251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E304E-34E1-FA14-17B7-66C0917CB7D0}"/>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70123C36-F004-5592-F962-FD1B5D93DA86}"/>
              </a:ext>
            </a:extLst>
          </p:cNvPr>
          <p:cNvSpPr txBox="1">
            <a:spLocks noGrp="1"/>
          </p:cNvSpPr>
          <p:nvPr>
            <p:ph type="body" idx="1"/>
          </p:nvPr>
        </p:nvSpPr>
        <p:spPr>
          <a:xfrm>
            <a:off x="1103315" y="1904996"/>
            <a:ext cx="4396334"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2C5FC61D-6099-6510-D364-033206398E0F}"/>
              </a:ext>
            </a:extLst>
          </p:cNvPr>
          <p:cNvSpPr txBox="1">
            <a:spLocks noGrp="1"/>
          </p:cNvSpPr>
          <p:nvPr>
            <p:ph idx="2"/>
          </p:nvPr>
        </p:nvSpPr>
        <p:spPr>
          <a:xfrm>
            <a:off x="1103315" y="2514600"/>
            <a:ext cx="4396334" cy="3741733"/>
          </a:xfrm>
        </p:spPr>
        <p:txBody>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FB24803-3041-17DC-1429-ACEC9D3779BB}"/>
              </a:ext>
            </a:extLst>
          </p:cNvPr>
          <p:cNvSpPr txBox="1">
            <a:spLocks noGrp="1"/>
          </p:cNvSpPr>
          <p:nvPr>
            <p:ph type="body" idx="3"/>
          </p:nvPr>
        </p:nvSpPr>
        <p:spPr>
          <a:xfrm>
            <a:off x="5654494" y="1904996"/>
            <a:ext cx="4396334"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6" name="Content Placeholder 5">
            <a:extLst>
              <a:ext uri="{FF2B5EF4-FFF2-40B4-BE49-F238E27FC236}">
                <a16:creationId xmlns:a16="http://schemas.microsoft.com/office/drawing/2014/main" id="{FA479761-B53D-4112-4141-CDB61117F2F5}"/>
              </a:ext>
            </a:extLst>
          </p:cNvPr>
          <p:cNvSpPr txBox="1">
            <a:spLocks noGrp="1"/>
          </p:cNvSpPr>
          <p:nvPr>
            <p:ph idx="4"/>
          </p:nvPr>
        </p:nvSpPr>
        <p:spPr>
          <a:xfrm>
            <a:off x="5654494" y="2514600"/>
            <a:ext cx="4396334" cy="3741733"/>
          </a:xfrm>
        </p:spPr>
        <p:txBody>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FDF0923-44D0-C63A-F4BC-88AD290A94AF}"/>
              </a:ext>
            </a:extLst>
          </p:cNvPr>
          <p:cNvSpPr txBox="1">
            <a:spLocks noGrp="1"/>
          </p:cNvSpPr>
          <p:nvPr>
            <p:ph type="dt" sz="half" idx="7"/>
          </p:nvPr>
        </p:nvSpPr>
        <p:spPr/>
        <p:txBody>
          <a:bodyPr/>
          <a:lstStyle>
            <a:lvl1pPr>
              <a:defRPr/>
            </a:lvl1pPr>
          </a:lstStyle>
          <a:p>
            <a:pPr lvl="0"/>
            <a:fld id="{C7167A7F-9D64-4A75-89C9-8F74E0862211}" type="datetime1">
              <a:rPr lang="en-GB"/>
              <a:pPr lvl="0"/>
              <a:t>24/11/2023</a:t>
            </a:fld>
            <a:endParaRPr lang="en-GB"/>
          </a:p>
        </p:txBody>
      </p:sp>
      <p:sp>
        <p:nvSpPr>
          <p:cNvPr id="8" name="Footer Placeholder 7">
            <a:extLst>
              <a:ext uri="{FF2B5EF4-FFF2-40B4-BE49-F238E27FC236}">
                <a16:creationId xmlns:a16="http://schemas.microsoft.com/office/drawing/2014/main" id="{3AA75403-B361-79C1-0EF8-C346318D103F}"/>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505B33B1-4B6F-A1CD-D671-E6828ADE4C9B}"/>
              </a:ext>
            </a:extLst>
          </p:cNvPr>
          <p:cNvSpPr txBox="1">
            <a:spLocks noGrp="1"/>
          </p:cNvSpPr>
          <p:nvPr>
            <p:ph type="sldNum" sz="quarter" idx="8"/>
          </p:nvPr>
        </p:nvSpPr>
        <p:spPr/>
        <p:txBody>
          <a:bodyPr/>
          <a:lstStyle>
            <a:lvl1pPr>
              <a:defRPr/>
            </a:lvl1pPr>
          </a:lstStyle>
          <a:p>
            <a:pPr lvl="0"/>
            <a:fld id="{8564CA5A-8EFD-4674-B83F-BD29C6F2673B}" type="slidenum">
              <a:t>‹#›</a:t>
            </a:fld>
            <a:endParaRPr lang="en-GB"/>
          </a:p>
        </p:txBody>
      </p:sp>
    </p:spTree>
    <p:extLst>
      <p:ext uri="{BB962C8B-B14F-4D97-AF65-F5344CB8AC3E}">
        <p14:creationId xmlns:p14="http://schemas.microsoft.com/office/powerpoint/2010/main" val="38417935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AF408-228B-EA60-C9E7-9F82A75E70A5}"/>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13B8E9C4-4F44-82C3-E366-0B6A3454FA51}"/>
              </a:ext>
            </a:extLst>
          </p:cNvPr>
          <p:cNvSpPr txBox="1">
            <a:spLocks noGrp="1"/>
          </p:cNvSpPr>
          <p:nvPr>
            <p:ph type="dt" sz="half" idx="7"/>
          </p:nvPr>
        </p:nvSpPr>
        <p:spPr/>
        <p:txBody>
          <a:bodyPr/>
          <a:lstStyle>
            <a:lvl1pPr>
              <a:defRPr/>
            </a:lvl1pPr>
          </a:lstStyle>
          <a:p>
            <a:pPr lvl="0"/>
            <a:fld id="{35CE0A98-7F98-4212-8AFD-65452420F47F}" type="datetime1">
              <a:rPr lang="en-GB"/>
              <a:pPr lvl="0"/>
              <a:t>24/11/2023</a:t>
            </a:fld>
            <a:endParaRPr lang="en-GB"/>
          </a:p>
        </p:txBody>
      </p:sp>
      <p:sp>
        <p:nvSpPr>
          <p:cNvPr id="4" name="Footer Placeholder 3">
            <a:extLst>
              <a:ext uri="{FF2B5EF4-FFF2-40B4-BE49-F238E27FC236}">
                <a16:creationId xmlns:a16="http://schemas.microsoft.com/office/drawing/2014/main" id="{675DD3F0-AFCD-9F24-6F8D-611155399C92}"/>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88BEC9E3-1A3A-809B-59F8-D84BECAC5920}"/>
              </a:ext>
            </a:extLst>
          </p:cNvPr>
          <p:cNvSpPr txBox="1">
            <a:spLocks noGrp="1"/>
          </p:cNvSpPr>
          <p:nvPr>
            <p:ph type="sldNum" sz="quarter" idx="8"/>
          </p:nvPr>
        </p:nvSpPr>
        <p:spPr/>
        <p:txBody>
          <a:bodyPr/>
          <a:lstStyle>
            <a:lvl1pPr>
              <a:defRPr/>
            </a:lvl1pPr>
          </a:lstStyle>
          <a:p>
            <a:pPr lvl="0"/>
            <a:fld id="{36CC2CA2-EB1E-4442-904C-1325C13A9FE6}" type="slidenum">
              <a:t>‹#›</a:t>
            </a:fld>
            <a:endParaRPr lang="en-GB"/>
          </a:p>
        </p:txBody>
      </p:sp>
    </p:spTree>
    <p:extLst>
      <p:ext uri="{BB962C8B-B14F-4D97-AF65-F5344CB8AC3E}">
        <p14:creationId xmlns:p14="http://schemas.microsoft.com/office/powerpoint/2010/main" val="27236292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654847-AD57-8D45-906B-8EBC514183B2}"/>
              </a:ext>
            </a:extLst>
          </p:cNvPr>
          <p:cNvSpPr txBox="1">
            <a:spLocks noGrp="1"/>
          </p:cNvSpPr>
          <p:nvPr>
            <p:ph type="dt" sz="half" idx="7"/>
          </p:nvPr>
        </p:nvSpPr>
        <p:spPr/>
        <p:txBody>
          <a:bodyPr/>
          <a:lstStyle>
            <a:lvl1pPr>
              <a:defRPr/>
            </a:lvl1pPr>
          </a:lstStyle>
          <a:p>
            <a:pPr lvl="0"/>
            <a:fld id="{87D132A9-AB59-41FA-8348-FC5ACC026627}" type="datetime1">
              <a:rPr lang="en-GB"/>
              <a:pPr lvl="0"/>
              <a:t>24/11/2023</a:t>
            </a:fld>
            <a:endParaRPr lang="en-GB"/>
          </a:p>
        </p:txBody>
      </p:sp>
      <p:sp>
        <p:nvSpPr>
          <p:cNvPr id="3" name="Footer Placeholder 2">
            <a:extLst>
              <a:ext uri="{FF2B5EF4-FFF2-40B4-BE49-F238E27FC236}">
                <a16:creationId xmlns:a16="http://schemas.microsoft.com/office/drawing/2014/main" id="{06E0F01C-83A7-1610-F7A2-45B4343E07AF}"/>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EE9E0205-9600-83BC-778A-037C3F3FA13B}"/>
              </a:ext>
            </a:extLst>
          </p:cNvPr>
          <p:cNvSpPr txBox="1">
            <a:spLocks noGrp="1"/>
          </p:cNvSpPr>
          <p:nvPr>
            <p:ph type="sldNum" sz="quarter" idx="8"/>
          </p:nvPr>
        </p:nvSpPr>
        <p:spPr/>
        <p:txBody>
          <a:bodyPr/>
          <a:lstStyle>
            <a:lvl1pPr>
              <a:defRPr/>
            </a:lvl1pPr>
          </a:lstStyle>
          <a:p>
            <a:pPr lvl="0"/>
            <a:fld id="{96B745D9-26B1-4456-8194-2A59CA1AB69A}" type="slidenum">
              <a:t>‹#›</a:t>
            </a:fld>
            <a:endParaRPr lang="en-GB"/>
          </a:p>
        </p:txBody>
      </p:sp>
    </p:spTree>
    <p:extLst>
      <p:ext uri="{BB962C8B-B14F-4D97-AF65-F5344CB8AC3E}">
        <p14:creationId xmlns:p14="http://schemas.microsoft.com/office/powerpoint/2010/main" val="5063393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A71E1-0634-AB61-2F32-E6DFC3A3ECDB}"/>
              </a:ext>
            </a:extLst>
          </p:cNvPr>
          <p:cNvSpPr txBox="1">
            <a:spLocks noGrp="1"/>
          </p:cNvSpPr>
          <p:nvPr>
            <p:ph type="title"/>
          </p:nvPr>
        </p:nvSpPr>
        <p:spPr>
          <a:xfrm>
            <a:off x="1154951" y="1447796"/>
            <a:ext cx="3401065" cy="1447796"/>
          </a:xfrm>
        </p:spPr>
        <p:txBody>
          <a:bodyPr anchor="b"/>
          <a:lstStyle>
            <a:lvl1pPr>
              <a:defRPr sz="24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FAAD69B5-7DFA-4FC8-7314-0C9BED57C20D}"/>
              </a:ext>
            </a:extLst>
          </p:cNvPr>
          <p:cNvSpPr txBox="1">
            <a:spLocks noGrp="1"/>
          </p:cNvSpPr>
          <p:nvPr>
            <p:ph idx="1"/>
          </p:nvPr>
        </p:nvSpPr>
        <p:spPr>
          <a:xfrm>
            <a:off x="4784616" y="1447796"/>
            <a:ext cx="5195995" cy="4572000"/>
          </a:xfrm>
        </p:spPr>
        <p:txBody>
          <a:bodyPr anchor="ct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B22FF2E-46EB-D3DE-D6B9-6B0063A5FEFC}"/>
              </a:ext>
            </a:extLst>
          </p:cNvPr>
          <p:cNvSpPr txBox="1">
            <a:spLocks noGrp="1"/>
          </p:cNvSpPr>
          <p:nvPr>
            <p:ph type="body" idx="2"/>
          </p:nvPr>
        </p:nvSpPr>
        <p:spPr>
          <a:xfrm>
            <a:off x="1154951" y="3129277"/>
            <a:ext cx="3401065" cy="2895603"/>
          </a:xfrm>
        </p:spPr>
        <p:txBody>
          <a:bodyPr/>
          <a:lstStyle>
            <a:lvl1pPr marL="0" indent="0">
              <a:buNone/>
              <a:defRPr sz="1400"/>
            </a:lvl1pPr>
          </a:lstStyle>
          <a:p>
            <a:pPr lvl="0"/>
            <a:r>
              <a:rPr lang="en-GB"/>
              <a:t>Click to edit Master text styles</a:t>
            </a:r>
          </a:p>
        </p:txBody>
      </p:sp>
      <p:sp>
        <p:nvSpPr>
          <p:cNvPr id="5" name="Date Placeholder 4">
            <a:extLst>
              <a:ext uri="{FF2B5EF4-FFF2-40B4-BE49-F238E27FC236}">
                <a16:creationId xmlns:a16="http://schemas.microsoft.com/office/drawing/2014/main" id="{4BA7EFE3-9CC1-9E8D-8F1B-15F34E4A00C1}"/>
              </a:ext>
            </a:extLst>
          </p:cNvPr>
          <p:cNvSpPr txBox="1">
            <a:spLocks noGrp="1"/>
          </p:cNvSpPr>
          <p:nvPr>
            <p:ph type="dt" sz="half" idx="7"/>
          </p:nvPr>
        </p:nvSpPr>
        <p:spPr/>
        <p:txBody>
          <a:bodyPr/>
          <a:lstStyle>
            <a:lvl1pPr>
              <a:defRPr/>
            </a:lvl1pPr>
          </a:lstStyle>
          <a:p>
            <a:pPr lvl="0"/>
            <a:fld id="{5FFA4885-B528-4ECD-B518-80738F2189E2}" type="datetime1">
              <a:rPr lang="en-GB"/>
              <a:pPr lvl="0"/>
              <a:t>24/11/2023</a:t>
            </a:fld>
            <a:endParaRPr lang="en-GB"/>
          </a:p>
        </p:txBody>
      </p:sp>
      <p:sp>
        <p:nvSpPr>
          <p:cNvPr id="6" name="Footer Placeholder 5">
            <a:extLst>
              <a:ext uri="{FF2B5EF4-FFF2-40B4-BE49-F238E27FC236}">
                <a16:creationId xmlns:a16="http://schemas.microsoft.com/office/drawing/2014/main" id="{58E13C28-0846-61F4-10BB-46C3E1DDE58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B452C88-B034-464A-69AD-C1688424C2F7}"/>
              </a:ext>
            </a:extLst>
          </p:cNvPr>
          <p:cNvSpPr txBox="1">
            <a:spLocks noGrp="1"/>
          </p:cNvSpPr>
          <p:nvPr>
            <p:ph type="sldNum" sz="quarter" idx="8"/>
          </p:nvPr>
        </p:nvSpPr>
        <p:spPr/>
        <p:txBody>
          <a:bodyPr/>
          <a:lstStyle>
            <a:lvl1pPr>
              <a:defRPr/>
            </a:lvl1pPr>
          </a:lstStyle>
          <a:p>
            <a:pPr lvl="0"/>
            <a:fld id="{28AFB1B1-5324-46CD-AA2E-F04BAAE6D979}" type="slidenum">
              <a:t>‹#›</a:t>
            </a:fld>
            <a:endParaRPr lang="en-GB"/>
          </a:p>
        </p:txBody>
      </p:sp>
    </p:spTree>
    <p:extLst>
      <p:ext uri="{BB962C8B-B14F-4D97-AF65-F5344CB8AC3E}">
        <p14:creationId xmlns:p14="http://schemas.microsoft.com/office/powerpoint/2010/main" val="4295122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C6D1D-AC7D-9B7E-DA82-81A70B222C01}"/>
              </a:ext>
            </a:extLst>
          </p:cNvPr>
          <p:cNvSpPr txBox="1">
            <a:spLocks noGrp="1"/>
          </p:cNvSpPr>
          <p:nvPr>
            <p:ph type="title"/>
          </p:nvPr>
        </p:nvSpPr>
        <p:spPr>
          <a:xfrm>
            <a:off x="1153908" y="1854192"/>
            <a:ext cx="5092906" cy="1574807"/>
          </a:xfrm>
        </p:spPr>
        <p:txBody>
          <a:bodyPr anchor="b">
            <a:normAutofit/>
          </a:bodyPr>
          <a:lstStyle>
            <a:lvl1pPr>
              <a:defRPr sz="36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D8AB2CD2-31B9-A27F-FE00-342C6E0D9362}"/>
              </a:ext>
            </a:extLst>
          </p:cNvPr>
          <p:cNvSpPr txBox="1">
            <a:spLocks noGrp="1"/>
          </p:cNvSpPr>
          <p:nvPr>
            <p:ph type="pic" idx="1"/>
          </p:nvPr>
        </p:nvSpPr>
        <p:spPr>
          <a:xfrm>
            <a:off x="6949549" y="1143000"/>
            <a:ext cx="3200400" cy="4572000"/>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9E57E000-4AD7-94FA-68F6-8CD6E33B6E95}"/>
              </a:ext>
            </a:extLst>
          </p:cNvPr>
          <p:cNvSpPr txBox="1">
            <a:spLocks noGrp="1"/>
          </p:cNvSpPr>
          <p:nvPr>
            <p:ph type="body" idx="2"/>
          </p:nvPr>
        </p:nvSpPr>
        <p:spPr>
          <a:xfrm>
            <a:off x="1154951" y="3657600"/>
            <a:ext cx="5084978" cy="1371600"/>
          </a:xfrm>
        </p:spPr>
        <p:txBody>
          <a:bodyPr/>
          <a:lstStyle>
            <a:lvl1pPr marL="0" indent="0">
              <a:buNone/>
              <a:defRPr sz="1400"/>
            </a:lvl1pPr>
          </a:lstStyle>
          <a:p>
            <a:pPr lvl="0"/>
            <a:r>
              <a:rPr lang="en-GB"/>
              <a:t>Click to edit Master text styles</a:t>
            </a:r>
          </a:p>
        </p:txBody>
      </p:sp>
      <p:sp>
        <p:nvSpPr>
          <p:cNvPr id="5" name="Date Placeholder 4">
            <a:extLst>
              <a:ext uri="{FF2B5EF4-FFF2-40B4-BE49-F238E27FC236}">
                <a16:creationId xmlns:a16="http://schemas.microsoft.com/office/drawing/2014/main" id="{F7BAD782-40C1-C6D4-8196-57AEF5D09CC5}"/>
              </a:ext>
            </a:extLst>
          </p:cNvPr>
          <p:cNvSpPr txBox="1">
            <a:spLocks noGrp="1"/>
          </p:cNvSpPr>
          <p:nvPr>
            <p:ph type="dt" sz="half" idx="7"/>
          </p:nvPr>
        </p:nvSpPr>
        <p:spPr/>
        <p:txBody>
          <a:bodyPr/>
          <a:lstStyle>
            <a:lvl1pPr>
              <a:defRPr/>
            </a:lvl1pPr>
          </a:lstStyle>
          <a:p>
            <a:pPr lvl="0"/>
            <a:fld id="{132556EA-C137-4FFC-99CD-0AB501A17804}" type="datetime1">
              <a:rPr lang="en-GB"/>
              <a:pPr lvl="0"/>
              <a:t>24/11/2023</a:t>
            </a:fld>
            <a:endParaRPr lang="en-GB"/>
          </a:p>
        </p:txBody>
      </p:sp>
      <p:sp>
        <p:nvSpPr>
          <p:cNvPr id="6" name="Footer Placeholder 5">
            <a:extLst>
              <a:ext uri="{FF2B5EF4-FFF2-40B4-BE49-F238E27FC236}">
                <a16:creationId xmlns:a16="http://schemas.microsoft.com/office/drawing/2014/main" id="{AFB77A96-A974-8E5D-1A35-69511757429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005B697E-1BBF-9096-BD01-7DB5F60D2535}"/>
              </a:ext>
            </a:extLst>
          </p:cNvPr>
          <p:cNvSpPr txBox="1">
            <a:spLocks noGrp="1"/>
          </p:cNvSpPr>
          <p:nvPr>
            <p:ph type="sldNum" sz="quarter" idx="8"/>
          </p:nvPr>
        </p:nvSpPr>
        <p:spPr/>
        <p:txBody>
          <a:bodyPr/>
          <a:lstStyle>
            <a:lvl1pPr>
              <a:defRPr/>
            </a:lvl1pPr>
          </a:lstStyle>
          <a:p>
            <a:pPr lvl="0"/>
            <a:fld id="{BB853EA8-1139-4E01-A283-A0C79E50A050}" type="slidenum">
              <a:t>‹#›</a:t>
            </a:fld>
            <a:endParaRPr lang="en-GB"/>
          </a:p>
        </p:txBody>
      </p:sp>
    </p:spTree>
    <p:extLst>
      <p:ext uri="{BB962C8B-B14F-4D97-AF65-F5344CB8AC3E}">
        <p14:creationId xmlns:p14="http://schemas.microsoft.com/office/powerpoint/2010/main" val="17568186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46FF9-A148-1E07-6D42-812B99981BC0}"/>
              </a:ext>
            </a:extLst>
          </p:cNvPr>
          <p:cNvSpPr txBox="1">
            <a:spLocks noGrp="1"/>
          </p:cNvSpPr>
          <p:nvPr>
            <p:ph type="title"/>
          </p:nvPr>
        </p:nvSpPr>
        <p:spPr>
          <a:xfrm>
            <a:off x="1154960" y="4800590"/>
            <a:ext cx="8825660" cy="566735"/>
          </a:xfrm>
        </p:spPr>
        <p:txBody>
          <a:bodyPr anchor="b">
            <a:normAutofit/>
          </a:bodyPr>
          <a:lstStyle>
            <a:lvl1pPr>
              <a:defRPr sz="24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159427C5-909E-4FA9-D1DA-4CCC47E86C63}"/>
              </a:ext>
            </a:extLst>
          </p:cNvPr>
          <p:cNvSpPr txBox="1">
            <a:spLocks noGrp="1"/>
          </p:cNvSpPr>
          <p:nvPr>
            <p:ph type="pic" idx="4294967295"/>
          </p:nvPr>
        </p:nvSpPr>
        <p:spPr>
          <a:xfrm>
            <a:off x="1154951" y="685800"/>
            <a:ext cx="8825660" cy="3640665"/>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AD19F7EA-7D62-E3D3-2682-64C520673D06}"/>
              </a:ext>
            </a:extLst>
          </p:cNvPr>
          <p:cNvSpPr txBox="1">
            <a:spLocks noGrp="1"/>
          </p:cNvSpPr>
          <p:nvPr>
            <p:ph type="body" idx="4294967295"/>
          </p:nvPr>
        </p:nvSpPr>
        <p:spPr>
          <a:xfrm>
            <a:off x="1154960" y="5367326"/>
            <a:ext cx="8825651" cy="493711"/>
          </a:xfrm>
        </p:spPr>
        <p:txBody>
          <a:bodyPr/>
          <a:lstStyle>
            <a:lvl1pPr marL="0" indent="0">
              <a:buNone/>
              <a:defRPr sz="1200"/>
            </a:lvl1pPr>
          </a:lstStyle>
          <a:p>
            <a:pPr lvl="0"/>
            <a:r>
              <a:rPr lang="en-GB"/>
              <a:t>Click to edit Master text styles</a:t>
            </a:r>
          </a:p>
        </p:txBody>
      </p:sp>
      <p:sp>
        <p:nvSpPr>
          <p:cNvPr id="5" name="Date Placeholder 4">
            <a:extLst>
              <a:ext uri="{FF2B5EF4-FFF2-40B4-BE49-F238E27FC236}">
                <a16:creationId xmlns:a16="http://schemas.microsoft.com/office/drawing/2014/main" id="{F78E8535-3F52-99E0-4B44-E38E9CFAF5C7}"/>
              </a:ext>
            </a:extLst>
          </p:cNvPr>
          <p:cNvSpPr txBox="1">
            <a:spLocks noGrp="1"/>
          </p:cNvSpPr>
          <p:nvPr>
            <p:ph type="dt" sz="half" idx="7"/>
          </p:nvPr>
        </p:nvSpPr>
        <p:spPr/>
        <p:txBody>
          <a:bodyPr/>
          <a:lstStyle>
            <a:lvl1pPr>
              <a:defRPr/>
            </a:lvl1pPr>
          </a:lstStyle>
          <a:p>
            <a:pPr lvl="0"/>
            <a:fld id="{8205BE8E-2EB1-4B4D-89F5-7009DC44B12D}" type="datetime1">
              <a:rPr lang="en-GB"/>
              <a:pPr lvl="0"/>
              <a:t>24/11/2023</a:t>
            </a:fld>
            <a:endParaRPr lang="en-GB"/>
          </a:p>
        </p:txBody>
      </p:sp>
      <p:sp>
        <p:nvSpPr>
          <p:cNvPr id="6" name="Footer Placeholder 5">
            <a:extLst>
              <a:ext uri="{FF2B5EF4-FFF2-40B4-BE49-F238E27FC236}">
                <a16:creationId xmlns:a16="http://schemas.microsoft.com/office/drawing/2014/main" id="{6491DA8D-EEB6-B52A-D5FF-E52EA8B5984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93C6C24E-EE07-9074-87DC-C200771457D5}"/>
              </a:ext>
            </a:extLst>
          </p:cNvPr>
          <p:cNvSpPr txBox="1">
            <a:spLocks noGrp="1"/>
          </p:cNvSpPr>
          <p:nvPr>
            <p:ph type="sldNum" sz="quarter" idx="8"/>
          </p:nvPr>
        </p:nvSpPr>
        <p:spPr/>
        <p:txBody>
          <a:bodyPr/>
          <a:lstStyle>
            <a:lvl1pPr>
              <a:defRPr/>
            </a:lvl1pPr>
          </a:lstStyle>
          <a:p>
            <a:pPr lvl="0"/>
            <a:fld id="{06A4FC8B-6364-4F22-B07F-762573CE6266}" type="slidenum">
              <a:t>‹#›</a:t>
            </a:fld>
            <a:endParaRPr lang="en-GB"/>
          </a:p>
        </p:txBody>
      </p:sp>
    </p:spTree>
    <p:extLst>
      <p:ext uri="{BB962C8B-B14F-4D97-AF65-F5344CB8AC3E}">
        <p14:creationId xmlns:p14="http://schemas.microsoft.com/office/powerpoint/2010/main" val="2084932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3215D-CEA4-522A-1274-C5BCB116196E}"/>
              </a:ext>
            </a:extLst>
          </p:cNvPr>
          <p:cNvSpPr txBox="1">
            <a:spLocks noGrp="1"/>
          </p:cNvSpPr>
          <p:nvPr>
            <p:ph type="title"/>
          </p:nvPr>
        </p:nvSpPr>
        <p:spPr>
          <a:xfrm>
            <a:off x="1154951" y="1447796"/>
            <a:ext cx="8825660" cy="1981203"/>
          </a:xfrm>
        </p:spPr>
        <p:txBody>
          <a:bodyPr/>
          <a:lstStyle>
            <a:lvl1pPr>
              <a:defRPr sz="4800"/>
            </a:lvl1pPr>
          </a:lstStyle>
          <a:p>
            <a:pPr lvl="0"/>
            <a:r>
              <a:rPr lang="en-GB"/>
              <a:t>Click to edit Master title style</a:t>
            </a:r>
            <a:endParaRPr lang="en-US"/>
          </a:p>
        </p:txBody>
      </p:sp>
      <p:sp>
        <p:nvSpPr>
          <p:cNvPr id="3" name="Text Placeholder 3">
            <a:extLst>
              <a:ext uri="{FF2B5EF4-FFF2-40B4-BE49-F238E27FC236}">
                <a16:creationId xmlns:a16="http://schemas.microsoft.com/office/drawing/2014/main" id="{F247FEAA-5314-C494-CE2E-9B889F3149C9}"/>
              </a:ext>
            </a:extLst>
          </p:cNvPr>
          <p:cNvSpPr txBox="1">
            <a:spLocks noGrp="1"/>
          </p:cNvSpPr>
          <p:nvPr>
            <p:ph type="body" idx="4294967295"/>
          </p:nvPr>
        </p:nvSpPr>
        <p:spPr>
          <a:xfrm>
            <a:off x="1154951" y="3657600"/>
            <a:ext cx="8825660" cy="2362196"/>
          </a:xfrm>
        </p:spPr>
        <p:txBody>
          <a:bodyPr anchor="ctr"/>
          <a:lstStyle>
            <a:lvl1pPr marL="0" indent="0">
              <a:buNone/>
              <a:defRPr sz="1800"/>
            </a:lvl1pPr>
          </a:lstStyle>
          <a:p>
            <a:pPr lvl="0"/>
            <a:r>
              <a:rPr lang="en-GB"/>
              <a:t>Click to edit Master text styles</a:t>
            </a:r>
          </a:p>
        </p:txBody>
      </p:sp>
      <p:sp>
        <p:nvSpPr>
          <p:cNvPr id="4" name="Date Placeholder 3">
            <a:extLst>
              <a:ext uri="{FF2B5EF4-FFF2-40B4-BE49-F238E27FC236}">
                <a16:creationId xmlns:a16="http://schemas.microsoft.com/office/drawing/2014/main" id="{FE5F7117-7C62-F639-7CCF-FD553E88E718}"/>
              </a:ext>
            </a:extLst>
          </p:cNvPr>
          <p:cNvSpPr txBox="1">
            <a:spLocks noGrp="1"/>
          </p:cNvSpPr>
          <p:nvPr>
            <p:ph type="dt" sz="half" idx="7"/>
          </p:nvPr>
        </p:nvSpPr>
        <p:spPr/>
        <p:txBody>
          <a:bodyPr/>
          <a:lstStyle>
            <a:lvl1pPr>
              <a:defRPr/>
            </a:lvl1pPr>
          </a:lstStyle>
          <a:p>
            <a:pPr lvl="0"/>
            <a:fld id="{89A22D18-81AA-43FC-ABBF-AFE9FE158E8D}" type="datetime1">
              <a:rPr lang="en-GB"/>
              <a:pPr lvl="0"/>
              <a:t>24/11/2023</a:t>
            </a:fld>
            <a:endParaRPr lang="en-GB"/>
          </a:p>
        </p:txBody>
      </p:sp>
      <p:sp>
        <p:nvSpPr>
          <p:cNvPr id="5" name="Footer Placeholder 4">
            <a:extLst>
              <a:ext uri="{FF2B5EF4-FFF2-40B4-BE49-F238E27FC236}">
                <a16:creationId xmlns:a16="http://schemas.microsoft.com/office/drawing/2014/main" id="{81658F5E-ED50-72EB-47BF-54B7E56954C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441E8C4-2ED2-E423-DB22-56EE813FEE90}"/>
              </a:ext>
            </a:extLst>
          </p:cNvPr>
          <p:cNvSpPr txBox="1">
            <a:spLocks noGrp="1"/>
          </p:cNvSpPr>
          <p:nvPr>
            <p:ph type="sldNum" sz="quarter" idx="8"/>
          </p:nvPr>
        </p:nvSpPr>
        <p:spPr/>
        <p:txBody>
          <a:bodyPr/>
          <a:lstStyle>
            <a:lvl1pPr>
              <a:defRPr/>
            </a:lvl1pPr>
          </a:lstStyle>
          <a:p>
            <a:pPr lvl="0"/>
            <a:fld id="{B31EF0A3-FF30-4C7D-8698-44D662317058}" type="slidenum">
              <a:t>‹#›</a:t>
            </a:fld>
            <a:endParaRPr lang="en-GB"/>
          </a:p>
        </p:txBody>
      </p:sp>
    </p:spTree>
    <p:extLst>
      <p:ext uri="{BB962C8B-B14F-4D97-AF65-F5344CB8AC3E}">
        <p14:creationId xmlns:p14="http://schemas.microsoft.com/office/powerpoint/2010/main" val="17125864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B67B9-3F70-BA5C-8D3B-B64D60A31A8F}"/>
              </a:ext>
            </a:extLst>
          </p:cNvPr>
          <p:cNvSpPr txBox="1">
            <a:spLocks noGrp="1"/>
          </p:cNvSpPr>
          <p:nvPr>
            <p:ph type="title"/>
          </p:nvPr>
        </p:nvSpPr>
        <p:spPr>
          <a:xfrm>
            <a:off x="1574797" y="1447796"/>
            <a:ext cx="7999317" cy="2323371"/>
          </a:xfrm>
        </p:spPr>
        <p:txBody>
          <a:bodyPr/>
          <a:lstStyle>
            <a:lvl1pPr>
              <a:defRPr sz="4800"/>
            </a:lvl1pPr>
          </a:lstStyle>
          <a:p>
            <a:pPr lvl="0"/>
            <a:r>
              <a:rPr lang="en-GB"/>
              <a:t>Click to edit Master title style</a:t>
            </a:r>
            <a:endParaRPr lang="en-US"/>
          </a:p>
        </p:txBody>
      </p:sp>
      <p:sp>
        <p:nvSpPr>
          <p:cNvPr id="3" name="Text Placeholder 3">
            <a:extLst>
              <a:ext uri="{FF2B5EF4-FFF2-40B4-BE49-F238E27FC236}">
                <a16:creationId xmlns:a16="http://schemas.microsoft.com/office/drawing/2014/main" id="{A1179652-9211-5662-A1C9-1DF5CA5B9374}"/>
              </a:ext>
            </a:extLst>
          </p:cNvPr>
          <p:cNvSpPr txBox="1">
            <a:spLocks noGrp="1"/>
          </p:cNvSpPr>
          <p:nvPr>
            <p:ph type="body" idx="4294967295"/>
          </p:nvPr>
        </p:nvSpPr>
        <p:spPr>
          <a:xfrm>
            <a:off x="1930398" y="3771177"/>
            <a:ext cx="7279648" cy="342177"/>
          </a:xfrm>
        </p:spPr>
        <p:txBody>
          <a:bodyPr/>
          <a:lstStyle>
            <a:lvl1pPr marL="0" indent="0">
              <a:buNone/>
              <a:defRPr sz="1400" cap="small">
                <a:solidFill>
                  <a:srgbClr val="8AD0D6"/>
                </a:solidFill>
              </a:defRPr>
            </a:lvl1pPr>
          </a:lstStyle>
          <a:p>
            <a:pPr lvl="0"/>
            <a:r>
              <a:rPr lang="en-GB"/>
              <a:t>Click to edit Master text styles</a:t>
            </a:r>
          </a:p>
        </p:txBody>
      </p:sp>
      <p:sp>
        <p:nvSpPr>
          <p:cNvPr id="4" name="Text Placeholder 3">
            <a:extLst>
              <a:ext uri="{FF2B5EF4-FFF2-40B4-BE49-F238E27FC236}">
                <a16:creationId xmlns:a16="http://schemas.microsoft.com/office/drawing/2014/main" id="{F43932B3-0FB4-6E57-75FD-15864488B295}"/>
              </a:ext>
            </a:extLst>
          </p:cNvPr>
          <p:cNvSpPr txBox="1">
            <a:spLocks noGrp="1"/>
          </p:cNvSpPr>
          <p:nvPr>
            <p:ph type="body" idx="4294967295"/>
          </p:nvPr>
        </p:nvSpPr>
        <p:spPr>
          <a:xfrm>
            <a:off x="1154951" y="4350660"/>
            <a:ext cx="8825660" cy="1676396"/>
          </a:xfrm>
        </p:spPr>
        <p:txBody>
          <a:bodyPr anchor="ctr"/>
          <a:lstStyle>
            <a:lvl1pPr marL="0" indent="0">
              <a:buNone/>
              <a:defRPr sz="1800"/>
            </a:lvl1pPr>
          </a:lstStyle>
          <a:p>
            <a:pPr lvl="0"/>
            <a:r>
              <a:rPr lang="en-GB"/>
              <a:t>Click to edit Master text styles</a:t>
            </a:r>
          </a:p>
        </p:txBody>
      </p:sp>
      <p:sp>
        <p:nvSpPr>
          <p:cNvPr id="5" name="Date Placeholder 3">
            <a:extLst>
              <a:ext uri="{FF2B5EF4-FFF2-40B4-BE49-F238E27FC236}">
                <a16:creationId xmlns:a16="http://schemas.microsoft.com/office/drawing/2014/main" id="{1B5E0581-0A56-D072-D899-FD54B29794C0}"/>
              </a:ext>
            </a:extLst>
          </p:cNvPr>
          <p:cNvSpPr txBox="1">
            <a:spLocks noGrp="1"/>
          </p:cNvSpPr>
          <p:nvPr>
            <p:ph type="dt" sz="half" idx="7"/>
          </p:nvPr>
        </p:nvSpPr>
        <p:spPr/>
        <p:txBody>
          <a:bodyPr/>
          <a:lstStyle>
            <a:lvl1pPr>
              <a:defRPr/>
            </a:lvl1pPr>
          </a:lstStyle>
          <a:p>
            <a:pPr lvl="0"/>
            <a:fld id="{9C614EEA-0547-4CE3-BC93-A88C17ED9196}" type="datetime1">
              <a:rPr lang="en-GB"/>
              <a:pPr lvl="0"/>
              <a:t>24/11/2023</a:t>
            </a:fld>
            <a:endParaRPr lang="en-GB"/>
          </a:p>
        </p:txBody>
      </p:sp>
      <p:sp>
        <p:nvSpPr>
          <p:cNvPr id="6" name="Footer Placeholder 4">
            <a:extLst>
              <a:ext uri="{FF2B5EF4-FFF2-40B4-BE49-F238E27FC236}">
                <a16:creationId xmlns:a16="http://schemas.microsoft.com/office/drawing/2014/main" id="{A73204FC-1FEE-4EF8-BE71-26E14D5F5EB0}"/>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62566C96-5DA3-0CB2-557D-65E5F0C234B4}"/>
              </a:ext>
            </a:extLst>
          </p:cNvPr>
          <p:cNvSpPr txBox="1">
            <a:spLocks noGrp="1"/>
          </p:cNvSpPr>
          <p:nvPr>
            <p:ph type="sldNum" sz="quarter" idx="8"/>
          </p:nvPr>
        </p:nvSpPr>
        <p:spPr/>
        <p:txBody>
          <a:bodyPr/>
          <a:lstStyle>
            <a:lvl1pPr>
              <a:defRPr/>
            </a:lvl1pPr>
          </a:lstStyle>
          <a:p>
            <a:pPr lvl="0"/>
            <a:fld id="{AE30EC27-F1DA-4790-8D32-6A226A145C83}" type="slidenum">
              <a:t>‹#›</a:t>
            </a:fld>
            <a:endParaRPr lang="en-GB"/>
          </a:p>
        </p:txBody>
      </p:sp>
      <p:sp>
        <p:nvSpPr>
          <p:cNvPr id="8" name="TextBox 11">
            <a:extLst>
              <a:ext uri="{FF2B5EF4-FFF2-40B4-BE49-F238E27FC236}">
                <a16:creationId xmlns:a16="http://schemas.microsoft.com/office/drawing/2014/main" id="{893DD216-C63B-04EB-8804-85A1D6256DAE}"/>
              </a:ext>
            </a:extLst>
          </p:cNvPr>
          <p:cNvSpPr txBox="1"/>
          <p:nvPr/>
        </p:nvSpPr>
        <p:spPr>
          <a:xfrm>
            <a:off x="898297" y="971257"/>
            <a:ext cx="801910" cy="1969773"/>
          </a:xfrm>
          <a:prstGeom prst="rect">
            <a:avLst/>
          </a:prstGeom>
          <a:noFill/>
          <a:ln cap="rnd">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8AD0D6"/>
                </a:solidFill>
                <a:uFillTx/>
                <a:latin typeface="Arial"/>
              </a:rPr>
              <a:t>“</a:t>
            </a:r>
          </a:p>
        </p:txBody>
      </p:sp>
      <p:sp>
        <p:nvSpPr>
          <p:cNvPr id="9" name="TextBox 14">
            <a:extLst>
              <a:ext uri="{FF2B5EF4-FFF2-40B4-BE49-F238E27FC236}">
                <a16:creationId xmlns:a16="http://schemas.microsoft.com/office/drawing/2014/main" id="{8B783B45-61FF-2CB1-36A7-8130FA2D0141}"/>
              </a:ext>
            </a:extLst>
          </p:cNvPr>
          <p:cNvSpPr txBox="1"/>
          <p:nvPr/>
        </p:nvSpPr>
        <p:spPr>
          <a:xfrm>
            <a:off x="9330491" y="2613784"/>
            <a:ext cx="801910" cy="1969773"/>
          </a:xfrm>
          <a:prstGeom prst="rect">
            <a:avLst/>
          </a:prstGeom>
          <a:noFill/>
          <a:ln cap="rnd">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8AD0D6"/>
                </a:solidFill>
                <a:uFillTx/>
                <a:latin typeface="Arial"/>
              </a:rPr>
              <a:t>”</a:t>
            </a:r>
          </a:p>
        </p:txBody>
      </p:sp>
    </p:spTree>
    <p:extLst>
      <p:ext uri="{BB962C8B-B14F-4D97-AF65-F5344CB8AC3E}">
        <p14:creationId xmlns:p14="http://schemas.microsoft.com/office/powerpoint/2010/main" val="8359692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2C044-E21C-84DA-E5F1-B7D031328C71}"/>
              </a:ext>
            </a:extLst>
          </p:cNvPr>
          <p:cNvSpPr txBox="1">
            <a:spLocks noGrp="1"/>
          </p:cNvSpPr>
          <p:nvPr>
            <p:ph type="title"/>
          </p:nvPr>
        </p:nvSpPr>
        <p:spPr>
          <a:xfrm>
            <a:off x="1154951" y="3124203"/>
            <a:ext cx="8825660" cy="1653180"/>
          </a:xfrm>
        </p:spPr>
        <p:txBody>
          <a:bodyPr anchor="b"/>
          <a:lstStyle>
            <a:lvl1pPr>
              <a:defRPr sz="4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42450D1B-C549-3FED-DF9E-4737B4653C55}"/>
              </a:ext>
            </a:extLst>
          </p:cNvPr>
          <p:cNvSpPr txBox="1">
            <a:spLocks noGrp="1"/>
          </p:cNvSpPr>
          <p:nvPr>
            <p:ph type="body" idx="4294967295"/>
          </p:nvPr>
        </p:nvSpPr>
        <p:spPr>
          <a:xfrm>
            <a:off x="1154951" y="4777383"/>
            <a:ext cx="8825660" cy="860395"/>
          </a:xfrm>
        </p:spPr>
        <p:txBody>
          <a:bodyPr/>
          <a:lstStyle>
            <a:lvl1pPr marL="0" indent="0">
              <a:buNone/>
              <a:defRPr>
                <a:solidFill>
                  <a:srgbClr val="8AD0D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94E611E0-1B69-45FA-C9BA-A0CE083A7B2F}"/>
              </a:ext>
            </a:extLst>
          </p:cNvPr>
          <p:cNvSpPr txBox="1">
            <a:spLocks noGrp="1"/>
          </p:cNvSpPr>
          <p:nvPr>
            <p:ph type="dt" sz="half" idx="7"/>
          </p:nvPr>
        </p:nvSpPr>
        <p:spPr/>
        <p:txBody>
          <a:bodyPr/>
          <a:lstStyle>
            <a:lvl1pPr>
              <a:defRPr/>
            </a:lvl1pPr>
          </a:lstStyle>
          <a:p>
            <a:pPr lvl="0"/>
            <a:fld id="{825B861A-6BEE-4141-9F6E-B1B75AEE9002}" type="datetime1">
              <a:rPr lang="en-GB"/>
              <a:pPr lvl="0"/>
              <a:t>24/11/2023</a:t>
            </a:fld>
            <a:endParaRPr lang="en-GB"/>
          </a:p>
        </p:txBody>
      </p:sp>
      <p:sp>
        <p:nvSpPr>
          <p:cNvPr id="5" name="Footer Placeholder 4">
            <a:extLst>
              <a:ext uri="{FF2B5EF4-FFF2-40B4-BE49-F238E27FC236}">
                <a16:creationId xmlns:a16="http://schemas.microsoft.com/office/drawing/2014/main" id="{3556709A-C828-857E-B290-F003D64B295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49112AE-4E11-FDEA-09D9-F120E2AC882A}"/>
              </a:ext>
            </a:extLst>
          </p:cNvPr>
          <p:cNvSpPr txBox="1">
            <a:spLocks noGrp="1"/>
          </p:cNvSpPr>
          <p:nvPr>
            <p:ph type="sldNum" sz="quarter" idx="8"/>
          </p:nvPr>
        </p:nvSpPr>
        <p:spPr/>
        <p:txBody>
          <a:bodyPr/>
          <a:lstStyle>
            <a:lvl1pPr>
              <a:defRPr/>
            </a:lvl1pPr>
          </a:lstStyle>
          <a:p>
            <a:pPr lvl="0"/>
            <a:fld id="{AED9B137-AED9-4863-8D07-3902357FAD59}" type="slidenum">
              <a:t>‹#›</a:t>
            </a:fld>
            <a:endParaRPr lang="en-GB"/>
          </a:p>
        </p:txBody>
      </p:sp>
    </p:spTree>
    <p:extLst>
      <p:ext uri="{BB962C8B-B14F-4D97-AF65-F5344CB8AC3E}">
        <p14:creationId xmlns:p14="http://schemas.microsoft.com/office/powerpoint/2010/main" val="12765528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73B33-D0E3-717B-3ED4-90B090357CCE}"/>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73AAE327-E9E2-3FD1-19A2-EF1E85947980}"/>
              </a:ext>
            </a:extLst>
          </p:cNvPr>
          <p:cNvSpPr txBox="1">
            <a:spLocks noGrp="1"/>
          </p:cNvSpPr>
          <p:nvPr>
            <p:ph type="body" idx="4294967295"/>
          </p:nvPr>
        </p:nvSpPr>
        <p:spPr>
          <a:xfrm>
            <a:off x="632947" y="1981203"/>
            <a:ext cx="2946864"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4" name="Text Placeholder 3">
            <a:extLst>
              <a:ext uri="{FF2B5EF4-FFF2-40B4-BE49-F238E27FC236}">
                <a16:creationId xmlns:a16="http://schemas.microsoft.com/office/drawing/2014/main" id="{B57CD6C7-F591-DDD3-938F-E918ABC08637}"/>
              </a:ext>
            </a:extLst>
          </p:cNvPr>
          <p:cNvSpPr txBox="1">
            <a:spLocks noGrp="1"/>
          </p:cNvSpPr>
          <p:nvPr>
            <p:ph type="body" idx="4294967295"/>
          </p:nvPr>
        </p:nvSpPr>
        <p:spPr>
          <a:xfrm>
            <a:off x="652460" y="2667003"/>
            <a:ext cx="2927351" cy="3589340"/>
          </a:xfrm>
        </p:spPr>
        <p:txBody>
          <a:bodyPr/>
          <a:lstStyle>
            <a:lvl1pPr marL="0" indent="0">
              <a:buNone/>
              <a:defRPr sz="1400"/>
            </a:lvl1pPr>
          </a:lstStyle>
          <a:p>
            <a:pPr lvl="0"/>
            <a:r>
              <a:rPr lang="en-GB"/>
              <a:t>Click to edit Master text styles</a:t>
            </a:r>
          </a:p>
        </p:txBody>
      </p:sp>
      <p:sp>
        <p:nvSpPr>
          <p:cNvPr id="5" name="Text Placeholder 4">
            <a:extLst>
              <a:ext uri="{FF2B5EF4-FFF2-40B4-BE49-F238E27FC236}">
                <a16:creationId xmlns:a16="http://schemas.microsoft.com/office/drawing/2014/main" id="{AC5CF7D9-B989-2B3E-E00C-5DD9F60BD2D1}"/>
              </a:ext>
            </a:extLst>
          </p:cNvPr>
          <p:cNvSpPr txBox="1">
            <a:spLocks noGrp="1"/>
          </p:cNvSpPr>
          <p:nvPr>
            <p:ph type="body" idx="4294967295"/>
          </p:nvPr>
        </p:nvSpPr>
        <p:spPr>
          <a:xfrm>
            <a:off x="3883657" y="1981203"/>
            <a:ext cx="2936238"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6" name="Text Placeholder 3">
            <a:extLst>
              <a:ext uri="{FF2B5EF4-FFF2-40B4-BE49-F238E27FC236}">
                <a16:creationId xmlns:a16="http://schemas.microsoft.com/office/drawing/2014/main" id="{8564AE50-A803-A1CA-F9C3-6DA788D5FE98}"/>
              </a:ext>
            </a:extLst>
          </p:cNvPr>
          <p:cNvSpPr txBox="1">
            <a:spLocks noGrp="1"/>
          </p:cNvSpPr>
          <p:nvPr>
            <p:ph type="body" idx="4294967295"/>
          </p:nvPr>
        </p:nvSpPr>
        <p:spPr>
          <a:xfrm>
            <a:off x="3873105" y="2667003"/>
            <a:ext cx="2946791" cy="3589340"/>
          </a:xfrm>
        </p:spPr>
        <p:txBody>
          <a:bodyPr/>
          <a:lstStyle>
            <a:lvl1pPr marL="0" indent="0">
              <a:buNone/>
              <a:defRPr sz="1400"/>
            </a:lvl1pPr>
          </a:lstStyle>
          <a:p>
            <a:pPr lvl="0"/>
            <a:r>
              <a:rPr lang="en-GB"/>
              <a:t>Click to edit Master text styles</a:t>
            </a:r>
          </a:p>
        </p:txBody>
      </p:sp>
      <p:sp>
        <p:nvSpPr>
          <p:cNvPr id="7" name="Text Placeholder 4">
            <a:extLst>
              <a:ext uri="{FF2B5EF4-FFF2-40B4-BE49-F238E27FC236}">
                <a16:creationId xmlns:a16="http://schemas.microsoft.com/office/drawing/2014/main" id="{2CD6FE92-7FAA-E298-DDD7-07B64FC8307D}"/>
              </a:ext>
            </a:extLst>
          </p:cNvPr>
          <p:cNvSpPr txBox="1">
            <a:spLocks noGrp="1"/>
          </p:cNvSpPr>
          <p:nvPr>
            <p:ph type="body" idx="4294967295"/>
          </p:nvPr>
        </p:nvSpPr>
        <p:spPr>
          <a:xfrm>
            <a:off x="7124703" y="1981203"/>
            <a:ext cx="2932115"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8" name="Text Placeholder 3">
            <a:extLst>
              <a:ext uri="{FF2B5EF4-FFF2-40B4-BE49-F238E27FC236}">
                <a16:creationId xmlns:a16="http://schemas.microsoft.com/office/drawing/2014/main" id="{B622F314-9600-010A-184D-F43160827BE4}"/>
              </a:ext>
            </a:extLst>
          </p:cNvPr>
          <p:cNvSpPr txBox="1">
            <a:spLocks noGrp="1"/>
          </p:cNvSpPr>
          <p:nvPr>
            <p:ph type="body" idx="4294967295"/>
          </p:nvPr>
        </p:nvSpPr>
        <p:spPr>
          <a:xfrm>
            <a:off x="7124703" y="2667003"/>
            <a:ext cx="2932115" cy="3589340"/>
          </a:xfrm>
        </p:spPr>
        <p:txBody>
          <a:bodyPr/>
          <a:lstStyle>
            <a:lvl1pPr marL="0" indent="0">
              <a:buNone/>
              <a:defRPr sz="1400"/>
            </a:lvl1pPr>
          </a:lstStyle>
          <a:p>
            <a:pPr lvl="0"/>
            <a:r>
              <a:rPr lang="en-GB"/>
              <a:t>Click to edit Master text styles</a:t>
            </a:r>
          </a:p>
        </p:txBody>
      </p:sp>
      <p:cxnSp>
        <p:nvCxnSpPr>
          <p:cNvPr id="9" name="Straight Connector 16">
            <a:extLst>
              <a:ext uri="{FF2B5EF4-FFF2-40B4-BE49-F238E27FC236}">
                <a16:creationId xmlns:a16="http://schemas.microsoft.com/office/drawing/2014/main" id="{7C7D7BE5-C0D1-9DEE-0E2A-287F95DFBC1E}"/>
              </a:ext>
            </a:extLst>
          </p:cNvPr>
          <p:cNvCxnSpPr/>
          <p:nvPr/>
        </p:nvCxnSpPr>
        <p:spPr>
          <a:xfrm>
            <a:off x="3726143" y="2133596"/>
            <a:ext cx="0" cy="3962407"/>
          </a:xfrm>
          <a:prstGeom prst="straightConnector1">
            <a:avLst/>
          </a:prstGeom>
          <a:noFill/>
          <a:ln w="12701" cap="rnd">
            <a:solidFill>
              <a:srgbClr val="8AD0D6">
                <a:alpha val="40000"/>
              </a:srgbClr>
            </a:solidFill>
            <a:prstDash val="solid"/>
          </a:ln>
        </p:spPr>
      </p:cxnSp>
      <p:cxnSp>
        <p:nvCxnSpPr>
          <p:cNvPr id="10" name="Straight Connector 17">
            <a:extLst>
              <a:ext uri="{FF2B5EF4-FFF2-40B4-BE49-F238E27FC236}">
                <a16:creationId xmlns:a16="http://schemas.microsoft.com/office/drawing/2014/main" id="{C1EABC65-9232-B79B-16E6-925018981214}"/>
              </a:ext>
            </a:extLst>
          </p:cNvPr>
          <p:cNvCxnSpPr/>
          <p:nvPr/>
        </p:nvCxnSpPr>
        <p:spPr>
          <a:xfrm>
            <a:off x="6962223" y="2133596"/>
            <a:ext cx="0" cy="3966887"/>
          </a:xfrm>
          <a:prstGeom prst="straightConnector1">
            <a:avLst/>
          </a:prstGeom>
          <a:noFill/>
          <a:ln w="12701" cap="rnd">
            <a:solidFill>
              <a:srgbClr val="8AD0D6">
                <a:alpha val="40000"/>
              </a:srgbClr>
            </a:solidFill>
            <a:prstDash val="solid"/>
          </a:ln>
        </p:spPr>
      </p:cxnSp>
      <p:sp>
        <p:nvSpPr>
          <p:cNvPr id="11" name="Date Placeholder 3">
            <a:extLst>
              <a:ext uri="{FF2B5EF4-FFF2-40B4-BE49-F238E27FC236}">
                <a16:creationId xmlns:a16="http://schemas.microsoft.com/office/drawing/2014/main" id="{A209C01A-2E30-62BA-2CF2-F39B8BD7A09C}"/>
              </a:ext>
            </a:extLst>
          </p:cNvPr>
          <p:cNvSpPr txBox="1">
            <a:spLocks noGrp="1"/>
          </p:cNvSpPr>
          <p:nvPr>
            <p:ph type="dt" sz="half" idx="7"/>
          </p:nvPr>
        </p:nvSpPr>
        <p:spPr/>
        <p:txBody>
          <a:bodyPr/>
          <a:lstStyle>
            <a:lvl1pPr>
              <a:defRPr/>
            </a:lvl1pPr>
          </a:lstStyle>
          <a:p>
            <a:pPr lvl="0"/>
            <a:fld id="{179AE570-6E8A-4B1C-92C8-48D7EC8720E0}" type="datetime1">
              <a:rPr lang="en-GB"/>
              <a:pPr lvl="0"/>
              <a:t>24/11/2023</a:t>
            </a:fld>
            <a:endParaRPr lang="en-GB"/>
          </a:p>
        </p:txBody>
      </p:sp>
      <p:sp>
        <p:nvSpPr>
          <p:cNvPr id="12" name="Footer Placeholder 4">
            <a:extLst>
              <a:ext uri="{FF2B5EF4-FFF2-40B4-BE49-F238E27FC236}">
                <a16:creationId xmlns:a16="http://schemas.microsoft.com/office/drawing/2014/main" id="{F7E6E6F2-2790-53A7-A2B3-8483B8ABF290}"/>
              </a:ext>
            </a:extLst>
          </p:cNvPr>
          <p:cNvSpPr txBox="1">
            <a:spLocks noGrp="1"/>
          </p:cNvSpPr>
          <p:nvPr>
            <p:ph type="ftr" sz="quarter" idx="9"/>
          </p:nvPr>
        </p:nvSpPr>
        <p:spPr/>
        <p:txBody>
          <a:bodyPr/>
          <a:lstStyle>
            <a:lvl1pPr>
              <a:defRPr/>
            </a:lvl1pPr>
          </a:lstStyle>
          <a:p>
            <a:pPr lvl="0"/>
            <a:endParaRPr lang="en-GB"/>
          </a:p>
        </p:txBody>
      </p:sp>
      <p:sp>
        <p:nvSpPr>
          <p:cNvPr id="13" name="Slide Number Placeholder 5">
            <a:extLst>
              <a:ext uri="{FF2B5EF4-FFF2-40B4-BE49-F238E27FC236}">
                <a16:creationId xmlns:a16="http://schemas.microsoft.com/office/drawing/2014/main" id="{2FE4D1AA-2EBF-DF33-A80E-7CFFDD55C086}"/>
              </a:ext>
            </a:extLst>
          </p:cNvPr>
          <p:cNvSpPr txBox="1">
            <a:spLocks noGrp="1"/>
          </p:cNvSpPr>
          <p:nvPr>
            <p:ph type="sldNum" sz="quarter" idx="8"/>
          </p:nvPr>
        </p:nvSpPr>
        <p:spPr/>
        <p:txBody>
          <a:bodyPr/>
          <a:lstStyle>
            <a:lvl1pPr>
              <a:defRPr/>
            </a:lvl1pPr>
          </a:lstStyle>
          <a:p>
            <a:pPr lvl="0"/>
            <a:fld id="{530864AD-4F1E-4867-B4D5-83AD296C3328}" type="slidenum">
              <a:t>‹#›</a:t>
            </a:fld>
            <a:endParaRPr lang="en-GB"/>
          </a:p>
        </p:txBody>
      </p:sp>
    </p:spTree>
    <p:extLst>
      <p:ext uri="{BB962C8B-B14F-4D97-AF65-F5344CB8AC3E}">
        <p14:creationId xmlns:p14="http://schemas.microsoft.com/office/powerpoint/2010/main" val="19324434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CDA2E-2E11-213B-5490-88444D0ED7BD}"/>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2D716B44-FDFB-A130-6FC2-9B624ED52627}"/>
              </a:ext>
            </a:extLst>
          </p:cNvPr>
          <p:cNvSpPr txBox="1">
            <a:spLocks noGrp="1"/>
          </p:cNvSpPr>
          <p:nvPr>
            <p:ph type="body" idx="4294967295"/>
          </p:nvPr>
        </p:nvSpPr>
        <p:spPr>
          <a:xfrm>
            <a:off x="652460" y="4250945"/>
            <a:ext cx="2940052"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4" name="Picture Placeholder 2">
            <a:extLst>
              <a:ext uri="{FF2B5EF4-FFF2-40B4-BE49-F238E27FC236}">
                <a16:creationId xmlns:a16="http://schemas.microsoft.com/office/drawing/2014/main" id="{A5E91F11-039C-3FC3-406B-035A875275BE}"/>
              </a:ext>
            </a:extLst>
          </p:cNvPr>
          <p:cNvSpPr txBox="1">
            <a:spLocks noGrp="1"/>
          </p:cNvSpPr>
          <p:nvPr>
            <p:ph type="pic" idx="4294967295"/>
          </p:nvPr>
        </p:nvSpPr>
        <p:spPr>
          <a:xfrm>
            <a:off x="652460" y="2209803"/>
            <a:ext cx="2940052" cy="152400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5" name="Text Placeholder 3">
            <a:extLst>
              <a:ext uri="{FF2B5EF4-FFF2-40B4-BE49-F238E27FC236}">
                <a16:creationId xmlns:a16="http://schemas.microsoft.com/office/drawing/2014/main" id="{A0529E65-3D9C-5DAF-D199-F84B05B654D7}"/>
              </a:ext>
            </a:extLst>
          </p:cNvPr>
          <p:cNvSpPr txBox="1">
            <a:spLocks noGrp="1"/>
          </p:cNvSpPr>
          <p:nvPr>
            <p:ph type="body" idx="4294967295"/>
          </p:nvPr>
        </p:nvSpPr>
        <p:spPr>
          <a:xfrm>
            <a:off x="652460" y="4827209"/>
            <a:ext cx="2940052" cy="659190"/>
          </a:xfrm>
        </p:spPr>
        <p:txBody>
          <a:bodyPr/>
          <a:lstStyle>
            <a:lvl1pPr marL="0" indent="0">
              <a:buNone/>
              <a:defRPr sz="1400"/>
            </a:lvl1pPr>
          </a:lstStyle>
          <a:p>
            <a:pPr lvl="0"/>
            <a:r>
              <a:rPr lang="en-GB"/>
              <a:t>Click to edit Master text styles</a:t>
            </a:r>
          </a:p>
        </p:txBody>
      </p:sp>
      <p:sp>
        <p:nvSpPr>
          <p:cNvPr id="6" name="Text Placeholder 4">
            <a:extLst>
              <a:ext uri="{FF2B5EF4-FFF2-40B4-BE49-F238E27FC236}">
                <a16:creationId xmlns:a16="http://schemas.microsoft.com/office/drawing/2014/main" id="{5E228472-76C9-D91E-14D3-833D788DA8FA}"/>
              </a:ext>
            </a:extLst>
          </p:cNvPr>
          <p:cNvSpPr txBox="1">
            <a:spLocks noGrp="1"/>
          </p:cNvSpPr>
          <p:nvPr>
            <p:ph type="body" idx="4294967295"/>
          </p:nvPr>
        </p:nvSpPr>
        <p:spPr>
          <a:xfrm>
            <a:off x="3889372" y="4250945"/>
            <a:ext cx="2930523"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7" name="Picture Placeholder 2">
            <a:extLst>
              <a:ext uri="{FF2B5EF4-FFF2-40B4-BE49-F238E27FC236}">
                <a16:creationId xmlns:a16="http://schemas.microsoft.com/office/drawing/2014/main" id="{A71A5DDC-C89E-6B41-ED2D-FBC4CE9E4DA2}"/>
              </a:ext>
            </a:extLst>
          </p:cNvPr>
          <p:cNvSpPr txBox="1">
            <a:spLocks noGrp="1"/>
          </p:cNvSpPr>
          <p:nvPr>
            <p:ph type="pic" idx="4294967295"/>
          </p:nvPr>
        </p:nvSpPr>
        <p:spPr>
          <a:xfrm>
            <a:off x="3889372" y="2209803"/>
            <a:ext cx="2930523" cy="152400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8" name="Text Placeholder 3">
            <a:extLst>
              <a:ext uri="{FF2B5EF4-FFF2-40B4-BE49-F238E27FC236}">
                <a16:creationId xmlns:a16="http://schemas.microsoft.com/office/drawing/2014/main" id="{1BED3F2E-1BB7-4871-BE50-9D1E5E5AEC44}"/>
              </a:ext>
            </a:extLst>
          </p:cNvPr>
          <p:cNvSpPr txBox="1">
            <a:spLocks noGrp="1"/>
          </p:cNvSpPr>
          <p:nvPr>
            <p:ph type="body" idx="4294967295"/>
          </p:nvPr>
        </p:nvSpPr>
        <p:spPr>
          <a:xfrm>
            <a:off x="3888019" y="4827209"/>
            <a:ext cx="2934410" cy="659190"/>
          </a:xfrm>
        </p:spPr>
        <p:txBody>
          <a:bodyPr/>
          <a:lstStyle>
            <a:lvl1pPr marL="0" indent="0">
              <a:buNone/>
              <a:defRPr sz="1400"/>
            </a:lvl1pPr>
          </a:lstStyle>
          <a:p>
            <a:pPr lvl="0"/>
            <a:r>
              <a:rPr lang="en-GB"/>
              <a:t>Click to edit Master text styles</a:t>
            </a:r>
          </a:p>
        </p:txBody>
      </p:sp>
      <p:sp>
        <p:nvSpPr>
          <p:cNvPr id="9" name="Text Placeholder 4">
            <a:extLst>
              <a:ext uri="{FF2B5EF4-FFF2-40B4-BE49-F238E27FC236}">
                <a16:creationId xmlns:a16="http://schemas.microsoft.com/office/drawing/2014/main" id="{D87D752C-DC64-8758-FB46-80F225FD4A28}"/>
              </a:ext>
            </a:extLst>
          </p:cNvPr>
          <p:cNvSpPr txBox="1">
            <a:spLocks noGrp="1"/>
          </p:cNvSpPr>
          <p:nvPr>
            <p:ph type="body" idx="4294967295"/>
          </p:nvPr>
        </p:nvSpPr>
        <p:spPr>
          <a:xfrm>
            <a:off x="7124703" y="4250945"/>
            <a:ext cx="2932115" cy="576264"/>
          </a:xfrm>
        </p:spPr>
        <p:txBody>
          <a:bodyPr anchor="b">
            <a:noAutofit/>
          </a:bodyPr>
          <a:lstStyle>
            <a:lvl1pPr marL="0" indent="0">
              <a:buNone/>
              <a:defRPr sz="2400">
                <a:solidFill>
                  <a:srgbClr val="8AD0D6"/>
                </a:solidFill>
              </a:defRPr>
            </a:lvl1pPr>
          </a:lstStyle>
          <a:p>
            <a:pPr lvl="0"/>
            <a:r>
              <a:rPr lang="en-GB"/>
              <a:t>Click to edit Master text styles</a:t>
            </a:r>
          </a:p>
        </p:txBody>
      </p:sp>
      <p:sp>
        <p:nvSpPr>
          <p:cNvPr id="10" name="Picture Placeholder 2">
            <a:extLst>
              <a:ext uri="{FF2B5EF4-FFF2-40B4-BE49-F238E27FC236}">
                <a16:creationId xmlns:a16="http://schemas.microsoft.com/office/drawing/2014/main" id="{7780223B-C599-4111-ED77-79298F45DB3A}"/>
              </a:ext>
            </a:extLst>
          </p:cNvPr>
          <p:cNvSpPr txBox="1">
            <a:spLocks noGrp="1"/>
          </p:cNvSpPr>
          <p:nvPr>
            <p:ph type="pic" idx="4294967295"/>
          </p:nvPr>
        </p:nvSpPr>
        <p:spPr>
          <a:xfrm>
            <a:off x="7124703" y="2209803"/>
            <a:ext cx="2932115" cy="152400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11" name="Text Placeholder 3">
            <a:extLst>
              <a:ext uri="{FF2B5EF4-FFF2-40B4-BE49-F238E27FC236}">
                <a16:creationId xmlns:a16="http://schemas.microsoft.com/office/drawing/2014/main" id="{64695609-AA41-6B1E-00E1-7E572F52F728}"/>
              </a:ext>
            </a:extLst>
          </p:cNvPr>
          <p:cNvSpPr txBox="1">
            <a:spLocks noGrp="1"/>
          </p:cNvSpPr>
          <p:nvPr>
            <p:ph type="body" idx="4294967295"/>
          </p:nvPr>
        </p:nvSpPr>
        <p:spPr>
          <a:xfrm>
            <a:off x="7124575" y="4827209"/>
            <a:ext cx="2936001" cy="659190"/>
          </a:xfrm>
        </p:spPr>
        <p:txBody>
          <a:bodyPr/>
          <a:lstStyle>
            <a:lvl1pPr marL="0" indent="0">
              <a:buNone/>
              <a:defRPr sz="1400"/>
            </a:lvl1pPr>
          </a:lstStyle>
          <a:p>
            <a:pPr lvl="0"/>
            <a:r>
              <a:rPr lang="en-GB"/>
              <a:t>Click to edit Master text styles</a:t>
            </a:r>
          </a:p>
        </p:txBody>
      </p:sp>
      <p:cxnSp>
        <p:nvCxnSpPr>
          <p:cNvPr id="12" name="Straight Connector 18">
            <a:extLst>
              <a:ext uri="{FF2B5EF4-FFF2-40B4-BE49-F238E27FC236}">
                <a16:creationId xmlns:a16="http://schemas.microsoft.com/office/drawing/2014/main" id="{583F5991-F71D-D7A5-A06B-CE2A38F01F85}"/>
              </a:ext>
            </a:extLst>
          </p:cNvPr>
          <p:cNvCxnSpPr/>
          <p:nvPr/>
        </p:nvCxnSpPr>
        <p:spPr>
          <a:xfrm>
            <a:off x="3726143" y="2133596"/>
            <a:ext cx="0" cy="3962407"/>
          </a:xfrm>
          <a:prstGeom prst="straightConnector1">
            <a:avLst/>
          </a:prstGeom>
          <a:noFill/>
          <a:ln w="12701" cap="rnd">
            <a:solidFill>
              <a:srgbClr val="8AD0D6">
                <a:alpha val="40000"/>
              </a:srgbClr>
            </a:solidFill>
            <a:prstDash val="solid"/>
          </a:ln>
        </p:spPr>
      </p:cxnSp>
      <p:cxnSp>
        <p:nvCxnSpPr>
          <p:cNvPr id="13" name="Straight Connector 19">
            <a:extLst>
              <a:ext uri="{FF2B5EF4-FFF2-40B4-BE49-F238E27FC236}">
                <a16:creationId xmlns:a16="http://schemas.microsoft.com/office/drawing/2014/main" id="{E2A30F2D-4D1B-C739-6B64-8D701E11A1C5}"/>
              </a:ext>
            </a:extLst>
          </p:cNvPr>
          <p:cNvCxnSpPr/>
          <p:nvPr/>
        </p:nvCxnSpPr>
        <p:spPr>
          <a:xfrm>
            <a:off x="6962223" y="2133596"/>
            <a:ext cx="0" cy="3966887"/>
          </a:xfrm>
          <a:prstGeom prst="straightConnector1">
            <a:avLst/>
          </a:prstGeom>
          <a:noFill/>
          <a:ln w="12701" cap="rnd">
            <a:solidFill>
              <a:srgbClr val="8AD0D6">
                <a:alpha val="40000"/>
              </a:srgbClr>
            </a:solidFill>
            <a:prstDash val="solid"/>
          </a:ln>
        </p:spPr>
      </p:cxnSp>
      <p:sp>
        <p:nvSpPr>
          <p:cNvPr id="14" name="Date Placeholder 3">
            <a:extLst>
              <a:ext uri="{FF2B5EF4-FFF2-40B4-BE49-F238E27FC236}">
                <a16:creationId xmlns:a16="http://schemas.microsoft.com/office/drawing/2014/main" id="{36EFAFC2-5729-87A8-2CE1-7A39CB137897}"/>
              </a:ext>
            </a:extLst>
          </p:cNvPr>
          <p:cNvSpPr txBox="1">
            <a:spLocks noGrp="1"/>
          </p:cNvSpPr>
          <p:nvPr>
            <p:ph type="dt" sz="half" idx="7"/>
          </p:nvPr>
        </p:nvSpPr>
        <p:spPr/>
        <p:txBody>
          <a:bodyPr/>
          <a:lstStyle>
            <a:lvl1pPr>
              <a:defRPr/>
            </a:lvl1pPr>
          </a:lstStyle>
          <a:p>
            <a:pPr lvl="0"/>
            <a:fld id="{5CDD598F-8249-4592-9445-8753C679EF1B}" type="datetime1">
              <a:rPr lang="en-GB"/>
              <a:pPr lvl="0"/>
              <a:t>24/11/2023</a:t>
            </a:fld>
            <a:endParaRPr lang="en-GB"/>
          </a:p>
        </p:txBody>
      </p:sp>
      <p:sp>
        <p:nvSpPr>
          <p:cNvPr id="15" name="Footer Placeholder 4">
            <a:extLst>
              <a:ext uri="{FF2B5EF4-FFF2-40B4-BE49-F238E27FC236}">
                <a16:creationId xmlns:a16="http://schemas.microsoft.com/office/drawing/2014/main" id="{1D6BA5BD-27FA-1B01-A669-0C59BB5FCE0E}"/>
              </a:ext>
            </a:extLst>
          </p:cNvPr>
          <p:cNvSpPr txBox="1">
            <a:spLocks noGrp="1"/>
          </p:cNvSpPr>
          <p:nvPr>
            <p:ph type="ftr" sz="quarter" idx="9"/>
          </p:nvPr>
        </p:nvSpPr>
        <p:spPr/>
        <p:txBody>
          <a:bodyPr/>
          <a:lstStyle>
            <a:lvl1pPr>
              <a:defRPr/>
            </a:lvl1pPr>
          </a:lstStyle>
          <a:p>
            <a:pPr lvl="0"/>
            <a:endParaRPr lang="en-GB"/>
          </a:p>
        </p:txBody>
      </p:sp>
      <p:sp>
        <p:nvSpPr>
          <p:cNvPr id="16" name="Slide Number Placeholder 5">
            <a:extLst>
              <a:ext uri="{FF2B5EF4-FFF2-40B4-BE49-F238E27FC236}">
                <a16:creationId xmlns:a16="http://schemas.microsoft.com/office/drawing/2014/main" id="{8155D433-965E-ACC1-5D09-7AA6382213DF}"/>
              </a:ext>
            </a:extLst>
          </p:cNvPr>
          <p:cNvSpPr txBox="1">
            <a:spLocks noGrp="1"/>
          </p:cNvSpPr>
          <p:nvPr>
            <p:ph type="sldNum" sz="quarter" idx="8"/>
          </p:nvPr>
        </p:nvSpPr>
        <p:spPr/>
        <p:txBody>
          <a:bodyPr/>
          <a:lstStyle>
            <a:lvl1pPr>
              <a:defRPr/>
            </a:lvl1pPr>
          </a:lstStyle>
          <a:p>
            <a:pPr lvl="0"/>
            <a:fld id="{C6FEAA42-B158-453B-9B68-3503BFC120D1}" type="slidenum">
              <a:t>‹#›</a:t>
            </a:fld>
            <a:endParaRPr lang="en-GB"/>
          </a:p>
        </p:txBody>
      </p:sp>
    </p:spTree>
    <p:extLst>
      <p:ext uri="{BB962C8B-B14F-4D97-AF65-F5344CB8AC3E}">
        <p14:creationId xmlns:p14="http://schemas.microsoft.com/office/powerpoint/2010/main" val="34469196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26BDD-697A-02E7-5507-65292AD06823}"/>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1A2A0D5A-3460-8021-A6B3-B9DAA764BD86}"/>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394AAAC-1B50-2D52-8B5D-B9F983D3B014}"/>
              </a:ext>
            </a:extLst>
          </p:cNvPr>
          <p:cNvSpPr txBox="1">
            <a:spLocks noGrp="1"/>
          </p:cNvSpPr>
          <p:nvPr>
            <p:ph type="dt" sz="half" idx="7"/>
          </p:nvPr>
        </p:nvSpPr>
        <p:spPr/>
        <p:txBody>
          <a:bodyPr/>
          <a:lstStyle>
            <a:lvl1pPr>
              <a:defRPr/>
            </a:lvl1pPr>
          </a:lstStyle>
          <a:p>
            <a:pPr lvl="0"/>
            <a:fld id="{443B9AAA-1332-4A41-B91C-D527F42D8541}" type="datetime1">
              <a:rPr lang="en-GB"/>
              <a:pPr lvl="0"/>
              <a:t>24/11/2023</a:t>
            </a:fld>
            <a:endParaRPr lang="en-GB"/>
          </a:p>
        </p:txBody>
      </p:sp>
      <p:sp>
        <p:nvSpPr>
          <p:cNvPr id="5" name="Footer Placeholder 4">
            <a:extLst>
              <a:ext uri="{FF2B5EF4-FFF2-40B4-BE49-F238E27FC236}">
                <a16:creationId xmlns:a16="http://schemas.microsoft.com/office/drawing/2014/main" id="{10E9945D-748A-9E92-3424-ABE85C3AF54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BB44B55-EE89-02B2-33A4-FF140876CDA6}"/>
              </a:ext>
            </a:extLst>
          </p:cNvPr>
          <p:cNvSpPr txBox="1">
            <a:spLocks noGrp="1"/>
          </p:cNvSpPr>
          <p:nvPr>
            <p:ph type="sldNum" sz="quarter" idx="8"/>
          </p:nvPr>
        </p:nvSpPr>
        <p:spPr/>
        <p:txBody>
          <a:bodyPr/>
          <a:lstStyle>
            <a:lvl1pPr>
              <a:defRPr/>
            </a:lvl1pPr>
          </a:lstStyle>
          <a:p>
            <a:pPr lvl="0"/>
            <a:fld id="{3F07C63C-8AD2-4C2A-9500-3DCDB01ECB31}" type="slidenum">
              <a:t>‹#›</a:t>
            </a:fld>
            <a:endParaRPr lang="en-GB"/>
          </a:p>
        </p:txBody>
      </p:sp>
    </p:spTree>
    <p:extLst>
      <p:ext uri="{BB962C8B-B14F-4D97-AF65-F5344CB8AC3E}">
        <p14:creationId xmlns:p14="http://schemas.microsoft.com/office/powerpoint/2010/main" val="5196026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832E770-B73D-806C-3386-2B3A2FA3185C}"/>
              </a:ext>
            </a:extLst>
          </p:cNvPr>
          <p:cNvSpPr txBox="1">
            <a:spLocks noGrp="1"/>
          </p:cNvSpPr>
          <p:nvPr>
            <p:ph type="title" orient="vert"/>
          </p:nvPr>
        </p:nvSpPr>
        <p:spPr>
          <a:xfrm>
            <a:off x="8304215" y="430216"/>
            <a:ext cx="1752603" cy="5826127"/>
          </a:xfrm>
        </p:spPr>
        <p:txBody>
          <a:bodyPr vert="eaVert" anchor="b"/>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87041158-9482-02AC-7F0D-BDC6F9EAD1EF}"/>
              </a:ext>
            </a:extLst>
          </p:cNvPr>
          <p:cNvSpPr txBox="1">
            <a:spLocks noGrp="1"/>
          </p:cNvSpPr>
          <p:nvPr>
            <p:ph type="body" orient="vert" idx="1"/>
          </p:nvPr>
        </p:nvSpPr>
        <p:spPr>
          <a:xfrm>
            <a:off x="652460" y="887416"/>
            <a:ext cx="7423144" cy="5368927"/>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67F73C-AE8B-46A3-EFF7-F38E8BA6113C}"/>
              </a:ext>
            </a:extLst>
          </p:cNvPr>
          <p:cNvSpPr txBox="1">
            <a:spLocks noGrp="1"/>
          </p:cNvSpPr>
          <p:nvPr>
            <p:ph type="dt" sz="half" idx="7"/>
          </p:nvPr>
        </p:nvSpPr>
        <p:spPr/>
        <p:txBody>
          <a:bodyPr/>
          <a:lstStyle>
            <a:lvl1pPr>
              <a:defRPr/>
            </a:lvl1pPr>
          </a:lstStyle>
          <a:p>
            <a:pPr lvl="0"/>
            <a:fld id="{3DF11997-2DB8-4993-94AB-858DB555A02F}" type="datetime1">
              <a:rPr lang="en-GB"/>
              <a:pPr lvl="0"/>
              <a:t>24/11/2023</a:t>
            </a:fld>
            <a:endParaRPr lang="en-GB"/>
          </a:p>
        </p:txBody>
      </p:sp>
      <p:sp>
        <p:nvSpPr>
          <p:cNvPr id="5" name="Footer Placeholder 4">
            <a:extLst>
              <a:ext uri="{FF2B5EF4-FFF2-40B4-BE49-F238E27FC236}">
                <a16:creationId xmlns:a16="http://schemas.microsoft.com/office/drawing/2014/main" id="{200C6A0C-0308-E73F-F74F-E10646B3089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1583874-CE8E-76C0-FAC4-54FB7B805A3D}"/>
              </a:ext>
            </a:extLst>
          </p:cNvPr>
          <p:cNvSpPr txBox="1">
            <a:spLocks noGrp="1"/>
          </p:cNvSpPr>
          <p:nvPr>
            <p:ph type="sldNum" sz="quarter" idx="8"/>
          </p:nvPr>
        </p:nvSpPr>
        <p:spPr/>
        <p:txBody>
          <a:bodyPr/>
          <a:lstStyle>
            <a:lvl1pPr>
              <a:defRPr/>
            </a:lvl1pPr>
          </a:lstStyle>
          <a:p>
            <a:pPr lvl="0"/>
            <a:fld id="{EFAEACC0-B27F-477C-BDA1-70C70D2D5DD9}" type="slidenum">
              <a:t>‹#›</a:t>
            </a:fld>
            <a:endParaRPr lang="en-GB"/>
          </a:p>
        </p:txBody>
      </p:sp>
    </p:spTree>
    <p:extLst>
      <p:ext uri="{BB962C8B-B14F-4D97-AF65-F5344CB8AC3E}">
        <p14:creationId xmlns:p14="http://schemas.microsoft.com/office/powerpoint/2010/main" val="40806747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CACD66CD-0318-07EB-F8B7-0FF89AE2B4C3}"/>
              </a:ext>
            </a:extLst>
          </p:cNvPr>
          <p:cNvPicPr>
            <a:picLocks noChangeAspect="1"/>
          </p:cNvPicPr>
          <p:nvPr/>
        </p:nvPicPr>
        <p:blipFill>
          <a:blip r:embed="rId20"/>
          <a:srcRect l="3613"/>
          <a:stretch>
            <a:fillRect/>
          </a:stretch>
        </p:blipFill>
        <p:spPr>
          <a:xfrm>
            <a:off x="0" y="2669682"/>
            <a:ext cx="4037011" cy="4188317"/>
          </a:xfrm>
          <a:prstGeom prst="rect">
            <a:avLst/>
          </a:prstGeom>
          <a:noFill/>
          <a:ln cap="rnd">
            <a:noFill/>
          </a:ln>
        </p:spPr>
      </p:pic>
      <p:pic>
        <p:nvPicPr>
          <p:cNvPr id="3" name="Picture 6">
            <a:extLst>
              <a:ext uri="{FF2B5EF4-FFF2-40B4-BE49-F238E27FC236}">
                <a16:creationId xmlns:a16="http://schemas.microsoft.com/office/drawing/2014/main" id="{00524467-60ED-C32B-E77C-2963BC8DA227}"/>
              </a:ext>
            </a:extLst>
          </p:cNvPr>
          <p:cNvPicPr>
            <a:picLocks noChangeAspect="1"/>
          </p:cNvPicPr>
          <p:nvPr/>
        </p:nvPicPr>
        <p:blipFill>
          <a:blip r:embed="rId21"/>
          <a:srcRect l="35640"/>
          <a:stretch>
            <a:fillRect/>
          </a:stretch>
        </p:blipFill>
        <p:spPr>
          <a:xfrm>
            <a:off x="0" y="2892347"/>
            <a:ext cx="1522411" cy="2365452"/>
          </a:xfrm>
          <a:prstGeom prst="rect">
            <a:avLst/>
          </a:prstGeom>
          <a:noFill/>
          <a:ln cap="rnd">
            <a:noFill/>
          </a:ln>
        </p:spPr>
      </p:pic>
      <p:sp>
        <p:nvSpPr>
          <p:cNvPr id="4" name="Oval 15">
            <a:extLst>
              <a:ext uri="{FF2B5EF4-FFF2-40B4-BE49-F238E27FC236}">
                <a16:creationId xmlns:a16="http://schemas.microsoft.com/office/drawing/2014/main" id="{B214E8CC-C1C6-E7C2-2000-B0890B7A5A6E}"/>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50B9C1">
                  <a:alpha val="7000"/>
                </a:srgbClr>
              </a:gs>
              <a:gs pos="100000">
                <a:srgbClr val="50B9C1">
                  <a:alpha val="6000"/>
                </a:srgbClr>
              </a:gs>
            </a:gsLst>
            <a:path path="circle">
              <a:fillToRect l="50000" t="50000" r="50000" b="50000"/>
            </a:path>
          </a:gradFill>
          <a:ln cap="rnd">
            <a:noFill/>
            <a:prstDash val="solid"/>
          </a:ln>
        </p:spPr>
        <p:txBody>
          <a:bodyPr lIns="0" tIns="0" rIns="0" bIns="0"/>
          <a:lstStyle/>
          <a:p>
            <a:endParaRPr lang="en-GB"/>
          </a:p>
        </p:txBody>
      </p:sp>
      <p:pic>
        <p:nvPicPr>
          <p:cNvPr id="5" name="Picture 8">
            <a:extLst>
              <a:ext uri="{FF2B5EF4-FFF2-40B4-BE49-F238E27FC236}">
                <a16:creationId xmlns:a16="http://schemas.microsoft.com/office/drawing/2014/main" id="{47560CFE-C58C-7639-8E5C-F784B5C8EBB1}"/>
              </a:ext>
            </a:extLst>
          </p:cNvPr>
          <p:cNvPicPr>
            <a:picLocks noChangeAspect="1"/>
          </p:cNvPicPr>
          <p:nvPr/>
        </p:nvPicPr>
        <p:blipFill>
          <a:blip r:embed="rId22"/>
          <a:srcRect t="28813"/>
          <a:stretch>
            <a:fillRect/>
          </a:stretch>
        </p:blipFill>
        <p:spPr>
          <a:xfrm>
            <a:off x="7999408" y="0"/>
            <a:ext cx="1603391" cy="1141408"/>
          </a:xfrm>
          <a:prstGeom prst="rect">
            <a:avLst/>
          </a:prstGeom>
          <a:noFill/>
          <a:ln cap="rnd">
            <a:noFill/>
          </a:ln>
        </p:spPr>
      </p:pic>
      <p:pic>
        <p:nvPicPr>
          <p:cNvPr id="6" name="Picture 9">
            <a:extLst>
              <a:ext uri="{FF2B5EF4-FFF2-40B4-BE49-F238E27FC236}">
                <a16:creationId xmlns:a16="http://schemas.microsoft.com/office/drawing/2014/main" id="{0CEF6FEF-1DE7-55DD-BA42-4BA12A6ABEFA}"/>
              </a:ext>
            </a:extLst>
          </p:cNvPr>
          <p:cNvPicPr>
            <a:picLocks noChangeAspect="1"/>
          </p:cNvPicPr>
          <p:nvPr/>
        </p:nvPicPr>
        <p:blipFill>
          <a:blip r:embed="rId23"/>
          <a:srcRect b="23320"/>
          <a:stretch>
            <a:fillRect/>
          </a:stretch>
        </p:blipFill>
        <p:spPr>
          <a:xfrm>
            <a:off x="8605875" y="6096003"/>
            <a:ext cx="993733" cy="761996"/>
          </a:xfrm>
          <a:prstGeom prst="rect">
            <a:avLst/>
          </a:prstGeom>
          <a:noFill/>
          <a:ln cap="rnd">
            <a:noFill/>
          </a:ln>
        </p:spPr>
      </p:pic>
      <p:sp>
        <p:nvSpPr>
          <p:cNvPr id="7" name="Rectangle 13">
            <a:extLst>
              <a:ext uri="{FF2B5EF4-FFF2-40B4-BE49-F238E27FC236}">
                <a16:creationId xmlns:a16="http://schemas.microsoft.com/office/drawing/2014/main" id="{434C24AA-6290-4D10-D117-3237959A5664}"/>
              </a:ext>
            </a:extLst>
          </p:cNvPr>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lIns="0" tIns="0" rIns="0" bIns="0"/>
          <a:lstStyle/>
          <a:p>
            <a:endParaRPr lang="en-GB"/>
          </a:p>
        </p:txBody>
      </p:sp>
      <p:sp>
        <p:nvSpPr>
          <p:cNvPr id="8" name="Title Placeholder 1">
            <a:extLst>
              <a:ext uri="{FF2B5EF4-FFF2-40B4-BE49-F238E27FC236}">
                <a16:creationId xmlns:a16="http://schemas.microsoft.com/office/drawing/2014/main" id="{EA2CD197-A72C-65C9-6A23-A0B1C974D3F9}"/>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GB"/>
              <a:t>Click to edit Master title style</a:t>
            </a:r>
            <a:endParaRPr lang="en-US"/>
          </a:p>
        </p:txBody>
      </p:sp>
      <p:sp>
        <p:nvSpPr>
          <p:cNvPr id="9" name="Text Placeholder 2">
            <a:extLst>
              <a:ext uri="{FF2B5EF4-FFF2-40B4-BE49-F238E27FC236}">
                <a16:creationId xmlns:a16="http://schemas.microsoft.com/office/drawing/2014/main" id="{BC47DB7A-896A-3591-664A-D7370EC422DF}"/>
              </a:ext>
            </a:extLst>
          </p:cNvPr>
          <p:cNvSpPr txBox="1">
            <a:spLocks noGrp="1"/>
          </p:cNvSpPr>
          <p:nvPr>
            <p:ph type="body"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Date Placeholder 3">
            <a:extLst>
              <a:ext uri="{FF2B5EF4-FFF2-40B4-BE49-F238E27FC236}">
                <a16:creationId xmlns:a16="http://schemas.microsoft.com/office/drawing/2014/main" id="{52EA3F3A-E828-9F1A-A310-EEB3AF71AEF5}"/>
              </a:ext>
            </a:extLst>
          </p:cNvPr>
          <p:cNvSpPr txBox="1">
            <a:spLocks noGrp="1"/>
          </p:cNvSpPr>
          <p:nvPr>
            <p:ph type="dt" sz="half" idx="2"/>
          </p:nvPr>
        </p:nvSpPr>
        <p:spPr>
          <a:xfrm rot="5400013">
            <a:off x="10155647" y="1790697"/>
            <a:ext cx="990596" cy="304796"/>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100" b="0" i="0" u="none" strike="noStrike" kern="1200" cap="none" spc="0" baseline="0">
                <a:solidFill>
                  <a:srgbClr val="FFFFFF"/>
                </a:solidFill>
                <a:uFillTx/>
                <a:latin typeface="Century Gothic"/>
              </a:defRPr>
            </a:lvl1pPr>
          </a:lstStyle>
          <a:p>
            <a:pPr lvl="0"/>
            <a:fld id="{E3457BB9-8845-4107-9ADE-FC2B13831865}" type="datetime1">
              <a:rPr lang="en-GB"/>
              <a:pPr lvl="0"/>
              <a:t>24/11/2023</a:t>
            </a:fld>
            <a:endParaRPr lang="en-GB"/>
          </a:p>
        </p:txBody>
      </p:sp>
      <p:sp>
        <p:nvSpPr>
          <p:cNvPr id="11" name="Footer Placeholder 4">
            <a:extLst>
              <a:ext uri="{FF2B5EF4-FFF2-40B4-BE49-F238E27FC236}">
                <a16:creationId xmlns:a16="http://schemas.microsoft.com/office/drawing/2014/main" id="{7C6E352E-FA4E-E0B2-12E4-D77A50147404}"/>
              </a:ext>
            </a:extLst>
          </p:cNvPr>
          <p:cNvSpPr txBox="1">
            <a:spLocks noGrp="1"/>
          </p:cNvSpPr>
          <p:nvPr>
            <p:ph type="ftr" sz="quarter" idx="3"/>
          </p:nvPr>
        </p:nvSpPr>
        <p:spPr>
          <a:xfrm rot="5400013">
            <a:off x="8951578" y="3225295"/>
            <a:ext cx="3859792" cy="304796"/>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100" b="0" i="0" u="none" strike="noStrike" kern="1200" cap="none" spc="0" baseline="0">
                <a:solidFill>
                  <a:srgbClr val="FFFFFF"/>
                </a:solidFill>
                <a:uFillTx/>
                <a:latin typeface="Century Gothic"/>
              </a:defRPr>
            </a:lvl1pPr>
          </a:lstStyle>
          <a:p>
            <a:pPr lvl="0"/>
            <a:endParaRPr lang="en-GB"/>
          </a:p>
        </p:txBody>
      </p:sp>
      <p:sp>
        <p:nvSpPr>
          <p:cNvPr id="12" name="Slide Number Placeholder 5">
            <a:extLst>
              <a:ext uri="{FF2B5EF4-FFF2-40B4-BE49-F238E27FC236}">
                <a16:creationId xmlns:a16="http://schemas.microsoft.com/office/drawing/2014/main" id="{EBB9CFD5-EC41-E5AE-DBF0-77B2B801CB9E}"/>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GB" sz="2800" b="0" i="0" u="none" strike="noStrike" kern="1200" cap="none" spc="0" baseline="0">
                <a:solidFill>
                  <a:srgbClr val="FFFFFF"/>
                </a:solidFill>
                <a:uFillTx/>
                <a:latin typeface="Century Gothic"/>
              </a:defRPr>
            </a:lvl1pPr>
          </a:lstStyle>
          <a:p>
            <a:pPr lvl="0"/>
            <a:fld id="{28C3852A-A04C-4841-A501-15C505871E8F}"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457200" rtl="0" fontAlgn="auto" hangingPunct="1">
        <a:lnSpc>
          <a:spcPct val="100000"/>
        </a:lnSpc>
        <a:spcBef>
          <a:spcPts val="0"/>
        </a:spcBef>
        <a:spcAft>
          <a:spcPts val="0"/>
        </a:spcAft>
        <a:buNone/>
        <a:tabLst/>
        <a:defRPr lang="en-GB" sz="42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8AD0D6"/>
        </a:buClr>
        <a:buSzPct val="80000"/>
        <a:buFont typeface="Wingdings 3"/>
        <a:buChar char=""/>
        <a:tabLst/>
        <a:defRPr lang="en-GB" sz="2000" b="0" i="0" u="none" strike="noStrike" kern="1200" cap="none" spc="0" baseline="0">
          <a:solidFill>
            <a:srgbClr val="FFFFFF"/>
          </a:solidFill>
          <a:uFillTx/>
          <a:latin typeface="Century Gothic"/>
        </a:defRPr>
      </a:lvl1pPr>
      <a:lvl2pPr marL="742950" marR="0" lvl="1" indent="-285750" algn="l" defTabSz="457200" rtl="0" fontAlgn="auto" hangingPunct="1">
        <a:lnSpc>
          <a:spcPct val="100000"/>
        </a:lnSpc>
        <a:spcBef>
          <a:spcPts val="1000"/>
        </a:spcBef>
        <a:spcAft>
          <a:spcPts val="0"/>
        </a:spcAft>
        <a:buClr>
          <a:srgbClr val="8AD0D6"/>
        </a:buClr>
        <a:buSzPct val="80000"/>
        <a:buFont typeface="Wingdings 3"/>
        <a:buChar char=""/>
        <a:tabLst/>
        <a:defRPr lang="en-GB" sz="1800" b="0" i="0" u="none" strike="noStrike" kern="1200" cap="none" spc="0" baseline="0">
          <a:solidFill>
            <a:srgbClr val="FFFFFF"/>
          </a:solidFill>
          <a:uFillTx/>
          <a:latin typeface="Century Gothic"/>
        </a:defRPr>
      </a:lvl2pPr>
      <a:lvl3pPr marL="1143000" marR="0" lvl="2" indent="-228600" algn="l" defTabSz="457200" rtl="0" fontAlgn="auto" hangingPunct="1">
        <a:lnSpc>
          <a:spcPct val="100000"/>
        </a:lnSpc>
        <a:spcBef>
          <a:spcPts val="1000"/>
        </a:spcBef>
        <a:spcAft>
          <a:spcPts val="0"/>
        </a:spcAft>
        <a:buClr>
          <a:srgbClr val="8AD0D6"/>
        </a:buClr>
        <a:buSzPct val="80000"/>
        <a:buFont typeface="Wingdings 3"/>
        <a:buChar char=""/>
        <a:tabLst/>
        <a:defRPr lang="en-GB" sz="1600" b="0" i="0" u="none" strike="noStrike" kern="1200" cap="none" spc="0" baseline="0">
          <a:solidFill>
            <a:srgbClr val="FFFFFF"/>
          </a:solidFill>
          <a:uFillTx/>
          <a:latin typeface="Century Gothic"/>
        </a:defRPr>
      </a:lvl3pPr>
      <a:lvl4pPr marL="1600200" marR="0" lvl="3" indent="-228600" algn="l" defTabSz="457200" rtl="0" fontAlgn="auto" hangingPunct="1">
        <a:lnSpc>
          <a:spcPct val="100000"/>
        </a:lnSpc>
        <a:spcBef>
          <a:spcPts val="1000"/>
        </a:spcBef>
        <a:spcAft>
          <a:spcPts val="0"/>
        </a:spcAft>
        <a:buClr>
          <a:srgbClr val="8AD0D6"/>
        </a:buClr>
        <a:buSzPct val="80000"/>
        <a:buFont typeface="Wingdings 3"/>
        <a:buChar char=""/>
        <a:tabLst/>
        <a:defRPr lang="en-GB" sz="1400" b="0" i="0" u="none" strike="noStrike" kern="1200" cap="none" spc="0" baseline="0">
          <a:solidFill>
            <a:srgbClr val="FFFFFF"/>
          </a:solidFill>
          <a:uFillTx/>
          <a:latin typeface="Century Gothic"/>
        </a:defRPr>
      </a:lvl4pPr>
      <a:lvl5pPr marL="2057400" marR="0" lvl="4" indent="-228600" algn="l" defTabSz="457200" rtl="0" fontAlgn="auto" hangingPunct="1">
        <a:lnSpc>
          <a:spcPct val="100000"/>
        </a:lnSpc>
        <a:spcBef>
          <a:spcPts val="1000"/>
        </a:spcBef>
        <a:spcAft>
          <a:spcPts val="0"/>
        </a:spcAft>
        <a:buClr>
          <a:srgbClr val="8AD0D6"/>
        </a:buClr>
        <a:buSzPct val="80000"/>
        <a:buFont typeface="Wingdings 3"/>
        <a:buChar char=""/>
        <a:tabLst/>
        <a:defRPr lang="en-GB" sz="14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6.png"/><Relationship Id="rId13" Type="http://schemas.openxmlformats.org/officeDocument/2006/relationships/image" Target="../media/image21.svg"/><Relationship Id="rId3" Type="http://schemas.openxmlformats.org/officeDocument/2006/relationships/image" Target="../media/image11.svg"/><Relationship Id="rId7" Type="http://schemas.openxmlformats.org/officeDocument/2006/relationships/image" Target="../media/image15.svg"/><Relationship Id="rId12" Type="http://schemas.openxmlformats.org/officeDocument/2006/relationships/image" Target="../media/image20.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11" Type="http://schemas.openxmlformats.org/officeDocument/2006/relationships/image" Target="../media/image19.svg"/><Relationship Id="rId5" Type="http://schemas.openxmlformats.org/officeDocument/2006/relationships/image" Target="../media/image13.svg"/><Relationship Id="rId15" Type="http://schemas.openxmlformats.org/officeDocument/2006/relationships/image" Target="../media/image23.svg"/><Relationship Id="rId10" Type="http://schemas.openxmlformats.org/officeDocument/2006/relationships/image" Target="../media/image18.png"/><Relationship Id="rId4" Type="http://schemas.openxmlformats.org/officeDocument/2006/relationships/image" Target="../media/image12.png"/><Relationship Id="rId9" Type="http://schemas.openxmlformats.org/officeDocument/2006/relationships/image" Target="../media/image17.svg"/><Relationship Id="rId14" Type="http://schemas.openxmlformats.org/officeDocument/2006/relationships/image" Target="../media/image22.png"/></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slides/_rels/slide1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5.svg"/></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1016/j.jtv.2023.02.005" TargetMode="External"/><Relationship Id="rId3" Type="http://schemas.openxmlformats.org/officeDocument/2006/relationships/hyperlink" Target="https://doi.org/10.26420/physmedrehabilint.2021.1188" TargetMode="External"/><Relationship Id="rId7" Type="http://schemas.openxmlformats.org/officeDocument/2006/relationships/hyperlink" Target="https://doi.org/10.1016/j.colegn.2021.04.003" TargetMode="External"/><Relationship Id="rId2" Type="http://schemas.openxmlformats.org/officeDocument/2006/relationships/hyperlink" Target="https://doi.org/10.097/01.asw.0000577132.81124.88" TargetMode="External"/><Relationship Id="rId1" Type="http://schemas.openxmlformats.org/officeDocument/2006/relationships/slideLayout" Target="../slideLayouts/slideLayout2.xml"/><Relationship Id="rId6" Type="http://schemas.openxmlformats.org/officeDocument/2006/relationships/hyperlink" Target="https://doi.org/10.1136/bmjopen-2018-024859" TargetMode="External"/><Relationship Id="rId11" Type="http://schemas.openxmlformats.org/officeDocument/2006/relationships/hyperlink" Target="https://doi.org/10.1016/j.jtv.2017.09.004" TargetMode="External"/><Relationship Id="rId5" Type="http://schemas.openxmlformats.org/officeDocument/2006/relationships/hyperlink" Target="https://doi.org/10.1136/bmjopen-2017-019440" TargetMode="External"/><Relationship Id="rId10" Type="http://schemas.openxmlformats.org/officeDocument/2006/relationships/hyperlink" Target="https://doi.org/10.1177/1527154421994069" TargetMode="External"/><Relationship Id="rId4" Type="http://schemas.openxmlformats.org/officeDocument/2006/relationships/hyperlink" Target="https://doi.org/10.33160/yam.2018.03.001" TargetMode="External"/><Relationship Id="rId9" Type="http://schemas.openxmlformats.org/officeDocument/2006/relationships/hyperlink" Target="https://doi.org/10.1016/j.ijnurstu.2017.12.015"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blipFill>
          <a:blip r:embed="rId2"/>
          <a:stretch>
            <a:fillRect/>
          </a:stretch>
        </a:blip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F4079D0C-BF5B-EAC8-301F-6618813D57C5}"/>
              </a:ext>
            </a:extLst>
          </p:cNvPr>
          <p:cNvSpPr>
            <a:spLocks noMove="1" noResize="1"/>
          </p:cNvSpPr>
          <p:nvPr/>
        </p:nvSpPr>
        <p:spPr>
          <a:xfrm>
            <a:off x="0" y="-9"/>
            <a:ext cx="12191695" cy="4730739"/>
          </a:xfrm>
          <a:prstGeom prst="rect">
            <a:avLst/>
          </a:prstGeom>
          <a:blipFill>
            <a:blip r:embed="rId2">
              <a:alphaModFix/>
            </a:blip>
            <a:stretch>
              <a:fillRect/>
            </a:stretch>
          </a:blip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Freeform 16">
            <a:extLst>
              <a:ext uri="{FF2B5EF4-FFF2-40B4-BE49-F238E27FC236}">
                <a16:creationId xmlns:a16="http://schemas.microsoft.com/office/drawing/2014/main" id="{A758B312-9DD4-7243-FA9D-60B45629F54D}"/>
              </a:ext>
            </a:extLst>
          </p:cNvPr>
          <p:cNvSpPr>
            <a:spLocks noMove="1" noResize="1"/>
          </p:cNvSpPr>
          <p:nvPr/>
        </p:nvSpPr>
        <p:spPr>
          <a:xfrm>
            <a:off x="8719937" y="3753694"/>
            <a:ext cx="3472059" cy="825931"/>
          </a:xfrm>
          <a:custGeom>
            <a:avLst/>
            <a:gdLst>
              <a:gd name="f0" fmla="val 10800000"/>
              <a:gd name="f1" fmla="val 5400000"/>
              <a:gd name="f2" fmla="val 180"/>
              <a:gd name="f3" fmla="val w"/>
              <a:gd name="f4" fmla="val h"/>
              <a:gd name="f5" fmla="val 0"/>
              <a:gd name="f6" fmla="val 3472060"/>
              <a:gd name="f7" fmla="val 825932"/>
              <a:gd name="f8" fmla="val 3470310"/>
              <a:gd name="f9" fmla="val 12850"/>
              <a:gd name="f10" fmla="val 480529"/>
              <a:gd name="f11" fmla="val 3363699"/>
              <a:gd name="f12" fmla="val 498471"/>
              <a:gd name="f13" fmla="val 2435623"/>
              <a:gd name="f14" fmla="val 645518"/>
              <a:gd name="f15" fmla="val 603076"/>
              <a:gd name="f16" fmla="val 844866"/>
              <a:gd name="f17" fmla="val 42060"/>
              <a:gd name="f18" fmla="val 824486"/>
              <a:gd name="f19" fmla="val 28151"/>
              <a:gd name="f20" fmla="val 802425"/>
              <a:gd name="f21" fmla="val 13909"/>
              <a:gd name="f22" fmla="val 780513"/>
              <a:gd name="f23" fmla="val 758452"/>
              <a:gd name="f24" fmla="val 188014"/>
              <a:gd name="f25" fmla="val 735602"/>
              <a:gd name="f26" fmla="val 284087"/>
              <a:gd name="f27" fmla="val 722590"/>
              <a:gd name="f28" fmla="val 382288"/>
              <a:gd name="f29" fmla="val 709392"/>
              <a:gd name="f30" fmla="val 481858"/>
              <a:gd name="f31" fmla="val 695774"/>
              <a:gd name="f32" fmla="val 581897"/>
              <a:gd name="f33" fmla="val 680711"/>
              <a:gd name="f34" fmla="val 683670"/>
              <a:gd name="f35" fmla="val 665256"/>
              <a:gd name="f36" fmla="val 787206"/>
              <a:gd name="f37" fmla="val 649587"/>
              <a:gd name="f38" fmla="val 892019"/>
              <a:gd name="f39" fmla="val 632968"/>
              <a:gd name="f40" fmla="val 997620"/>
              <a:gd name="f41" fmla="val 614667"/>
              <a:gd name="f42" fmla="val 1104727"/>
              <a:gd name="f43" fmla="val 596741"/>
              <a:gd name="f44" fmla="val 1212669"/>
              <a:gd name="f45" fmla="val 577397"/>
              <a:gd name="f46" fmla="val 1321506"/>
              <a:gd name="f47" fmla="val 556988"/>
              <a:gd name="f48" fmla="val 1430709"/>
              <a:gd name="f49" fmla="val 536607"/>
              <a:gd name="f50" fmla="val 1541050"/>
              <a:gd name="f51" fmla="val 514481"/>
              <a:gd name="f52" fmla="val 1652805"/>
              <a:gd name="f53" fmla="val 492202"/>
              <a:gd name="f54" fmla="val 1763708"/>
              <a:gd name="f55" fmla="val 469161"/>
              <a:gd name="f56" fmla="val 1875795"/>
              <a:gd name="f57" fmla="val 444641"/>
              <a:gd name="f58" fmla="val 1989128"/>
              <a:gd name="f59" fmla="val 418995"/>
              <a:gd name="f60" fmla="val 2102476"/>
              <a:gd name="f61" fmla="val 393438"/>
              <a:gd name="f62" fmla="val 2215549"/>
              <a:gd name="f63" fmla="val 366291"/>
              <a:gd name="f64" fmla="val 2330490"/>
              <a:gd name="f65" fmla="val 337455"/>
              <a:gd name="f66" fmla="val 2443333"/>
              <a:gd name="f67" fmla="val 308983"/>
              <a:gd name="f68" fmla="val 2558014"/>
              <a:gd name="f69" fmla="val 278646"/>
              <a:gd name="f70" fmla="val 2673621"/>
              <a:gd name="f71" fmla="val 247421"/>
              <a:gd name="f72" fmla="val 2787008"/>
              <a:gd name="f73" fmla="val 215853"/>
              <a:gd name="f74" fmla="val 2901442"/>
              <a:gd name="f75" fmla="val 182011"/>
              <a:gd name="f76" fmla="val 3015722"/>
              <a:gd name="f77" fmla="val 147286"/>
              <a:gd name="f78" fmla="val 3130018"/>
              <a:gd name="f79" fmla="val 112649"/>
              <a:gd name="f80" fmla="val 3243551"/>
              <a:gd name="f81" fmla="val 75688"/>
              <a:gd name="f82" fmla="val 3356992"/>
              <a:gd name="f83" fmla="val 38197"/>
              <a:gd name="f84" fmla="+- 0 0 -90"/>
              <a:gd name="f85" fmla="*/ f3 1 3472060"/>
              <a:gd name="f86" fmla="*/ f4 1 825932"/>
              <a:gd name="f87" fmla="val f5"/>
              <a:gd name="f88" fmla="val f6"/>
              <a:gd name="f89" fmla="val f7"/>
              <a:gd name="f90" fmla="*/ f84 f0 1"/>
              <a:gd name="f91" fmla="+- f89 0 f87"/>
              <a:gd name="f92" fmla="+- f88 0 f87"/>
              <a:gd name="f93" fmla="*/ f90 1 f2"/>
              <a:gd name="f94" fmla="*/ f92 1 3472060"/>
              <a:gd name="f95" fmla="*/ f91 1 825932"/>
              <a:gd name="f96" fmla="*/ 3470310 f92 1"/>
              <a:gd name="f97" fmla="*/ 0 f91 1"/>
              <a:gd name="f98" fmla="*/ 3472060 f92 1"/>
              <a:gd name="f99" fmla="*/ 12850 f91 1"/>
              <a:gd name="f100" fmla="*/ 480529 f91 1"/>
              <a:gd name="f101" fmla="*/ 3363699 f92 1"/>
              <a:gd name="f102" fmla="*/ 498471 f91 1"/>
              <a:gd name="f103" fmla="*/ 42060 f92 1"/>
              <a:gd name="f104" fmla="*/ 824486 f91 1"/>
              <a:gd name="f105" fmla="*/ 0 f92 1"/>
              <a:gd name="f106" fmla="*/ 758452 f91 1"/>
              <a:gd name="f107" fmla="*/ 188014 f92 1"/>
              <a:gd name="f108" fmla="*/ 735602 f91 1"/>
              <a:gd name="f109" fmla="*/ 284087 f92 1"/>
              <a:gd name="f110" fmla="*/ 722590 f91 1"/>
              <a:gd name="f111" fmla="*/ 382288 f92 1"/>
              <a:gd name="f112" fmla="*/ 709392 f91 1"/>
              <a:gd name="f113" fmla="*/ 481858 f92 1"/>
              <a:gd name="f114" fmla="*/ 695774 f91 1"/>
              <a:gd name="f115" fmla="*/ 581897 f92 1"/>
              <a:gd name="f116" fmla="*/ 680711 f91 1"/>
              <a:gd name="f117" fmla="*/ 683670 f92 1"/>
              <a:gd name="f118" fmla="*/ 665256 f91 1"/>
              <a:gd name="f119" fmla="*/ 787206 f92 1"/>
              <a:gd name="f120" fmla="*/ 649587 f91 1"/>
              <a:gd name="f121" fmla="*/ 892019 f92 1"/>
              <a:gd name="f122" fmla="*/ 632968 f91 1"/>
              <a:gd name="f123" fmla="*/ 997620 f92 1"/>
              <a:gd name="f124" fmla="*/ 614667 f91 1"/>
              <a:gd name="f125" fmla="*/ 1104727 f92 1"/>
              <a:gd name="f126" fmla="*/ 596741 f91 1"/>
              <a:gd name="f127" fmla="*/ 1212669 f92 1"/>
              <a:gd name="f128" fmla="*/ 577397 f91 1"/>
              <a:gd name="f129" fmla="*/ 1321506 f92 1"/>
              <a:gd name="f130" fmla="*/ 556988 f91 1"/>
              <a:gd name="f131" fmla="*/ 1430709 f92 1"/>
              <a:gd name="f132" fmla="*/ 536607 f91 1"/>
              <a:gd name="f133" fmla="*/ 1541050 f92 1"/>
              <a:gd name="f134" fmla="*/ 514481 f91 1"/>
              <a:gd name="f135" fmla="*/ 1652805 f92 1"/>
              <a:gd name="f136" fmla="*/ 492202 f91 1"/>
              <a:gd name="f137" fmla="*/ 1763708 f92 1"/>
              <a:gd name="f138" fmla="*/ 469161 f91 1"/>
              <a:gd name="f139" fmla="*/ 1875795 f92 1"/>
              <a:gd name="f140" fmla="*/ 444641 f91 1"/>
              <a:gd name="f141" fmla="*/ 1989128 f92 1"/>
              <a:gd name="f142" fmla="*/ 418995 f91 1"/>
              <a:gd name="f143" fmla="*/ 2102476 f92 1"/>
              <a:gd name="f144" fmla="*/ 393438 f91 1"/>
              <a:gd name="f145" fmla="*/ 2215549 f92 1"/>
              <a:gd name="f146" fmla="*/ 366291 f91 1"/>
              <a:gd name="f147" fmla="*/ 2330490 f92 1"/>
              <a:gd name="f148" fmla="*/ 337455 f91 1"/>
              <a:gd name="f149" fmla="*/ 2443333 f92 1"/>
              <a:gd name="f150" fmla="*/ 308983 f91 1"/>
              <a:gd name="f151" fmla="*/ 2558014 f92 1"/>
              <a:gd name="f152" fmla="*/ 278646 f91 1"/>
              <a:gd name="f153" fmla="*/ 2673621 f92 1"/>
              <a:gd name="f154" fmla="*/ 247421 f91 1"/>
              <a:gd name="f155" fmla="*/ 2787008 f92 1"/>
              <a:gd name="f156" fmla="*/ 215853 f91 1"/>
              <a:gd name="f157" fmla="*/ 2901442 f92 1"/>
              <a:gd name="f158" fmla="*/ 182011 f91 1"/>
              <a:gd name="f159" fmla="*/ 3015722 f92 1"/>
              <a:gd name="f160" fmla="*/ 147286 f91 1"/>
              <a:gd name="f161" fmla="*/ 3130018 f92 1"/>
              <a:gd name="f162" fmla="*/ 112649 f91 1"/>
              <a:gd name="f163" fmla="*/ 3243551 f92 1"/>
              <a:gd name="f164" fmla="*/ 75688 f91 1"/>
              <a:gd name="f165" fmla="*/ 3356992 f92 1"/>
              <a:gd name="f166" fmla="*/ 38197 f91 1"/>
              <a:gd name="f167" fmla="+- f93 0 f1"/>
              <a:gd name="f168" fmla="*/ f96 1 3472060"/>
              <a:gd name="f169" fmla="*/ f97 1 825932"/>
              <a:gd name="f170" fmla="*/ f98 1 3472060"/>
              <a:gd name="f171" fmla="*/ f99 1 825932"/>
              <a:gd name="f172" fmla="*/ f100 1 825932"/>
              <a:gd name="f173" fmla="*/ f101 1 3472060"/>
              <a:gd name="f174" fmla="*/ f102 1 825932"/>
              <a:gd name="f175" fmla="*/ f103 1 3472060"/>
              <a:gd name="f176" fmla="*/ f104 1 825932"/>
              <a:gd name="f177" fmla="*/ f105 1 3472060"/>
              <a:gd name="f178" fmla="*/ f106 1 825932"/>
              <a:gd name="f179" fmla="*/ f107 1 3472060"/>
              <a:gd name="f180" fmla="*/ f108 1 825932"/>
              <a:gd name="f181" fmla="*/ f109 1 3472060"/>
              <a:gd name="f182" fmla="*/ f110 1 825932"/>
              <a:gd name="f183" fmla="*/ f111 1 3472060"/>
              <a:gd name="f184" fmla="*/ f112 1 825932"/>
              <a:gd name="f185" fmla="*/ f113 1 3472060"/>
              <a:gd name="f186" fmla="*/ f114 1 825932"/>
              <a:gd name="f187" fmla="*/ f115 1 3472060"/>
              <a:gd name="f188" fmla="*/ f116 1 825932"/>
              <a:gd name="f189" fmla="*/ f117 1 3472060"/>
              <a:gd name="f190" fmla="*/ f118 1 825932"/>
              <a:gd name="f191" fmla="*/ f119 1 3472060"/>
              <a:gd name="f192" fmla="*/ f120 1 825932"/>
              <a:gd name="f193" fmla="*/ f121 1 3472060"/>
              <a:gd name="f194" fmla="*/ f122 1 825932"/>
              <a:gd name="f195" fmla="*/ f123 1 3472060"/>
              <a:gd name="f196" fmla="*/ f124 1 825932"/>
              <a:gd name="f197" fmla="*/ f125 1 3472060"/>
              <a:gd name="f198" fmla="*/ f126 1 825932"/>
              <a:gd name="f199" fmla="*/ f127 1 3472060"/>
              <a:gd name="f200" fmla="*/ f128 1 825932"/>
              <a:gd name="f201" fmla="*/ f129 1 3472060"/>
              <a:gd name="f202" fmla="*/ f130 1 825932"/>
              <a:gd name="f203" fmla="*/ f131 1 3472060"/>
              <a:gd name="f204" fmla="*/ f132 1 825932"/>
              <a:gd name="f205" fmla="*/ f133 1 3472060"/>
              <a:gd name="f206" fmla="*/ f134 1 825932"/>
              <a:gd name="f207" fmla="*/ f135 1 3472060"/>
              <a:gd name="f208" fmla="*/ f136 1 825932"/>
              <a:gd name="f209" fmla="*/ f137 1 3472060"/>
              <a:gd name="f210" fmla="*/ f138 1 825932"/>
              <a:gd name="f211" fmla="*/ f139 1 3472060"/>
              <a:gd name="f212" fmla="*/ f140 1 825932"/>
              <a:gd name="f213" fmla="*/ f141 1 3472060"/>
              <a:gd name="f214" fmla="*/ f142 1 825932"/>
              <a:gd name="f215" fmla="*/ f143 1 3472060"/>
              <a:gd name="f216" fmla="*/ f144 1 825932"/>
              <a:gd name="f217" fmla="*/ f145 1 3472060"/>
              <a:gd name="f218" fmla="*/ f146 1 825932"/>
              <a:gd name="f219" fmla="*/ f147 1 3472060"/>
              <a:gd name="f220" fmla="*/ f148 1 825932"/>
              <a:gd name="f221" fmla="*/ f149 1 3472060"/>
              <a:gd name="f222" fmla="*/ f150 1 825932"/>
              <a:gd name="f223" fmla="*/ f151 1 3472060"/>
              <a:gd name="f224" fmla="*/ f152 1 825932"/>
              <a:gd name="f225" fmla="*/ f153 1 3472060"/>
              <a:gd name="f226" fmla="*/ f154 1 825932"/>
              <a:gd name="f227" fmla="*/ f155 1 3472060"/>
              <a:gd name="f228" fmla="*/ f156 1 825932"/>
              <a:gd name="f229" fmla="*/ f157 1 3472060"/>
              <a:gd name="f230" fmla="*/ f158 1 825932"/>
              <a:gd name="f231" fmla="*/ f159 1 3472060"/>
              <a:gd name="f232" fmla="*/ f160 1 825932"/>
              <a:gd name="f233" fmla="*/ f161 1 3472060"/>
              <a:gd name="f234" fmla="*/ f162 1 825932"/>
              <a:gd name="f235" fmla="*/ f163 1 3472060"/>
              <a:gd name="f236" fmla="*/ f164 1 825932"/>
              <a:gd name="f237" fmla="*/ f165 1 3472060"/>
              <a:gd name="f238" fmla="*/ f166 1 825932"/>
              <a:gd name="f239" fmla="*/ f87 1 f94"/>
              <a:gd name="f240" fmla="*/ f88 1 f94"/>
              <a:gd name="f241" fmla="*/ f87 1 f95"/>
              <a:gd name="f242" fmla="*/ f89 1 f95"/>
              <a:gd name="f243" fmla="*/ f168 1 f94"/>
              <a:gd name="f244" fmla="*/ f169 1 f95"/>
              <a:gd name="f245" fmla="*/ f170 1 f94"/>
              <a:gd name="f246" fmla="*/ f171 1 f95"/>
              <a:gd name="f247" fmla="*/ f172 1 f95"/>
              <a:gd name="f248" fmla="*/ f173 1 f94"/>
              <a:gd name="f249" fmla="*/ f174 1 f95"/>
              <a:gd name="f250" fmla="*/ f175 1 f94"/>
              <a:gd name="f251" fmla="*/ f176 1 f95"/>
              <a:gd name="f252" fmla="*/ f177 1 f94"/>
              <a:gd name="f253" fmla="*/ f178 1 f95"/>
              <a:gd name="f254" fmla="*/ f179 1 f94"/>
              <a:gd name="f255" fmla="*/ f180 1 f95"/>
              <a:gd name="f256" fmla="*/ f181 1 f94"/>
              <a:gd name="f257" fmla="*/ f182 1 f95"/>
              <a:gd name="f258" fmla="*/ f183 1 f94"/>
              <a:gd name="f259" fmla="*/ f184 1 f95"/>
              <a:gd name="f260" fmla="*/ f185 1 f94"/>
              <a:gd name="f261" fmla="*/ f186 1 f95"/>
              <a:gd name="f262" fmla="*/ f187 1 f94"/>
              <a:gd name="f263" fmla="*/ f188 1 f95"/>
              <a:gd name="f264" fmla="*/ f189 1 f94"/>
              <a:gd name="f265" fmla="*/ f190 1 f95"/>
              <a:gd name="f266" fmla="*/ f191 1 f94"/>
              <a:gd name="f267" fmla="*/ f192 1 f95"/>
              <a:gd name="f268" fmla="*/ f193 1 f94"/>
              <a:gd name="f269" fmla="*/ f194 1 f95"/>
              <a:gd name="f270" fmla="*/ f195 1 f94"/>
              <a:gd name="f271" fmla="*/ f196 1 f95"/>
              <a:gd name="f272" fmla="*/ f197 1 f94"/>
              <a:gd name="f273" fmla="*/ f198 1 f95"/>
              <a:gd name="f274" fmla="*/ f199 1 f94"/>
              <a:gd name="f275" fmla="*/ f200 1 f95"/>
              <a:gd name="f276" fmla="*/ f201 1 f94"/>
              <a:gd name="f277" fmla="*/ f202 1 f95"/>
              <a:gd name="f278" fmla="*/ f203 1 f94"/>
              <a:gd name="f279" fmla="*/ f204 1 f95"/>
              <a:gd name="f280" fmla="*/ f205 1 f94"/>
              <a:gd name="f281" fmla="*/ f206 1 f95"/>
              <a:gd name="f282" fmla="*/ f207 1 f94"/>
              <a:gd name="f283" fmla="*/ f208 1 f95"/>
              <a:gd name="f284" fmla="*/ f209 1 f94"/>
              <a:gd name="f285" fmla="*/ f210 1 f95"/>
              <a:gd name="f286" fmla="*/ f211 1 f94"/>
              <a:gd name="f287" fmla="*/ f212 1 f95"/>
              <a:gd name="f288" fmla="*/ f213 1 f94"/>
              <a:gd name="f289" fmla="*/ f214 1 f95"/>
              <a:gd name="f290" fmla="*/ f215 1 f94"/>
              <a:gd name="f291" fmla="*/ f216 1 f95"/>
              <a:gd name="f292" fmla="*/ f217 1 f94"/>
              <a:gd name="f293" fmla="*/ f218 1 f95"/>
              <a:gd name="f294" fmla="*/ f219 1 f94"/>
              <a:gd name="f295" fmla="*/ f220 1 f95"/>
              <a:gd name="f296" fmla="*/ f221 1 f94"/>
              <a:gd name="f297" fmla="*/ f222 1 f95"/>
              <a:gd name="f298" fmla="*/ f223 1 f94"/>
              <a:gd name="f299" fmla="*/ f224 1 f95"/>
              <a:gd name="f300" fmla="*/ f225 1 f94"/>
              <a:gd name="f301" fmla="*/ f226 1 f95"/>
              <a:gd name="f302" fmla="*/ f227 1 f94"/>
              <a:gd name="f303" fmla="*/ f228 1 f95"/>
              <a:gd name="f304" fmla="*/ f229 1 f94"/>
              <a:gd name="f305" fmla="*/ f230 1 f95"/>
              <a:gd name="f306" fmla="*/ f231 1 f94"/>
              <a:gd name="f307" fmla="*/ f232 1 f95"/>
              <a:gd name="f308" fmla="*/ f233 1 f94"/>
              <a:gd name="f309" fmla="*/ f234 1 f95"/>
              <a:gd name="f310" fmla="*/ f235 1 f94"/>
              <a:gd name="f311" fmla="*/ f236 1 f95"/>
              <a:gd name="f312" fmla="*/ f237 1 f94"/>
              <a:gd name="f313" fmla="*/ f238 1 f95"/>
              <a:gd name="f314" fmla="*/ f239 f85 1"/>
              <a:gd name="f315" fmla="*/ f240 f85 1"/>
              <a:gd name="f316" fmla="*/ f242 f86 1"/>
              <a:gd name="f317" fmla="*/ f241 f86 1"/>
              <a:gd name="f318" fmla="*/ f243 f85 1"/>
              <a:gd name="f319" fmla="*/ f244 f86 1"/>
              <a:gd name="f320" fmla="*/ f245 f85 1"/>
              <a:gd name="f321" fmla="*/ f246 f86 1"/>
              <a:gd name="f322" fmla="*/ f247 f86 1"/>
              <a:gd name="f323" fmla="*/ f248 f85 1"/>
              <a:gd name="f324" fmla="*/ f249 f86 1"/>
              <a:gd name="f325" fmla="*/ f250 f85 1"/>
              <a:gd name="f326" fmla="*/ f251 f86 1"/>
              <a:gd name="f327" fmla="*/ f252 f85 1"/>
              <a:gd name="f328" fmla="*/ f253 f86 1"/>
              <a:gd name="f329" fmla="*/ f254 f85 1"/>
              <a:gd name="f330" fmla="*/ f255 f86 1"/>
              <a:gd name="f331" fmla="*/ f256 f85 1"/>
              <a:gd name="f332" fmla="*/ f257 f86 1"/>
              <a:gd name="f333" fmla="*/ f258 f85 1"/>
              <a:gd name="f334" fmla="*/ f259 f86 1"/>
              <a:gd name="f335" fmla="*/ f260 f85 1"/>
              <a:gd name="f336" fmla="*/ f261 f86 1"/>
              <a:gd name="f337" fmla="*/ f262 f85 1"/>
              <a:gd name="f338" fmla="*/ f263 f86 1"/>
              <a:gd name="f339" fmla="*/ f264 f85 1"/>
              <a:gd name="f340" fmla="*/ f265 f86 1"/>
              <a:gd name="f341" fmla="*/ f266 f85 1"/>
              <a:gd name="f342" fmla="*/ f267 f86 1"/>
              <a:gd name="f343" fmla="*/ f268 f85 1"/>
              <a:gd name="f344" fmla="*/ f269 f86 1"/>
              <a:gd name="f345" fmla="*/ f270 f85 1"/>
              <a:gd name="f346" fmla="*/ f271 f86 1"/>
              <a:gd name="f347" fmla="*/ f272 f85 1"/>
              <a:gd name="f348" fmla="*/ f273 f86 1"/>
              <a:gd name="f349" fmla="*/ f274 f85 1"/>
              <a:gd name="f350" fmla="*/ f275 f86 1"/>
              <a:gd name="f351" fmla="*/ f276 f85 1"/>
              <a:gd name="f352" fmla="*/ f277 f86 1"/>
              <a:gd name="f353" fmla="*/ f278 f85 1"/>
              <a:gd name="f354" fmla="*/ f279 f86 1"/>
              <a:gd name="f355" fmla="*/ f280 f85 1"/>
              <a:gd name="f356" fmla="*/ f281 f86 1"/>
              <a:gd name="f357" fmla="*/ f282 f85 1"/>
              <a:gd name="f358" fmla="*/ f283 f86 1"/>
              <a:gd name="f359" fmla="*/ f284 f85 1"/>
              <a:gd name="f360" fmla="*/ f285 f86 1"/>
              <a:gd name="f361" fmla="*/ f286 f85 1"/>
              <a:gd name="f362" fmla="*/ f287 f86 1"/>
              <a:gd name="f363" fmla="*/ f288 f85 1"/>
              <a:gd name="f364" fmla="*/ f289 f86 1"/>
              <a:gd name="f365" fmla="*/ f290 f85 1"/>
              <a:gd name="f366" fmla="*/ f291 f86 1"/>
              <a:gd name="f367" fmla="*/ f292 f85 1"/>
              <a:gd name="f368" fmla="*/ f293 f86 1"/>
              <a:gd name="f369" fmla="*/ f294 f85 1"/>
              <a:gd name="f370" fmla="*/ f295 f86 1"/>
              <a:gd name="f371" fmla="*/ f296 f85 1"/>
              <a:gd name="f372" fmla="*/ f297 f86 1"/>
              <a:gd name="f373" fmla="*/ f298 f85 1"/>
              <a:gd name="f374" fmla="*/ f299 f86 1"/>
              <a:gd name="f375" fmla="*/ f300 f85 1"/>
              <a:gd name="f376" fmla="*/ f301 f86 1"/>
              <a:gd name="f377" fmla="*/ f302 f85 1"/>
              <a:gd name="f378" fmla="*/ f303 f86 1"/>
              <a:gd name="f379" fmla="*/ f304 f85 1"/>
              <a:gd name="f380" fmla="*/ f305 f86 1"/>
              <a:gd name="f381" fmla="*/ f306 f85 1"/>
              <a:gd name="f382" fmla="*/ f307 f86 1"/>
              <a:gd name="f383" fmla="*/ f308 f85 1"/>
              <a:gd name="f384" fmla="*/ f309 f86 1"/>
              <a:gd name="f385" fmla="*/ f310 f85 1"/>
              <a:gd name="f386" fmla="*/ f311 f86 1"/>
              <a:gd name="f387" fmla="*/ f312 f85 1"/>
              <a:gd name="f388" fmla="*/ f313 f86 1"/>
            </a:gdLst>
            <a:ahLst/>
            <a:cxnLst>
              <a:cxn ang="3cd4">
                <a:pos x="hc" y="t"/>
              </a:cxn>
              <a:cxn ang="0">
                <a:pos x="r" y="vc"/>
              </a:cxn>
              <a:cxn ang="cd4">
                <a:pos x="hc" y="b"/>
              </a:cxn>
              <a:cxn ang="cd2">
                <a:pos x="l" y="vc"/>
              </a:cxn>
              <a:cxn ang="f167">
                <a:pos x="f318" y="f319"/>
              </a:cxn>
              <a:cxn ang="f167">
                <a:pos x="f320" y="f321"/>
              </a:cxn>
              <a:cxn ang="f167">
                <a:pos x="f320" y="f322"/>
              </a:cxn>
              <a:cxn ang="f167">
                <a:pos x="f323" y="f324"/>
              </a:cxn>
              <a:cxn ang="f167">
                <a:pos x="f325" y="f326"/>
              </a:cxn>
              <a:cxn ang="f167">
                <a:pos x="f327" y="f328"/>
              </a:cxn>
              <a:cxn ang="f167">
                <a:pos x="f329" y="f330"/>
              </a:cxn>
              <a:cxn ang="f167">
                <a:pos x="f331" y="f332"/>
              </a:cxn>
              <a:cxn ang="f167">
                <a:pos x="f333" y="f334"/>
              </a:cxn>
              <a:cxn ang="f167">
                <a:pos x="f335" y="f336"/>
              </a:cxn>
              <a:cxn ang="f167">
                <a:pos x="f337" y="f338"/>
              </a:cxn>
              <a:cxn ang="f167">
                <a:pos x="f339" y="f340"/>
              </a:cxn>
              <a:cxn ang="f167">
                <a:pos x="f341" y="f342"/>
              </a:cxn>
              <a:cxn ang="f167">
                <a:pos x="f343" y="f344"/>
              </a:cxn>
              <a:cxn ang="f167">
                <a:pos x="f345" y="f346"/>
              </a:cxn>
              <a:cxn ang="f167">
                <a:pos x="f347" y="f348"/>
              </a:cxn>
              <a:cxn ang="f167">
                <a:pos x="f349" y="f350"/>
              </a:cxn>
              <a:cxn ang="f167">
                <a:pos x="f351" y="f352"/>
              </a:cxn>
              <a:cxn ang="f167">
                <a:pos x="f353" y="f354"/>
              </a:cxn>
              <a:cxn ang="f167">
                <a:pos x="f355" y="f356"/>
              </a:cxn>
              <a:cxn ang="f167">
                <a:pos x="f357" y="f358"/>
              </a:cxn>
              <a:cxn ang="f167">
                <a:pos x="f359" y="f360"/>
              </a:cxn>
              <a:cxn ang="f167">
                <a:pos x="f361" y="f362"/>
              </a:cxn>
              <a:cxn ang="f167">
                <a:pos x="f363" y="f364"/>
              </a:cxn>
              <a:cxn ang="f167">
                <a:pos x="f365" y="f366"/>
              </a:cxn>
              <a:cxn ang="f167">
                <a:pos x="f367" y="f368"/>
              </a:cxn>
              <a:cxn ang="f167">
                <a:pos x="f369" y="f370"/>
              </a:cxn>
              <a:cxn ang="f167">
                <a:pos x="f371" y="f372"/>
              </a:cxn>
              <a:cxn ang="f167">
                <a:pos x="f373" y="f374"/>
              </a:cxn>
              <a:cxn ang="f167">
                <a:pos x="f375" y="f376"/>
              </a:cxn>
              <a:cxn ang="f167">
                <a:pos x="f377" y="f378"/>
              </a:cxn>
              <a:cxn ang="f167">
                <a:pos x="f379" y="f380"/>
              </a:cxn>
              <a:cxn ang="f167">
                <a:pos x="f381" y="f382"/>
              </a:cxn>
              <a:cxn ang="f167">
                <a:pos x="f383" y="f384"/>
              </a:cxn>
              <a:cxn ang="f167">
                <a:pos x="f385" y="f386"/>
              </a:cxn>
              <a:cxn ang="f167">
                <a:pos x="f387" y="f388"/>
              </a:cxn>
              <a:cxn ang="f167">
                <a:pos x="f318" y="f319"/>
              </a:cxn>
            </a:cxnLst>
            <a:rect l="f314" t="f317" r="f315" b="f316"/>
            <a:pathLst>
              <a:path w="3472060" h="825932">
                <a:moveTo>
                  <a:pt x="f8" y="f5"/>
                </a:moveTo>
                <a:lnTo>
                  <a:pt x="f6" y="f9"/>
                </a:lnTo>
                <a:lnTo>
                  <a:pt x="f6" y="f10"/>
                </a:lnTo>
                <a:lnTo>
                  <a:pt x="f11" y="f12"/>
                </a:lnTo>
                <a:cubicBezTo>
                  <a:pt x="f13" y="f14"/>
                  <a:pt x="f15" y="f16"/>
                  <a:pt x="f17" y="f18"/>
                </a:cubicBezTo>
                <a:cubicBezTo>
                  <a:pt x="f19" y="f20"/>
                  <a:pt x="f21" y="f22"/>
                  <a:pt x="f5" y="f23"/>
                </a:cubicBez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9"/>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81"/>
                </a:lnTo>
                <a:lnTo>
                  <a:pt x="f82" y="f83"/>
                </a:lnTo>
                <a:lnTo>
                  <a:pt x="f8" y="f5"/>
                </a:lnTo>
                <a:close/>
              </a:path>
            </a:pathLst>
          </a:custGeom>
          <a:solidFill>
            <a:srgbClr val="FFFFFF">
              <a:alpha val="20000"/>
            </a:srgbClr>
          </a:solid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4" name="Freeform: Shape 11">
            <a:extLst>
              <a:ext uri="{FF2B5EF4-FFF2-40B4-BE49-F238E27FC236}">
                <a16:creationId xmlns:a16="http://schemas.microsoft.com/office/drawing/2014/main" id="{C1F24C83-B95E-6F63-DA5D-DF8C892C9B46}"/>
              </a:ext>
            </a:extLst>
          </p:cNvPr>
          <p:cNvSpPr>
            <a:spLocks noMove="1" noResize="1"/>
          </p:cNvSpPr>
          <p:nvPr/>
        </p:nvSpPr>
        <p:spPr>
          <a:xfrm>
            <a:off x="0" y="4055528"/>
            <a:ext cx="12191996" cy="2802471"/>
          </a:xfrm>
          <a:custGeom>
            <a:avLst/>
            <a:gdLst>
              <a:gd name="f0" fmla="val 10800000"/>
              <a:gd name="f1" fmla="val 5400000"/>
              <a:gd name="f2" fmla="val 180"/>
              <a:gd name="f3" fmla="val w"/>
              <a:gd name="f4" fmla="val h"/>
              <a:gd name="f5" fmla="val 0"/>
              <a:gd name="f6" fmla="val 12192000"/>
              <a:gd name="f7" fmla="val 2802467"/>
              <a:gd name="f8" fmla="val 1"/>
              <a:gd name="f9" fmla="val 71932"/>
              <a:gd name="f10" fmla="val 12261"/>
              <a:gd name="f11" fmla="val 282848"/>
              <a:gd name="f12" fmla="val 48342"/>
              <a:gd name="f13" fmla="val 436464"/>
              <a:gd name="f14" fmla="val 73565"/>
              <a:gd name="f15" fmla="val 619339"/>
              <a:gd name="f16" fmla="val 100188"/>
              <a:gd name="f17" fmla="val 836351"/>
              <a:gd name="f18" fmla="val 132066"/>
              <a:gd name="f19" fmla="val 1076528"/>
              <a:gd name="f20" fmla="val 165696"/>
              <a:gd name="f21" fmla="val 1347183"/>
              <a:gd name="f22" fmla="val 201077"/>
              <a:gd name="f23" fmla="val 1642223"/>
              <a:gd name="f24" fmla="val 238560"/>
              <a:gd name="f25" fmla="val 1962864"/>
              <a:gd name="f26" fmla="val 276043"/>
              <a:gd name="f27" fmla="val 2304232"/>
              <a:gd name="f28" fmla="val 314226"/>
              <a:gd name="f29" fmla="val 2672421"/>
              <a:gd name="f30" fmla="val 349608"/>
              <a:gd name="f31" fmla="val 3057678"/>
              <a:gd name="f32" fmla="val 383587"/>
              <a:gd name="f33" fmla="val 3464881"/>
              <a:gd name="f34" fmla="val 414415"/>
              <a:gd name="f35" fmla="val 3889152"/>
              <a:gd name="f36" fmla="val 443840"/>
              <a:gd name="f37" fmla="val 4331710"/>
              <a:gd name="f38" fmla="val 471515"/>
              <a:gd name="f39" fmla="val 4558476"/>
              <a:gd name="f40" fmla="val 481323"/>
              <a:gd name="f41" fmla="val 4790118"/>
              <a:gd name="f42" fmla="val 492183"/>
              <a:gd name="f43" fmla="val 5025418"/>
              <a:gd name="f44" fmla="val 502342"/>
              <a:gd name="f45" fmla="val 5261937"/>
              <a:gd name="f46" fmla="val 508998"/>
              <a:gd name="f47" fmla="val 5503332"/>
              <a:gd name="f48" fmla="val 514953"/>
              <a:gd name="f49" fmla="val 5747166"/>
              <a:gd name="f50" fmla="val 521259"/>
              <a:gd name="f51" fmla="val 5995877"/>
              <a:gd name="f52" fmla="val 525462"/>
              <a:gd name="f53" fmla="val 6247026"/>
              <a:gd name="f54" fmla="val 6500613"/>
              <a:gd name="f55" fmla="val 527564"/>
              <a:gd name="f56" fmla="val 6756639"/>
              <a:gd name="f57" fmla="val 7016322"/>
              <a:gd name="f58" fmla="val 7276005"/>
              <a:gd name="f59" fmla="val 517405"/>
              <a:gd name="f60" fmla="val 7539345"/>
              <a:gd name="f61" fmla="val 7805124"/>
              <a:gd name="f62" fmla="val 500240"/>
              <a:gd name="f63" fmla="val 8070903"/>
              <a:gd name="f64" fmla="val 490081"/>
              <a:gd name="f65" fmla="val 8339121"/>
              <a:gd name="f66" fmla="val 475719"/>
              <a:gd name="f67" fmla="val 8609776"/>
              <a:gd name="f68" fmla="val 458553"/>
              <a:gd name="f69" fmla="val 8881651"/>
              <a:gd name="f70" fmla="val 442089"/>
              <a:gd name="f71" fmla="val 9153526"/>
              <a:gd name="f72" fmla="val 421070"/>
              <a:gd name="f73" fmla="val 9429058"/>
              <a:gd name="f74" fmla="val 395848"/>
              <a:gd name="f75" fmla="val 9700933"/>
              <a:gd name="f76" fmla="val 370626"/>
              <a:gd name="f77" fmla="val 9977684"/>
              <a:gd name="f78" fmla="val 341550"/>
              <a:gd name="f79" fmla="val 10255655"/>
              <a:gd name="f80" fmla="val 309672"/>
              <a:gd name="f81" fmla="val 10529968"/>
              <a:gd name="f82" fmla="val 10807939"/>
              <a:gd name="f83" fmla="val 236808"/>
              <a:gd name="f84" fmla="val 11084690"/>
              <a:gd name="f85" fmla="val 194771"/>
              <a:gd name="f86" fmla="val 11362661"/>
              <a:gd name="f87" fmla="val 153085"/>
              <a:gd name="f88" fmla="val 11639412"/>
              <a:gd name="f89" fmla="val 104392"/>
              <a:gd name="f90" fmla="val 11914945"/>
              <a:gd name="f91" fmla="val 54648"/>
              <a:gd name="f92" fmla="val 12191696"/>
              <a:gd name="f93" fmla="val 2452"/>
              <a:gd name="f94" fmla="val 2236410"/>
              <a:gd name="f95" fmla="+- 0 0 -90"/>
              <a:gd name="f96" fmla="*/ f3 1 12192000"/>
              <a:gd name="f97" fmla="*/ f4 1 2802467"/>
              <a:gd name="f98" fmla="val f5"/>
              <a:gd name="f99" fmla="val f6"/>
              <a:gd name="f100" fmla="val f7"/>
              <a:gd name="f101" fmla="*/ f95 f0 1"/>
              <a:gd name="f102" fmla="+- f100 0 f98"/>
              <a:gd name="f103" fmla="+- f99 0 f98"/>
              <a:gd name="f104" fmla="*/ f101 1 f2"/>
              <a:gd name="f105" fmla="*/ f103 1 12192000"/>
              <a:gd name="f106" fmla="*/ f102 1 2802467"/>
              <a:gd name="f107" fmla="*/ 1 f103 1"/>
              <a:gd name="f108" fmla="*/ 0 f102 1"/>
              <a:gd name="f109" fmla="*/ 71932 f103 1"/>
              <a:gd name="f110" fmla="*/ 12261 f102 1"/>
              <a:gd name="f111" fmla="*/ 282848 f103 1"/>
              <a:gd name="f112" fmla="*/ 48342 f102 1"/>
              <a:gd name="f113" fmla="*/ 436464 f103 1"/>
              <a:gd name="f114" fmla="*/ 73565 f102 1"/>
              <a:gd name="f115" fmla="*/ 619339 f103 1"/>
              <a:gd name="f116" fmla="*/ 100188 f102 1"/>
              <a:gd name="f117" fmla="*/ 836351 f103 1"/>
              <a:gd name="f118" fmla="*/ 132066 f102 1"/>
              <a:gd name="f119" fmla="*/ 1076528 f103 1"/>
              <a:gd name="f120" fmla="*/ 165696 f102 1"/>
              <a:gd name="f121" fmla="*/ 1347183 f103 1"/>
              <a:gd name="f122" fmla="*/ 201077 f102 1"/>
              <a:gd name="f123" fmla="*/ 1642223 f103 1"/>
              <a:gd name="f124" fmla="*/ 238560 f102 1"/>
              <a:gd name="f125" fmla="*/ 1962864 f103 1"/>
              <a:gd name="f126" fmla="*/ 276043 f102 1"/>
              <a:gd name="f127" fmla="*/ 2304232 f103 1"/>
              <a:gd name="f128" fmla="*/ 314226 f102 1"/>
              <a:gd name="f129" fmla="*/ 2672421 f103 1"/>
              <a:gd name="f130" fmla="*/ 349608 f102 1"/>
              <a:gd name="f131" fmla="*/ 3057678 f103 1"/>
              <a:gd name="f132" fmla="*/ 383587 f102 1"/>
              <a:gd name="f133" fmla="*/ 3464881 f103 1"/>
              <a:gd name="f134" fmla="*/ 414415 f102 1"/>
              <a:gd name="f135" fmla="*/ 3889152 f103 1"/>
              <a:gd name="f136" fmla="*/ 443840 f102 1"/>
              <a:gd name="f137" fmla="*/ 4331710 f103 1"/>
              <a:gd name="f138" fmla="*/ 471515 f102 1"/>
              <a:gd name="f139" fmla="*/ 4558476 f103 1"/>
              <a:gd name="f140" fmla="*/ 481323 f102 1"/>
              <a:gd name="f141" fmla="*/ 4790118 f103 1"/>
              <a:gd name="f142" fmla="*/ 492183 f102 1"/>
              <a:gd name="f143" fmla="*/ 5025418 f103 1"/>
              <a:gd name="f144" fmla="*/ 502342 f102 1"/>
              <a:gd name="f145" fmla="*/ 5261937 f103 1"/>
              <a:gd name="f146" fmla="*/ 508998 f102 1"/>
              <a:gd name="f147" fmla="*/ 5503332 f103 1"/>
              <a:gd name="f148" fmla="*/ 514953 f102 1"/>
              <a:gd name="f149" fmla="*/ 5747166 f103 1"/>
              <a:gd name="f150" fmla="*/ 521259 f102 1"/>
              <a:gd name="f151" fmla="*/ 5995877 f103 1"/>
              <a:gd name="f152" fmla="*/ 525462 f102 1"/>
              <a:gd name="f153" fmla="*/ 6247026 f103 1"/>
              <a:gd name="f154" fmla="*/ 6500613 f103 1"/>
              <a:gd name="f155" fmla="*/ 527564 f102 1"/>
              <a:gd name="f156" fmla="*/ 6756639 f103 1"/>
              <a:gd name="f157" fmla="*/ 7016322 f103 1"/>
              <a:gd name="f158" fmla="*/ 7276005 f103 1"/>
              <a:gd name="f159" fmla="*/ 517405 f102 1"/>
              <a:gd name="f160" fmla="*/ 7539345 f103 1"/>
              <a:gd name="f161" fmla="*/ 7805124 f103 1"/>
              <a:gd name="f162" fmla="*/ 500240 f102 1"/>
              <a:gd name="f163" fmla="*/ 8070903 f103 1"/>
              <a:gd name="f164" fmla="*/ 490081 f102 1"/>
              <a:gd name="f165" fmla="*/ 8339121 f103 1"/>
              <a:gd name="f166" fmla="*/ 475719 f102 1"/>
              <a:gd name="f167" fmla="*/ 8609776 f103 1"/>
              <a:gd name="f168" fmla="*/ 458553 f102 1"/>
              <a:gd name="f169" fmla="*/ 8881651 f103 1"/>
              <a:gd name="f170" fmla="*/ 442089 f102 1"/>
              <a:gd name="f171" fmla="*/ 9153526 f103 1"/>
              <a:gd name="f172" fmla="*/ 421070 f102 1"/>
              <a:gd name="f173" fmla="*/ 9429058 f103 1"/>
              <a:gd name="f174" fmla="*/ 395848 f102 1"/>
              <a:gd name="f175" fmla="*/ 9700933 f103 1"/>
              <a:gd name="f176" fmla="*/ 370626 f102 1"/>
              <a:gd name="f177" fmla="*/ 9977684 f103 1"/>
              <a:gd name="f178" fmla="*/ 341550 f102 1"/>
              <a:gd name="f179" fmla="*/ 10255655 f103 1"/>
              <a:gd name="f180" fmla="*/ 309672 f102 1"/>
              <a:gd name="f181" fmla="*/ 10529968 f103 1"/>
              <a:gd name="f182" fmla="*/ 10807939 f103 1"/>
              <a:gd name="f183" fmla="*/ 236808 f102 1"/>
              <a:gd name="f184" fmla="*/ 11084690 f103 1"/>
              <a:gd name="f185" fmla="*/ 194771 f102 1"/>
              <a:gd name="f186" fmla="*/ 11362661 f103 1"/>
              <a:gd name="f187" fmla="*/ 153085 f102 1"/>
              <a:gd name="f188" fmla="*/ 11639412 f103 1"/>
              <a:gd name="f189" fmla="*/ 104392 f102 1"/>
              <a:gd name="f190" fmla="*/ 11914945 f103 1"/>
              <a:gd name="f191" fmla="*/ 54648 f102 1"/>
              <a:gd name="f192" fmla="*/ 12191696 f103 1"/>
              <a:gd name="f193" fmla="*/ 2452 f102 1"/>
              <a:gd name="f194" fmla="*/ 2236410 f102 1"/>
              <a:gd name="f195" fmla="*/ 12192000 f103 1"/>
              <a:gd name="f196" fmla="*/ 2802467 f102 1"/>
              <a:gd name="f197" fmla="*/ 0 f103 1"/>
              <a:gd name="f198" fmla="+- f104 0 f1"/>
              <a:gd name="f199" fmla="*/ f107 1 12192000"/>
              <a:gd name="f200" fmla="*/ f108 1 2802467"/>
              <a:gd name="f201" fmla="*/ f109 1 12192000"/>
              <a:gd name="f202" fmla="*/ f110 1 2802467"/>
              <a:gd name="f203" fmla="*/ f111 1 12192000"/>
              <a:gd name="f204" fmla="*/ f112 1 2802467"/>
              <a:gd name="f205" fmla="*/ f113 1 12192000"/>
              <a:gd name="f206" fmla="*/ f114 1 2802467"/>
              <a:gd name="f207" fmla="*/ f115 1 12192000"/>
              <a:gd name="f208" fmla="*/ f116 1 2802467"/>
              <a:gd name="f209" fmla="*/ f117 1 12192000"/>
              <a:gd name="f210" fmla="*/ f118 1 2802467"/>
              <a:gd name="f211" fmla="*/ f119 1 12192000"/>
              <a:gd name="f212" fmla="*/ f120 1 2802467"/>
              <a:gd name="f213" fmla="*/ f121 1 12192000"/>
              <a:gd name="f214" fmla="*/ f122 1 2802467"/>
              <a:gd name="f215" fmla="*/ f123 1 12192000"/>
              <a:gd name="f216" fmla="*/ f124 1 2802467"/>
              <a:gd name="f217" fmla="*/ f125 1 12192000"/>
              <a:gd name="f218" fmla="*/ f126 1 2802467"/>
              <a:gd name="f219" fmla="*/ f127 1 12192000"/>
              <a:gd name="f220" fmla="*/ f128 1 2802467"/>
              <a:gd name="f221" fmla="*/ f129 1 12192000"/>
              <a:gd name="f222" fmla="*/ f130 1 2802467"/>
              <a:gd name="f223" fmla="*/ f131 1 12192000"/>
              <a:gd name="f224" fmla="*/ f132 1 2802467"/>
              <a:gd name="f225" fmla="*/ f133 1 12192000"/>
              <a:gd name="f226" fmla="*/ f134 1 2802467"/>
              <a:gd name="f227" fmla="*/ f135 1 12192000"/>
              <a:gd name="f228" fmla="*/ f136 1 2802467"/>
              <a:gd name="f229" fmla="*/ f137 1 12192000"/>
              <a:gd name="f230" fmla="*/ f138 1 2802467"/>
              <a:gd name="f231" fmla="*/ f139 1 12192000"/>
              <a:gd name="f232" fmla="*/ f140 1 2802467"/>
              <a:gd name="f233" fmla="*/ f141 1 12192000"/>
              <a:gd name="f234" fmla="*/ f142 1 2802467"/>
              <a:gd name="f235" fmla="*/ f143 1 12192000"/>
              <a:gd name="f236" fmla="*/ f144 1 2802467"/>
              <a:gd name="f237" fmla="*/ f145 1 12192000"/>
              <a:gd name="f238" fmla="*/ f146 1 2802467"/>
              <a:gd name="f239" fmla="*/ f147 1 12192000"/>
              <a:gd name="f240" fmla="*/ f148 1 2802467"/>
              <a:gd name="f241" fmla="*/ f149 1 12192000"/>
              <a:gd name="f242" fmla="*/ f150 1 2802467"/>
              <a:gd name="f243" fmla="*/ f151 1 12192000"/>
              <a:gd name="f244" fmla="*/ f152 1 2802467"/>
              <a:gd name="f245" fmla="*/ f153 1 12192000"/>
              <a:gd name="f246" fmla="*/ f154 1 12192000"/>
              <a:gd name="f247" fmla="*/ f155 1 2802467"/>
              <a:gd name="f248" fmla="*/ f156 1 12192000"/>
              <a:gd name="f249" fmla="*/ f157 1 12192000"/>
              <a:gd name="f250" fmla="*/ f158 1 12192000"/>
              <a:gd name="f251" fmla="*/ f159 1 2802467"/>
              <a:gd name="f252" fmla="*/ f160 1 12192000"/>
              <a:gd name="f253" fmla="*/ f161 1 12192000"/>
              <a:gd name="f254" fmla="*/ f162 1 2802467"/>
              <a:gd name="f255" fmla="*/ f163 1 12192000"/>
              <a:gd name="f256" fmla="*/ f164 1 2802467"/>
              <a:gd name="f257" fmla="*/ f165 1 12192000"/>
              <a:gd name="f258" fmla="*/ f166 1 2802467"/>
              <a:gd name="f259" fmla="*/ f167 1 12192000"/>
              <a:gd name="f260" fmla="*/ f168 1 2802467"/>
              <a:gd name="f261" fmla="*/ f169 1 12192000"/>
              <a:gd name="f262" fmla="*/ f170 1 2802467"/>
              <a:gd name="f263" fmla="*/ f171 1 12192000"/>
              <a:gd name="f264" fmla="*/ f172 1 2802467"/>
              <a:gd name="f265" fmla="*/ f173 1 12192000"/>
              <a:gd name="f266" fmla="*/ f174 1 2802467"/>
              <a:gd name="f267" fmla="*/ f175 1 12192000"/>
              <a:gd name="f268" fmla="*/ f176 1 2802467"/>
              <a:gd name="f269" fmla="*/ f177 1 12192000"/>
              <a:gd name="f270" fmla="*/ f178 1 2802467"/>
              <a:gd name="f271" fmla="*/ f179 1 12192000"/>
              <a:gd name="f272" fmla="*/ f180 1 2802467"/>
              <a:gd name="f273" fmla="*/ f181 1 12192000"/>
              <a:gd name="f274" fmla="*/ f182 1 12192000"/>
              <a:gd name="f275" fmla="*/ f183 1 2802467"/>
              <a:gd name="f276" fmla="*/ f184 1 12192000"/>
              <a:gd name="f277" fmla="*/ f185 1 2802467"/>
              <a:gd name="f278" fmla="*/ f186 1 12192000"/>
              <a:gd name="f279" fmla="*/ f187 1 2802467"/>
              <a:gd name="f280" fmla="*/ f188 1 12192000"/>
              <a:gd name="f281" fmla="*/ f189 1 2802467"/>
              <a:gd name="f282" fmla="*/ f190 1 12192000"/>
              <a:gd name="f283" fmla="*/ f191 1 2802467"/>
              <a:gd name="f284" fmla="*/ f192 1 12192000"/>
              <a:gd name="f285" fmla="*/ f193 1 2802467"/>
              <a:gd name="f286" fmla="*/ f194 1 2802467"/>
              <a:gd name="f287" fmla="*/ f195 1 12192000"/>
              <a:gd name="f288" fmla="*/ f196 1 2802467"/>
              <a:gd name="f289" fmla="*/ f197 1 12192000"/>
              <a:gd name="f290" fmla="*/ f98 1 f105"/>
              <a:gd name="f291" fmla="*/ f99 1 f105"/>
              <a:gd name="f292" fmla="*/ f98 1 f106"/>
              <a:gd name="f293" fmla="*/ f100 1 f106"/>
              <a:gd name="f294" fmla="*/ f199 1 f105"/>
              <a:gd name="f295" fmla="*/ f200 1 f106"/>
              <a:gd name="f296" fmla="*/ f201 1 f105"/>
              <a:gd name="f297" fmla="*/ f202 1 f106"/>
              <a:gd name="f298" fmla="*/ f203 1 f105"/>
              <a:gd name="f299" fmla="*/ f204 1 f106"/>
              <a:gd name="f300" fmla="*/ f205 1 f105"/>
              <a:gd name="f301" fmla="*/ f206 1 f106"/>
              <a:gd name="f302" fmla="*/ f207 1 f105"/>
              <a:gd name="f303" fmla="*/ f208 1 f106"/>
              <a:gd name="f304" fmla="*/ f209 1 f105"/>
              <a:gd name="f305" fmla="*/ f210 1 f106"/>
              <a:gd name="f306" fmla="*/ f211 1 f105"/>
              <a:gd name="f307" fmla="*/ f212 1 f106"/>
              <a:gd name="f308" fmla="*/ f213 1 f105"/>
              <a:gd name="f309" fmla="*/ f214 1 f106"/>
              <a:gd name="f310" fmla="*/ f215 1 f105"/>
              <a:gd name="f311" fmla="*/ f216 1 f106"/>
              <a:gd name="f312" fmla="*/ f217 1 f105"/>
              <a:gd name="f313" fmla="*/ f218 1 f106"/>
              <a:gd name="f314" fmla="*/ f219 1 f105"/>
              <a:gd name="f315" fmla="*/ f220 1 f106"/>
              <a:gd name="f316" fmla="*/ f221 1 f105"/>
              <a:gd name="f317" fmla="*/ f222 1 f106"/>
              <a:gd name="f318" fmla="*/ f223 1 f105"/>
              <a:gd name="f319" fmla="*/ f224 1 f106"/>
              <a:gd name="f320" fmla="*/ f225 1 f105"/>
              <a:gd name="f321" fmla="*/ f226 1 f106"/>
              <a:gd name="f322" fmla="*/ f227 1 f105"/>
              <a:gd name="f323" fmla="*/ f228 1 f106"/>
              <a:gd name="f324" fmla="*/ f229 1 f105"/>
              <a:gd name="f325" fmla="*/ f230 1 f106"/>
              <a:gd name="f326" fmla="*/ f231 1 f105"/>
              <a:gd name="f327" fmla="*/ f232 1 f106"/>
              <a:gd name="f328" fmla="*/ f233 1 f105"/>
              <a:gd name="f329" fmla="*/ f234 1 f106"/>
              <a:gd name="f330" fmla="*/ f235 1 f105"/>
              <a:gd name="f331" fmla="*/ f236 1 f106"/>
              <a:gd name="f332" fmla="*/ f237 1 f105"/>
              <a:gd name="f333" fmla="*/ f238 1 f106"/>
              <a:gd name="f334" fmla="*/ f239 1 f105"/>
              <a:gd name="f335" fmla="*/ f240 1 f106"/>
              <a:gd name="f336" fmla="*/ f241 1 f105"/>
              <a:gd name="f337" fmla="*/ f242 1 f106"/>
              <a:gd name="f338" fmla="*/ f243 1 f105"/>
              <a:gd name="f339" fmla="*/ f244 1 f106"/>
              <a:gd name="f340" fmla="*/ f245 1 f105"/>
              <a:gd name="f341" fmla="*/ f246 1 f105"/>
              <a:gd name="f342" fmla="*/ f247 1 f106"/>
              <a:gd name="f343" fmla="*/ f248 1 f105"/>
              <a:gd name="f344" fmla="*/ f249 1 f105"/>
              <a:gd name="f345" fmla="*/ f250 1 f105"/>
              <a:gd name="f346" fmla="*/ f251 1 f106"/>
              <a:gd name="f347" fmla="*/ f252 1 f105"/>
              <a:gd name="f348" fmla="*/ f253 1 f105"/>
              <a:gd name="f349" fmla="*/ f254 1 f106"/>
              <a:gd name="f350" fmla="*/ f255 1 f105"/>
              <a:gd name="f351" fmla="*/ f256 1 f106"/>
              <a:gd name="f352" fmla="*/ f257 1 f105"/>
              <a:gd name="f353" fmla="*/ f258 1 f106"/>
              <a:gd name="f354" fmla="*/ f259 1 f105"/>
              <a:gd name="f355" fmla="*/ f260 1 f106"/>
              <a:gd name="f356" fmla="*/ f261 1 f105"/>
              <a:gd name="f357" fmla="*/ f262 1 f106"/>
              <a:gd name="f358" fmla="*/ f263 1 f105"/>
              <a:gd name="f359" fmla="*/ f264 1 f106"/>
              <a:gd name="f360" fmla="*/ f265 1 f105"/>
              <a:gd name="f361" fmla="*/ f266 1 f106"/>
              <a:gd name="f362" fmla="*/ f267 1 f105"/>
              <a:gd name="f363" fmla="*/ f268 1 f106"/>
              <a:gd name="f364" fmla="*/ f269 1 f105"/>
              <a:gd name="f365" fmla="*/ f270 1 f106"/>
              <a:gd name="f366" fmla="*/ f271 1 f105"/>
              <a:gd name="f367" fmla="*/ f272 1 f106"/>
              <a:gd name="f368" fmla="*/ f273 1 f105"/>
              <a:gd name="f369" fmla="*/ f274 1 f105"/>
              <a:gd name="f370" fmla="*/ f275 1 f106"/>
              <a:gd name="f371" fmla="*/ f276 1 f105"/>
              <a:gd name="f372" fmla="*/ f277 1 f106"/>
              <a:gd name="f373" fmla="*/ f278 1 f105"/>
              <a:gd name="f374" fmla="*/ f279 1 f106"/>
              <a:gd name="f375" fmla="*/ f280 1 f105"/>
              <a:gd name="f376" fmla="*/ f281 1 f106"/>
              <a:gd name="f377" fmla="*/ f282 1 f105"/>
              <a:gd name="f378" fmla="*/ f283 1 f106"/>
              <a:gd name="f379" fmla="*/ f284 1 f105"/>
              <a:gd name="f380" fmla="*/ f285 1 f106"/>
              <a:gd name="f381" fmla="*/ f286 1 f106"/>
              <a:gd name="f382" fmla="*/ f287 1 f105"/>
              <a:gd name="f383" fmla="*/ f288 1 f106"/>
              <a:gd name="f384" fmla="*/ f289 1 f105"/>
              <a:gd name="f385" fmla="*/ f290 f96 1"/>
              <a:gd name="f386" fmla="*/ f291 f96 1"/>
              <a:gd name="f387" fmla="*/ f293 f97 1"/>
              <a:gd name="f388" fmla="*/ f292 f97 1"/>
              <a:gd name="f389" fmla="*/ f294 f96 1"/>
              <a:gd name="f390" fmla="*/ f295 f97 1"/>
              <a:gd name="f391" fmla="*/ f296 f96 1"/>
              <a:gd name="f392" fmla="*/ f297 f97 1"/>
              <a:gd name="f393" fmla="*/ f298 f96 1"/>
              <a:gd name="f394" fmla="*/ f299 f97 1"/>
              <a:gd name="f395" fmla="*/ f300 f96 1"/>
              <a:gd name="f396" fmla="*/ f301 f97 1"/>
              <a:gd name="f397" fmla="*/ f302 f96 1"/>
              <a:gd name="f398" fmla="*/ f303 f97 1"/>
              <a:gd name="f399" fmla="*/ f304 f96 1"/>
              <a:gd name="f400" fmla="*/ f305 f97 1"/>
              <a:gd name="f401" fmla="*/ f306 f96 1"/>
              <a:gd name="f402" fmla="*/ f307 f97 1"/>
              <a:gd name="f403" fmla="*/ f308 f96 1"/>
              <a:gd name="f404" fmla="*/ f309 f97 1"/>
              <a:gd name="f405" fmla="*/ f310 f96 1"/>
              <a:gd name="f406" fmla="*/ f311 f97 1"/>
              <a:gd name="f407" fmla="*/ f312 f96 1"/>
              <a:gd name="f408" fmla="*/ f313 f97 1"/>
              <a:gd name="f409" fmla="*/ f314 f96 1"/>
              <a:gd name="f410" fmla="*/ f315 f97 1"/>
              <a:gd name="f411" fmla="*/ f316 f96 1"/>
              <a:gd name="f412" fmla="*/ f317 f97 1"/>
              <a:gd name="f413" fmla="*/ f318 f96 1"/>
              <a:gd name="f414" fmla="*/ f319 f97 1"/>
              <a:gd name="f415" fmla="*/ f320 f96 1"/>
              <a:gd name="f416" fmla="*/ f321 f97 1"/>
              <a:gd name="f417" fmla="*/ f322 f96 1"/>
              <a:gd name="f418" fmla="*/ f323 f97 1"/>
              <a:gd name="f419" fmla="*/ f324 f96 1"/>
              <a:gd name="f420" fmla="*/ f325 f97 1"/>
              <a:gd name="f421" fmla="*/ f326 f96 1"/>
              <a:gd name="f422" fmla="*/ f327 f97 1"/>
              <a:gd name="f423" fmla="*/ f328 f96 1"/>
              <a:gd name="f424" fmla="*/ f329 f97 1"/>
              <a:gd name="f425" fmla="*/ f330 f96 1"/>
              <a:gd name="f426" fmla="*/ f331 f97 1"/>
              <a:gd name="f427" fmla="*/ f332 f96 1"/>
              <a:gd name="f428" fmla="*/ f333 f97 1"/>
              <a:gd name="f429" fmla="*/ f334 f96 1"/>
              <a:gd name="f430" fmla="*/ f335 f97 1"/>
              <a:gd name="f431" fmla="*/ f336 f96 1"/>
              <a:gd name="f432" fmla="*/ f337 f97 1"/>
              <a:gd name="f433" fmla="*/ f338 f96 1"/>
              <a:gd name="f434" fmla="*/ f339 f97 1"/>
              <a:gd name="f435" fmla="*/ f340 f96 1"/>
              <a:gd name="f436" fmla="*/ f341 f96 1"/>
              <a:gd name="f437" fmla="*/ f342 f97 1"/>
              <a:gd name="f438" fmla="*/ f343 f96 1"/>
              <a:gd name="f439" fmla="*/ f344 f96 1"/>
              <a:gd name="f440" fmla="*/ f345 f96 1"/>
              <a:gd name="f441" fmla="*/ f346 f97 1"/>
              <a:gd name="f442" fmla="*/ f347 f96 1"/>
              <a:gd name="f443" fmla="*/ f348 f96 1"/>
              <a:gd name="f444" fmla="*/ f349 f97 1"/>
              <a:gd name="f445" fmla="*/ f350 f96 1"/>
              <a:gd name="f446" fmla="*/ f351 f97 1"/>
              <a:gd name="f447" fmla="*/ f352 f96 1"/>
              <a:gd name="f448" fmla="*/ f353 f97 1"/>
              <a:gd name="f449" fmla="*/ f354 f96 1"/>
              <a:gd name="f450" fmla="*/ f355 f97 1"/>
              <a:gd name="f451" fmla="*/ f356 f96 1"/>
              <a:gd name="f452" fmla="*/ f357 f97 1"/>
              <a:gd name="f453" fmla="*/ f358 f96 1"/>
              <a:gd name="f454" fmla="*/ f359 f97 1"/>
              <a:gd name="f455" fmla="*/ f360 f96 1"/>
              <a:gd name="f456" fmla="*/ f361 f97 1"/>
              <a:gd name="f457" fmla="*/ f362 f96 1"/>
              <a:gd name="f458" fmla="*/ f363 f97 1"/>
              <a:gd name="f459" fmla="*/ f364 f96 1"/>
              <a:gd name="f460" fmla="*/ f365 f97 1"/>
              <a:gd name="f461" fmla="*/ f366 f96 1"/>
              <a:gd name="f462" fmla="*/ f367 f97 1"/>
              <a:gd name="f463" fmla="*/ f368 f96 1"/>
              <a:gd name="f464" fmla="*/ f369 f96 1"/>
              <a:gd name="f465" fmla="*/ f370 f97 1"/>
              <a:gd name="f466" fmla="*/ f371 f96 1"/>
              <a:gd name="f467" fmla="*/ f372 f97 1"/>
              <a:gd name="f468" fmla="*/ f373 f96 1"/>
              <a:gd name="f469" fmla="*/ f374 f97 1"/>
              <a:gd name="f470" fmla="*/ f375 f96 1"/>
              <a:gd name="f471" fmla="*/ f376 f97 1"/>
              <a:gd name="f472" fmla="*/ f377 f96 1"/>
              <a:gd name="f473" fmla="*/ f378 f97 1"/>
              <a:gd name="f474" fmla="*/ f379 f96 1"/>
              <a:gd name="f475" fmla="*/ f380 f97 1"/>
              <a:gd name="f476" fmla="*/ f381 f97 1"/>
              <a:gd name="f477" fmla="*/ f382 f96 1"/>
              <a:gd name="f478" fmla="*/ f383 f97 1"/>
              <a:gd name="f479" fmla="*/ f384 f96 1"/>
            </a:gdLst>
            <a:ahLst/>
            <a:cxnLst>
              <a:cxn ang="3cd4">
                <a:pos x="hc" y="t"/>
              </a:cxn>
              <a:cxn ang="0">
                <a:pos x="r" y="vc"/>
              </a:cxn>
              <a:cxn ang="cd4">
                <a:pos x="hc" y="b"/>
              </a:cxn>
              <a:cxn ang="cd2">
                <a:pos x="l" y="vc"/>
              </a:cxn>
              <a:cxn ang="f198">
                <a:pos x="f389" y="f390"/>
              </a:cxn>
              <a:cxn ang="f198">
                <a:pos x="f391" y="f392"/>
              </a:cxn>
              <a:cxn ang="f198">
                <a:pos x="f393" y="f394"/>
              </a:cxn>
              <a:cxn ang="f198">
                <a:pos x="f395" y="f396"/>
              </a:cxn>
              <a:cxn ang="f198">
                <a:pos x="f397" y="f398"/>
              </a:cxn>
              <a:cxn ang="f198">
                <a:pos x="f399" y="f400"/>
              </a:cxn>
              <a:cxn ang="f198">
                <a:pos x="f401" y="f402"/>
              </a:cxn>
              <a:cxn ang="f198">
                <a:pos x="f403" y="f404"/>
              </a:cxn>
              <a:cxn ang="f198">
                <a:pos x="f405" y="f406"/>
              </a:cxn>
              <a:cxn ang="f198">
                <a:pos x="f407" y="f408"/>
              </a:cxn>
              <a:cxn ang="f198">
                <a:pos x="f409" y="f410"/>
              </a:cxn>
              <a:cxn ang="f198">
                <a:pos x="f411" y="f412"/>
              </a:cxn>
              <a:cxn ang="f198">
                <a:pos x="f413" y="f414"/>
              </a:cxn>
              <a:cxn ang="f198">
                <a:pos x="f415" y="f416"/>
              </a:cxn>
              <a:cxn ang="f198">
                <a:pos x="f417" y="f418"/>
              </a:cxn>
              <a:cxn ang="f198">
                <a:pos x="f419" y="f420"/>
              </a:cxn>
              <a:cxn ang="f198">
                <a:pos x="f421" y="f422"/>
              </a:cxn>
              <a:cxn ang="f198">
                <a:pos x="f423" y="f424"/>
              </a:cxn>
              <a:cxn ang="f198">
                <a:pos x="f425" y="f426"/>
              </a:cxn>
              <a:cxn ang="f198">
                <a:pos x="f427" y="f428"/>
              </a:cxn>
              <a:cxn ang="f198">
                <a:pos x="f429" y="f430"/>
              </a:cxn>
              <a:cxn ang="f198">
                <a:pos x="f431" y="f432"/>
              </a:cxn>
              <a:cxn ang="f198">
                <a:pos x="f433" y="f434"/>
              </a:cxn>
              <a:cxn ang="f198">
                <a:pos x="f435" y="f434"/>
              </a:cxn>
              <a:cxn ang="f198">
                <a:pos x="f436" y="f437"/>
              </a:cxn>
              <a:cxn ang="f198">
                <a:pos x="f438" y="f434"/>
              </a:cxn>
              <a:cxn ang="f198">
                <a:pos x="f439" y="f432"/>
              </a:cxn>
              <a:cxn ang="f198">
                <a:pos x="f440" y="f441"/>
              </a:cxn>
              <a:cxn ang="f198">
                <a:pos x="f442" y="f428"/>
              </a:cxn>
              <a:cxn ang="f198">
                <a:pos x="f443" y="f444"/>
              </a:cxn>
              <a:cxn ang="f198">
                <a:pos x="f445" y="f446"/>
              </a:cxn>
              <a:cxn ang="f198">
                <a:pos x="f447" y="f448"/>
              </a:cxn>
              <a:cxn ang="f198">
                <a:pos x="f449" y="f450"/>
              </a:cxn>
              <a:cxn ang="f198">
                <a:pos x="f451" y="f452"/>
              </a:cxn>
              <a:cxn ang="f198">
                <a:pos x="f453" y="f454"/>
              </a:cxn>
              <a:cxn ang="f198">
                <a:pos x="f455" y="f456"/>
              </a:cxn>
              <a:cxn ang="f198">
                <a:pos x="f457" y="f458"/>
              </a:cxn>
              <a:cxn ang="f198">
                <a:pos x="f459" y="f460"/>
              </a:cxn>
              <a:cxn ang="f198">
                <a:pos x="f461" y="f462"/>
              </a:cxn>
              <a:cxn ang="f198">
                <a:pos x="f463" y="f408"/>
              </a:cxn>
              <a:cxn ang="f198">
                <a:pos x="f464" y="f465"/>
              </a:cxn>
              <a:cxn ang="f198">
                <a:pos x="f466" y="f467"/>
              </a:cxn>
              <a:cxn ang="f198">
                <a:pos x="f468" y="f469"/>
              </a:cxn>
              <a:cxn ang="f198">
                <a:pos x="f470" y="f471"/>
              </a:cxn>
              <a:cxn ang="f198">
                <a:pos x="f472" y="f473"/>
              </a:cxn>
              <a:cxn ang="f198">
                <a:pos x="f474" y="f475"/>
              </a:cxn>
              <a:cxn ang="f198">
                <a:pos x="f474" y="f476"/>
              </a:cxn>
              <a:cxn ang="f198">
                <a:pos x="f477" y="f476"/>
              </a:cxn>
              <a:cxn ang="f198">
                <a:pos x="f477" y="f478"/>
              </a:cxn>
              <a:cxn ang="f198">
                <a:pos x="f474" y="f478"/>
              </a:cxn>
              <a:cxn ang="f198">
                <a:pos x="f479" y="f478"/>
              </a:cxn>
              <a:cxn ang="f198">
                <a:pos x="f479" y="f476"/>
              </a:cxn>
              <a:cxn ang="f198">
                <a:pos x="f389" y="f476"/>
              </a:cxn>
            </a:cxnLst>
            <a:rect l="f385" t="f388" r="f386" b="f387"/>
            <a:pathLst>
              <a:path w="12192000" h="2802467">
                <a:moveTo>
                  <a:pt x="f8" y="f5"/>
                </a:move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50"/>
                </a:lnTo>
                <a:lnTo>
                  <a:pt x="f51" y="f52"/>
                </a:lnTo>
                <a:lnTo>
                  <a:pt x="f53" y="f52"/>
                </a:lnTo>
                <a:lnTo>
                  <a:pt x="f54" y="f55"/>
                </a:lnTo>
                <a:lnTo>
                  <a:pt x="f56" y="f52"/>
                </a:lnTo>
                <a:lnTo>
                  <a:pt x="f57" y="f50"/>
                </a:lnTo>
                <a:lnTo>
                  <a:pt x="f58" y="f59"/>
                </a:lnTo>
                <a:lnTo>
                  <a:pt x="f60" y="f46"/>
                </a:lnTo>
                <a:lnTo>
                  <a:pt x="f61" y="f62"/>
                </a:lnTo>
                <a:lnTo>
                  <a:pt x="f63" y="f64"/>
                </a:lnTo>
                <a:lnTo>
                  <a:pt x="f65" y="f66"/>
                </a:lnTo>
                <a:lnTo>
                  <a:pt x="f67" y="f68"/>
                </a:lnTo>
                <a:lnTo>
                  <a:pt x="f69" y="f70"/>
                </a:lnTo>
                <a:lnTo>
                  <a:pt x="f71" y="f72"/>
                </a:lnTo>
                <a:lnTo>
                  <a:pt x="f73" y="f74"/>
                </a:lnTo>
                <a:lnTo>
                  <a:pt x="f75" y="f76"/>
                </a:lnTo>
                <a:lnTo>
                  <a:pt x="f77" y="f78"/>
                </a:lnTo>
                <a:lnTo>
                  <a:pt x="f79" y="f80"/>
                </a:lnTo>
                <a:lnTo>
                  <a:pt x="f81" y="f26"/>
                </a:lnTo>
                <a:lnTo>
                  <a:pt x="f82" y="f83"/>
                </a:lnTo>
                <a:lnTo>
                  <a:pt x="f84" y="f85"/>
                </a:lnTo>
                <a:lnTo>
                  <a:pt x="f86" y="f87"/>
                </a:lnTo>
                <a:lnTo>
                  <a:pt x="f88" y="f89"/>
                </a:lnTo>
                <a:lnTo>
                  <a:pt x="f90" y="f91"/>
                </a:lnTo>
                <a:lnTo>
                  <a:pt x="f92" y="f93"/>
                </a:lnTo>
                <a:lnTo>
                  <a:pt x="f92" y="f94"/>
                </a:lnTo>
                <a:lnTo>
                  <a:pt x="f6" y="f94"/>
                </a:lnTo>
                <a:lnTo>
                  <a:pt x="f6" y="f7"/>
                </a:lnTo>
                <a:lnTo>
                  <a:pt x="f92" y="f7"/>
                </a:lnTo>
                <a:lnTo>
                  <a:pt x="f5" y="f7"/>
                </a:lnTo>
                <a:lnTo>
                  <a:pt x="f5" y="f94"/>
                </a:lnTo>
                <a:lnTo>
                  <a:pt x="f8" y="f94"/>
                </a:lnTo>
                <a:close/>
              </a:path>
            </a:pathLst>
          </a:custGeom>
          <a:solidFill>
            <a:srgbClr val="EBEBEB"/>
          </a:solid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5" name="Title 1">
            <a:extLst>
              <a:ext uri="{FF2B5EF4-FFF2-40B4-BE49-F238E27FC236}">
                <a16:creationId xmlns:a16="http://schemas.microsoft.com/office/drawing/2014/main" id="{3C164935-54D0-0365-16D1-5A551377142F}"/>
              </a:ext>
            </a:extLst>
          </p:cNvPr>
          <p:cNvSpPr txBox="1">
            <a:spLocks noGrp="1"/>
          </p:cNvSpPr>
          <p:nvPr>
            <p:ph type="ctrTitle"/>
          </p:nvPr>
        </p:nvSpPr>
        <p:spPr>
          <a:xfrm>
            <a:off x="965505" y="623575"/>
            <a:ext cx="10260994" cy="3523887"/>
          </a:xfrm>
        </p:spPr>
        <p:txBody>
          <a:bodyPr anchorCtr="1">
            <a:normAutofit/>
          </a:bodyPr>
          <a:lstStyle/>
          <a:p>
            <a:pPr lvl="0" algn="ctr"/>
            <a:r>
              <a:rPr lang="en-GB" sz="8000">
                <a:latin typeface="Calibri" pitchFamily="34"/>
                <a:ea typeface="Calibri" pitchFamily="34"/>
                <a:cs typeface="Calibri" pitchFamily="34"/>
              </a:rPr>
              <a:t>Tissue Viability Nurse </a:t>
            </a:r>
            <a:br>
              <a:rPr lang="en-GB" sz="8000">
                <a:latin typeface="Calibri" pitchFamily="34"/>
                <a:ea typeface="Calibri" pitchFamily="34"/>
                <a:cs typeface="Calibri" pitchFamily="34"/>
              </a:rPr>
            </a:br>
            <a:r>
              <a:rPr lang="en-GB" sz="8000">
                <a:latin typeface="Calibri" pitchFamily="34"/>
                <a:ea typeface="Calibri" pitchFamily="34"/>
                <a:cs typeface="Calibri" pitchFamily="34"/>
              </a:rPr>
              <a:t>(TVN)</a:t>
            </a:r>
          </a:p>
        </p:txBody>
      </p:sp>
      <p:sp>
        <p:nvSpPr>
          <p:cNvPr id="6" name="Subtitle 2">
            <a:extLst>
              <a:ext uri="{FF2B5EF4-FFF2-40B4-BE49-F238E27FC236}">
                <a16:creationId xmlns:a16="http://schemas.microsoft.com/office/drawing/2014/main" id="{09B80863-B068-BDB4-4D1E-12A3EED2044D}"/>
              </a:ext>
            </a:extLst>
          </p:cNvPr>
          <p:cNvSpPr txBox="1">
            <a:spLocks noGrp="1"/>
          </p:cNvSpPr>
          <p:nvPr>
            <p:ph type="subTitle" idx="1"/>
          </p:nvPr>
        </p:nvSpPr>
        <p:spPr>
          <a:xfrm>
            <a:off x="965505" y="4777383"/>
            <a:ext cx="10260994" cy="1209760"/>
          </a:xfrm>
        </p:spPr>
        <p:txBody>
          <a:bodyPr/>
          <a:lstStyle/>
          <a:p>
            <a:pPr lvl="0"/>
            <a:r>
              <a:rPr lang="en-GB" sz="2400">
                <a:solidFill>
                  <a:srgbClr val="1E5155"/>
                </a:solidFill>
              </a:rPr>
              <a:t>Maria Cojocariu </a:t>
            </a:r>
          </a:p>
          <a:p>
            <a:pPr lvl="0"/>
            <a:r>
              <a:rPr lang="en-GB" sz="2400">
                <a:solidFill>
                  <a:srgbClr val="1E5155"/>
                </a:solidFill>
              </a:rPr>
              <a:t>2218617</a:t>
            </a:r>
          </a:p>
          <a:p>
            <a:pPr lvl="0" algn="ctr"/>
            <a:endParaRPr lang="en-GB" sz="2400">
              <a:solidFill>
                <a:srgbClr val="1E5155"/>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5">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9F1A8-0B9D-3C63-2D33-3FAC81381651}"/>
              </a:ext>
            </a:extLst>
          </p:cNvPr>
          <p:cNvSpPr txBox="1">
            <a:spLocks noGrp="1"/>
          </p:cNvSpPr>
          <p:nvPr>
            <p:ph type="title"/>
          </p:nvPr>
        </p:nvSpPr>
        <p:spPr>
          <a:xfrm>
            <a:off x="650668" y="629262"/>
            <a:ext cx="6249786" cy="1641988"/>
          </a:xfrm>
        </p:spPr>
        <p:txBody>
          <a:bodyPr>
            <a:normAutofit/>
          </a:bodyPr>
          <a:lstStyle/>
          <a:p>
            <a:pPr lvl="0"/>
            <a:r>
              <a:rPr lang="en-GB">
                <a:latin typeface="Calibri" pitchFamily="34"/>
                <a:ea typeface="Calibri" pitchFamily="34"/>
                <a:cs typeface="Calibri" pitchFamily="34"/>
              </a:rPr>
              <a:t>Content</a:t>
            </a:r>
            <a:r>
              <a:rPr lang="en-GB"/>
              <a:t> </a:t>
            </a:r>
          </a:p>
        </p:txBody>
      </p:sp>
      <p:pic>
        <p:nvPicPr>
          <p:cNvPr id="3" name="Picture 41" descr="Adhesive bandages">
            <a:extLst>
              <a:ext uri="{FF2B5EF4-FFF2-40B4-BE49-F238E27FC236}">
                <a16:creationId xmlns:a16="http://schemas.microsoft.com/office/drawing/2014/main" id="{5FF38260-D004-26E7-3297-D9A53BF143A9}"/>
              </a:ext>
            </a:extLst>
          </p:cNvPr>
          <p:cNvPicPr>
            <a:picLocks noChangeAspect="1"/>
          </p:cNvPicPr>
          <p:nvPr/>
        </p:nvPicPr>
        <p:blipFill>
          <a:blip r:embed="rId3"/>
          <a:srcRect l="12716" r="42057" b="-1"/>
          <a:stretch>
            <a:fillRect/>
          </a:stretch>
        </p:blipFill>
        <p:spPr>
          <a:xfrm>
            <a:off x="7548152" y="9"/>
            <a:ext cx="4646660" cy="6857990"/>
          </a:xfrm>
          <a:prstGeom prst="rect">
            <a:avLst/>
          </a:prstGeom>
          <a:noFill/>
          <a:ln cap="rnd">
            <a:noFill/>
          </a:ln>
        </p:spPr>
      </p:pic>
      <p:sp>
        <p:nvSpPr>
          <p:cNvPr id="4" name="Rectangle 45">
            <a:extLst>
              <a:ext uri="{FF2B5EF4-FFF2-40B4-BE49-F238E27FC236}">
                <a16:creationId xmlns:a16="http://schemas.microsoft.com/office/drawing/2014/main" id="{7F11F84D-5045-C9CF-56B4-1F19B9F21995}"/>
              </a:ext>
            </a:extLst>
          </p:cNvPr>
          <p:cNvSpPr>
            <a:spLocks noMove="1" noResize="1"/>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5" name="Content Placeholder 2">
            <a:extLst>
              <a:ext uri="{FF2B5EF4-FFF2-40B4-BE49-F238E27FC236}">
                <a16:creationId xmlns:a16="http://schemas.microsoft.com/office/drawing/2014/main" id="{03A2E6B3-0CA2-961D-4C84-06D5FB7AB457}"/>
              </a:ext>
            </a:extLst>
          </p:cNvPr>
          <p:cNvSpPr txBox="1">
            <a:spLocks noGrp="1"/>
          </p:cNvSpPr>
          <p:nvPr>
            <p:ph idx="1"/>
          </p:nvPr>
        </p:nvSpPr>
        <p:spPr>
          <a:xfrm>
            <a:off x="439652" y="1960098"/>
            <a:ext cx="6249786" cy="3810003"/>
          </a:xfrm>
        </p:spPr>
        <p:txBody>
          <a:bodyPr/>
          <a:lstStyle/>
          <a:p>
            <a:pPr lvl="0">
              <a:lnSpc>
                <a:spcPct val="80000"/>
              </a:lnSpc>
            </a:pPr>
            <a:r>
              <a:rPr lang="en-GB">
                <a:latin typeface="Calibri" pitchFamily="34"/>
                <a:ea typeface="Calibri" pitchFamily="34"/>
                <a:cs typeface="Calibri" pitchFamily="34"/>
              </a:rPr>
              <a:t>Tissue Viability Society (TVS)</a:t>
            </a:r>
          </a:p>
          <a:p>
            <a:pPr lvl="0">
              <a:lnSpc>
                <a:spcPct val="80000"/>
              </a:lnSpc>
            </a:pPr>
            <a:r>
              <a:rPr lang="en-GB">
                <a:latin typeface="Calibri" pitchFamily="34"/>
                <a:ea typeface="Calibri" pitchFamily="34"/>
                <a:cs typeface="Calibri" pitchFamily="34"/>
              </a:rPr>
              <a:t>Tissue Viability Nurse (TVN)</a:t>
            </a:r>
          </a:p>
          <a:p>
            <a:pPr lvl="0">
              <a:lnSpc>
                <a:spcPct val="80000"/>
              </a:lnSpc>
            </a:pPr>
            <a:r>
              <a:rPr lang="en-GB">
                <a:latin typeface="Calibri" pitchFamily="34"/>
                <a:ea typeface="Calibri" pitchFamily="34"/>
                <a:cs typeface="Calibri" pitchFamily="34"/>
              </a:rPr>
              <a:t>Duties and Responsibility </a:t>
            </a:r>
          </a:p>
          <a:p>
            <a:pPr lvl="0">
              <a:lnSpc>
                <a:spcPct val="80000"/>
              </a:lnSpc>
            </a:pPr>
            <a:r>
              <a:rPr lang="en-GB">
                <a:latin typeface="Calibri" pitchFamily="34"/>
                <a:ea typeface="Calibri" pitchFamily="34"/>
                <a:cs typeface="Calibri" pitchFamily="34"/>
              </a:rPr>
              <a:t>Communication Skills </a:t>
            </a:r>
          </a:p>
          <a:p>
            <a:pPr lvl="0">
              <a:lnSpc>
                <a:spcPct val="80000"/>
              </a:lnSpc>
            </a:pPr>
            <a:r>
              <a:rPr lang="en-GB">
                <a:latin typeface="Calibri" pitchFamily="34"/>
                <a:ea typeface="Calibri" pitchFamily="34"/>
                <a:cs typeface="Calibri" pitchFamily="34"/>
              </a:rPr>
              <a:t>Nursing ability in acute/chronic wound</a:t>
            </a:r>
          </a:p>
          <a:p>
            <a:pPr lvl="0">
              <a:lnSpc>
                <a:spcPct val="80000"/>
              </a:lnSpc>
            </a:pPr>
            <a:r>
              <a:rPr lang="en-GB">
                <a:latin typeface="Calibri" pitchFamily="34"/>
                <a:ea typeface="Calibri" pitchFamily="34"/>
                <a:cs typeface="Calibri" pitchFamily="34"/>
              </a:rPr>
              <a:t>Nursing Quality Competency developed</a:t>
            </a:r>
          </a:p>
          <a:p>
            <a:pPr lvl="0">
              <a:lnSpc>
                <a:spcPct val="80000"/>
              </a:lnSpc>
            </a:pPr>
            <a:r>
              <a:rPr lang="en-GB">
                <a:latin typeface="Calibri" pitchFamily="34"/>
                <a:ea typeface="Calibri" pitchFamily="34"/>
                <a:cs typeface="Calibri" pitchFamily="34"/>
              </a:rPr>
              <a:t>Rehabilitation and Educational Activities</a:t>
            </a:r>
          </a:p>
          <a:p>
            <a:pPr lvl="0">
              <a:lnSpc>
                <a:spcPct val="80000"/>
              </a:lnSpc>
            </a:pPr>
            <a:r>
              <a:rPr lang="en-GB">
                <a:latin typeface="Calibri" pitchFamily="34"/>
                <a:ea typeface="Calibri" pitchFamily="34"/>
                <a:cs typeface="Calibri" pitchFamily="34"/>
              </a:rPr>
              <a:t>Wound Outcomes</a:t>
            </a:r>
          </a:p>
          <a:p>
            <a:pPr lvl="0">
              <a:lnSpc>
                <a:spcPct val="80000"/>
              </a:lnSpc>
            </a:pPr>
            <a:r>
              <a:rPr lang="en-GB">
                <a:latin typeface="Calibri" pitchFamily="34"/>
                <a:ea typeface="Calibri" pitchFamily="34"/>
                <a:cs typeface="Calibri" pitchFamily="34"/>
              </a:rPr>
              <a:t>Theoretical Domains Framework (TDF)</a:t>
            </a:r>
          </a:p>
          <a:p>
            <a:pPr lvl="0">
              <a:lnSpc>
                <a:spcPct val="80000"/>
              </a:lnSpc>
            </a:pPr>
            <a:r>
              <a:rPr lang="en-GB">
                <a:latin typeface="Calibri" pitchFamily="34"/>
                <a:ea typeface="Calibri" pitchFamily="34"/>
                <a:cs typeface="Calibri" pitchFamily="34"/>
              </a:rPr>
              <a:t>Policy Wound Care</a:t>
            </a:r>
          </a:p>
          <a:p>
            <a:pPr lvl="0">
              <a:lnSpc>
                <a:spcPct val="80000"/>
              </a:lnSpc>
            </a:pPr>
            <a:endParaRPr lang="en-GB" sz="1700"/>
          </a:p>
          <a:p>
            <a:pPr lvl="0">
              <a:lnSpc>
                <a:spcPct val="80000"/>
              </a:lnSpc>
            </a:pPr>
            <a:endParaRPr lang="en-GB" sz="1700"/>
          </a:p>
          <a:p>
            <a:pPr lvl="0">
              <a:lnSpc>
                <a:spcPct val="80000"/>
              </a:lnSpc>
            </a:pPr>
            <a:endParaRPr lang="en-GB" sz="1700"/>
          </a:p>
          <a:p>
            <a:pPr lvl="0">
              <a:lnSpc>
                <a:spcPct val="80000"/>
              </a:lnSpc>
            </a:pPr>
            <a:endParaRPr lang="en-GB" sz="17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1EE59-40B3-213F-C1F9-0187999BE0DA}"/>
              </a:ext>
            </a:extLst>
          </p:cNvPr>
          <p:cNvSpPr txBox="1">
            <a:spLocks noGrp="1"/>
          </p:cNvSpPr>
          <p:nvPr>
            <p:ph type="title"/>
          </p:nvPr>
        </p:nvSpPr>
        <p:spPr/>
        <p:txBody>
          <a:bodyPr/>
          <a:lstStyle/>
          <a:p>
            <a:pPr lvl="0"/>
            <a:r>
              <a:rPr lang="en-GB">
                <a:latin typeface="Calibri" pitchFamily="34"/>
                <a:ea typeface="Calibri" pitchFamily="34"/>
                <a:cs typeface="Calibri" pitchFamily="34"/>
              </a:rPr>
              <a:t>Tissue Viability Society (TVS)</a:t>
            </a:r>
          </a:p>
        </p:txBody>
      </p:sp>
      <p:sp>
        <p:nvSpPr>
          <p:cNvPr id="3" name="Content Placeholder 2">
            <a:extLst>
              <a:ext uri="{FF2B5EF4-FFF2-40B4-BE49-F238E27FC236}">
                <a16:creationId xmlns:a16="http://schemas.microsoft.com/office/drawing/2014/main" id="{76B982DF-EAEE-04D9-A598-12177C448834}"/>
              </a:ext>
            </a:extLst>
          </p:cNvPr>
          <p:cNvSpPr txBox="1">
            <a:spLocks noGrp="1"/>
          </p:cNvSpPr>
          <p:nvPr>
            <p:ph idx="1"/>
          </p:nvPr>
        </p:nvSpPr>
        <p:spPr/>
        <p:txBody>
          <a:bodyPr/>
          <a:lstStyle/>
          <a:p>
            <a:pPr marL="0" lvl="0" indent="0" algn="ctr">
              <a:buNone/>
            </a:pPr>
            <a:r>
              <a:rPr lang="en-GB" sz="2400" dirty="0">
                <a:latin typeface="Calibri" pitchFamily="34"/>
                <a:ea typeface="Calibri" pitchFamily="34"/>
                <a:cs typeface="Calibri" pitchFamily="34"/>
              </a:rPr>
              <a:t>‘</a:t>
            </a:r>
            <a:r>
              <a:rPr lang="en-GB" sz="2400" i="1" dirty="0">
                <a:latin typeface="Calibri" pitchFamily="34"/>
                <a:ea typeface="Calibri" pitchFamily="34"/>
                <a:cs typeface="Calibri" pitchFamily="34"/>
              </a:rPr>
              <a:t>’The TVS is an independent registered charity run by a body of Trusters. Their mission is to disseminate information, promote research and increase awareness of all aspects of good clinical practice in wound prevention and management</a:t>
            </a:r>
            <a:r>
              <a:rPr lang="en-GB" sz="2400" dirty="0">
                <a:latin typeface="Calibri" pitchFamily="34"/>
                <a:ea typeface="Calibri" pitchFamily="34"/>
                <a:cs typeface="Calibri" pitchFamily="34"/>
              </a:rPr>
              <a:t>.’’</a:t>
            </a:r>
          </a:p>
          <a:p>
            <a:pPr marL="0" lvl="0" indent="0">
              <a:buNone/>
            </a:pPr>
            <a:endParaRPr lang="en-GB" sz="2400" dirty="0"/>
          </a:p>
          <a:p>
            <a:pPr marL="0" lvl="0" indent="0">
              <a:buNone/>
            </a:pPr>
            <a:endParaRPr lang="en-GB" sz="2400" dirty="0"/>
          </a:p>
          <a:p>
            <a:pPr marL="0" lvl="0" indent="0">
              <a:buNone/>
            </a:pPr>
            <a:r>
              <a:rPr lang="en-GB" sz="2400">
                <a:latin typeface="Calibri" pitchFamily="34"/>
                <a:ea typeface="Calibri" pitchFamily="34"/>
                <a:cs typeface="Calibri" pitchFamily="34"/>
              </a:rPr>
              <a:t>(Stephens and Bartley, </a:t>
            </a:r>
            <a:r>
              <a:rPr lang="en-GB" sz="2400" dirty="0">
                <a:latin typeface="Calibri" pitchFamily="34"/>
                <a:ea typeface="Calibri" pitchFamily="34"/>
                <a:cs typeface="Calibri" pitchFamily="34"/>
              </a:rPr>
              <a:t>2018)</a:t>
            </a:r>
          </a:p>
          <a:p>
            <a:pPr marL="0" lvl="0" indent="0" algn="ctr">
              <a:buNone/>
            </a:pPr>
            <a:endParaRPr lang="en-GB" sz="2400" dirty="0"/>
          </a:p>
          <a:p>
            <a:pPr marL="0" lvl="0" indent="0" algn="ctr">
              <a:buNone/>
            </a:pPr>
            <a:endParaRPr lang="en-GB" sz="2400" dirty="0"/>
          </a:p>
          <a:p>
            <a:pPr marL="0" lvl="0" indent="0">
              <a:buNone/>
            </a:pPr>
            <a:endParaRPr lang="en-GB" dirty="0"/>
          </a:p>
          <a:p>
            <a:pPr marL="0" lvl="0" indent="0">
              <a:buNone/>
            </a:pPr>
            <a:endParaRPr lang="en-GB" dirty="0"/>
          </a:p>
          <a:p>
            <a:pPr marL="0" lvl="0" indent="0">
              <a:buNone/>
            </a:pPr>
            <a:endParaRPr lang="en-GB" dirty="0"/>
          </a:p>
          <a:p>
            <a:pPr marL="0" lvl="0" indent="0">
              <a:buNone/>
            </a:pPr>
            <a:endParaRPr lang="en-GB" dirty="0"/>
          </a:p>
          <a:p>
            <a:pPr marL="0" lvl="0" indent="0">
              <a:buNone/>
            </a:pPr>
            <a:endParaRPr lang="en-GB" dirty="0"/>
          </a:p>
          <a:p>
            <a:pPr marL="0" lvl="0" indent="0">
              <a:buNone/>
            </a:pP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7E90-EE50-7ECE-C73E-AC547F8AAC66}"/>
              </a:ext>
            </a:extLst>
          </p:cNvPr>
          <p:cNvSpPr txBox="1">
            <a:spLocks noGrp="1"/>
          </p:cNvSpPr>
          <p:nvPr>
            <p:ph type="title"/>
          </p:nvPr>
        </p:nvSpPr>
        <p:spPr/>
        <p:txBody>
          <a:bodyPr/>
          <a:lstStyle/>
          <a:p>
            <a:pPr lvl="0"/>
            <a:r>
              <a:rPr lang="en-GB" sz="2800">
                <a:latin typeface="Calibri" pitchFamily="34"/>
                <a:ea typeface="Calibri" pitchFamily="34"/>
                <a:cs typeface="Calibri" pitchFamily="34"/>
              </a:rPr>
              <a:t>Tissue viability nurse </a:t>
            </a:r>
          </a:p>
        </p:txBody>
      </p:sp>
      <p:sp>
        <p:nvSpPr>
          <p:cNvPr id="3" name="Content Placeholder 2">
            <a:extLst>
              <a:ext uri="{FF2B5EF4-FFF2-40B4-BE49-F238E27FC236}">
                <a16:creationId xmlns:a16="http://schemas.microsoft.com/office/drawing/2014/main" id="{31EF0680-E309-FD8B-680B-4005EEE2B93E}"/>
              </a:ext>
            </a:extLst>
          </p:cNvPr>
          <p:cNvSpPr txBox="1">
            <a:spLocks noGrp="1"/>
          </p:cNvSpPr>
          <p:nvPr>
            <p:ph idx="1"/>
          </p:nvPr>
        </p:nvSpPr>
        <p:spPr>
          <a:xfrm>
            <a:off x="1103315" y="1385453"/>
            <a:ext cx="8946544" cy="5472546"/>
          </a:xfrm>
        </p:spPr>
        <p:txBody>
          <a:bodyPr/>
          <a:lstStyle/>
          <a:p>
            <a:pPr lvl="0">
              <a:lnSpc>
                <a:spcPct val="80000"/>
              </a:lnSpc>
            </a:pPr>
            <a:r>
              <a:rPr lang="en-GB" sz="1600">
                <a:latin typeface="Calibri" pitchFamily="34"/>
                <a:ea typeface="Calibri" pitchFamily="34"/>
                <a:cs typeface="Calibri" pitchFamily="34"/>
              </a:rPr>
              <a:t> </a:t>
            </a:r>
            <a:r>
              <a:rPr lang="en-GB" sz="2500">
                <a:latin typeface="Calibri" pitchFamily="34"/>
                <a:ea typeface="Calibri" pitchFamily="34"/>
                <a:cs typeface="Calibri" pitchFamily="34"/>
              </a:rPr>
              <a:t>Tissue viability nurse is a health professional specialized in the management and promotion of skin and tissue health, focus on preventing and treating complex wounds, ulcers, chronic and non-healing surgical wounds to maintain the integrity of the skin and prevent complication.</a:t>
            </a:r>
          </a:p>
          <a:p>
            <a:pPr marL="0" lvl="0" indent="0">
              <a:lnSpc>
                <a:spcPct val="80000"/>
              </a:lnSpc>
              <a:buNone/>
            </a:pPr>
            <a:endParaRPr lang="en-GB" sz="2500">
              <a:latin typeface="Calibri" pitchFamily="34"/>
              <a:ea typeface="Calibri" pitchFamily="34"/>
              <a:cs typeface="Calibri" pitchFamily="34"/>
            </a:endParaRPr>
          </a:p>
          <a:p>
            <a:pPr lvl="0">
              <a:lnSpc>
                <a:spcPct val="80000"/>
              </a:lnSpc>
            </a:pPr>
            <a:r>
              <a:rPr lang="en-GB" sz="2500">
                <a:latin typeface="Calibri" pitchFamily="34"/>
                <a:ea typeface="Calibri" pitchFamily="34"/>
                <a:cs typeface="Calibri" pitchFamily="34"/>
              </a:rPr>
              <a:t> TV nurse focuses on analysis and prevention of injuries, administration of wound care, training on preventive measures for patients and medical personal and cooperation with the medical staff to improve the general condition of the tissues.</a:t>
            </a:r>
          </a:p>
          <a:p>
            <a:pPr marL="0" lvl="0" indent="0" algn="ctr">
              <a:lnSpc>
                <a:spcPct val="80000"/>
              </a:lnSpc>
              <a:buNone/>
            </a:pPr>
            <a:endParaRPr lang="en-GB" sz="1800"/>
          </a:p>
          <a:p>
            <a:pPr marL="0" lvl="0" indent="0" algn="ctr">
              <a:lnSpc>
                <a:spcPct val="80000"/>
              </a:lnSpc>
              <a:buNone/>
            </a:pPr>
            <a:endParaRPr lang="en-GB" sz="1100"/>
          </a:p>
          <a:p>
            <a:pPr marL="0" lvl="0" indent="0" algn="ctr">
              <a:lnSpc>
                <a:spcPct val="80000"/>
              </a:lnSpc>
              <a:buNone/>
            </a:pPr>
            <a:endParaRPr lang="en-GB" sz="1100"/>
          </a:p>
          <a:p>
            <a:pPr marL="0" lvl="0" indent="0" algn="ctr">
              <a:lnSpc>
                <a:spcPct val="80000"/>
              </a:lnSpc>
              <a:buNone/>
            </a:pPr>
            <a:endParaRPr lang="en-GB" sz="1100"/>
          </a:p>
          <a:p>
            <a:pPr marL="0" lvl="0" indent="0" algn="ctr">
              <a:lnSpc>
                <a:spcPct val="80000"/>
              </a:lnSpc>
              <a:buNone/>
            </a:pPr>
            <a:endParaRPr lang="en-GB" sz="1100"/>
          </a:p>
          <a:p>
            <a:pPr marL="0" lvl="0" indent="0" algn="ctr">
              <a:lnSpc>
                <a:spcPct val="80000"/>
              </a:lnSpc>
              <a:buNone/>
            </a:pPr>
            <a:endParaRPr lang="en-GB" sz="1100"/>
          </a:p>
          <a:p>
            <a:pPr marL="0" lvl="0" indent="0" algn="ctr">
              <a:lnSpc>
                <a:spcPct val="80000"/>
              </a:lnSpc>
              <a:buNone/>
            </a:pPr>
            <a:r>
              <a:rPr lang="en-GB" sz="1100"/>
              <a:t>(Gray. T.A.  2018)</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2">
    <p:bg>
      <p:bgPr>
        <a:blipFill>
          <a:blip r:embed="rId2"/>
          <a:stretch>
            <a:fillRect/>
          </a:stretch>
        </a:blip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53D3EFCA-D756-C818-66CC-749F2420B7F3}"/>
              </a:ext>
            </a:extLst>
          </p:cNvPr>
          <p:cNvSpPr>
            <a:spLocks noMove="1" noResize="1"/>
          </p:cNvSpPr>
          <p:nvPr/>
        </p:nvSpPr>
        <p:spPr>
          <a:xfrm>
            <a:off x="0" y="0"/>
            <a:ext cx="12191996" cy="6858000"/>
          </a:xfrm>
          <a:prstGeom prst="rect">
            <a:avLst/>
          </a:prstGeom>
          <a:blipFill>
            <a:blip r:embed="rId2">
              <a:alphaModFix/>
            </a:blip>
            <a:stretch>
              <a:fillRect/>
            </a:stretch>
          </a:blip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Title 1">
            <a:extLst>
              <a:ext uri="{FF2B5EF4-FFF2-40B4-BE49-F238E27FC236}">
                <a16:creationId xmlns:a16="http://schemas.microsoft.com/office/drawing/2014/main" id="{D35BD245-5E00-F4B9-CE30-3C33587FF8AB}"/>
              </a:ext>
            </a:extLst>
          </p:cNvPr>
          <p:cNvSpPr txBox="1">
            <a:spLocks noGrp="1"/>
          </p:cNvSpPr>
          <p:nvPr>
            <p:ph type="title"/>
          </p:nvPr>
        </p:nvSpPr>
        <p:spPr>
          <a:xfrm>
            <a:off x="648931" y="629262"/>
            <a:ext cx="6188192" cy="1622319"/>
          </a:xfrm>
        </p:spPr>
        <p:txBody>
          <a:bodyPr>
            <a:normAutofit/>
          </a:bodyPr>
          <a:lstStyle/>
          <a:p>
            <a:pPr lvl="0"/>
            <a:r>
              <a:rPr lang="en-GB"/>
              <a:t>Duties and Responsibility</a:t>
            </a:r>
          </a:p>
        </p:txBody>
      </p:sp>
      <p:sp>
        <p:nvSpPr>
          <p:cNvPr id="4" name="Content Placeholder 2">
            <a:extLst>
              <a:ext uri="{FF2B5EF4-FFF2-40B4-BE49-F238E27FC236}">
                <a16:creationId xmlns:a16="http://schemas.microsoft.com/office/drawing/2014/main" id="{88D536A9-2CE0-C96E-40E3-CFB3FA34D08F}"/>
              </a:ext>
            </a:extLst>
          </p:cNvPr>
          <p:cNvSpPr txBox="1">
            <a:spLocks noGrp="1"/>
          </p:cNvSpPr>
          <p:nvPr>
            <p:ph idx="1"/>
          </p:nvPr>
        </p:nvSpPr>
        <p:spPr>
          <a:xfrm>
            <a:off x="648931" y="2438403"/>
            <a:ext cx="6188192" cy="3785414"/>
          </a:xfrm>
        </p:spPr>
        <p:txBody>
          <a:bodyPr/>
          <a:lstStyle/>
          <a:p>
            <a:pPr marL="0" lvl="0" indent="0">
              <a:buNone/>
            </a:pPr>
            <a:r>
              <a:rPr lang="en-GB" sz="2400"/>
              <a:t>TVN have an important role in making decision about skin condition by providing appropriate care. This includes evaluating and managing skin condition, promoting tissue health, preventing complication, implementing appropriate care plans, and educating patients, families, and medical staff. </a:t>
            </a:r>
          </a:p>
          <a:p>
            <a:pPr marL="0" lvl="0" indent="0">
              <a:buNone/>
            </a:pPr>
            <a:endParaRPr lang="en-GB" sz="2400"/>
          </a:p>
        </p:txBody>
      </p:sp>
      <p:sp>
        <p:nvSpPr>
          <p:cNvPr id="5" name="Freeform 31">
            <a:extLst>
              <a:ext uri="{FF2B5EF4-FFF2-40B4-BE49-F238E27FC236}">
                <a16:creationId xmlns:a16="http://schemas.microsoft.com/office/drawing/2014/main" id="{8F404015-6866-27F1-13A1-68122BF1B5C9}"/>
              </a:ext>
            </a:extLst>
          </p:cNvPr>
          <p:cNvSpPr>
            <a:spLocks noMove="1" noResize="1"/>
          </p:cNvSpPr>
          <p:nvPr/>
        </p:nvSpPr>
        <p:spPr>
          <a:xfrm>
            <a:off x="7015971" y="0"/>
            <a:ext cx="559475" cy="3709638"/>
          </a:xfrm>
          <a:custGeom>
            <a:avLst/>
            <a:gdLst>
              <a:gd name="f0" fmla="val 10800000"/>
              <a:gd name="f1" fmla="val 5400000"/>
              <a:gd name="f2" fmla="val 180"/>
              <a:gd name="f3" fmla="val w"/>
              <a:gd name="f4" fmla="val h"/>
              <a:gd name="f5" fmla="val 0"/>
              <a:gd name="f6" fmla="val 559472"/>
              <a:gd name="f7" fmla="val 3709642"/>
              <a:gd name="f8" fmla="val 473952"/>
              <a:gd name="f9" fmla="val 485840"/>
              <a:gd name="f10" fmla="val 161194"/>
              <a:gd name="f11" fmla="val 552063"/>
              <a:gd name="f12" fmla="val 1147770"/>
              <a:gd name="f13" fmla="val 592441"/>
              <a:gd name="f14" fmla="val 3086737"/>
              <a:gd name="f15" fmla="val 523949"/>
              <a:gd name="f16" fmla="val 3672197"/>
              <a:gd name="f17" fmla="val 500842"/>
              <a:gd name="f18" fmla="val 3684557"/>
              <a:gd name="f19" fmla="val 477855"/>
              <a:gd name="f20" fmla="val 3697282"/>
              <a:gd name="f21" fmla="val 454748"/>
              <a:gd name="f22" fmla="val 448224"/>
              <a:gd name="f23" fmla="val 3510471"/>
              <a:gd name="f24" fmla="val 443564"/>
              <a:gd name="f25" fmla="val 3408563"/>
              <a:gd name="f26" fmla="val 438902"/>
              <a:gd name="f27" fmla="val 3304407"/>
              <a:gd name="f28" fmla="val 433941"/>
              <a:gd name="f29" fmla="val 3198777"/>
              <a:gd name="f30" fmla="val 427584"/>
              <a:gd name="f31" fmla="val 3092510"/>
              <a:gd name="f32" fmla="val 420988"/>
              <a:gd name="f33" fmla="val 2984390"/>
              <a:gd name="f34" fmla="val 414330"/>
              <a:gd name="f35" fmla="val 2874401"/>
              <a:gd name="f36" fmla="val 406840"/>
              <a:gd name="f37" fmla="val 2762980"/>
              <a:gd name="f38" fmla="val 397745"/>
              <a:gd name="f39" fmla="val 2650566"/>
              <a:gd name="f40" fmla="val 389154"/>
              <a:gd name="f41" fmla="val 2536612"/>
              <a:gd name="f42" fmla="val 379225"/>
              <a:gd name="f43" fmla="val 2421642"/>
              <a:gd name="f44" fmla="val 368316"/>
              <a:gd name="f45" fmla="val 2305627"/>
              <a:gd name="f46" fmla="val 357466"/>
              <a:gd name="f47" fmla="val 2189233"/>
              <a:gd name="f48" fmla="val 344982"/>
              <a:gd name="f49" fmla="val 2071473"/>
              <a:gd name="f50" fmla="val 332466"/>
              <a:gd name="f51" fmla="val 1952216"/>
              <a:gd name="f52" fmla="val 319121"/>
              <a:gd name="f53" fmla="val 1833776"/>
              <a:gd name="f54" fmla="val 304408"/>
              <a:gd name="f55" fmla="val 1713948"/>
              <a:gd name="f56" fmla="val 288685"/>
              <a:gd name="f57" fmla="val 1592703"/>
              <a:gd name="f58" fmla="val 273050"/>
              <a:gd name="f59" fmla="val 1471451"/>
              <a:gd name="f60" fmla="val 255813"/>
              <a:gd name="f61" fmla="val 1350328"/>
              <a:gd name="f62" fmla="val 237060"/>
              <a:gd name="f63" fmla="val 1227080"/>
              <a:gd name="f64" fmla="val 218488"/>
              <a:gd name="f65" fmla="val 1106065"/>
              <a:gd name="f66" fmla="val 198221"/>
              <a:gd name="f67" fmla="val 982940"/>
              <a:gd name="f68" fmla="val 177152"/>
              <a:gd name="f69" fmla="val 858755"/>
              <a:gd name="f70" fmla="val 155551"/>
              <a:gd name="f71" fmla="val 736861"/>
              <a:gd name="f72" fmla="val 131782"/>
              <a:gd name="f73" fmla="val 613645"/>
              <a:gd name="f74" fmla="val 107123"/>
              <a:gd name="f75" fmla="val 490500"/>
              <a:gd name="f76" fmla="val 82552"/>
              <a:gd name="f77" fmla="val 367348"/>
              <a:gd name="f78" fmla="val 55608"/>
              <a:gd name="f79" fmla="val 244762"/>
              <a:gd name="f80" fmla="val 28130"/>
              <a:gd name="f81" fmla="val 122220"/>
              <a:gd name="f82" fmla="+- 0 0 -90"/>
              <a:gd name="f83" fmla="*/ f3 1 559472"/>
              <a:gd name="f84" fmla="*/ f4 1 3709642"/>
              <a:gd name="f85" fmla="val f5"/>
              <a:gd name="f86" fmla="val f6"/>
              <a:gd name="f87" fmla="val f7"/>
              <a:gd name="f88" fmla="*/ f82 f0 1"/>
              <a:gd name="f89" fmla="+- f87 0 f85"/>
              <a:gd name="f90" fmla="+- f86 0 f85"/>
              <a:gd name="f91" fmla="*/ f88 1 f2"/>
              <a:gd name="f92" fmla="*/ f90 1 559472"/>
              <a:gd name="f93" fmla="*/ f89 1 3709642"/>
              <a:gd name="f94" fmla="*/ 0 f90 1"/>
              <a:gd name="f95" fmla="*/ 0 f89 1"/>
              <a:gd name="f96" fmla="*/ 473952 f90 1"/>
              <a:gd name="f97" fmla="*/ 485840 f90 1"/>
              <a:gd name="f98" fmla="*/ 161194 f89 1"/>
              <a:gd name="f99" fmla="*/ 523949 f90 1"/>
              <a:gd name="f100" fmla="*/ 3672197 f89 1"/>
              <a:gd name="f101" fmla="*/ 454748 f90 1"/>
              <a:gd name="f102" fmla="*/ 3709642 f89 1"/>
              <a:gd name="f103" fmla="*/ 448224 f90 1"/>
              <a:gd name="f104" fmla="*/ 3510471 f89 1"/>
              <a:gd name="f105" fmla="*/ 443564 f90 1"/>
              <a:gd name="f106" fmla="*/ 3408563 f89 1"/>
              <a:gd name="f107" fmla="*/ 438902 f90 1"/>
              <a:gd name="f108" fmla="*/ 3304407 f89 1"/>
              <a:gd name="f109" fmla="*/ 433941 f90 1"/>
              <a:gd name="f110" fmla="*/ 3198777 f89 1"/>
              <a:gd name="f111" fmla="*/ 427584 f90 1"/>
              <a:gd name="f112" fmla="*/ 3092510 f89 1"/>
              <a:gd name="f113" fmla="*/ 420988 f90 1"/>
              <a:gd name="f114" fmla="*/ 2984390 f89 1"/>
              <a:gd name="f115" fmla="*/ 414330 f90 1"/>
              <a:gd name="f116" fmla="*/ 2874401 f89 1"/>
              <a:gd name="f117" fmla="*/ 406840 f90 1"/>
              <a:gd name="f118" fmla="*/ 2762980 f89 1"/>
              <a:gd name="f119" fmla="*/ 397745 f90 1"/>
              <a:gd name="f120" fmla="*/ 2650566 f89 1"/>
              <a:gd name="f121" fmla="*/ 389154 f90 1"/>
              <a:gd name="f122" fmla="*/ 2536612 f89 1"/>
              <a:gd name="f123" fmla="*/ 379225 f90 1"/>
              <a:gd name="f124" fmla="*/ 2421642 f89 1"/>
              <a:gd name="f125" fmla="*/ 368316 f90 1"/>
              <a:gd name="f126" fmla="*/ 2305627 f89 1"/>
              <a:gd name="f127" fmla="*/ 357466 f90 1"/>
              <a:gd name="f128" fmla="*/ 2189233 f89 1"/>
              <a:gd name="f129" fmla="*/ 344982 f90 1"/>
              <a:gd name="f130" fmla="*/ 2071473 f89 1"/>
              <a:gd name="f131" fmla="*/ 332466 f90 1"/>
              <a:gd name="f132" fmla="*/ 1952216 f89 1"/>
              <a:gd name="f133" fmla="*/ 319121 f90 1"/>
              <a:gd name="f134" fmla="*/ 1833776 f89 1"/>
              <a:gd name="f135" fmla="*/ 304408 f90 1"/>
              <a:gd name="f136" fmla="*/ 1713948 f89 1"/>
              <a:gd name="f137" fmla="*/ 288685 f90 1"/>
              <a:gd name="f138" fmla="*/ 1592703 f89 1"/>
              <a:gd name="f139" fmla="*/ 273050 f90 1"/>
              <a:gd name="f140" fmla="*/ 1471451 f89 1"/>
              <a:gd name="f141" fmla="*/ 255813 f90 1"/>
              <a:gd name="f142" fmla="*/ 1350328 f89 1"/>
              <a:gd name="f143" fmla="*/ 237060 f90 1"/>
              <a:gd name="f144" fmla="*/ 1227080 f89 1"/>
              <a:gd name="f145" fmla="*/ 218488 f90 1"/>
              <a:gd name="f146" fmla="*/ 1106065 f89 1"/>
              <a:gd name="f147" fmla="*/ 198221 f90 1"/>
              <a:gd name="f148" fmla="*/ 982940 f89 1"/>
              <a:gd name="f149" fmla="*/ 177152 f90 1"/>
              <a:gd name="f150" fmla="*/ 858755 f89 1"/>
              <a:gd name="f151" fmla="*/ 155551 f90 1"/>
              <a:gd name="f152" fmla="*/ 736861 f89 1"/>
              <a:gd name="f153" fmla="*/ 131782 f90 1"/>
              <a:gd name="f154" fmla="*/ 613645 f89 1"/>
              <a:gd name="f155" fmla="*/ 107123 f90 1"/>
              <a:gd name="f156" fmla="*/ 490500 f89 1"/>
              <a:gd name="f157" fmla="*/ 82552 f90 1"/>
              <a:gd name="f158" fmla="*/ 367348 f89 1"/>
              <a:gd name="f159" fmla="*/ 55608 f90 1"/>
              <a:gd name="f160" fmla="*/ 244762 f89 1"/>
              <a:gd name="f161" fmla="*/ 28130 f90 1"/>
              <a:gd name="f162" fmla="*/ 122220 f89 1"/>
              <a:gd name="f163" fmla="+- f91 0 f1"/>
              <a:gd name="f164" fmla="*/ f94 1 559472"/>
              <a:gd name="f165" fmla="*/ f95 1 3709642"/>
              <a:gd name="f166" fmla="*/ f96 1 559472"/>
              <a:gd name="f167" fmla="*/ f97 1 559472"/>
              <a:gd name="f168" fmla="*/ f98 1 3709642"/>
              <a:gd name="f169" fmla="*/ f99 1 559472"/>
              <a:gd name="f170" fmla="*/ f100 1 3709642"/>
              <a:gd name="f171" fmla="*/ f101 1 559472"/>
              <a:gd name="f172" fmla="*/ f102 1 3709642"/>
              <a:gd name="f173" fmla="*/ f103 1 559472"/>
              <a:gd name="f174" fmla="*/ f104 1 3709642"/>
              <a:gd name="f175" fmla="*/ f105 1 559472"/>
              <a:gd name="f176" fmla="*/ f106 1 3709642"/>
              <a:gd name="f177" fmla="*/ f107 1 559472"/>
              <a:gd name="f178" fmla="*/ f108 1 3709642"/>
              <a:gd name="f179" fmla="*/ f109 1 559472"/>
              <a:gd name="f180" fmla="*/ f110 1 3709642"/>
              <a:gd name="f181" fmla="*/ f111 1 559472"/>
              <a:gd name="f182" fmla="*/ f112 1 3709642"/>
              <a:gd name="f183" fmla="*/ f113 1 559472"/>
              <a:gd name="f184" fmla="*/ f114 1 3709642"/>
              <a:gd name="f185" fmla="*/ f115 1 559472"/>
              <a:gd name="f186" fmla="*/ f116 1 3709642"/>
              <a:gd name="f187" fmla="*/ f117 1 559472"/>
              <a:gd name="f188" fmla="*/ f118 1 3709642"/>
              <a:gd name="f189" fmla="*/ f119 1 559472"/>
              <a:gd name="f190" fmla="*/ f120 1 3709642"/>
              <a:gd name="f191" fmla="*/ f121 1 559472"/>
              <a:gd name="f192" fmla="*/ f122 1 3709642"/>
              <a:gd name="f193" fmla="*/ f123 1 559472"/>
              <a:gd name="f194" fmla="*/ f124 1 3709642"/>
              <a:gd name="f195" fmla="*/ f125 1 559472"/>
              <a:gd name="f196" fmla="*/ f126 1 3709642"/>
              <a:gd name="f197" fmla="*/ f127 1 559472"/>
              <a:gd name="f198" fmla="*/ f128 1 3709642"/>
              <a:gd name="f199" fmla="*/ f129 1 559472"/>
              <a:gd name="f200" fmla="*/ f130 1 3709642"/>
              <a:gd name="f201" fmla="*/ f131 1 559472"/>
              <a:gd name="f202" fmla="*/ f132 1 3709642"/>
              <a:gd name="f203" fmla="*/ f133 1 559472"/>
              <a:gd name="f204" fmla="*/ f134 1 3709642"/>
              <a:gd name="f205" fmla="*/ f135 1 559472"/>
              <a:gd name="f206" fmla="*/ f136 1 3709642"/>
              <a:gd name="f207" fmla="*/ f137 1 559472"/>
              <a:gd name="f208" fmla="*/ f138 1 3709642"/>
              <a:gd name="f209" fmla="*/ f139 1 559472"/>
              <a:gd name="f210" fmla="*/ f140 1 3709642"/>
              <a:gd name="f211" fmla="*/ f141 1 559472"/>
              <a:gd name="f212" fmla="*/ f142 1 3709642"/>
              <a:gd name="f213" fmla="*/ f143 1 559472"/>
              <a:gd name="f214" fmla="*/ f144 1 3709642"/>
              <a:gd name="f215" fmla="*/ f145 1 559472"/>
              <a:gd name="f216" fmla="*/ f146 1 3709642"/>
              <a:gd name="f217" fmla="*/ f147 1 559472"/>
              <a:gd name="f218" fmla="*/ f148 1 3709642"/>
              <a:gd name="f219" fmla="*/ f149 1 559472"/>
              <a:gd name="f220" fmla="*/ f150 1 3709642"/>
              <a:gd name="f221" fmla="*/ f151 1 559472"/>
              <a:gd name="f222" fmla="*/ f152 1 3709642"/>
              <a:gd name="f223" fmla="*/ f153 1 559472"/>
              <a:gd name="f224" fmla="*/ f154 1 3709642"/>
              <a:gd name="f225" fmla="*/ f155 1 559472"/>
              <a:gd name="f226" fmla="*/ f156 1 3709642"/>
              <a:gd name="f227" fmla="*/ f157 1 559472"/>
              <a:gd name="f228" fmla="*/ f158 1 3709642"/>
              <a:gd name="f229" fmla="*/ f159 1 559472"/>
              <a:gd name="f230" fmla="*/ f160 1 3709642"/>
              <a:gd name="f231" fmla="*/ f161 1 559472"/>
              <a:gd name="f232" fmla="*/ f162 1 3709642"/>
              <a:gd name="f233" fmla="*/ f85 1 f92"/>
              <a:gd name="f234" fmla="*/ f86 1 f92"/>
              <a:gd name="f235" fmla="*/ f85 1 f93"/>
              <a:gd name="f236" fmla="*/ f87 1 f93"/>
              <a:gd name="f237" fmla="*/ f164 1 f92"/>
              <a:gd name="f238" fmla="*/ f165 1 f93"/>
              <a:gd name="f239" fmla="*/ f166 1 f92"/>
              <a:gd name="f240" fmla="*/ f167 1 f92"/>
              <a:gd name="f241" fmla="*/ f168 1 f93"/>
              <a:gd name="f242" fmla="*/ f169 1 f92"/>
              <a:gd name="f243" fmla="*/ f170 1 f93"/>
              <a:gd name="f244" fmla="*/ f171 1 f92"/>
              <a:gd name="f245" fmla="*/ f172 1 f93"/>
              <a:gd name="f246" fmla="*/ f173 1 f92"/>
              <a:gd name="f247" fmla="*/ f174 1 f93"/>
              <a:gd name="f248" fmla="*/ f175 1 f92"/>
              <a:gd name="f249" fmla="*/ f176 1 f93"/>
              <a:gd name="f250" fmla="*/ f177 1 f92"/>
              <a:gd name="f251" fmla="*/ f178 1 f93"/>
              <a:gd name="f252" fmla="*/ f179 1 f92"/>
              <a:gd name="f253" fmla="*/ f180 1 f93"/>
              <a:gd name="f254" fmla="*/ f181 1 f92"/>
              <a:gd name="f255" fmla="*/ f182 1 f93"/>
              <a:gd name="f256" fmla="*/ f183 1 f92"/>
              <a:gd name="f257" fmla="*/ f184 1 f93"/>
              <a:gd name="f258" fmla="*/ f185 1 f92"/>
              <a:gd name="f259" fmla="*/ f186 1 f93"/>
              <a:gd name="f260" fmla="*/ f187 1 f92"/>
              <a:gd name="f261" fmla="*/ f188 1 f93"/>
              <a:gd name="f262" fmla="*/ f189 1 f92"/>
              <a:gd name="f263" fmla="*/ f190 1 f93"/>
              <a:gd name="f264" fmla="*/ f191 1 f92"/>
              <a:gd name="f265" fmla="*/ f192 1 f93"/>
              <a:gd name="f266" fmla="*/ f193 1 f92"/>
              <a:gd name="f267" fmla="*/ f194 1 f93"/>
              <a:gd name="f268" fmla="*/ f195 1 f92"/>
              <a:gd name="f269" fmla="*/ f196 1 f93"/>
              <a:gd name="f270" fmla="*/ f197 1 f92"/>
              <a:gd name="f271" fmla="*/ f198 1 f93"/>
              <a:gd name="f272" fmla="*/ f199 1 f92"/>
              <a:gd name="f273" fmla="*/ f200 1 f93"/>
              <a:gd name="f274" fmla="*/ f201 1 f92"/>
              <a:gd name="f275" fmla="*/ f202 1 f93"/>
              <a:gd name="f276" fmla="*/ f203 1 f92"/>
              <a:gd name="f277" fmla="*/ f204 1 f93"/>
              <a:gd name="f278" fmla="*/ f205 1 f92"/>
              <a:gd name="f279" fmla="*/ f206 1 f93"/>
              <a:gd name="f280" fmla="*/ f207 1 f92"/>
              <a:gd name="f281" fmla="*/ f208 1 f93"/>
              <a:gd name="f282" fmla="*/ f209 1 f92"/>
              <a:gd name="f283" fmla="*/ f210 1 f93"/>
              <a:gd name="f284" fmla="*/ f211 1 f92"/>
              <a:gd name="f285" fmla="*/ f212 1 f93"/>
              <a:gd name="f286" fmla="*/ f213 1 f92"/>
              <a:gd name="f287" fmla="*/ f214 1 f93"/>
              <a:gd name="f288" fmla="*/ f215 1 f92"/>
              <a:gd name="f289" fmla="*/ f216 1 f93"/>
              <a:gd name="f290" fmla="*/ f217 1 f92"/>
              <a:gd name="f291" fmla="*/ f218 1 f93"/>
              <a:gd name="f292" fmla="*/ f219 1 f92"/>
              <a:gd name="f293" fmla="*/ f220 1 f93"/>
              <a:gd name="f294" fmla="*/ f221 1 f92"/>
              <a:gd name="f295" fmla="*/ f222 1 f93"/>
              <a:gd name="f296" fmla="*/ f223 1 f92"/>
              <a:gd name="f297" fmla="*/ f224 1 f93"/>
              <a:gd name="f298" fmla="*/ f225 1 f92"/>
              <a:gd name="f299" fmla="*/ f226 1 f93"/>
              <a:gd name="f300" fmla="*/ f227 1 f92"/>
              <a:gd name="f301" fmla="*/ f228 1 f93"/>
              <a:gd name="f302" fmla="*/ f229 1 f92"/>
              <a:gd name="f303" fmla="*/ f230 1 f93"/>
              <a:gd name="f304" fmla="*/ f231 1 f92"/>
              <a:gd name="f305" fmla="*/ f232 1 f93"/>
              <a:gd name="f306" fmla="*/ f233 f83 1"/>
              <a:gd name="f307" fmla="*/ f234 f83 1"/>
              <a:gd name="f308" fmla="*/ f236 f84 1"/>
              <a:gd name="f309" fmla="*/ f235 f84 1"/>
              <a:gd name="f310" fmla="*/ f237 f83 1"/>
              <a:gd name="f311" fmla="*/ f238 f84 1"/>
              <a:gd name="f312" fmla="*/ f239 f83 1"/>
              <a:gd name="f313" fmla="*/ f240 f83 1"/>
              <a:gd name="f314" fmla="*/ f241 f84 1"/>
              <a:gd name="f315" fmla="*/ f242 f83 1"/>
              <a:gd name="f316" fmla="*/ f243 f84 1"/>
              <a:gd name="f317" fmla="*/ f244 f83 1"/>
              <a:gd name="f318" fmla="*/ f245 f84 1"/>
              <a:gd name="f319" fmla="*/ f246 f83 1"/>
              <a:gd name="f320" fmla="*/ f247 f84 1"/>
              <a:gd name="f321" fmla="*/ f248 f83 1"/>
              <a:gd name="f322" fmla="*/ f249 f84 1"/>
              <a:gd name="f323" fmla="*/ f250 f83 1"/>
              <a:gd name="f324" fmla="*/ f251 f84 1"/>
              <a:gd name="f325" fmla="*/ f252 f83 1"/>
              <a:gd name="f326" fmla="*/ f253 f84 1"/>
              <a:gd name="f327" fmla="*/ f254 f83 1"/>
              <a:gd name="f328" fmla="*/ f255 f84 1"/>
              <a:gd name="f329" fmla="*/ f256 f83 1"/>
              <a:gd name="f330" fmla="*/ f257 f84 1"/>
              <a:gd name="f331" fmla="*/ f258 f83 1"/>
              <a:gd name="f332" fmla="*/ f259 f84 1"/>
              <a:gd name="f333" fmla="*/ f260 f83 1"/>
              <a:gd name="f334" fmla="*/ f261 f84 1"/>
              <a:gd name="f335" fmla="*/ f262 f83 1"/>
              <a:gd name="f336" fmla="*/ f263 f84 1"/>
              <a:gd name="f337" fmla="*/ f264 f83 1"/>
              <a:gd name="f338" fmla="*/ f265 f84 1"/>
              <a:gd name="f339" fmla="*/ f266 f83 1"/>
              <a:gd name="f340" fmla="*/ f267 f84 1"/>
              <a:gd name="f341" fmla="*/ f268 f83 1"/>
              <a:gd name="f342" fmla="*/ f269 f84 1"/>
              <a:gd name="f343" fmla="*/ f270 f83 1"/>
              <a:gd name="f344" fmla="*/ f271 f84 1"/>
              <a:gd name="f345" fmla="*/ f272 f83 1"/>
              <a:gd name="f346" fmla="*/ f273 f84 1"/>
              <a:gd name="f347" fmla="*/ f274 f83 1"/>
              <a:gd name="f348" fmla="*/ f275 f84 1"/>
              <a:gd name="f349" fmla="*/ f276 f83 1"/>
              <a:gd name="f350" fmla="*/ f277 f84 1"/>
              <a:gd name="f351" fmla="*/ f278 f83 1"/>
              <a:gd name="f352" fmla="*/ f279 f84 1"/>
              <a:gd name="f353" fmla="*/ f280 f83 1"/>
              <a:gd name="f354" fmla="*/ f281 f84 1"/>
              <a:gd name="f355" fmla="*/ f282 f83 1"/>
              <a:gd name="f356" fmla="*/ f283 f84 1"/>
              <a:gd name="f357" fmla="*/ f284 f83 1"/>
              <a:gd name="f358" fmla="*/ f285 f84 1"/>
              <a:gd name="f359" fmla="*/ f286 f83 1"/>
              <a:gd name="f360" fmla="*/ f287 f84 1"/>
              <a:gd name="f361" fmla="*/ f288 f83 1"/>
              <a:gd name="f362" fmla="*/ f289 f84 1"/>
              <a:gd name="f363" fmla="*/ f290 f83 1"/>
              <a:gd name="f364" fmla="*/ f291 f84 1"/>
              <a:gd name="f365" fmla="*/ f292 f83 1"/>
              <a:gd name="f366" fmla="*/ f293 f84 1"/>
              <a:gd name="f367" fmla="*/ f294 f83 1"/>
              <a:gd name="f368" fmla="*/ f295 f84 1"/>
              <a:gd name="f369" fmla="*/ f296 f83 1"/>
              <a:gd name="f370" fmla="*/ f297 f84 1"/>
              <a:gd name="f371" fmla="*/ f298 f83 1"/>
              <a:gd name="f372" fmla="*/ f299 f84 1"/>
              <a:gd name="f373" fmla="*/ f300 f83 1"/>
              <a:gd name="f374" fmla="*/ f301 f84 1"/>
              <a:gd name="f375" fmla="*/ f302 f83 1"/>
              <a:gd name="f376" fmla="*/ f303 f84 1"/>
              <a:gd name="f377" fmla="*/ f304 f83 1"/>
              <a:gd name="f378" fmla="*/ f305 f84 1"/>
            </a:gdLst>
            <a:ahLst/>
            <a:cxnLst>
              <a:cxn ang="3cd4">
                <a:pos x="hc" y="t"/>
              </a:cxn>
              <a:cxn ang="0">
                <a:pos x="r" y="vc"/>
              </a:cxn>
              <a:cxn ang="cd4">
                <a:pos x="hc" y="b"/>
              </a:cxn>
              <a:cxn ang="cd2">
                <a:pos x="l" y="vc"/>
              </a:cxn>
              <a:cxn ang="f163">
                <a:pos x="f310" y="f311"/>
              </a:cxn>
              <a:cxn ang="f163">
                <a:pos x="f312" y="f311"/>
              </a:cxn>
              <a:cxn ang="f163">
                <a:pos x="f313" y="f314"/>
              </a:cxn>
              <a:cxn ang="f163">
                <a:pos x="f315" y="f316"/>
              </a:cxn>
              <a:cxn ang="f163">
                <a:pos x="f317" y="f318"/>
              </a:cxn>
              <a:cxn ang="f163">
                <a:pos x="f319" y="f320"/>
              </a:cxn>
              <a:cxn ang="f163">
                <a:pos x="f321" y="f322"/>
              </a:cxn>
              <a:cxn ang="f163">
                <a:pos x="f323" y="f324"/>
              </a:cxn>
              <a:cxn ang="f163">
                <a:pos x="f325" y="f326"/>
              </a:cxn>
              <a:cxn ang="f163">
                <a:pos x="f327" y="f328"/>
              </a:cxn>
              <a:cxn ang="f163">
                <a:pos x="f329" y="f330"/>
              </a:cxn>
              <a:cxn ang="f163">
                <a:pos x="f331" y="f332"/>
              </a:cxn>
              <a:cxn ang="f163">
                <a:pos x="f333" y="f334"/>
              </a:cxn>
              <a:cxn ang="f163">
                <a:pos x="f335" y="f336"/>
              </a:cxn>
              <a:cxn ang="f163">
                <a:pos x="f337" y="f338"/>
              </a:cxn>
              <a:cxn ang="f163">
                <a:pos x="f339" y="f340"/>
              </a:cxn>
              <a:cxn ang="f163">
                <a:pos x="f341" y="f342"/>
              </a:cxn>
              <a:cxn ang="f163">
                <a:pos x="f343" y="f344"/>
              </a:cxn>
              <a:cxn ang="f163">
                <a:pos x="f345" y="f346"/>
              </a:cxn>
              <a:cxn ang="f163">
                <a:pos x="f347" y="f348"/>
              </a:cxn>
              <a:cxn ang="f163">
                <a:pos x="f349" y="f350"/>
              </a:cxn>
              <a:cxn ang="f163">
                <a:pos x="f351" y="f352"/>
              </a:cxn>
              <a:cxn ang="f163">
                <a:pos x="f353" y="f354"/>
              </a:cxn>
              <a:cxn ang="f163">
                <a:pos x="f355" y="f356"/>
              </a:cxn>
              <a:cxn ang="f163">
                <a:pos x="f357" y="f358"/>
              </a:cxn>
              <a:cxn ang="f163">
                <a:pos x="f359" y="f360"/>
              </a:cxn>
              <a:cxn ang="f163">
                <a:pos x="f361" y="f362"/>
              </a:cxn>
              <a:cxn ang="f163">
                <a:pos x="f363" y="f364"/>
              </a:cxn>
              <a:cxn ang="f163">
                <a:pos x="f365" y="f366"/>
              </a:cxn>
              <a:cxn ang="f163">
                <a:pos x="f367" y="f368"/>
              </a:cxn>
              <a:cxn ang="f163">
                <a:pos x="f369" y="f370"/>
              </a:cxn>
              <a:cxn ang="f163">
                <a:pos x="f371" y="f372"/>
              </a:cxn>
              <a:cxn ang="f163">
                <a:pos x="f373" y="f374"/>
              </a:cxn>
              <a:cxn ang="f163">
                <a:pos x="f375" y="f376"/>
              </a:cxn>
              <a:cxn ang="f163">
                <a:pos x="f377" y="f378"/>
              </a:cxn>
              <a:cxn ang="f163">
                <a:pos x="f310" y="f311"/>
              </a:cxn>
            </a:cxnLst>
            <a:rect l="f306" t="f309" r="f307" b="f308"/>
            <a:pathLst>
              <a:path w="559472" h="3709642">
                <a:moveTo>
                  <a:pt x="f5" y="f5"/>
                </a:moveTo>
                <a:lnTo>
                  <a:pt x="f8" y="f5"/>
                </a:lnTo>
                <a:lnTo>
                  <a:pt x="f9" y="f10"/>
                </a:lnTo>
                <a:cubicBezTo>
                  <a:pt x="f11" y="f12"/>
                  <a:pt x="f13" y="f14"/>
                  <a:pt x="f15" y="f16"/>
                </a:cubicBezTo>
                <a:cubicBezTo>
                  <a:pt x="f17" y="f18"/>
                  <a:pt x="f19" y="f20"/>
                  <a:pt x="f21" y="f7"/>
                </a:cubicBez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9"/>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81"/>
                </a:lnTo>
                <a:lnTo>
                  <a:pt x="f5" y="f5"/>
                </a:lnTo>
                <a:close/>
              </a:path>
            </a:pathLst>
          </a:custGeom>
          <a:solidFill>
            <a:srgbClr val="FFFFFF">
              <a:alpha val="20000"/>
            </a:srgbClr>
          </a:solid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6" name="Picture 4" descr="Stethoscope">
            <a:extLst>
              <a:ext uri="{FF2B5EF4-FFF2-40B4-BE49-F238E27FC236}">
                <a16:creationId xmlns:a16="http://schemas.microsoft.com/office/drawing/2014/main" id="{519681AB-917B-7706-0465-BAE3C9E44D7E}"/>
              </a:ext>
            </a:extLst>
          </p:cNvPr>
          <p:cNvPicPr>
            <a:picLocks noChangeAspect="1"/>
          </p:cNvPicPr>
          <p:nvPr/>
        </p:nvPicPr>
        <p:blipFill>
          <a:blip r:embed="rId3"/>
          <a:srcRect l="28610" r="23082" b="-2"/>
          <a:stretch>
            <a:fillRect/>
          </a:stretch>
        </p:blipFill>
        <p:spPr>
          <a:xfrm>
            <a:off x="7229173" y="0"/>
            <a:ext cx="4963244" cy="6858000"/>
          </a:xfrm>
          <a:prstGeom prst="rect">
            <a:avLst/>
          </a:prstGeom>
          <a:noFill/>
          <a:ln cap="rnd">
            <a:noFill/>
          </a:ln>
        </p:spPr>
      </p:pic>
      <p:sp>
        <p:nvSpPr>
          <p:cNvPr id="7" name="TextBox 5">
            <a:extLst>
              <a:ext uri="{FF2B5EF4-FFF2-40B4-BE49-F238E27FC236}">
                <a16:creationId xmlns:a16="http://schemas.microsoft.com/office/drawing/2014/main" id="{F79FB6A3-DE1C-931F-8633-B8DB7768568F}"/>
              </a:ext>
            </a:extLst>
          </p:cNvPr>
          <p:cNvSpPr txBox="1"/>
          <p:nvPr/>
        </p:nvSpPr>
        <p:spPr>
          <a:xfrm>
            <a:off x="700896" y="6554437"/>
            <a:ext cx="6096003" cy="261609"/>
          </a:xfrm>
          <a:prstGeom prst="rect">
            <a:avLst/>
          </a:prstGeom>
          <a:noFill/>
          <a:ln cap="rnd">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FFFFFF"/>
                </a:solidFill>
                <a:uFillTx/>
                <a:latin typeface="Calibri" pitchFamily="34"/>
                <a:ea typeface="Calibri" pitchFamily="34"/>
                <a:cs typeface="Calibri" pitchFamily="34"/>
              </a:rPr>
              <a:t>(Blackburn, J. 2019)</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4">
    <p:bg>
      <p:bgPr>
        <a:blipFill>
          <a:blip r:embed="rId2"/>
          <a:stretch>
            <a:fillRect/>
          </a:stretch>
        </a:blipFill>
        <a:effectLst/>
      </p:bgPr>
    </p:bg>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BC63683E-8C46-0454-FD3A-8822A57BB35F}"/>
              </a:ext>
            </a:extLst>
          </p:cNvPr>
          <p:cNvSpPr txBox="1">
            <a:spLocks noGrp="1"/>
          </p:cNvSpPr>
          <p:nvPr>
            <p:ph type="title"/>
          </p:nvPr>
        </p:nvSpPr>
        <p:spPr>
          <a:xfrm>
            <a:off x="508250" y="338199"/>
            <a:ext cx="9252155" cy="1223979"/>
          </a:xfrm>
        </p:spPr>
        <p:txBody>
          <a:bodyPr>
            <a:normAutofit/>
          </a:bodyPr>
          <a:lstStyle/>
          <a:p>
            <a:pPr lvl="0"/>
            <a:r>
              <a:rPr lang="en-GB">
                <a:latin typeface="Calibri" pitchFamily="34"/>
                <a:ea typeface="Calibri" pitchFamily="34"/>
                <a:cs typeface="Calibri" pitchFamily="34"/>
              </a:rPr>
              <a:t>Communication Skills</a:t>
            </a:r>
          </a:p>
        </p:txBody>
      </p:sp>
      <p:sp>
        <p:nvSpPr>
          <p:cNvPr id="3" name="Text Placeholder 12">
            <a:extLst>
              <a:ext uri="{FF2B5EF4-FFF2-40B4-BE49-F238E27FC236}">
                <a16:creationId xmlns:a16="http://schemas.microsoft.com/office/drawing/2014/main" id="{C662295F-3D73-5FF5-5D74-D8E90B863437}"/>
              </a:ext>
            </a:extLst>
          </p:cNvPr>
          <p:cNvSpPr txBox="1">
            <a:spLocks noGrp="1"/>
          </p:cNvSpPr>
          <p:nvPr>
            <p:ph idx="1"/>
          </p:nvPr>
        </p:nvSpPr>
        <p:spPr>
          <a:xfrm>
            <a:off x="508250" y="1223887"/>
            <a:ext cx="7041885" cy="5514536"/>
          </a:xfrm>
        </p:spPr>
        <p:txBody>
          <a:bodyPr/>
          <a:lstStyle/>
          <a:p>
            <a:pPr lvl="0">
              <a:lnSpc>
                <a:spcPct val="70000"/>
              </a:lnSpc>
            </a:pPr>
            <a:r>
              <a:rPr lang="en-GB" sz="2900">
                <a:latin typeface="Calibri" pitchFamily="34"/>
                <a:ea typeface="Calibri" pitchFamily="34"/>
                <a:cs typeface="Calibri" pitchFamily="34"/>
              </a:rPr>
              <a:t>TV nurse must have a clear and efficient communication with the medical staff and professional personal regarding wound care through precise reporting to promote positive results and appropriate treatment.</a:t>
            </a:r>
          </a:p>
          <a:p>
            <a:pPr marL="0" lvl="0" indent="0">
              <a:lnSpc>
                <a:spcPct val="70000"/>
              </a:lnSpc>
              <a:buNone/>
            </a:pPr>
            <a:endParaRPr lang="en-GB" sz="2900">
              <a:latin typeface="Calibri" pitchFamily="34"/>
              <a:ea typeface="Calibri" pitchFamily="34"/>
              <a:cs typeface="Calibri" pitchFamily="34"/>
            </a:endParaRPr>
          </a:p>
          <a:p>
            <a:pPr lvl="0">
              <a:lnSpc>
                <a:spcPct val="70000"/>
              </a:lnSpc>
            </a:pPr>
            <a:r>
              <a:rPr lang="en-GB" sz="2900">
                <a:latin typeface="Calibri" pitchFamily="34"/>
                <a:ea typeface="Calibri" pitchFamily="34"/>
                <a:cs typeface="Calibri" pitchFamily="34"/>
              </a:rPr>
              <a:t>Poor communication can lead to misunderstandings between medical staff, affecting the proper care of the patient and the management of the patient’s health problems through inappropriate medical treatment.</a:t>
            </a:r>
          </a:p>
          <a:p>
            <a:pPr marL="0" lvl="0" indent="0">
              <a:lnSpc>
                <a:spcPct val="70000"/>
              </a:lnSpc>
              <a:buNone/>
            </a:pPr>
            <a:endParaRPr lang="en-GB" sz="1400"/>
          </a:p>
          <a:p>
            <a:pPr marL="0" lvl="0" indent="0">
              <a:lnSpc>
                <a:spcPct val="70000"/>
              </a:lnSpc>
              <a:buNone/>
            </a:pPr>
            <a:endParaRPr lang="en-GB" sz="1400"/>
          </a:p>
          <a:p>
            <a:pPr marL="0" lvl="0" indent="0">
              <a:lnSpc>
                <a:spcPct val="70000"/>
              </a:lnSpc>
              <a:buNone/>
            </a:pPr>
            <a:endParaRPr lang="en-GB" sz="1400"/>
          </a:p>
          <a:p>
            <a:pPr marL="0" lvl="0" indent="0">
              <a:lnSpc>
                <a:spcPct val="70000"/>
              </a:lnSpc>
              <a:buNone/>
            </a:pPr>
            <a:endParaRPr lang="en-GB" sz="1400"/>
          </a:p>
          <a:p>
            <a:pPr marL="0" lvl="0" indent="0" algn="ctr">
              <a:lnSpc>
                <a:spcPct val="70000"/>
              </a:lnSpc>
              <a:buNone/>
            </a:pPr>
            <a:r>
              <a:rPr lang="en-GB" sz="1100"/>
              <a:t>(Lavallee, J.F. 2018)</a:t>
            </a:r>
          </a:p>
        </p:txBody>
      </p:sp>
      <p:pic>
        <p:nvPicPr>
          <p:cNvPr id="4" name="Graphic 16" descr="Doctor">
            <a:extLst>
              <a:ext uri="{FF2B5EF4-FFF2-40B4-BE49-F238E27FC236}">
                <a16:creationId xmlns:a16="http://schemas.microsoft.com/office/drawing/2014/main" id="{40D9B6F7-955D-BBCF-203D-2D5D579440D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34655" y="2145859"/>
            <a:ext cx="4008885" cy="4008885"/>
          </a:xfrm>
          <a:prstGeom prst="rect">
            <a:avLst/>
          </a:prstGeom>
          <a:noFill/>
          <a:ln cap="rnd">
            <a:noFill/>
          </a:ln>
          <a:effectLst>
            <a:outerShdw dist="38103" dir="5400000" algn="tl">
              <a:srgbClr val="000000">
                <a:alpha val="43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3">
    <p:bg>
      <p:bgPr>
        <a:solidFill>
          <a:srgbClr val="FFFFFF"/>
        </a:solidFill>
        <a:effectLst/>
      </p:bgPr>
    </p:bg>
    <p:spTree>
      <p:nvGrpSpPr>
        <p:cNvPr id="1" name=""/>
        <p:cNvGrpSpPr/>
        <p:nvPr/>
      </p:nvGrpSpPr>
      <p:grpSpPr>
        <a:xfrm>
          <a:off x="0" y="0"/>
          <a:ext cx="0" cy="0"/>
          <a:chOff x="0" y="0"/>
          <a:chExt cx="0" cy="0"/>
        </a:xfrm>
      </p:grpSpPr>
      <p:sp>
        <p:nvSpPr>
          <p:cNvPr id="2" name="Rectangle 15">
            <a:extLst>
              <a:ext uri="{FF2B5EF4-FFF2-40B4-BE49-F238E27FC236}">
                <a16:creationId xmlns:a16="http://schemas.microsoft.com/office/drawing/2014/main" id="{B62B871B-8BA5-D0DD-9480-40359FF86D51}"/>
              </a:ext>
            </a:extLst>
          </p:cNvPr>
          <p:cNvSpPr>
            <a:spLocks noMove="1" noResize="1"/>
          </p:cNvSpPr>
          <p:nvPr/>
        </p:nvSpPr>
        <p:spPr>
          <a:xfrm>
            <a:off x="0" y="0"/>
            <a:ext cx="12191996" cy="6858000"/>
          </a:xfrm>
          <a:prstGeom prst="rect">
            <a:avLst/>
          </a:prstGeom>
          <a:blipFill>
            <a:blip r:embed="rId2">
              <a:alphaModFix/>
            </a:blip>
            <a:stretch>
              <a:fillRect/>
            </a:stretch>
          </a:blip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Freeform 7">
            <a:extLst>
              <a:ext uri="{FF2B5EF4-FFF2-40B4-BE49-F238E27FC236}">
                <a16:creationId xmlns:a16="http://schemas.microsoft.com/office/drawing/2014/main" id="{BFA38E1C-0A77-26BF-E162-6B053B4E0D12}"/>
              </a:ext>
            </a:extLst>
          </p:cNvPr>
          <p:cNvSpPr>
            <a:spLocks noMove="1" noResize="1"/>
          </p:cNvSpPr>
          <p:nvPr/>
        </p:nvSpPr>
        <p:spPr>
          <a:xfrm>
            <a:off x="8719937" y="1460232"/>
            <a:ext cx="3472059" cy="825931"/>
          </a:xfrm>
          <a:custGeom>
            <a:avLst/>
            <a:gdLst>
              <a:gd name="f0" fmla="val 10800000"/>
              <a:gd name="f1" fmla="val 5400000"/>
              <a:gd name="f2" fmla="val 180"/>
              <a:gd name="f3" fmla="val w"/>
              <a:gd name="f4" fmla="val h"/>
              <a:gd name="f5" fmla="val 0"/>
              <a:gd name="f6" fmla="val 3472060"/>
              <a:gd name="f7" fmla="val 825932"/>
              <a:gd name="f8" fmla="val 3470310"/>
              <a:gd name="f9" fmla="val 12850"/>
              <a:gd name="f10" fmla="val 480529"/>
              <a:gd name="f11" fmla="val 3363699"/>
              <a:gd name="f12" fmla="val 498471"/>
              <a:gd name="f13" fmla="val 2435623"/>
              <a:gd name="f14" fmla="val 645518"/>
              <a:gd name="f15" fmla="val 603076"/>
              <a:gd name="f16" fmla="val 844866"/>
              <a:gd name="f17" fmla="val 42060"/>
              <a:gd name="f18" fmla="val 824486"/>
              <a:gd name="f19" fmla="val 28151"/>
              <a:gd name="f20" fmla="val 802425"/>
              <a:gd name="f21" fmla="val 13909"/>
              <a:gd name="f22" fmla="val 780513"/>
              <a:gd name="f23" fmla="val 758452"/>
              <a:gd name="f24" fmla="val 188014"/>
              <a:gd name="f25" fmla="val 735602"/>
              <a:gd name="f26" fmla="val 284087"/>
              <a:gd name="f27" fmla="val 722590"/>
              <a:gd name="f28" fmla="val 382288"/>
              <a:gd name="f29" fmla="val 709392"/>
              <a:gd name="f30" fmla="val 481858"/>
              <a:gd name="f31" fmla="val 695774"/>
              <a:gd name="f32" fmla="val 581897"/>
              <a:gd name="f33" fmla="val 680711"/>
              <a:gd name="f34" fmla="val 683670"/>
              <a:gd name="f35" fmla="val 665256"/>
              <a:gd name="f36" fmla="val 787206"/>
              <a:gd name="f37" fmla="val 649587"/>
              <a:gd name="f38" fmla="val 892019"/>
              <a:gd name="f39" fmla="val 632968"/>
              <a:gd name="f40" fmla="val 997620"/>
              <a:gd name="f41" fmla="val 614667"/>
              <a:gd name="f42" fmla="val 1104727"/>
              <a:gd name="f43" fmla="val 596741"/>
              <a:gd name="f44" fmla="val 1212669"/>
              <a:gd name="f45" fmla="val 577397"/>
              <a:gd name="f46" fmla="val 1321506"/>
              <a:gd name="f47" fmla="val 556988"/>
              <a:gd name="f48" fmla="val 1430709"/>
              <a:gd name="f49" fmla="val 536607"/>
              <a:gd name="f50" fmla="val 1541050"/>
              <a:gd name="f51" fmla="val 514481"/>
              <a:gd name="f52" fmla="val 1652805"/>
              <a:gd name="f53" fmla="val 492202"/>
              <a:gd name="f54" fmla="val 1763708"/>
              <a:gd name="f55" fmla="val 469161"/>
              <a:gd name="f56" fmla="val 1875795"/>
              <a:gd name="f57" fmla="val 444641"/>
              <a:gd name="f58" fmla="val 1989128"/>
              <a:gd name="f59" fmla="val 418995"/>
              <a:gd name="f60" fmla="val 2102476"/>
              <a:gd name="f61" fmla="val 393438"/>
              <a:gd name="f62" fmla="val 2215549"/>
              <a:gd name="f63" fmla="val 366291"/>
              <a:gd name="f64" fmla="val 2330490"/>
              <a:gd name="f65" fmla="val 337455"/>
              <a:gd name="f66" fmla="val 2443333"/>
              <a:gd name="f67" fmla="val 308983"/>
              <a:gd name="f68" fmla="val 2558014"/>
              <a:gd name="f69" fmla="val 278646"/>
              <a:gd name="f70" fmla="val 2673621"/>
              <a:gd name="f71" fmla="val 247421"/>
              <a:gd name="f72" fmla="val 2787008"/>
              <a:gd name="f73" fmla="val 215853"/>
              <a:gd name="f74" fmla="val 2901442"/>
              <a:gd name="f75" fmla="val 182011"/>
              <a:gd name="f76" fmla="val 3015722"/>
              <a:gd name="f77" fmla="val 147286"/>
              <a:gd name="f78" fmla="val 3130018"/>
              <a:gd name="f79" fmla="val 112649"/>
              <a:gd name="f80" fmla="val 3243551"/>
              <a:gd name="f81" fmla="val 75688"/>
              <a:gd name="f82" fmla="val 3356992"/>
              <a:gd name="f83" fmla="val 38197"/>
              <a:gd name="f84" fmla="+- 0 0 -90"/>
              <a:gd name="f85" fmla="*/ f3 1 3472060"/>
              <a:gd name="f86" fmla="*/ f4 1 825932"/>
              <a:gd name="f87" fmla="val f5"/>
              <a:gd name="f88" fmla="val f6"/>
              <a:gd name="f89" fmla="val f7"/>
              <a:gd name="f90" fmla="*/ f84 f0 1"/>
              <a:gd name="f91" fmla="+- f89 0 f87"/>
              <a:gd name="f92" fmla="+- f88 0 f87"/>
              <a:gd name="f93" fmla="*/ f90 1 f2"/>
              <a:gd name="f94" fmla="*/ f92 1 3472060"/>
              <a:gd name="f95" fmla="*/ f91 1 825932"/>
              <a:gd name="f96" fmla="*/ 3470310 f92 1"/>
              <a:gd name="f97" fmla="*/ 0 f91 1"/>
              <a:gd name="f98" fmla="*/ 3472060 f92 1"/>
              <a:gd name="f99" fmla="*/ 12850 f91 1"/>
              <a:gd name="f100" fmla="*/ 480529 f91 1"/>
              <a:gd name="f101" fmla="*/ 3363699 f92 1"/>
              <a:gd name="f102" fmla="*/ 498471 f91 1"/>
              <a:gd name="f103" fmla="*/ 42060 f92 1"/>
              <a:gd name="f104" fmla="*/ 824486 f91 1"/>
              <a:gd name="f105" fmla="*/ 0 f92 1"/>
              <a:gd name="f106" fmla="*/ 758452 f91 1"/>
              <a:gd name="f107" fmla="*/ 188014 f92 1"/>
              <a:gd name="f108" fmla="*/ 735602 f91 1"/>
              <a:gd name="f109" fmla="*/ 284087 f92 1"/>
              <a:gd name="f110" fmla="*/ 722590 f91 1"/>
              <a:gd name="f111" fmla="*/ 382288 f92 1"/>
              <a:gd name="f112" fmla="*/ 709392 f91 1"/>
              <a:gd name="f113" fmla="*/ 481858 f92 1"/>
              <a:gd name="f114" fmla="*/ 695774 f91 1"/>
              <a:gd name="f115" fmla="*/ 581897 f92 1"/>
              <a:gd name="f116" fmla="*/ 680711 f91 1"/>
              <a:gd name="f117" fmla="*/ 683670 f92 1"/>
              <a:gd name="f118" fmla="*/ 665256 f91 1"/>
              <a:gd name="f119" fmla="*/ 787206 f92 1"/>
              <a:gd name="f120" fmla="*/ 649587 f91 1"/>
              <a:gd name="f121" fmla="*/ 892019 f92 1"/>
              <a:gd name="f122" fmla="*/ 632968 f91 1"/>
              <a:gd name="f123" fmla="*/ 997620 f92 1"/>
              <a:gd name="f124" fmla="*/ 614667 f91 1"/>
              <a:gd name="f125" fmla="*/ 1104727 f92 1"/>
              <a:gd name="f126" fmla="*/ 596741 f91 1"/>
              <a:gd name="f127" fmla="*/ 1212669 f92 1"/>
              <a:gd name="f128" fmla="*/ 577397 f91 1"/>
              <a:gd name="f129" fmla="*/ 1321506 f92 1"/>
              <a:gd name="f130" fmla="*/ 556988 f91 1"/>
              <a:gd name="f131" fmla="*/ 1430709 f92 1"/>
              <a:gd name="f132" fmla="*/ 536607 f91 1"/>
              <a:gd name="f133" fmla="*/ 1541050 f92 1"/>
              <a:gd name="f134" fmla="*/ 514481 f91 1"/>
              <a:gd name="f135" fmla="*/ 1652805 f92 1"/>
              <a:gd name="f136" fmla="*/ 492202 f91 1"/>
              <a:gd name="f137" fmla="*/ 1763708 f92 1"/>
              <a:gd name="f138" fmla="*/ 469161 f91 1"/>
              <a:gd name="f139" fmla="*/ 1875795 f92 1"/>
              <a:gd name="f140" fmla="*/ 444641 f91 1"/>
              <a:gd name="f141" fmla="*/ 1989128 f92 1"/>
              <a:gd name="f142" fmla="*/ 418995 f91 1"/>
              <a:gd name="f143" fmla="*/ 2102476 f92 1"/>
              <a:gd name="f144" fmla="*/ 393438 f91 1"/>
              <a:gd name="f145" fmla="*/ 2215549 f92 1"/>
              <a:gd name="f146" fmla="*/ 366291 f91 1"/>
              <a:gd name="f147" fmla="*/ 2330490 f92 1"/>
              <a:gd name="f148" fmla="*/ 337455 f91 1"/>
              <a:gd name="f149" fmla="*/ 2443333 f92 1"/>
              <a:gd name="f150" fmla="*/ 308983 f91 1"/>
              <a:gd name="f151" fmla="*/ 2558014 f92 1"/>
              <a:gd name="f152" fmla="*/ 278646 f91 1"/>
              <a:gd name="f153" fmla="*/ 2673621 f92 1"/>
              <a:gd name="f154" fmla="*/ 247421 f91 1"/>
              <a:gd name="f155" fmla="*/ 2787008 f92 1"/>
              <a:gd name="f156" fmla="*/ 215853 f91 1"/>
              <a:gd name="f157" fmla="*/ 2901442 f92 1"/>
              <a:gd name="f158" fmla="*/ 182011 f91 1"/>
              <a:gd name="f159" fmla="*/ 3015722 f92 1"/>
              <a:gd name="f160" fmla="*/ 147286 f91 1"/>
              <a:gd name="f161" fmla="*/ 3130018 f92 1"/>
              <a:gd name="f162" fmla="*/ 112649 f91 1"/>
              <a:gd name="f163" fmla="*/ 3243551 f92 1"/>
              <a:gd name="f164" fmla="*/ 75688 f91 1"/>
              <a:gd name="f165" fmla="*/ 3356992 f92 1"/>
              <a:gd name="f166" fmla="*/ 38197 f91 1"/>
              <a:gd name="f167" fmla="+- f93 0 f1"/>
              <a:gd name="f168" fmla="*/ f96 1 3472060"/>
              <a:gd name="f169" fmla="*/ f97 1 825932"/>
              <a:gd name="f170" fmla="*/ f98 1 3472060"/>
              <a:gd name="f171" fmla="*/ f99 1 825932"/>
              <a:gd name="f172" fmla="*/ f100 1 825932"/>
              <a:gd name="f173" fmla="*/ f101 1 3472060"/>
              <a:gd name="f174" fmla="*/ f102 1 825932"/>
              <a:gd name="f175" fmla="*/ f103 1 3472060"/>
              <a:gd name="f176" fmla="*/ f104 1 825932"/>
              <a:gd name="f177" fmla="*/ f105 1 3472060"/>
              <a:gd name="f178" fmla="*/ f106 1 825932"/>
              <a:gd name="f179" fmla="*/ f107 1 3472060"/>
              <a:gd name="f180" fmla="*/ f108 1 825932"/>
              <a:gd name="f181" fmla="*/ f109 1 3472060"/>
              <a:gd name="f182" fmla="*/ f110 1 825932"/>
              <a:gd name="f183" fmla="*/ f111 1 3472060"/>
              <a:gd name="f184" fmla="*/ f112 1 825932"/>
              <a:gd name="f185" fmla="*/ f113 1 3472060"/>
              <a:gd name="f186" fmla="*/ f114 1 825932"/>
              <a:gd name="f187" fmla="*/ f115 1 3472060"/>
              <a:gd name="f188" fmla="*/ f116 1 825932"/>
              <a:gd name="f189" fmla="*/ f117 1 3472060"/>
              <a:gd name="f190" fmla="*/ f118 1 825932"/>
              <a:gd name="f191" fmla="*/ f119 1 3472060"/>
              <a:gd name="f192" fmla="*/ f120 1 825932"/>
              <a:gd name="f193" fmla="*/ f121 1 3472060"/>
              <a:gd name="f194" fmla="*/ f122 1 825932"/>
              <a:gd name="f195" fmla="*/ f123 1 3472060"/>
              <a:gd name="f196" fmla="*/ f124 1 825932"/>
              <a:gd name="f197" fmla="*/ f125 1 3472060"/>
              <a:gd name="f198" fmla="*/ f126 1 825932"/>
              <a:gd name="f199" fmla="*/ f127 1 3472060"/>
              <a:gd name="f200" fmla="*/ f128 1 825932"/>
              <a:gd name="f201" fmla="*/ f129 1 3472060"/>
              <a:gd name="f202" fmla="*/ f130 1 825932"/>
              <a:gd name="f203" fmla="*/ f131 1 3472060"/>
              <a:gd name="f204" fmla="*/ f132 1 825932"/>
              <a:gd name="f205" fmla="*/ f133 1 3472060"/>
              <a:gd name="f206" fmla="*/ f134 1 825932"/>
              <a:gd name="f207" fmla="*/ f135 1 3472060"/>
              <a:gd name="f208" fmla="*/ f136 1 825932"/>
              <a:gd name="f209" fmla="*/ f137 1 3472060"/>
              <a:gd name="f210" fmla="*/ f138 1 825932"/>
              <a:gd name="f211" fmla="*/ f139 1 3472060"/>
              <a:gd name="f212" fmla="*/ f140 1 825932"/>
              <a:gd name="f213" fmla="*/ f141 1 3472060"/>
              <a:gd name="f214" fmla="*/ f142 1 825932"/>
              <a:gd name="f215" fmla="*/ f143 1 3472060"/>
              <a:gd name="f216" fmla="*/ f144 1 825932"/>
              <a:gd name="f217" fmla="*/ f145 1 3472060"/>
              <a:gd name="f218" fmla="*/ f146 1 825932"/>
              <a:gd name="f219" fmla="*/ f147 1 3472060"/>
              <a:gd name="f220" fmla="*/ f148 1 825932"/>
              <a:gd name="f221" fmla="*/ f149 1 3472060"/>
              <a:gd name="f222" fmla="*/ f150 1 825932"/>
              <a:gd name="f223" fmla="*/ f151 1 3472060"/>
              <a:gd name="f224" fmla="*/ f152 1 825932"/>
              <a:gd name="f225" fmla="*/ f153 1 3472060"/>
              <a:gd name="f226" fmla="*/ f154 1 825932"/>
              <a:gd name="f227" fmla="*/ f155 1 3472060"/>
              <a:gd name="f228" fmla="*/ f156 1 825932"/>
              <a:gd name="f229" fmla="*/ f157 1 3472060"/>
              <a:gd name="f230" fmla="*/ f158 1 825932"/>
              <a:gd name="f231" fmla="*/ f159 1 3472060"/>
              <a:gd name="f232" fmla="*/ f160 1 825932"/>
              <a:gd name="f233" fmla="*/ f161 1 3472060"/>
              <a:gd name="f234" fmla="*/ f162 1 825932"/>
              <a:gd name="f235" fmla="*/ f163 1 3472060"/>
              <a:gd name="f236" fmla="*/ f164 1 825932"/>
              <a:gd name="f237" fmla="*/ f165 1 3472060"/>
              <a:gd name="f238" fmla="*/ f166 1 825932"/>
              <a:gd name="f239" fmla="*/ f87 1 f94"/>
              <a:gd name="f240" fmla="*/ f88 1 f94"/>
              <a:gd name="f241" fmla="*/ f87 1 f95"/>
              <a:gd name="f242" fmla="*/ f89 1 f95"/>
              <a:gd name="f243" fmla="*/ f168 1 f94"/>
              <a:gd name="f244" fmla="*/ f169 1 f95"/>
              <a:gd name="f245" fmla="*/ f170 1 f94"/>
              <a:gd name="f246" fmla="*/ f171 1 f95"/>
              <a:gd name="f247" fmla="*/ f172 1 f95"/>
              <a:gd name="f248" fmla="*/ f173 1 f94"/>
              <a:gd name="f249" fmla="*/ f174 1 f95"/>
              <a:gd name="f250" fmla="*/ f175 1 f94"/>
              <a:gd name="f251" fmla="*/ f176 1 f95"/>
              <a:gd name="f252" fmla="*/ f177 1 f94"/>
              <a:gd name="f253" fmla="*/ f178 1 f95"/>
              <a:gd name="f254" fmla="*/ f179 1 f94"/>
              <a:gd name="f255" fmla="*/ f180 1 f95"/>
              <a:gd name="f256" fmla="*/ f181 1 f94"/>
              <a:gd name="f257" fmla="*/ f182 1 f95"/>
              <a:gd name="f258" fmla="*/ f183 1 f94"/>
              <a:gd name="f259" fmla="*/ f184 1 f95"/>
              <a:gd name="f260" fmla="*/ f185 1 f94"/>
              <a:gd name="f261" fmla="*/ f186 1 f95"/>
              <a:gd name="f262" fmla="*/ f187 1 f94"/>
              <a:gd name="f263" fmla="*/ f188 1 f95"/>
              <a:gd name="f264" fmla="*/ f189 1 f94"/>
              <a:gd name="f265" fmla="*/ f190 1 f95"/>
              <a:gd name="f266" fmla="*/ f191 1 f94"/>
              <a:gd name="f267" fmla="*/ f192 1 f95"/>
              <a:gd name="f268" fmla="*/ f193 1 f94"/>
              <a:gd name="f269" fmla="*/ f194 1 f95"/>
              <a:gd name="f270" fmla="*/ f195 1 f94"/>
              <a:gd name="f271" fmla="*/ f196 1 f95"/>
              <a:gd name="f272" fmla="*/ f197 1 f94"/>
              <a:gd name="f273" fmla="*/ f198 1 f95"/>
              <a:gd name="f274" fmla="*/ f199 1 f94"/>
              <a:gd name="f275" fmla="*/ f200 1 f95"/>
              <a:gd name="f276" fmla="*/ f201 1 f94"/>
              <a:gd name="f277" fmla="*/ f202 1 f95"/>
              <a:gd name="f278" fmla="*/ f203 1 f94"/>
              <a:gd name="f279" fmla="*/ f204 1 f95"/>
              <a:gd name="f280" fmla="*/ f205 1 f94"/>
              <a:gd name="f281" fmla="*/ f206 1 f95"/>
              <a:gd name="f282" fmla="*/ f207 1 f94"/>
              <a:gd name="f283" fmla="*/ f208 1 f95"/>
              <a:gd name="f284" fmla="*/ f209 1 f94"/>
              <a:gd name="f285" fmla="*/ f210 1 f95"/>
              <a:gd name="f286" fmla="*/ f211 1 f94"/>
              <a:gd name="f287" fmla="*/ f212 1 f95"/>
              <a:gd name="f288" fmla="*/ f213 1 f94"/>
              <a:gd name="f289" fmla="*/ f214 1 f95"/>
              <a:gd name="f290" fmla="*/ f215 1 f94"/>
              <a:gd name="f291" fmla="*/ f216 1 f95"/>
              <a:gd name="f292" fmla="*/ f217 1 f94"/>
              <a:gd name="f293" fmla="*/ f218 1 f95"/>
              <a:gd name="f294" fmla="*/ f219 1 f94"/>
              <a:gd name="f295" fmla="*/ f220 1 f95"/>
              <a:gd name="f296" fmla="*/ f221 1 f94"/>
              <a:gd name="f297" fmla="*/ f222 1 f95"/>
              <a:gd name="f298" fmla="*/ f223 1 f94"/>
              <a:gd name="f299" fmla="*/ f224 1 f95"/>
              <a:gd name="f300" fmla="*/ f225 1 f94"/>
              <a:gd name="f301" fmla="*/ f226 1 f95"/>
              <a:gd name="f302" fmla="*/ f227 1 f94"/>
              <a:gd name="f303" fmla="*/ f228 1 f95"/>
              <a:gd name="f304" fmla="*/ f229 1 f94"/>
              <a:gd name="f305" fmla="*/ f230 1 f95"/>
              <a:gd name="f306" fmla="*/ f231 1 f94"/>
              <a:gd name="f307" fmla="*/ f232 1 f95"/>
              <a:gd name="f308" fmla="*/ f233 1 f94"/>
              <a:gd name="f309" fmla="*/ f234 1 f95"/>
              <a:gd name="f310" fmla="*/ f235 1 f94"/>
              <a:gd name="f311" fmla="*/ f236 1 f95"/>
              <a:gd name="f312" fmla="*/ f237 1 f94"/>
              <a:gd name="f313" fmla="*/ f238 1 f95"/>
              <a:gd name="f314" fmla="*/ f239 f85 1"/>
              <a:gd name="f315" fmla="*/ f240 f85 1"/>
              <a:gd name="f316" fmla="*/ f242 f86 1"/>
              <a:gd name="f317" fmla="*/ f241 f86 1"/>
              <a:gd name="f318" fmla="*/ f243 f85 1"/>
              <a:gd name="f319" fmla="*/ f244 f86 1"/>
              <a:gd name="f320" fmla="*/ f245 f85 1"/>
              <a:gd name="f321" fmla="*/ f246 f86 1"/>
              <a:gd name="f322" fmla="*/ f247 f86 1"/>
              <a:gd name="f323" fmla="*/ f248 f85 1"/>
              <a:gd name="f324" fmla="*/ f249 f86 1"/>
              <a:gd name="f325" fmla="*/ f250 f85 1"/>
              <a:gd name="f326" fmla="*/ f251 f86 1"/>
              <a:gd name="f327" fmla="*/ f252 f85 1"/>
              <a:gd name="f328" fmla="*/ f253 f86 1"/>
              <a:gd name="f329" fmla="*/ f254 f85 1"/>
              <a:gd name="f330" fmla="*/ f255 f86 1"/>
              <a:gd name="f331" fmla="*/ f256 f85 1"/>
              <a:gd name="f332" fmla="*/ f257 f86 1"/>
              <a:gd name="f333" fmla="*/ f258 f85 1"/>
              <a:gd name="f334" fmla="*/ f259 f86 1"/>
              <a:gd name="f335" fmla="*/ f260 f85 1"/>
              <a:gd name="f336" fmla="*/ f261 f86 1"/>
              <a:gd name="f337" fmla="*/ f262 f85 1"/>
              <a:gd name="f338" fmla="*/ f263 f86 1"/>
              <a:gd name="f339" fmla="*/ f264 f85 1"/>
              <a:gd name="f340" fmla="*/ f265 f86 1"/>
              <a:gd name="f341" fmla="*/ f266 f85 1"/>
              <a:gd name="f342" fmla="*/ f267 f86 1"/>
              <a:gd name="f343" fmla="*/ f268 f85 1"/>
              <a:gd name="f344" fmla="*/ f269 f86 1"/>
              <a:gd name="f345" fmla="*/ f270 f85 1"/>
              <a:gd name="f346" fmla="*/ f271 f86 1"/>
              <a:gd name="f347" fmla="*/ f272 f85 1"/>
              <a:gd name="f348" fmla="*/ f273 f86 1"/>
              <a:gd name="f349" fmla="*/ f274 f85 1"/>
              <a:gd name="f350" fmla="*/ f275 f86 1"/>
              <a:gd name="f351" fmla="*/ f276 f85 1"/>
              <a:gd name="f352" fmla="*/ f277 f86 1"/>
              <a:gd name="f353" fmla="*/ f278 f85 1"/>
              <a:gd name="f354" fmla="*/ f279 f86 1"/>
              <a:gd name="f355" fmla="*/ f280 f85 1"/>
              <a:gd name="f356" fmla="*/ f281 f86 1"/>
              <a:gd name="f357" fmla="*/ f282 f85 1"/>
              <a:gd name="f358" fmla="*/ f283 f86 1"/>
              <a:gd name="f359" fmla="*/ f284 f85 1"/>
              <a:gd name="f360" fmla="*/ f285 f86 1"/>
              <a:gd name="f361" fmla="*/ f286 f85 1"/>
              <a:gd name="f362" fmla="*/ f287 f86 1"/>
              <a:gd name="f363" fmla="*/ f288 f85 1"/>
              <a:gd name="f364" fmla="*/ f289 f86 1"/>
              <a:gd name="f365" fmla="*/ f290 f85 1"/>
              <a:gd name="f366" fmla="*/ f291 f86 1"/>
              <a:gd name="f367" fmla="*/ f292 f85 1"/>
              <a:gd name="f368" fmla="*/ f293 f86 1"/>
              <a:gd name="f369" fmla="*/ f294 f85 1"/>
              <a:gd name="f370" fmla="*/ f295 f86 1"/>
              <a:gd name="f371" fmla="*/ f296 f85 1"/>
              <a:gd name="f372" fmla="*/ f297 f86 1"/>
              <a:gd name="f373" fmla="*/ f298 f85 1"/>
              <a:gd name="f374" fmla="*/ f299 f86 1"/>
              <a:gd name="f375" fmla="*/ f300 f85 1"/>
              <a:gd name="f376" fmla="*/ f301 f86 1"/>
              <a:gd name="f377" fmla="*/ f302 f85 1"/>
              <a:gd name="f378" fmla="*/ f303 f86 1"/>
              <a:gd name="f379" fmla="*/ f304 f85 1"/>
              <a:gd name="f380" fmla="*/ f305 f86 1"/>
              <a:gd name="f381" fmla="*/ f306 f85 1"/>
              <a:gd name="f382" fmla="*/ f307 f86 1"/>
              <a:gd name="f383" fmla="*/ f308 f85 1"/>
              <a:gd name="f384" fmla="*/ f309 f86 1"/>
              <a:gd name="f385" fmla="*/ f310 f85 1"/>
              <a:gd name="f386" fmla="*/ f311 f86 1"/>
              <a:gd name="f387" fmla="*/ f312 f85 1"/>
              <a:gd name="f388" fmla="*/ f313 f86 1"/>
            </a:gdLst>
            <a:ahLst/>
            <a:cxnLst>
              <a:cxn ang="3cd4">
                <a:pos x="hc" y="t"/>
              </a:cxn>
              <a:cxn ang="0">
                <a:pos x="r" y="vc"/>
              </a:cxn>
              <a:cxn ang="cd4">
                <a:pos x="hc" y="b"/>
              </a:cxn>
              <a:cxn ang="cd2">
                <a:pos x="l" y="vc"/>
              </a:cxn>
              <a:cxn ang="f167">
                <a:pos x="f318" y="f319"/>
              </a:cxn>
              <a:cxn ang="f167">
                <a:pos x="f320" y="f321"/>
              </a:cxn>
              <a:cxn ang="f167">
                <a:pos x="f320" y="f322"/>
              </a:cxn>
              <a:cxn ang="f167">
                <a:pos x="f323" y="f324"/>
              </a:cxn>
              <a:cxn ang="f167">
                <a:pos x="f325" y="f326"/>
              </a:cxn>
              <a:cxn ang="f167">
                <a:pos x="f327" y="f328"/>
              </a:cxn>
              <a:cxn ang="f167">
                <a:pos x="f329" y="f330"/>
              </a:cxn>
              <a:cxn ang="f167">
                <a:pos x="f331" y="f332"/>
              </a:cxn>
              <a:cxn ang="f167">
                <a:pos x="f333" y="f334"/>
              </a:cxn>
              <a:cxn ang="f167">
                <a:pos x="f335" y="f336"/>
              </a:cxn>
              <a:cxn ang="f167">
                <a:pos x="f337" y="f338"/>
              </a:cxn>
              <a:cxn ang="f167">
                <a:pos x="f339" y="f340"/>
              </a:cxn>
              <a:cxn ang="f167">
                <a:pos x="f341" y="f342"/>
              </a:cxn>
              <a:cxn ang="f167">
                <a:pos x="f343" y="f344"/>
              </a:cxn>
              <a:cxn ang="f167">
                <a:pos x="f345" y="f346"/>
              </a:cxn>
              <a:cxn ang="f167">
                <a:pos x="f347" y="f348"/>
              </a:cxn>
              <a:cxn ang="f167">
                <a:pos x="f349" y="f350"/>
              </a:cxn>
              <a:cxn ang="f167">
                <a:pos x="f351" y="f352"/>
              </a:cxn>
              <a:cxn ang="f167">
                <a:pos x="f353" y="f354"/>
              </a:cxn>
              <a:cxn ang="f167">
                <a:pos x="f355" y="f356"/>
              </a:cxn>
              <a:cxn ang="f167">
                <a:pos x="f357" y="f358"/>
              </a:cxn>
              <a:cxn ang="f167">
                <a:pos x="f359" y="f360"/>
              </a:cxn>
              <a:cxn ang="f167">
                <a:pos x="f361" y="f362"/>
              </a:cxn>
              <a:cxn ang="f167">
                <a:pos x="f363" y="f364"/>
              </a:cxn>
              <a:cxn ang="f167">
                <a:pos x="f365" y="f366"/>
              </a:cxn>
              <a:cxn ang="f167">
                <a:pos x="f367" y="f368"/>
              </a:cxn>
              <a:cxn ang="f167">
                <a:pos x="f369" y="f370"/>
              </a:cxn>
              <a:cxn ang="f167">
                <a:pos x="f371" y="f372"/>
              </a:cxn>
              <a:cxn ang="f167">
                <a:pos x="f373" y="f374"/>
              </a:cxn>
              <a:cxn ang="f167">
                <a:pos x="f375" y="f376"/>
              </a:cxn>
              <a:cxn ang="f167">
                <a:pos x="f377" y="f378"/>
              </a:cxn>
              <a:cxn ang="f167">
                <a:pos x="f379" y="f380"/>
              </a:cxn>
              <a:cxn ang="f167">
                <a:pos x="f381" y="f382"/>
              </a:cxn>
              <a:cxn ang="f167">
                <a:pos x="f383" y="f384"/>
              </a:cxn>
              <a:cxn ang="f167">
                <a:pos x="f385" y="f386"/>
              </a:cxn>
              <a:cxn ang="f167">
                <a:pos x="f387" y="f388"/>
              </a:cxn>
              <a:cxn ang="f167">
                <a:pos x="f318" y="f319"/>
              </a:cxn>
            </a:cxnLst>
            <a:rect l="f314" t="f317" r="f315" b="f316"/>
            <a:pathLst>
              <a:path w="3472060" h="825932">
                <a:moveTo>
                  <a:pt x="f8" y="f5"/>
                </a:moveTo>
                <a:lnTo>
                  <a:pt x="f6" y="f9"/>
                </a:lnTo>
                <a:lnTo>
                  <a:pt x="f6" y="f10"/>
                </a:lnTo>
                <a:lnTo>
                  <a:pt x="f11" y="f12"/>
                </a:lnTo>
                <a:cubicBezTo>
                  <a:pt x="f13" y="f14"/>
                  <a:pt x="f15" y="f16"/>
                  <a:pt x="f17" y="f18"/>
                </a:cubicBezTo>
                <a:cubicBezTo>
                  <a:pt x="f19" y="f20"/>
                  <a:pt x="f21" y="f22"/>
                  <a:pt x="f5" y="f23"/>
                </a:cubicBez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9"/>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81"/>
                </a:lnTo>
                <a:lnTo>
                  <a:pt x="f82" y="f83"/>
                </a:lnTo>
                <a:lnTo>
                  <a:pt x="f8" y="f5"/>
                </a:lnTo>
                <a:close/>
              </a:path>
            </a:pathLst>
          </a:custGeom>
          <a:solidFill>
            <a:srgbClr val="FFFFFF">
              <a:alpha val="20000"/>
            </a:srgbClr>
          </a:solid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4" name="Title 1">
            <a:extLst>
              <a:ext uri="{FF2B5EF4-FFF2-40B4-BE49-F238E27FC236}">
                <a16:creationId xmlns:a16="http://schemas.microsoft.com/office/drawing/2014/main" id="{54DC99C5-46F3-53FA-DD22-EADADC2579CE}"/>
              </a:ext>
            </a:extLst>
          </p:cNvPr>
          <p:cNvSpPr txBox="1">
            <a:spLocks noGrp="1"/>
          </p:cNvSpPr>
          <p:nvPr>
            <p:ph type="title"/>
          </p:nvPr>
        </p:nvSpPr>
        <p:spPr>
          <a:xfrm>
            <a:off x="648931" y="629262"/>
            <a:ext cx="9252155" cy="1016657"/>
          </a:xfrm>
        </p:spPr>
        <p:txBody>
          <a:bodyPr>
            <a:normAutofit/>
          </a:bodyPr>
          <a:lstStyle/>
          <a:p>
            <a:pPr lvl="0">
              <a:lnSpc>
                <a:spcPct val="90000"/>
              </a:lnSpc>
            </a:pPr>
            <a:r>
              <a:rPr lang="en-GB" sz="2800">
                <a:latin typeface="Calibri" pitchFamily="34"/>
                <a:ea typeface="Calibri" pitchFamily="34"/>
                <a:cs typeface="Calibri" pitchFamily="34"/>
              </a:rPr>
              <a:t>Nursing ability in acute/chronic wound care involves critical             elements like:</a:t>
            </a:r>
          </a:p>
        </p:txBody>
      </p:sp>
      <p:sp>
        <p:nvSpPr>
          <p:cNvPr id="5" name="Rectangle 19">
            <a:extLst>
              <a:ext uri="{FF2B5EF4-FFF2-40B4-BE49-F238E27FC236}">
                <a16:creationId xmlns:a16="http://schemas.microsoft.com/office/drawing/2014/main" id="{6F224386-EF71-3996-3994-8AE1841AC88B}"/>
              </a:ext>
            </a:extLst>
          </p:cNvPr>
          <p:cNvSpPr>
            <a:spLocks noMove="1" noResize="1"/>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6" name="Freeform: Shape 21">
            <a:extLst>
              <a:ext uri="{FF2B5EF4-FFF2-40B4-BE49-F238E27FC236}">
                <a16:creationId xmlns:a16="http://schemas.microsoft.com/office/drawing/2014/main" id="{D6D61B04-645A-6700-38D7-F33C6F28CAB4}"/>
              </a:ext>
            </a:extLst>
          </p:cNvPr>
          <p:cNvSpPr>
            <a:spLocks noMove="1" noResize="1"/>
          </p:cNvSpPr>
          <p:nvPr/>
        </p:nvSpPr>
        <p:spPr>
          <a:xfrm>
            <a:off x="0" y="1762067"/>
            <a:ext cx="12192417" cy="5095932"/>
          </a:xfrm>
          <a:custGeom>
            <a:avLst/>
            <a:gdLst>
              <a:gd name="f0" fmla="val 10800000"/>
              <a:gd name="f1" fmla="val 5400000"/>
              <a:gd name="f2" fmla="val 180"/>
              <a:gd name="f3" fmla="val w"/>
              <a:gd name="f4" fmla="val h"/>
              <a:gd name="f5" fmla="val 0"/>
              <a:gd name="f6" fmla="val 12192418"/>
              <a:gd name="f7" fmla="val 5095933"/>
              <a:gd name="f8" fmla="val 1"/>
              <a:gd name="f9" fmla="val 71932"/>
              <a:gd name="f10" fmla="val 12261"/>
              <a:gd name="f11" fmla="val 282849"/>
              <a:gd name="f12" fmla="val 48343"/>
              <a:gd name="f13" fmla="val 436464"/>
              <a:gd name="f14" fmla="val 73565"/>
              <a:gd name="f15" fmla="val 619339"/>
              <a:gd name="f16" fmla="val 100188"/>
              <a:gd name="f17" fmla="val 836351"/>
              <a:gd name="f18" fmla="val 132066"/>
              <a:gd name="f19" fmla="val 1076528"/>
              <a:gd name="f20" fmla="val 165696"/>
              <a:gd name="f21" fmla="val 1347184"/>
              <a:gd name="f22" fmla="val 201077"/>
              <a:gd name="f23" fmla="val 1642223"/>
              <a:gd name="f24" fmla="val 238560"/>
              <a:gd name="f25" fmla="val 1962864"/>
              <a:gd name="f26" fmla="val 276043"/>
              <a:gd name="f27" fmla="val 2304232"/>
              <a:gd name="f28" fmla="val 314227"/>
              <a:gd name="f29" fmla="val 2672421"/>
              <a:gd name="f30" fmla="val 349608"/>
              <a:gd name="f31" fmla="val 3057678"/>
              <a:gd name="f32" fmla="val 383588"/>
              <a:gd name="f33" fmla="val 3464881"/>
              <a:gd name="f34" fmla="val 414415"/>
              <a:gd name="f35" fmla="val 3889152"/>
              <a:gd name="f36" fmla="val 443841"/>
              <a:gd name="f37" fmla="val 4331710"/>
              <a:gd name="f38" fmla="val 471515"/>
              <a:gd name="f39" fmla="val 4558476"/>
              <a:gd name="f40" fmla="val 481324"/>
              <a:gd name="f41" fmla="val 4790118"/>
              <a:gd name="f42" fmla="val 492183"/>
              <a:gd name="f43" fmla="val 5025418"/>
              <a:gd name="f44" fmla="val 502342"/>
              <a:gd name="f45" fmla="val 5261937"/>
              <a:gd name="f46" fmla="val 508998"/>
              <a:gd name="f47" fmla="val 5503332"/>
              <a:gd name="f48" fmla="val 514953"/>
              <a:gd name="f49" fmla="val 5747167"/>
              <a:gd name="f50" fmla="val 521259"/>
              <a:gd name="f51" fmla="val 5995877"/>
              <a:gd name="f52" fmla="val 525463"/>
              <a:gd name="f53" fmla="val 6247026"/>
              <a:gd name="f54" fmla="val 6500613"/>
              <a:gd name="f55" fmla="val 527565"/>
              <a:gd name="f56" fmla="val 6756639"/>
              <a:gd name="f57" fmla="val 7016322"/>
              <a:gd name="f58" fmla="val 7276005"/>
              <a:gd name="f59" fmla="val 517406"/>
              <a:gd name="f60" fmla="val 7539345"/>
              <a:gd name="f61" fmla="val 7805124"/>
              <a:gd name="f62" fmla="val 500241"/>
              <a:gd name="f63" fmla="val 8070903"/>
              <a:gd name="f64" fmla="val 490082"/>
              <a:gd name="f65" fmla="val 8339121"/>
              <a:gd name="f66" fmla="val 475719"/>
              <a:gd name="f67" fmla="val 8609776"/>
              <a:gd name="f68" fmla="val 458554"/>
              <a:gd name="f69" fmla="val 8881651"/>
              <a:gd name="f70" fmla="val 442089"/>
              <a:gd name="f71" fmla="val 9153526"/>
              <a:gd name="f72" fmla="val 421071"/>
              <a:gd name="f73" fmla="val 9429058"/>
              <a:gd name="f74" fmla="val 395849"/>
              <a:gd name="f75" fmla="val 9700933"/>
              <a:gd name="f76" fmla="val 370626"/>
              <a:gd name="f77" fmla="val 9977684"/>
              <a:gd name="f78" fmla="val 341551"/>
              <a:gd name="f79" fmla="val 10255655"/>
              <a:gd name="f80" fmla="val 309673"/>
              <a:gd name="f81" fmla="val 10529968"/>
              <a:gd name="f82" fmla="val 10807939"/>
              <a:gd name="f83" fmla="val 236809"/>
              <a:gd name="f84" fmla="val 11084690"/>
              <a:gd name="f85" fmla="val 194772"/>
              <a:gd name="f86" fmla="val 11362661"/>
              <a:gd name="f87" fmla="val 153085"/>
              <a:gd name="f88" fmla="val 11639412"/>
              <a:gd name="f89" fmla="val 104392"/>
              <a:gd name="f90" fmla="val 11914945"/>
              <a:gd name="f91" fmla="val 54648"/>
              <a:gd name="f92" fmla="val 12191696"/>
              <a:gd name="f93" fmla="val 2452"/>
              <a:gd name="f94" fmla="val 2109542"/>
              <a:gd name="f95" fmla="val 12191999"/>
              <a:gd name="f96" fmla="val 2802467"/>
              <a:gd name="f97" fmla="val 4074529"/>
              <a:gd name="f98" fmla="+- 0 0 -90"/>
              <a:gd name="f99" fmla="*/ f3 1 12192418"/>
              <a:gd name="f100" fmla="*/ f4 1 5095933"/>
              <a:gd name="f101" fmla="val f5"/>
              <a:gd name="f102" fmla="val f6"/>
              <a:gd name="f103" fmla="val f7"/>
              <a:gd name="f104" fmla="*/ f98 f0 1"/>
              <a:gd name="f105" fmla="+- f103 0 f101"/>
              <a:gd name="f106" fmla="+- f102 0 f101"/>
              <a:gd name="f107" fmla="*/ f104 1 f2"/>
              <a:gd name="f108" fmla="*/ f106 1 12192418"/>
              <a:gd name="f109" fmla="*/ f105 1 5095933"/>
              <a:gd name="f110" fmla="*/ 1 f106 1"/>
              <a:gd name="f111" fmla="*/ 0 f105 1"/>
              <a:gd name="f112" fmla="*/ 71932 f106 1"/>
              <a:gd name="f113" fmla="*/ 12261 f105 1"/>
              <a:gd name="f114" fmla="*/ 282849 f106 1"/>
              <a:gd name="f115" fmla="*/ 48343 f105 1"/>
              <a:gd name="f116" fmla="*/ 436464 f106 1"/>
              <a:gd name="f117" fmla="*/ 73565 f105 1"/>
              <a:gd name="f118" fmla="*/ 619339 f106 1"/>
              <a:gd name="f119" fmla="*/ 100188 f105 1"/>
              <a:gd name="f120" fmla="*/ 836351 f106 1"/>
              <a:gd name="f121" fmla="*/ 132066 f105 1"/>
              <a:gd name="f122" fmla="*/ 1076528 f106 1"/>
              <a:gd name="f123" fmla="*/ 165696 f105 1"/>
              <a:gd name="f124" fmla="*/ 1347184 f106 1"/>
              <a:gd name="f125" fmla="*/ 201077 f105 1"/>
              <a:gd name="f126" fmla="*/ 1642223 f106 1"/>
              <a:gd name="f127" fmla="*/ 238560 f105 1"/>
              <a:gd name="f128" fmla="*/ 1962864 f106 1"/>
              <a:gd name="f129" fmla="*/ 276043 f105 1"/>
              <a:gd name="f130" fmla="*/ 2304232 f106 1"/>
              <a:gd name="f131" fmla="*/ 314227 f105 1"/>
              <a:gd name="f132" fmla="*/ 2672421 f106 1"/>
              <a:gd name="f133" fmla="*/ 349608 f105 1"/>
              <a:gd name="f134" fmla="*/ 3057678 f106 1"/>
              <a:gd name="f135" fmla="*/ 383588 f105 1"/>
              <a:gd name="f136" fmla="*/ 3464881 f106 1"/>
              <a:gd name="f137" fmla="*/ 414415 f105 1"/>
              <a:gd name="f138" fmla="*/ 3889152 f106 1"/>
              <a:gd name="f139" fmla="*/ 443841 f105 1"/>
              <a:gd name="f140" fmla="*/ 4331710 f106 1"/>
              <a:gd name="f141" fmla="*/ 471515 f105 1"/>
              <a:gd name="f142" fmla="*/ 4558476 f106 1"/>
              <a:gd name="f143" fmla="*/ 481324 f105 1"/>
              <a:gd name="f144" fmla="*/ 4790118 f106 1"/>
              <a:gd name="f145" fmla="*/ 492183 f105 1"/>
              <a:gd name="f146" fmla="*/ 5025418 f106 1"/>
              <a:gd name="f147" fmla="*/ 502342 f105 1"/>
              <a:gd name="f148" fmla="*/ 5261937 f106 1"/>
              <a:gd name="f149" fmla="*/ 508998 f105 1"/>
              <a:gd name="f150" fmla="*/ 5503332 f106 1"/>
              <a:gd name="f151" fmla="*/ 514953 f105 1"/>
              <a:gd name="f152" fmla="*/ 5747167 f106 1"/>
              <a:gd name="f153" fmla="*/ 521259 f105 1"/>
              <a:gd name="f154" fmla="*/ 5995877 f106 1"/>
              <a:gd name="f155" fmla="*/ 525463 f105 1"/>
              <a:gd name="f156" fmla="*/ 6247026 f106 1"/>
              <a:gd name="f157" fmla="*/ 6500613 f106 1"/>
              <a:gd name="f158" fmla="*/ 527565 f105 1"/>
              <a:gd name="f159" fmla="*/ 6756639 f106 1"/>
              <a:gd name="f160" fmla="*/ 7016322 f106 1"/>
              <a:gd name="f161" fmla="*/ 7276005 f106 1"/>
              <a:gd name="f162" fmla="*/ 517406 f105 1"/>
              <a:gd name="f163" fmla="*/ 7539345 f106 1"/>
              <a:gd name="f164" fmla="*/ 7805124 f106 1"/>
              <a:gd name="f165" fmla="*/ 500241 f105 1"/>
              <a:gd name="f166" fmla="*/ 8070903 f106 1"/>
              <a:gd name="f167" fmla="*/ 490082 f105 1"/>
              <a:gd name="f168" fmla="*/ 8339121 f106 1"/>
              <a:gd name="f169" fmla="*/ 475719 f105 1"/>
              <a:gd name="f170" fmla="*/ 8609776 f106 1"/>
              <a:gd name="f171" fmla="*/ 458554 f105 1"/>
              <a:gd name="f172" fmla="*/ 8881651 f106 1"/>
              <a:gd name="f173" fmla="*/ 442089 f105 1"/>
              <a:gd name="f174" fmla="*/ 9153526 f106 1"/>
              <a:gd name="f175" fmla="*/ 421071 f105 1"/>
              <a:gd name="f176" fmla="*/ 9429058 f106 1"/>
              <a:gd name="f177" fmla="*/ 395849 f105 1"/>
              <a:gd name="f178" fmla="*/ 9700933 f106 1"/>
              <a:gd name="f179" fmla="*/ 370626 f105 1"/>
              <a:gd name="f180" fmla="*/ 9977684 f106 1"/>
              <a:gd name="f181" fmla="*/ 341551 f105 1"/>
              <a:gd name="f182" fmla="*/ 10255655 f106 1"/>
              <a:gd name="f183" fmla="*/ 309673 f105 1"/>
              <a:gd name="f184" fmla="*/ 10529968 f106 1"/>
              <a:gd name="f185" fmla="*/ 10807939 f106 1"/>
              <a:gd name="f186" fmla="*/ 236809 f105 1"/>
              <a:gd name="f187" fmla="*/ 11084690 f106 1"/>
              <a:gd name="f188" fmla="*/ 194772 f105 1"/>
              <a:gd name="f189" fmla="*/ 11362661 f106 1"/>
              <a:gd name="f190" fmla="*/ 153085 f105 1"/>
              <a:gd name="f191" fmla="*/ 11639412 f106 1"/>
              <a:gd name="f192" fmla="*/ 104392 f105 1"/>
              <a:gd name="f193" fmla="*/ 11914945 f106 1"/>
              <a:gd name="f194" fmla="*/ 54648 f105 1"/>
              <a:gd name="f195" fmla="*/ 12191696 f106 1"/>
              <a:gd name="f196" fmla="*/ 2452 f105 1"/>
              <a:gd name="f197" fmla="*/ 2109542 f105 1"/>
              <a:gd name="f198" fmla="*/ 12191999 f106 1"/>
              <a:gd name="f199" fmla="*/ 2802467 f105 1"/>
              <a:gd name="f200" fmla="*/ 12192418 f106 1"/>
              <a:gd name="f201" fmla="*/ 5095933 f105 1"/>
              <a:gd name="f202" fmla="*/ 4074529 f105 1"/>
              <a:gd name="f203" fmla="*/ 0 f106 1"/>
              <a:gd name="f204" fmla="+- f107 0 f1"/>
              <a:gd name="f205" fmla="*/ f110 1 12192418"/>
              <a:gd name="f206" fmla="*/ f111 1 5095933"/>
              <a:gd name="f207" fmla="*/ f112 1 12192418"/>
              <a:gd name="f208" fmla="*/ f113 1 5095933"/>
              <a:gd name="f209" fmla="*/ f114 1 12192418"/>
              <a:gd name="f210" fmla="*/ f115 1 5095933"/>
              <a:gd name="f211" fmla="*/ f116 1 12192418"/>
              <a:gd name="f212" fmla="*/ f117 1 5095933"/>
              <a:gd name="f213" fmla="*/ f118 1 12192418"/>
              <a:gd name="f214" fmla="*/ f119 1 5095933"/>
              <a:gd name="f215" fmla="*/ f120 1 12192418"/>
              <a:gd name="f216" fmla="*/ f121 1 5095933"/>
              <a:gd name="f217" fmla="*/ f122 1 12192418"/>
              <a:gd name="f218" fmla="*/ f123 1 5095933"/>
              <a:gd name="f219" fmla="*/ f124 1 12192418"/>
              <a:gd name="f220" fmla="*/ f125 1 5095933"/>
              <a:gd name="f221" fmla="*/ f126 1 12192418"/>
              <a:gd name="f222" fmla="*/ f127 1 5095933"/>
              <a:gd name="f223" fmla="*/ f128 1 12192418"/>
              <a:gd name="f224" fmla="*/ f129 1 5095933"/>
              <a:gd name="f225" fmla="*/ f130 1 12192418"/>
              <a:gd name="f226" fmla="*/ f131 1 5095933"/>
              <a:gd name="f227" fmla="*/ f132 1 12192418"/>
              <a:gd name="f228" fmla="*/ f133 1 5095933"/>
              <a:gd name="f229" fmla="*/ f134 1 12192418"/>
              <a:gd name="f230" fmla="*/ f135 1 5095933"/>
              <a:gd name="f231" fmla="*/ f136 1 12192418"/>
              <a:gd name="f232" fmla="*/ f137 1 5095933"/>
              <a:gd name="f233" fmla="*/ f138 1 12192418"/>
              <a:gd name="f234" fmla="*/ f139 1 5095933"/>
              <a:gd name="f235" fmla="*/ f140 1 12192418"/>
              <a:gd name="f236" fmla="*/ f141 1 5095933"/>
              <a:gd name="f237" fmla="*/ f142 1 12192418"/>
              <a:gd name="f238" fmla="*/ f143 1 5095933"/>
              <a:gd name="f239" fmla="*/ f144 1 12192418"/>
              <a:gd name="f240" fmla="*/ f145 1 5095933"/>
              <a:gd name="f241" fmla="*/ f146 1 12192418"/>
              <a:gd name="f242" fmla="*/ f147 1 5095933"/>
              <a:gd name="f243" fmla="*/ f148 1 12192418"/>
              <a:gd name="f244" fmla="*/ f149 1 5095933"/>
              <a:gd name="f245" fmla="*/ f150 1 12192418"/>
              <a:gd name="f246" fmla="*/ f151 1 5095933"/>
              <a:gd name="f247" fmla="*/ f152 1 12192418"/>
              <a:gd name="f248" fmla="*/ f153 1 5095933"/>
              <a:gd name="f249" fmla="*/ f154 1 12192418"/>
              <a:gd name="f250" fmla="*/ f155 1 5095933"/>
              <a:gd name="f251" fmla="*/ f156 1 12192418"/>
              <a:gd name="f252" fmla="*/ f157 1 12192418"/>
              <a:gd name="f253" fmla="*/ f158 1 5095933"/>
              <a:gd name="f254" fmla="*/ f159 1 12192418"/>
              <a:gd name="f255" fmla="*/ f160 1 12192418"/>
              <a:gd name="f256" fmla="*/ f161 1 12192418"/>
              <a:gd name="f257" fmla="*/ f162 1 5095933"/>
              <a:gd name="f258" fmla="*/ f163 1 12192418"/>
              <a:gd name="f259" fmla="*/ f164 1 12192418"/>
              <a:gd name="f260" fmla="*/ f165 1 5095933"/>
              <a:gd name="f261" fmla="*/ f166 1 12192418"/>
              <a:gd name="f262" fmla="*/ f167 1 5095933"/>
              <a:gd name="f263" fmla="*/ f168 1 12192418"/>
              <a:gd name="f264" fmla="*/ f169 1 5095933"/>
              <a:gd name="f265" fmla="*/ f170 1 12192418"/>
              <a:gd name="f266" fmla="*/ f171 1 5095933"/>
              <a:gd name="f267" fmla="*/ f172 1 12192418"/>
              <a:gd name="f268" fmla="*/ f173 1 5095933"/>
              <a:gd name="f269" fmla="*/ f174 1 12192418"/>
              <a:gd name="f270" fmla="*/ f175 1 5095933"/>
              <a:gd name="f271" fmla="*/ f176 1 12192418"/>
              <a:gd name="f272" fmla="*/ f177 1 5095933"/>
              <a:gd name="f273" fmla="*/ f178 1 12192418"/>
              <a:gd name="f274" fmla="*/ f179 1 5095933"/>
              <a:gd name="f275" fmla="*/ f180 1 12192418"/>
              <a:gd name="f276" fmla="*/ f181 1 5095933"/>
              <a:gd name="f277" fmla="*/ f182 1 12192418"/>
              <a:gd name="f278" fmla="*/ f183 1 5095933"/>
              <a:gd name="f279" fmla="*/ f184 1 12192418"/>
              <a:gd name="f280" fmla="*/ f185 1 12192418"/>
              <a:gd name="f281" fmla="*/ f186 1 5095933"/>
              <a:gd name="f282" fmla="*/ f187 1 12192418"/>
              <a:gd name="f283" fmla="*/ f188 1 5095933"/>
              <a:gd name="f284" fmla="*/ f189 1 12192418"/>
              <a:gd name="f285" fmla="*/ f190 1 5095933"/>
              <a:gd name="f286" fmla="*/ f191 1 12192418"/>
              <a:gd name="f287" fmla="*/ f192 1 5095933"/>
              <a:gd name="f288" fmla="*/ f193 1 12192418"/>
              <a:gd name="f289" fmla="*/ f194 1 5095933"/>
              <a:gd name="f290" fmla="*/ f195 1 12192418"/>
              <a:gd name="f291" fmla="*/ f196 1 5095933"/>
              <a:gd name="f292" fmla="*/ f197 1 5095933"/>
              <a:gd name="f293" fmla="*/ f198 1 12192418"/>
              <a:gd name="f294" fmla="*/ f199 1 5095933"/>
              <a:gd name="f295" fmla="*/ f200 1 12192418"/>
              <a:gd name="f296" fmla="*/ f201 1 5095933"/>
              <a:gd name="f297" fmla="*/ f202 1 5095933"/>
              <a:gd name="f298" fmla="*/ f203 1 12192418"/>
              <a:gd name="f299" fmla="*/ f101 1 f108"/>
              <a:gd name="f300" fmla="*/ f102 1 f108"/>
              <a:gd name="f301" fmla="*/ f101 1 f109"/>
              <a:gd name="f302" fmla="*/ f103 1 f109"/>
              <a:gd name="f303" fmla="*/ f205 1 f108"/>
              <a:gd name="f304" fmla="*/ f206 1 f109"/>
              <a:gd name="f305" fmla="*/ f207 1 f108"/>
              <a:gd name="f306" fmla="*/ f208 1 f109"/>
              <a:gd name="f307" fmla="*/ f209 1 f108"/>
              <a:gd name="f308" fmla="*/ f210 1 f109"/>
              <a:gd name="f309" fmla="*/ f211 1 f108"/>
              <a:gd name="f310" fmla="*/ f212 1 f109"/>
              <a:gd name="f311" fmla="*/ f213 1 f108"/>
              <a:gd name="f312" fmla="*/ f214 1 f109"/>
              <a:gd name="f313" fmla="*/ f215 1 f108"/>
              <a:gd name="f314" fmla="*/ f216 1 f109"/>
              <a:gd name="f315" fmla="*/ f217 1 f108"/>
              <a:gd name="f316" fmla="*/ f218 1 f109"/>
              <a:gd name="f317" fmla="*/ f219 1 f108"/>
              <a:gd name="f318" fmla="*/ f220 1 f109"/>
              <a:gd name="f319" fmla="*/ f221 1 f108"/>
              <a:gd name="f320" fmla="*/ f222 1 f109"/>
              <a:gd name="f321" fmla="*/ f223 1 f108"/>
              <a:gd name="f322" fmla="*/ f224 1 f109"/>
              <a:gd name="f323" fmla="*/ f225 1 f108"/>
              <a:gd name="f324" fmla="*/ f226 1 f109"/>
              <a:gd name="f325" fmla="*/ f227 1 f108"/>
              <a:gd name="f326" fmla="*/ f228 1 f109"/>
              <a:gd name="f327" fmla="*/ f229 1 f108"/>
              <a:gd name="f328" fmla="*/ f230 1 f109"/>
              <a:gd name="f329" fmla="*/ f231 1 f108"/>
              <a:gd name="f330" fmla="*/ f232 1 f109"/>
              <a:gd name="f331" fmla="*/ f233 1 f108"/>
              <a:gd name="f332" fmla="*/ f234 1 f109"/>
              <a:gd name="f333" fmla="*/ f235 1 f108"/>
              <a:gd name="f334" fmla="*/ f236 1 f109"/>
              <a:gd name="f335" fmla="*/ f237 1 f108"/>
              <a:gd name="f336" fmla="*/ f238 1 f109"/>
              <a:gd name="f337" fmla="*/ f239 1 f108"/>
              <a:gd name="f338" fmla="*/ f240 1 f109"/>
              <a:gd name="f339" fmla="*/ f241 1 f108"/>
              <a:gd name="f340" fmla="*/ f242 1 f109"/>
              <a:gd name="f341" fmla="*/ f243 1 f108"/>
              <a:gd name="f342" fmla="*/ f244 1 f109"/>
              <a:gd name="f343" fmla="*/ f245 1 f108"/>
              <a:gd name="f344" fmla="*/ f246 1 f109"/>
              <a:gd name="f345" fmla="*/ f247 1 f108"/>
              <a:gd name="f346" fmla="*/ f248 1 f109"/>
              <a:gd name="f347" fmla="*/ f249 1 f108"/>
              <a:gd name="f348" fmla="*/ f250 1 f109"/>
              <a:gd name="f349" fmla="*/ f251 1 f108"/>
              <a:gd name="f350" fmla="*/ f252 1 f108"/>
              <a:gd name="f351" fmla="*/ f253 1 f109"/>
              <a:gd name="f352" fmla="*/ f254 1 f108"/>
              <a:gd name="f353" fmla="*/ f255 1 f108"/>
              <a:gd name="f354" fmla="*/ f256 1 f108"/>
              <a:gd name="f355" fmla="*/ f257 1 f109"/>
              <a:gd name="f356" fmla="*/ f258 1 f108"/>
              <a:gd name="f357" fmla="*/ f259 1 f108"/>
              <a:gd name="f358" fmla="*/ f260 1 f109"/>
              <a:gd name="f359" fmla="*/ f261 1 f108"/>
              <a:gd name="f360" fmla="*/ f262 1 f109"/>
              <a:gd name="f361" fmla="*/ f263 1 f108"/>
              <a:gd name="f362" fmla="*/ f264 1 f109"/>
              <a:gd name="f363" fmla="*/ f265 1 f108"/>
              <a:gd name="f364" fmla="*/ f266 1 f109"/>
              <a:gd name="f365" fmla="*/ f267 1 f108"/>
              <a:gd name="f366" fmla="*/ f268 1 f109"/>
              <a:gd name="f367" fmla="*/ f269 1 f108"/>
              <a:gd name="f368" fmla="*/ f270 1 f109"/>
              <a:gd name="f369" fmla="*/ f271 1 f108"/>
              <a:gd name="f370" fmla="*/ f272 1 f109"/>
              <a:gd name="f371" fmla="*/ f273 1 f108"/>
              <a:gd name="f372" fmla="*/ f274 1 f109"/>
              <a:gd name="f373" fmla="*/ f275 1 f108"/>
              <a:gd name="f374" fmla="*/ f276 1 f109"/>
              <a:gd name="f375" fmla="*/ f277 1 f108"/>
              <a:gd name="f376" fmla="*/ f278 1 f109"/>
              <a:gd name="f377" fmla="*/ f279 1 f108"/>
              <a:gd name="f378" fmla="*/ f280 1 f108"/>
              <a:gd name="f379" fmla="*/ f281 1 f109"/>
              <a:gd name="f380" fmla="*/ f282 1 f108"/>
              <a:gd name="f381" fmla="*/ f283 1 f109"/>
              <a:gd name="f382" fmla="*/ f284 1 f108"/>
              <a:gd name="f383" fmla="*/ f285 1 f109"/>
              <a:gd name="f384" fmla="*/ f286 1 f108"/>
              <a:gd name="f385" fmla="*/ f287 1 f109"/>
              <a:gd name="f386" fmla="*/ f288 1 f108"/>
              <a:gd name="f387" fmla="*/ f289 1 f109"/>
              <a:gd name="f388" fmla="*/ f290 1 f108"/>
              <a:gd name="f389" fmla="*/ f291 1 f109"/>
              <a:gd name="f390" fmla="*/ f292 1 f109"/>
              <a:gd name="f391" fmla="*/ f293 1 f108"/>
              <a:gd name="f392" fmla="*/ f294 1 f109"/>
              <a:gd name="f393" fmla="*/ f295 1 f108"/>
              <a:gd name="f394" fmla="*/ f296 1 f109"/>
              <a:gd name="f395" fmla="*/ f297 1 f109"/>
              <a:gd name="f396" fmla="*/ f298 1 f108"/>
              <a:gd name="f397" fmla="*/ f299 f99 1"/>
              <a:gd name="f398" fmla="*/ f300 f99 1"/>
              <a:gd name="f399" fmla="*/ f302 f100 1"/>
              <a:gd name="f400" fmla="*/ f301 f100 1"/>
              <a:gd name="f401" fmla="*/ f303 f99 1"/>
              <a:gd name="f402" fmla="*/ f304 f100 1"/>
              <a:gd name="f403" fmla="*/ f305 f99 1"/>
              <a:gd name="f404" fmla="*/ f306 f100 1"/>
              <a:gd name="f405" fmla="*/ f307 f99 1"/>
              <a:gd name="f406" fmla="*/ f308 f100 1"/>
              <a:gd name="f407" fmla="*/ f309 f99 1"/>
              <a:gd name="f408" fmla="*/ f310 f100 1"/>
              <a:gd name="f409" fmla="*/ f311 f99 1"/>
              <a:gd name="f410" fmla="*/ f312 f100 1"/>
              <a:gd name="f411" fmla="*/ f313 f99 1"/>
              <a:gd name="f412" fmla="*/ f314 f100 1"/>
              <a:gd name="f413" fmla="*/ f315 f99 1"/>
              <a:gd name="f414" fmla="*/ f316 f100 1"/>
              <a:gd name="f415" fmla="*/ f317 f99 1"/>
              <a:gd name="f416" fmla="*/ f318 f100 1"/>
              <a:gd name="f417" fmla="*/ f319 f99 1"/>
              <a:gd name="f418" fmla="*/ f320 f100 1"/>
              <a:gd name="f419" fmla="*/ f321 f99 1"/>
              <a:gd name="f420" fmla="*/ f322 f100 1"/>
              <a:gd name="f421" fmla="*/ f323 f99 1"/>
              <a:gd name="f422" fmla="*/ f324 f100 1"/>
              <a:gd name="f423" fmla="*/ f325 f99 1"/>
              <a:gd name="f424" fmla="*/ f326 f100 1"/>
              <a:gd name="f425" fmla="*/ f327 f99 1"/>
              <a:gd name="f426" fmla="*/ f328 f100 1"/>
              <a:gd name="f427" fmla="*/ f329 f99 1"/>
              <a:gd name="f428" fmla="*/ f330 f100 1"/>
              <a:gd name="f429" fmla="*/ f331 f99 1"/>
              <a:gd name="f430" fmla="*/ f332 f100 1"/>
              <a:gd name="f431" fmla="*/ f333 f99 1"/>
              <a:gd name="f432" fmla="*/ f334 f100 1"/>
              <a:gd name="f433" fmla="*/ f335 f99 1"/>
              <a:gd name="f434" fmla="*/ f336 f100 1"/>
              <a:gd name="f435" fmla="*/ f337 f99 1"/>
              <a:gd name="f436" fmla="*/ f338 f100 1"/>
              <a:gd name="f437" fmla="*/ f339 f99 1"/>
              <a:gd name="f438" fmla="*/ f340 f100 1"/>
              <a:gd name="f439" fmla="*/ f341 f99 1"/>
              <a:gd name="f440" fmla="*/ f342 f100 1"/>
              <a:gd name="f441" fmla="*/ f343 f99 1"/>
              <a:gd name="f442" fmla="*/ f344 f100 1"/>
              <a:gd name="f443" fmla="*/ f345 f99 1"/>
              <a:gd name="f444" fmla="*/ f346 f100 1"/>
              <a:gd name="f445" fmla="*/ f347 f99 1"/>
              <a:gd name="f446" fmla="*/ f348 f100 1"/>
              <a:gd name="f447" fmla="*/ f349 f99 1"/>
              <a:gd name="f448" fmla="*/ f350 f99 1"/>
              <a:gd name="f449" fmla="*/ f351 f100 1"/>
              <a:gd name="f450" fmla="*/ f352 f99 1"/>
              <a:gd name="f451" fmla="*/ f353 f99 1"/>
              <a:gd name="f452" fmla="*/ f354 f99 1"/>
              <a:gd name="f453" fmla="*/ f355 f100 1"/>
              <a:gd name="f454" fmla="*/ f356 f99 1"/>
              <a:gd name="f455" fmla="*/ f357 f99 1"/>
              <a:gd name="f456" fmla="*/ f358 f100 1"/>
              <a:gd name="f457" fmla="*/ f359 f99 1"/>
              <a:gd name="f458" fmla="*/ f360 f100 1"/>
              <a:gd name="f459" fmla="*/ f361 f99 1"/>
              <a:gd name="f460" fmla="*/ f362 f100 1"/>
              <a:gd name="f461" fmla="*/ f363 f99 1"/>
              <a:gd name="f462" fmla="*/ f364 f100 1"/>
              <a:gd name="f463" fmla="*/ f365 f99 1"/>
              <a:gd name="f464" fmla="*/ f366 f100 1"/>
              <a:gd name="f465" fmla="*/ f367 f99 1"/>
              <a:gd name="f466" fmla="*/ f368 f100 1"/>
              <a:gd name="f467" fmla="*/ f369 f99 1"/>
              <a:gd name="f468" fmla="*/ f370 f100 1"/>
              <a:gd name="f469" fmla="*/ f371 f99 1"/>
              <a:gd name="f470" fmla="*/ f372 f100 1"/>
              <a:gd name="f471" fmla="*/ f373 f99 1"/>
              <a:gd name="f472" fmla="*/ f374 f100 1"/>
              <a:gd name="f473" fmla="*/ f375 f99 1"/>
              <a:gd name="f474" fmla="*/ f376 f100 1"/>
              <a:gd name="f475" fmla="*/ f377 f99 1"/>
              <a:gd name="f476" fmla="*/ f378 f99 1"/>
              <a:gd name="f477" fmla="*/ f379 f100 1"/>
              <a:gd name="f478" fmla="*/ f380 f99 1"/>
              <a:gd name="f479" fmla="*/ f381 f100 1"/>
              <a:gd name="f480" fmla="*/ f382 f99 1"/>
              <a:gd name="f481" fmla="*/ f383 f100 1"/>
              <a:gd name="f482" fmla="*/ f384 f99 1"/>
              <a:gd name="f483" fmla="*/ f385 f100 1"/>
              <a:gd name="f484" fmla="*/ f386 f99 1"/>
              <a:gd name="f485" fmla="*/ f387 f100 1"/>
              <a:gd name="f486" fmla="*/ f388 f99 1"/>
              <a:gd name="f487" fmla="*/ f389 f100 1"/>
              <a:gd name="f488" fmla="*/ f390 f100 1"/>
              <a:gd name="f489" fmla="*/ f391 f99 1"/>
              <a:gd name="f490" fmla="*/ f392 f100 1"/>
              <a:gd name="f491" fmla="*/ f393 f99 1"/>
              <a:gd name="f492" fmla="*/ f394 f100 1"/>
              <a:gd name="f493" fmla="*/ f395 f100 1"/>
              <a:gd name="f494" fmla="*/ f396 f99 1"/>
            </a:gdLst>
            <a:ahLst/>
            <a:cxnLst>
              <a:cxn ang="3cd4">
                <a:pos x="hc" y="t"/>
              </a:cxn>
              <a:cxn ang="0">
                <a:pos x="r" y="vc"/>
              </a:cxn>
              <a:cxn ang="cd4">
                <a:pos x="hc" y="b"/>
              </a:cxn>
              <a:cxn ang="cd2">
                <a:pos x="l" y="vc"/>
              </a:cxn>
              <a:cxn ang="f204">
                <a:pos x="f401" y="f402"/>
              </a:cxn>
              <a:cxn ang="f204">
                <a:pos x="f403" y="f404"/>
              </a:cxn>
              <a:cxn ang="f204">
                <a:pos x="f405" y="f406"/>
              </a:cxn>
              <a:cxn ang="f204">
                <a:pos x="f407" y="f408"/>
              </a:cxn>
              <a:cxn ang="f204">
                <a:pos x="f409" y="f410"/>
              </a:cxn>
              <a:cxn ang="f204">
                <a:pos x="f411" y="f412"/>
              </a:cxn>
              <a:cxn ang="f204">
                <a:pos x="f413" y="f414"/>
              </a:cxn>
              <a:cxn ang="f204">
                <a:pos x="f415" y="f416"/>
              </a:cxn>
              <a:cxn ang="f204">
                <a:pos x="f417" y="f418"/>
              </a:cxn>
              <a:cxn ang="f204">
                <a:pos x="f419" y="f420"/>
              </a:cxn>
              <a:cxn ang="f204">
                <a:pos x="f421" y="f422"/>
              </a:cxn>
              <a:cxn ang="f204">
                <a:pos x="f423" y="f424"/>
              </a:cxn>
              <a:cxn ang="f204">
                <a:pos x="f425" y="f426"/>
              </a:cxn>
              <a:cxn ang="f204">
                <a:pos x="f427" y="f428"/>
              </a:cxn>
              <a:cxn ang="f204">
                <a:pos x="f429" y="f430"/>
              </a:cxn>
              <a:cxn ang="f204">
                <a:pos x="f431" y="f432"/>
              </a:cxn>
              <a:cxn ang="f204">
                <a:pos x="f433" y="f434"/>
              </a:cxn>
              <a:cxn ang="f204">
                <a:pos x="f435" y="f436"/>
              </a:cxn>
              <a:cxn ang="f204">
                <a:pos x="f437" y="f438"/>
              </a:cxn>
              <a:cxn ang="f204">
                <a:pos x="f439" y="f440"/>
              </a:cxn>
              <a:cxn ang="f204">
                <a:pos x="f441" y="f442"/>
              </a:cxn>
              <a:cxn ang="f204">
                <a:pos x="f443" y="f444"/>
              </a:cxn>
              <a:cxn ang="f204">
                <a:pos x="f445" y="f446"/>
              </a:cxn>
              <a:cxn ang="f204">
                <a:pos x="f447" y="f446"/>
              </a:cxn>
              <a:cxn ang="f204">
                <a:pos x="f448" y="f449"/>
              </a:cxn>
              <a:cxn ang="f204">
                <a:pos x="f450" y="f446"/>
              </a:cxn>
              <a:cxn ang="f204">
                <a:pos x="f451" y="f444"/>
              </a:cxn>
              <a:cxn ang="f204">
                <a:pos x="f452" y="f453"/>
              </a:cxn>
              <a:cxn ang="f204">
                <a:pos x="f454" y="f440"/>
              </a:cxn>
              <a:cxn ang="f204">
                <a:pos x="f455" y="f456"/>
              </a:cxn>
              <a:cxn ang="f204">
                <a:pos x="f457" y="f458"/>
              </a:cxn>
              <a:cxn ang="f204">
                <a:pos x="f459" y="f460"/>
              </a:cxn>
              <a:cxn ang="f204">
                <a:pos x="f461" y="f462"/>
              </a:cxn>
              <a:cxn ang="f204">
                <a:pos x="f463" y="f464"/>
              </a:cxn>
              <a:cxn ang="f204">
                <a:pos x="f465" y="f466"/>
              </a:cxn>
              <a:cxn ang="f204">
                <a:pos x="f467" y="f468"/>
              </a:cxn>
              <a:cxn ang="f204">
                <a:pos x="f469" y="f470"/>
              </a:cxn>
              <a:cxn ang="f204">
                <a:pos x="f471" y="f472"/>
              </a:cxn>
              <a:cxn ang="f204">
                <a:pos x="f473" y="f474"/>
              </a:cxn>
              <a:cxn ang="f204">
                <a:pos x="f475" y="f420"/>
              </a:cxn>
              <a:cxn ang="f204">
                <a:pos x="f476" y="f477"/>
              </a:cxn>
              <a:cxn ang="f204">
                <a:pos x="f478" y="f479"/>
              </a:cxn>
              <a:cxn ang="f204">
                <a:pos x="f480" y="f481"/>
              </a:cxn>
              <a:cxn ang="f204">
                <a:pos x="f482" y="f483"/>
              </a:cxn>
              <a:cxn ang="f204">
                <a:pos x="f484" y="f485"/>
              </a:cxn>
              <a:cxn ang="f204">
                <a:pos x="f486" y="f487"/>
              </a:cxn>
              <a:cxn ang="f204">
                <a:pos x="f486" y="f488"/>
              </a:cxn>
              <a:cxn ang="f204">
                <a:pos x="f489" y="f488"/>
              </a:cxn>
              <a:cxn ang="f204">
                <a:pos x="f489" y="f490"/>
              </a:cxn>
              <a:cxn ang="f204">
                <a:pos x="f491" y="f490"/>
              </a:cxn>
              <a:cxn ang="f204">
                <a:pos x="f491" y="f492"/>
              </a:cxn>
              <a:cxn ang="f204">
                <a:pos x="f401" y="f492"/>
              </a:cxn>
              <a:cxn ang="f204">
                <a:pos x="f401" y="f493"/>
              </a:cxn>
              <a:cxn ang="f204">
                <a:pos x="f494" y="f493"/>
              </a:cxn>
              <a:cxn ang="f204">
                <a:pos x="f494" y="f488"/>
              </a:cxn>
              <a:cxn ang="f204">
                <a:pos x="f401" y="f488"/>
              </a:cxn>
            </a:cxnLst>
            <a:rect l="f397" t="f400" r="f398" b="f399"/>
            <a:pathLst>
              <a:path w="12192418" h="5095933">
                <a:moveTo>
                  <a:pt x="f8" y="f5"/>
                </a:move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50"/>
                </a:lnTo>
                <a:lnTo>
                  <a:pt x="f51" y="f52"/>
                </a:lnTo>
                <a:lnTo>
                  <a:pt x="f53" y="f52"/>
                </a:lnTo>
                <a:lnTo>
                  <a:pt x="f54" y="f55"/>
                </a:lnTo>
                <a:lnTo>
                  <a:pt x="f56" y="f52"/>
                </a:lnTo>
                <a:lnTo>
                  <a:pt x="f57" y="f50"/>
                </a:lnTo>
                <a:lnTo>
                  <a:pt x="f58" y="f59"/>
                </a:lnTo>
                <a:lnTo>
                  <a:pt x="f60" y="f46"/>
                </a:lnTo>
                <a:lnTo>
                  <a:pt x="f61" y="f62"/>
                </a:lnTo>
                <a:lnTo>
                  <a:pt x="f63" y="f64"/>
                </a:lnTo>
                <a:lnTo>
                  <a:pt x="f65" y="f66"/>
                </a:lnTo>
                <a:lnTo>
                  <a:pt x="f67" y="f68"/>
                </a:lnTo>
                <a:lnTo>
                  <a:pt x="f69" y="f70"/>
                </a:lnTo>
                <a:lnTo>
                  <a:pt x="f71" y="f72"/>
                </a:lnTo>
                <a:lnTo>
                  <a:pt x="f73" y="f74"/>
                </a:lnTo>
                <a:lnTo>
                  <a:pt x="f75" y="f76"/>
                </a:lnTo>
                <a:lnTo>
                  <a:pt x="f77" y="f78"/>
                </a:lnTo>
                <a:lnTo>
                  <a:pt x="f79" y="f80"/>
                </a:lnTo>
                <a:lnTo>
                  <a:pt x="f81" y="f26"/>
                </a:lnTo>
                <a:lnTo>
                  <a:pt x="f82" y="f83"/>
                </a:lnTo>
                <a:lnTo>
                  <a:pt x="f84" y="f85"/>
                </a:lnTo>
                <a:lnTo>
                  <a:pt x="f86" y="f87"/>
                </a:lnTo>
                <a:lnTo>
                  <a:pt x="f88" y="f89"/>
                </a:lnTo>
                <a:lnTo>
                  <a:pt x="f90" y="f91"/>
                </a:lnTo>
                <a:lnTo>
                  <a:pt x="f92" y="f93"/>
                </a:lnTo>
                <a:lnTo>
                  <a:pt x="f92" y="f94"/>
                </a:lnTo>
                <a:lnTo>
                  <a:pt x="f95" y="f94"/>
                </a:lnTo>
                <a:lnTo>
                  <a:pt x="f95" y="f96"/>
                </a:lnTo>
                <a:lnTo>
                  <a:pt x="f6" y="f96"/>
                </a:lnTo>
                <a:lnTo>
                  <a:pt x="f6" y="f7"/>
                </a:lnTo>
                <a:lnTo>
                  <a:pt x="f8" y="f7"/>
                </a:lnTo>
                <a:lnTo>
                  <a:pt x="f8" y="f97"/>
                </a:lnTo>
                <a:lnTo>
                  <a:pt x="f5" y="f97"/>
                </a:lnTo>
                <a:lnTo>
                  <a:pt x="f5" y="f94"/>
                </a:lnTo>
                <a:lnTo>
                  <a:pt x="f8" y="f94"/>
                </a:lnTo>
                <a:close/>
              </a:path>
            </a:pathLst>
          </a:custGeom>
          <a:solidFill>
            <a:srgbClr val="FFFFFF"/>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grpSp>
        <p:nvGrpSpPr>
          <p:cNvPr id="7" name="Content Placeholder 2">
            <a:extLst>
              <a:ext uri="{FF2B5EF4-FFF2-40B4-BE49-F238E27FC236}">
                <a16:creationId xmlns:a16="http://schemas.microsoft.com/office/drawing/2014/main" id="{9ED02960-E2FD-0846-6317-D3208FA29BC3}"/>
              </a:ext>
            </a:extLst>
          </p:cNvPr>
          <p:cNvGrpSpPr/>
          <p:nvPr/>
        </p:nvGrpSpPr>
        <p:grpSpPr>
          <a:xfrm>
            <a:off x="648931" y="3233226"/>
            <a:ext cx="10894691" cy="2508830"/>
            <a:chOff x="648931" y="3233226"/>
            <a:chExt cx="10894691" cy="2508830"/>
          </a:xfrm>
        </p:grpSpPr>
        <p:sp>
          <p:nvSpPr>
            <p:cNvPr id="8" name="Free-form: Shape 7">
              <a:extLst>
                <a:ext uri="{FF2B5EF4-FFF2-40B4-BE49-F238E27FC236}">
                  <a16:creationId xmlns:a16="http://schemas.microsoft.com/office/drawing/2014/main" id="{8CAD363B-B2C0-AB55-6071-5C96B493BB42}"/>
                </a:ext>
              </a:extLst>
            </p:cNvPr>
            <p:cNvSpPr/>
            <p:nvPr/>
          </p:nvSpPr>
          <p:spPr>
            <a:xfrm>
              <a:off x="649598" y="3234662"/>
              <a:ext cx="1965740" cy="1179447"/>
            </a:xfrm>
            <a:custGeom>
              <a:avLst/>
              <a:gdLst>
                <a:gd name="f0" fmla="val 10800000"/>
                <a:gd name="f1" fmla="val 5400000"/>
                <a:gd name="f2" fmla="val 180"/>
                <a:gd name="f3" fmla="val w"/>
                <a:gd name="f4" fmla="val h"/>
                <a:gd name="f5" fmla="val 0"/>
                <a:gd name="f6" fmla="val 1965741"/>
                <a:gd name="f7" fmla="val 1179445"/>
                <a:gd name="f8" fmla="+- 0 0 -90"/>
                <a:gd name="f9" fmla="*/ f3 1 1965741"/>
                <a:gd name="f10" fmla="*/ f4 1 1179445"/>
                <a:gd name="f11" fmla="val f5"/>
                <a:gd name="f12" fmla="val f6"/>
                <a:gd name="f13" fmla="val f7"/>
                <a:gd name="f14" fmla="*/ f8 f0 1"/>
                <a:gd name="f15" fmla="+- f13 0 f11"/>
                <a:gd name="f16" fmla="+- f12 0 f11"/>
                <a:gd name="f17" fmla="*/ f14 1 f2"/>
                <a:gd name="f18" fmla="*/ f16 1 1965741"/>
                <a:gd name="f19" fmla="*/ f15 1 1179445"/>
                <a:gd name="f20" fmla="*/ 0 f16 1"/>
                <a:gd name="f21" fmla="*/ 0 f15 1"/>
                <a:gd name="f22" fmla="*/ 1965741 f16 1"/>
                <a:gd name="f23" fmla="*/ 1179445 f15 1"/>
                <a:gd name="f24" fmla="+- f17 0 f1"/>
                <a:gd name="f25" fmla="*/ f20 1 1965741"/>
                <a:gd name="f26" fmla="*/ f21 1 1179445"/>
                <a:gd name="f27" fmla="*/ f22 1 1965741"/>
                <a:gd name="f28" fmla="*/ f23 1 1179445"/>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965741" h="1179445">
                  <a:moveTo>
                    <a:pt x="f5" y="f5"/>
                  </a:moveTo>
                  <a:lnTo>
                    <a:pt x="f6" y="f5"/>
                  </a:lnTo>
                  <a:lnTo>
                    <a:pt x="f6" y="f7"/>
                  </a:lnTo>
                  <a:lnTo>
                    <a:pt x="f5" y="f7"/>
                  </a:lnTo>
                  <a:lnTo>
                    <a:pt x="f5" y="f5"/>
                  </a:lnTo>
                  <a:close/>
                </a:path>
              </a:pathLst>
            </a:custGeom>
            <a:solidFill>
              <a:srgbClr val="1E5155"/>
            </a:solidFill>
            <a:ln w="19046" cap="rnd">
              <a:solidFill>
                <a:srgbClr val="EBEBEB"/>
              </a:solidFill>
              <a:prstDash val="solid"/>
            </a:ln>
          </p:spPr>
          <p:txBody>
            <a:bodyPr vert="horz" wrap="square" lIns="76196" tIns="76196" rIns="76196" bIns="76196"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pitchFamily="34"/>
                  <a:ea typeface="Calibri" pitchFamily="34"/>
                  <a:cs typeface="Calibri" pitchFamily="34"/>
                </a:rPr>
                <a:t>Assessment Skills</a:t>
              </a:r>
              <a:endParaRPr lang="en-US" sz="2000" b="0" i="0" u="none" strike="noStrike" kern="1200" cap="none" spc="0" baseline="0">
                <a:solidFill>
                  <a:srgbClr val="FFFFFF"/>
                </a:solidFill>
                <a:uFillTx/>
                <a:latin typeface="Calibri" pitchFamily="34"/>
                <a:ea typeface="Calibri" pitchFamily="34"/>
                <a:cs typeface="Calibri" pitchFamily="34"/>
              </a:endParaRPr>
            </a:p>
          </p:txBody>
        </p:sp>
        <p:sp>
          <p:nvSpPr>
            <p:cNvPr id="9" name="Free-form: Shape 8">
              <a:extLst>
                <a:ext uri="{FF2B5EF4-FFF2-40B4-BE49-F238E27FC236}">
                  <a16:creationId xmlns:a16="http://schemas.microsoft.com/office/drawing/2014/main" id="{7D7256B8-A148-CF02-1B2E-B56C47802603}"/>
                </a:ext>
              </a:extLst>
            </p:cNvPr>
            <p:cNvSpPr/>
            <p:nvPr/>
          </p:nvSpPr>
          <p:spPr>
            <a:xfrm>
              <a:off x="2811917" y="3234662"/>
              <a:ext cx="1965740" cy="1179447"/>
            </a:xfrm>
            <a:custGeom>
              <a:avLst/>
              <a:gdLst>
                <a:gd name="f0" fmla="val 10800000"/>
                <a:gd name="f1" fmla="val 5400000"/>
                <a:gd name="f2" fmla="val 180"/>
                <a:gd name="f3" fmla="val w"/>
                <a:gd name="f4" fmla="val h"/>
                <a:gd name="f5" fmla="val 0"/>
                <a:gd name="f6" fmla="val 1965741"/>
                <a:gd name="f7" fmla="val 1179445"/>
                <a:gd name="f8" fmla="+- 0 0 -90"/>
                <a:gd name="f9" fmla="*/ f3 1 1965741"/>
                <a:gd name="f10" fmla="*/ f4 1 1179445"/>
                <a:gd name="f11" fmla="val f5"/>
                <a:gd name="f12" fmla="val f6"/>
                <a:gd name="f13" fmla="val f7"/>
                <a:gd name="f14" fmla="*/ f8 f0 1"/>
                <a:gd name="f15" fmla="+- f13 0 f11"/>
                <a:gd name="f16" fmla="+- f12 0 f11"/>
                <a:gd name="f17" fmla="*/ f14 1 f2"/>
                <a:gd name="f18" fmla="*/ f16 1 1965741"/>
                <a:gd name="f19" fmla="*/ f15 1 1179445"/>
                <a:gd name="f20" fmla="*/ 0 f16 1"/>
                <a:gd name="f21" fmla="*/ 0 f15 1"/>
                <a:gd name="f22" fmla="*/ 1965741 f16 1"/>
                <a:gd name="f23" fmla="*/ 1179445 f15 1"/>
                <a:gd name="f24" fmla="+- f17 0 f1"/>
                <a:gd name="f25" fmla="*/ f20 1 1965741"/>
                <a:gd name="f26" fmla="*/ f21 1 1179445"/>
                <a:gd name="f27" fmla="*/ f22 1 1965741"/>
                <a:gd name="f28" fmla="*/ f23 1 1179445"/>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965741" h="1179445">
                  <a:moveTo>
                    <a:pt x="f5" y="f5"/>
                  </a:moveTo>
                  <a:lnTo>
                    <a:pt x="f6" y="f5"/>
                  </a:lnTo>
                  <a:lnTo>
                    <a:pt x="f6" y="f7"/>
                  </a:lnTo>
                  <a:lnTo>
                    <a:pt x="f5" y="f7"/>
                  </a:lnTo>
                  <a:lnTo>
                    <a:pt x="f5" y="f5"/>
                  </a:lnTo>
                  <a:close/>
                </a:path>
              </a:pathLst>
            </a:custGeom>
            <a:solidFill>
              <a:srgbClr val="1E5155"/>
            </a:solidFill>
            <a:ln w="19046" cap="rnd">
              <a:solidFill>
                <a:srgbClr val="EBEBEB"/>
              </a:solidFill>
              <a:prstDash val="solid"/>
            </a:ln>
          </p:spPr>
          <p:txBody>
            <a:bodyPr vert="horz" wrap="square" lIns="76196" tIns="76196" rIns="76196" bIns="76196"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pitchFamily="34"/>
                  <a:ea typeface="Calibri" pitchFamily="34"/>
                  <a:cs typeface="Calibri" pitchFamily="34"/>
                </a:rPr>
                <a:t>Infection Control</a:t>
              </a:r>
              <a:endParaRPr lang="en-US" sz="2000" b="0" i="0" u="none" strike="noStrike" kern="1200" cap="none" spc="0" baseline="0">
                <a:solidFill>
                  <a:srgbClr val="FFFFFF"/>
                </a:solidFill>
                <a:uFillTx/>
                <a:latin typeface="Calibri" pitchFamily="34"/>
                <a:ea typeface="Calibri" pitchFamily="34"/>
                <a:cs typeface="Calibri" pitchFamily="34"/>
              </a:endParaRPr>
            </a:p>
          </p:txBody>
        </p:sp>
        <p:sp>
          <p:nvSpPr>
            <p:cNvPr id="10" name="Free-form: Shape 9">
              <a:extLst>
                <a:ext uri="{FF2B5EF4-FFF2-40B4-BE49-F238E27FC236}">
                  <a16:creationId xmlns:a16="http://schemas.microsoft.com/office/drawing/2014/main" id="{6CA5B2D7-DF41-78E8-FB85-78E4BEBAC7A8}"/>
                </a:ext>
              </a:extLst>
            </p:cNvPr>
            <p:cNvSpPr/>
            <p:nvPr/>
          </p:nvSpPr>
          <p:spPr>
            <a:xfrm>
              <a:off x="4974235" y="3234662"/>
              <a:ext cx="1965740" cy="1179447"/>
            </a:xfrm>
            <a:custGeom>
              <a:avLst/>
              <a:gdLst>
                <a:gd name="f0" fmla="val 10800000"/>
                <a:gd name="f1" fmla="val 5400000"/>
                <a:gd name="f2" fmla="val 180"/>
                <a:gd name="f3" fmla="val w"/>
                <a:gd name="f4" fmla="val h"/>
                <a:gd name="f5" fmla="val 0"/>
                <a:gd name="f6" fmla="val 1965741"/>
                <a:gd name="f7" fmla="val 1179445"/>
                <a:gd name="f8" fmla="+- 0 0 -90"/>
                <a:gd name="f9" fmla="*/ f3 1 1965741"/>
                <a:gd name="f10" fmla="*/ f4 1 1179445"/>
                <a:gd name="f11" fmla="val f5"/>
                <a:gd name="f12" fmla="val f6"/>
                <a:gd name="f13" fmla="val f7"/>
                <a:gd name="f14" fmla="*/ f8 f0 1"/>
                <a:gd name="f15" fmla="+- f13 0 f11"/>
                <a:gd name="f16" fmla="+- f12 0 f11"/>
                <a:gd name="f17" fmla="*/ f14 1 f2"/>
                <a:gd name="f18" fmla="*/ f16 1 1965741"/>
                <a:gd name="f19" fmla="*/ f15 1 1179445"/>
                <a:gd name="f20" fmla="*/ 0 f16 1"/>
                <a:gd name="f21" fmla="*/ 0 f15 1"/>
                <a:gd name="f22" fmla="*/ 1965741 f16 1"/>
                <a:gd name="f23" fmla="*/ 1179445 f15 1"/>
                <a:gd name="f24" fmla="+- f17 0 f1"/>
                <a:gd name="f25" fmla="*/ f20 1 1965741"/>
                <a:gd name="f26" fmla="*/ f21 1 1179445"/>
                <a:gd name="f27" fmla="*/ f22 1 1965741"/>
                <a:gd name="f28" fmla="*/ f23 1 1179445"/>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965741" h="1179445">
                  <a:moveTo>
                    <a:pt x="f5" y="f5"/>
                  </a:moveTo>
                  <a:lnTo>
                    <a:pt x="f6" y="f5"/>
                  </a:lnTo>
                  <a:lnTo>
                    <a:pt x="f6" y="f7"/>
                  </a:lnTo>
                  <a:lnTo>
                    <a:pt x="f5" y="f7"/>
                  </a:lnTo>
                  <a:lnTo>
                    <a:pt x="f5" y="f5"/>
                  </a:lnTo>
                  <a:close/>
                </a:path>
              </a:pathLst>
            </a:custGeom>
            <a:solidFill>
              <a:srgbClr val="1E5155"/>
            </a:solidFill>
            <a:ln w="19046" cap="rnd">
              <a:solidFill>
                <a:srgbClr val="EBEBEB"/>
              </a:solidFill>
              <a:prstDash val="solid"/>
            </a:ln>
          </p:spPr>
          <p:txBody>
            <a:bodyPr vert="horz" wrap="square" lIns="76196" tIns="76196" rIns="76196" bIns="76196"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pitchFamily="34"/>
                  <a:ea typeface="Calibri" pitchFamily="34"/>
                  <a:cs typeface="Calibri" pitchFamily="34"/>
                </a:rPr>
                <a:t>Wound Dressing Techniques</a:t>
              </a:r>
              <a:endParaRPr lang="en-US" sz="2000" b="0" i="0" u="none" strike="noStrike" kern="1200" cap="none" spc="0" baseline="0">
                <a:solidFill>
                  <a:srgbClr val="FFFFFF"/>
                </a:solidFill>
                <a:uFillTx/>
                <a:latin typeface="Calibri" pitchFamily="34"/>
                <a:ea typeface="Calibri" pitchFamily="34"/>
                <a:cs typeface="Calibri" pitchFamily="34"/>
              </a:endParaRPr>
            </a:p>
          </p:txBody>
        </p:sp>
        <p:sp>
          <p:nvSpPr>
            <p:cNvPr id="11" name="Free-form: Shape 10">
              <a:extLst>
                <a:ext uri="{FF2B5EF4-FFF2-40B4-BE49-F238E27FC236}">
                  <a16:creationId xmlns:a16="http://schemas.microsoft.com/office/drawing/2014/main" id="{2D331986-7D19-441B-6EEE-DD656A638777}"/>
                </a:ext>
              </a:extLst>
            </p:cNvPr>
            <p:cNvSpPr/>
            <p:nvPr/>
          </p:nvSpPr>
          <p:spPr>
            <a:xfrm>
              <a:off x="7164269" y="3233226"/>
              <a:ext cx="1965740" cy="1179447"/>
            </a:xfrm>
            <a:custGeom>
              <a:avLst/>
              <a:gdLst>
                <a:gd name="f0" fmla="val 10800000"/>
                <a:gd name="f1" fmla="val 5400000"/>
                <a:gd name="f2" fmla="val 180"/>
                <a:gd name="f3" fmla="val w"/>
                <a:gd name="f4" fmla="val h"/>
                <a:gd name="f5" fmla="val 0"/>
                <a:gd name="f6" fmla="val 1965741"/>
                <a:gd name="f7" fmla="val 1179445"/>
                <a:gd name="f8" fmla="+- 0 0 -90"/>
                <a:gd name="f9" fmla="*/ f3 1 1965741"/>
                <a:gd name="f10" fmla="*/ f4 1 1179445"/>
                <a:gd name="f11" fmla="val f5"/>
                <a:gd name="f12" fmla="val f6"/>
                <a:gd name="f13" fmla="val f7"/>
                <a:gd name="f14" fmla="*/ f8 f0 1"/>
                <a:gd name="f15" fmla="+- f13 0 f11"/>
                <a:gd name="f16" fmla="+- f12 0 f11"/>
                <a:gd name="f17" fmla="*/ f14 1 f2"/>
                <a:gd name="f18" fmla="*/ f16 1 1965741"/>
                <a:gd name="f19" fmla="*/ f15 1 1179445"/>
                <a:gd name="f20" fmla="*/ 0 f16 1"/>
                <a:gd name="f21" fmla="*/ 0 f15 1"/>
                <a:gd name="f22" fmla="*/ 1965741 f16 1"/>
                <a:gd name="f23" fmla="*/ 1179445 f15 1"/>
                <a:gd name="f24" fmla="+- f17 0 f1"/>
                <a:gd name="f25" fmla="*/ f20 1 1965741"/>
                <a:gd name="f26" fmla="*/ f21 1 1179445"/>
                <a:gd name="f27" fmla="*/ f22 1 1965741"/>
                <a:gd name="f28" fmla="*/ f23 1 1179445"/>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965741" h="1179445">
                  <a:moveTo>
                    <a:pt x="f5" y="f5"/>
                  </a:moveTo>
                  <a:lnTo>
                    <a:pt x="f6" y="f5"/>
                  </a:lnTo>
                  <a:lnTo>
                    <a:pt x="f6" y="f7"/>
                  </a:lnTo>
                  <a:lnTo>
                    <a:pt x="f5" y="f7"/>
                  </a:lnTo>
                  <a:lnTo>
                    <a:pt x="f5" y="f5"/>
                  </a:lnTo>
                  <a:close/>
                </a:path>
              </a:pathLst>
            </a:custGeom>
            <a:solidFill>
              <a:srgbClr val="1E5155"/>
            </a:solidFill>
            <a:ln w="19046" cap="rnd">
              <a:solidFill>
                <a:srgbClr val="EBEBEB"/>
              </a:solidFill>
              <a:prstDash val="solid"/>
            </a:ln>
          </p:spPr>
          <p:txBody>
            <a:bodyPr vert="horz" wrap="square" lIns="76196" tIns="76196" rIns="76196" bIns="76196"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pitchFamily="34"/>
                  <a:ea typeface="Calibri" pitchFamily="34"/>
                  <a:cs typeface="Calibri" pitchFamily="34"/>
                </a:rPr>
                <a:t>Pain Management</a:t>
              </a:r>
              <a:endParaRPr lang="en-US" sz="2000" b="0" i="0" u="none" strike="noStrike" kern="1200" cap="none" spc="0" baseline="0">
                <a:solidFill>
                  <a:srgbClr val="FFFFFF"/>
                </a:solidFill>
                <a:uFillTx/>
                <a:latin typeface="Calibri" pitchFamily="34"/>
                <a:ea typeface="Calibri" pitchFamily="34"/>
                <a:cs typeface="Calibri" pitchFamily="34"/>
              </a:endParaRPr>
            </a:p>
          </p:txBody>
        </p:sp>
        <p:sp>
          <p:nvSpPr>
            <p:cNvPr id="12" name="Free-form: Shape 11">
              <a:extLst>
                <a:ext uri="{FF2B5EF4-FFF2-40B4-BE49-F238E27FC236}">
                  <a16:creationId xmlns:a16="http://schemas.microsoft.com/office/drawing/2014/main" id="{D89E0F45-10A7-B2F6-0526-C95EE9B1AE62}"/>
                </a:ext>
              </a:extLst>
            </p:cNvPr>
            <p:cNvSpPr/>
            <p:nvPr/>
          </p:nvSpPr>
          <p:spPr>
            <a:xfrm>
              <a:off x="9298862" y="3234662"/>
              <a:ext cx="2244760" cy="1179447"/>
            </a:xfrm>
            <a:custGeom>
              <a:avLst/>
              <a:gdLst>
                <a:gd name="f0" fmla="val 10800000"/>
                <a:gd name="f1" fmla="val 5400000"/>
                <a:gd name="f2" fmla="val 180"/>
                <a:gd name="f3" fmla="val w"/>
                <a:gd name="f4" fmla="val h"/>
                <a:gd name="f5" fmla="val 0"/>
                <a:gd name="f6" fmla="val 2244759"/>
                <a:gd name="f7" fmla="val 1179445"/>
                <a:gd name="f8" fmla="+- 0 0 -90"/>
                <a:gd name="f9" fmla="*/ f3 1 2244759"/>
                <a:gd name="f10" fmla="*/ f4 1 1179445"/>
                <a:gd name="f11" fmla="val f5"/>
                <a:gd name="f12" fmla="val f6"/>
                <a:gd name="f13" fmla="val f7"/>
                <a:gd name="f14" fmla="*/ f8 f0 1"/>
                <a:gd name="f15" fmla="+- f13 0 f11"/>
                <a:gd name="f16" fmla="+- f12 0 f11"/>
                <a:gd name="f17" fmla="*/ f14 1 f2"/>
                <a:gd name="f18" fmla="*/ f16 1 2244759"/>
                <a:gd name="f19" fmla="*/ f15 1 1179445"/>
                <a:gd name="f20" fmla="*/ 0 f16 1"/>
                <a:gd name="f21" fmla="*/ 0 f15 1"/>
                <a:gd name="f22" fmla="*/ 2244759 f16 1"/>
                <a:gd name="f23" fmla="*/ 1179445 f15 1"/>
                <a:gd name="f24" fmla="+- f17 0 f1"/>
                <a:gd name="f25" fmla="*/ f20 1 2244759"/>
                <a:gd name="f26" fmla="*/ f21 1 1179445"/>
                <a:gd name="f27" fmla="*/ f22 1 2244759"/>
                <a:gd name="f28" fmla="*/ f23 1 1179445"/>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244759" h="1179445">
                  <a:moveTo>
                    <a:pt x="f5" y="f5"/>
                  </a:moveTo>
                  <a:lnTo>
                    <a:pt x="f6" y="f5"/>
                  </a:lnTo>
                  <a:lnTo>
                    <a:pt x="f6" y="f7"/>
                  </a:lnTo>
                  <a:lnTo>
                    <a:pt x="f5" y="f7"/>
                  </a:lnTo>
                  <a:lnTo>
                    <a:pt x="f5" y="f5"/>
                  </a:lnTo>
                  <a:close/>
                </a:path>
              </a:pathLst>
            </a:custGeom>
            <a:solidFill>
              <a:srgbClr val="1E5155"/>
            </a:solidFill>
            <a:ln w="19046" cap="rnd">
              <a:solidFill>
                <a:srgbClr val="EBEBEB"/>
              </a:solidFill>
              <a:prstDash val="solid"/>
            </a:ln>
          </p:spPr>
          <p:txBody>
            <a:bodyPr vert="horz" wrap="square" lIns="76196" tIns="76196" rIns="76196" bIns="76196"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pitchFamily="34"/>
                  <a:ea typeface="Calibri" pitchFamily="34"/>
                  <a:cs typeface="Calibri" pitchFamily="34"/>
                </a:rPr>
                <a:t>Documentation</a:t>
              </a:r>
              <a:endParaRPr lang="en-US" sz="2000" b="0" i="0" u="none" strike="noStrike" kern="1200" cap="none" spc="0" baseline="0">
                <a:solidFill>
                  <a:srgbClr val="FFFFFF"/>
                </a:solidFill>
                <a:uFillTx/>
                <a:latin typeface="Calibri" pitchFamily="34"/>
                <a:ea typeface="Calibri" pitchFamily="34"/>
                <a:cs typeface="Calibri" pitchFamily="34"/>
              </a:endParaRPr>
            </a:p>
          </p:txBody>
        </p:sp>
        <p:sp>
          <p:nvSpPr>
            <p:cNvPr id="13" name="Free-form: Shape 12">
              <a:extLst>
                <a:ext uri="{FF2B5EF4-FFF2-40B4-BE49-F238E27FC236}">
                  <a16:creationId xmlns:a16="http://schemas.microsoft.com/office/drawing/2014/main" id="{0F6F9E4E-3577-95DA-39CD-A0BBC10A2CE7}"/>
                </a:ext>
              </a:extLst>
            </p:cNvPr>
            <p:cNvSpPr/>
            <p:nvPr/>
          </p:nvSpPr>
          <p:spPr>
            <a:xfrm>
              <a:off x="648931" y="4562609"/>
              <a:ext cx="1965740" cy="1179447"/>
            </a:xfrm>
            <a:custGeom>
              <a:avLst/>
              <a:gdLst>
                <a:gd name="f0" fmla="val 10800000"/>
                <a:gd name="f1" fmla="val 5400000"/>
                <a:gd name="f2" fmla="val 180"/>
                <a:gd name="f3" fmla="val w"/>
                <a:gd name="f4" fmla="val h"/>
                <a:gd name="f5" fmla="val 0"/>
                <a:gd name="f6" fmla="val 1965741"/>
                <a:gd name="f7" fmla="val 1179445"/>
                <a:gd name="f8" fmla="+- 0 0 -90"/>
                <a:gd name="f9" fmla="*/ f3 1 1965741"/>
                <a:gd name="f10" fmla="*/ f4 1 1179445"/>
                <a:gd name="f11" fmla="val f5"/>
                <a:gd name="f12" fmla="val f6"/>
                <a:gd name="f13" fmla="val f7"/>
                <a:gd name="f14" fmla="*/ f8 f0 1"/>
                <a:gd name="f15" fmla="+- f13 0 f11"/>
                <a:gd name="f16" fmla="+- f12 0 f11"/>
                <a:gd name="f17" fmla="*/ f14 1 f2"/>
                <a:gd name="f18" fmla="*/ f16 1 1965741"/>
                <a:gd name="f19" fmla="*/ f15 1 1179445"/>
                <a:gd name="f20" fmla="*/ 0 f16 1"/>
                <a:gd name="f21" fmla="*/ 0 f15 1"/>
                <a:gd name="f22" fmla="*/ 1965741 f16 1"/>
                <a:gd name="f23" fmla="*/ 1179445 f15 1"/>
                <a:gd name="f24" fmla="+- f17 0 f1"/>
                <a:gd name="f25" fmla="*/ f20 1 1965741"/>
                <a:gd name="f26" fmla="*/ f21 1 1179445"/>
                <a:gd name="f27" fmla="*/ f22 1 1965741"/>
                <a:gd name="f28" fmla="*/ f23 1 1179445"/>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965741" h="1179445">
                  <a:moveTo>
                    <a:pt x="f5" y="f5"/>
                  </a:moveTo>
                  <a:lnTo>
                    <a:pt x="f6" y="f5"/>
                  </a:lnTo>
                  <a:lnTo>
                    <a:pt x="f6" y="f7"/>
                  </a:lnTo>
                  <a:lnTo>
                    <a:pt x="f5" y="f7"/>
                  </a:lnTo>
                  <a:lnTo>
                    <a:pt x="f5" y="f5"/>
                  </a:lnTo>
                  <a:close/>
                </a:path>
              </a:pathLst>
            </a:custGeom>
            <a:solidFill>
              <a:srgbClr val="1E5155"/>
            </a:solidFill>
            <a:ln w="19046" cap="rnd">
              <a:solidFill>
                <a:srgbClr val="EBEBEB"/>
              </a:solidFill>
              <a:prstDash val="solid"/>
            </a:ln>
          </p:spPr>
          <p:txBody>
            <a:bodyPr vert="horz" wrap="square" lIns="76196" tIns="76196" rIns="76196" bIns="76196"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pitchFamily="34"/>
                  <a:ea typeface="Calibri" pitchFamily="34"/>
                  <a:cs typeface="Calibri" pitchFamily="34"/>
                </a:rPr>
                <a:t>Patient Education</a:t>
              </a:r>
              <a:endParaRPr lang="en-US" sz="2000" b="0" i="0" u="none" strike="noStrike" kern="1200" cap="none" spc="0" baseline="0">
                <a:solidFill>
                  <a:srgbClr val="FFFFFF"/>
                </a:solidFill>
                <a:uFillTx/>
                <a:latin typeface="Calibri" pitchFamily="34"/>
                <a:ea typeface="Calibri" pitchFamily="34"/>
                <a:cs typeface="Calibri" pitchFamily="34"/>
              </a:endParaRPr>
            </a:p>
          </p:txBody>
        </p:sp>
        <p:sp>
          <p:nvSpPr>
            <p:cNvPr id="14" name="Free-form: Shape 13">
              <a:extLst>
                <a:ext uri="{FF2B5EF4-FFF2-40B4-BE49-F238E27FC236}">
                  <a16:creationId xmlns:a16="http://schemas.microsoft.com/office/drawing/2014/main" id="{F8502D22-C50B-2403-81F4-D11BE45E0D78}"/>
                </a:ext>
              </a:extLst>
            </p:cNvPr>
            <p:cNvSpPr/>
            <p:nvPr/>
          </p:nvSpPr>
          <p:spPr>
            <a:xfrm>
              <a:off x="2869496" y="4542528"/>
              <a:ext cx="1965740" cy="1179447"/>
            </a:xfrm>
            <a:custGeom>
              <a:avLst/>
              <a:gdLst>
                <a:gd name="f0" fmla="val 10800000"/>
                <a:gd name="f1" fmla="val 5400000"/>
                <a:gd name="f2" fmla="val 180"/>
                <a:gd name="f3" fmla="val w"/>
                <a:gd name="f4" fmla="val h"/>
                <a:gd name="f5" fmla="val 0"/>
                <a:gd name="f6" fmla="val 1965741"/>
                <a:gd name="f7" fmla="val 1179445"/>
                <a:gd name="f8" fmla="+- 0 0 -90"/>
                <a:gd name="f9" fmla="*/ f3 1 1965741"/>
                <a:gd name="f10" fmla="*/ f4 1 1179445"/>
                <a:gd name="f11" fmla="val f5"/>
                <a:gd name="f12" fmla="val f6"/>
                <a:gd name="f13" fmla="val f7"/>
                <a:gd name="f14" fmla="*/ f8 f0 1"/>
                <a:gd name="f15" fmla="+- f13 0 f11"/>
                <a:gd name="f16" fmla="+- f12 0 f11"/>
                <a:gd name="f17" fmla="*/ f14 1 f2"/>
                <a:gd name="f18" fmla="*/ f16 1 1965741"/>
                <a:gd name="f19" fmla="*/ f15 1 1179445"/>
                <a:gd name="f20" fmla="*/ 0 f16 1"/>
                <a:gd name="f21" fmla="*/ 0 f15 1"/>
                <a:gd name="f22" fmla="*/ 1965741 f16 1"/>
                <a:gd name="f23" fmla="*/ 1179445 f15 1"/>
                <a:gd name="f24" fmla="+- f17 0 f1"/>
                <a:gd name="f25" fmla="*/ f20 1 1965741"/>
                <a:gd name="f26" fmla="*/ f21 1 1179445"/>
                <a:gd name="f27" fmla="*/ f22 1 1965741"/>
                <a:gd name="f28" fmla="*/ f23 1 1179445"/>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965741" h="1179445">
                  <a:moveTo>
                    <a:pt x="f5" y="f5"/>
                  </a:moveTo>
                  <a:lnTo>
                    <a:pt x="f6" y="f5"/>
                  </a:lnTo>
                  <a:lnTo>
                    <a:pt x="f6" y="f7"/>
                  </a:lnTo>
                  <a:lnTo>
                    <a:pt x="f5" y="f7"/>
                  </a:lnTo>
                  <a:lnTo>
                    <a:pt x="f5" y="f5"/>
                  </a:lnTo>
                  <a:close/>
                </a:path>
              </a:pathLst>
            </a:custGeom>
            <a:solidFill>
              <a:srgbClr val="1E5155"/>
            </a:solidFill>
            <a:ln w="19046" cap="rnd">
              <a:solidFill>
                <a:srgbClr val="EBEBEB"/>
              </a:solidFill>
              <a:prstDash val="solid"/>
            </a:ln>
          </p:spPr>
          <p:txBody>
            <a:bodyPr vert="horz" wrap="square" lIns="76196" tIns="76196" rIns="76196" bIns="76196"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pitchFamily="34"/>
                  <a:ea typeface="Calibri" pitchFamily="34"/>
                  <a:cs typeface="Calibri" pitchFamily="34"/>
                </a:rPr>
                <a:t>Collaboration</a:t>
              </a:r>
              <a:endParaRPr lang="en-US" sz="2000" b="0" i="0" u="none" strike="noStrike" kern="1200" cap="none" spc="0" baseline="0">
                <a:solidFill>
                  <a:srgbClr val="FFFFFF"/>
                </a:solidFill>
                <a:uFillTx/>
                <a:latin typeface="Calibri" pitchFamily="34"/>
                <a:ea typeface="Calibri" pitchFamily="34"/>
                <a:cs typeface="Calibri" pitchFamily="34"/>
              </a:endParaRPr>
            </a:p>
          </p:txBody>
        </p:sp>
        <p:sp>
          <p:nvSpPr>
            <p:cNvPr id="15" name="Free-form: Shape 14">
              <a:extLst>
                <a:ext uri="{FF2B5EF4-FFF2-40B4-BE49-F238E27FC236}">
                  <a16:creationId xmlns:a16="http://schemas.microsoft.com/office/drawing/2014/main" id="{A40DDDAE-32FC-E7D0-FCBC-61CEEA5EEEFE}"/>
                </a:ext>
              </a:extLst>
            </p:cNvPr>
            <p:cNvSpPr/>
            <p:nvPr/>
          </p:nvSpPr>
          <p:spPr>
            <a:xfrm>
              <a:off x="5002911" y="4542528"/>
              <a:ext cx="1965740" cy="1179447"/>
            </a:xfrm>
            <a:custGeom>
              <a:avLst/>
              <a:gdLst>
                <a:gd name="f0" fmla="val 10800000"/>
                <a:gd name="f1" fmla="val 5400000"/>
                <a:gd name="f2" fmla="val 180"/>
                <a:gd name="f3" fmla="val w"/>
                <a:gd name="f4" fmla="val h"/>
                <a:gd name="f5" fmla="val 0"/>
                <a:gd name="f6" fmla="val 1965741"/>
                <a:gd name="f7" fmla="val 1179445"/>
                <a:gd name="f8" fmla="+- 0 0 -90"/>
                <a:gd name="f9" fmla="*/ f3 1 1965741"/>
                <a:gd name="f10" fmla="*/ f4 1 1179445"/>
                <a:gd name="f11" fmla="val f5"/>
                <a:gd name="f12" fmla="val f6"/>
                <a:gd name="f13" fmla="val f7"/>
                <a:gd name="f14" fmla="*/ f8 f0 1"/>
                <a:gd name="f15" fmla="+- f13 0 f11"/>
                <a:gd name="f16" fmla="+- f12 0 f11"/>
                <a:gd name="f17" fmla="*/ f14 1 f2"/>
                <a:gd name="f18" fmla="*/ f16 1 1965741"/>
                <a:gd name="f19" fmla="*/ f15 1 1179445"/>
                <a:gd name="f20" fmla="*/ 0 f16 1"/>
                <a:gd name="f21" fmla="*/ 0 f15 1"/>
                <a:gd name="f22" fmla="*/ 1965741 f16 1"/>
                <a:gd name="f23" fmla="*/ 1179445 f15 1"/>
                <a:gd name="f24" fmla="+- f17 0 f1"/>
                <a:gd name="f25" fmla="*/ f20 1 1965741"/>
                <a:gd name="f26" fmla="*/ f21 1 1179445"/>
                <a:gd name="f27" fmla="*/ f22 1 1965741"/>
                <a:gd name="f28" fmla="*/ f23 1 1179445"/>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965741" h="1179445">
                  <a:moveTo>
                    <a:pt x="f5" y="f5"/>
                  </a:moveTo>
                  <a:lnTo>
                    <a:pt x="f6" y="f5"/>
                  </a:lnTo>
                  <a:lnTo>
                    <a:pt x="f6" y="f7"/>
                  </a:lnTo>
                  <a:lnTo>
                    <a:pt x="f5" y="f7"/>
                  </a:lnTo>
                  <a:lnTo>
                    <a:pt x="f5" y="f5"/>
                  </a:lnTo>
                  <a:close/>
                </a:path>
              </a:pathLst>
            </a:custGeom>
            <a:solidFill>
              <a:srgbClr val="1E5155"/>
            </a:solidFill>
            <a:ln w="19046" cap="rnd">
              <a:solidFill>
                <a:srgbClr val="EBEBEB"/>
              </a:solidFill>
              <a:prstDash val="solid"/>
            </a:ln>
          </p:spPr>
          <p:txBody>
            <a:bodyPr vert="horz" wrap="square" lIns="76196" tIns="76196" rIns="76196" bIns="76196"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pitchFamily="34"/>
                  <a:ea typeface="Calibri" pitchFamily="34"/>
                  <a:cs typeface="Calibri" pitchFamily="34"/>
                </a:rPr>
                <a:t>Understanding of Healing Phases</a:t>
              </a:r>
              <a:endParaRPr lang="en-US" sz="2000" b="0" i="0" u="none" strike="noStrike" kern="1200" cap="none" spc="0" baseline="0">
                <a:solidFill>
                  <a:srgbClr val="FFFFFF"/>
                </a:solidFill>
                <a:uFillTx/>
                <a:latin typeface="Calibri" pitchFamily="34"/>
                <a:ea typeface="Calibri" pitchFamily="34"/>
                <a:cs typeface="Calibri" pitchFamily="34"/>
              </a:endParaRPr>
            </a:p>
          </p:txBody>
        </p:sp>
        <p:sp>
          <p:nvSpPr>
            <p:cNvPr id="16" name="Free-form: Shape 15">
              <a:extLst>
                <a:ext uri="{FF2B5EF4-FFF2-40B4-BE49-F238E27FC236}">
                  <a16:creationId xmlns:a16="http://schemas.microsoft.com/office/drawing/2014/main" id="{E4C85F27-22BB-5FA2-A4D8-0E7E50AAE8E3}"/>
                </a:ext>
              </a:extLst>
            </p:cNvPr>
            <p:cNvSpPr/>
            <p:nvPr/>
          </p:nvSpPr>
          <p:spPr>
            <a:xfrm>
              <a:off x="7179073" y="4542528"/>
              <a:ext cx="1965740" cy="1179447"/>
            </a:xfrm>
            <a:custGeom>
              <a:avLst/>
              <a:gdLst>
                <a:gd name="f0" fmla="val 10800000"/>
                <a:gd name="f1" fmla="val 5400000"/>
                <a:gd name="f2" fmla="val 180"/>
                <a:gd name="f3" fmla="val w"/>
                <a:gd name="f4" fmla="val h"/>
                <a:gd name="f5" fmla="val 0"/>
                <a:gd name="f6" fmla="val 1965741"/>
                <a:gd name="f7" fmla="val 1179445"/>
                <a:gd name="f8" fmla="+- 0 0 -90"/>
                <a:gd name="f9" fmla="*/ f3 1 1965741"/>
                <a:gd name="f10" fmla="*/ f4 1 1179445"/>
                <a:gd name="f11" fmla="val f5"/>
                <a:gd name="f12" fmla="val f6"/>
                <a:gd name="f13" fmla="val f7"/>
                <a:gd name="f14" fmla="*/ f8 f0 1"/>
                <a:gd name="f15" fmla="+- f13 0 f11"/>
                <a:gd name="f16" fmla="+- f12 0 f11"/>
                <a:gd name="f17" fmla="*/ f14 1 f2"/>
                <a:gd name="f18" fmla="*/ f16 1 1965741"/>
                <a:gd name="f19" fmla="*/ f15 1 1179445"/>
                <a:gd name="f20" fmla="*/ 0 f16 1"/>
                <a:gd name="f21" fmla="*/ 0 f15 1"/>
                <a:gd name="f22" fmla="*/ 1965741 f16 1"/>
                <a:gd name="f23" fmla="*/ 1179445 f15 1"/>
                <a:gd name="f24" fmla="+- f17 0 f1"/>
                <a:gd name="f25" fmla="*/ f20 1 1965741"/>
                <a:gd name="f26" fmla="*/ f21 1 1179445"/>
                <a:gd name="f27" fmla="*/ f22 1 1965741"/>
                <a:gd name="f28" fmla="*/ f23 1 1179445"/>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965741" h="1179445">
                  <a:moveTo>
                    <a:pt x="f5" y="f5"/>
                  </a:moveTo>
                  <a:lnTo>
                    <a:pt x="f6" y="f5"/>
                  </a:lnTo>
                  <a:lnTo>
                    <a:pt x="f6" y="f7"/>
                  </a:lnTo>
                  <a:lnTo>
                    <a:pt x="f5" y="f7"/>
                  </a:lnTo>
                  <a:lnTo>
                    <a:pt x="f5" y="f5"/>
                  </a:lnTo>
                  <a:close/>
                </a:path>
              </a:pathLst>
            </a:custGeom>
            <a:solidFill>
              <a:srgbClr val="1E5155"/>
            </a:solidFill>
            <a:ln w="19046" cap="rnd">
              <a:solidFill>
                <a:srgbClr val="EBEBEB"/>
              </a:solidFill>
              <a:prstDash val="solid"/>
            </a:ln>
          </p:spPr>
          <p:txBody>
            <a:bodyPr vert="horz" wrap="square" lIns="76196" tIns="76196" rIns="76196" bIns="76196"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pitchFamily="34"/>
                  <a:ea typeface="Calibri" pitchFamily="34"/>
                  <a:cs typeface="Calibri" pitchFamily="34"/>
                </a:rPr>
                <a:t>Cultural Competence </a:t>
              </a:r>
              <a:endParaRPr lang="en-US" sz="2000" b="0" i="0" u="none" strike="noStrike" kern="1200" cap="none" spc="0" baseline="0">
                <a:solidFill>
                  <a:srgbClr val="FFFFFF"/>
                </a:solidFill>
                <a:uFillTx/>
                <a:latin typeface="Calibri" pitchFamily="34"/>
                <a:ea typeface="Calibri" pitchFamily="34"/>
                <a:cs typeface="Calibri" pitchFamily="34"/>
              </a:endParaRPr>
            </a:p>
          </p:txBody>
        </p:sp>
        <p:sp>
          <p:nvSpPr>
            <p:cNvPr id="17" name="Free-form: Shape 16">
              <a:extLst>
                <a:ext uri="{FF2B5EF4-FFF2-40B4-BE49-F238E27FC236}">
                  <a16:creationId xmlns:a16="http://schemas.microsoft.com/office/drawing/2014/main" id="{C7DBF820-397D-8A91-B564-88AC6D359EC1}"/>
                </a:ext>
              </a:extLst>
            </p:cNvPr>
            <p:cNvSpPr/>
            <p:nvPr/>
          </p:nvSpPr>
          <p:spPr>
            <a:xfrm>
              <a:off x="9454950" y="4542528"/>
              <a:ext cx="1965740" cy="1179447"/>
            </a:xfrm>
            <a:custGeom>
              <a:avLst/>
              <a:gdLst>
                <a:gd name="f0" fmla="val 10800000"/>
                <a:gd name="f1" fmla="val 5400000"/>
                <a:gd name="f2" fmla="val 180"/>
                <a:gd name="f3" fmla="val w"/>
                <a:gd name="f4" fmla="val h"/>
                <a:gd name="f5" fmla="val 0"/>
                <a:gd name="f6" fmla="val 1965741"/>
                <a:gd name="f7" fmla="val 1179445"/>
                <a:gd name="f8" fmla="+- 0 0 -90"/>
                <a:gd name="f9" fmla="*/ f3 1 1965741"/>
                <a:gd name="f10" fmla="*/ f4 1 1179445"/>
                <a:gd name="f11" fmla="val f5"/>
                <a:gd name="f12" fmla="val f6"/>
                <a:gd name="f13" fmla="val f7"/>
                <a:gd name="f14" fmla="*/ f8 f0 1"/>
                <a:gd name="f15" fmla="+- f13 0 f11"/>
                <a:gd name="f16" fmla="+- f12 0 f11"/>
                <a:gd name="f17" fmla="*/ f14 1 f2"/>
                <a:gd name="f18" fmla="*/ f16 1 1965741"/>
                <a:gd name="f19" fmla="*/ f15 1 1179445"/>
                <a:gd name="f20" fmla="*/ 0 f16 1"/>
                <a:gd name="f21" fmla="*/ 0 f15 1"/>
                <a:gd name="f22" fmla="*/ 1965741 f16 1"/>
                <a:gd name="f23" fmla="*/ 1179445 f15 1"/>
                <a:gd name="f24" fmla="+- f17 0 f1"/>
                <a:gd name="f25" fmla="*/ f20 1 1965741"/>
                <a:gd name="f26" fmla="*/ f21 1 1179445"/>
                <a:gd name="f27" fmla="*/ f22 1 1965741"/>
                <a:gd name="f28" fmla="*/ f23 1 1179445"/>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965741" h="1179445">
                  <a:moveTo>
                    <a:pt x="f5" y="f5"/>
                  </a:moveTo>
                  <a:lnTo>
                    <a:pt x="f6" y="f5"/>
                  </a:lnTo>
                  <a:lnTo>
                    <a:pt x="f6" y="f7"/>
                  </a:lnTo>
                  <a:lnTo>
                    <a:pt x="f5" y="f7"/>
                  </a:lnTo>
                  <a:lnTo>
                    <a:pt x="f5" y="f5"/>
                  </a:lnTo>
                  <a:close/>
                </a:path>
              </a:pathLst>
            </a:custGeom>
            <a:solidFill>
              <a:srgbClr val="1E5155"/>
            </a:solidFill>
            <a:ln w="19046" cap="rnd">
              <a:solidFill>
                <a:srgbClr val="EBEBEB"/>
              </a:solidFill>
              <a:prstDash val="solid"/>
            </a:ln>
          </p:spPr>
          <p:txBody>
            <a:bodyPr vert="horz" wrap="square" lIns="76196" tIns="76196" rIns="76196" bIns="76196"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pitchFamily="34"/>
                  <a:ea typeface="Calibri" pitchFamily="34"/>
                  <a:cs typeface="Calibri" pitchFamily="34"/>
                </a:rPr>
                <a:t>Emergency Response </a:t>
              </a:r>
              <a:endParaRPr lang="en-US" sz="2000" b="0" i="0" u="none" strike="noStrike" kern="1200" cap="none" spc="0" baseline="0">
                <a:solidFill>
                  <a:srgbClr val="FFFFFF"/>
                </a:solidFill>
                <a:uFillTx/>
                <a:latin typeface="Calibri" pitchFamily="34"/>
                <a:ea typeface="Calibri" pitchFamily="34"/>
                <a:cs typeface="Calibri" pitchFamily="34"/>
              </a:endParaRPr>
            </a:p>
          </p:txBody>
        </p:sp>
      </p:grpSp>
      <p:sp>
        <p:nvSpPr>
          <p:cNvPr id="18" name="TextBox 6">
            <a:extLst>
              <a:ext uri="{FF2B5EF4-FFF2-40B4-BE49-F238E27FC236}">
                <a16:creationId xmlns:a16="http://schemas.microsoft.com/office/drawing/2014/main" id="{A6F0FD9C-59A4-4D97-CF5C-A8AF59E3243C}"/>
              </a:ext>
            </a:extLst>
          </p:cNvPr>
          <p:cNvSpPr txBox="1"/>
          <p:nvPr/>
        </p:nvSpPr>
        <p:spPr>
          <a:xfrm>
            <a:off x="4835237" y="6462613"/>
            <a:ext cx="6096003" cy="261609"/>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Century Gothic"/>
              </a:rPr>
              <a:t>(Kielo-Viljamaa 2021)</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2F183-C35D-A330-03CB-67E157CE43F8}"/>
              </a:ext>
            </a:extLst>
          </p:cNvPr>
          <p:cNvSpPr txBox="1">
            <a:spLocks noGrp="1"/>
          </p:cNvSpPr>
          <p:nvPr>
            <p:ph type="title"/>
          </p:nvPr>
        </p:nvSpPr>
        <p:spPr/>
        <p:txBody>
          <a:bodyPr/>
          <a:lstStyle/>
          <a:p>
            <a:pPr lvl="0"/>
            <a:r>
              <a:rPr lang="en-GB" sz="2800">
                <a:latin typeface="Calibri" pitchFamily="34"/>
                <a:ea typeface="Calibri" pitchFamily="34"/>
                <a:cs typeface="Calibri" pitchFamily="34"/>
              </a:rPr>
              <a:t>Nursing quality competency developed</a:t>
            </a:r>
          </a:p>
        </p:txBody>
      </p:sp>
      <p:grpSp>
        <p:nvGrpSpPr>
          <p:cNvPr id="3" name="Content Placeholder 2">
            <a:extLst>
              <a:ext uri="{FF2B5EF4-FFF2-40B4-BE49-F238E27FC236}">
                <a16:creationId xmlns:a16="http://schemas.microsoft.com/office/drawing/2014/main" id="{E5EED509-2DDE-986E-8ED8-EBBCBBB250C4}"/>
              </a:ext>
            </a:extLst>
          </p:cNvPr>
          <p:cNvGrpSpPr/>
          <p:nvPr/>
        </p:nvGrpSpPr>
        <p:grpSpPr>
          <a:xfrm>
            <a:off x="2007263" y="1767306"/>
            <a:ext cx="8807171" cy="4007156"/>
            <a:chOff x="2007263" y="1767306"/>
            <a:chExt cx="8807171" cy="4007156"/>
          </a:xfrm>
        </p:grpSpPr>
        <p:sp>
          <p:nvSpPr>
            <p:cNvPr id="4" name="Rectangle 3" descr="Head with Gears">
              <a:extLst>
                <a:ext uri="{FF2B5EF4-FFF2-40B4-BE49-F238E27FC236}">
                  <a16:creationId xmlns:a16="http://schemas.microsoft.com/office/drawing/2014/main" id="{0532C896-FFB6-7020-4E81-9E421690A7C6}"/>
                </a:ext>
              </a:extLst>
            </p:cNvPr>
            <p:cNvSpPr/>
            <p:nvPr/>
          </p:nvSpPr>
          <p:spPr>
            <a:xfrm>
              <a:off x="2432175" y="1767306"/>
              <a:ext cx="695300" cy="695300"/>
            </a:xfrm>
            <a:prstGeom prst="rect">
              <a:avLst/>
            </a:prstGeom>
            <a:blipFill>
              <a:blip r:embed="rId2">
                <a:alphaModFix/>
                <a:extLst>
                  <a:ext uri="{96DAC541-7B7A-43D3-8B79-37D633B846F1}">
                    <asvg:svgBlip xmlns:asvg="http://schemas.microsoft.com/office/drawing/2016/SVG/main" r:embed="rId3"/>
                  </a:ext>
                </a:extLst>
              </a:blip>
              <a:stretch>
                <a:fillRect/>
              </a:stretch>
            </a:blipFill>
            <a:ln w="19046" cap="rnd">
              <a:solidFill>
                <a:srgbClr val="FFFFFF"/>
              </a:solidFill>
              <a:prstDash val="solid"/>
            </a:ln>
          </p:spPr>
          <p:txBody>
            <a:bodyPr lIns="0" tIns="0" rIns="0" bIns="0"/>
            <a:lstStyle/>
            <a:p>
              <a:endParaRPr lang="en-GB"/>
            </a:p>
          </p:txBody>
        </p:sp>
        <p:sp>
          <p:nvSpPr>
            <p:cNvPr id="5" name="Free-form: Shape 4">
              <a:extLst>
                <a:ext uri="{FF2B5EF4-FFF2-40B4-BE49-F238E27FC236}">
                  <a16:creationId xmlns:a16="http://schemas.microsoft.com/office/drawing/2014/main" id="{5B5E4997-A6C5-7C1F-0857-93B3C74E806D}"/>
                </a:ext>
              </a:extLst>
            </p:cNvPr>
            <p:cNvSpPr/>
            <p:nvPr/>
          </p:nvSpPr>
          <p:spPr>
            <a:xfrm>
              <a:off x="2007263" y="2766562"/>
              <a:ext cx="1545116" cy="811182"/>
            </a:xfrm>
            <a:custGeom>
              <a:avLst/>
              <a:gdLst>
                <a:gd name="f0" fmla="val 10800000"/>
                <a:gd name="f1" fmla="val 5400000"/>
                <a:gd name="f2" fmla="val 180"/>
                <a:gd name="f3" fmla="val w"/>
                <a:gd name="f4" fmla="val h"/>
                <a:gd name="f5" fmla="val 0"/>
                <a:gd name="f6" fmla="val 1545117"/>
                <a:gd name="f7" fmla="val 811186"/>
                <a:gd name="f8" fmla="+- 0 0 -90"/>
                <a:gd name="f9" fmla="*/ f3 1 1545117"/>
                <a:gd name="f10" fmla="*/ f4 1 811186"/>
                <a:gd name="f11" fmla="val f5"/>
                <a:gd name="f12" fmla="val f6"/>
                <a:gd name="f13" fmla="val f7"/>
                <a:gd name="f14" fmla="*/ f8 f0 1"/>
                <a:gd name="f15" fmla="+- f13 0 f11"/>
                <a:gd name="f16" fmla="+- f12 0 f11"/>
                <a:gd name="f17" fmla="*/ f14 1 f2"/>
                <a:gd name="f18" fmla="*/ f16 1 1545117"/>
                <a:gd name="f19" fmla="*/ f15 1 811186"/>
                <a:gd name="f20" fmla="*/ 0 f16 1"/>
                <a:gd name="f21" fmla="*/ 0 f15 1"/>
                <a:gd name="f22" fmla="*/ 1545117 f16 1"/>
                <a:gd name="f23" fmla="*/ 811186 f15 1"/>
                <a:gd name="f24" fmla="+- f17 0 f1"/>
                <a:gd name="f25" fmla="*/ f20 1 1545117"/>
                <a:gd name="f26" fmla="*/ f21 1 811186"/>
                <a:gd name="f27" fmla="*/ f22 1 1545117"/>
                <a:gd name="f28" fmla="*/ f23 1 81118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545117" h="811186">
                  <a:moveTo>
                    <a:pt x="f5" y="f5"/>
                  </a:moveTo>
                  <a:lnTo>
                    <a:pt x="f6" y="f5"/>
                  </a:lnTo>
                  <a:lnTo>
                    <a:pt x="f6" y="f7"/>
                  </a:lnTo>
                  <a:lnTo>
                    <a:pt x="f5" y="f7"/>
                  </a:lnTo>
                  <a:lnTo>
                    <a:pt x="f5" y="f5"/>
                  </a:lnTo>
                  <a:close/>
                </a:path>
              </a:pathLst>
            </a:custGeom>
            <a:noFill/>
            <a:ln cap="rnd">
              <a:noFill/>
              <a:prstDash val="solid"/>
            </a:ln>
          </p:spPr>
          <p:txBody>
            <a:bodyPr vert="horz" wrap="square" lIns="0" tIns="0" rIns="0" bIns="0" anchor="t" anchorCtr="1" compatLnSpc="1">
              <a:noAutofit/>
            </a:bodyPr>
            <a:lstStyle/>
            <a:p>
              <a:pPr marL="0" marR="0" lvl="0" indent="0" algn="ctr" defTabSz="888997" rtl="0" fontAlgn="auto" hangingPunct="1">
                <a:lnSpc>
                  <a:spcPct val="10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pitchFamily="34"/>
                  <a:ea typeface="Calibri" pitchFamily="34"/>
                  <a:cs typeface="Calibri" pitchFamily="34"/>
                </a:rPr>
                <a:t>Personal characteristic/knowledge</a:t>
              </a:r>
              <a:endParaRPr lang="en-US" sz="2000" b="0" i="0" u="none" strike="noStrike" kern="1200" cap="none" spc="0" baseline="0">
                <a:solidFill>
                  <a:srgbClr val="FFFFFF"/>
                </a:solidFill>
                <a:uFillTx/>
                <a:latin typeface="Calibri" pitchFamily="34"/>
                <a:ea typeface="Calibri" pitchFamily="34"/>
                <a:cs typeface="Calibri" pitchFamily="34"/>
              </a:endParaRPr>
            </a:p>
          </p:txBody>
        </p:sp>
        <p:sp>
          <p:nvSpPr>
            <p:cNvPr id="6" name="Rectangle 5" descr="Brain in head">
              <a:extLst>
                <a:ext uri="{FF2B5EF4-FFF2-40B4-BE49-F238E27FC236}">
                  <a16:creationId xmlns:a16="http://schemas.microsoft.com/office/drawing/2014/main" id="{384939D4-21D4-2680-5F0F-1F66BA6ED37E}"/>
                </a:ext>
              </a:extLst>
            </p:cNvPr>
            <p:cNvSpPr/>
            <p:nvPr/>
          </p:nvSpPr>
          <p:spPr>
            <a:xfrm>
              <a:off x="4247680" y="1767306"/>
              <a:ext cx="695300" cy="695300"/>
            </a:xfrm>
            <a:prstGeom prst="rect">
              <a:avLst/>
            </a:prstGeom>
            <a:blipFill>
              <a:blip r:embed="rId4">
                <a:alphaModFix/>
                <a:extLst>
                  <a:ext uri="{96DAC541-7B7A-43D3-8B79-37D633B846F1}">
                    <asvg:svgBlip xmlns:asvg="http://schemas.microsoft.com/office/drawing/2016/SVG/main" r:embed="rId5"/>
                  </a:ext>
                </a:extLst>
              </a:blip>
              <a:stretch>
                <a:fillRect/>
              </a:stretch>
            </a:blipFill>
            <a:ln w="19046" cap="rnd">
              <a:solidFill>
                <a:srgbClr val="FFFFFF"/>
              </a:solidFill>
              <a:prstDash val="solid"/>
            </a:ln>
          </p:spPr>
          <p:txBody>
            <a:bodyPr lIns="0" tIns="0" rIns="0" bIns="0"/>
            <a:lstStyle/>
            <a:p>
              <a:endParaRPr lang="en-GB"/>
            </a:p>
          </p:txBody>
        </p:sp>
        <p:sp>
          <p:nvSpPr>
            <p:cNvPr id="7" name="Free-form: Shape 6">
              <a:extLst>
                <a:ext uri="{FF2B5EF4-FFF2-40B4-BE49-F238E27FC236}">
                  <a16:creationId xmlns:a16="http://schemas.microsoft.com/office/drawing/2014/main" id="{16C5A7CD-D4C8-3140-699A-4177F1ED003F}"/>
                </a:ext>
              </a:extLst>
            </p:cNvPr>
            <p:cNvSpPr/>
            <p:nvPr/>
          </p:nvSpPr>
          <p:spPr>
            <a:xfrm>
              <a:off x="3822777" y="2766562"/>
              <a:ext cx="1545116" cy="811182"/>
            </a:xfrm>
            <a:custGeom>
              <a:avLst/>
              <a:gdLst>
                <a:gd name="f0" fmla="val 10800000"/>
                <a:gd name="f1" fmla="val 5400000"/>
                <a:gd name="f2" fmla="val 180"/>
                <a:gd name="f3" fmla="val w"/>
                <a:gd name="f4" fmla="val h"/>
                <a:gd name="f5" fmla="val 0"/>
                <a:gd name="f6" fmla="val 1545117"/>
                <a:gd name="f7" fmla="val 811186"/>
                <a:gd name="f8" fmla="+- 0 0 -90"/>
                <a:gd name="f9" fmla="*/ f3 1 1545117"/>
                <a:gd name="f10" fmla="*/ f4 1 811186"/>
                <a:gd name="f11" fmla="val f5"/>
                <a:gd name="f12" fmla="val f6"/>
                <a:gd name="f13" fmla="val f7"/>
                <a:gd name="f14" fmla="*/ f8 f0 1"/>
                <a:gd name="f15" fmla="+- f13 0 f11"/>
                <a:gd name="f16" fmla="+- f12 0 f11"/>
                <a:gd name="f17" fmla="*/ f14 1 f2"/>
                <a:gd name="f18" fmla="*/ f16 1 1545117"/>
                <a:gd name="f19" fmla="*/ f15 1 811186"/>
                <a:gd name="f20" fmla="*/ 0 f16 1"/>
                <a:gd name="f21" fmla="*/ 0 f15 1"/>
                <a:gd name="f22" fmla="*/ 1545117 f16 1"/>
                <a:gd name="f23" fmla="*/ 811186 f15 1"/>
                <a:gd name="f24" fmla="+- f17 0 f1"/>
                <a:gd name="f25" fmla="*/ f20 1 1545117"/>
                <a:gd name="f26" fmla="*/ f21 1 811186"/>
                <a:gd name="f27" fmla="*/ f22 1 1545117"/>
                <a:gd name="f28" fmla="*/ f23 1 81118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545117" h="811186">
                  <a:moveTo>
                    <a:pt x="f5" y="f5"/>
                  </a:moveTo>
                  <a:lnTo>
                    <a:pt x="f6" y="f5"/>
                  </a:lnTo>
                  <a:lnTo>
                    <a:pt x="f6" y="f7"/>
                  </a:lnTo>
                  <a:lnTo>
                    <a:pt x="f5" y="f7"/>
                  </a:lnTo>
                  <a:lnTo>
                    <a:pt x="f5" y="f5"/>
                  </a:lnTo>
                  <a:close/>
                </a:path>
              </a:pathLst>
            </a:custGeom>
            <a:noFill/>
            <a:ln cap="rnd">
              <a:noFill/>
              <a:prstDash val="solid"/>
            </a:ln>
          </p:spPr>
          <p:txBody>
            <a:bodyPr vert="horz" wrap="square" lIns="0" tIns="0" rIns="0" bIns="0" anchor="t" anchorCtr="1" compatLnSpc="1">
              <a:noAutofit/>
            </a:bodyPr>
            <a:lstStyle/>
            <a:p>
              <a:pPr marL="0" marR="0" lvl="0" indent="0" algn="ctr" defTabSz="888997" rtl="0" fontAlgn="auto" hangingPunct="1">
                <a:lnSpc>
                  <a:spcPct val="10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pitchFamily="34"/>
                  <a:ea typeface="Calibri" pitchFamily="34"/>
                  <a:cs typeface="Calibri" pitchFamily="34"/>
                </a:rPr>
                <a:t>Cognitive ability </a:t>
              </a:r>
              <a:endParaRPr lang="en-US" sz="2000" b="0" i="0" u="none" strike="noStrike" kern="1200" cap="none" spc="0" baseline="0">
                <a:solidFill>
                  <a:srgbClr val="FFFFFF"/>
                </a:solidFill>
                <a:uFillTx/>
                <a:latin typeface="Calibri" pitchFamily="34"/>
                <a:ea typeface="Calibri" pitchFamily="34"/>
                <a:cs typeface="Calibri" pitchFamily="34"/>
              </a:endParaRPr>
            </a:p>
          </p:txBody>
        </p:sp>
        <p:sp>
          <p:nvSpPr>
            <p:cNvPr id="8" name="Rectangle 7" descr="Scales of Justice">
              <a:extLst>
                <a:ext uri="{FF2B5EF4-FFF2-40B4-BE49-F238E27FC236}">
                  <a16:creationId xmlns:a16="http://schemas.microsoft.com/office/drawing/2014/main" id="{5FF92901-332E-9F00-D016-26DCBE425E15}"/>
                </a:ext>
              </a:extLst>
            </p:cNvPr>
            <p:cNvSpPr/>
            <p:nvPr/>
          </p:nvSpPr>
          <p:spPr>
            <a:xfrm>
              <a:off x="6063194" y="1767306"/>
              <a:ext cx="695300" cy="695300"/>
            </a:xfrm>
            <a:prstGeom prst="rect">
              <a:avLst/>
            </a:prstGeom>
            <a:blipFill>
              <a:blip r:embed="rId6">
                <a:alphaModFix/>
                <a:extLst>
                  <a:ext uri="{96DAC541-7B7A-43D3-8B79-37D633B846F1}">
                    <asvg:svgBlip xmlns:asvg="http://schemas.microsoft.com/office/drawing/2016/SVG/main" r:embed="rId7"/>
                  </a:ext>
                </a:extLst>
              </a:blip>
              <a:stretch>
                <a:fillRect/>
              </a:stretch>
            </a:blipFill>
            <a:ln w="19046" cap="rnd">
              <a:solidFill>
                <a:srgbClr val="FFFFFF"/>
              </a:solidFill>
              <a:prstDash val="solid"/>
            </a:ln>
          </p:spPr>
          <p:txBody>
            <a:bodyPr lIns="0" tIns="0" rIns="0" bIns="0"/>
            <a:lstStyle/>
            <a:p>
              <a:endParaRPr lang="en-GB"/>
            </a:p>
          </p:txBody>
        </p:sp>
        <p:sp>
          <p:nvSpPr>
            <p:cNvPr id="9" name="Free-form: Shape 8">
              <a:extLst>
                <a:ext uri="{FF2B5EF4-FFF2-40B4-BE49-F238E27FC236}">
                  <a16:creationId xmlns:a16="http://schemas.microsoft.com/office/drawing/2014/main" id="{AC9BCC65-6536-A7CF-B2C2-8C10ABB83251}"/>
                </a:ext>
              </a:extLst>
            </p:cNvPr>
            <p:cNvSpPr/>
            <p:nvPr/>
          </p:nvSpPr>
          <p:spPr>
            <a:xfrm>
              <a:off x="5638290" y="2766562"/>
              <a:ext cx="1545116" cy="811182"/>
            </a:xfrm>
            <a:custGeom>
              <a:avLst/>
              <a:gdLst>
                <a:gd name="f0" fmla="val 10800000"/>
                <a:gd name="f1" fmla="val 5400000"/>
                <a:gd name="f2" fmla="val 180"/>
                <a:gd name="f3" fmla="val w"/>
                <a:gd name="f4" fmla="val h"/>
                <a:gd name="f5" fmla="val 0"/>
                <a:gd name="f6" fmla="val 1545117"/>
                <a:gd name="f7" fmla="val 811186"/>
                <a:gd name="f8" fmla="+- 0 0 -90"/>
                <a:gd name="f9" fmla="*/ f3 1 1545117"/>
                <a:gd name="f10" fmla="*/ f4 1 811186"/>
                <a:gd name="f11" fmla="val f5"/>
                <a:gd name="f12" fmla="val f6"/>
                <a:gd name="f13" fmla="val f7"/>
                <a:gd name="f14" fmla="*/ f8 f0 1"/>
                <a:gd name="f15" fmla="+- f13 0 f11"/>
                <a:gd name="f16" fmla="+- f12 0 f11"/>
                <a:gd name="f17" fmla="*/ f14 1 f2"/>
                <a:gd name="f18" fmla="*/ f16 1 1545117"/>
                <a:gd name="f19" fmla="*/ f15 1 811186"/>
                <a:gd name="f20" fmla="*/ 0 f16 1"/>
                <a:gd name="f21" fmla="*/ 0 f15 1"/>
                <a:gd name="f22" fmla="*/ 1545117 f16 1"/>
                <a:gd name="f23" fmla="*/ 811186 f15 1"/>
                <a:gd name="f24" fmla="+- f17 0 f1"/>
                <a:gd name="f25" fmla="*/ f20 1 1545117"/>
                <a:gd name="f26" fmla="*/ f21 1 811186"/>
                <a:gd name="f27" fmla="*/ f22 1 1545117"/>
                <a:gd name="f28" fmla="*/ f23 1 81118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545117" h="811186">
                  <a:moveTo>
                    <a:pt x="f5" y="f5"/>
                  </a:moveTo>
                  <a:lnTo>
                    <a:pt x="f6" y="f5"/>
                  </a:lnTo>
                  <a:lnTo>
                    <a:pt x="f6" y="f7"/>
                  </a:lnTo>
                  <a:lnTo>
                    <a:pt x="f5" y="f7"/>
                  </a:lnTo>
                  <a:lnTo>
                    <a:pt x="f5" y="f5"/>
                  </a:lnTo>
                  <a:close/>
                </a:path>
              </a:pathLst>
            </a:custGeom>
            <a:noFill/>
            <a:ln cap="rnd">
              <a:noFill/>
              <a:prstDash val="solid"/>
            </a:ln>
          </p:spPr>
          <p:txBody>
            <a:bodyPr vert="horz" wrap="square" lIns="0" tIns="0" rIns="0" bIns="0" anchor="t" anchorCtr="1" compatLnSpc="1">
              <a:noAutofit/>
            </a:bodyPr>
            <a:lstStyle/>
            <a:p>
              <a:pPr marL="0" marR="0" lvl="0" indent="0" algn="ctr" defTabSz="888997" rtl="0" fontAlgn="auto" hangingPunct="1">
                <a:lnSpc>
                  <a:spcPct val="10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pitchFamily="34"/>
                  <a:ea typeface="Calibri" pitchFamily="34"/>
                  <a:cs typeface="Calibri" pitchFamily="34"/>
                </a:rPr>
                <a:t>Professional judgment</a:t>
              </a:r>
              <a:endParaRPr lang="en-US" sz="2000" b="0" i="0" u="none" strike="noStrike" kern="1200" cap="none" spc="0" baseline="0">
                <a:solidFill>
                  <a:srgbClr val="FFFFFF"/>
                </a:solidFill>
                <a:uFillTx/>
                <a:latin typeface="Calibri" pitchFamily="34"/>
                <a:ea typeface="Calibri" pitchFamily="34"/>
                <a:cs typeface="Calibri" pitchFamily="34"/>
              </a:endParaRPr>
            </a:p>
          </p:txBody>
        </p:sp>
        <p:sp>
          <p:nvSpPr>
            <p:cNvPr id="10" name="Rectangle 9" descr="CheckList">
              <a:extLst>
                <a:ext uri="{FF2B5EF4-FFF2-40B4-BE49-F238E27FC236}">
                  <a16:creationId xmlns:a16="http://schemas.microsoft.com/office/drawing/2014/main" id="{65C11919-EB9C-366F-1D8D-01A8C3935553}"/>
                </a:ext>
              </a:extLst>
            </p:cNvPr>
            <p:cNvSpPr/>
            <p:nvPr/>
          </p:nvSpPr>
          <p:spPr>
            <a:xfrm>
              <a:off x="7878708" y="1767306"/>
              <a:ext cx="695300" cy="695300"/>
            </a:xfrm>
            <a:prstGeom prst="rect">
              <a:avLst/>
            </a:prstGeom>
            <a:blipFill>
              <a:blip r:embed="rId8">
                <a:alphaModFix/>
                <a:extLst>
                  <a:ext uri="{96DAC541-7B7A-43D3-8B79-37D633B846F1}">
                    <asvg:svgBlip xmlns:asvg="http://schemas.microsoft.com/office/drawing/2016/SVG/main" r:embed="rId9"/>
                  </a:ext>
                </a:extLst>
              </a:blip>
              <a:stretch>
                <a:fillRect/>
              </a:stretch>
            </a:blipFill>
            <a:ln w="19046" cap="rnd">
              <a:solidFill>
                <a:srgbClr val="FFFFFF"/>
              </a:solidFill>
              <a:prstDash val="solid"/>
            </a:ln>
          </p:spPr>
          <p:txBody>
            <a:bodyPr lIns="0" tIns="0" rIns="0" bIns="0"/>
            <a:lstStyle/>
            <a:p>
              <a:endParaRPr lang="en-GB"/>
            </a:p>
          </p:txBody>
        </p:sp>
        <p:sp>
          <p:nvSpPr>
            <p:cNvPr id="11" name="Free-form: Shape 10">
              <a:extLst>
                <a:ext uri="{FF2B5EF4-FFF2-40B4-BE49-F238E27FC236}">
                  <a16:creationId xmlns:a16="http://schemas.microsoft.com/office/drawing/2014/main" id="{B270631F-A99E-DC37-0C7F-B963CF20AA1C}"/>
                </a:ext>
              </a:extLst>
            </p:cNvPr>
            <p:cNvSpPr/>
            <p:nvPr/>
          </p:nvSpPr>
          <p:spPr>
            <a:xfrm>
              <a:off x="7453804" y="2766562"/>
              <a:ext cx="1545116" cy="811182"/>
            </a:xfrm>
            <a:custGeom>
              <a:avLst/>
              <a:gdLst>
                <a:gd name="f0" fmla="val 10800000"/>
                <a:gd name="f1" fmla="val 5400000"/>
                <a:gd name="f2" fmla="val 180"/>
                <a:gd name="f3" fmla="val w"/>
                <a:gd name="f4" fmla="val h"/>
                <a:gd name="f5" fmla="val 0"/>
                <a:gd name="f6" fmla="val 1545117"/>
                <a:gd name="f7" fmla="val 811186"/>
                <a:gd name="f8" fmla="+- 0 0 -90"/>
                <a:gd name="f9" fmla="*/ f3 1 1545117"/>
                <a:gd name="f10" fmla="*/ f4 1 811186"/>
                <a:gd name="f11" fmla="val f5"/>
                <a:gd name="f12" fmla="val f6"/>
                <a:gd name="f13" fmla="val f7"/>
                <a:gd name="f14" fmla="*/ f8 f0 1"/>
                <a:gd name="f15" fmla="+- f13 0 f11"/>
                <a:gd name="f16" fmla="+- f12 0 f11"/>
                <a:gd name="f17" fmla="*/ f14 1 f2"/>
                <a:gd name="f18" fmla="*/ f16 1 1545117"/>
                <a:gd name="f19" fmla="*/ f15 1 811186"/>
                <a:gd name="f20" fmla="*/ 0 f16 1"/>
                <a:gd name="f21" fmla="*/ 0 f15 1"/>
                <a:gd name="f22" fmla="*/ 1545117 f16 1"/>
                <a:gd name="f23" fmla="*/ 811186 f15 1"/>
                <a:gd name="f24" fmla="+- f17 0 f1"/>
                <a:gd name="f25" fmla="*/ f20 1 1545117"/>
                <a:gd name="f26" fmla="*/ f21 1 811186"/>
                <a:gd name="f27" fmla="*/ f22 1 1545117"/>
                <a:gd name="f28" fmla="*/ f23 1 81118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545117" h="811186">
                  <a:moveTo>
                    <a:pt x="f5" y="f5"/>
                  </a:moveTo>
                  <a:lnTo>
                    <a:pt x="f6" y="f5"/>
                  </a:lnTo>
                  <a:lnTo>
                    <a:pt x="f6" y="f7"/>
                  </a:lnTo>
                  <a:lnTo>
                    <a:pt x="f5" y="f7"/>
                  </a:lnTo>
                  <a:lnTo>
                    <a:pt x="f5" y="f5"/>
                  </a:lnTo>
                  <a:close/>
                </a:path>
              </a:pathLst>
            </a:custGeom>
            <a:noFill/>
            <a:ln cap="rnd">
              <a:noFill/>
              <a:prstDash val="solid"/>
            </a:ln>
          </p:spPr>
          <p:txBody>
            <a:bodyPr vert="horz" wrap="square" lIns="0" tIns="0" rIns="0" bIns="0" anchor="t" anchorCtr="1" compatLnSpc="1">
              <a:noAutofit/>
            </a:bodyPr>
            <a:lstStyle/>
            <a:p>
              <a:pPr marL="0" marR="0" lvl="0" indent="0" algn="ctr" defTabSz="888997" rtl="0" fontAlgn="auto" hangingPunct="1">
                <a:lnSpc>
                  <a:spcPct val="10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pitchFamily="34"/>
                  <a:ea typeface="Calibri" pitchFamily="34"/>
                  <a:cs typeface="Calibri" pitchFamily="34"/>
                </a:rPr>
                <a:t>Demonstrating Management Skills</a:t>
              </a:r>
              <a:endParaRPr lang="en-US" sz="2000" b="0" i="0" u="none" strike="noStrike" kern="1200" cap="none" spc="0" baseline="0">
                <a:solidFill>
                  <a:srgbClr val="FFFFFF"/>
                </a:solidFill>
                <a:uFillTx/>
                <a:latin typeface="Calibri" pitchFamily="34"/>
                <a:ea typeface="Calibri" pitchFamily="34"/>
                <a:cs typeface="Calibri" pitchFamily="34"/>
              </a:endParaRPr>
            </a:p>
          </p:txBody>
        </p:sp>
        <p:sp>
          <p:nvSpPr>
            <p:cNvPr id="12" name="Rectangle 11" descr="Handshake">
              <a:extLst>
                <a:ext uri="{FF2B5EF4-FFF2-40B4-BE49-F238E27FC236}">
                  <a16:creationId xmlns:a16="http://schemas.microsoft.com/office/drawing/2014/main" id="{BC385056-CBB3-6F4D-32BB-EE62A83DF08A}"/>
                </a:ext>
              </a:extLst>
            </p:cNvPr>
            <p:cNvSpPr/>
            <p:nvPr/>
          </p:nvSpPr>
          <p:spPr>
            <a:xfrm>
              <a:off x="9694221" y="1767306"/>
              <a:ext cx="695300" cy="695300"/>
            </a:xfrm>
            <a:prstGeom prst="rect">
              <a:avLst/>
            </a:prstGeom>
            <a:blipFill>
              <a:blip r:embed="rId10">
                <a:alphaModFix/>
                <a:extLst>
                  <a:ext uri="{96DAC541-7B7A-43D3-8B79-37D633B846F1}">
                    <asvg:svgBlip xmlns:asvg="http://schemas.microsoft.com/office/drawing/2016/SVG/main" r:embed="rId11"/>
                  </a:ext>
                </a:extLst>
              </a:blip>
              <a:stretch>
                <a:fillRect/>
              </a:stretch>
            </a:blipFill>
            <a:ln w="19046" cap="rnd">
              <a:solidFill>
                <a:srgbClr val="FFFFFF"/>
              </a:solidFill>
              <a:prstDash val="solid"/>
            </a:ln>
          </p:spPr>
          <p:txBody>
            <a:bodyPr lIns="0" tIns="0" rIns="0" bIns="0"/>
            <a:lstStyle/>
            <a:p>
              <a:endParaRPr lang="en-GB"/>
            </a:p>
          </p:txBody>
        </p:sp>
        <p:sp>
          <p:nvSpPr>
            <p:cNvPr id="13" name="Free-form: Shape 12">
              <a:extLst>
                <a:ext uri="{FF2B5EF4-FFF2-40B4-BE49-F238E27FC236}">
                  <a16:creationId xmlns:a16="http://schemas.microsoft.com/office/drawing/2014/main" id="{E9B51F06-B710-4061-C4DF-75685B88FC1F}"/>
                </a:ext>
              </a:extLst>
            </p:cNvPr>
            <p:cNvSpPr/>
            <p:nvPr/>
          </p:nvSpPr>
          <p:spPr>
            <a:xfrm>
              <a:off x="9269318" y="2766562"/>
              <a:ext cx="1545116" cy="811182"/>
            </a:xfrm>
            <a:custGeom>
              <a:avLst/>
              <a:gdLst>
                <a:gd name="f0" fmla="val 10800000"/>
                <a:gd name="f1" fmla="val 5400000"/>
                <a:gd name="f2" fmla="val 180"/>
                <a:gd name="f3" fmla="val w"/>
                <a:gd name="f4" fmla="val h"/>
                <a:gd name="f5" fmla="val 0"/>
                <a:gd name="f6" fmla="val 1545117"/>
                <a:gd name="f7" fmla="val 811186"/>
                <a:gd name="f8" fmla="+- 0 0 -90"/>
                <a:gd name="f9" fmla="*/ f3 1 1545117"/>
                <a:gd name="f10" fmla="*/ f4 1 811186"/>
                <a:gd name="f11" fmla="val f5"/>
                <a:gd name="f12" fmla="val f6"/>
                <a:gd name="f13" fmla="val f7"/>
                <a:gd name="f14" fmla="*/ f8 f0 1"/>
                <a:gd name="f15" fmla="+- f13 0 f11"/>
                <a:gd name="f16" fmla="+- f12 0 f11"/>
                <a:gd name="f17" fmla="*/ f14 1 f2"/>
                <a:gd name="f18" fmla="*/ f16 1 1545117"/>
                <a:gd name="f19" fmla="*/ f15 1 811186"/>
                <a:gd name="f20" fmla="*/ 0 f16 1"/>
                <a:gd name="f21" fmla="*/ 0 f15 1"/>
                <a:gd name="f22" fmla="*/ 1545117 f16 1"/>
                <a:gd name="f23" fmla="*/ 811186 f15 1"/>
                <a:gd name="f24" fmla="+- f17 0 f1"/>
                <a:gd name="f25" fmla="*/ f20 1 1545117"/>
                <a:gd name="f26" fmla="*/ f21 1 811186"/>
                <a:gd name="f27" fmla="*/ f22 1 1545117"/>
                <a:gd name="f28" fmla="*/ f23 1 81118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545117" h="811186">
                  <a:moveTo>
                    <a:pt x="f5" y="f5"/>
                  </a:moveTo>
                  <a:lnTo>
                    <a:pt x="f6" y="f5"/>
                  </a:lnTo>
                  <a:lnTo>
                    <a:pt x="f6" y="f7"/>
                  </a:lnTo>
                  <a:lnTo>
                    <a:pt x="f5" y="f7"/>
                  </a:lnTo>
                  <a:lnTo>
                    <a:pt x="f5" y="f5"/>
                  </a:lnTo>
                  <a:close/>
                </a:path>
              </a:pathLst>
            </a:custGeom>
            <a:noFill/>
            <a:ln cap="rnd">
              <a:noFill/>
              <a:prstDash val="solid"/>
            </a:ln>
          </p:spPr>
          <p:txBody>
            <a:bodyPr vert="horz" wrap="square" lIns="0" tIns="0" rIns="0" bIns="0" anchor="t" anchorCtr="1" compatLnSpc="1">
              <a:noAutofit/>
            </a:bodyPr>
            <a:lstStyle/>
            <a:p>
              <a:pPr marL="0" marR="0" lvl="0" indent="0" algn="ctr" defTabSz="888997" rtl="0" fontAlgn="auto" hangingPunct="1">
                <a:lnSpc>
                  <a:spcPct val="10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pitchFamily="34"/>
                  <a:ea typeface="Calibri" pitchFamily="34"/>
                  <a:cs typeface="Calibri" pitchFamily="34"/>
                </a:rPr>
                <a:t>Values</a:t>
              </a:r>
              <a:endParaRPr lang="en-US" sz="2000" b="0" i="0" u="none" strike="noStrike" kern="1200" cap="none" spc="0" baseline="0">
                <a:solidFill>
                  <a:srgbClr val="FFFFFF"/>
                </a:solidFill>
                <a:uFillTx/>
                <a:latin typeface="Calibri" pitchFamily="34"/>
                <a:ea typeface="Calibri" pitchFamily="34"/>
                <a:cs typeface="Calibri" pitchFamily="34"/>
              </a:endParaRPr>
            </a:p>
          </p:txBody>
        </p:sp>
        <p:sp>
          <p:nvSpPr>
            <p:cNvPr id="14" name="Rectangle 13" descr="Gavel">
              <a:extLst>
                <a:ext uri="{FF2B5EF4-FFF2-40B4-BE49-F238E27FC236}">
                  <a16:creationId xmlns:a16="http://schemas.microsoft.com/office/drawing/2014/main" id="{840B244D-C4B0-8FD6-D87D-5EC4B2E21C88}"/>
                </a:ext>
              </a:extLst>
            </p:cNvPr>
            <p:cNvSpPr/>
            <p:nvPr/>
          </p:nvSpPr>
          <p:spPr>
            <a:xfrm>
              <a:off x="5155442" y="3964024"/>
              <a:ext cx="695300" cy="695300"/>
            </a:xfrm>
            <a:prstGeom prst="rect">
              <a:avLst/>
            </a:prstGeom>
            <a:blipFill>
              <a:blip r:embed="rId12">
                <a:alphaModFix/>
                <a:extLst>
                  <a:ext uri="{96DAC541-7B7A-43D3-8B79-37D633B846F1}">
                    <asvg:svgBlip xmlns:asvg="http://schemas.microsoft.com/office/drawing/2016/SVG/main" r:embed="rId13"/>
                  </a:ext>
                </a:extLst>
              </a:blip>
              <a:stretch>
                <a:fillRect/>
              </a:stretch>
            </a:blipFill>
            <a:ln w="19046" cap="rnd">
              <a:solidFill>
                <a:srgbClr val="FFFFFF"/>
              </a:solidFill>
              <a:prstDash val="solid"/>
            </a:ln>
          </p:spPr>
          <p:txBody>
            <a:bodyPr lIns="0" tIns="0" rIns="0" bIns="0"/>
            <a:lstStyle/>
            <a:p>
              <a:endParaRPr lang="en-GB"/>
            </a:p>
          </p:txBody>
        </p:sp>
        <p:sp>
          <p:nvSpPr>
            <p:cNvPr id="15" name="Free-form: Shape 14">
              <a:extLst>
                <a:ext uri="{FF2B5EF4-FFF2-40B4-BE49-F238E27FC236}">
                  <a16:creationId xmlns:a16="http://schemas.microsoft.com/office/drawing/2014/main" id="{01127192-67B7-68BC-DA3F-53A6516FA078}"/>
                </a:ext>
              </a:extLst>
            </p:cNvPr>
            <p:cNvSpPr/>
            <p:nvPr/>
          </p:nvSpPr>
          <p:spPr>
            <a:xfrm>
              <a:off x="4730538" y="4963280"/>
              <a:ext cx="1545116" cy="811182"/>
            </a:xfrm>
            <a:custGeom>
              <a:avLst/>
              <a:gdLst>
                <a:gd name="f0" fmla="val 10800000"/>
                <a:gd name="f1" fmla="val 5400000"/>
                <a:gd name="f2" fmla="val 180"/>
                <a:gd name="f3" fmla="val w"/>
                <a:gd name="f4" fmla="val h"/>
                <a:gd name="f5" fmla="val 0"/>
                <a:gd name="f6" fmla="val 1545117"/>
                <a:gd name="f7" fmla="val 811186"/>
                <a:gd name="f8" fmla="+- 0 0 -90"/>
                <a:gd name="f9" fmla="*/ f3 1 1545117"/>
                <a:gd name="f10" fmla="*/ f4 1 811186"/>
                <a:gd name="f11" fmla="val f5"/>
                <a:gd name="f12" fmla="val f6"/>
                <a:gd name="f13" fmla="val f7"/>
                <a:gd name="f14" fmla="*/ f8 f0 1"/>
                <a:gd name="f15" fmla="+- f13 0 f11"/>
                <a:gd name="f16" fmla="+- f12 0 f11"/>
                <a:gd name="f17" fmla="*/ f14 1 f2"/>
                <a:gd name="f18" fmla="*/ f16 1 1545117"/>
                <a:gd name="f19" fmla="*/ f15 1 811186"/>
                <a:gd name="f20" fmla="*/ 0 f16 1"/>
                <a:gd name="f21" fmla="*/ 0 f15 1"/>
                <a:gd name="f22" fmla="*/ 1545117 f16 1"/>
                <a:gd name="f23" fmla="*/ 811186 f15 1"/>
                <a:gd name="f24" fmla="+- f17 0 f1"/>
                <a:gd name="f25" fmla="*/ f20 1 1545117"/>
                <a:gd name="f26" fmla="*/ f21 1 811186"/>
                <a:gd name="f27" fmla="*/ f22 1 1545117"/>
                <a:gd name="f28" fmla="*/ f23 1 81118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545117" h="811186">
                  <a:moveTo>
                    <a:pt x="f5" y="f5"/>
                  </a:moveTo>
                  <a:lnTo>
                    <a:pt x="f6" y="f5"/>
                  </a:lnTo>
                  <a:lnTo>
                    <a:pt x="f6" y="f7"/>
                  </a:lnTo>
                  <a:lnTo>
                    <a:pt x="f5" y="f7"/>
                  </a:lnTo>
                  <a:lnTo>
                    <a:pt x="f5" y="f5"/>
                  </a:lnTo>
                  <a:close/>
                </a:path>
              </a:pathLst>
            </a:custGeom>
            <a:noFill/>
            <a:ln cap="rnd">
              <a:noFill/>
              <a:prstDash val="solid"/>
            </a:ln>
          </p:spPr>
          <p:txBody>
            <a:bodyPr vert="horz" wrap="square" lIns="0" tIns="0" rIns="0" bIns="0" anchor="t" anchorCtr="1" compatLnSpc="1">
              <a:noAutofit/>
            </a:bodyPr>
            <a:lstStyle/>
            <a:p>
              <a:pPr marL="0" marR="0" lvl="0" indent="0" algn="ctr" defTabSz="888997" rtl="0" fontAlgn="auto" hangingPunct="1">
                <a:lnSpc>
                  <a:spcPct val="10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pitchFamily="34"/>
                  <a:ea typeface="Calibri" pitchFamily="34"/>
                  <a:cs typeface="Calibri" pitchFamily="34"/>
                </a:rPr>
                <a:t>Orientation to ethical/legal practice</a:t>
              </a:r>
              <a:endParaRPr lang="en-US" sz="2000" b="0" i="0" u="none" strike="noStrike" kern="1200" cap="none" spc="0" baseline="0">
                <a:solidFill>
                  <a:srgbClr val="FFFFFF"/>
                </a:solidFill>
                <a:uFillTx/>
                <a:latin typeface="Calibri" pitchFamily="34"/>
                <a:ea typeface="Calibri" pitchFamily="34"/>
                <a:cs typeface="Calibri" pitchFamily="34"/>
              </a:endParaRPr>
            </a:p>
          </p:txBody>
        </p:sp>
        <p:sp>
          <p:nvSpPr>
            <p:cNvPr id="16" name="Rectangle 15" descr="Teacher">
              <a:extLst>
                <a:ext uri="{FF2B5EF4-FFF2-40B4-BE49-F238E27FC236}">
                  <a16:creationId xmlns:a16="http://schemas.microsoft.com/office/drawing/2014/main" id="{89BB8687-ABA7-2E3F-E132-B10DA4365AFA}"/>
                </a:ext>
              </a:extLst>
            </p:cNvPr>
            <p:cNvSpPr/>
            <p:nvPr/>
          </p:nvSpPr>
          <p:spPr>
            <a:xfrm>
              <a:off x="6970955" y="3964024"/>
              <a:ext cx="695300" cy="695300"/>
            </a:xfrm>
            <a:prstGeom prst="rect">
              <a:avLst/>
            </a:prstGeom>
            <a:blipFill>
              <a:blip r:embed="rId14">
                <a:alphaModFix/>
                <a:extLst>
                  <a:ext uri="{96DAC541-7B7A-43D3-8B79-37D633B846F1}">
                    <asvg:svgBlip xmlns:asvg="http://schemas.microsoft.com/office/drawing/2016/SVG/main" r:embed="rId15"/>
                  </a:ext>
                </a:extLst>
              </a:blip>
              <a:stretch>
                <a:fillRect/>
              </a:stretch>
            </a:blipFill>
            <a:ln w="19046" cap="rnd">
              <a:solidFill>
                <a:srgbClr val="FFFFFF"/>
              </a:solidFill>
              <a:prstDash val="solid"/>
            </a:ln>
          </p:spPr>
          <p:txBody>
            <a:bodyPr lIns="0" tIns="0" rIns="0" bIns="0"/>
            <a:lstStyle/>
            <a:p>
              <a:endParaRPr lang="en-GB"/>
            </a:p>
          </p:txBody>
        </p:sp>
        <p:sp>
          <p:nvSpPr>
            <p:cNvPr id="17" name="Free-form: Shape 16">
              <a:extLst>
                <a:ext uri="{FF2B5EF4-FFF2-40B4-BE49-F238E27FC236}">
                  <a16:creationId xmlns:a16="http://schemas.microsoft.com/office/drawing/2014/main" id="{6E9B8618-93C5-DB4B-CBEF-D497BD066ED6}"/>
                </a:ext>
              </a:extLst>
            </p:cNvPr>
            <p:cNvSpPr/>
            <p:nvPr/>
          </p:nvSpPr>
          <p:spPr>
            <a:xfrm>
              <a:off x="6546043" y="4963280"/>
              <a:ext cx="1545116" cy="811182"/>
            </a:xfrm>
            <a:custGeom>
              <a:avLst/>
              <a:gdLst>
                <a:gd name="f0" fmla="val 10800000"/>
                <a:gd name="f1" fmla="val 5400000"/>
                <a:gd name="f2" fmla="val 180"/>
                <a:gd name="f3" fmla="val w"/>
                <a:gd name="f4" fmla="val h"/>
                <a:gd name="f5" fmla="val 0"/>
                <a:gd name="f6" fmla="val 1545117"/>
                <a:gd name="f7" fmla="val 811186"/>
                <a:gd name="f8" fmla="+- 0 0 -90"/>
                <a:gd name="f9" fmla="*/ f3 1 1545117"/>
                <a:gd name="f10" fmla="*/ f4 1 811186"/>
                <a:gd name="f11" fmla="val f5"/>
                <a:gd name="f12" fmla="val f6"/>
                <a:gd name="f13" fmla="val f7"/>
                <a:gd name="f14" fmla="*/ f8 f0 1"/>
                <a:gd name="f15" fmla="+- f13 0 f11"/>
                <a:gd name="f16" fmla="+- f12 0 f11"/>
                <a:gd name="f17" fmla="*/ f14 1 f2"/>
                <a:gd name="f18" fmla="*/ f16 1 1545117"/>
                <a:gd name="f19" fmla="*/ f15 1 811186"/>
                <a:gd name="f20" fmla="*/ 0 f16 1"/>
                <a:gd name="f21" fmla="*/ 0 f15 1"/>
                <a:gd name="f22" fmla="*/ 1545117 f16 1"/>
                <a:gd name="f23" fmla="*/ 811186 f15 1"/>
                <a:gd name="f24" fmla="+- f17 0 f1"/>
                <a:gd name="f25" fmla="*/ f20 1 1545117"/>
                <a:gd name="f26" fmla="*/ f21 1 811186"/>
                <a:gd name="f27" fmla="*/ f22 1 1545117"/>
                <a:gd name="f28" fmla="*/ f23 1 81118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545117" h="811186">
                  <a:moveTo>
                    <a:pt x="f5" y="f5"/>
                  </a:moveTo>
                  <a:lnTo>
                    <a:pt x="f6" y="f5"/>
                  </a:lnTo>
                  <a:lnTo>
                    <a:pt x="f6" y="f7"/>
                  </a:lnTo>
                  <a:lnTo>
                    <a:pt x="f5" y="f7"/>
                  </a:lnTo>
                  <a:lnTo>
                    <a:pt x="f5" y="f5"/>
                  </a:lnTo>
                  <a:close/>
                </a:path>
              </a:pathLst>
            </a:custGeom>
            <a:noFill/>
            <a:ln cap="rnd">
              <a:noFill/>
              <a:prstDash val="solid"/>
            </a:ln>
          </p:spPr>
          <p:txBody>
            <a:bodyPr vert="horz" wrap="square" lIns="0" tIns="0" rIns="0" bIns="0" anchor="t" anchorCtr="1" compatLnSpc="1">
              <a:noAutofit/>
            </a:bodyPr>
            <a:lstStyle/>
            <a:p>
              <a:pPr marL="0" marR="0" lvl="0" indent="0" algn="ctr" defTabSz="888997" rtl="0" fontAlgn="auto" hangingPunct="1">
                <a:lnSpc>
                  <a:spcPct val="100000"/>
                </a:lnSpc>
                <a:spcBef>
                  <a:spcPts val="0"/>
                </a:spcBef>
                <a:spcAft>
                  <a:spcPts val="10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pitchFamily="34"/>
                  <a:ea typeface="Calibri" pitchFamily="34"/>
                  <a:cs typeface="Calibri" pitchFamily="34"/>
                </a:rPr>
                <a:t>Training</a:t>
              </a:r>
              <a:r>
                <a:rPr lang="en-GB" sz="2400" b="0" i="0" u="none" strike="noStrike" kern="1200" cap="none" spc="0" baseline="0">
                  <a:solidFill>
                    <a:srgbClr val="FFFFFF"/>
                  </a:solidFill>
                  <a:uFillTx/>
                  <a:latin typeface="Century Gothic"/>
                </a:rPr>
                <a:t> </a:t>
              </a:r>
              <a:endParaRPr lang="en-US" sz="2400" b="0" i="0" u="none" strike="noStrike" kern="1200" cap="none" spc="0" baseline="0">
                <a:solidFill>
                  <a:srgbClr val="FFFFFF"/>
                </a:solidFill>
                <a:uFillTx/>
                <a:latin typeface="Century Gothic"/>
              </a:endParaRPr>
            </a:p>
          </p:txBody>
        </p:sp>
      </p:grpSp>
      <p:sp>
        <p:nvSpPr>
          <p:cNvPr id="18" name="TextBox 4">
            <a:extLst>
              <a:ext uri="{FF2B5EF4-FFF2-40B4-BE49-F238E27FC236}">
                <a16:creationId xmlns:a16="http://schemas.microsoft.com/office/drawing/2014/main" id="{4E907492-86FB-70D1-5263-4EB50241580D}"/>
              </a:ext>
            </a:extLst>
          </p:cNvPr>
          <p:cNvSpPr txBox="1"/>
          <p:nvPr/>
        </p:nvSpPr>
        <p:spPr>
          <a:xfrm>
            <a:off x="2639415" y="6503487"/>
            <a:ext cx="6096003" cy="261609"/>
          </a:xfrm>
          <a:prstGeom prst="rect">
            <a:avLst/>
          </a:prstGeom>
          <a:noFill/>
          <a:ln cap="rnd">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FFFFFF"/>
                </a:solidFill>
                <a:uFillTx/>
                <a:latin typeface="Century Gothic"/>
              </a:rPr>
              <a:t>(Fukada, M. 2018)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7">
    <p:bg>
      <p:bgPr>
        <a:blipFill>
          <a:blip r:embed="rId2"/>
          <a:stretch>
            <a:fillRect/>
          </a:stretch>
        </a:blip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EE41932D-41F6-A6C5-0176-2849C480EEFB}"/>
              </a:ext>
            </a:extLst>
          </p:cNvPr>
          <p:cNvSpPr>
            <a:spLocks noMove="1" noResize="1"/>
          </p:cNvSpPr>
          <p:nvPr/>
        </p:nvSpPr>
        <p:spPr>
          <a:xfrm>
            <a:off x="0" y="0"/>
            <a:ext cx="12191996" cy="6858000"/>
          </a:xfrm>
          <a:prstGeom prst="rect">
            <a:avLst/>
          </a:prstGeom>
          <a:blipFill>
            <a:blip r:embed="rId2">
              <a:alphaModFix/>
            </a:blip>
            <a:stretch>
              <a:fillRect/>
            </a:stretch>
          </a:blip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Title 1">
            <a:extLst>
              <a:ext uri="{FF2B5EF4-FFF2-40B4-BE49-F238E27FC236}">
                <a16:creationId xmlns:a16="http://schemas.microsoft.com/office/drawing/2014/main" id="{3F61A813-B49E-0431-13EB-0D7471041CA9}"/>
              </a:ext>
            </a:extLst>
          </p:cNvPr>
          <p:cNvSpPr txBox="1">
            <a:spLocks noGrp="1"/>
          </p:cNvSpPr>
          <p:nvPr>
            <p:ph type="title"/>
          </p:nvPr>
        </p:nvSpPr>
        <p:spPr>
          <a:xfrm>
            <a:off x="653146" y="1645920"/>
            <a:ext cx="3522881" cy="4470821"/>
          </a:xfrm>
        </p:spPr>
        <p:txBody>
          <a:bodyPr>
            <a:normAutofit/>
          </a:bodyPr>
          <a:lstStyle/>
          <a:p>
            <a:pPr lvl="0" algn="r"/>
            <a:r>
              <a:rPr lang="en-GB" sz="3600">
                <a:solidFill>
                  <a:srgbClr val="FFFFFF"/>
                </a:solidFill>
                <a:latin typeface="Calibri" pitchFamily="34"/>
                <a:ea typeface="Calibri" pitchFamily="34"/>
                <a:cs typeface="Calibri" pitchFamily="34"/>
              </a:rPr>
              <a:t>Rehabilitation and Educational Activities </a:t>
            </a:r>
          </a:p>
        </p:txBody>
      </p:sp>
      <p:sp>
        <p:nvSpPr>
          <p:cNvPr id="4" name="Rectangle 9">
            <a:extLst>
              <a:ext uri="{FF2B5EF4-FFF2-40B4-BE49-F238E27FC236}">
                <a16:creationId xmlns:a16="http://schemas.microsoft.com/office/drawing/2014/main" id="{B85687E8-C533-21A6-74D7-838D80C2EB8E}"/>
              </a:ext>
            </a:extLst>
          </p:cNvPr>
          <p:cNvSpPr>
            <a:spLocks noMove="1" noResize="1"/>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5" name="Content Placeholder 2">
            <a:extLst>
              <a:ext uri="{FF2B5EF4-FFF2-40B4-BE49-F238E27FC236}">
                <a16:creationId xmlns:a16="http://schemas.microsoft.com/office/drawing/2014/main" id="{36BF1017-1EA8-766F-F8B9-EDA53E01FE56}"/>
              </a:ext>
            </a:extLst>
          </p:cNvPr>
          <p:cNvSpPr txBox="1">
            <a:spLocks noGrp="1"/>
          </p:cNvSpPr>
          <p:nvPr>
            <p:ph idx="1"/>
          </p:nvPr>
        </p:nvSpPr>
        <p:spPr>
          <a:xfrm>
            <a:off x="4829165" y="604912"/>
            <a:ext cx="6294446" cy="6400800"/>
          </a:xfrm>
        </p:spPr>
        <p:txBody>
          <a:bodyPr/>
          <a:lstStyle/>
          <a:p>
            <a:pPr marL="0" lvl="0" indent="0">
              <a:lnSpc>
                <a:spcPct val="90000"/>
              </a:lnSpc>
              <a:buNone/>
            </a:pPr>
            <a:endParaRPr lang="en-GB" sz="1100"/>
          </a:p>
          <a:p>
            <a:pPr marL="0" lvl="0" indent="0">
              <a:lnSpc>
                <a:spcPct val="90000"/>
              </a:lnSpc>
              <a:buNone/>
            </a:pPr>
            <a:endParaRPr lang="en-GB" sz="1100"/>
          </a:p>
          <a:p>
            <a:pPr marL="0" lvl="0" indent="0">
              <a:lnSpc>
                <a:spcPct val="90000"/>
              </a:lnSpc>
              <a:buNone/>
            </a:pPr>
            <a:r>
              <a:rPr lang="en-GB">
                <a:latin typeface="Calibri" pitchFamily="34"/>
                <a:ea typeface="Calibri" pitchFamily="34"/>
                <a:cs typeface="Calibri" pitchFamily="34"/>
              </a:rPr>
              <a:t>Constant learning and ongoing awareness regarding severe injuries contribute to rehabilitation and educational initiatives, quidded by various protective elements:</a:t>
            </a:r>
          </a:p>
          <a:p>
            <a:pPr marL="0" lvl="0" indent="0">
              <a:lnSpc>
                <a:spcPct val="90000"/>
              </a:lnSpc>
              <a:buNone/>
            </a:pPr>
            <a:endParaRPr lang="en-GB">
              <a:latin typeface="Calibri" pitchFamily="34"/>
              <a:ea typeface="Calibri" pitchFamily="34"/>
              <a:cs typeface="Calibri" pitchFamily="34"/>
            </a:endParaRPr>
          </a:p>
          <a:p>
            <a:pPr lvl="0">
              <a:lnSpc>
                <a:spcPct val="90000"/>
              </a:lnSpc>
            </a:pPr>
            <a:r>
              <a:rPr lang="en-GB">
                <a:latin typeface="Calibri" pitchFamily="34"/>
                <a:ea typeface="Calibri" pitchFamily="34"/>
                <a:cs typeface="Calibri" pitchFamily="34"/>
              </a:rPr>
              <a:t>Educational level</a:t>
            </a:r>
          </a:p>
          <a:p>
            <a:pPr lvl="0">
              <a:lnSpc>
                <a:spcPct val="90000"/>
              </a:lnSpc>
            </a:pPr>
            <a:r>
              <a:rPr lang="en-GB">
                <a:latin typeface="Calibri" pitchFamily="34"/>
                <a:ea typeface="Calibri" pitchFamily="34"/>
                <a:cs typeface="Calibri" pitchFamily="34"/>
              </a:rPr>
              <a:t>Family support</a:t>
            </a:r>
          </a:p>
          <a:p>
            <a:pPr lvl="0">
              <a:lnSpc>
                <a:spcPct val="90000"/>
              </a:lnSpc>
            </a:pPr>
            <a:r>
              <a:rPr lang="en-GB">
                <a:latin typeface="Calibri" pitchFamily="34"/>
                <a:ea typeface="Calibri" pitchFamily="34"/>
                <a:cs typeface="Calibri" pitchFamily="34"/>
              </a:rPr>
              <a:t>Individual traits</a:t>
            </a:r>
          </a:p>
          <a:p>
            <a:pPr lvl="0">
              <a:lnSpc>
                <a:spcPct val="90000"/>
              </a:lnSpc>
            </a:pPr>
            <a:r>
              <a:rPr lang="en-GB">
                <a:latin typeface="Calibri" pitchFamily="34"/>
                <a:ea typeface="Calibri" pitchFamily="34"/>
                <a:cs typeface="Calibri" pitchFamily="34"/>
              </a:rPr>
              <a:t>Motivation</a:t>
            </a:r>
          </a:p>
          <a:p>
            <a:pPr lvl="0">
              <a:lnSpc>
                <a:spcPct val="90000"/>
              </a:lnSpc>
            </a:pPr>
            <a:r>
              <a:rPr lang="en-GB">
                <a:latin typeface="Calibri" pitchFamily="34"/>
                <a:ea typeface="Calibri" pitchFamily="34"/>
                <a:cs typeface="Calibri" pitchFamily="34"/>
              </a:rPr>
              <a:t>Conduct</a:t>
            </a:r>
          </a:p>
          <a:p>
            <a:pPr lvl="0">
              <a:lnSpc>
                <a:spcPct val="90000"/>
              </a:lnSpc>
            </a:pPr>
            <a:r>
              <a:rPr lang="en-GB">
                <a:latin typeface="Calibri" pitchFamily="34"/>
                <a:ea typeface="Calibri" pitchFamily="34"/>
                <a:cs typeface="Calibri" pitchFamily="34"/>
              </a:rPr>
              <a:t>Activity</a:t>
            </a:r>
          </a:p>
          <a:p>
            <a:pPr lvl="0">
              <a:lnSpc>
                <a:spcPct val="90000"/>
              </a:lnSpc>
            </a:pPr>
            <a:r>
              <a:rPr lang="en-GB">
                <a:latin typeface="Calibri" pitchFamily="34"/>
                <a:ea typeface="Calibri" pitchFamily="34"/>
                <a:cs typeface="Calibri" pitchFamily="34"/>
              </a:rPr>
              <a:t>Physiological aspects</a:t>
            </a:r>
          </a:p>
          <a:p>
            <a:pPr lvl="0">
              <a:lnSpc>
                <a:spcPct val="90000"/>
              </a:lnSpc>
            </a:pPr>
            <a:r>
              <a:rPr lang="en-GB">
                <a:latin typeface="Calibri" pitchFamily="34"/>
                <a:ea typeface="Calibri" pitchFamily="34"/>
                <a:cs typeface="Calibri" pitchFamily="34"/>
              </a:rPr>
              <a:t>Injury extent and intensity</a:t>
            </a:r>
          </a:p>
          <a:p>
            <a:pPr lvl="0">
              <a:lnSpc>
                <a:spcPct val="90000"/>
              </a:lnSpc>
            </a:pPr>
            <a:r>
              <a:rPr lang="en-GB">
                <a:latin typeface="Calibri" pitchFamily="34"/>
                <a:ea typeface="Calibri" pitchFamily="34"/>
                <a:cs typeface="Calibri" pitchFamily="34"/>
              </a:rPr>
              <a:t>Equipment</a:t>
            </a:r>
          </a:p>
          <a:p>
            <a:pPr lvl="0">
              <a:lnSpc>
                <a:spcPct val="90000"/>
              </a:lnSpc>
            </a:pPr>
            <a:r>
              <a:rPr lang="en-GB">
                <a:latin typeface="Calibri" pitchFamily="34"/>
                <a:ea typeface="Calibri" pitchFamily="34"/>
                <a:cs typeface="Calibri" pitchFamily="34"/>
              </a:rPr>
              <a:t>Interaction</a:t>
            </a:r>
          </a:p>
        </p:txBody>
      </p:sp>
      <p:sp>
        <p:nvSpPr>
          <p:cNvPr id="6" name="TextBox 4">
            <a:extLst>
              <a:ext uri="{FF2B5EF4-FFF2-40B4-BE49-F238E27FC236}">
                <a16:creationId xmlns:a16="http://schemas.microsoft.com/office/drawing/2014/main" id="{77B5C95D-C73C-FBF8-50CB-F8175940A350}"/>
              </a:ext>
            </a:extLst>
          </p:cNvPr>
          <p:cNvSpPr txBox="1"/>
          <p:nvPr/>
        </p:nvSpPr>
        <p:spPr>
          <a:xfrm>
            <a:off x="2682044" y="6539441"/>
            <a:ext cx="6096003" cy="261609"/>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FFFFFF"/>
                </a:solidFill>
                <a:uFillTx/>
                <a:latin typeface="Calibri" pitchFamily="34"/>
                <a:ea typeface="Calibri" pitchFamily="34"/>
                <a:cs typeface="Calibri" pitchFamily="34"/>
              </a:rPr>
              <a:t>(Knaerke Soegaard, 2023)</a:t>
            </a:r>
            <a:endParaRPr lang="en-GB" sz="1100" b="0" i="0" u="none" strike="noStrike" kern="1200" cap="none" spc="0" baseline="0">
              <a:solidFill>
                <a:srgbClr val="FFFFFF"/>
              </a:solidFill>
              <a:uFillTx/>
              <a:latin typeface="Century Gothic"/>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9">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63C81-014A-0034-817F-2FA5BF31423B}"/>
              </a:ext>
            </a:extLst>
          </p:cNvPr>
          <p:cNvSpPr txBox="1">
            <a:spLocks noGrp="1"/>
          </p:cNvSpPr>
          <p:nvPr>
            <p:ph type="title"/>
          </p:nvPr>
        </p:nvSpPr>
        <p:spPr/>
        <p:txBody>
          <a:bodyPr>
            <a:normAutofit/>
          </a:bodyPr>
          <a:lstStyle/>
          <a:p>
            <a:pPr lvl="0"/>
            <a:r>
              <a:rPr lang="en-GB" sz="3600">
                <a:latin typeface="Calibri" pitchFamily="34"/>
                <a:ea typeface="Calibri" pitchFamily="34"/>
                <a:cs typeface="Calibri" pitchFamily="34"/>
              </a:rPr>
              <a:t>Wound Outcomes </a:t>
            </a:r>
          </a:p>
        </p:txBody>
      </p:sp>
      <p:grpSp>
        <p:nvGrpSpPr>
          <p:cNvPr id="3" name="Content Placeholder 2">
            <a:extLst>
              <a:ext uri="{FF2B5EF4-FFF2-40B4-BE49-F238E27FC236}">
                <a16:creationId xmlns:a16="http://schemas.microsoft.com/office/drawing/2014/main" id="{CBE0CA6C-5912-7197-B8DE-A9FCE4EF8AF1}"/>
              </a:ext>
            </a:extLst>
          </p:cNvPr>
          <p:cNvGrpSpPr/>
          <p:nvPr/>
        </p:nvGrpSpPr>
        <p:grpSpPr>
          <a:xfrm>
            <a:off x="650284" y="2237363"/>
            <a:ext cx="9395999" cy="3987579"/>
            <a:chOff x="650284" y="2237363"/>
            <a:chExt cx="9395999" cy="3987579"/>
          </a:xfrm>
        </p:grpSpPr>
        <p:sp>
          <p:nvSpPr>
            <p:cNvPr id="4" name="Rectangle 3" descr="First Aid Kit">
              <a:extLst>
                <a:ext uri="{FF2B5EF4-FFF2-40B4-BE49-F238E27FC236}">
                  <a16:creationId xmlns:a16="http://schemas.microsoft.com/office/drawing/2014/main" id="{DFAFEF6D-6A37-EA08-5004-07240D7B436B}"/>
                </a:ext>
              </a:extLst>
            </p:cNvPr>
            <p:cNvSpPr/>
            <p:nvPr/>
          </p:nvSpPr>
          <p:spPr>
            <a:xfrm>
              <a:off x="1978953" y="2237363"/>
              <a:ext cx="1943996" cy="1943996"/>
            </a:xfrm>
            <a:prstGeom prst="rect">
              <a:avLst/>
            </a:prstGeom>
            <a:blipFill>
              <a:blip r:embed="rId3">
                <a:alphaModFix/>
                <a:extLst>
                  <a:ext uri="{96DAC541-7B7A-43D3-8B79-37D633B846F1}">
                    <asvg:svgBlip xmlns:asvg="http://schemas.microsoft.com/office/drawing/2016/SVG/main" r:embed="rId4"/>
                  </a:ext>
                </a:extLst>
              </a:blip>
              <a:stretch>
                <a:fillRect/>
              </a:stretch>
            </a:blipFill>
            <a:ln cap="rnd">
              <a:noFill/>
              <a:prstDash val="solid"/>
            </a:ln>
          </p:spPr>
          <p:txBody>
            <a:bodyPr lIns="0" tIns="0" rIns="0" bIns="0"/>
            <a:lstStyle/>
            <a:p>
              <a:endParaRPr lang="en-GB"/>
            </a:p>
          </p:txBody>
        </p:sp>
        <p:sp>
          <p:nvSpPr>
            <p:cNvPr id="5" name="Free-form: Shape 4">
              <a:extLst>
                <a:ext uri="{FF2B5EF4-FFF2-40B4-BE49-F238E27FC236}">
                  <a16:creationId xmlns:a16="http://schemas.microsoft.com/office/drawing/2014/main" id="{8B1A1283-4F82-CE3C-25A8-0BBED4643D33}"/>
                </a:ext>
              </a:extLst>
            </p:cNvPr>
            <p:cNvSpPr/>
            <p:nvPr/>
          </p:nvSpPr>
          <p:spPr>
            <a:xfrm>
              <a:off x="650284" y="4829943"/>
              <a:ext cx="4320000" cy="1394999"/>
            </a:xfrm>
            <a:custGeom>
              <a:avLst/>
              <a:gdLst>
                <a:gd name="f0" fmla="val 10800000"/>
                <a:gd name="f1" fmla="val 5400000"/>
                <a:gd name="f2" fmla="val 180"/>
                <a:gd name="f3" fmla="val w"/>
                <a:gd name="f4" fmla="val h"/>
                <a:gd name="f5" fmla="val 0"/>
                <a:gd name="f6" fmla="val 4320000"/>
                <a:gd name="f7" fmla="val 1395000"/>
                <a:gd name="f8" fmla="+- 0 0 -90"/>
                <a:gd name="f9" fmla="*/ f3 1 4320000"/>
                <a:gd name="f10" fmla="*/ f4 1 1395000"/>
                <a:gd name="f11" fmla="val f5"/>
                <a:gd name="f12" fmla="val f6"/>
                <a:gd name="f13" fmla="val f7"/>
                <a:gd name="f14" fmla="*/ f8 f0 1"/>
                <a:gd name="f15" fmla="+- f13 0 f11"/>
                <a:gd name="f16" fmla="+- f12 0 f11"/>
                <a:gd name="f17" fmla="*/ f14 1 f2"/>
                <a:gd name="f18" fmla="*/ f16 1 4320000"/>
                <a:gd name="f19" fmla="*/ f15 1 1395000"/>
                <a:gd name="f20" fmla="*/ 0 f16 1"/>
                <a:gd name="f21" fmla="*/ 0 f15 1"/>
                <a:gd name="f22" fmla="*/ 4320000 f16 1"/>
                <a:gd name="f23" fmla="*/ 1395000 f15 1"/>
                <a:gd name="f24" fmla="+- f17 0 f1"/>
                <a:gd name="f25" fmla="*/ f20 1 4320000"/>
                <a:gd name="f26" fmla="*/ f21 1 1395000"/>
                <a:gd name="f27" fmla="*/ f22 1 4320000"/>
                <a:gd name="f28" fmla="*/ f23 1 139500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4320000" h="1395000">
                  <a:moveTo>
                    <a:pt x="f5" y="f5"/>
                  </a:moveTo>
                  <a:lnTo>
                    <a:pt x="f6" y="f5"/>
                  </a:lnTo>
                  <a:lnTo>
                    <a:pt x="f6" y="f7"/>
                  </a:lnTo>
                  <a:lnTo>
                    <a:pt x="f5" y="f7"/>
                  </a:lnTo>
                  <a:lnTo>
                    <a:pt x="f5" y="f5"/>
                  </a:lnTo>
                  <a:close/>
                </a:path>
              </a:pathLst>
            </a:custGeom>
            <a:noFill/>
            <a:ln cap="rnd">
              <a:noFill/>
              <a:prstDash val="solid"/>
            </a:ln>
          </p:spPr>
          <p:txBody>
            <a:bodyPr vert="horz" wrap="square" lIns="0" tIns="0" rIns="0" bIns="0" anchor="t"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pitchFamily="34"/>
                  <a:ea typeface="Calibri" pitchFamily="34"/>
                  <a:cs typeface="Calibri" pitchFamily="34"/>
                </a:rPr>
                <a:t>Basic measurements for a wound help the TVN to make a good decision for treatment, care plan, assessment, and appropriate progressive healing                 </a:t>
              </a:r>
            </a:p>
            <a:p>
              <a:pPr marL="0" marR="0" lvl="0" indent="0" algn="ctr" defTabSz="888997" rtl="0" fontAlgn="auto" hangingPunct="1">
                <a:lnSpc>
                  <a:spcPct val="90000"/>
                </a:lnSpc>
                <a:spcBef>
                  <a:spcPts val="0"/>
                </a:spcBef>
                <a:spcAft>
                  <a:spcPts val="500"/>
                </a:spcAft>
                <a:buNone/>
                <a:tabLst/>
                <a:defRPr sz="1800" b="0" i="0" u="none" strike="noStrike" kern="0" cap="none" spc="0" baseline="0">
                  <a:solidFill>
                    <a:srgbClr val="000000"/>
                  </a:solidFill>
                  <a:uFillTx/>
                </a:defRPr>
              </a:pPr>
              <a:endParaRPr lang="en-GB" sz="1100" b="0" i="0" u="none" strike="noStrike" kern="1200" cap="none" spc="0" baseline="0">
                <a:solidFill>
                  <a:srgbClr val="FFFFFF"/>
                </a:solidFill>
                <a:uFillTx/>
                <a:latin typeface="Calibri" pitchFamily="34"/>
                <a:ea typeface="Calibri" pitchFamily="34"/>
                <a:cs typeface="Calibri" pitchFamily="34"/>
              </a:endParaRPr>
            </a:p>
          </p:txBody>
        </p:sp>
        <p:sp>
          <p:nvSpPr>
            <p:cNvPr id="6" name="Rectangle 5" descr="Ruler">
              <a:extLst>
                <a:ext uri="{FF2B5EF4-FFF2-40B4-BE49-F238E27FC236}">
                  <a16:creationId xmlns:a16="http://schemas.microsoft.com/office/drawing/2014/main" id="{06DA1C3A-4C99-DC88-D3D7-1CE3933B0343}"/>
                </a:ext>
              </a:extLst>
            </p:cNvPr>
            <p:cNvSpPr/>
            <p:nvPr/>
          </p:nvSpPr>
          <p:spPr>
            <a:xfrm>
              <a:off x="6914290" y="2296488"/>
              <a:ext cx="1943996" cy="1943996"/>
            </a:xfrm>
            <a:prstGeom prst="rect">
              <a:avLst/>
            </a:prstGeom>
            <a:blipFill>
              <a:blip r:embed="rId5">
                <a:alphaModFix/>
                <a:extLst>
                  <a:ext uri="{96DAC541-7B7A-43D3-8B79-37D633B846F1}">
                    <asvg:svgBlip xmlns:asvg="http://schemas.microsoft.com/office/drawing/2016/SVG/main" r:embed="rId6"/>
                  </a:ext>
                </a:extLst>
              </a:blip>
              <a:stretch>
                <a:fillRect/>
              </a:stretch>
            </a:blipFill>
            <a:ln cap="rnd">
              <a:noFill/>
              <a:prstDash val="solid"/>
            </a:ln>
          </p:spPr>
          <p:txBody>
            <a:bodyPr lIns="0" tIns="0" rIns="0" bIns="0"/>
            <a:lstStyle/>
            <a:p>
              <a:endParaRPr lang="en-GB"/>
            </a:p>
          </p:txBody>
        </p:sp>
        <p:sp>
          <p:nvSpPr>
            <p:cNvPr id="7" name="Free-form: Shape 6">
              <a:extLst>
                <a:ext uri="{FF2B5EF4-FFF2-40B4-BE49-F238E27FC236}">
                  <a16:creationId xmlns:a16="http://schemas.microsoft.com/office/drawing/2014/main" id="{82617264-02A3-B874-759A-B6A5D19CDFB0}"/>
                </a:ext>
              </a:extLst>
            </p:cNvPr>
            <p:cNvSpPr/>
            <p:nvPr/>
          </p:nvSpPr>
          <p:spPr>
            <a:xfrm>
              <a:off x="5726283" y="4829943"/>
              <a:ext cx="4320000" cy="1394999"/>
            </a:xfrm>
            <a:custGeom>
              <a:avLst/>
              <a:gdLst>
                <a:gd name="f0" fmla="val 10800000"/>
                <a:gd name="f1" fmla="val 5400000"/>
                <a:gd name="f2" fmla="val 180"/>
                <a:gd name="f3" fmla="val w"/>
                <a:gd name="f4" fmla="val h"/>
                <a:gd name="f5" fmla="val 0"/>
                <a:gd name="f6" fmla="val 4320000"/>
                <a:gd name="f7" fmla="val 1395000"/>
                <a:gd name="f8" fmla="+- 0 0 -90"/>
                <a:gd name="f9" fmla="*/ f3 1 4320000"/>
                <a:gd name="f10" fmla="*/ f4 1 1395000"/>
                <a:gd name="f11" fmla="val f5"/>
                <a:gd name="f12" fmla="val f6"/>
                <a:gd name="f13" fmla="val f7"/>
                <a:gd name="f14" fmla="*/ f8 f0 1"/>
                <a:gd name="f15" fmla="+- f13 0 f11"/>
                <a:gd name="f16" fmla="+- f12 0 f11"/>
                <a:gd name="f17" fmla="*/ f14 1 f2"/>
                <a:gd name="f18" fmla="*/ f16 1 4320000"/>
                <a:gd name="f19" fmla="*/ f15 1 1395000"/>
                <a:gd name="f20" fmla="*/ 0 f16 1"/>
                <a:gd name="f21" fmla="*/ 0 f15 1"/>
                <a:gd name="f22" fmla="*/ 4320000 f16 1"/>
                <a:gd name="f23" fmla="*/ 1395000 f15 1"/>
                <a:gd name="f24" fmla="+- f17 0 f1"/>
                <a:gd name="f25" fmla="*/ f20 1 4320000"/>
                <a:gd name="f26" fmla="*/ f21 1 1395000"/>
                <a:gd name="f27" fmla="*/ f22 1 4320000"/>
                <a:gd name="f28" fmla="*/ f23 1 139500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4320000" h="1395000">
                  <a:moveTo>
                    <a:pt x="f5" y="f5"/>
                  </a:moveTo>
                  <a:lnTo>
                    <a:pt x="f6" y="f5"/>
                  </a:lnTo>
                  <a:lnTo>
                    <a:pt x="f6" y="f7"/>
                  </a:lnTo>
                  <a:lnTo>
                    <a:pt x="f5" y="f7"/>
                  </a:lnTo>
                  <a:lnTo>
                    <a:pt x="f5" y="f5"/>
                  </a:lnTo>
                  <a:close/>
                </a:path>
              </a:pathLst>
            </a:custGeom>
            <a:noFill/>
            <a:ln cap="rnd">
              <a:noFill/>
              <a:prstDash val="solid"/>
            </a:ln>
          </p:spPr>
          <p:txBody>
            <a:bodyPr vert="horz" wrap="square" lIns="0" tIns="0" rIns="0" bIns="0" anchor="t"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pitchFamily="34"/>
                  <a:ea typeface="Calibri" pitchFamily="34"/>
                  <a:cs typeface="Calibri" pitchFamily="34"/>
                </a:rPr>
                <a:t>length, width, depth </a:t>
              </a:r>
              <a:endParaRPr lang="en-US" sz="2000" b="0" i="0" u="none" strike="noStrike" kern="1200" cap="none" spc="0" baseline="0">
                <a:solidFill>
                  <a:srgbClr val="FFFFFF"/>
                </a:solidFill>
                <a:uFillTx/>
                <a:latin typeface="Calibri" pitchFamily="34"/>
                <a:ea typeface="Calibri" pitchFamily="34"/>
                <a:cs typeface="Calibri" pitchFamily="34"/>
              </a:endParaRPr>
            </a:p>
          </p:txBody>
        </p:sp>
      </p:grpSp>
      <p:sp>
        <p:nvSpPr>
          <p:cNvPr id="8" name="TextBox 10">
            <a:extLst>
              <a:ext uri="{FF2B5EF4-FFF2-40B4-BE49-F238E27FC236}">
                <a16:creationId xmlns:a16="http://schemas.microsoft.com/office/drawing/2014/main" id="{B5C8201C-D87E-9BA9-1A56-359B0201E229}"/>
              </a:ext>
            </a:extLst>
          </p:cNvPr>
          <p:cNvSpPr txBox="1"/>
          <p:nvPr/>
        </p:nvSpPr>
        <p:spPr>
          <a:xfrm>
            <a:off x="2479962" y="6488664"/>
            <a:ext cx="6096003" cy="261609"/>
          </a:xfrm>
          <a:prstGeom prst="rect">
            <a:avLst/>
          </a:prstGeom>
          <a:noFill/>
          <a:ln cap="rnd">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FFFFFF"/>
                </a:solidFill>
                <a:uFillTx/>
                <a:latin typeface="Calibri" pitchFamily="34"/>
                <a:ea typeface="Calibri" pitchFamily="34"/>
                <a:cs typeface="Calibri" pitchFamily="34"/>
              </a:rPr>
              <a:t>(BM. K. 2021)</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0">
    <p:bg>
      <p:bgPr>
        <a:blipFill>
          <a:blip r:embed="rId2"/>
          <a:stretch>
            <a:fillRect/>
          </a:stretch>
        </a:blip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A5467163-4ECB-2460-16F3-AB523FF579AE}"/>
              </a:ext>
            </a:extLst>
          </p:cNvPr>
          <p:cNvSpPr>
            <a:spLocks noMove="1" noResize="1"/>
          </p:cNvSpPr>
          <p:nvPr/>
        </p:nvSpPr>
        <p:spPr>
          <a:xfrm>
            <a:off x="0" y="0"/>
            <a:ext cx="12191996" cy="6858000"/>
          </a:xfrm>
          <a:prstGeom prst="rect">
            <a:avLst/>
          </a:prstGeom>
          <a:blipFill>
            <a:blip r:embed="rId2">
              <a:alphaModFix/>
            </a:blip>
            <a:stretch>
              <a:fillRect/>
            </a:stretch>
          </a:blip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Title 1">
            <a:extLst>
              <a:ext uri="{FF2B5EF4-FFF2-40B4-BE49-F238E27FC236}">
                <a16:creationId xmlns:a16="http://schemas.microsoft.com/office/drawing/2014/main" id="{41E84648-2D2F-DE89-B6B2-414C3168A758}"/>
              </a:ext>
            </a:extLst>
          </p:cNvPr>
          <p:cNvSpPr txBox="1">
            <a:spLocks noGrp="1"/>
          </p:cNvSpPr>
          <p:nvPr>
            <p:ph type="title"/>
          </p:nvPr>
        </p:nvSpPr>
        <p:spPr>
          <a:xfrm>
            <a:off x="648931" y="629262"/>
            <a:ext cx="6188192" cy="1622319"/>
          </a:xfrm>
        </p:spPr>
        <p:txBody>
          <a:bodyPr>
            <a:normAutofit/>
          </a:bodyPr>
          <a:lstStyle/>
          <a:p>
            <a:pPr lvl="0"/>
            <a:r>
              <a:rPr lang="en-GB">
                <a:latin typeface="Calibri" pitchFamily="34"/>
                <a:ea typeface="Calibri" pitchFamily="34"/>
                <a:cs typeface="Calibri" pitchFamily="34"/>
              </a:rPr>
              <a:t>Theoretical Domains Framework (TDF)</a:t>
            </a:r>
          </a:p>
        </p:txBody>
      </p:sp>
      <p:sp>
        <p:nvSpPr>
          <p:cNvPr id="4" name="Content Placeholder 2">
            <a:extLst>
              <a:ext uri="{FF2B5EF4-FFF2-40B4-BE49-F238E27FC236}">
                <a16:creationId xmlns:a16="http://schemas.microsoft.com/office/drawing/2014/main" id="{840CB1DA-1709-30E0-C66C-1F0DAC0C4175}"/>
              </a:ext>
            </a:extLst>
          </p:cNvPr>
          <p:cNvSpPr txBox="1">
            <a:spLocks noGrp="1"/>
          </p:cNvSpPr>
          <p:nvPr>
            <p:ph idx="1"/>
          </p:nvPr>
        </p:nvSpPr>
        <p:spPr>
          <a:xfrm>
            <a:off x="648931" y="2438403"/>
            <a:ext cx="6188192" cy="3785414"/>
          </a:xfrm>
        </p:spPr>
        <p:txBody>
          <a:bodyPr/>
          <a:lstStyle/>
          <a:p>
            <a:pPr lvl="0"/>
            <a:r>
              <a:rPr lang="en-GB">
                <a:latin typeface="Calibri" pitchFamily="34"/>
                <a:ea typeface="Calibri" pitchFamily="34"/>
                <a:cs typeface="Calibri" pitchFamily="34"/>
              </a:rPr>
              <a:t>In the health field, TDF is used to identify and address behavioural and organizational aspects.</a:t>
            </a:r>
          </a:p>
          <a:p>
            <a:pPr lvl="0"/>
            <a:r>
              <a:rPr lang="en-GB">
                <a:latin typeface="Calibri" pitchFamily="34"/>
                <a:ea typeface="Calibri" pitchFamily="34"/>
                <a:cs typeface="Calibri" pitchFamily="34"/>
              </a:rPr>
              <a:t>TDF assists in determining the elements that influence the behaviours of health professionals and patients.</a:t>
            </a:r>
          </a:p>
          <a:p>
            <a:pPr lvl="0"/>
            <a:r>
              <a:rPr lang="en-GB">
                <a:latin typeface="Calibri" pitchFamily="34"/>
                <a:ea typeface="Calibri" pitchFamily="34"/>
                <a:cs typeface="Calibri" pitchFamily="34"/>
              </a:rPr>
              <a:t>Development of directional interventions to improve practices and outcomes in wound care involves factors such as knowledge, skills, social influences, and environmental context.</a:t>
            </a:r>
          </a:p>
        </p:txBody>
      </p:sp>
      <p:sp>
        <p:nvSpPr>
          <p:cNvPr id="5" name="Freeform 31">
            <a:extLst>
              <a:ext uri="{FF2B5EF4-FFF2-40B4-BE49-F238E27FC236}">
                <a16:creationId xmlns:a16="http://schemas.microsoft.com/office/drawing/2014/main" id="{2D581DD1-09B0-C691-C5B2-0C313294AC2D}"/>
              </a:ext>
            </a:extLst>
          </p:cNvPr>
          <p:cNvSpPr>
            <a:spLocks noMove="1" noResize="1"/>
          </p:cNvSpPr>
          <p:nvPr/>
        </p:nvSpPr>
        <p:spPr>
          <a:xfrm>
            <a:off x="7015971" y="0"/>
            <a:ext cx="559475" cy="3709638"/>
          </a:xfrm>
          <a:custGeom>
            <a:avLst/>
            <a:gdLst>
              <a:gd name="f0" fmla="val 10800000"/>
              <a:gd name="f1" fmla="val 5400000"/>
              <a:gd name="f2" fmla="val 180"/>
              <a:gd name="f3" fmla="val w"/>
              <a:gd name="f4" fmla="val h"/>
              <a:gd name="f5" fmla="val 0"/>
              <a:gd name="f6" fmla="val 559472"/>
              <a:gd name="f7" fmla="val 3709642"/>
              <a:gd name="f8" fmla="val 473952"/>
              <a:gd name="f9" fmla="val 485840"/>
              <a:gd name="f10" fmla="val 161194"/>
              <a:gd name="f11" fmla="val 552063"/>
              <a:gd name="f12" fmla="val 1147770"/>
              <a:gd name="f13" fmla="val 592441"/>
              <a:gd name="f14" fmla="val 3086737"/>
              <a:gd name="f15" fmla="val 523949"/>
              <a:gd name="f16" fmla="val 3672197"/>
              <a:gd name="f17" fmla="val 500842"/>
              <a:gd name="f18" fmla="val 3684557"/>
              <a:gd name="f19" fmla="val 477855"/>
              <a:gd name="f20" fmla="val 3697282"/>
              <a:gd name="f21" fmla="val 454748"/>
              <a:gd name="f22" fmla="val 448224"/>
              <a:gd name="f23" fmla="val 3510471"/>
              <a:gd name="f24" fmla="val 443564"/>
              <a:gd name="f25" fmla="val 3408563"/>
              <a:gd name="f26" fmla="val 438902"/>
              <a:gd name="f27" fmla="val 3304407"/>
              <a:gd name="f28" fmla="val 433941"/>
              <a:gd name="f29" fmla="val 3198777"/>
              <a:gd name="f30" fmla="val 427584"/>
              <a:gd name="f31" fmla="val 3092510"/>
              <a:gd name="f32" fmla="val 420988"/>
              <a:gd name="f33" fmla="val 2984390"/>
              <a:gd name="f34" fmla="val 414330"/>
              <a:gd name="f35" fmla="val 2874401"/>
              <a:gd name="f36" fmla="val 406840"/>
              <a:gd name="f37" fmla="val 2762980"/>
              <a:gd name="f38" fmla="val 397745"/>
              <a:gd name="f39" fmla="val 2650566"/>
              <a:gd name="f40" fmla="val 389154"/>
              <a:gd name="f41" fmla="val 2536612"/>
              <a:gd name="f42" fmla="val 379225"/>
              <a:gd name="f43" fmla="val 2421642"/>
              <a:gd name="f44" fmla="val 368316"/>
              <a:gd name="f45" fmla="val 2305627"/>
              <a:gd name="f46" fmla="val 357466"/>
              <a:gd name="f47" fmla="val 2189233"/>
              <a:gd name="f48" fmla="val 344982"/>
              <a:gd name="f49" fmla="val 2071473"/>
              <a:gd name="f50" fmla="val 332466"/>
              <a:gd name="f51" fmla="val 1952216"/>
              <a:gd name="f52" fmla="val 319121"/>
              <a:gd name="f53" fmla="val 1833776"/>
              <a:gd name="f54" fmla="val 304408"/>
              <a:gd name="f55" fmla="val 1713948"/>
              <a:gd name="f56" fmla="val 288685"/>
              <a:gd name="f57" fmla="val 1592703"/>
              <a:gd name="f58" fmla="val 273050"/>
              <a:gd name="f59" fmla="val 1471451"/>
              <a:gd name="f60" fmla="val 255813"/>
              <a:gd name="f61" fmla="val 1350328"/>
              <a:gd name="f62" fmla="val 237060"/>
              <a:gd name="f63" fmla="val 1227080"/>
              <a:gd name="f64" fmla="val 218488"/>
              <a:gd name="f65" fmla="val 1106065"/>
              <a:gd name="f66" fmla="val 198221"/>
              <a:gd name="f67" fmla="val 982940"/>
              <a:gd name="f68" fmla="val 177152"/>
              <a:gd name="f69" fmla="val 858755"/>
              <a:gd name="f70" fmla="val 155551"/>
              <a:gd name="f71" fmla="val 736861"/>
              <a:gd name="f72" fmla="val 131782"/>
              <a:gd name="f73" fmla="val 613645"/>
              <a:gd name="f74" fmla="val 107123"/>
              <a:gd name="f75" fmla="val 490500"/>
              <a:gd name="f76" fmla="val 82552"/>
              <a:gd name="f77" fmla="val 367348"/>
              <a:gd name="f78" fmla="val 55608"/>
              <a:gd name="f79" fmla="val 244762"/>
              <a:gd name="f80" fmla="val 28130"/>
              <a:gd name="f81" fmla="val 122220"/>
              <a:gd name="f82" fmla="+- 0 0 -90"/>
              <a:gd name="f83" fmla="*/ f3 1 559472"/>
              <a:gd name="f84" fmla="*/ f4 1 3709642"/>
              <a:gd name="f85" fmla="val f5"/>
              <a:gd name="f86" fmla="val f6"/>
              <a:gd name="f87" fmla="val f7"/>
              <a:gd name="f88" fmla="*/ f82 f0 1"/>
              <a:gd name="f89" fmla="+- f87 0 f85"/>
              <a:gd name="f90" fmla="+- f86 0 f85"/>
              <a:gd name="f91" fmla="*/ f88 1 f2"/>
              <a:gd name="f92" fmla="*/ f90 1 559472"/>
              <a:gd name="f93" fmla="*/ f89 1 3709642"/>
              <a:gd name="f94" fmla="*/ 0 f90 1"/>
              <a:gd name="f95" fmla="*/ 0 f89 1"/>
              <a:gd name="f96" fmla="*/ 473952 f90 1"/>
              <a:gd name="f97" fmla="*/ 485840 f90 1"/>
              <a:gd name="f98" fmla="*/ 161194 f89 1"/>
              <a:gd name="f99" fmla="*/ 523949 f90 1"/>
              <a:gd name="f100" fmla="*/ 3672197 f89 1"/>
              <a:gd name="f101" fmla="*/ 454748 f90 1"/>
              <a:gd name="f102" fmla="*/ 3709642 f89 1"/>
              <a:gd name="f103" fmla="*/ 448224 f90 1"/>
              <a:gd name="f104" fmla="*/ 3510471 f89 1"/>
              <a:gd name="f105" fmla="*/ 443564 f90 1"/>
              <a:gd name="f106" fmla="*/ 3408563 f89 1"/>
              <a:gd name="f107" fmla="*/ 438902 f90 1"/>
              <a:gd name="f108" fmla="*/ 3304407 f89 1"/>
              <a:gd name="f109" fmla="*/ 433941 f90 1"/>
              <a:gd name="f110" fmla="*/ 3198777 f89 1"/>
              <a:gd name="f111" fmla="*/ 427584 f90 1"/>
              <a:gd name="f112" fmla="*/ 3092510 f89 1"/>
              <a:gd name="f113" fmla="*/ 420988 f90 1"/>
              <a:gd name="f114" fmla="*/ 2984390 f89 1"/>
              <a:gd name="f115" fmla="*/ 414330 f90 1"/>
              <a:gd name="f116" fmla="*/ 2874401 f89 1"/>
              <a:gd name="f117" fmla="*/ 406840 f90 1"/>
              <a:gd name="f118" fmla="*/ 2762980 f89 1"/>
              <a:gd name="f119" fmla="*/ 397745 f90 1"/>
              <a:gd name="f120" fmla="*/ 2650566 f89 1"/>
              <a:gd name="f121" fmla="*/ 389154 f90 1"/>
              <a:gd name="f122" fmla="*/ 2536612 f89 1"/>
              <a:gd name="f123" fmla="*/ 379225 f90 1"/>
              <a:gd name="f124" fmla="*/ 2421642 f89 1"/>
              <a:gd name="f125" fmla="*/ 368316 f90 1"/>
              <a:gd name="f126" fmla="*/ 2305627 f89 1"/>
              <a:gd name="f127" fmla="*/ 357466 f90 1"/>
              <a:gd name="f128" fmla="*/ 2189233 f89 1"/>
              <a:gd name="f129" fmla="*/ 344982 f90 1"/>
              <a:gd name="f130" fmla="*/ 2071473 f89 1"/>
              <a:gd name="f131" fmla="*/ 332466 f90 1"/>
              <a:gd name="f132" fmla="*/ 1952216 f89 1"/>
              <a:gd name="f133" fmla="*/ 319121 f90 1"/>
              <a:gd name="f134" fmla="*/ 1833776 f89 1"/>
              <a:gd name="f135" fmla="*/ 304408 f90 1"/>
              <a:gd name="f136" fmla="*/ 1713948 f89 1"/>
              <a:gd name="f137" fmla="*/ 288685 f90 1"/>
              <a:gd name="f138" fmla="*/ 1592703 f89 1"/>
              <a:gd name="f139" fmla="*/ 273050 f90 1"/>
              <a:gd name="f140" fmla="*/ 1471451 f89 1"/>
              <a:gd name="f141" fmla="*/ 255813 f90 1"/>
              <a:gd name="f142" fmla="*/ 1350328 f89 1"/>
              <a:gd name="f143" fmla="*/ 237060 f90 1"/>
              <a:gd name="f144" fmla="*/ 1227080 f89 1"/>
              <a:gd name="f145" fmla="*/ 218488 f90 1"/>
              <a:gd name="f146" fmla="*/ 1106065 f89 1"/>
              <a:gd name="f147" fmla="*/ 198221 f90 1"/>
              <a:gd name="f148" fmla="*/ 982940 f89 1"/>
              <a:gd name="f149" fmla="*/ 177152 f90 1"/>
              <a:gd name="f150" fmla="*/ 858755 f89 1"/>
              <a:gd name="f151" fmla="*/ 155551 f90 1"/>
              <a:gd name="f152" fmla="*/ 736861 f89 1"/>
              <a:gd name="f153" fmla="*/ 131782 f90 1"/>
              <a:gd name="f154" fmla="*/ 613645 f89 1"/>
              <a:gd name="f155" fmla="*/ 107123 f90 1"/>
              <a:gd name="f156" fmla="*/ 490500 f89 1"/>
              <a:gd name="f157" fmla="*/ 82552 f90 1"/>
              <a:gd name="f158" fmla="*/ 367348 f89 1"/>
              <a:gd name="f159" fmla="*/ 55608 f90 1"/>
              <a:gd name="f160" fmla="*/ 244762 f89 1"/>
              <a:gd name="f161" fmla="*/ 28130 f90 1"/>
              <a:gd name="f162" fmla="*/ 122220 f89 1"/>
              <a:gd name="f163" fmla="+- f91 0 f1"/>
              <a:gd name="f164" fmla="*/ f94 1 559472"/>
              <a:gd name="f165" fmla="*/ f95 1 3709642"/>
              <a:gd name="f166" fmla="*/ f96 1 559472"/>
              <a:gd name="f167" fmla="*/ f97 1 559472"/>
              <a:gd name="f168" fmla="*/ f98 1 3709642"/>
              <a:gd name="f169" fmla="*/ f99 1 559472"/>
              <a:gd name="f170" fmla="*/ f100 1 3709642"/>
              <a:gd name="f171" fmla="*/ f101 1 559472"/>
              <a:gd name="f172" fmla="*/ f102 1 3709642"/>
              <a:gd name="f173" fmla="*/ f103 1 559472"/>
              <a:gd name="f174" fmla="*/ f104 1 3709642"/>
              <a:gd name="f175" fmla="*/ f105 1 559472"/>
              <a:gd name="f176" fmla="*/ f106 1 3709642"/>
              <a:gd name="f177" fmla="*/ f107 1 559472"/>
              <a:gd name="f178" fmla="*/ f108 1 3709642"/>
              <a:gd name="f179" fmla="*/ f109 1 559472"/>
              <a:gd name="f180" fmla="*/ f110 1 3709642"/>
              <a:gd name="f181" fmla="*/ f111 1 559472"/>
              <a:gd name="f182" fmla="*/ f112 1 3709642"/>
              <a:gd name="f183" fmla="*/ f113 1 559472"/>
              <a:gd name="f184" fmla="*/ f114 1 3709642"/>
              <a:gd name="f185" fmla="*/ f115 1 559472"/>
              <a:gd name="f186" fmla="*/ f116 1 3709642"/>
              <a:gd name="f187" fmla="*/ f117 1 559472"/>
              <a:gd name="f188" fmla="*/ f118 1 3709642"/>
              <a:gd name="f189" fmla="*/ f119 1 559472"/>
              <a:gd name="f190" fmla="*/ f120 1 3709642"/>
              <a:gd name="f191" fmla="*/ f121 1 559472"/>
              <a:gd name="f192" fmla="*/ f122 1 3709642"/>
              <a:gd name="f193" fmla="*/ f123 1 559472"/>
              <a:gd name="f194" fmla="*/ f124 1 3709642"/>
              <a:gd name="f195" fmla="*/ f125 1 559472"/>
              <a:gd name="f196" fmla="*/ f126 1 3709642"/>
              <a:gd name="f197" fmla="*/ f127 1 559472"/>
              <a:gd name="f198" fmla="*/ f128 1 3709642"/>
              <a:gd name="f199" fmla="*/ f129 1 559472"/>
              <a:gd name="f200" fmla="*/ f130 1 3709642"/>
              <a:gd name="f201" fmla="*/ f131 1 559472"/>
              <a:gd name="f202" fmla="*/ f132 1 3709642"/>
              <a:gd name="f203" fmla="*/ f133 1 559472"/>
              <a:gd name="f204" fmla="*/ f134 1 3709642"/>
              <a:gd name="f205" fmla="*/ f135 1 559472"/>
              <a:gd name="f206" fmla="*/ f136 1 3709642"/>
              <a:gd name="f207" fmla="*/ f137 1 559472"/>
              <a:gd name="f208" fmla="*/ f138 1 3709642"/>
              <a:gd name="f209" fmla="*/ f139 1 559472"/>
              <a:gd name="f210" fmla="*/ f140 1 3709642"/>
              <a:gd name="f211" fmla="*/ f141 1 559472"/>
              <a:gd name="f212" fmla="*/ f142 1 3709642"/>
              <a:gd name="f213" fmla="*/ f143 1 559472"/>
              <a:gd name="f214" fmla="*/ f144 1 3709642"/>
              <a:gd name="f215" fmla="*/ f145 1 559472"/>
              <a:gd name="f216" fmla="*/ f146 1 3709642"/>
              <a:gd name="f217" fmla="*/ f147 1 559472"/>
              <a:gd name="f218" fmla="*/ f148 1 3709642"/>
              <a:gd name="f219" fmla="*/ f149 1 559472"/>
              <a:gd name="f220" fmla="*/ f150 1 3709642"/>
              <a:gd name="f221" fmla="*/ f151 1 559472"/>
              <a:gd name="f222" fmla="*/ f152 1 3709642"/>
              <a:gd name="f223" fmla="*/ f153 1 559472"/>
              <a:gd name="f224" fmla="*/ f154 1 3709642"/>
              <a:gd name="f225" fmla="*/ f155 1 559472"/>
              <a:gd name="f226" fmla="*/ f156 1 3709642"/>
              <a:gd name="f227" fmla="*/ f157 1 559472"/>
              <a:gd name="f228" fmla="*/ f158 1 3709642"/>
              <a:gd name="f229" fmla="*/ f159 1 559472"/>
              <a:gd name="f230" fmla="*/ f160 1 3709642"/>
              <a:gd name="f231" fmla="*/ f161 1 559472"/>
              <a:gd name="f232" fmla="*/ f162 1 3709642"/>
              <a:gd name="f233" fmla="*/ f85 1 f92"/>
              <a:gd name="f234" fmla="*/ f86 1 f92"/>
              <a:gd name="f235" fmla="*/ f85 1 f93"/>
              <a:gd name="f236" fmla="*/ f87 1 f93"/>
              <a:gd name="f237" fmla="*/ f164 1 f92"/>
              <a:gd name="f238" fmla="*/ f165 1 f93"/>
              <a:gd name="f239" fmla="*/ f166 1 f92"/>
              <a:gd name="f240" fmla="*/ f167 1 f92"/>
              <a:gd name="f241" fmla="*/ f168 1 f93"/>
              <a:gd name="f242" fmla="*/ f169 1 f92"/>
              <a:gd name="f243" fmla="*/ f170 1 f93"/>
              <a:gd name="f244" fmla="*/ f171 1 f92"/>
              <a:gd name="f245" fmla="*/ f172 1 f93"/>
              <a:gd name="f246" fmla="*/ f173 1 f92"/>
              <a:gd name="f247" fmla="*/ f174 1 f93"/>
              <a:gd name="f248" fmla="*/ f175 1 f92"/>
              <a:gd name="f249" fmla="*/ f176 1 f93"/>
              <a:gd name="f250" fmla="*/ f177 1 f92"/>
              <a:gd name="f251" fmla="*/ f178 1 f93"/>
              <a:gd name="f252" fmla="*/ f179 1 f92"/>
              <a:gd name="f253" fmla="*/ f180 1 f93"/>
              <a:gd name="f254" fmla="*/ f181 1 f92"/>
              <a:gd name="f255" fmla="*/ f182 1 f93"/>
              <a:gd name="f256" fmla="*/ f183 1 f92"/>
              <a:gd name="f257" fmla="*/ f184 1 f93"/>
              <a:gd name="f258" fmla="*/ f185 1 f92"/>
              <a:gd name="f259" fmla="*/ f186 1 f93"/>
              <a:gd name="f260" fmla="*/ f187 1 f92"/>
              <a:gd name="f261" fmla="*/ f188 1 f93"/>
              <a:gd name="f262" fmla="*/ f189 1 f92"/>
              <a:gd name="f263" fmla="*/ f190 1 f93"/>
              <a:gd name="f264" fmla="*/ f191 1 f92"/>
              <a:gd name="f265" fmla="*/ f192 1 f93"/>
              <a:gd name="f266" fmla="*/ f193 1 f92"/>
              <a:gd name="f267" fmla="*/ f194 1 f93"/>
              <a:gd name="f268" fmla="*/ f195 1 f92"/>
              <a:gd name="f269" fmla="*/ f196 1 f93"/>
              <a:gd name="f270" fmla="*/ f197 1 f92"/>
              <a:gd name="f271" fmla="*/ f198 1 f93"/>
              <a:gd name="f272" fmla="*/ f199 1 f92"/>
              <a:gd name="f273" fmla="*/ f200 1 f93"/>
              <a:gd name="f274" fmla="*/ f201 1 f92"/>
              <a:gd name="f275" fmla="*/ f202 1 f93"/>
              <a:gd name="f276" fmla="*/ f203 1 f92"/>
              <a:gd name="f277" fmla="*/ f204 1 f93"/>
              <a:gd name="f278" fmla="*/ f205 1 f92"/>
              <a:gd name="f279" fmla="*/ f206 1 f93"/>
              <a:gd name="f280" fmla="*/ f207 1 f92"/>
              <a:gd name="f281" fmla="*/ f208 1 f93"/>
              <a:gd name="f282" fmla="*/ f209 1 f92"/>
              <a:gd name="f283" fmla="*/ f210 1 f93"/>
              <a:gd name="f284" fmla="*/ f211 1 f92"/>
              <a:gd name="f285" fmla="*/ f212 1 f93"/>
              <a:gd name="f286" fmla="*/ f213 1 f92"/>
              <a:gd name="f287" fmla="*/ f214 1 f93"/>
              <a:gd name="f288" fmla="*/ f215 1 f92"/>
              <a:gd name="f289" fmla="*/ f216 1 f93"/>
              <a:gd name="f290" fmla="*/ f217 1 f92"/>
              <a:gd name="f291" fmla="*/ f218 1 f93"/>
              <a:gd name="f292" fmla="*/ f219 1 f92"/>
              <a:gd name="f293" fmla="*/ f220 1 f93"/>
              <a:gd name="f294" fmla="*/ f221 1 f92"/>
              <a:gd name="f295" fmla="*/ f222 1 f93"/>
              <a:gd name="f296" fmla="*/ f223 1 f92"/>
              <a:gd name="f297" fmla="*/ f224 1 f93"/>
              <a:gd name="f298" fmla="*/ f225 1 f92"/>
              <a:gd name="f299" fmla="*/ f226 1 f93"/>
              <a:gd name="f300" fmla="*/ f227 1 f92"/>
              <a:gd name="f301" fmla="*/ f228 1 f93"/>
              <a:gd name="f302" fmla="*/ f229 1 f92"/>
              <a:gd name="f303" fmla="*/ f230 1 f93"/>
              <a:gd name="f304" fmla="*/ f231 1 f92"/>
              <a:gd name="f305" fmla="*/ f232 1 f93"/>
              <a:gd name="f306" fmla="*/ f233 f83 1"/>
              <a:gd name="f307" fmla="*/ f234 f83 1"/>
              <a:gd name="f308" fmla="*/ f236 f84 1"/>
              <a:gd name="f309" fmla="*/ f235 f84 1"/>
              <a:gd name="f310" fmla="*/ f237 f83 1"/>
              <a:gd name="f311" fmla="*/ f238 f84 1"/>
              <a:gd name="f312" fmla="*/ f239 f83 1"/>
              <a:gd name="f313" fmla="*/ f240 f83 1"/>
              <a:gd name="f314" fmla="*/ f241 f84 1"/>
              <a:gd name="f315" fmla="*/ f242 f83 1"/>
              <a:gd name="f316" fmla="*/ f243 f84 1"/>
              <a:gd name="f317" fmla="*/ f244 f83 1"/>
              <a:gd name="f318" fmla="*/ f245 f84 1"/>
              <a:gd name="f319" fmla="*/ f246 f83 1"/>
              <a:gd name="f320" fmla="*/ f247 f84 1"/>
              <a:gd name="f321" fmla="*/ f248 f83 1"/>
              <a:gd name="f322" fmla="*/ f249 f84 1"/>
              <a:gd name="f323" fmla="*/ f250 f83 1"/>
              <a:gd name="f324" fmla="*/ f251 f84 1"/>
              <a:gd name="f325" fmla="*/ f252 f83 1"/>
              <a:gd name="f326" fmla="*/ f253 f84 1"/>
              <a:gd name="f327" fmla="*/ f254 f83 1"/>
              <a:gd name="f328" fmla="*/ f255 f84 1"/>
              <a:gd name="f329" fmla="*/ f256 f83 1"/>
              <a:gd name="f330" fmla="*/ f257 f84 1"/>
              <a:gd name="f331" fmla="*/ f258 f83 1"/>
              <a:gd name="f332" fmla="*/ f259 f84 1"/>
              <a:gd name="f333" fmla="*/ f260 f83 1"/>
              <a:gd name="f334" fmla="*/ f261 f84 1"/>
              <a:gd name="f335" fmla="*/ f262 f83 1"/>
              <a:gd name="f336" fmla="*/ f263 f84 1"/>
              <a:gd name="f337" fmla="*/ f264 f83 1"/>
              <a:gd name="f338" fmla="*/ f265 f84 1"/>
              <a:gd name="f339" fmla="*/ f266 f83 1"/>
              <a:gd name="f340" fmla="*/ f267 f84 1"/>
              <a:gd name="f341" fmla="*/ f268 f83 1"/>
              <a:gd name="f342" fmla="*/ f269 f84 1"/>
              <a:gd name="f343" fmla="*/ f270 f83 1"/>
              <a:gd name="f344" fmla="*/ f271 f84 1"/>
              <a:gd name="f345" fmla="*/ f272 f83 1"/>
              <a:gd name="f346" fmla="*/ f273 f84 1"/>
              <a:gd name="f347" fmla="*/ f274 f83 1"/>
              <a:gd name="f348" fmla="*/ f275 f84 1"/>
              <a:gd name="f349" fmla="*/ f276 f83 1"/>
              <a:gd name="f350" fmla="*/ f277 f84 1"/>
              <a:gd name="f351" fmla="*/ f278 f83 1"/>
              <a:gd name="f352" fmla="*/ f279 f84 1"/>
              <a:gd name="f353" fmla="*/ f280 f83 1"/>
              <a:gd name="f354" fmla="*/ f281 f84 1"/>
              <a:gd name="f355" fmla="*/ f282 f83 1"/>
              <a:gd name="f356" fmla="*/ f283 f84 1"/>
              <a:gd name="f357" fmla="*/ f284 f83 1"/>
              <a:gd name="f358" fmla="*/ f285 f84 1"/>
              <a:gd name="f359" fmla="*/ f286 f83 1"/>
              <a:gd name="f360" fmla="*/ f287 f84 1"/>
              <a:gd name="f361" fmla="*/ f288 f83 1"/>
              <a:gd name="f362" fmla="*/ f289 f84 1"/>
              <a:gd name="f363" fmla="*/ f290 f83 1"/>
              <a:gd name="f364" fmla="*/ f291 f84 1"/>
              <a:gd name="f365" fmla="*/ f292 f83 1"/>
              <a:gd name="f366" fmla="*/ f293 f84 1"/>
              <a:gd name="f367" fmla="*/ f294 f83 1"/>
              <a:gd name="f368" fmla="*/ f295 f84 1"/>
              <a:gd name="f369" fmla="*/ f296 f83 1"/>
              <a:gd name="f370" fmla="*/ f297 f84 1"/>
              <a:gd name="f371" fmla="*/ f298 f83 1"/>
              <a:gd name="f372" fmla="*/ f299 f84 1"/>
              <a:gd name="f373" fmla="*/ f300 f83 1"/>
              <a:gd name="f374" fmla="*/ f301 f84 1"/>
              <a:gd name="f375" fmla="*/ f302 f83 1"/>
              <a:gd name="f376" fmla="*/ f303 f84 1"/>
              <a:gd name="f377" fmla="*/ f304 f83 1"/>
              <a:gd name="f378" fmla="*/ f305 f84 1"/>
            </a:gdLst>
            <a:ahLst/>
            <a:cxnLst>
              <a:cxn ang="3cd4">
                <a:pos x="hc" y="t"/>
              </a:cxn>
              <a:cxn ang="0">
                <a:pos x="r" y="vc"/>
              </a:cxn>
              <a:cxn ang="cd4">
                <a:pos x="hc" y="b"/>
              </a:cxn>
              <a:cxn ang="cd2">
                <a:pos x="l" y="vc"/>
              </a:cxn>
              <a:cxn ang="f163">
                <a:pos x="f310" y="f311"/>
              </a:cxn>
              <a:cxn ang="f163">
                <a:pos x="f312" y="f311"/>
              </a:cxn>
              <a:cxn ang="f163">
                <a:pos x="f313" y="f314"/>
              </a:cxn>
              <a:cxn ang="f163">
                <a:pos x="f315" y="f316"/>
              </a:cxn>
              <a:cxn ang="f163">
                <a:pos x="f317" y="f318"/>
              </a:cxn>
              <a:cxn ang="f163">
                <a:pos x="f319" y="f320"/>
              </a:cxn>
              <a:cxn ang="f163">
                <a:pos x="f321" y="f322"/>
              </a:cxn>
              <a:cxn ang="f163">
                <a:pos x="f323" y="f324"/>
              </a:cxn>
              <a:cxn ang="f163">
                <a:pos x="f325" y="f326"/>
              </a:cxn>
              <a:cxn ang="f163">
                <a:pos x="f327" y="f328"/>
              </a:cxn>
              <a:cxn ang="f163">
                <a:pos x="f329" y="f330"/>
              </a:cxn>
              <a:cxn ang="f163">
                <a:pos x="f331" y="f332"/>
              </a:cxn>
              <a:cxn ang="f163">
                <a:pos x="f333" y="f334"/>
              </a:cxn>
              <a:cxn ang="f163">
                <a:pos x="f335" y="f336"/>
              </a:cxn>
              <a:cxn ang="f163">
                <a:pos x="f337" y="f338"/>
              </a:cxn>
              <a:cxn ang="f163">
                <a:pos x="f339" y="f340"/>
              </a:cxn>
              <a:cxn ang="f163">
                <a:pos x="f341" y="f342"/>
              </a:cxn>
              <a:cxn ang="f163">
                <a:pos x="f343" y="f344"/>
              </a:cxn>
              <a:cxn ang="f163">
                <a:pos x="f345" y="f346"/>
              </a:cxn>
              <a:cxn ang="f163">
                <a:pos x="f347" y="f348"/>
              </a:cxn>
              <a:cxn ang="f163">
                <a:pos x="f349" y="f350"/>
              </a:cxn>
              <a:cxn ang="f163">
                <a:pos x="f351" y="f352"/>
              </a:cxn>
              <a:cxn ang="f163">
                <a:pos x="f353" y="f354"/>
              </a:cxn>
              <a:cxn ang="f163">
                <a:pos x="f355" y="f356"/>
              </a:cxn>
              <a:cxn ang="f163">
                <a:pos x="f357" y="f358"/>
              </a:cxn>
              <a:cxn ang="f163">
                <a:pos x="f359" y="f360"/>
              </a:cxn>
              <a:cxn ang="f163">
                <a:pos x="f361" y="f362"/>
              </a:cxn>
              <a:cxn ang="f163">
                <a:pos x="f363" y="f364"/>
              </a:cxn>
              <a:cxn ang="f163">
                <a:pos x="f365" y="f366"/>
              </a:cxn>
              <a:cxn ang="f163">
                <a:pos x="f367" y="f368"/>
              </a:cxn>
              <a:cxn ang="f163">
                <a:pos x="f369" y="f370"/>
              </a:cxn>
              <a:cxn ang="f163">
                <a:pos x="f371" y="f372"/>
              </a:cxn>
              <a:cxn ang="f163">
                <a:pos x="f373" y="f374"/>
              </a:cxn>
              <a:cxn ang="f163">
                <a:pos x="f375" y="f376"/>
              </a:cxn>
              <a:cxn ang="f163">
                <a:pos x="f377" y="f378"/>
              </a:cxn>
              <a:cxn ang="f163">
                <a:pos x="f310" y="f311"/>
              </a:cxn>
            </a:cxnLst>
            <a:rect l="f306" t="f309" r="f307" b="f308"/>
            <a:pathLst>
              <a:path w="559472" h="3709642">
                <a:moveTo>
                  <a:pt x="f5" y="f5"/>
                </a:moveTo>
                <a:lnTo>
                  <a:pt x="f8" y="f5"/>
                </a:lnTo>
                <a:lnTo>
                  <a:pt x="f9" y="f10"/>
                </a:lnTo>
                <a:cubicBezTo>
                  <a:pt x="f11" y="f12"/>
                  <a:pt x="f13" y="f14"/>
                  <a:pt x="f15" y="f16"/>
                </a:cubicBezTo>
                <a:cubicBezTo>
                  <a:pt x="f17" y="f18"/>
                  <a:pt x="f19" y="f20"/>
                  <a:pt x="f21" y="f7"/>
                </a:cubicBez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9"/>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81"/>
                </a:lnTo>
                <a:lnTo>
                  <a:pt x="f5" y="f5"/>
                </a:lnTo>
                <a:close/>
              </a:path>
            </a:pathLst>
          </a:custGeom>
          <a:solidFill>
            <a:srgbClr val="FFFFFF">
              <a:alpha val="20000"/>
            </a:srgbClr>
          </a:solid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6" name="Picture 4" descr="White puzzle with one red piece">
            <a:extLst>
              <a:ext uri="{FF2B5EF4-FFF2-40B4-BE49-F238E27FC236}">
                <a16:creationId xmlns:a16="http://schemas.microsoft.com/office/drawing/2014/main" id="{F79997F3-82CB-6827-DB63-94317DE47C9E}"/>
              </a:ext>
            </a:extLst>
          </p:cNvPr>
          <p:cNvPicPr>
            <a:picLocks noChangeAspect="1"/>
          </p:cNvPicPr>
          <p:nvPr/>
        </p:nvPicPr>
        <p:blipFill>
          <a:blip r:embed="rId3"/>
          <a:srcRect l="30448" r="28843"/>
          <a:stretch>
            <a:fillRect/>
          </a:stretch>
        </p:blipFill>
        <p:spPr>
          <a:xfrm>
            <a:off x="7229173" y="0"/>
            <a:ext cx="4963244" cy="6858000"/>
          </a:xfrm>
          <a:prstGeom prst="rect">
            <a:avLst/>
          </a:prstGeom>
          <a:noFill/>
          <a:ln cap="rnd">
            <a:noFill/>
          </a:ln>
        </p:spPr>
      </p:pic>
      <p:sp>
        <p:nvSpPr>
          <p:cNvPr id="7" name="TextBox 5">
            <a:extLst>
              <a:ext uri="{FF2B5EF4-FFF2-40B4-BE49-F238E27FC236}">
                <a16:creationId xmlns:a16="http://schemas.microsoft.com/office/drawing/2014/main" id="{C259AFA4-DB59-2DC6-D40D-0E0B3CFA7030}"/>
              </a:ext>
            </a:extLst>
          </p:cNvPr>
          <p:cNvSpPr txBox="1"/>
          <p:nvPr/>
        </p:nvSpPr>
        <p:spPr>
          <a:xfrm>
            <a:off x="695026" y="6488664"/>
            <a:ext cx="6096003" cy="261609"/>
          </a:xfrm>
          <a:prstGeom prst="rect">
            <a:avLst/>
          </a:prstGeom>
          <a:noFill/>
          <a:ln cap="rnd">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FFFFFF"/>
                </a:solidFill>
                <a:uFillTx/>
                <a:latin typeface="Calibri" pitchFamily="34"/>
                <a:ea typeface="Calibri" pitchFamily="34"/>
                <a:cs typeface="Calibri" pitchFamily="34"/>
              </a:rPr>
              <a:t>(Gray, T.A. 2019)</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1">
    <p:bg>
      <p:bgPr>
        <a:blipFill>
          <a:blip r:embed="rId2"/>
          <a:stretch>
            <a:fillRect/>
          </a:stretch>
        </a:blip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E4EC4B22-7D1B-DF37-65B3-45B2B3C3082B}"/>
              </a:ext>
            </a:extLst>
          </p:cNvPr>
          <p:cNvSpPr>
            <a:spLocks noMove="1" noResize="1"/>
          </p:cNvSpPr>
          <p:nvPr/>
        </p:nvSpPr>
        <p:spPr>
          <a:xfrm>
            <a:off x="0" y="0"/>
            <a:ext cx="12191996" cy="6858000"/>
          </a:xfrm>
          <a:prstGeom prst="rect">
            <a:avLst/>
          </a:prstGeom>
          <a:blipFill>
            <a:blip r:embed="rId2">
              <a:alphaModFix/>
            </a:blip>
            <a:stretch>
              <a:fillRect/>
            </a:stretch>
          </a:blip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Title 1">
            <a:extLst>
              <a:ext uri="{FF2B5EF4-FFF2-40B4-BE49-F238E27FC236}">
                <a16:creationId xmlns:a16="http://schemas.microsoft.com/office/drawing/2014/main" id="{0DEF8E4F-4626-4B59-1186-B7ED59E913D4}"/>
              </a:ext>
            </a:extLst>
          </p:cNvPr>
          <p:cNvSpPr txBox="1">
            <a:spLocks noGrp="1"/>
          </p:cNvSpPr>
          <p:nvPr>
            <p:ph type="title"/>
          </p:nvPr>
        </p:nvSpPr>
        <p:spPr>
          <a:xfrm>
            <a:off x="648931" y="629262"/>
            <a:ext cx="6188192" cy="1622319"/>
          </a:xfrm>
        </p:spPr>
        <p:txBody>
          <a:bodyPr>
            <a:normAutofit/>
          </a:bodyPr>
          <a:lstStyle/>
          <a:p>
            <a:pPr lvl="0"/>
            <a:r>
              <a:rPr lang="en-GB">
                <a:latin typeface="Calibri" pitchFamily="34"/>
                <a:ea typeface="Calibri" pitchFamily="34"/>
                <a:cs typeface="Calibri" pitchFamily="34"/>
              </a:rPr>
              <a:t>Policy Wound Care</a:t>
            </a:r>
          </a:p>
        </p:txBody>
      </p:sp>
      <p:sp>
        <p:nvSpPr>
          <p:cNvPr id="4" name="Content Placeholder 2">
            <a:extLst>
              <a:ext uri="{FF2B5EF4-FFF2-40B4-BE49-F238E27FC236}">
                <a16:creationId xmlns:a16="http://schemas.microsoft.com/office/drawing/2014/main" id="{BA96398E-B74D-E8B4-8914-BF54BA134AEF}"/>
              </a:ext>
            </a:extLst>
          </p:cNvPr>
          <p:cNvSpPr txBox="1">
            <a:spLocks noGrp="1"/>
          </p:cNvSpPr>
          <p:nvPr>
            <p:ph idx="1"/>
          </p:nvPr>
        </p:nvSpPr>
        <p:spPr>
          <a:xfrm>
            <a:off x="648931" y="2438403"/>
            <a:ext cx="6188192" cy="3785414"/>
          </a:xfrm>
        </p:spPr>
        <p:txBody>
          <a:bodyPr/>
          <a:lstStyle/>
          <a:p>
            <a:pPr marL="0" lvl="0" indent="0">
              <a:buNone/>
            </a:pPr>
            <a:r>
              <a:rPr lang="en-GB">
                <a:latin typeface="Calibri" pitchFamily="34"/>
                <a:ea typeface="Calibri" pitchFamily="34"/>
                <a:cs typeface="Calibri" pitchFamily="34"/>
              </a:rPr>
              <a:t>Decisions in connection with the mode of implementation and dissemination of the policy are made by the policy-making agencies. Public decision-making, through active policy-making, implements the policy to gain skills and knowledge improvement activities. This is done by ensuring the continued use of the policy and facilitating the change in which organizational operations belong. </a:t>
            </a:r>
          </a:p>
          <a:p>
            <a:pPr marL="0" lvl="0" indent="0">
              <a:buNone/>
            </a:pPr>
            <a:endParaRPr lang="en-GB">
              <a:latin typeface="Calibri" pitchFamily="34"/>
              <a:ea typeface="Calibri" pitchFamily="34"/>
              <a:cs typeface="Calibri" pitchFamily="34"/>
            </a:endParaRPr>
          </a:p>
          <a:p>
            <a:pPr marL="0" lvl="0" indent="0">
              <a:buNone/>
            </a:pPr>
            <a:endParaRPr lang="en-GB">
              <a:latin typeface="Calibri" pitchFamily="34"/>
              <a:ea typeface="Calibri" pitchFamily="34"/>
              <a:cs typeface="Calibri" pitchFamily="34"/>
            </a:endParaRPr>
          </a:p>
          <a:p>
            <a:pPr marL="0" lvl="0" indent="0">
              <a:buNone/>
            </a:pPr>
            <a:endParaRPr lang="en-GB">
              <a:latin typeface="Calibri" pitchFamily="34"/>
              <a:ea typeface="Calibri" pitchFamily="34"/>
              <a:cs typeface="Calibri" pitchFamily="34"/>
            </a:endParaRPr>
          </a:p>
          <a:p>
            <a:pPr marL="0" lvl="0" indent="0">
              <a:buNone/>
            </a:pPr>
            <a:endParaRPr lang="en-GB">
              <a:latin typeface="Calibri" pitchFamily="34"/>
              <a:ea typeface="Calibri" pitchFamily="34"/>
              <a:cs typeface="Calibri" pitchFamily="34"/>
            </a:endParaRPr>
          </a:p>
        </p:txBody>
      </p:sp>
      <p:sp>
        <p:nvSpPr>
          <p:cNvPr id="5" name="Freeform 31">
            <a:extLst>
              <a:ext uri="{FF2B5EF4-FFF2-40B4-BE49-F238E27FC236}">
                <a16:creationId xmlns:a16="http://schemas.microsoft.com/office/drawing/2014/main" id="{035F6B40-5BF8-4942-CF66-103B77A3731B}"/>
              </a:ext>
            </a:extLst>
          </p:cNvPr>
          <p:cNvSpPr>
            <a:spLocks noMove="1" noResize="1"/>
          </p:cNvSpPr>
          <p:nvPr/>
        </p:nvSpPr>
        <p:spPr>
          <a:xfrm>
            <a:off x="7015971" y="0"/>
            <a:ext cx="559475" cy="3709638"/>
          </a:xfrm>
          <a:custGeom>
            <a:avLst/>
            <a:gdLst>
              <a:gd name="f0" fmla="val 10800000"/>
              <a:gd name="f1" fmla="val 5400000"/>
              <a:gd name="f2" fmla="val 180"/>
              <a:gd name="f3" fmla="val w"/>
              <a:gd name="f4" fmla="val h"/>
              <a:gd name="f5" fmla="val 0"/>
              <a:gd name="f6" fmla="val 559472"/>
              <a:gd name="f7" fmla="val 3709642"/>
              <a:gd name="f8" fmla="val 473952"/>
              <a:gd name="f9" fmla="val 485840"/>
              <a:gd name="f10" fmla="val 161194"/>
              <a:gd name="f11" fmla="val 552063"/>
              <a:gd name="f12" fmla="val 1147770"/>
              <a:gd name="f13" fmla="val 592441"/>
              <a:gd name="f14" fmla="val 3086737"/>
              <a:gd name="f15" fmla="val 523949"/>
              <a:gd name="f16" fmla="val 3672197"/>
              <a:gd name="f17" fmla="val 500842"/>
              <a:gd name="f18" fmla="val 3684557"/>
              <a:gd name="f19" fmla="val 477855"/>
              <a:gd name="f20" fmla="val 3697282"/>
              <a:gd name="f21" fmla="val 454748"/>
              <a:gd name="f22" fmla="val 448224"/>
              <a:gd name="f23" fmla="val 3510471"/>
              <a:gd name="f24" fmla="val 443564"/>
              <a:gd name="f25" fmla="val 3408563"/>
              <a:gd name="f26" fmla="val 438902"/>
              <a:gd name="f27" fmla="val 3304407"/>
              <a:gd name="f28" fmla="val 433941"/>
              <a:gd name="f29" fmla="val 3198777"/>
              <a:gd name="f30" fmla="val 427584"/>
              <a:gd name="f31" fmla="val 3092510"/>
              <a:gd name="f32" fmla="val 420988"/>
              <a:gd name="f33" fmla="val 2984390"/>
              <a:gd name="f34" fmla="val 414330"/>
              <a:gd name="f35" fmla="val 2874401"/>
              <a:gd name="f36" fmla="val 406840"/>
              <a:gd name="f37" fmla="val 2762980"/>
              <a:gd name="f38" fmla="val 397745"/>
              <a:gd name="f39" fmla="val 2650566"/>
              <a:gd name="f40" fmla="val 389154"/>
              <a:gd name="f41" fmla="val 2536612"/>
              <a:gd name="f42" fmla="val 379225"/>
              <a:gd name="f43" fmla="val 2421642"/>
              <a:gd name="f44" fmla="val 368316"/>
              <a:gd name="f45" fmla="val 2305627"/>
              <a:gd name="f46" fmla="val 357466"/>
              <a:gd name="f47" fmla="val 2189233"/>
              <a:gd name="f48" fmla="val 344982"/>
              <a:gd name="f49" fmla="val 2071473"/>
              <a:gd name="f50" fmla="val 332466"/>
              <a:gd name="f51" fmla="val 1952216"/>
              <a:gd name="f52" fmla="val 319121"/>
              <a:gd name="f53" fmla="val 1833776"/>
              <a:gd name="f54" fmla="val 304408"/>
              <a:gd name="f55" fmla="val 1713948"/>
              <a:gd name="f56" fmla="val 288685"/>
              <a:gd name="f57" fmla="val 1592703"/>
              <a:gd name="f58" fmla="val 273050"/>
              <a:gd name="f59" fmla="val 1471451"/>
              <a:gd name="f60" fmla="val 255813"/>
              <a:gd name="f61" fmla="val 1350328"/>
              <a:gd name="f62" fmla="val 237060"/>
              <a:gd name="f63" fmla="val 1227080"/>
              <a:gd name="f64" fmla="val 218488"/>
              <a:gd name="f65" fmla="val 1106065"/>
              <a:gd name="f66" fmla="val 198221"/>
              <a:gd name="f67" fmla="val 982940"/>
              <a:gd name="f68" fmla="val 177152"/>
              <a:gd name="f69" fmla="val 858755"/>
              <a:gd name="f70" fmla="val 155551"/>
              <a:gd name="f71" fmla="val 736861"/>
              <a:gd name="f72" fmla="val 131782"/>
              <a:gd name="f73" fmla="val 613645"/>
              <a:gd name="f74" fmla="val 107123"/>
              <a:gd name="f75" fmla="val 490500"/>
              <a:gd name="f76" fmla="val 82552"/>
              <a:gd name="f77" fmla="val 367348"/>
              <a:gd name="f78" fmla="val 55608"/>
              <a:gd name="f79" fmla="val 244762"/>
              <a:gd name="f80" fmla="val 28130"/>
              <a:gd name="f81" fmla="val 122220"/>
              <a:gd name="f82" fmla="+- 0 0 -90"/>
              <a:gd name="f83" fmla="*/ f3 1 559472"/>
              <a:gd name="f84" fmla="*/ f4 1 3709642"/>
              <a:gd name="f85" fmla="val f5"/>
              <a:gd name="f86" fmla="val f6"/>
              <a:gd name="f87" fmla="val f7"/>
              <a:gd name="f88" fmla="*/ f82 f0 1"/>
              <a:gd name="f89" fmla="+- f87 0 f85"/>
              <a:gd name="f90" fmla="+- f86 0 f85"/>
              <a:gd name="f91" fmla="*/ f88 1 f2"/>
              <a:gd name="f92" fmla="*/ f90 1 559472"/>
              <a:gd name="f93" fmla="*/ f89 1 3709642"/>
              <a:gd name="f94" fmla="*/ 0 f90 1"/>
              <a:gd name="f95" fmla="*/ 0 f89 1"/>
              <a:gd name="f96" fmla="*/ 473952 f90 1"/>
              <a:gd name="f97" fmla="*/ 485840 f90 1"/>
              <a:gd name="f98" fmla="*/ 161194 f89 1"/>
              <a:gd name="f99" fmla="*/ 523949 f90 1"/>
              <a:gd name="f100" fmla="*/ 3672197 f89 1"/>
              <a:gd name="f101" fmla="*/ 454748 f90 1"/>
              <a:gd name="f102" fmla="*/ 3709642 f89 1"/>
              <a:gd name="f103" fmla="*/ 448224 f90 1"/>
              <a:gd name="f104" fmla="*/ 3510471 f89 1"/>
              <a:gd name="f105" fmla="*/ 443564 f90 1"/>
              <a:gd name="f106" fmla="*/ 3408563 f89 1"/>
              <a:gd name="f107" fmla="*/ 438902 f90 1"/>
              <a:gd name="f108" fmla="*/ 3304407 f89 1"/>
              <a:gd name="f109" fmla="*/ 433941 f90 1"/>
              <a:gd name="f110" fmla="*/ 3198777 f89 1"/>
              <a:gd name="f111" fmla="*/ 427584 f90 1"/>
              <a:gd name="f112" fmla="*/ 3092510 f89 1"/>
              <a:gd name="f113" fmla="*/ 420988 f90 1"/>
              <a:gd name="f114" fmla="*/ 2984390 f89 1"/>
              <a:gd name="f115" fmla="*/ 414330 f90 1"/>
              <a:gd name="f116" fmla="*/ 2874401 f89 1"/>
              <a:gd name="f117" fmla="*/ 406840 f90 1"/>
              <a:gd name="f118" fmla="*/ 2762980 f89 1"/>
              <a:gd name="f119" fmla="*/ 397745 f90 1"/>
              <a:gd name="f120" fmla="*/ 2650566 f89 1"/>
              <a:gd name="f121" fmla="*/ 389154 f90 1"/>
              <a:gd name="f122" fmla="*/ 2536612 f89 1"/>
              <a:gd name="f123" fmla="*/ 379225 f90 1"/>
              <a:gd name="f124" fmla="*/ 2421642 f89 1"/>
              <a:gd name="f125" fmla="*/ 368316 f90 1"/>
              <a:gd name="f126" fmla="*/ 2305627 f89 1"/>
              <a:gd name="f127" fmla="*/ 357466 f90 1"/>
              <a:gd name="f128" fmla="*/ 2189233 f89 1"/>
              <a:gd name="f129" fmla="*/ 344982 f90 1"/>
              <a:gd name="f130" fmla="*/ 2071473 f89 1"/>
              <a:gd name="f131" fmla="*/ 332466 f90 1"/>
              <a:gd name="f132" fmla="*/ 1952216 f89 1"/>
              <a:gd name="f133" fmla="*/ 319121 f90 1"/>
              <a:gd name="f134" fmla="*/ 1833776 f89 1"/>
              <a:gd name="f135" fmla="*/ 304408 f90 1"/>
              <a:gd name="f136" fmla="*/ 1713948 f89 1"/>
              <a:gd name="f137" fmla="*/ 288685 f90 1"/>
              <a:gd name="f138" fmla="*/ 1592703 f89 1"/>
              <a:gd name="f139" fmla="*/ 273050 f90 1"/>
              <a:gd name="f140" fmla="*/ 1471451 f89 1"/>
              <a:gd name="f141" fmla="*/ 255813 f90 1"/>
              <a:gd name="f142" fmla="*/ 1350328 f89 1"/>
              <a:gd name="f143" fmla="*/ 237060 f90 1"/>
              <a:gd name="f144" fmla="*/ 1227080 f89 1"/>
              <a:gd name="f145" fmla="*/ 218488 f90 1"/>
              <a:gd name="f146" fmla="*/ 1106065 f89 1"/>
              <a:gd name="f147" fmla="*/ 198221 f90 1"/>
              <a:gd name="f148" fmla="*/ 982940 f89 1"/>
              <a:gd name="f149" fmla="*/ 177152 f90 1"/>
              <a:gd name="f150" fmla="*/ 858755 f89 1"/>
              <a:gd name="f151" fmla="*/ 155551 f90 1"/>
              <a:gd name="f152" fmla="*/ 736861 f89 1"/>
              <a:gd name="f153" fmla="*/ 131782 f90 1"/>
              <a:gd name="f154" fmla="*/ 613645 f89 1"/>
              <a:gd name="f155" fmla="*/ 107123 f90 1"/>
              <a:gd name="f156" fmla="*/ 490500 f89 1"/>
              <a:gd name="f157" fmla="*/ 82552 f90 1"/>
              <a:gd name="f158" fmla="*/ 367348 f89 1"/>
              <a:gd name="f159" fmla="*/ 55608 f90 1"/>
              <a:gd name="f160" fmla="*/ 244762 f89 1"/>
              <a:gd name="f161" fmla="*/ 28130 f90 1"/>
              <a:gd name="f162" fmla="*/ 122220 f89 1"/>
              <a:gd name="f163" fmla="+- f91 0 f1"/>
              <a:gd name="f164" fmla="*/ f94 1 559472"/>
              <a:gd name="f165" fmla="*/ f95 1 3709642"/>
              <a:gd name="f166" fmla="*/ f96 1 559472"/>
              <a:gd name="f167" fmla="*/ f97 1 559472"/>
              <a:gd name="f168" fmla="*/ f98 1 3709642"/>
              <a:gd name="f169" fmla="*/ f99 1 559472"/>
              <a:gd name="f170" fmla="*/ f100 1 3709642"/>
              <a:gd name="f171" fmla="*/ f101 1 559472"/>
              <a:gd name="f172" fmla="*/ f102 1 3709642"/>
              <a:gd name="f173" fmla="*/ f103 1 559472"/>
              <a:gd name="f174" fmla="*/ f104 1 3709642"/>
              <a:gd name="f175" fmla="*/ f105 1 559472"/>
              <a:gd name="f176" fmla="*/ f106 1 3709642"/>
              <a:gd name="f177" fmla="*/ f107 1 559472"/>
              <a:gd name="f178" fmla="*/ f108 1 3709642"/>
              <a:gd name="f179" fmla="*/ f109 1 559472"/>
              <a:gd name="f180" fmla="*/ f110 1 3709642"/>
              <a:gd name="f181" fmla="*/ f111 1 559472"/>
              <a:gd name="f182" fmla="*/ f112 1 3709642"/>
              <a:gd name="f183" fmla="*/ f113 1 559472"/>
              <a:gd name="f184" fmla="*/ f114 1 3709642"/>
              <a:gd name="f185" fmla="*/ f115 1 559472"/>
              <a:gd name="f186" fmla="*/ f116 1 3709642"/>
              <a:gd name="f187" fmla="*/ f117 1 559472"/>
              <a:gd name="f188" fmla="*/ f118 1 3709642"/>
              <a:gd name="f189" fmla="*/ f119 1 559472"/>
              <a:gd name="f190" fmla="*/ f120 1 3709642"/>
              <a:gd name="f191" fmla="*/ f121 1 559472"/>
              <a:gd name="f192" fmla="*/ f122 1 3709642"/>
              <a:gd name="f193" fmla="*/ f123 1 559472"/>
              <a:gd name="f194" fmla="*/ f124 1 3709642"/>
              <a:gd name="f195" fmla="*/ f125 1 559472"/>
              <a:gd name="f196" fmla="*/ f126 1 3709642"/>
              <a:gd name="f197" fmla="*/ f127 1 559472"/>
              <a:gd name="f198" fmla="*/ f128 1 3709642"/>
              <a:gd name="f199" fmla="*/ f129 1 559472"/>
              <a:gd name="f200" fmla="*/ f130 1 3709642"/>
              <a:gd name="f201" fmla="*/ f131 1 559472"/>
              <a:gd name="f202" fmla="*/ f132 1 3709642"/>
              <a:gd name="f203" fmla="*/ f133 1 559472"/>
              <a:gd name="f204" fmla="*/ f134 1 3709642"/>
              <a:gd name="f205" fmla="*/ f135 1 559472"/>
              <a:gd name="f206" fmla="*/ f136 1 3709642"/>
              <a:gd name="f207" fmla="*/ f137 1 559472"/>
              <a:gd name="f208" fmla="*/ f138 1 3709642"/>
              <a:gd name="f209" fmla="*/ f139 1 559472"/>
              <a:gd name="f210" fmla="*/ f140 1 3709642"/>
              <a:gd name="f211" fmla="*/ f141 1 559472"/>
              <a:gd name="f212" fmla="*/ f142 1 3709642"/>
              <a:gd name="f213" fmla="*/ f143 1 559472"/>
              <a:gd name="f214" fmla="*/ f144 1 3709642"/>
              <a:gd name="f215" fmla="*/ f145 1 559472"/>
              <a:gd name="f216" fmla="*/ f146 1 3709642"/>
              <a:gd name="f217" fmla="*/ f147 1 559472"/>
              <a:gd name="f218" fmla="*/ f148 1 3709642"/>
              <a:gd name="f219" fmla="*/ f149 1 559472"/>
              <a:gd name="f220" fmla="*/ f150 1 3709642"/>
              <a:gd name="f221" fmla="*/ f151 1 559472"/>
              <a:gd name="f222" fmla="*/ f152 1 3709642"/>
              <a:gd name="f223" fmla="*/ f153 1 559472"/>
              <a:gd name="f224" fmla="*/ f154 1 3709642"/>
              <a:gd name="f225" fmla="*/ f155 1 559472"/>
              <a:gd name="f226" fmla="*/ f156 1 3709642"/>
              <a:gd name="f227" fmla="*/ f157 1 559472"/>
              <a:gd name="f228" fmla="*/ f158 1 3709642"/>
              <a:gd name="f229" fmla="*/ f159 1 559472"/>
              <a:gd name="f230" fmla="*/ f160 1 3709642"/>
              <a:gd name="f231" fmla="*/ f161 1 559472"/>
              <a:gd name="f232" fmla="*/ f162 1 3709642"/>
              <a:gd name="f233" fmla="*/ f85 1 f92"/>
              <a:gd name="f234" fmla="*/ f86 1 f92"/>
              <a:gd name="f235" fmla="*/ f85 1 f93"/>
              <a:gd name="f236" fmla="*/ f87 1 f93"/>
              <a:gd name="f237" fmla="*/ f164 1 f92"/>
              <a:gd name="f238" fmla="*/ f165 1 f93"/>
              <a:gd name="f239" fmla="*/ f166 1 f92"/>
              <a:gd name="f240" fmla="*/ f167 1 f92"/>
              <a:gd name="f241" fmla="*/ f168 1 f93"/>
              <a:gd name="f242" fmla="*/ f169 1 f92"/>
              <a:gd name="f243" fmla="*/ f170 1 f93"/>
              <a:gd name="f244" fmla="*/ f171 1 f92"/>
              <a:gd name="f245" fmla="*/ f172 1 f93"/>
              <a:gd name="f246" fmla="*/ f173 1 f92"/>
              <a:gd name="f247" fmla="*/ f174 1 f93"/>
              <a:gd name="f248" fmla="*/ f175 1 f92"/>
              <a:gd name="f249" fmla="*/ f176 1 f93"/>
              <a:gd name="f250" fmla="*/ f177 1 f92"/>
              <a:gd name="f251" fmla="*/ f178 1 f93"/>
              <a:gd name="f252" fmla="*/ f179 1 f92"/>
              <a:gd name="f253" fmla="*/ f180 1 f93"/>
              <a:gd name="f254" fmla="*/ f181 1 f92"/>
              <a:gd name="f255" fmla="*/ f182 1 f93"/>
              <a:gd name="f256" fmla="*/ f183 1 f92"/>
              <a:gd name="f257" fmla="*/ f184 1 f93"/>
              <a:gd name="f258" fmla="*/ f185 1 f92"/>
              <a:gd name="f259" fmla="*/ f186 1 f93"/>
              <a:gd name="f260" fmla="*/ f187 1 f92"/>
              <a:gd name="f261" fmla="*/ f188 1 f93"/>
              <a:gd name="f262" fmla="*/ f189 1 f92"/>
              <a:gd name="f263" fmla="*/ f190 1 f93"/>
              <a:gd name="f264" fmla="*/ f191 1 f92"/>
              <a:gd name="f265" fmla="*/ f192 1 f93"/>
              <a:gd name="f266" fmla="*/ f193 1 f92"/>
              <a:gd name="f267" fmla="*/ f194 1 f93"/>
              <a:gd name="f268" fmla="*/ f195 1 f92"/>
              <a:gd name="f269" fmla="*/ f196 1 f93"/>
              <a:gd name="f270" fmla="*/ f197 1 f92"/>
              <a:gd name="f271" fmla="*/ f198 1 f93"/>
              <a:gd name="f272" fmla="*/ f199 1 f92"/>
              <a:gd name="f273" fmla="*/ f200 1 f93"/>
              <a:gd name="f274" fmla="*/ f201 1 f92"/>
              <a:gd name="f275" fmla="*/ f202 1 f93"/>
              <a:gd name="f276" fmla="*/ f203 1 f92"/>
              <a:gd name="f277" fmla="*/ f204 1 f93"/>
              <a:gd name="f278" fmla="*/ f205 1 f92"/>
              <a:gd name="f279" fmla="*/ f206 1 f93"/>
              <a:gd name="f280" fmla="*/ f207 1 f92"/>
              <a:gd name="f281" fmla="*/ f208 1 f93"/>
              <a:gd name="f282" fmla="*/ f209 1 f92"/>
              <a:gd name="f283" fmla="*/ f210 1 f93"/>
              <a:gd name="f284" fmla="*/ f211 1 f92"/>
              <a:gd name="f285" fmla="*/ f212 1 f93"/>
              <a:gd name="f286" fmla="*/ f213 1 f92"/>
              <a:gd name="f287" fmla="*/ f214 1 f93"/>
              <a:gd name="f288" fmla="*/ f215 1 f92"/>
              <a:gd name="f289" fmla="*/ f216 1 f93"/>
              <a:gd name="f290" fmla="*/ f217 1 f92"/>
              <a:gd name="f291" fmla="*/ f218 1 f93"/>
              <a:gd name="f292" fmla="*/ f219 1 f92"/>
              <a:gd name="f293" fmla="*/ f220 1 f93"/>
              <a:gd name="f294" fmla="*/ f221 1 f92"/>
              <a:gd name="f295" fmla="*/ f222 1 f93"/>
              <a:gd name="f296" fmla="*/ f223 1 f92"/>
              <a:gd name="f297" fmla="*/ f224 1 f93"/>
              <a:gd name="f298" fmla="*/ f225 1 f92"/>
              <a:gd name="f299" fmla="*/ f226 1 f93"/>
              <a:gd name="f300" fmla="*/ f227 1 f92"/>
              <a:gd name="f301" fmla="*/ f228 1 f93"/>
              <a:gd name="f302" fmla="*/ f229 1 f92"/>
              <a:gd name="f303" fmla="*/ f230 1 f93"/>
              <a:gd name="f304" fmla="*/ f231 1 f92"/>
              <a:gd name="f305" fmla="*/ f232 1 f93"/>
              <a:gd name="f306" fmla="*/ f233 f83 1"/>
              <a:gd name="f307" fmla="*/ f234 f83 1"/>
              <a:gd name="f308" fmla="*/ f236 f84 1"/>
              <a:gd name="f309" fmla="*/ f235 f84 1"/>
              <a:gd name="f310" fmla="*/ f237 f83 1"/>
              <a:gd name="f311" fmla="*/ f238 f84 1"/>
              <a:gd name="f312" fmla="*/ f239 f83 1"/>
              <a:gd name="f313" fmla="*/ f240 f83 1"/>
              <a:gd name="f314" fmla="*/ f241 f84 1"/>
              <a:gd name="f315" fmla="*/ f242 f83 1"/>
              <a:gd name="f316" fmla="*/ f243 f84 1"/>
              <a:gd name="f317" fmla="*/ f244 f83 1"/>
              <a:gd name="f318" fmla="*/ f245 f84 1"/>
              <a:gd name="f319" fmla="*/ f246 f83 1"/>
              <a:gd name="f320" fmla="*/ f247 f84 1"/>
              <a:gd name="f321" fmla="*/ f248 f83 1"/>
              <a:gd name="f322" fmla="*/ f249 f84 1"/>
              <a:gd name="f323" fmla="*/ f250 f83 1"/>
              <a:gd name="f324" fmla="*/ f251 f84 1"/>
              <a:gd name="f325" fmla="*/ f252 f83 1"/>
              <a:gd name="f326" fmla="*/ f253 f84 1"/>
              <a:gd name="f327" fmla="*/ f254 f83 1"/>
              <a:gd name="f328" fmla="*/ f255 f84 1"/>
              <a:gd name="f329" fmla="*/ f256 f83 1"/>
              <a:gd name="f330" fmla="*/ f257 f84 1"/>
              <a:gd name="f331" fmla="*/ f258 f83 1"/>
              <a:gd name="f332" fmla="*/ f259 f84 1"/>
              <a:gd name="f333" fmla="*/ f260 f83 1"/>
              <a:gd name="f334" fmla="*/ f261 f84 1"/>
              <a:gd name="f335" fmla="*/ f262 f83 1"/>
              <a:gd name="f336" fmla="*/ f263 f84 1"/>
              <a:gd name="f337" fmla="*/ f264 f83 1"/>
              <a:gd name="f338" fmla="*/ f265 f84 1"/>
              <a:gd name="f339" fmla="*/ f266 f83 1"/>
              <a:gd name="f340" fmla="*/ f267 f84 1"/>
              <a:gd name="f341" fmla="*/ f268 f83 1"/>
              <a:gd name="f342" fmla="*/ f269 f84 1"/>
              <a:gd name="f343" fmla="*/ f270 f83 1"/>
              <a:gd name="f344" fmla="*/ f271 f84 1"/>
              <a:gd name="f345" fmla="*/ f272 f83 1"/>
              <a:gd name="f346" fmla="*/ f273 f84 1"/>
              <a:gd name="f347" fmla="*/ f274 f83 1"/>
              <a:gd name="f348" fmla="*/ f275 f84 1"/>
              <a:gd name="f349" fmla="*/ f276 f83 1"/>
              <a:gd name="f350" fmla="*/ f277 f84 1"/>
              <a:gd name="f351" fmla="*/ f278 f83 1"/>
              <a:gd name="f352" fmla="*/ f279 f84 1"/>
              <a:gd name="f353" fmla="*/ f280 f83 1"/>
              <a:gd name="f354" fmla="*/ f281 f84 1"/>
              <a:gd name="f355" fmla="*/ f282 f83 1"/>
              <a:gd name="f356" fmla="*/ f283 f84 1"/>
              <a:gd name="f357" fmla="*/ f284 f83 1"/>
              <a:gd name="f358" fmla="*/ f285 f84 1"/>
              <a:gd name="f359" fmla="*/ f286 f83 1"/>
              <a:gd name="f360" fmla="*/ f287 f84 1"/>
              <a:gd name="f361" fmla="*/ f288 f83 1"/>
              <a:gd name="f362" fmla="*/ f289 f84 1"/>
              <a:gd name="f363" fmla="*/ f290 f83 1"/>
              <a:gd name="f364" fmla="*/ f291 f84 1"/>
              <a:gd name="f365" fmla="*/ f292 f83 1"/>
              <a:gd name="f366" fmla="*/ f293 f84 1"/>
              <a:gd name="f367" fmla="*/ f294 f83 1"/>
              <a:gd name="f368" fmla="*/ f295 f84 1"/>
              <a:gd name="f369" fmla="*/ f296 f83 1"/>
              <a:gd name="f370" fmla="*/ f297 f84 1"/>
              <a:gd name="f371" fmla="*/ f298 f83 1"/>
              <a:gd name="f372" fmla="*/ f299 f84 1"/>
              <a:gd name="f373" fmla="*/ f300 f83 1"/>
              <a:gd name="f374" fmla="*/ f301 f84 1"/>
              <a:gd name="f375" fmla="*/ f302 f83 1"/>
              <a:gd name="f376" fmla="*/ f303 f84 1"/>
              <a:gd name="f377" fmla="*/ f304 f83 1"/>
              <a:gd name="f378" fmla="*/ f305 f84 1"/>
            </a:gdLst>
            <a:ahLst/>
            <a:cxnLst>
              <a:cxn ang="3cd4">
                <a:pos x="hc" y="t"/>
              </a:cxn>
              <a:cxn ang="0">
                <a:pos x="r" y="vc"/>
              </a:cxn>
              <a:cxn ang="cd4">
                <a:pos x="hc" y="b"/>
              </a:cxn>
              <a:cxn ang="cd2">
                <a:pos x="l" y="vc"/>
              </a:cxn>
              <a:cxn ang="f163">
                <a:pos x="f310" y="f311"/>
              </a:cxn>
              <a:cxn ang="f163">
                <a:pos x="f312" y="f311"/>
              </a:cxn>
              <a:cxn ang="f163">
                <a:pos x="f313" y="f314"/>
              </a:cxn>
              <a:cxn ang="f163">
                <a:pos x="f315" y="f316"/>
              </a:cxn>
              <a:cxn ang="f163">
                <a:pos x="f317" y="f318"/>
              </a:cxn>
              <a:cxn ang="f163">
                <a:pos x="f319" y="f320"/>
              </a:cxn>
              <a:cxn ang="f163">
                <a:pos x="f321" y="f322"/>
              </a:cxn>
              <a:cxn ang="f163">
                <a:pos x="f323" y="f324"/>
              </a:cxn>
              <a:cxn ang="f163">
                <a:pos x="f325" y="f326"/>
              </a:cxn>
              <a:cxn ang="f163">
                <a:pos x="f327" y="f328"/>
              </a:cxn>
              <a:cxn ang="f163">
                <a:pos x="f329" y="f330"/>
              </a:cxn>
              <a:cxn ang="f163">
                <a:pos x="f331" y="f332"/>
              </a:cxn>
              <a:cxn ang="f163">
                <a:pos x="f333" y="f334"/>
              </a:cxn>
              <a:cxn ang="f163">
                <a:pos x="f335" y="f336"/>
              </a:cxn>
              <a:cxn ang="f163">
                <a:pos x="f337" y="f338"/>
              </a:cxn>
              <a:cxn ang="f163">
                <a:pos x="f339" y="f340"/>
              </a:cxn>
              <a:cxn ang="f163">
                <a:pos x="f341" y="f342"/>
              </a:cxn>
              <a:cxn ang="f163">
                <a:pos x="f343" y="f344"/>
              </a:cxn>
              <a:cxn ang="f163">
                <a:pos x="f345" y="f346"/>
              </a:cxn>
              <a:cxn ang="f163">
                <a:pos x="f347" y="f348"/>
              </a:cxn>
              <a:cxn ang="f163">
                <a:pos x="f349" y="f350"/>
              </a:cxn>
              <a:cxn ang="f163">
                <a:pos x="f351" y="f352"/>
              </a:cxn>
              <a:cxn ang="f163">
                <a:pos x="f353" y="f354"/>
              </a:cxn>
              <a:cxn ang="f163">
                <a:pos x="f355" y="f356"/>
              </a:cxn>
              <a:cxn ang="f163">
                <a:pos x="f357" y="f358"/>
              </a:cxn>
              <a:cxn ang="f163">
                <a:pos x="f359" y="f360"/>
              </a:cxn>
              <a:cxn ang="f163">
                <a:pos x="f361" y="f362"/>
              </a:cxn>
              <a:cxn ang="f163">
                <a:pos x="f363" y="f364"/>
              </a:cxn>
              <a:cxn ang="f163">
                <a:pos x="f365" y="f366"/>
              </a:cxn>
              <a:cxn ang="f163">
                <a:pos x="f367" y="f368"/>
              </a:cxn>
              <a:cxn ang="f163">
                <a:pos x="f369" y="f370"/>
              </a:cxn>
              <a:cxn ang="f163">
                <a:pos x="f371" y="f372"/>
              </a:cxn>
              <a:cxn ang="f163">
                <a:pos x="f373" y="f374"/>
              </a:cxn>
              <a:cxn ang="f163">
                <a:pos x="f375" y="f376"/>
              </a:cxn>
              <a:cxn ang="f163">
                <a:pos x="f377" y="f378"/>
              </a:cxn>
              <a:cxn ang="f163">
                <a:pos x="f310" y="f311"/>
              </a:cxn>
            </a:cxnLst>
            <a:rect l="f306" t="f309" r="f307" b="f308"/>
            <a:pathLst>
              <a:path w="559472" h="3709642">
                <a:moveTo>
                  <a:pt x="f5" y="f5"/>
                </a:moveTo>
                <a:lnTo>
                  <a:pt x="f8" y="f5"/>
                </a:lnTo>
                <a:lnTo>
                  <a:pt x="f9" y="f10"/>
                </a:lnTo>
                <a:cubicBezTo>
                  <a:pt x="f11" y="f12"/>
                  <a:pt x="f13" y="f14"/>
                  <a:pt x="f15" y="f16"/>
                </a:cubicBezTo>
                <a:cubicBezTo>
                  <a:pt x="f17" y="f18"/>
                  <a:pt x="f19" y="f20"/>
                  <a:pt x="f21" y="f7"/>
                </a:cubicBez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9"/>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81"/>
                </a:lnTo>
                <a:lnTo>
                  <a:pt x="f5" y="f5"/>
                </a:lnTo>
                <a:close/>
              </a:path>
            </a:pathLst>
          </a:custGeom>
          <a:solidFill>
            <a:srgbClr val="FFFFFF">
              <a:alpha val="20000"/>
            </a:srgbClr>
          </a:solid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6" name="Picture 4" descr="Yellow paper aeroplane flying the opposite way as many grey paper aeroplanes">
            <a:extLst>
              <a:ext uri="{FF2B5EF4-FFF2-40B4-BE49-F238E27FC236}">
                <a16:creationId xmlns:a16="http://schemas.microsoft.com/office/drawing/2014/main" id="{84101572-FB1C-3AB1-058A-E10A785349F3}"/>
              </a:ext>
            </a:extLst>
          </p:cNvPr>
          <p:cNvPicPr>
            <a:picLocks noChangeAspect="1"/>
          </p:cNvPicPr>
          <p:nvPr/>
        </p:nvPicPr>
        <p:blipFill>
          <a:blip r:embed="rId3"/>
          <a:srcRect l="14887" r="36804" b="-2"/>
          <a:stretch>
            <a:fillRect/>
          </a:stretch>
        </p:blipFill>
        <p:spPr>
          <a:xfrm>
            <a:off x="7229173" y="0"/>
            <a:ext cx="4963244" cy="6858000"/>
          </a:xfrm>
          <a:prstGeom prst="rect">
            <a:avLst/>
          </a:prstGeom>
          <a:noFill/>
          <a:ln cap="rnd">
            <a:noFill/>
          </a:ln>
        </p:spPr>
      </p:pic>
      <p:sp>
        <p:nvSpPr>
          <p:cNvPr id="7" name="TextBox 5">
            <a:extLst>
              <a:ext uri="{FF2B5EF4-FFF2-40B4-BE49-F238E27FC236}">
                <a16:creationId xmlns:a16="http://schemas.microsoft.com/office/drawing/2014/main" id="{07462A7E-74B8-09DE-94AC-EA2F8A943181}"/>
              </a:ext>
            </a:extLst>
          </p:cNvPr>
          <p:cNvSpPr txBox="1"/>
          <p:nvPr/>
        </p:nvSpPr>
        <p:spPr>
          <a:xfrm>
            <a:off x="1026578" y="6488664"/>
            <a:ext cx="6096003" cy="261609"/>
          </a:xfrm>
          <a:prstGeom prst="rect">
            <a:avLst/>
          </a:prstGeom>
          <a:noFill/>
          <a:ln cap="rnd">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FFFFFF"/>
                </a:solidFill>
                <a:uFillTx/>
                <a:latin typeface="Calibri" pitchFamily="34"/>
                <a:ea typeface="Calibri" pitchFamily="34"/>
                <a:cs typeface="Calibri" pitchFamily="34"/>
              </a:rPr>
              <a:t>(Munro, J.A. 2021)</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3">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5E33355F-E4A2-999F-1AA8-8C5BBDB5989B}"/>
              </a:ext>
            </a:extLst>
          </p:cNvPr>
          <p:cNvSpPr>
            <a:spLocks noMove="1" noResize="1"/>
          </p:cNvSpPr>
          <p:nvPr/>
        </p:nvSpPr>
        <p:spPr>
          <a:xfrm>
            <a:off x="0" y="0"/>
            <a:ext cx="12191996" cy="6858000"/>
          </a:xfrm>
          <a:prstGeom prst="rect">
            <a:avLst/>
          </a:prstGeom>
          <a:blipFill>
            <a:blip r:embed="rId2">
              <a:alphaModFix/>
            </a:blip>
            <a:stretch>
              <a:fillRect/>
            </a:stretch>
          </a:blip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Freeform 7">
            <a:extLst>
              <a:ext uri="{FF2B5EF4-FFF2-40B4-BE49-F238E27FC236}">
                <a16:creationId xmlns:a16="http://schemas.microsoft.com/office/drawing/2014/main" id="{11DBF370-8BCB-D4D9-64DB-5ABC6A71D3B0}"/>
              </a:ext>
            </a:extLst>
          </p:cNvPr>
          <p:cNvSpPr>
            <a:spLocks noMove="1" noResize="1"/>
          </p:cNvSpPr>
          <p:nvPr/>
        </p:nvSpPr>
        <p:spPr>
          <a:xfrm>
            <a:off x="8719937" y="1460232"/>
            <a:ext cx="3472059" cy="825931"/>
          </a:xfrm>
          <a:custGeom>
            <a:avLst/>
            <a:gdLst>
              <a:gd name="f0" fmla="val 10800000"/>
              <a:gd name="f1" fmla="val 5400000"/>
              <a:gd name="f2" fmla="val 180"/>
              <a:gd name="f3" fmla="val w"/>
              <a:gd name="f4" fmla="val h"/>
              <a:gd name="f5" fmla="val 0"/>
              <a:gd name="f6" fmla="val 3472060"/>
              <a:gd name="f7" fmla="val 825932"/>
              <a:gd name="f8" fmla="val 3470310"/>
              <a:gd name="f9" fmla="val 12850"/>
              <a:gd name="f10" fmla="val 480529"/>
              <a:gd name="f11" fmla="val 3363699"/>
              <a:gd name="f12" fmla="val 498471"/>
              <a:gd name="f13" fmla="val 2435623"/>
              <a:gd name="f14" fmla="val 645518"/>
              <a:gd name="f15" fmla="val 603076"/>
              <a:gd name="f16" fmla="val 844866"/>
              <a:gd name="f17" fmla="val 42060"/>
              <a:gd name="f18" fmla="val 824486"/>
              <a:gd name="f19" fmla="val 28151"/>
              <a:gd name="f20" fmla="val 802425"/>
              <a:gd name="f21" fmla="val 13909"/>
              <a:gd name="f22" fmla="val 780513"/>
              <a:gd name="f23" fmla="val 758452"/>
              <a:gd name="f24" fmla="val 188014"/>
              <a:gd name="f25" fmla="val 735602"/>
              <a:gd name="f26" fmla="val 284087"/>
              <a:gd name="f27" fmla="val 722590"/>
              <a:gd name="f28" fmla="val 382288"/>
              <a:gd name="f29" fmla="val 709392"/>
              <a:gd name="f30" fmla="val 481858"/>
              <a:gd name="f31" fmla="val 695774"/>
              <a:gd name="f32" fmla="val 581897"/>
              <a:gd name="f33" fmla="val 680711"/>
              <a:gd name="f34" fmla="val 683670"/>
              <a:gd name="f35" fmla="val 665256"/>
              <a:gd name="f36" fmla="val 787206"/>
              <a:gd name="f37" fmla="val 649587"/>
              <a:gd name="f38" fmla="val 892019"/>
              <a:gd name="f39" fmla="val 632968"/>
              <a:gd name="f40" fmla="val 997620"/>
              <a:gd name="f41" fmla="val 614667"/>
              <a:gd name="f42" fmla="val 1104727"/>
              <a:gd name="f43" fmla="val 596741"/>
              <a:gd name="f44" fmla="val 1212669"/>
              <a:gd name="f45" fmla="val 577397"/>
              <a:gd name="f46" fmla="val 1321506"/>
              <a:gd name="f47" fmla="val 556988"/>
              <a:gd name="f48" fmla="val 1430709"/>
              <a:gd name="f49" fmla="val 536607"/>
              <a:gd name="f50" fmla="val 1541050"/>
              <a:gd name="f51" fmla="val 514481"/>
              <a:gd name="f52" fmla="val 1652805"/>
              <a:gd name="f53" fmla="val 492202"/>
              <a:gd name="f54" fmla="val 1763708"/>
              <a:gd name="f55" fmla="val 469161"/>
              <a:gd name="f56" fmla="val 1875795"/>
              <a:gd name="f57" fmla="val 444641"/>
              <a:gd name="f58" fmla="val 1989128"/>
              <a:gd name="f59" fmla="val 418995"/>
              <a:gd name="f60" fmla="val 2102476"/>
              <a:gd name="f61" fmla="val 393438"/>
              <a:gd name="f62" fmla="val 2215549"/>
              <a:gd name="f63" fmla="val 366291"/>
              <a:gd name="f64" fmla="val 2330490"/>
              <a:gd name="f65" fmla="val 337455"/>
              <a:gd name="f66" fmla="val 2443333"/>
              <a:gd name="f67" fmla="val 308983"/>
              <a:gd name="f68" fmla="val 2558014"/>
              <a:gd name="f69" fmla="val 278646"/>
              <a:gd name="f70" fmla="val 2673621"/>
              <a:gd name="f71" fmla="val 247421"/>
              <a:gd name="f72" fmla="val 2787008"/>
              <a:gd name="f73" fmla="val 215853"/>
              <a:gd name="f74" fmla="val 2901442"/>
              <a:gd name="f75" fmla="val 182011"/>
              <a:gd name="f76" fmla="val 3015722"/>
              <a:gd name="f77" fmla="val 147286"/>
              <a:gd name="f78" fmla="val 3130018"/>
              <a:gd name="f79" fmla="val 112649"/>
              <a:gd name="f80" fmla="val 3243551"/>
              <a:gd name="f81" fmla="val 75688"/>
              <a:gd name="f82" fmla="val 3356992"/>
              <a:gd name="f83" fmla="val 38197"/>
              <a:gd name="f84" fmla="+- 0 0 -90"/>
              <a:gd name="f85" fmla="*/ f3 1 3472060"/>
              <a:gd name="f86" fmla="*/ f4 1 825932"/>
              <a:gd name="f87" fmla="val f5"/>
              <a:gd name="f88" fmla="val f6"/>
              <a:gd name="f89" fmla="val f7"/>
              <a:gd name="f90" fmla="*/ f84 f0 1"/>
              <a:gd name="f91" fmla="+- f89 0 f87"/>
              <a:gd name="f92" fmla="+- f88 0 f87"/>
              <a:gd name="f93" fmla="*/ f90 1 f2"/>
              <a:gd name="f94" fmla="*/ f92 1 3472060"/>
              <a:gd name="f95" fmla="*/ f91 1 825932"/>
              <a:gd name="f96" fmla="*/ 3470310 f92 1"/>
              <a:gd name="f97" fmla="*/ 0 f91 1"/>
              <a:gd name="f98" fmla="*/ 3472060 f92 1"/>
              <a:gd name="f99" fmla="*/ 12850 f91 1"/>
              <a:gd name="f100" fmla="*/ 480529 f91 1"/>
              <a:gd name="f101" fmla="*/ 3363699 f92 1"/>
              <a:gd name="f102" fmla="*/ 498471 f91 1"/>
              <a:gd name="f103" fmla="*/ 42060 f92 1"/>
              <a:gd name="f104" fmla="*/ 824486 f91 1"/>
              <a:gd name="f105" fmla="*/ 0 f92 1"/>
              <a:gd name="f106" fmla="*/ 758452 f91 1"/>
              <a:gd name="f107" fmla="*/ 188014 f92 1"/>
              <a:gd name="f108" fmla="*/ 735602 f91 1"/>
              <a:gd name="f109" fmla="*/ 284087 f92 1"/>
              <a:gd name="f110" fmla="*/ 722590 f91 1"/>
              <a:gd name="f111" fmla="*/ 382288 f92 1"/>
              <a:gd name="f112" fmla="*/ 709392 f91 1"/>
              <a:gd name="f113" fmla="*/ 481858 f92 1"/>
              <a:gd name="f114" fmla="*/ 695774 f91 1"/>
              <a:gd name="f115" fmla="*/ 581897 f92 1"/>
              <a:gd name="f116" fmla="*/ 680711 f91 1"/>
              <a:gd name="f117" fmla="*/ 683670 f92 1"/>
              <a:gd name="f118" fmla="*/ 665256 f91 1"/>
              <a:gd name="f119" fmla="*/ 787206 f92 1"/>
              <a:gd name="f120" fmla="*/ 649587 f91 1"/>
              <a:gd name="f121" fmla="*/ 892019 f92 1"/>
              <a:gd name="f122" fmla="*/ 632968 f91 1"/>
              <a:gd name="f123" fmla="*/ 997620 f92 1"/>
              <a:gd name="f124" fmla="*/ 614667 f91 1"/>
              <a:gd name="f125" fmla="*/ 1104727 f92 1"/>
              <a:gd name="f126" fmla="*/ 596741 f91 1"/>
              <a:gd name="f127" fmla="*/ 1212669 f92 1"/>
              <a:gd name="f128" fmla="*/ 577397 f91 1"/>
              <a:gd name="f129" fmla="*/ 1321506 f92 1"/>
              <a:gd name="f130" fmla="*/ 556988 f91 1"/>
              <a:gd name="f131" fmla="*/ 1430709 f92 1"/>
              <a:gd name="f132" fmla="*/ 536607 f91 1"/>
              <a:gd name="f133" fmla="*/ 1541050 f92 1"/>
              <a:gd name="f134" fmla="*/ 514481 f91 1"/>
              <a:gd name="f135" fmla="*/ 1652805 f92 1"/>
              <a:gd name="f136" fmla="*/ 492202 f91 1"/>
              <a:gd name="f137" fmla="*/ 1763708 f92 1"/>
              <a:gd name="f138" fmla="*/ 469161 f91 1"/>
              <a:gd name="f139" fmla="*/ 1875795 f92 1"/>
              <a:gd name="f140" fmla="*/ 444641 f91 1"/>
              <a:gd name="f141" fmla="*/ 1989128 f92 1"/>
              <a:gd name="f142" fmla="*/ 418995 f91 1"/>
              <a:gd name="f143" fmla="*/ 2102476 f92 1"/>
              <a:gd name="f144" fmla="*/ 393438 f91 1"/>
              <a:gd name="f145" fmla="*/ 2215549 f92 1"/>
              <a:gd name="f146" fmla="*/ 366291 f91 1"/>
              <a:gd name="f147" fmla="*/ 2330490 f92 1"/>
              <a:gd name="f148" fmla="*/ 337455 f91 1"/>
              <a:gd name="f149" fmla="*/ 2443333 f92 1"/>
              <a:gd name="f150" fmla="*/ 308983 f91 1"/>
              <a:gd name="f151" fmla="*/ 2558014 f92 1"/>
              <a:gd name="f152" fmla="*/ 278646 f91 1"/>
              <a:gd name="f153" fmla="*/ 2673621 f92 1"/>
              <a:gd name="f154" fmla="*/ 247421 f91 1"/>
              <a:gd name="f155" fmla="*/ 2787008 f92 1"/>
              <a:gd name="f156" fmla="*/ 215853 f91 1"/>
              <a:gd name="f157" fmla="*/ 2901442 f92 1"/>
              <a:gd name="f158" fmla="*/ 182011 f91 1"/>
              <a:gd name="f159" fmla="*/ 3015722 f92 1"/>
              <a:gd name="f160" fmla="*/ 147286 f91 1"/>
              <a:gd name="f161" fmla="*/ 3130018 f92 1"/>
              <a:gd name="f162" fmla="*/ 112649 f91 1"/>
              <a:gd name="f163" fmla="*/ 3243551 f92 1"/>
              <a:gd name="f164" fmla="*/ 75688 f91 1"/>
              <a:gd name="f165" fmla="*/ 3356992 f92 1"/>
              <a:gd name="f166" fmla="*/ 38197 f91 1"/>
              <a:gd name="f167" fmla="+- f93 0 f1"/>
              <a:gd name="f168" fmla="*/ f96 1 3472060"/>
              <a:gd name="f169" fmla="*/ f97 1 825932"/>
              <a:gd name="f170" fmla="*/ f98 1 3472060"/>
              <a:gd name="f171" fmla="*/ f99 1 825932"/>
              <a:gd name="f172" fmla="*/ f100 1 825932"/>
              <a:gd name="f173" fmla="*/ f101 1 3472060"/>
              <a:gd name="f174" fmla="*/ f102 1 825932"/>
              <a:gd name="f175" fmla="*/ f103 1 3472060"/>
              <a:gd name="f176" fmla="*/ f104 1 825932"/>
              <a:gd name="f177" fmla="*/ f105 1 3472060"/>
              <a:gd name="f178" fmla="*/ f106 1 825932"/>
              <a:gd name="f179" fmla="*/ f107 1 3472060"/>
              <a:gd name="f180" fmla="*/ f108 1 825932"/>
              <a:gd name="f181" fmla="*/ f109 1 3472060"/>
              <a:gd name="f182" fmla="*/ f110 1 825932"/>
              <a:gd name="f183" fmla="*/ f111 1 3472060"/>
              <a:gd name="f184" fmla="*/ f112 1 825932"/>
              <a:gd name="f185" fmla="*/ f113 1 3472060"/>
              <a:gd name="f186" fmla="*/ f114 1 825932"/>
              <a:gd name="f187" fmla="*/ f115 1 3472060"/>
              <a:gd name="f188" fmla="*/ f116 1 825932"/>
              <a:gd name="f189" fmla="*/ f117 1 3472060"/>
              <a:gd name="f190" fmla="*/ f118 1 825932"/>
              <a:gd name="f191" fmla="*/ f119 1 3472060"/>
              <a:gd name="f192" fmla="*/ f120 1 825932"/>
              <a:gd name="f193" fmla="*/ f121 1 3472060"/>
              <a:gd name="f194" fmla="*/ f122 1 825932"/>
              <a:gd name="f195" fmla="*/ f123 1 3472060"/>
              <a:gd name="f196" fmla="*/ f124 1 825932"/>
              <a:gd name="f197" fmla="*/ f125 1 3472060"/>
              <a:gd name="f198" fmla="*/ f126 1 825932"/>
              <a:gd name="f199" fmla="*/ f127 1 3472060"/>
              <a:gd name="f200" fmla="*/ f128 1 825932"/>
              <a:gd name="f201" fmla="*/ f129 1 3472060"/>
              <a:gd name="f202" fmla="*/ f130 1 825932"/>
              <a:gd name="f203" fmla="*/ f131 1 3472060"/>
              <a:gd name="f204" fmla="*/ f132 1 825932"/>
              <a:gd name="f205" fmla="*/ f133 1 3472060"/>
              <a:gd name="f206" fmla="*/ f134 1 825932"/>
              <a:gd name="f207" fmla="*/ f135 1 3472060"/>
              <a:gd name="f208" fmla="*/ f136 1 825932"/>
              <a:gd name="f209" fmla="*/ f137 1 3472060"/>
              <a:gd name="f210" fmla="*/ f138 1 825932"/>
              <a:gd name="f211" fmla="*/ f139 1 3472060"/>
              <a:gd name="f212" fmla="*/ f140 1 825932"/>
              <a:gd name="f213" fmla="*/ f141 1 3472060"/>
              <a:gd name="f214" fmla="*/ f142 1 825932"/>
              <a:gd name="f215" fmla="*/ f143 1 3472060"/>
              <a:gd name="f216" fmla="*/ f144 1 825932"/>
              <a:gd name="f217" fmla="*/ f145 1 3472060"/>
              <a:gd name="f218" fmla="*/ f146 1 825932"/>
              <a:gd name="f219" fmla="*/ f147 1 3472060"/>
              <a:gd name="f220" fmla="*/ f148 1 825932"/>
              <a:gd name="f221" fmla="*/ f149 1 3472060"/>
              <a:gd name="f222" fmla="*/ f150 1 825932"/>
              <a:gd name="f223" fmla="*/ f151 1 3472060"/>
              <a:gd name="f224" fmla="*/ f152 1 825932"/>
              <a:gd name="f225" fmla="*/ f153 1 3472060"/>
              <a:gd name="f226" fmla="*/ f154 1 825932"/>
              <a:gd name="f227" fmla="*/ f155 1 3472060"/>
              <a:gd name="f228" fmla="*/ f156 1 825932"/>
              <a:gd name="f229" fmla="*/ f157 1 3472060"/>
              <a:gd name="f230" fmla="*/ f158 1 825932"/>
              <a:gd name="f231" fmla="*/ f159 1 3472060"/>
              <a:gd name="f232" fmla="*/ f160 1 825932"/>
              <a:gd name="f233" fmla="*/ f161 1 3472060"/>
              <a:gd name="f234" fmla="*/ f162 1 825932"/>
              <a:gd name="f235" fmla="*/ f163 1 3472060"/>
              <a:gd name="f236" fmla="*/ f164 1 825932"/>
              <a:gd name="f237" fmla="*/ f165 1 3472060"/>
              <a:gd name="f238" fmla="*/ f166 1 825932"/>
              <a:gd name="f239" fmla="*/ f87 1 f94"/>
              <a:gd name="f240" fmla="*/ f88 1 f94"/>
              <a:gd name="f241" fmla="*/ f87 1 f95"/>
              <a:gd name="f242" fmla="*/ f89 1 f95"/>
              <a:gd name="f243" fmla="*/ f168 1 f94"/>
              <a:gd name="f244" fmla="*/ f169 1 f95"/>
              <a:gd name="f245" fmla="*/ f170 1 f94"/>
              <a:gd name="f246" fmla="*/ f171 1 f95"/>
              <a:gd name="f247" fmla="*/ f172 1 f95"/>
              <a:gd name="f248" fmla="*/ f173 1 f94"/>
              <a:gd name="f249" fmla="*/ f174 1 f95"/>
              <a:gd name="f250" fmla="*/ f175 1 f94"/>
              <a:gd name="f251" fmla="*/ f176 1 f95"/>
              <a:gd name="f252" fmla="*/ f177 1 f94"/>
              <a:gd name="f253" fmla="*/ f178 1 f95"/>
              <a:gd name="f254" fmla="*/ f179 1 f94"/>
              <a:gd name="f255" fmla="*/ f180 1 f95"/>
              <a:gd name="f256" fmla="*/ f181 1 f94"/>
              <a:gd name="f257" fmla="*/ f182 1 f95"/>
              <a:gd name="f258" fmla="*/ f183 1 f94"/>
              <a:gd name="f259" fmla="*/ f184 1 f95"/>
              <a:gd name="f260" fmla="*/ f185 1 f94"/>
              <a:gd name="f261" fmla="*/ f186 1 f95"/>
              <a:gd name="f262" fmla="*/ f187 1 f94"/>
              <a:gd name="f263" fmla="*/ f188 1 f95"/>
              <a:gd name="f264" fmla="*/ f189 1 f94"/>
              <a:gd name="f265" fmla="*/ f190 1 f95"/>
              <a:gd name="f266" fmla="*/ f191 1 f94"/>
              <a:gd name="f267" fmla="*/ f192 1 f95"/>
              <a:gd name="f268" fmla="*/ f193 1 f94"/>
              <a:gd name="f269" fmla="*/ f194 1 f95"/>
              <a:gd name="f270" fmla="*/ f195 1 f94"/>
              <a:gd name="f271" fmla="*/ f196 1 f95"/>
              <a:gd name="f272" fmla="*/ f197 1 f94"/>
              <a:gd name="f273" fmla="*/ f198 1 f95"/>
              <a:gd name="f274" fmla="*/ f199 1 f94"/>
              <a:gd name="f275" fmla="*/ f200 1 f95"/>
              <a:gd name="f276" fmla="*/ f201 1 f94"/>
              <a:gd name="f277" fmla="*/ f202 1 f95"/>
              <a:gd name="f278" fmla="*/ f203 1 f94"/>
              <a:gd name="f279" fmla="*/ f204 1 f95"/>
              <a:gd name="f280" fmla="*/ f205 1 f94"/>
              <a:gd name="f281" fmla="*/ f206 1 f95"/>
              <a:gd name="f282" fmla="*/ f207 1 f94"/>
              <a:gd name="f283" fmla="*/ f208 1 f95"/>
              <a:gd name="f284" fmla="*/ f209 1 f94"/>
              <a:gd name="f285" fmla="*/ f210 1 f95"/>
              <a:gd name="f286" fmla="*/ f211 1 f94"/>
              <a:gd name="f287" fmla="*/ f212 1 f95"/>
              <a:gd name="f288" fmla="*/ f213 1 f94"/>
              <a:gd name="f289" fmla="*/ f214 1 f95"/>
              <a:gd name="f290" fmla="*/ f215 1 f94"/>
              <a:gd name="f291" fmla="*/ f216 1 f95"/>
              <a:gd name="f292" fmla="*/ f217 1 f94"/>
              <a:gd name="f293" fmla="*/ f218 1 f95"/>
              <a:gd name="f294" fmla="*/ f219 1 f94"/>
              <a:gd name="f295" fmla="*/ f220 1 f95"/>
              <a:gd name="f296" fmla="*/ f221 1 f94"/>
              <a:gd name="f297" fmla="*/ f222 1 f95"/>
              <a:gd name="f298" fmla="*/ f223 1 f94"/>
              <a:gd name="f299" fmla="*/ f224 1 f95"/>
              <a:gd name="f300" fmla="*/ f225 1 f94"/>
              <a:gd name="f301" fmla="*/ f226 1 f95"/>
              <a:gd name="f302" fmla="*/ f227 1 f94"/>
              <a:gd name="f303" fmla="*/ f228 1 f95"/>
              <a:gd name="f304" fmla="*/ f229 1 f94"/>
              <a:gd name="f305" fmla="*/ f230 1 f95"/>
              <a:gd name="f306" fmla="*/ f231 1 f94"/>
              <a:gd name="f307" fmla="*/ f232 1 f95"/>
              <a:gd name="f308" fmla="*/ f233 1 f94"/>
              <a:gd name="f309" fmla="*/ f234 1 f95"/>
              <a:gd name="f310" fmla="*/ f235 1 f94"/>
              <a:gd name="f311" fmla="*/ f236 1 f95"/>
              <a:gd name="f312" fmla="*/ f237 1 f94"/>
              <a:gd name="f313" fmla="*/ f238 1 f95"/>
              <a:gd name="f314" fmla="*/ f239 f85 1"/>
              <a:gd name="f315" fmla="*/ f240 f85 1"/>
              <a:gd name="f316" fmla="*/ f242 f86 1"/>
              <a:gd name="f317" fmla="*/ f241 f86 1"/>
              <a:gd name="f318" fmla="*/ f243 f85 1"/>
              <a:gd name="f319" fmla="*/ f244 f86 1"/>
              <a:gd name="f320" fmla="*/ f245 f85 1"/>
              <a:gd name="f321" fmla="*/ f246 f86 1"/>
              <a:gd name="f322" fmla="*/ f247 f86 1"/>
              <a:gd name="f323" fmla="*/ f248 f85 1"/>
              <a:gd name="f324" fmla="*/ f249 f86 1"/>
              <a:gd name="f325" fmla="*/ f250 f85 1"/>
              <a:gd name="f326" fmla="*/ f251 f86 1"/>
              <a:gd name="f327" fmla="*/ f252 f85 1"/>
              <a:gd name="f328" fmla="*/ f253 f86 1"/>
              <a:gd name="f329" fmla="*/ f254 f85 1"/>
              <a:gd name="f330" fmla="*/ f255 f86 1"/>
              <a:gd name="f331" fmla="*/ f256 f85 1"/>
              <a:gd name="f332" fmla="*/ f257 f86 1"/>
              <a:gd name="f333" fmla="*/ f258 f85 1"/>
              <a:gd name="f334" fmla="*/ f259 f86 1"/>
              <a:gd name="f335" fmla="*/ f260 f85 1"/>
              <a:gd name="f336" fmla="*/ f261 f86 1"/>
              <a:gd name="f337" fmla="*/ f262 f85 1"/>
              <a:gd name="f338" fmla="*/ f263 f86 1"/>
              <a:gd name="f339" fmla="*/ f264 f85 1"/>
              <a:gd name="f340" fmla="*/ f265 f86 1"/>
              <a:gd name="f341" fmla="*/ f266 f85 1"/>
              <a:gd name="f342" fmla="*/ f267 f86 1"/>
              <a:gd name="f343" fmla="*/ f268 f85 1"/>
              <a:gd name="f344" fmla="*/ f269 f86 1"/>
              <a:gd name="f345" fmla="*/ f270 f85 1"/>
              <a:gd name="f346" fmla="*/ f271 f86 1"/>
              <a:gd name="f347" fmla="*/ f272 f85 1"/>
              <a:gd name="f348" fmla="*/ f273 f86 1"/>
              <a:gd name="f349" fmla="*/ f274 f85 1"/>
              <a:gd name="f350" fmla="*/ f275 f86 1"/>
              <a:gd name="f351" fmla="*/ f276 f85 1"/>
              <a:gd name="f352" fmla="*/ f277 f86 1"/>
              <a:gd name="f353" fmla="*/ f278 f85 1"/>
              <a:gd name="f354" fmla="*/ f279 f86 1"/>
              <a:gd name="f355" fmla="*/ f280 f85 1"/>
              <a:gd name="f356" fmla="*/ f281 f86 1"/>
              <a:gd name="f357" fmla="*/ f282 f85 1"/>
              <a:gd name="f358" fmla="*/ f283 f86 1"/>
              <a:gd name="f359" fmla="*/ f284 f85 1"/>
              <a:gd name="f360" fmla="*/ f285 f86 1"/>
              <a:gd name="f361" fmla="*/ f286 f85 1"/>
              <a:gd name="f362" fmla="*/ f287 f86 1"/>
              <a:gd name="f363" fmla="*/ f288 f85 1"/>
              <a:gd name="f364" fmla="*/ f289 f86 1"/>
              <a:gd name="f365" fmla="*/ f290 f85 1"/>
              <a:gd name="f366" fmla="*/ f291 f86 1"/>
              <a:gd name="f367" fmla="*/ f292 f85 1"/>
              <a:gd name="f368" fmla="*/ f293 f86 1"/>
              <a:gd name="f369" fmla="*/ f294 f85 1"/>
              <a:gd name="f370" fmla="*/ f295 f86 1"/>
              <a:gd name="f371" fmla="*/ f296 f85 1"/>
              <a:gd name="f372" fmla="*/ f297 f86 1"/>
              <a:gd name="f373" fmla="*/ f298 f85 1"/>
              <a:gd name="f374" fmla="*/ f299 f86 1"/>
              <a:gd name="f375" fmla="*/ f300 f85 1"/>
              <a:gd name="f376" fmla="*/ f301 f86 1"/>
              <a:gd name="f377" fmla="*/ f302 f85 1"/>
              <a:gd name="f378" fmla="*/ f303 f86 1"/>
              <a:gd name="f379" fmla="*/ f304 f85 1"/>
              <a:gd name="f380" fmla="*/ f305 f86 1"/>
              <a:gd name="f381" fmla="*/ f306 f85 1"/>
              <a:gd name="f382" fmla="*/ f307 f86 1"/>
              <a:gd name="f383" fmla="*/ f308 f85 1"/>
              <a:gd name="f384" fmla="*/ f309 f86 1"/>
              <a:gd name="f385" fmla="*/ f310 f85 1"/>
              <a:gd name="f386" fmla="*/ f311 f86 1"/>
              <a:gd name="f387" fmla="*/ f312 f85 1"/>
              <a:gd name="f388" fmla="*/ f313 f86 1"/>
            </a:gdLst>
            <a:ahLst/>
            <a:cxnLst>
              <a:cxn ang="3cd4">
                <a:pos x="hc" y="t"/>
              </a:cxn>
              <a:cxn ang="0">
                <a:pos x="r" y="vc"/>
              </a:cxn>
              <a:cxn ang="cd4">
                <a:pos x="hc" y="b"/>
              </a:cxn>
              <a:cxn ang="cd2">
                <a:pos x="l" y="vc"/>
              </a:cxn>
              <a:cxn ang="f167">
                <a:pos x="f318" y="f319"/>
              </a:cxn>
              <a:cxn ang="f167">
                <a:pos x="f320" y="f321"/>
              </a:cxn>
              <a:cxn ang="f167">
                <a:pos x="f320" y="f322"/>
              </a:cxn>
              <a:cxn ang="f167">
                <a:pos x="f323" y="f324"/>
              </a:cxn>
              <a:cxn ang="f167">
                <a:pos x="f325" y="f326"/>
              </a:cxn>
              <a:cxn ang="f167">
                <a:pos x="f327" y="f328"/>
              </a:cxn>
              <a:cxn ang="f167">
                <a:pos x="f329" y="f330"/>
              </a:cxn>
              <a:cxn ang="f167">
                <a:pos x="f331" y="f332"/>
              </a:cxn>
              <a:cxn ang="f167">
                <a:pos x="f333" y="f334"/>
              </a:cxn>
              <a:cxn ang="f167">
                <a:pos x="f335" y="f336"/>
              </a:cxn>
              <a:cxn ang="f167">
                <a:pos x="f337" y="f338"/>
              </a:cxn>
              <a:cxn ang="f167">
                <a:pos x="f339" y="f340"/>
              </a:cxn>
              <a:cxn ang="f167">
                <a:pos x="f341" y="f342"/>
              </a:cxn>
              <a:cxn ang="f167">
                <a:pos x="f343" y="f344"/>
              </a:cxn>
              <a:cxn ang="f167">
                <a:pos x="f345" y="f346"/>
              </a:cxn>
              <a:cxn ang="f167">
                <a:pos x="f347" y="f348"/>
              </a:cxn>
              <a:cxn ang="f167">
                <a:pos x="f349" y="f350"/>
              </a:cxn>
              <a:cxn ang="f167">
                <a:pos x="f351" y="f352"/>
              </a:cxn>
              <a:cxn ang="f167">
                <a:pos x="f353" y="f354"/>
              </a:cxn>
              <a:cxn ang="f167">
                <a:pos x="f355" y="f356"/>
              </a:cxn>
              <a:cxn ang="f167">
                <a:pos x="f357" y="f358"/>
              </a:cxn>
              <a:cxn ang="f167">
                <a:pos x="f359" y="f360"/>
              </a:cxn>
              <a:cxn ang="f167">
                <a:pos x="f361" y="f362"/>
              </a:cxn>
              <a:cxn ang="f167">
                <a:pos x="f363" y="f364"/>
              </a:cxn>
              <a:cxn ang="f167">
                <a:pos x="f365" y="f366"/>
              </a:cxn>
              <a:cxn ang="f167">
                <a:pos x="f367" y="f368"/>
              </a:cxn>
              <a:cxn ang="f167">
                <a:pos x="f369" y="f370"/>
              </a:cxn>
              <a:cxn ang="f167">
                <a:pos x="f371" y="f372"/>
              </a:cxn>
              <a:cxn ang="f167">
                <a:pos x="f373" y="f374"/>
              </a:cxn>
              <a:cxn ang="f167">
                <a:pos x="f375" y="f376"/>
              </a:cxn>
              <a:cxn ang="f167">
                <a:pos x="f377" y="f378"/>
              </a:cxn>
              <a:cxn ang="f167">
                <a:pos x="f379" y="f380"/>
              </a:cxn>
              <a:cxn ang="f167">
                <a:pos x="f381" y="f382"/>
              </a:cxn>
              <a:cxn ang="f167">
                <a:pos x="f383" y="f384"/>
              </a:cxn>
              <a:cxn ang="f167">
                <a:pos x="f385" y="f386"/>
              </a:cxn>
              <a:cxn ang="f167">
                <a:pos x="f387" y="f388"/>
              </a:cxn>
              <a:cxn ang="f167">
                <a:pos x="f318" y="f319"/>
              </a:cxn>
            </a:cxnLst>
            <a:rect l="f314" t="f317" r="f315" b="f316"/>
            <a:pathLst>
              <a:path w="3472060" h="825932">
                <a:moveTo>
                  <a:pt x="f8" y="f5"/>
                </a:moveTo>
                <a:lnTo>
                  <a:pt x="f6" y="f9"/>
                </a:lnTo>
                <a:lnTo>
                  <a:pt x="f6" y="f10"/>
                </a:lnTo>
                <a:lnTo>
                  <a:pt x="f11" y="f12"/>
                </a:lnTo>
                <a:cubicBezTo>
                  <a:pt x="f13" y="f14"/>
                  <a:pt x="f15" y="f16"/>
                  <a:pt x="f17" y="f18"/>
                </a:cubicBezTo>
                <a:cubicBezTo>
                  <a:pt x="f19" y="f20"/>
                  <a:pt x="f21" y="f22"/>
                  <a:pt x="f5" y="f23"/>
                </a:cubicBez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9"/>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81"/>
                </a:lnTo>
                <a:lnTo>
                  <a:pt x="f82" y="f83"/>
                </a:lnTo>
                <a:lnTo>
                  <a:pt x="f8" y="f5"/>
                </a:lnTo>
                <a:close/>
              </a:path>
            </a:pathLst>
          </a:custGeom>
          <a:solidFill>
            <a:srgbClr val="FFFFFF">
              <a:alpha val="20000"/>
            </a:srgbClr>
          </a:solid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4" name="Title 1">
            <a:extLst>
              <a:ext uri="{FF2B5EF4-FFF2-40B4-BE49-F238E27FC236}">
                <a16:creationId xmlns:a16="http://schemas.microsoft.com/office/drawing/2014/main" id="{F6ED227A-04CE-D90C-2331-98EE61B3A88D}"/>
              </a:ext>
            </a:extLst>
          </p:cNvPr>
          <p:cNvSpPr txBox="1">
            <a:spLocks noGrp="1"/>
          </p:cNvSpPr>
          <p:nvPr>
            <p:ph type="title"/>
          </p:nvPr>
        </p:nvSpPr>
        <p:spPr>
          <a:xfrm>
            <a:off x="648931" y="629262"/>
            <a:ext cx="9252155" cy="1016657"/>
          </a:xfrm>
        </p:spPr>
        <p:txBody>
          <a:bodyPr>
            <a:normAutofit/>
          </a:bodyPr>
          <a:lstStyle/>
          <a:p>
            <a:pPr lvl="0"/>
            <a:r>
              <a:rPr lang="en-GB">
                <a:latin typeface="Calibri" pitchFamily="34"/>
                <a:ea typeface="Calibri" pitchFamily="34"/>
                <a:cs typeface="Calibri" pitchFamily="34"/>
              </a:rPr>
              <a:t>Conclusion</a:t>
            </a:r>
          </a:p>
        </p:txBody>
      </p:sp>
      <p:sp>
        <p:nvSpPr>
          <p:cNvPr id="5" name="Rectangle 12">
            <a:extLst>
              <a:ext uri="{FF2B5EF4-FFF2-40B4-BE49-F238E27FC236}">
                <a16:creationId xmlns:a16="http://schemas.microsoft.com/office/drawing/2014/main" id="{A418E003-79EB-3C6F-8650-6C5E496A9B96}"/>
              </a:ext>
            </a:extLst>
          </p:cNvPr>
          <p:cNvSpPr>
            <a:spLocks noMove="1" noResize="1"/>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6" name="Freeform: Shape 14">
            <a:extLst>
              <a:ext uri="{FF2B5EF4-FFF2-40B4-BE49-F238E27FC236}">
                <a16:creationId xmlns:a16="http://schemas.microsoft.com/office/drawing/2014/main" id="{C835A78F-3721-4B74-3AB6-A1EEEB615EAF}"/>
              </a:ext>
            </a:extLst>
          </p:cNvPr>
          <p:cNvSpPr>
            <a:spLocks noMove="1" noResize="1"/>
          </p:cNvSpPr>
          <p:nvPr/>
        </p:nvSpPr>
        <p:spPr>
          <a:xfrm>
            <a:off x="0" y="1762067"/>
            <a:ext cx="12192417" cy="5095932"/>
          </a:xfrm>
          <a:custGeom>
            <a:avLst/>
            <a:gdLst>
              <a:gd name="f0" fmla="val 10800000"/>
              <a:gd name="f1" fmla="val 5400000"/>
              <a:gd name="f2" fmla="val 180"/>
              <a:gd name="f3" fmla="val w"/>
              <a:gd name="f4" fmla="val h"/>
              <a:gd name="f5" fmla="val 0"/>
              <a:gd name="f6" fmla="val 12192418"/>
              <a:gd name="f7" fmla="val 5095933"/>
              <a:gd name="f8" fmla="val 1"/>
              <a:gd name="f9" fmla="val 71932"/>
              <a:gd name="f10" fmla="val 12261"/>
              <a:gd name="f11" fmla="val 282849"/>
              <a:gd name="f12" fmla="val 48343"/>
              <a:gd name="f13" fmla="val 436464"/>
              <a:gd name="f14" fmla="val 73565"/>
              <a:gd name="f15" fmla="val 619339"/>
              <a:gd name="f16" fmla="val 100188"/>
              <a:gd name="f17" fmla="val 836351"/>
              <a:gd name="f18" fmla="val 132066"/>
              <a:gd name="f19" fmla="val 1076528"/>
              <a:gd name="f20" fmla="val 165696"/>
              <a:gd name="f21" fmla="val 1347184"/>
              <a:gd name="f22" fmla="val 201077"/>
              <a:gd name="f23" fmla="val 1642223"/>
              <a:gd name="f24" fmla="val 238560"/>
              <a:gd name="f25" fmla="val 1962864"/>
              <a:gd name="f26" fmla="val 276043"/>
              <a:gd name="f27" fmla="val 2304232"/>
              <a:gd name="f28" fmla="val 314227"/>
              <a:gd name="f29" fmla="val 2672421"/>
              <a:gd name="f30" fmla="val 349608"/>
              <a:gd name="f31" fmla="val 3057678"/>
              <a:gd name="f32" fmla="val 383588"/>
              <a:gd name="f33" fmla="val 3464881"/>
              <a:gd name="f34" fmla="val 414415"/>
              <a:gd name="f35" fmla="val 3889152"/>
              <a:gd name="f36" fmla="val 443841"/>
              <a:gd name="f37" fmla="val 4331710"/>
              <a:gd name="f38" fmla="val 471515"/>
              <a:gd name="f39" fmla="val 4558476"/>
              <a:gd name="f40" fmla="val 481324"/>
              <a:gd name="f41" fmla="val 4790118"/>
              <a:gd name="f42" fmla="val 492183"/>
              <a:gd name="f43" fmla="val 5025418"/>
              <a:gd name="f44" fmla="val 502342"/>
              <a:gd name="f45" fmla="val 5261937"/>
              <a:gd name="f46" fmla="val 508998"/>
              <a:gd name="f47" fmla="val 5503332"/>
              <a:gd name="f48" fmla="val 514953"/>
              <a:gd name="f49" fmla="val 5747167"/>
              <a:gd name="f50" fmla="val 521259"/>
              <a:gd name="f51" fmla="val 5995877"/>
              <a:gd name="f52" fmla="val 525463"/>
              <a:gd name="f53" fmla="val 6247026"/>
              <a:gd name="f54" fmla="val 6500613"/>
              <a:gd name="f55" fmla="val 527565"/>
              <a:gd name="f56" fmla="val 6756639"/>
              <a:gd name="f57" fmla="val 7016322"/>
              <a:gd name="f58" fmla="val 7276005"/>
              <a:gd name="f59" fmla="val 517406"/>
              <a:gd name="f60" fmla="val 7539345"/>
              <a:gd name="f61" fmla="val 7805124"/>
              <a:gd name="f62" fmla="val 500241"/>
              <a:gd name="f63" fmla="val 8070903"/>
              <a:gd name="f64" fmla="val 490082"/>
              <a:gd name="f65" fmla="val 8339121"/>
              <a:gd name="f66" fmla="val 475719"/>
              <a:gd name="f67" fmla="val 8609776"/>
              <a:gd name="f68" fmla="val 458554"/>
              <a:gd name="f69" fmla="val 8881651"/>
              <a:gd name="f70" fmla="val 442089"/>
              <a:gd name="f71" fmla="val 9153526"/>
              <a:gd name="f72" fmla="val 421071"/>
              <a:gd name="f73" fmla="val 9429058"/>
              <a:gd name="f74" fmla="val 395849"/>
              <a:gd name="f75" fmla="val 9700933"/>
              <a:gd name="f76" fmla="val 370626"/>
              <a:gd name="f77" fmla="val 9977684"/>
              <a:gd name="f78" fmla="val 341551"/>
              <a:gd name="f79" fmla="val 10255655"/>
              <a:gd name="f80" fmla="val 309673"/>
              <a:gd name="f81" fmla="val 10529968"/>
              <a:gd name="f82" fmla="val 10807939"/>
              <a:gd name="f83" fmla="val 236809"/>
              <a:gd name="f84" fmla="val 11084690"/>
              <a:gd name="f85" fmla="val 194772"/>
              <a:gd name="f86" fmla="val 11362661"/>
              <a:gd name="f87" fmla="val 153085"/>
              <a:gd name="f88" fmla="val 11639412"/>
              <a:gd name="f89" fmla="val 104392"/>
              <a:gd name="f90" fmla="val 11914945"/>
              <a:gd name="f91" fmla="val 54648"/>
              <a:gd name="f92" fmla="val 12191696"/>
              <a:gd name="f93" fmla="val 2452"/>
              <a:gd name="f94" fmla="val 2109542"/>
              <a:gd name="f95" fmla="val 12191999"/>
              <a:gd name="f96" fmla="val 2802467"/>
              <a:gd name="f97" fmla="val 4074529"/>
              <a:gd name="f98" fmla="+- 0 0 -90"/>
              <a:gd name="f99" fmla="*/ f3 1 12192418"/>
              <a:gd name="f100" fmla="*/ f4 1 5095933"/>
              <a:gd name="f101" fmla="val f5"/>
              <a:gd name="f102" fmla="val f6"/>
              <a:gd name="f103" fmla="val f7"/>
              <a:gd name="f104" fmla="*/ f98 f0 1"/>
              <a:gd name="f105" fmla="+- f103 0 f101"/>
              <a:gd name="f106" fmla="+- f102 0 f101"/>
              <a:gd name="f107" fmla="*/ f104 1 f2"/>
              <a:gd name="f108" fmla="*/ f106 1 12192418"/>
              <a:gd name="f109" fmla="*/ f105 1 5095933"/>
              <a:gd name="f110" fmla="*/ 1 f106 1"/>
              <a:gd name="f111" fmla="*/ 0 f105 1"/>
              <a:gd name="f112" fmla="*/ 71932 f106 1"/>
              <a:gd name="f113" fmla="*/ 12261 f105 1"/>
              <a:gd name="f114" fmla="*/ 282849 f106 1"/>
              <a:gd name="f115" fmla="*/ 48343 f105 1"/>
              <a:gd name="f116" fmla="*/ 436464 f106 1"/>
              <a:gd name="f117" fmla="*/ 73565 f105 1"/>
              <a:gd name="f118" fmla="*/ 619339 f106 1"/>
              <a:gd name="f119" fmla="*/ 100188 f105 1"/>
              <a:gd name="f120" fmla="*/ 836351 f106 1"/>
              <a:gd name="f121" fmla="*/ 132066 f105 1"/>
              <a:gd name="f122" fmla="*/ 1076528 f106 1"/>
              <a:gd name="f123" fmla="*/ 165696 f105 1"/>
              <a:gd name="f124" fmla="*/ 1347184 f106 1"/>
              <a:gd name="f125" fmla="*/ 201077 f105 1"/>
              <a:gd name="f126" fmla="*/ 1642223 f106 1"/>
              <a:gd name="f127" fmla="*/ 238560 f105 1"/>
              <a:gd name="f128" fmla="*/ 1962864 f106 1"/>
              <a:gd name="f129" fmla="*/ 276043 f105 1"/>
              <a:gd name="f130" fmla="*/ 2304232 f106 1"/>
              <a:gd name="f131" fmla="*/ 314227 f105 1"/>
              <a:gd name="f132" fmla="*/ 2672421 f106 1"/>
              <a:gd name="f133" fmla="*/ 349608 f105 1"/>
              <a:gd name="f134" fmla="*/ 3057678 f106 1"/>
              <a:gd name="f135" fmla="*/ 383588 f105 1"/>
              <a:gd name="f136" fmla="*/ 3464881 f106 1"/>
              <a:gd name="f137" fmla="*/ 414415 f105 1"/>
              <a:gd name="f138" fmla="*/ 3889152 f106 1"/>
              <a:gd name="f139" fmla="*/ 443841 f105 1"/>
              <a:gd name="f140" fmla="*/ 4331710 f106 1"/>
              <a:gd name="f141" fmla="*/ 471515 f105 1"/>
              <a:gd name="f142" fmla="*/ 4558476 f106 1"/>
              <a:gd name="f143" fmla="*/ 481324 f105 1"/>
              <a:gd name="f144" fmla="*/ 4790118 f106 1"/>
              <a:gd name="f145" fmla="*/ 492183 f105 1"/>
              <a:gd name="f146" fmla="*/ 5025418 f106 1"/>
              <a:gd name="f147" fmla="*/ 502342 f105 1"/>
              <a:gd name="f148" fmla="*/ 5261937 f106 1"/>
              <a:gd name="f149" fmla="*/ 508998 f105 1"/>
              <a:gd name="f150" fmla="*/ 5503332 f106 1"/>
              <a:gd name="f151" fmla="*/ 514953 f105 1"/>
              <a:gd name="f152" fmla="*/ 5747167 f106 1"/>
              <a:gd name="f153" fmla="*/ 521259 f105 1"/>
              <a:gd name="f154" fmla="*/ 5995877 f106 1"/>
              <a:gd name="f155" fmla="*/ 525463 f105 1"/>
              <a:gd name="f156" fmla="*/ 6247026 f106 1"/>
              <a:gd name="f157" fmla="*/ 6500613 f106 1"/>
              <a:gd name="f158" fmla="*/ 527565 f105 1"/>
              <a:gd name="f159" fmla="*/ 6756639 f106 1"/>
              <a:gd name="f160" fmla="*/ 7016322 f106 1"/>
              <a:gd name="f161" fmla="*/ 7276005 f106 1"/>
              <a:gd name="f162" fmla="*/ 517406 f105 1"/>
              <a:gd name="f163" fmla="*/ 7539345 f106 1"/>
              <a:gd name="f164" fmla="*/ 7805124 f106 1"/>
              <a:gd name="f165" fmla="*/ 500241 f105 1"/>
              <a:gd name="f166" fmla="*/ 8070903 f106 1"/>
              <a:gd name="f167" fmla="*/ 490082 f105 1"/>
              <a:gd name="f168" fmla="*/ 8339121 f106 1"/>
              <a:gd name="f169" fmla="*/ 475719 f105 1"/>
              <a:gd name="f170" fmla="*/ 8609776 f106 1"/>
              <a:gd name="f171" fmla="*/ 458554 f105 1"/>
              <a:gd name="f172" fmla="*/ 8881651 f106 1"/>
              <a:gd name="f173" fmla="*/ 442089 f105 1"/>
              <a:gd name="f174" fmla="*/ 9153526 f106 1"/>
              <a:gd name="f175" fmla="*/ 421071 f105 1"/>
              <a:gd name="f176" fmla="*/ 9429058 f106 1"/>
              <a:gd name="f177" fmla="*/ 395849 f105 1"/>
              <a:gd name="f178" fmla="*/ 9700933 f106 1"/>
              <a:gd name="f179" fmla="*/ 370626 f105 1"/>
              <a:gd name="f180" fmla="*/ 9977684 f106 1"/>
              <a:gd name="f181" fmla="*/ 341551 f105 1"/>
              <a:gd name="f182" fmla="*/ 10255655 f106 1"/>
              <a:gd name="f183" fmla="*/ 309673 f105 1"/>
              <a:gd name="f184" fmla="*/ 10529968 f106 1"/>
              <a:gd name="f185" fmla="*/ 10807939 f106 1"/>
              <a:gd name="f186" fmla="*/ 236809 f105 1"/>
              <a:gd name="f187" fmla="*/ 11084690 f106 1"/>
              <a:gd name="f188" fmla="*/ 194772 f105 1"/>
              <a:gd name="f189" fmla="*/ 11362661 f106 1"/>
              <a:gd name="f190" fmla="*/ 153085 f105 1"/>
              <a:gd name="f191" fmla="*/ 11639412 f106 1"/>
              <a:gd name="f192" fmla="*/ 104392 f105 1"/>
              <a:gd name="f193" fmla="*/ 11914945 f106 1"/>
              <a:gd name="f194" fmla="*/ 54648 f105 1"/>
              <a:gd name="f195" fmla="*/ 12191696 f106 1"/>
              <a:gd name="f196" fmla="*/ 2452 f105 1"/>
              <a:gd name="f197" fmla="*/ 2109542 f105 1"/>
              <a:gd name="f198" fmla="*/ 12191999 f106 1"/>
              <a:gd name="f199" fmla="*/ 2802467 f105 1"/>
              <a:gd name="f200" fmla="*/ 12192418 f106 1"/>
              <a:gd name="f201" fmla="*/ 5095933 f105 1"/>
              <a:gd name="f202" fmla="*/ 4074529 f105 1"/>
              <a:gd name="f203" fmla="*/ 0 f106 1"/>
              <a:gd name="f204" fmla="+- f107 0 f1"/>
              <a:gd name="f205" fmla="*/ f110 1 12192418"/>
              <a:gd name="f206" fmla="*/ f111 1 5095933"/>
              <a:gd name="f207" fmla="*/ f112 1 12192418"/>
              <a:gd name="f208" fmla="*/ f113 1 5095933"/>
              <a:gd name="f209" fmla="*/ f114 1 12192418"/>
              <a:gd name="f210" fmla="*/ f115 1 5095933"/>
              <a:gd name="f211" fmla="*/ f116 1 12192418"/>
              <a:gd name="f212" fmla="*/ f117 1 5095933"/>
              <a:gd name="f213" fmla="*/ f118 1 12192418"/>
              <a:gd name="f214" fmla="*/ f119 1 5095933"/>
              <a:gd name="f215" fmla="*/ f120 1 12192418"/>
              <a:gd name="f216" fmla="*/ f121 1 5095933"/>
              <a:gd name="f217" fmla="*/ f122 1 12192418"/>
              <a:gd name="f218" fmla="*/ f123 1 5095933"/>
              <a:gd name="f219" fmla="*/ f124 1 12192418"/>
              <a:gd name="f220" fmla="*/ f125 1 5095933"/>
              <a:gd name="f221" fmla="*/ f126 1 12192418"/>
              <a:gd name="f222" fmla="*/ f127 1 5095933"/>
              <a:gd name="f223" fmla="*/ f128 1 12192418"/>
              <a:gd name="f224" fmla="*/ f129 1 5095933"/>
              <a:gd name="f225" fmla="*/ f130 1 12192418"/>
              <a:gd name="f226" fmla="*/ f131 1 5095933"/>
              <a:gd name="f227" fmla="*/ f132 1 12192418"/>
              <a:gd name="f228" fmla="*/ f133 1 5095933"/>
              <a:gd name="f229" fmla="*/ f134 1 12192418"/>
              <a:gd name="f230" fmla="*/ f135 1 5095933"/>
              <a:gd name="f231" fmla="*/ f136 1 12192418"/>
              <a:gd name="f232" fmla="*/ f137 1 5095933"/>
              <a:gd name="f233" fmla="*/ f138 1 12192418"/>
              <a:gd name="f234" fmla="*/ f139 1 5095933"/>
              <a:gd name="f235" fmla="*/ f140 1 12192418"/>
              <a:gd name="f236" fmla="*/ f141 1 5095933"/>
              <a:gd name="f237" fmla="*/ f142 1 12192418"/>
              <a:gd name="f238" fmla="*/ f143 1 5095933"/>
              <a:gd name="f239" fmla="*/ f144 1 12192418"/>
              <a:gd name="f240" fmla="*/ f145 1 5095933"/>
              <a:gd name="f241" fmla="*/ f146 1 12192418"/>
              <a:gd name="f242" fmla="*/ f147 1 5095933"/>
              <a:gd name="f243" fmla="*/ f148 1 12192418"/>
              <a:gd name="f244" fmla="*/ f149 1 5095933"/>
              <a:gd name="f245" fmla="*/ f150 1 12192418"/>
              <a:gd name="f246" fmla="*/ f151 1 5095933"/>
              <a:gd name="f247" fmla="*/ f152 1 12192418"/>
              <a:gd name="f248" fmla="*/ f153 1 5095933"/>
              <a:gd name="f249" fmla="*/ f154 1 12192418"/>
              <a:gd name="f250" fmla="*/ f155 1 5095933"/>
              <a:gd name="f251" fmla="*/ f156 1 12192418"/>
              <a:gd name="f252" fmla="*/ f157 1 12192418"/>
              <a:gd name="f253" fmla="*/ f158 1 5095933"/>
              <a:gd name="f254" fmla="*/ f159 1 12192418"/>
              <a:gd name="f255" fmla="*/ f160 1 12192418"/>
              <a:gd name="f256" fmla="*/ f161 1 12192418"/>
              <a:gd name="f257" fmla="*/ f162 1 5095933"/>
              <a:gd name="f258" fmla="*/ f163 1 12192418"/>
              <a:gd name="f259" fmla="*/ f164 1 12192418"/>
              <a:gd name="f260" fmla="*/ f165 1 5095933"/>
              <a:gd name="f261" fmla="*/ f166 1 12192418"/>
              <a:gd name="f262" fmla="*/ f167 1 5095933"/>
              <a:gd name="f263" fmla="*/ f168 1 12192418"/>
              <a:gd name="f264" fmla="*/ f169 1 5095933"/>
              <a:gd name="f265" fmla="*/ f170 1 12192418"/>
              <a:gd name="f266" fmla="*/ f171 1 5095933"/>
              <a:gd name="f267" fmla="*/ f172 1 12192418"/>
              <a:gd name="f268" fmla="*/ f173 1 5095933"/>
              <a:gd name="f269" fmla="*/ f174 1 12192418"/>
              <a:gd name="f270" fmla="*/ f175 1 5095933"/>
              <a:gd name="f271" fmla="*/ f176 1 12192418"/>
              <a:gd name="f272" fmla="*/ f177 1 5095933"/>
              <a:gd name="f273" fmla="*/ f178 1 12192418"/>
              <a:gd name="f274" fmla="*/ f179 1 5095933"/>
              <a:gd name="f275" fmla="*/ f180 1 12192418"/>
              <a:gd name="f276" fmla="*/ f181 1 5095933"/>
              <a:gd name="f277" fmla="*/ f182 1 12192418"/>
              <a:gd name="f278" fmla="*/ f183 1 5095933"/>
              <a:gd name="f279" fmla="*/ f184 1 12192418"/>
              <a:gd name="f280" fmla="*/ f185 1 12192418"/>
              <a:gd name="f281" fmla="*/ f186 1 5095933"/>
              <a:gd name="f282" fmla="*/ f187 1 12192418"/>
              <a:gd name="f283" fmla="*/ f188 1 5095933"/>
              <a:gd name="f284" fmla="*/ f189 1 12192418"/>
              <a:gd name="f285" fmla="*/ f190 1 5095933"/>
              <a:gd name="f286" fmla="*/ f191 1 12192418"/>
              <a:gd name="f287" fmla="*/ f192 1 5095933"/>
              <a:gd name="f288" fmla="*/ f193 1 12192418"/>
              <a:gd name="f289" fmla="*/ f194 1 5095933"/>
              <a:gd name="f290" fmla="*/ f195 1 12192418"/>
              <a:gd name="f291" fmla="*/ f196 1 5095933"/>
              <a:gd name="f292" fmla="*/ f197 1 5095933"/>
              <a:gd name="f293" fmla="*/ f198 1 12192418"/>
              <a:gd name="f294" fmla="*/ f199 1 5095933"/>
              <a:gd name="f295" fmla="*/ f200 1 12192418"/>
              <a:gd name="f296" fmla="*/ f201 1 5095933"/>
              <a:gd name="f297" fmla="*/ f202 1 5095933"/>
              <a:gd name="f298" fmla="*/ f203 1 12192418"/>
              <a:gd name="f299" fmla="*/ f101 1 f108"/>
              <a:gd name="f300" fmla="*/ f102 1 f108"/>
              <a:gd name="f301" fmla="*/ f101 1 f109"/>
              <a:gd name="f302" fmla="*/ f103 1 f109"/>
              <a:gd name="f303" fmla="*/ f205 1 f108"/>
              <a:gd name="f304" fmla="*/ f206 1 f109"/>
              <a:gd name="f305" fmla="*/ f207 1 f108"/>
              <a:gd name="f306" fmla="*/ f208 1 f109"/>
              <a:gd name="f307" fmla="*/ f209 1 f108"/>
              <a:gd name="f308" fmla="*/ f210 1 f109"/>
              <a:gd name="f309" fmla="*/ f211 1 f108"/>
              <a:gd name="f310" fmla="*/ f212 1 f109"/>
              <a:gd name="f311" fmla="*/ f213 1 f108"/>
              <a:gd name="f312" fmla="*/ f214 1 f109"/>
              <a:gd name="f313" fmla="*/ f215 1 f108"/>
              <a:gd name="f314" fmla="*/ f216 1 f109"/>
              <a:gd name="f315" fmla="*/ f217 1 f108"/>
              <a:gd name="f316" fmla="*/ f218 1 f109"/>
              <a:gd name="f317" fmla="*/ f219 1 f108"/>
              <a:gd name="f318" fmla="*/ f220 1 f109"/>
              <a:gd name="f319" fmla="*/ f221 1 f108"/>
              <a:gd name="f320" fmla="*/ f222 1 f109"/>
              <a:gd name="f321" fmla="*/ f223 1 f108"/>
              <a:gd name="f322" fmla="*/ f224 1 f109"/>
              <a:gd name="f323" fmla="*/ f225 1 f108"/>
              <a:gd name="f324" fmla="*/ f226 1 f109"/>
              <a:gd name="f325" fmla="*/ f227 1 f108"/>
              <a:gd name="f326" fmla="*/ f228 1 f109"/>
              <a:gd name="f327" fmla="*/ f229 1 f108"/>
              <a:gd name="f328" fmla="*/ f230 1 f109"/>
              <a:gd name="f329" fmla="*/ f231 1 f108"/>
              <a:gd name="f330" fmla="*/ f232 1 f109"/>
              <a:gd name="f331" fmla="*/ f233 1 f108"/>
              <a:gd name="f332" fmla="*/ f234 1 f109"/>
              <a:gd name="f333" fmla="*/ f235 1 f108"/>
              <a:gd name="f334" fmla="*/ f236 1 f109"/>
              <a:gd name="f335" fmla="*/ f237 1 f108"/>
              <a:gd name="f336" fmla="*/ f238 1 f109"/>
              <a:gd name="f337" fmla="*/ f239 1 f108"/>
              <a:gd name="f338" fmla="*/ f240 1 f109"/>
              <a:gd name="f339" fmla="*/ f241 1 f108"/>
              <a:gd name="f340" fmla="*/ f242 1 f109"/>
              <a:gd name="f341" fmla="*/ f243 1 f108"/>
              <a:gd name="f342" fmla="*/ f244 1 f109"/>
              <a:gd name="f343" fmla="*/ f245 1 f108"/>
              <a:gd name="f344" fmla="*/ f246 1 f109"/>
              <a:gd name="f345" fmla="*/ f247 1 f108"/>
              <a:gd name="f346" fmla="*/ f248 1 f109"/>
              <a:gd name="f347" fmla="*/ f249 1 f108"/>
              <a:gd name="f348" fmla="*/ f250 1 f109"/>
              <a:gd name="f349" fmla="*/ f251 1 f108"/>
              <a:gd name="f350" fmla="*/ f252 1 f108"/>
              <a:gd name="f351" fmla="*/ f253 1 f109"/>
              <a:gd name="f352" fmla="*/ f254 1 f108"/>
              <a:gd name="f353" fmla="*/ f255 1 f108"/>
              <a:gd name="f354" fmla="*/ f256 1 f108"/>
              <a:gd name="f355" fmla="*/ f257 1 f109"/>
              <a:gd name="f356" fmla="*/ f258 1 f108"/>
              <a:gd name="f357" fmla="*/ f259 1 f108"/>
              <a:gd name="f358" fmla="*/ f260 1 f109"/>
              <a:gd name="f359" fmla="*/ f261 1 f108"/>
              <a:gd name="f360" fmla="*/ f262 1 f109"/>
              <a:gd name="f361" fmla="*/ f263 1 f108"/>
              <a:gd name="f362" fmla="*/ f264 1 f109"/>
              <a:gd name="f363" fmla="*/ f265 1 f108"/>
              <a:gd name="f364" fmla="*/ f266 1 f109"/>
              <a:gd name="f365" fmla="*/ f267 1 f108"/>
              <a:gd name="f366" fmla="*/ f268 1 f109"/>
              <a:gd name="f367" fmla="*/ f269 1 f108"/>
              <a:gd name="f368" fmla="*/ f270 1 f109"/>
              <a:gd name="f369" fmla="*/ f271 1 f108"/>
              <a:gd name="f370" fmla="*/ f272 1 f109"/>
              <a:gd name="f371" fmla="*/ f273 1 f108"/>
              <a:gd name="f372" fmla="*/ f274 1 f109"/>
              <a:gd name="f373" fmla="*/ f275 1 f108"/>
              <a:gd name="f374" fmla="*/ f276 1 f109"/>
              <a:gd name="f375" fmla="*/ f277 1 f108"/>
              <a:gd name="f376" fmla="*/ f278 1 f109"/>
              <a:gd name="f377" fmla="*/ f279 1 f108"/>
              <a:gd name="f378" fmla="*/ f280 1 f108"/>
              <a:gd name="f379" fmla="*/ f281 1 f109"/>
              <a:gd name="f380" fmla="*/ f282 1 f108"/>
              <a:gd name="f381" fmla="*/ f283 1 f109"/>
              <a:gd name="f382" fmla="*/ f284 1 f108"/>
              <a:gd name="f383" fmla="*/ f285 1 f109"/>
              <a:gd name="f384" fmla="*/ f286 1 f108"/>
              <a:gd name="f385" fmla="*/ f287 1 f109"/>
              <a:gd name="f386" fmla="*/ f288 1 f108"/>
              <a:gd name="f387" fmla="*/ f289 1 f109"/>
              <a:gd name="f388" fmla="*/ f290 1 f108"/>
              <a:gd name="f389" fmla="*/ f291 1 f109"/>
              <a:gd name="f390" fmla="*/ f292 1 f109"/>
              <a:gd name="f391" fmla="*/ f293 1 f108"/>
              <a:gd name="f392" fmla="*/ f294 1 f109"/>
              <a:gd name="f393" fmla="*/ f295 1 f108"/>
              <a:gd name="f394" fmla="*/ f296 1 f109"/>
              <a:gd name="f395" fmla="*/ f297 1 f109"/>
              <a:gd name="f396" fmla="*/ f298 1 f108"/>
              <a:gd name="f397" fmla="*/ f299 f99 1"/>
              <a:gd name="f398" fmla="*/ f300 f99 1"/>
              <a:gd name="f399" fmla="*/ f302 f100 1"/>
              <a:gd name="f400" fmla="*/ f301 f100 1"/>
              <a:gd name="f401" fmla="*/ f303 f99 1"/>
              <a:gd name="f402" fmla="*/ f304 f100 1"/>
              <a:gd name="f403" fmla="*/ f305 f99 1"/>
              <a:gd name="f404" fmla="*/ f306 f100 1"/>
              <a:gd name="f405" fmla="*/ f307 f99 1"/>
              <a:gd name="f406" fmla="*/ f308 f100 1"/>
              <a:gd name="f407" fmla="*/ f309 f99 1"/>
              <a:gd name="f408" fmla="*/ f310 f100 1"/>
              <a:gd name="f409" fmla="*/ f311 f99 1"/>
              <a:gd name="f410" fmla="*/ f312 f100 1"/>
              <a:gd name="f411" fmla="*/ f313 f99 1"/>
              <a:gd name="f412" fmla="*/ f314 f100 1"/>
              <a:gd name="f413" fmla="*/ f315 f99 1"/>
              <a:gd name="f414" fmla="*/ f316 f100 1"/>
              <a:gd name="f415" fmla="*/ f317 f99 1"/>
              <a:gd name="f416" fmla="*/ f318 f100 1"/>
              <a:gd name="f417" fmla="*/ f319 f99 1"/>
              <a:gd name="f418" fmla="*/ f320 f100 1"/>
              <a:gd name="f419" fmla="*/ f321 f99 1"/>
              <a:gd name="f420" fmla="*/ f322 f100 1"/>
              <a:gd name="f421" fmla="*/ f323 f99 1"/>
              <a:gd name="f422" fmla="*/ f324 f100 1"/>
              <a:gd name="f423" fmla="*/ f325 f99 1"/>
              <a:gd name="f424" fmla="*/ f326 f100 1"/>
              <a:gd name="f425" fmla="*/ f327 f99 1"/>
              <a:gd name="f426" fmla="*/ f328 f100 1"/>
              <a:gd name="f427" fmla="*/ f329 f99 1"/>
              <a:gd name="f428" fmla="*/ f330 f100 1"/>
              <a:gd name="f429" fmla="*/ f331 f99 1"/>
              <a:gd name="f430" fmla="*/ f332 f100 1"/>
              <a:gd name="f431" fmla="*/ f333 f99 1"/>
              <a:gd name="f432" fmla="*/ f334 f100 1"/>
              <a:gd name="f433" fmla="*/ f335 f99 1"/>
              <a:gd name="f434" fmla="*/ f336 f100 1"/>
              <a:gd name="f435" fmla="*/ f337 f99 1"/>
              <a:gd name="f436" fmla="*/ f338 f100 1"/>
              <a:gd name="f437" fmla="*/ f339 f99 1"/>
              <a:gd name="f438" fmla="*/ f340 f100 1"/>
              <a:gd name="f439" fmla="*/ f341 f99 1"/>
              <a:gd name="f440" fmla="*/ f342 f100 1"/>
              <a:gd name="f441" fmla="*/ f343 f99 1"/>
              <a:gd name="f442" fmla="*/ f344 f100 1"/>
              <a:gd name="f443" fmla="*/ f345 f99 1"/>
              <a:gd name="f444" fmla="*/ f346 f100 1"/>
              <a:gd name="f445" fmla="*/ f347 f99 1"/>
              <a:gd name="f446" fmla="*/ f348 f100 1"/>
              <a:gd name="f447" fmla="*/ f349 f99 1"/>
              <a:gd name="f448" fmla="*/ f350 f99 1"/>
              <a:gd name="f449" fmla="*/ f351 f100 1"/>
              <a:gd name="f450" fmla="*/ f352 f99 1"/>
              <a:gd name="f451" fmla="*/ f353 f99 1"/>
              <a:gd name="f452" fmla="*/ f354 f99 1"/>
              <a:gd name="f453" fmla="*/ f355 f100 1"/>
              <a:gd name="f454" fmla="*/ f356 f99 1"/>
              <a:gd name="f455" fmla="*/ f357 f99 1"/>
              <a:gd name="f456" fmla="*/ f358 f100 1"/>
              <a:gd name="f457" fmla="*/ f359 f99 1"/>
              <a:gd name="f458" fmla="*/ f360 f100 1"/>
              <a:gd name="f459" fmla="*/ f361 f99 1"/>
              <a:gd name="f460" fmla="*/ f362 f100 1"/>
              <a:gd name="f461" fmla="*/ f363 f99 1"/>
              <a:gd name="f462" fmla="*/ f364 f100 1"/>
              <a:gd name="f463" fmla="*/ f365 f99 1"/>
              <a:gd name="f464" fmla="*/ f366 f100 1"/>
              <a:gd name="f465" fmla="*/ f367 f99 1"/>
              <a:gd name="f466" fmla="*/ f368 f100 1"/>
              <a:gd name="f467" fmla="*/ f369 f99 1"/>
              <a:gd name="f468" fmla="*/ f370 f100 1"/>
              <a:gd name="f469" fmla="*/ f371 f99 1"/>
              <a:gd name="f470" fmla="*/ f372 f100 1"/>
              <a:gd name="f471" fmla="*/ f373 f99 1"/>
              <a:gd name="f472" fmla="*/ f374 f100 1"/>
              <a:gd name="f473" fmla="*/ f375 f99 1"/>
              <a:gd name="f474" fmla="*/ f376 f100 1"/>
              <a:gd name="f475" fmla="*/ f377 f99 1"/>
              <a:gd name="f476" fmla="*/ f378 f99 1"/>
              <a:gd name="f477" fmla="*/ f379 f100 1"/>
              <a:gd name="f478" fmla="*/ f380 f99 1"/>
              <a:gd name="f479" fmla="*/ f381 f100 1"/>
              <a:gd name="f480" fmla="*/ f382 f99 1"/>
              <a:gd name="f481" fmla="*/ f383 f100 1"/>
              <a:gd name="f482" fmla="*/ f384 f99 1"/>
              <a:gd name="f483" fmla="*/ f385 f100 1"/>
              <a:gd name="f484" fmla="*/ f386 f99 1"/>
              <a:gd name="f485" fmla="*/ f387 f100 1"/>
              <a:gd name="f486" fmla="*/ f388 f99 1"/>
              <a:gd name="f487" fmla="*/ f389 f100 1"/>
              <a:gd name="f488" fmla="*/ f390 f100 1"/>
              <a:gd name="f489" fmla="*/ f391 f99 1"/>
              <a:gd name="f490" fmla="*/ f392 f100 1"/>
              <a:gd name="f491" fmla="*/ f393 f99 1"/>
              <a:gd name="f492" fmla="*/ f394 f100 1"/>
              <a:gd name="f493" fmla="*/ f395 f100 1"/>
              <a:gd name="f494" fmla="*/ f396 f99 1"/>
            </a:gdLst>
            <a:ahLst/>
            <a:cxnLst>
              <a:cxn ang="3cd4">
                <a:pos x="hc" y="t"/>
              </a:cxn>
              <a:cxn ang="0">
                <a:pos x="r" y="vc"/>
              </a:cxn>
              <a:cxn ang="cd4">
                <a:pos x="hc" y="b"/>
              </a:cxn>
              <a:cxn ang="cd2">
                <a:pos x="l" y="vc"/>
              </a:cxn>
              <a:cxn ang="f204">
                <a:pos x="f401" y="f402"/>
              </a:cxn>
              <a:cxn ang="f204">
                <a:pos x="f403" y="f404"/>
              </a:cxn>
              <a:cxn ang="f204">
                <a:pos x="f405" y="f406"/>
              </a:cxn>
              <a:cxn ang="f204">
                <a:pos x="f407" y="f408"/>
              </a:cxn>
              <a:cxn ang="f204">
                <a:pos x="f409" y="f410"/>
              </a:cxn>
              <a:cxn ang="f204">
                <a:pos x="f411" y="f412"/>
              </a:cxn>
              <a:cxn ang="f204">
                <a:pos x="f413" y="f414"/>
              </a:cxn>
              <a:cxn ang="f204">
                <a:pos x="f415" y="f416"/>
              </a:cxn>
              <a:cxn ang="f204">
                <a:pos x="f417" y="f418"/>
              </a:cxn>
              <a:cxn ang="f204">
                <a:pos x="f419" y="f420"/>
              </a:cxn>
              <a:cxn ang="f204">
                <a:pos x="f421" y="f422"/>
              </a:cxn>
              <a:cxn ang="f204">
                <a:pos x="f423" y="f424"/>
              </a:cxn>
              <a:cxn ang="f204">
                <a:pos x="f425" y="f426"/>
              </a:cxn>
              <a:cxn ang="f204">
                <a:pos x="f427" y="f428"/>
              </a:cxn>
              <a:cxn ang="f204">
                <a:pos x="f429" y="f430"/>
              </a:cxn>
              <a:cxn ang="f204">
                <a:pos x="f431" y="f432"/>
              </a:cxn>
              <a:cxn ang="f204">
                <a:pos x="f433" y="f434"/>
              </a:cxn>
              <a:cxn ang="f204">
                <a:pos x="f435" y="f436"/>
              </a:cxn>
              <a:cxn ang="f204">
                <a:pos x="f437" y="f438"/>
              </a:cxn>
              <a:cxn ang="f204">
                <a:pos x="f439" y="f440"/>
              </a:cxn>
              <a:cxn ang="f204">
                <a:pos x="f441" y="f442"/>
              </a:cxn>
              <a:cxn ang="f204">
                <a:pos x="f443" y="f444"/>
              </a:cxn>
              <a:cxn ang="f204">
                <a:pos x="f445" y="f446"/>
              </a:cxn>
              <a:cxn ang="f204">
                <a:pos x="f447" y="f446"/>
              </a:cxn>
              <a:cxn ang="f204">
                <a:pos x="f448" y="f449"/>
              </a:cxn>
              <a:cxn ang="f204">
                <a:pos x="f450" y="f446"/>
              </a:cxn>
              <a:cxn ang="f204">
                <a:pos x="f451" y="f444"/>
              </a:cxn>
              <a:cxn ang="f204">
                <a:pos x="f452" y="f453"/>
              </a:cxn>
              <a:cxn ang="f204">
                <a:pos x="f454" y="f440"/>
              </a:cxn>
              <a:cxn ang="f204">
                <a:pos x="f455" y="f456"/>
              </a:cxn>
              <a:cxn ang="f204">
                <a:pos x="f457" y="f458"/>
              </a:cxn>
              <a:cxn ang="f204">
                <a:pos x="f459" y="f460"/>
              </a:cxn>
              <a:cxn ang="f204">
                <a:pos x="f461" y="f462"/>
              </a:cxn>
              <a:cxn ang="f204">
                <a:pos x="f463" y="f464"/>
              </a:cxn>
              <a:cxn ang="f204">
                <a:pos x="f465" y="f466"/>
              </a:cxn>
              <a:cxn ang="f204">
                <a:pos x="f467" y="f468"/>
              </a:cxn>
              <a:cxn ang="f204">
                <a:pos x="f469" y="f470"/>
              </a:cxn>
              <a:cxn ang="f204">
                <a:pos x="f471" y="f472"/>
              </a:cxn>
              <a:cxn ang="f204">
                <a:pos x="f473" y="f474"/>
              </a:cxn>
              <a:cxn ang="f204">
                <a:pos x="f475" y="f420"/>
              </a:cxn>
              <a:cxn ang="f204">
                <a:pos x="f476" y="f477"/>
              </a:cxn>
              <a:cxn ang="f204">
                <a:pos x="f478" y="f479"/>
              </a:cxn>
              <a:cxn ang="f204">
                <a:pos x="f480" y="f481"/>
              </a:cxn>
              <a:cxn ang="f204">
                <a:pos x="f482" y="f483"/>
              </a:cxn>
              <a:cxn ang="f204">
                <a:pos x="f484" y="f485"/>
              </a:cxn>
              <a:cxn ang="f204">
                <a:pos x="f486" y="f487"/>
              </a:cxn>
              <a:cxn ang="f204">
                <a:pos x="f486" y="f488"/>
              </a:cxn>
              <a:cxn ang="f204">
                <a:pos x="f489" y="f488"/>
              </a:cxn>
              <a:cxn ang="f204">
                <a:pos x="f489" y="f490"/>
              </a:cxn>
              <a:cxn ang="f204">
                <a:pos x="f491" y="f490"/>
              </a:cxn>
              <a:cxn ang="f204">
                <a:pos x="f491" y="f492"/>
              </a:cxn>
              <a:cxn ang="f204">
                <a:pos x="f401" y="f492"/>
              </a:cxn>
              <a:cxn ang="f204">
                <a:pos x="f401" y="f493"/>
              </a:cxn>
              <a:cxn ang="f204">
                <a:pos x="f494" y="f493"/>
              </a:cxn>
              <a:cxn ang="f204">
                <a:pos x="f494" y="f488"/>
              </a:cxn>
              <a:cxn ang="f204">
                <a:pos x="f401" y="f488"/>
              </a:cxn>
            </a:cxnLst>
            <a:rect l="f397" t="f400" r="f398" b="f399"/>
            <a:pathLst>
              <a:path w="12192418" h="5095933">
                <a:moveTo>
                  <a:pt x="f8" y="f5"/>
                </a:move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50"/>
                </a:lnTo>
                <a:lnTo>
                  <a:pt x="f51" y="f52"/>
                </a:lnTo>
                <a:lnTo>
                  <a:pt x="f53" y="f52"/>
                </a:lnTo>
                <a:lnTo>
                  <a:pt x="f54" y="f55"/>
                </a:lnTo>
                <a:lnTo>
                  <a:pt x="f56" y="f52"/>
                </a:lnTo>
                <a:lnTo>
                  <a:pt x="f57" y="f50"/>
                </a:lnTo>
                <a:lnTo>
                  <a:pt x="f58" y="f59"/>
                </a:lnTo>
                <a:lnTo>
                  <a:pt x="f60" y="f46"/>
                </a:lnTo>
                <a:lnTo>
                  <a:pt x="f61" y="f62"/>
                </a:lnTo>
                <a:lnTo>
                  <a:pt x="f63" y="f64"/>
                </a:lnTo>
                <a:lnTo>
                  <a:pt x="f65" y="f66"/>
                </a:lnTo>
                <a:lnTo>
                  <a:pt x="f67" y="f68"/>
                </a:lnTo>
                <a:lnTo>
                  <a:pt x="f69" y="f70"/>
                </a:lnTo>
                <a:lnTo>
                  <a:pt x="f71" y="f72"/>
                </a:lnTo>
                <a:lnTo>
                  <a:pt x="f73" y="f74"/>
                </a:lnTo>
                <a:lnTo>
                  <a:pt x="f75" y="f76"/>
                </a:lnTo>
                <a:lnTo>
                  <a:pt x="f77" y="f78"/>
                </a:lnTo>
                <a:lnTo>
                  <a:pt x="f79" y="f80"/>
                </a:lnTo>
                <a:lnTo>
                  <a:pt x="f81" y="f26"/>
                </a:lnTo>
                <a:lnTo>
                  <a:pt x="f82" y="f83"/>
                </a:lnTo>
                <a:lnTo>
                  <a:pt x="f84" y="f85"/>
                </a:lnTo>
                <a:lnTo>
                  <a:pt x="f86" y="f87"/>
                </a:lnTo>
                <a:lnTo>
                  <a:pt x="f88" y="f89"/>
                </a:lnTo>
                <a:lnTo>
                  <a:pt x="f90" y="f91"/>
                </a:lnTo>
                <a:lnTo>
                  <a:pt x="f92" y="f93"/>
                </a:lnTo>
                <a:lnTo>
                  <a:pt x="f92" y="f94"/>
                </a:lnTo>
                <a:lnTo>
                  <a:pt x="f95" y="f94"/>
                </a:lnTo>
                <a:lnTo>
                  <a:pt x="f95" y="f96"/>
                </a:lnTo>
                <a:lnTo>
                  <a:pt x="f6" y="f96"/>
                </a:lnTo>
                <a:lnTo>
                  <a:pt x="f6" y="f7"/>
                </a:lnTo>
                <a:lnTo>
                  <a:pt x="f8" y="f7"/>
                </a:lnTo>
                <a:lnTo>
                  <a:pt x="f8" y="f97"/>
                </a:lnTo>
                <a:lnTo>
                  <a:pt x="f5" y="f97"/>
                </a:lnTo>
                <a:lnTo>
                  <a:pt x="f5" y="f94"/>
                </a:lnTo>
                <a:lnTo>
                  <a:pt x="f8" y="f94"/>
                </a:lnTo>
                <a:close/>
              </a:path>
            </a:pathLst>
          </a:custGeom>
          <a:solidFill>
            <a:srgbClr val="FFFFFF"/>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grpSp>
        <p:nvGrpSpPr>
          <p:cNvPr id="7" name="Content Placeholder 2">
            <a:extLst>
              <a:ext uri="{FF2B5EF4-FFF2-40B4-BE49-F238E27FC236}">
                <a16:creationId xmlns:a16="http://schemas.microsoft.com/office/drawing/2014/main" id="{06B6F813-2B3F-D3D8-B940-572A12B0DEF6}"/>
              </a:ext>
            </a:extLst>
          </p:cNvPr>
          <p:cNvGrpSpPr/>
          <p:nvPr/>
        </p:nvGrpSpPr>
        <p:grpSpPr>
          <a:xfrm>
            <a:off x="1398611" y="2103641"/>
            <a:ext cx="9395999" cy="3955017"/>
            <a:chOff x="1398611" y="2103641"/>
            <a:chExt cx="9395999" cy="3955017"/>
          </a:xfrm>
        </p:grpSpPr>
        <p:sp>
          <p:nvSpPr>
            <p:cNvPr id="8" name="Rectangle 7" descr="First Aid Kit">
              <a:extLst>
                <a:ext uri="{FF2B5EF4-FFF2-40B4-BE49-F238E27FC236}">
                  <a16:creationId xmlns:a16="http://schemas.microsoft.com/office/drawing/2014/main" id="{D593B131-C0DB-1BA1-0197-A443CE340C86}"/>
                </a:ext>
              </a:extLst>
            </p:cNvPr>
            <p:cNvSpPr/>
            <p:nvPr/>
          </p:nvSpPr>
          <p:spPr>
            <a:xfrm>
              <a:off x="2586618" y="2103641"/>
              <a:ext cx="1943996" cy="1943996"/>
            </a:xfrm>
            <a:prstGeom prst="rect">
              <a:avLst/>
            </a:prstGeom>
            <a:blipFill>
              <a:blip r:embed="rId3">
                <a:alphaModFix/>
                <a:extLst>
                  <a:ext uri="{96DAC541-7B7A-43D3-8B79-37D633B846F1}">
                    <asvg:svgBlip xmlns:asvg="http://schemas.microsoft.com/office/drawing/2016/SVG/main" r:embed="rId4"/>
                  </a:ext>
                </a:extLst>
              </a:blip>
              <a:stretch>
                <a:fillRect/>
              </a:stretch>
            </a:blipFill>
            <a:ln cap="rnd">
              <a:noFill/>
              <a:prstDash val="solid"/>
            </a:ln>
          </p:spPr>
          <p:txBody>
            <a:bodyPr lIns="0" tIns="0" rIns="0" bIns="0"/>
            <a:lstStyle/>
            <a:p>
              <a:endParaRPr lang="en-GB"/>
            </a:p>
          </p:txBody>
        </p:sp>
        <p:sp>
          <p:nvSpPr>
            <p:cNvPr id="9" name="Free-form: Shape 8">
              <a:extLst>
                <a:ext uri="{FF2B5EF4-FFF2-40B4-BE49-F238E27FC236}">
                  <a16:creationId xmlns:a16="http://schemas.microsoft.com/office/drawing/2014/main" id="{0AA16891-0463-FF95-6BA8-84935A74F7C9}"/>
                </a:ext>
              </a:extLst>
            </p:cNvPr>
            <p:cNvSpPr/>
            <p:nvPr/>
          </p:nvSpPr>
          <p:spPr>
            <a:xfrm>
              <a:off x="1398611" y="4641156"/>
              <a:ext cx="4320000" cy="1417502"/>
            </a:xfrm>
            <a:custGeom>
              <a:avLst/>
              <a:gdLst>
                <a:gd name="f0" fmla="val 10800000"/>
                <a:gd name="f1" fmla="val 5400000"/>
                <a:gd name="f2" fmla="val 180"/>
                <a:gd name="f3" fmla="val w"/>
                <a:gd name="f4" fmla="val h"/>
                <a:gd name="f5" fmla="val 0"/>
                <a:gd name="f6" fmla="val 4320000"/>
                <a:gd name="f7" fmla="val 1417500"/>
                <a:gd name="f8" fmla="+- 0 0 -90"/>
                <a:gd name="f9" fmla="*/ f3 1 4320000"/>
                <a:gd name="f10" fmla="*/ f4 1 1417500"/>
                <a:gd name="f11" fmla="val f5"/>
                <a:gd name="f12" fmla="val f6"/>
                <a:gd name="f13" fmla="val f7"/>
                <a:gd name="f14" fmla="*/ f8 f0 1"/>
                <a:gd name="f15" fmla="+- f13 0 f11"/>
                <a:gd name="f16" fmla="+- f12 0 f11"/>
                <a:gd name="f17" fmla="*/ f14 1 f2"/>
                <a:gd name="f18" fmla="*/ f16 1 4320000"/>
                <a:gd name="f19" fmla="*/ f15 1 1417500"/>
                <a:gd name="f20" fmla="*/ 0 f16 1"/>
                <a:gd name="f21" fmla="*/ 0 f15 1"/>
                <a:gd name="f22" fmla="*/ 4320000 f16 1"/>
                <a:gd name="f23" fmla="*/ 1417500 f15 1"/>
                <a:gd name="f24" fmla="+- f17 0 f1"/>
                <a:gd name="f25" fmla="*/ f20 1 4320000"/>
                <a:gd name="f26" fmla="*/ f21 1 1417500"/>
                <a:gd name="f27" fmla="*/ f22 1 4320000"/>
                <a:gd name="f28" fmla="*/ f23 1 141750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4320000" h="1417500">
                  <a:moveTo>
                    <a:pt x="f5" y="f5"/>
                  </a:moveTo>
                  <a:lnTo>
                    <a:pt x="f6" y="f5"/>
                  </a:lnTo>
                  <a:lnTo>
                    <a:pt x="f6" y="f7"/>
                  </a:lnTo>
                  <a:lnTo>
                    <a:pt x="f5" y="f7"/>
                  </a:lnTo>
                  <a:lnTo>
                    <a:pt x="f5" y="f5"/>
                  </a:lnTo>
                  <a:close/>
                </a:path>
              </a:pathLst>
            </a:custGeom>
            <a:noFill/>
            <a:ln cap="rnd">
              <a:noFill/>
              <a:prstDash val="solid"/>
            </a:ln>
          </p:spPr>
          <p:txBody>
            <a:bodyPr vert="horz" wrap="square" lIns="0" tIns="0" rIns="0" bIns="0" anchor="t"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Calibri" pitchFamily="34"/>
                  <a:ea typeface="Calibri" pitchFamily="34"/>
                  <a:cs typeface="Calibri" pitchFamily="34"/>
                </a:rPr>
                <a:t>Wound prevention and appropriate treatment lead to comfortable and trouble-free lifestyle, promoting recovery and improving the quality of life of patients</a:t>
              </a:r>
              <a:r>
                <a:rPr lang="en-GB" sz="2000" b="0" i="0" u="none" strike="noStrike" kern="1200" cap="none" spc="0" baseline="0">
                  <a:solidFill>
                    <a:srgbClr val="000000"/>
                  </a:solidFill>
                  <a:uFillTx/>
                  <a:latin typeface="Century Gothic"/>
                </a:rPr>
                <a:t>.</a:t>
              </a:r>
              <a:endParaRPr lang="en-US" sz="2000" b="0" i="0" u="none" strike="noStrike" kern="1200" cap="none" spc="0" baseline="0">
                <a:solidFill>
                  <a:srgbClr val="000000"/>
                </a:solidFill>
                <a:uFillTx/>
                <a:latin typeface="Century Gothic"/>
              </a:endParaRPr>
            </a:p>
          </p:txBody>
        </p:sp>
        <p:sp>
          <p:nvSpPr>
            <p:cNvPr id="10" name="Rectangle 9" descr="Confused Person">
              <a:extLst>
                <a:ext uri="{FF2B5EF4-FFF2-40B4-BE49-F238E27FC236}">
                  <a16:creationId xmlns:a16="http://schemas.microsoft.com/office/drawing/2014/main" id="{79D37D11-4B16-2DDC-584E-0E652147D82A}"/>
                </a:ext>
              </a:extLst>
            </p:cNvPr>
            <p:cNvSpPr/>
            <p:nvPr/>
          </p:nvSpPr>
          <p:spPr>
            <a:xfrm>
              <a:off x="7662617" y="2103641"/>
              <a:ext cx="1943996" cy="1943996"/>
            </a:xfrm>
            <a:prstGeom prst="rect">
              <a:avLst/>
            </a:prstGeom>
            <a:blipFill>
              <a:blip r:embed="rId5">
                <a:alphaModFix/>
                <a:extLst>
                  <a:ext uri="{96DAC541-7B7A-43D3-8B79-37D633B846F1}">
                    <asvg:svgBlip xmlns:asvg="http://schemas.microsoft.com/office/drawing/2016/SVG/main" r:embed="rId6"/>
                  </a:ext>
                </a:extLst>
              </a:blip>
              <a:stretch>
                <a:fillRect/>
              </a:stretch>
            </a:blipFill>
            <a:ln cap="rnd">
              <a:noFill/>
              <a:prstDash val="solid"/>
            </a:ln>
          </p:spPr>
          <p:txBody>
            <a:bodyPr lIns="0" tIns="0" rIns="0" bIns="0"/>
            <a:lstStyle/>
            <a:p>
              <a:endParaRPr lang="en-GB"/>
            </a:p>
          </p:txBody>
        </p:sp>
        <p:sp>
          <p:nvSpPr>
            <p:cNvPr id="11" name="Free-form: Shape 10">
              <a:extLst>
                <a:ext uri="{FF2B5EF4-FFF2-40B4-BE49-F238E27FC236}">
                  <a16:creationId xmlns:a16="http://schemas.microsoft.com/office/drawing/2014/main" id="{E409239F-6E9C-A6DA-F6EC-1035325E0717}"/>
                </a:ext>
              </a:extLst>
            </p:cNvPr>
            <p:cNvSpPr/>
            <p:nvPr/>
          </p:nvSpPr>
          <p:spPr>
            <a:xfrm>
              <a:off x="6474610" y="4641156"/>
              <a:ext cx="4320000" cy="1417502"/>
            </a:xfrm>
            <a:custGeom>
              <a:avLst/>
              <a:gdLst>
                <a:gd name="f0" fmla="val 10800000"/>
                <a:gd name="f1" fmla="val 5400000"/>
                <a:gd name="f2" fmla="val 180"/>
                <a:gd name="f3" fmla="val w"/>
                <a:gd name="f4" fmla="val h"/>
                <a:gd name="f5" fmla="val 0"/>
                <a:gd name="f6" fmla="val 4320000"/>
                <a:gd name="f7" fmla="val 1417500"/>
                <a:gd name="f8" fmla="+- 0 0 -90"/>
                <a:gd name="f9" fmla="*/ f3 1 4320000"/>
                <a:gd name="f10" fmla="*/ f4 1 1417500"/>
                <a:gd name="f11" fmla="val f5"/>
                <a:gd name="f12" fmla="val f6"/>
                <a:gd name="f13" fmla="val f7"/>
                <a:gd name="f14" fmla="*/ f8 f0 1"/>
                <a:gd name="f15" fmla="+- f13 0 f11"/>
                <a:gd name="f16" fmla="+- f12 0 f11"/>
                <a:gd name="f17" fmla="*/ f14 1 f2"/>
                <a:gd name="f18" fmla="*/ f16 1 4320000"/>
                <a:gd name="f19" fmla="*/ f15 1 1417500"/>
                <a:gd name="f20" fmla="*/ 0 f16 1"/>
                <a:gd name="f21" fmla="*/ 0 f15 1"/>
                <a:gd name="f22" fmla="*/ 4320000 f16 1"/>
                <a:gd name="f23" fmla="*/ 1417500 f15 1"/>
                <a:gd name="f24" fmla="+- f17 0 f1"/>
                <a:gd name="f25" fmla="*/ f20 1 4320000"/>
                <a:gd name="f26" fmla="*/ f21 1 1417500"/>
                <a:gd name="f27" fmla="*/ f22 1 4320000"/>
                <a:gd name="f28" fmla="*/ f23 1 141750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4320000" h="1417500">
                  <a:moveTo>
                    <a:pt x="f5" y="f5"/>
                  </a:moveTo>
                  <a:lnTo>
                    <a:pt x="f6" y="f5"/>
                  </a:lnTo>
                  <a:lnTo>
                    <a:pt x="f6" y="f7"/>
                  </a:lnTo>
                  <a:lnTo>
                    <a:pt x="f5" y="f7"/>
                  </a:lnTo>
                  <a:lnTo>
                    <a:pt x="f5" y="f5"/>
                  </a:lnTo>
                  <a:close/>
                </a:path>
              </a:pathLst>
            </a:custGeom>
            <a:noFill/>
            <a:ln cap="rnd">
              <a:noFill/>
              <a:prstDash val="solid"/>
            </a:ln>
          </p:spPr>
          <p:txBody>
            <a:bodyPr vert="horz" wrap="square" lIns="0" tIns="0" rIns="0" bIns="0" anchor="t"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Calibri" pitchFamily="34"/>
                  <a:ea typeface="Calibri" pitchFamily="34"/>
                  <a:cs typeface="Calibri" pitchFamily="34"/>
                </a:rPr>
                <a:t>Monitoring, collaboration, and innervation are essential for patient care.</a:t>
              </a:r>
              <a:endParaRPr lang="en-US" sz="2000" b="0" i="0" u="none" strike="noStrike" kern="1200" cap="none" spc="0" baseline="0">
                <a:solidFill>
                  <a:srgbClr val="000000"/>
                </a:solidFill>
                <a:uFillTx/>
                <a:latin typeface="Calibri" pitchFamily="34"/>
                <a:ea typeface="Calibri" pitchFamily="34"/>
                <a:cs typeface="Calibri" pitchFamily="34"/>
              </a:endParaRPr>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1427BDC4-354F-EE80-5228-4DEC8E1A0ACB}"/>
              </a:ext>
            </a:extLst>
          </p:cNvPr>
          <p:cNvSpPr txBox="1">
            <a:spLocks noGrp="1"/>
          </p:cNvSpPr>
          <p:nvPr>
            <p:ph type="title"/>
          </p:nvPr>
        </p:nvSpPr>
        <p:spPr/>
        <p:txBody>
          <a:bodyPr/>
          <a:lstStyle/>
          <a:p>
            <a:pPr lvl="0"/>
            <a:r>
              <a:rPr lang="en-GB" sz="2800">
                <a:latin typeface="Calibri" pitchFamily="34"/>
                <a:ea typeface="Calibri" pitchFamily="34"/>
                <a:cs typeface="Calibri" pitchFamily="34"/>
              </a:rPr>
              <a:t>Reference list:</a:t>
            </a:r>
          </a:p>
        </p:txBody>
      </p:sp>
      <p:sp>
        <p:nvSpPr>
          <p:cNvPr id="3" name="Content Placeholder 3">
            <a:extLst>
              <a:ext uri="{FF2B5EF4-FFF2-40B4-BE49-F238E27FC236}">
                <a16:creationId xmlns:a16="http://schemas.microsoft.com/office/drawing/2014/main" id="{D989B75B-4272-8399-9C26-954CFE9E28E0}"/>
              </a:ext>
            </a:extLst>
          </p:cNvPr>
          <p:cNvSpPr txBox="1">
            <a:spLocks noGrp="1"/>
          </p:cNvSpPr>
          <p:nvPr>
            <p:ph idx="1"/>
          </p:nvPr>
        </p:nvSpPr>
        <p:spPr>
          <a:xfrm>
            <a:off x="1103315" y="1080656"/>
            <a:ext cx="9273744" cy="5597234"/>
          </a:xfrm>
        </p:spPr>
        <p:txBody>
          <a:bodyPr/>
          <a:lstStyle/>
          <a:p>
            <a:pPr marL="457200" lvl="0" indent="-457200">
              <a:lnSpc>
                <a:spcPct val="80000"/>
              </a:lnSpc>
              <a:buAutoNum type="arabicPeriod"/>
            </a:pPr>
            <a:r>
              <a:rPr lang="en-GB" sz="1100"/>
              <a:t>Blackburn, J., Ousey, K. and Stephenson, J. (2019). Nurses’ Education, Confidence, and Competence in Appropriate Dressing Choice. </a:t>
            </a:r>
            <a:r>
              <a:rPr lang="en-GB" sz="1100" i="1"/>
              <a:t>Advances in Skin &amp; Wound Care</a:t>
            </a:r>
            <a:r>
              <a:rPr lang="en-GB" sz="1100"/>
              <a:t>, 32(10), pp. 470-476. Available at: </a:t>
            </a:r>
            <a:r>
              <a:rPr lang="en-GB" sz="1100">
                <a:hlinkClick r:id="rId2"/>
              </a:rPr>
              <a:t>https://doi.org/10.097/01.asw.0000577132.81124.88</a:t>
            </a:r>
            <a:r>
              <a:rPr lang="en-GB" sz="1100"/>
              <a:t>. </a:t>
            </a:r>
          </a:p>
          <a:p>
            <a:pPr marL="457200" lvl="0" indent="-457200">
              <a:lnSpc>
                <a:spcPct val="80000"/>
              </a:lnSpc>
              <a:buAutoNum type="arabicPeriod"/>
            </a:pPr>
            <a:r>
              <a:rPr lang="en-GB" sz="1100"/>
              <a:t>BM., K., K., D., J., K., C., T. and SF, D.(2021). Investigating the Benefits of Using 3D Camera Technology to Improve Wound Measurements in a Tissue Viability Service: Outcomes of a Pilot Implementation Study. </a:t>
            </a:r>
            <a:r>
              <a:rPr lang="en-GB" sz="1100" i="1"/>
              <a:t>Physical Medicine and Rehabilitation- International</a:t>
            </a:r>
            <a:r>
              <a:rPr lang="en-GB" sz="1100"/>
              <a:t>, 8(4). Available at: </a:t>
            </a:r>
            <a:r>
              <a:rPr lang="en-GB" sz="1100">
                <a:hlinkClick r:id="rId3"/>
              </a:rPr>
              <a:t>https://doi.org/10.26420/physmedrehabilint.2021.1188</a:t>
            </a:r>
            <a:r>
              <a:rPr lang="en-GB" sz="1100"/>
              <a:t>.</a:t>
            </a:r>
          </a:p>
          <a:p>
            <a:pPr marL="457200" lvl="0" indent="-457200">
              <a:lnSpc>
                <a:spcPct val="80000"/>
              </a:lnSpc>
              <a:buAutoNum type="arabicPeriod"/>
            </a:pPr>
            <a:r>
              <a:rPr lang="en-GB" sz="1100"/>
              <a:t>Fukada, M. (2018). Nursing Competency: Definition, Structure and Development. </a:t>
            </a:r>
            <a:r>
              <a:rPr lang="en-GB" sz="1100" i="1"/>
              <a:t>Yonago Acta Medica</a:t>
            </a:r>
            <a:r>
              <a:rPr lang="en-GB" sz="1100"/>
              <a:t>, [online] 61(1), pp.001-007. Available at: </a:t>
            </a:r>
            <a:r>
              <a:rPr lang="en-GB" sz="1100">
                <a:hlinkClick r:id="rId4"/>
              </a:rPr>
              <a:t>https://doi.org/10.33160/yam.2018.03.001</a:t>
            </a:r>
            <a:r>
              <a:rPr lang="en-GB" sz="1100"/>
              <a:t>.</a:t>
            </a:r>
          </a:p>
          <a:p>
            <a:pPr marL="457200" lvl="0" indent="-457200">
              <a:lnSpc>
                <a:spcPct val="80000"/>
              </a:lnSpc>
              <a:buAutoNum type="arabicPeriod"/>
            </a:pPr>
            <a:r>
              <a:rPr lang="en-GB" sz="1100"/>
              <a:t>Gray, T.A., Rhodes, S., Atkinson, R.A., Rothwell, K., Wilson, P., Dumville, J.C. and Cullum, N.A. (2018). Opportunities or better value wound care: a multiservice, cross-sectional survey of complex wound and their care in a UK community population. BMJ, </a:t>
            </a:r>
            <a:r>
              <a:rPr lang="en-GB" sz="1100" i="1"/>
              <a:t>Open</a:t>
            </a:r>
            <a:r>
              <a:rPr lang="en-GB" sz="1100"/>
              <a:t>, [online] 8(3), p.e019440. Available at: </a:t>
            </a:r>
            <a:r>
              <a:rPr lang="en-GB" sz="1100">
                <a:hlinkClick r:id="rId5"/>
              </a:rPr>
              <a:t>https://doi.org/10.1136/bmjopen-2017-019440</a:t>
            </a:r>
            <a:r>
              <a:rPr lang="en-GB" sz="1100"/>
              <a:t>.</a:t>
            </a:r>
          </a:p>
          <a:p>
            <a:pPr marL="457200" lvl="0" indent="-457200">
              <a:lnSpc>
                <a:spcPct val="80000"/>
              </a:lnSpc>
              <a:buAutoNum type="arabicPeriod"/>
            </a:pPr>
            <a:r>
              <a:rPr lang="en-GB" sz="1100"/>
              <a:t>Gray, T.A., Wilson, P., Dumville, J.C. and Cullum, N.A. (2019). What factors influence community wound care in the UK? A focus group study using the Theoretical Domains Framework, BMJ Open, 9(7), p.e024859. Available at: </a:t>
            </a:r>
            <a:r>
              <a:rPr lang="en-GB" sz="1100">
                <a:hlinkClick r:id="rId6"/>
              </a:rPr>
              <a:t>https://doi.org/10.1136/bmjopen-2018-024859</a:t>
            </a:r>
            <a:r>
              <a:rPr lang="en-GB" sz="1100"/>
              <a:t>.</a:t>
            </a:r>
          </a:p>
          <a:p>
            <a:pPr marL="457200" lvl="0" indent="-457200">
              <a:lnSpc>
                <a:spcPct val="80000"/>
              </a:lnSpc>
              <a:buAutoNum type="arabicPeriod"/>
            </a:pPr>
            <a:r>
              <a:rPr lang="en-GB" sz="1100"/>
              <a:t>Kielo-Viljamaa, E., Suhonen, R., Jalonen, L. and Stolt, M. (2021). Areas of nursing competence in acute wound care: A focus group study. Collegian, 29(1). Available at: </a:t>
            </a:r>
            <a:r>
              <a:rPr lang="en-GB" sz="1100">
                <a:hlinkClick r:id="rId7"/>
              </a:rPr>
              <a:t>https://doi.org/10.1016/j.colegn.2021.04.003</a:t>
            </a:r>
            <a:r>
              <a:rPr lang="en-GB" sz="1100"/>
              <a:t>.</a:t>
            </a:r>
          </a:p>
          <a:p>
            <a:pPr marL="457200" lvl="0" indent="-457200">
              <a:lnSpc>
                <a:spcPct val="80000"/>
              </a:lnSpc>
              <a:buAutoNum type="arabicPeriod"/>
            </a:pPr>
            <a:r>
              <a:rPr lang="en-GB" sz="1100"/>
              <a:t>Knaerke Soegaard, Sollie, M., Beeckman, D., Fin Biering-Sorensen and Jens Ahm Sorensen (2023). Interventions, stakeholders, and organisation related to pressure ulcer prevention for individuals with spinal cord injuries in transition from hospital to home – A scoping review. </a:t>
            </a:r>
            <a:r>
              <a:rPr lang="en-GB" sz="1100" i="1"/>
              <a:t>Journal of Tissue Viability</a:t>
            </a:r>
            <a:r>
              <a:rPr lang="en-GB" sz="1100"/>
              <a:t>, 32(2), pp.194-205. Available at: </a:t>
            </a:r>
            <a:r>
              <a:rPr lang="en-GB" sz="1100">
                <a:hlinkClick r:id="rId8"/>
              </a:rPr>
              <a:t>https://doi.org/10.1016/j.jtv.2023.02.005</a:t>
            </a:r>
            <a:r>
              <a:rPr lang="en-GB" sz="1100"/>
              <a:t>. </a:t>
            </a:r>
          </a:p>
          <a:p>
            <a:pPr marL="457200" lvl="0" indent="-457200">
              <a:lnSpc>
                <a:spcPct val="80000"/>
              </a:lnSpc>
              <a:buAutoNum type="arabicPeriod"/>
            </a:pPr>
            <a:r>
              <a:rPr lang="en-GB" sz="1100"/>
              <a:t>Lavallee, J.F., Gray, T.A., Dumville, J. and Cullum, N. (2018). Barriers and facilitators to preventing pressure ulcers in nursing home residents: A qualitative analysis informed by the Theoretical Domains Framework. </a:t>
            </a:r>
            <a:r>
              <a:rPr lang="en-GB" sz="1100" i="1"/>
              <a:t>International Journal of Nursing Studies</a:t>
            </a:r>
            <a:r>
              <a:rPr lang="en-GB" sz="1100"/>
              <a:t>, [online] 82(82), pp.79-89. Available at: </a:t>
            </a:r>
            <a:r>
              <a:rPr lang="en-GB" sz="1100">
                <a:hlinkClick r:id="rId9"/>
              </a:rPr>
              <a:t>https://doi.org/10.1016/j.ijnurstu.2017.12.015</a:t>
            </a:r>
            <a:r>
              <a:rPr lang="en-GB" sz="1100"/>
              <a:t>.</a:t>
            </a:r>
          </a:p>
          <a:p>
            <a:pPr marL="457200" lvl="0" indent="-457200">
              <a:lnSpc>
                <a:spcPct val="80000"/>
              </a:lnSpc>
              <a:buAutoNum type="arabicPeriod"/>
            </a:pPr>
            <a:r>
              <a:rPr lang="en-GB" sz="1100"/>
              <a:t>Munro , J.A. and Beck, A.D. (2021). The Effect of UK Nursing Policy on Higher Education Wound Care Provision and Practice: A Critical Discourse Analysis</a:t>
            </a:r>
            <a:r>
              <a:rPr lang="en-GB" sz="1100" i="1"/>
              <a:t>. Policy, Politics, &amp; Nursing Practice</a:t>
            </a:r>
            <a:r>
              <a:rPr lang="en-GB" sz="1100"/>
              <a:t>, 22(2), p.152715442199406. Available at: </a:t>
            </a:r>
            <a:r>
              <a:rPr lang="en-GB" sz="1100">
                <a:hlinkClick r:id="rId10"/>
              </a:rPr>
              <a:t>https://doi.org/10.1177/1527154421994069</a:t>
            </a:r>
            <a:r>
              <a:rPr lang="en-GB" sz="1100"/>
              <a:t>.</a:t>
            </a:r>
          </a:p>
          <a:p>
            <a:pPr marL="457200" lvl="0" indent="-457200">
              <a:lnSpc>
                <a:spcPct val="80000"/>
              </a:lnSpc>
              <a:buAutoNum type="arabicPeriod"/>
            </a:pPr>
            <a:r>
              <a:rPr lang="en-GB" sz="1100"/>
              <a:t>Stephens, M. and Bartley, C.A. (2018). Understanding the association between pressure ulcers and sitting in adults what does it mean for me and my carers? Seating guidelines for people, carers and health &amp; social care professionals. </a:t>
            </a:r>
            <a:r>
              <a:rPr lang="en-GB" sz="1100" i="1"/>
              <a:t>Journal of Tissue Viability, </a:t>
            </a:r>
            <a:r>
              <a:rPr lang="en-GB" sz="1100"/>
              <a:t>[online] 27(1), pp.59-73. Available at: </a:t>
            </a:r>
            <a:r>
              <a:rPr lang="en-GB" sz="1100">
                <a:hlinkClick r:id="rId11"/>
              </a:rPr>
              <a:t>https://doi.org/10.1016/j.jtv.2017.09.004</a:t>
            </a:r>
            <a:r>
              <a:rPr lang="en-GB" sz="1100"/>
              <a:t>.</a:t>
            </a:r>
          </a:p>
          <a:p>
            <a:pPr marL="0" lvl="0" indent="0">
              <a:lnSpc>
                <a:spcPct val="80000"/>
              </a:lnSpc>
              <a:buNone/>
            </a:pPr>
            <a:endParaRPr lang="en-GB" sz="1100"/>
          </a:p>
          <a:p>
            <a:pPr marL="457200" lvl="0" indent="-457200">
              <a:lnSpc>
                <a:spcPct val="80000"/>
              </a:lnSpc>
              <a:buAutoNum type="arabicPeriod"/>
            </a:pPr>
            <a:endParaRPr lang="en-GB" sz="1100"/>
          </a:p>
        </p:txBody>
      </p:sp>
    </p:spTree>
  </p:cSld>
  <p:clrMapOvr>
    <a:masterClrMapping/>
  </p:clrMapOvr>
</p:sld>
</file>

<file path=ppt/theme/theme1.xml><?xml version="1.0" encoding="utf-8"?>
<a:theme xmlns:a="http://schemas.openxmlformats.org/drawingml/2006/main" name="Io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6766</TotalTime>
  <Words>1350</Words>
  <Application>Microsoft Office PowerPoint</Application>
  <PresentationFormat>Widescreen</PresentationFormat>
  <Paragraphs>115</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Wingdings 3</vt:lpstr>
      <vt:lpstr>Ion</vt:lpstr>
      <vt:lpstr>Tissue Viability Nurse  (TVN)</vt:lpstr>
      <vt:lpstr>Content </vt:lpstr>
      <vt:lpstr>Tissue Viability Society (TVS)</vt:lpstr>
      <vt:lpstr>Tissue viability nurse </vt:lpstr>
      <vt:lpstr>Duties and Responsibility</vt:lpstr>
      <vt:lpstr>Communication Skills</vt:lpstr>
      <vt:lpstr>Nursing ability in acute/chronic wound care involves critical             elements like:</vt:lpstr>
      <vt:lpstr>Nursing quality competency developed</vt:lpstr>
      <vt:lpstr>Rehabilitation and Educational Activities </vt:lpstr>
      <vt:lpstr>Wound Outcomes </vt:lpstr>
      <vt:lpstr>Theoretical Domains Framework (TDF)</vt:lpstr>
      <vt:lpstr>Policy Wound Care</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Tissue Viability Nurse  (TVN)</dc:title>
  <dc:creator>Maria Cojocariu</dc:creator>
  <cp:lastModifiedBy>Maria Cojocariu</cp:lastModifiedBy>
  <cp:revision>1</cp:revision>
  <dcterms:created xsi:type="dcterms:W3CDTF">2023-11-19T15:24:35Z</dcterms:created>
  <dcterms:modified xsi:type="dcterms:W3CDTF">2023-11-24T09:26:14Z</dcterms:modified>
</cp:coreProperties>
</file>