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71" r:id="rId7"/>
    <p:sldId id="258" r:id="rId8"/>
    <p:sldId id="259" r:id="rId9"/>
    <p:sldId id="260" r:id="rId10"/>
    <p:sldId id="261" r:id="rId11"/>
    <p:sldId id="262" r:id="rId12"/>
    <p:sldId id="264" r:id="rId13"/>
    <p:sldId id="267" r:id="rId14"/>
    <p:sldId id="265" r:id="rId15"/>
    <p:sldId id="268" r:id="rId16"/>
    <p:sldId id="272" r:id="rId17"/>
    <p:sldId id="266" r:id="rId18"/>
    <p:sldId id="270" r:id="rId19"/>
    <p:sldId id="26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18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F24CAF3E-8628-4230-B703-6E36B5D0EFA8}"/>
    <pc:docChg chg="undo custSel addSld modSld">
      <pc:chgData name="Martin Locock" userId="e15b0232-237d-4436-a587-677fdd88485c" providerId="ADAL" clId="{F24CAF3E-8628-4230-B703-6E36B5D0EFA8}" dt="2024-08-30T14:54:44.949" v="1252" actId="108"/>
      <pc:docMkLst>
        <pc:docMk/>
      </pc:docMkLst>
      <pc:sldChg chg="modSp mod">
        <pc:chgData name="Martin Locock" userId="e15b0232-237d-4436-a587-677fdd88485c" providerId="ADAL" clId="{F24CAF3E-8628-4230-B703-6E36B5D0EFA8}" dt="2024-08-29T14:53:40.472" v="985" actId="6549"/>
        <pc:sldMkLst>
          <pc:docMk/>
          <pc:sldMk cId="167424052" sldId="256"/>
        </pc:sldMkLst>
        <pc:spChg chg="mod">
          <ac:chgData name="Martin Locock" userId="e15b0232-237d-4436-a587-677fdd88485c" providerId="ADAL" clId="{F24CAF3E-8628-4230-B703-6E36B5D0EFA8}" dt="2024-08-29T14:53:40.472" v="985" actId="6549"/>
          <ac:spMkLst>
            <pc:docMk/>
            <pc:sldMk cId="167424052" sldId="256"/>
            <ac:spMk id="3" creationId="{00472AF1-905E-4DF7-9CA9-9062CBFE3A2F}"/>
          </ac:spMkLst>
        </pc:spChg>
      </pc:sldChg>
      <pc:sldChg chg="modSp mod">
        <pc:chgData name="Martin Locock" userId="e15b0232-237d-4436-a587-677fdd88485c" providerId="ADAL" clId="{F24CAF3E-8628-4230-B703-6E36B5D0EFA8}" dt="2024-08-29T14:53:13.245" v="953" actId="20577"/>
        <pc:sldMkLst>
          <pc:docMk/>
          <pc:sldMk cId="2742347393" sldId="257"/>
        </pc:sldMkLst>
        <pc:spChg chg="mod">
          <ac:chgData name="Martin Locock" userId="e15b0232-237d-4436-a587-677fdd88485c" providerId="ADAL" clId="{F24CAF3E-8628-4230-B703-6E36B5D0EFA8}" dt="2024-08-29T14:53:13.245" v="953" actId="20577"/>
          <ac:spMkLst>
            <pc:docMk/>
            <pc:sldMk cId="2742347393" sldId="257"/>
            <ac:spMk id="3" creationId="{FC83BEDC-4791-47AB-B6E8-74905128A117}"/>
          </ac:spMkLst>
        </pc:spChg>
      </pc:sldChg>
      <pc:sldChg chg="modSp mod">
        <pc:chgData name="Martin Locock" userId="e15b0232-237d-4436-a587-677fdd88485c" providerId="ADAL" clId="{F24CAF3E-8628-4230-B703-6E36B5D0EFA8}" dt="2024-08-28T07:36:36.322" v="46" actId="20577"/>
        <pc:sldMkLst>
          <pc:docMk/>
          <pc:sldMk cId="2120030376" sldId="258"/>
        </pc:sldMkLst>
        <pc:spChg chg="mod">
          <ac:chgData name="Martin Locock" userId="e15b0232-237d-4436-a587-677fdd88485c" providerId="ADAL" clId="{F24CAF3E-8628-4230-B703-6E36B5D0EFA8}" dt="2024-08-28T07:36:36.322" v="46" actId="20577"/>
          <ac:spMkLst>
            <pc:docMk/>
            <pc:sldMk cId="2120030376" sldId="258"/>
            <ac:spMk id="3" creationId="{A089A0B3-B2E5-8121-24E4-3C7C34CD751C}"/>
          </ac:spMkLst>
        </pc:spChg>
      </pc:sldChg>
      <pc:sldChg chg="modSp mod">
        <pc:chgData name="Martin Locock" userId="e15b0232-237d-4436-a587-677fdd88485c" providerId="ADAL" clId="{F24CAF3E-8628-4230-B703-6E36B5D0EFA8}" dt="2024-08-28T08:40:23.316" v="163" actId="20577"/>
        <pc:sldMkLst>
          <pc:docMk/>
          <pc:sldMk cId="2698914106" sldId="264"/>
        </pc:sldMkLst>
        <pc:spChg chg="mod">
          <ac:chgData name="Martin Locock" userId="e15b0232-237d-4436-a587-677fdd88485c" providerId="ADAL" clId="{F24CAF3E-8628-4230-B703-6E36B5D0EFA8}" dt="2024-08-28T08:35:22.296" v="64" actId="20577"/>
          <ac:spMkLst>
            <pc:docMk/>
            <pc:sldMk cId="2698914106" sldId="264"/>
            <ac:spMk id="2" creationId="{D872CEF6-557C-9D56-591C-127FF58E44BE}"/>
          </ac:spMkLst>
        </pc:spChg>
        <pc:spChg chg="mod">
          <ac:chgData name="Martin Locock" userId="e15b0232-237d-4436-a587-677fdd88485c" providerId="ADAL" clId="{F24CAF3E-8628-4230-B703-6E36B5D0EFA8}" dt="2024-08-28T08:40:23.316" v="163" actId="20577"/>
          <ac:spMkLst>
            <pc:docMk/>
            <pc:sldMk cId="2698914106" sldId="264"/>
            <ac:spMk id="3" creationId="{CAA01DD4-BE72-FA93-87BD-C5BD9ED38F41}"/>
          </ac:spMkLst>
        </pc:spChg>
      </pc:sldChg>
      <pc:sldChg chg="modSp new mod">
        <pc:chgData name="Martin Locock" userId="e15b0232-237d-4436-a587-677fdd88485c" providerId="ADAL" clId="{F24CAF3E-8628-4230-B703-6E36B5D0EFA8}" dt="2024-08-28T13:45:34.548" v="590" actId="6549"/>
        <pc:sldMkLst>
          <pc:docMk/>
          <pc:sldMk cId="1830544714" sldId="265"/>
        </pc:sldMkLst>
        <pc:spChg chg="mod">
          <ac:chgData name="Martin Locock" userId="e15b0232-237d-4436-a587-677fdd88485c" providerId="ADAL" clId="{F24CAF3E-8628-4230-B703-6E36B5D0EFA8}" dt="2024-08-28T08:48:49.219" v="486" actId="20577"/>
          <ac:spMkLst>
            <pc:docMk/>
            <pc:sldMk cId="1830544714" sldId="265"/>
            <ac:spMk id="2" creationId="{CD5F3865-4352-4032-D8A1-A136C5613157}"/>
          </ac:spMkLst>
        </pc:spChg>
        <pc:spChg chg="mod">
          <ac:chgData name="Martin Locock" userId="e15b0232-237d-4436-a587-677fdd88485c" providerId="ADAL" clId="{F24CAF3E-8628-4230-B703-6E36B5D0EFA8}" dt="2024-08-28T13:45:34.548" v="590" actId="6549"/>
          <ac:spMkLst>
            <pc:docMk/>
            <pc:sldMk cId="1830544714" sldId="265"/>
            <ac:spMk id="3" creationId="{14C36A0B-B26B-DA25-CDB5-7FAD713BF39B}"/>
          </ac:spMkLst>
        </pc:spChg>
      </pc:sldChg>
      <pc:sldChg chg="addSp modSp new mod">
        <pc:chgData name="Martin Locock" userId="e15b0232-237d-4436-a587-677fdd88485c" providerId="ADAL" clId="{F24CAF3E-8628-4230-B703-6E36B5D0EFA8}" dt="2024-08-29T14:24:27.993" v="899" actId="1076"/>
        <pc:sldMkLst>
          <pc:docMk/>
          <pc:sldMk cId="1579947097" sldId="266"/>
        </pc:sldMkLst>
        <pc:spChg chg="mod">
          <ac:chgData name="Martin Locock" userId="e15b0232-237d-4436-a587-677fdd88485c" providerId="ADAL" clId="{F24CAF3E-8628-4230-B703-6E36B5D0EFA8}" dt="2024-08-29T13:47:41.908" v="887"/>
          <ac:spMkLst>
            <pc:docMk/>
            <pc:sldMk cId="1579947097" sldId="266"/>
            <ac:spMk id="2" creationId="{4F569BFE-9404-4ABF-80EA-3810023DDDAD}"/>
          </ac:spMkLst>
        </pc:spChg>
        <pc:spChg chg="mod">
          <ac:chgData name="Martin Locock" userId="e15b0232-237d-4436-a587-677fdd88485c" providerId="ADAL" clId="{F24CAF3E-8628-4230-B703-6E36B5D0EFA8}" dt="2024-08-29T13:55:18.347" v="895" actId="20577"/>
          <ac:spMkLst>
            <pc:docMk/>
            <pc:sldMk cId="1579947097" sldId="266"/>
            <ac:spMk id="3" creationId="{05190E8E-000F-993A-EF0F-C3834EDDC9C4}"/>
          </ac:spMkLst>
        </pc:spChg>
        <pc:picChg chg="add mod">
          <ac:chgData name="Martin Locock" userId="e15b0232-237d-4436-a587-677fdd88485c" providerId="ADAL" clId="{F24CAF3E-8628-4230-B703-6E36B5D0EFA8}" dt="2024-08-29T14:24:27.993" v="899" actId="1076"/>
          <ac:picMkLst>
            <pc:docMk/>
            <pc:sldMk cId="1579947097" sldId="266"/>
            <ac:picMk id="5" creationId="{9D7E6BCD-1AC3-2C82-60C7-F6EF2D322042}"/>
          </ac:picMkLst>
        </pc:picChg>
      </pc:sldChg>
      <pc:sldChg chg="modSp new mod">
        <pc:chgData name="Martin Locock" userId="e15b0232-237d-4436-a587-677fdd88485c" providerId="ADAL" clId="{F24CAF3E-8628-4230-B703-6E36B5D0EFA8}" dt="2024-08-29T10:21:34.603" v="628" actId="20577"/>
        <pc:sldMkLst>
          <pc:docMk/>
          <pc:sldMk cId="3530952439" sldId="267"/>
        </pc:sldMkLst>
        <pc:spChg chg="mod">
          <ac:chgData name="Martin Locock" userId="e15b0232-237d-4436-a587-677fdd88485c" providerId="ADAL" clId="{F24CAF3E-8628-4230-B703-6E36B5D0EFA8}" dt="2024-08-29T10:21:34.603" v="628" actId="20577"/>
          <ac:spMkLst>
            <pc:docMk/>
            <pc:sldMk cId="3530952439" sldId="267"/>
            <ac:spMk id="2" creationId="{CB58B18F-80E3-9F5F-5133-5F4E686106FA}"/>
          </ac:spMkLst>
        </pc:spChg>
      </pc:sldChg>
      <pc:sldChg chg="modSp new mod">
        <pc:chgData name="Martin Locock" userId="e15b0232-237d-4436-a587-677fdd88485c" providerId="ADAL" clId="{F24CAF3E-8628-4230-B703-6E36B5D0EFA8}" dt="2024-08-29T14:26:00.928" v="925" actId="20577"/>
        <pc:sldMkLst>
          <pc:docMk/>
          <pc:sldMk cId="2878726695" sldId="268"/>
        </pc:sldMkLst>
        <pc:spChg chg="mod">
          <ac:chgData name="Martin Locock" userId="e15b0232-237d-4436-a587-677fdd88485c" providerId="ADAL" clId="{F24CAF3E-8628-4230-B703-6E36B5D0EFA8}" dt="2024-08-29T10:22:04.517" v="664" actId="6549"/>
          <ac:spMkLst>
            <pc:docMk/>
            <pc:sldMk cId="2878726695" sldId="268"/>
            <ac:spMk id="2" creationId="{1FC4E178-CA3A-2363-F8C2-CBCED2F945EE}"/>
          </ac:spMkLst>
        </pc:spChg>
        <pc:spChg chg="mod">
          <ac:chgData name="Martin Locock" userId="e15b0232-237d-4436-a587-677fdd88485c" providerId="ADAL" clId="{F24CAF3E-8628-4230-B703-6E36B5D0EFA8}" dt="2024-08-29T14:26:00.928" v="925" actId="20577"/>
          <ac:spMkLst>
            <pc:docMk/>
            <pc:sldMk cId="2878726695" sldId="268"/>
            <ac:spMk id="3" creationId="{35EC19A7-CE3A-8CFE-AED2-E5FFB307CA41}"/>
          </ac:spMkLst>
        </pc:spChg>
      </pc:sldChg>
      <pc:sldChg chg="modSp new mod">
        <pc:chgData name="Martin Locock" userId="e15b0232-237d-4436-a587-677fdd88485c" providerId="ADAL" clId="{F24CAF3E-8628-4230-B703-6E36B5D0EFA8}" dt="2024-08-30T14:51:50.544" v="1226" actId="20577"/>
        <pc:sldMkLst>
          <pc:docMk/>
          <pc:sldMk cId="2805244655" sldId="269"/>
        </pc:sldMkLst>
        <pc:spChg chg="mod">
          <ac:chgData name="Martin Locock" userId="e15b0232-237d-4436-a587-677fdd88485c" providerId="ADAL" clId="{F24CAF3E-8628-4230-B703-6E36B5D0EFA8}" dt="2024-08-30T12:46:28.367" v="1006" actId="20577"/>
          <ac:spMkLst>
            <pc:docMk/>
            <pc:sldMk cId="2805244655" sldId="269"/>
            <ac:spMk id="2" creationId="{175F8DCC-FE7D-7B8E-10F0-82C6E8746C30}"/>
          </ac:spMkLst>
        </pc:spChg>
        <pc:spChg chg="mod">
          <ac:chgData name="Martin Locock" userId="e15b0232-237d-4436-a587-677fdd88485c" providerId="ADAL" clId="{F24CAF3E-8628-4230-B703-6E36B5D0EFA8}" dt="2024-08-30T14:51:50.544" v="1226" actId="20577"/>
          <ac:spMkLst>
            <pc:docMk/>
            <pc:sldMk cId="2805244655" sldId="269"/>
            <ac:spMk id="3" creationId="{D89A6FAC-27AA-0937-9409-67A05B53F9C9}"/>
          </ac:spMkLst>
        </pc:spChg>
      </pc:sldChg>
      <pc:sldChg chg="modSp new mod">
        <pc:chgData name="Martin Locock" userId="e15b0232-237d-4436-a587-677fdd88485c" providerId="ADAL" clId="{F24CAF3E-8628-4230-B703-6E36B5D0EFA8}" dt="2024-08-30T14:33:38.575" v="1221" actId="20577"/>
        <pc:sldMkLst>
          <pc:docMk/>
          <pc:sldMk cId="3097884017" sldId="270"/>
        </pc:sldMkLst>
        <pc:spChg chg="mod">
          <ac:chgData name="Martin Locock" userId="e15b0232-237d-4436-a587-677fdd88485c" providerId="ADAL" clId="{F24CAF3E-8628-4230-B703-6E36B5D0EFA8}" dt="2024-08-30T14:32:44.063" v="1217" actId="27636"/>
          <ac:spMkLst>
            <pc:docMk/>
            <pc:sldMk cId="3097884017" sldId="270"/>
            <ac:spMk id="2" creationId="{DDA15111-43C3-CEC3-1346-33AB2DFD5903}"/>
          </ac:spMkLst>
        </pc:spChg>
        <pc:spChg chg="mod">
          <ac:chgData name="Martin Locock" userId="e15b0232-237d-4436-a587-677fdd88485c" providerId="ADAL" clId="{F24CAF3E-8628-4230-B703-6E36B5D0EFA8}" dt="2024-08-30T14:33:38.575" v="1221" actId="20577"/>
          <ac:spMkLst>
            <pc:docMk/>
            <pc:sldMk cId="3097884017" sldId="270"/>
            <ac:spMk id="3" creationId="{412111A6-A0FE-22B9-31FF-22B0BC0A2246}"/>
          </ac:spMkLst>
        </pc:spChg>
      </pc:sldChg>
      <pc:sldChg chg="addSp delSp modSp new mod">
        <pc:chgData name="Martin Locock" userId="e15b0232-237d-4436-a587-677fdd88485c" providerId="ADAL" clId="{F24CAF3E-8628-4230-B703-6E36B5D0EFA8}" dt="2024-08-30T14:54:44.949" v="1252" actId="108"/>
        <pc:sldMkLst>
          <pc:docMk/>
          <pc:sldMk cId="1792306748" sldId="271"/>
        </pc:sldMkLst>
        <pc:spChg chg="add del">
          <ac:chgData name="Martin Locock" userId="e15b0232-237d-4436-a587-677fdd88485c" providerId="ADAL" clId="{F24CAF3E-8628-4230-B703-6E36B5D0EFA8}" dt="2024-08-30T14:53:33.878" v="1230"/>
          <ac:spMkLst>
            <pc:docMk/>
            <pc:sldMk cId="1792306748" sldId="271"/>
            <ac:spMk id="3" creationId="{75B8FF20-959C-F406-F088-F06D2596AB75}"/>
          </ac:spMkLst>
        </pc:spChg>
        <pc:graphicFrameChg chg="add mod">
          <ac:chgData name="Martin Locock" userId="e15b0232-237d-4436-a587-677fdd88485c" providerId="ADAL" clId="{F24CAF3E-8628-4230-B703-6E36B5D0EFA8}" dt="2024-08-30T14:53:31.633" v="1229"/>
          <ac:graphicFrameMkLst>
            <pc:docMk/>
            <pc:sldMk cId="1792306748" sldId="271"/>
            <ac:graphicFrameMk id="4" creationId="{6788D98D-D69D-9BAB-7AA8-19A6870A0A57}"/>
          </ac:graphicFrameMkLst>
        </pc:graphicFrameChg>
        <pc:graphicFrameChg chg="add mod modGraphic">
          <ac:chgData name="Martin Locock" userId="e15b0232-237d-4436-a587-677fdd88485c" providerId="ADAL" clId="{F24CAF3E-8628-4230-B703-6E36B5D0EFA8}" dt="2024-08-30T14:54:43.671" v="1251"/>
          <ac:graphicFrameMkLst>
            <pc:docMk/>
            <pc:sldMk cId="1792306748" sldId="271"/>
            <ac:graphicFrameMk id="5" creationId="{43FB8356-B2AB-0159-3E38-48CDBD7BEB72}"/>
          </ac:graphicFrameMkLst>
        </pc:graphicFrameChg>
        <pc:graphicFrameChg chg="add mod modGraphic">
          <ac:chgData name="Martin Locock" userId="e15b0232-237d-4436-a587-677fdd88485c" providerId="ADAL" clId="{F24CAF3E-8628-4230-B703-6E36B5D0EFA8}" dt="2024-08-30T14:54:44.949" v="1252" actId="108"/>
          <ac:graphicFrameMkLst>
            <pc:docMk/>
            <pc:sldMk cId="1792306748" sldId="271"/>
            <ac:graphicFrameMk id="6" creationId="{F636C7E8-2373-9830-1741-823CB498E2C6}"/>
          </ac:graphicFrameMkLst>
        </pc:graphicFrameChg>
      </pc:sldChg>
    </pc:docChg>
  </pc:docChgLst>
  <pc:docChgLst>
    <pc:chgData name="Martin Locock" userId="e15b0232-237d-4436-a587-677fdd88485c" providerId="ADAL" clId="{E60865C8-2D03-4241-951F-5F4CBC0CA12D}"/>
    <pc:docChg chg="undo custSel addSld modSld">
      <pc:chgData name="Martin Locock" userId="e15b0232-237d-4436-a587-677fdd88485c" providerId="ADAL" clId="{E60865C8-2D03-4241-951F-5F4CBC0CA12D}" dt="2024-10-14T13:55:02.232" v="108" actId="20577"/>
      <pc:docMkLst>
        <pc:docMk/>
      </pc:docMkLst>
      <pc:sldChg chg="modSp mod">
        <pc:chgData name="Martin Locock" userId="e15b0232-237d-4436-a587-677fdd88485c" providerId="ADAL" clId="{E60865C8-2D03-4241-951F-5F4CBC0CA12D}" dt="2024-10-14T13:55:02.232" v="108" actId="20577"/>
        <pc:sldMkLst>
          <pc:docMk/>
          <pc:sldMk cId="2742347393" sldId="257"/>
        </pc:sldMkLst>
        <pc:spChg chg="mod">
          <ac:chgData name="Martin Locock" userId="e15b0232-237d-4436-a587-677fdd88485c" providerId="ADAL" clId="{E60865C8-2D03-4241-951F-5F4CBC0CA12D}" dt="2024-10-14T13:55:02.232" v="108" actId="20577"/>
          <ac:spMkLst>
            <pc:docMk/>
            <pc:sldMk cId="2742347393" sldId="257"/>
            <ac:spMk id="3" creationId="{FC83BEDC-4791-47AB-B6E8-74905128A117}"/>
          </ac:spMkLst>
        </pc:spChg>
      </pc:sldChg>
      <pc:sldChg chg="modSp mod">
        <pc:chgData name="Martin Locock" userId="e15b0232-237d-4436-a587-677fdd88485c" providerId="ADAL" clId="{E60865C8-2D03-4241-951F-5F4CBC0CA12D}" dt="2024-10-03T14:31:54.088" v="8" actId="20577"/>
        <pc:sldMkLst>
          <pc:docMk/>
          <pc:sldMk cId="1792306748" sldId="271"/>
        </pc:sldMkLst>
        <pc:graphicFrameChg chg="modGraphic">
          <ac:chgData name="Martin Locock" userId="e15b0232-237d-4436-a587-677fdd88485c" providerId="ADAL" clId="{E60865C8-2D03-4241-951F-5F4CBC0CA12D}" dt="2024-10-03T14:31:35.862" v="6" actId="14734"/>
          <ac:graphicFrameMkLst>
            <pc:docMk/>
            <pc:sldMk cId="1792306748" sldId="271"/>
            <ac:graphicFrameMk id="5" creationId="{43FB8356-B2AB-0159-3E38-48CDBD7BEB72}"/>
          </ac:graphicFrameMkLst>
        </pc:graphicFrameChg>
        <pc:graphicFrameChg chg="modGraphic">
          <ac:chgData name="Martin Locock" userId="e15b0232-237d-4436-a587-677fdd88485c" providerId="ADAL" clId="{E60865C8-2D03-4241-951F-5F4CBC0CA12D}" dt="2024-10-03T14:31:54.088" v="8" actId="20577"/>
          <ac:graphicFrameMkLst>
            <pc:docMk/>
            <pc:sldMk cId="1792306748" sldId="271"/>
            <ac:graphicFrameMk id="6" creationId="{F636C7E8-2373-9830-1741-823CB498E2C6}"/>
          </ac:graphicFrameMkLst>
        </pc:graphicFrameChg>
      </pc:sldChg>
      <pc:sldChg chg="modSp new mod">
        <pc:chgData name="Martin Locock" userId="e15b0232-237d-4436-a587-677fdd88485c" providerId="ADAL" clId="{E60865C8-2D03-4241-951F-5F4CBC0CA12D}" dt="2024-10-10T11:58:41.322" v="44" actId="20577"/>
        <pc:sldMkLst>
          <pc:docMk/>
          <pc:sldMk cId="528528498" sldId="272"/>
        </pc:sldMkLst>
        <pc:spChg chg="mod">
          <ac:chgData name="Martin Locock" userId="e15b0232-237d-4436-a587-677fdd88485c" providerId="ADAL" clId="{E60865C8-2D03-4241-951F-5F4CBC0CA12D}" dt="2024-10-10T11:58:41.322" v="44" actId="20577"/>
          <ac:spMkLst>
            <pc:docMk/>
            <pc:sldMk cId="528528498" sldId="272"/>
            <ac:spMk id="2" creationId="{B20813BB-1249-3BAB-FEFE-06A41FB37A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ABC6-128C-4C37-8061-BADC733769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36F67-2CDD-4FFE-9FB9-05A11F321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9B01C-363C-49DD-A505-53075C7B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19F7-B6B3-452C-B4F4-4236D1F67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2AF0C-1A61-48A7-9A6E-5B1F7236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6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4E23-E8E4-44FF-8D87-96702EAB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A92FD-51DC-4182-9F60-0A0C7B60B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527D-5FF3-4425-8A3A-BFAFB0C6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FD1D4-4C45-449A-98EF-2B519E85E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CA265-8993-4376-8CE0-B59CE21B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11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86BE-493F-4E78-9C2F-59904943B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2A62-38CC-446A-9022-E75CC5EF8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C2A2D-7ED5-49AC-BF98-0AFB39B36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6D919-2F76-4744-8263-85194C0AC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BC662-27EC-4953-87A8-2507E2AB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AF390-952D-4C3D-BED1-C5CCB09B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1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56174-8398-4DC3-B6F8-424A3942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178F2-FE2B-4FCF-BA0A-2B9E970D7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EEA44-EECA-48D3-88B5-9E5344671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23192-E5CF-4FF1-83D0-6ECE975AB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E8720-96F2-4DA7-86B0-0840687D4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75AC38-ED81-4E43-9FB3-DBF80AC6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5609C-1437-49FC-8930-01F21C6D8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2F758-4D8A-41E5-96D4-31EE4D50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66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9E8-6D37-4E58-8DC2-90FDC84D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17CC-8AA8-4706-BCBD-09F28F107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DADA85-FBA3-4471-8622-236FDB79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CA8AA-E4B1-49BA-AE7E-9A428DCB2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8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93496F-2CCF-4ECB-8C1C-D9899D42E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3E37A-7DFA-4369-80A5-B6F45004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986418-BF1A-48A6-B418-05B82384A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41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F0A0E-C8A2-467F-9F8C-E8080CF2E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0A39-5EFF-42ED-890B-A0D459A69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00D7E-5A79-4BBF-AE99-158950C71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3210F-1B88-422B-A097-67633523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C7797-29FB-4E7B-9903-B6EF60C5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0F3EA-4BFF-41BA-84C0-75E02EC45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2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0A7C-80C9-407E-89A5-6347630C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94111-7EF1-4769-BB8C-6AB2904CFE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8D40E-0AE6-48FD-8976-A98C9C3DC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C2C69-0948-4626-9E74-91F32C8F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0233F-0E51-4444-9627-55E0C6AA8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709E7-EE75-4466-839E-204D6F1E8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01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E8DB3-0054-45BD-8A02-ADBB3B2CE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0FA7F6-AECF-49FC-B039-B650F4B3A5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B9DBE-89C3-4429-ABA0-5F2EC85A6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BEAC8-B552-4CCE-91BB-2FFBD7C03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A214-808D-4A23-8CE4-B042F40A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2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73F8C5-7957-43E1-9D45-2DD245D57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485D61-CA90-43B3-9626-36A55E50C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DFD50-4891-47CD-AB60-9BF4CA45C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934C5-8EB3-4A2E-8C0A-51D49DA5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0BDA0-17C3-4B5F-A606-010D8869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4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archgoodpractice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goodpractice.com/check-stratigraphic-relationships-correlation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5184/aqy.2022.6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D0E8-5004-400D-8E13-C0783D1A28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HPAR7006 Project Reporting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72AF1-905E-4DF7-9CA9-9062CBFE3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b="1"/>
              <a:t>Reporting during and after fieldwork, stratigraphic analysis</a:t>
            </a:r>
          </a:p>
          <a:p>
            <a:r>
              <a:rPr lang="en-GB" sz="4000" b="1"/>
              <a:t>16/10/24</a:t>
            </a:r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DF82461-44FB-414A-8389-0F1B94059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6" y="27767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24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6D8FA-5F4B-4314-84BC-C02F957E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BEDC-4791-47AB-B6E8-74905128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During fieldwork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highlight reports </a:t>
            </a:r>
          </a:p>
          <a:p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monitoring reports</a:t>
            </a:r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press releases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site tours/open days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dig diaries   and social media   </a:t>
            </a: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CIFA- Gateway and End Point Assessment </a:t>
            </a: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After fieldwork</a:t>
            </a:r>
          </a:p>
          <a:p>
            <a:endParaRPr lang="en-GB" sz="180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post-ex – data cleaning and initial processing</a:t>
            </a:r>
          </a:p>
          <a:p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stratigraphic analysis</a:t>
            </a:r>
            <a:endParaRPr lang="en-GB" sz="180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47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F3C9-5D14-A949-56CA-A9E52BB6D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FB8356-B2AB-0159-3E38-48CDBD7BEB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466349"/>
              </p:ext>
            </p:extLst>
          </p:nvPr>
        </p:nvGraphicFramePr>
        <p:xfrm>
          <a:off x="671119" y="2845837"/>
          <a:ext cx="9647631" cy="1250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5663">
                  <a:extLst>
                    <a:ext uri="{9D8B030D-6E8A-4147-A177-3AD203B41FA5}">
                      <a16:colId xmlns:a16="http://schemas.microsoft.com/office/drawing/2014/main" val="2865612429"/>
                    </a:ext>
                  </a:extLst>
                </a:gridCol>
                <a:gridCol w="8941968">
                  <a:extLst>
                    <a:ext uri="{9D8B030D-6E8A-4147-A177-3AD203B41FA5}">
                      <a16:colId xmlns:a16="http://schemas.microsoft.com/office/drawing/2014/main" val="503839218"/>
                    </a:ext>
                  </a:extLst>
                </a:gridCol>
              </a:tblGrid>
              <a:tr h="12507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K2 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methods of archaeological investigation, how and why archaeological materials/ data are recovered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3903894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636C7E8-2373-9830-1741-823CB498E2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5134500"/>
              </p:ext>
            </p:extLst>
          </p:nvPr>
        </p:nvGraphicFramePr>
        <p:xfrm>
          <a:off x="681135" y="3906044"/>
          <a:ext cx="9637615" cy="7653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5647">
                  <a:extLst>
                    <a:ext uri="{9D8B030D-6E8A-4147-A177-3AD203B41FA5}">
                      <a16:colId xmlns:a16="http://schemas.microsoft.com/office/drawing/2014/main" val="703488000"/>
                    </a:ext>
                  </a:extLst>
                </a:gridCol>
                <a:gridCol w="8941968">
                  <a:extLst>
                    <a:ext uri="{9D8B030D-6E8A-4147-A177-3AD203B41FA5}">
                      <a16:colId xmlns:a16="http://schemas.microsoft.com/office/drawing/2014/main" val="262793806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contextualise and synthesise data and results within relevant frameworks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97677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306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D174-1E8E-8D8C-77F2-74301CE7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Highlight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9A0B3-B2E5-8121-24E4-3C7C34CD7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Brief progress reports produced for ongoing project</a:t>
            </a:r>
          </a:p>
          <a:p>
            <a:r>
              <a:rPr lang="en-GB"/>
              <a:t>Weekly, fortnightly, monthly</a:t>
            </a:r>
          </a:p>
          <a:p>
            <a:r>
              <a:rPr lang="en-GB"/>
              <a:t>Client-side circulation (contractor, consultant, client)</a:t>
            </a:r>
          </a:p>
          <a:p>
            <a:r>
              <a:rPr lang="en-GB"/>
              <a:t>Short factual statements/ stats about progress against plan: “Three areas now completed awaiting backfilling (target: 4)”  </a:t>
            </a:r>
          </a:p>
          <a:p>
            <a:r>
              <a:rPr lang="en-GB"/>
              <a:t>Changes in risks</a:t>
            </a:r>
          </a:p>
          <a:p>
            <a:r>
              <a:rPr lang="en-GB"/>
              <a:t>Deviation from plan – expected end date, resources needed, resources not available </a:t>
            </a:r>
          </a:p>
          <a:p>
            <a:r>
              <a:rPr lang="en-GB"/>
              <a:t>Key changes in staff</a:t>
            </a:r>
          </a:p>
          <a:p>
            <a:r>
              <a:rPr lang="en-GB"/>
              <a:t>Purpose: allows stakeholders and senior managers to track progress </a:t>
            </a:r>
          </a:p>
          <a:p>
            <a:r>
              <a:rPr lang="en-GB"/>
              <a:t>Limited narrative/interpretation</a:t>
            </a:r>
          </a:p>
        </p:txBody>
      </p:sp>
    </p:spTree>
    <p:extLst>
      <p:ext uri="{BB962C8B-B14F-4D97-AF65-F5344CB8AC3E}">
        <p14:creationId xmlns:p14="http://schemas.microsoft.com/office/powerpoint/2010/main" val="2120030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529BA-91AB-0BE7-E455-350500885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Monitoring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E7FD6-3227-611C-5C9B-EBC468F13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Reports about project commenting on progress against plan, quality</a:t>
            </a:r>
          </a:p>
          <a:p>
            <a:r>
              <a:rPr lang="en-GB"/>
              <a:t>Prepared by consultant  or curator and sent to contractor (and others)</a:t>
            </a:r>
          </a:p>
          <a:p>
            <a:r>
              <a:rPr lang="en-GB"/>
              <a:t>Usually based on site visit or meeting</a:t>
            </a:r>
          </a:p>
          <a:p>
            <a:r>
              <a:rPr lang="en-GB"/>
              <a:t>No direct input from contractor</a:t>
            </a:r>
          </a:p>
          <a:p>
            <a:endParaRPr lang="en-GB"/>
          </a:p>
          <a:p>
            <a:r>
              <a:rPr lang="en-GB"/>
              <a:t>If incorrect – need to highlight</a:t>
            </a:r>
          </a:p>
        </p:txBody>
      </p:sp>
    </p:spTree>
    <p:extLst>
      <p:ext uri="{BB962C8B-B14F-4D97-AF65-F5344CB8AC3E}">
        <p14:creationId xmlns:p14="http://schemas.microsoft.com/office/powerpoint/2010/main" val="3727686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ACC4A-C84F-3732-B63B-9F67CD108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Press releases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A2B89-EC74-14F0-7DAD-066B59F1D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Purpose-    Client? Local support? Public information?</a:t>
            </a:r>
          </a:p>
          <a:p>
            <a:r>
              <a:rPr lang="en-GB"/>
              <a:t>Language/ expected level of knowledge</a:t>
            </a:r>
          </a:p>
          <a:p>
            <a:r>
              <a:rPr lang="en-GB"/>
              <a:t>Quotes from named people</a:t>
            </a:r>
          </a:p>
          <a:p>
            <a:r>
              <a:rPr lang="en-GB"/>
              <a:t>Images</a:t>
            </a:r>
          </a:p>
          <a:p>
            <a:r>
              <a:rPr lang="en-GB"/>
              <a:t>Unfortunate messages:  “Found by chance”, “mysterious”, “race against time”, “bulldozers”, “revolutionary”, “volunteers/academics”</a:t>
            </a:r>
          </a:p>
          <a:p>
            <a:r>
              <a:rPr lang="en-GB"/>
              <a:t>Process or results?  </a:t>
            </a:r>
          </a:p>
          <a:p>
            <a:r>
              <a:rPr lang="en-GB"/>
              <a:t>Notes for editors/ contact  </a:t>
            </a:r>
          </a:p>
          <a:p>
            <a:r>
              <a:rPr lang="en-GB"/>
              <a:t>Approval from client</a:t>
            </a:r>
          </a:p>
          <a:p>
            <a:r>
              <a:rPr lang="en-GB"/>
              <a:t>Impact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92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B1070-F2F2-EED0-0621-66201520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Site tours/ open 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07400-FB1F-7B6F-7B26-AD2D3DCB1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Opportunity for community engagement</a:t>
            </a:r>
          </a:p>
          <a:p>
            <a:r>
              <a:rPr lang="en-GB"/>
              <a:t>Valuing local heritage</a:t>
            </a:r>
          </a:p>
          <a:p>
            <a:r>
              <a:rPr lang="en-GB"/>
              <a:t>Understanding process</a:t>
            </a:r>
          </a:p>
          <a:p>
            <a:r>
              <a:rPr lang="en-GB"/>
              <a:t>Mismatch between information levels</a:t>
            </a:r>
          </a:p>
          <a:p>
            <a:r>
              <a:rPr lang="en-GB"/>
              <a:t>Most people’s only contact with heritage  </a:t>
            </a:r>
          </a:p>
        </p:txBody>
      </p:sp>
    </p:spTree>
    <p:extLst>
      <p:ext uri="{BB962C8B-B14F-4D97-AF65-F5344CB8AC3E}">
        <p14:creationId xmlns:p14="http://schemas.microsoft.com/office/powerpoint/2010/main" val="1357015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0B3D2-D283-674E-CD6E-FABEAAB9B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Dig diaries and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7D4E2-6650-FA2A-9954-ACDB31257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Global audience (potentially)</a:t>
            </a:r>
          </a:p>
          <a:p>
            <a:r>
              <a:rPr lang="en-GB"/>
              <a:t>Surrogate for participation / visiting</a:t>
            </a:r>
          </a:p>
          <a:p>
            <a:r>
              <a:rPr lang="en-GB"/>
              <a:t>‘Live’ information </a:t>
            </a:r>
          </a:p>
          <a:p>
            <a:r>
              <a:rPr lang="en-GB"/>
              <a:t>Content – process/results/personalities</a:t>
            </a:r>
          </a:p>
          <a:p>
            <a:r>
              <a:rPr lang="en-GB"/>
              <a:t>Informal tone</a:t>
            </a:r>
          </a:p>
          <a:p>
            <a:endParaRPr lang="en-GB"/>
          </a:p>
          <a:p>
            <a:r>
              <a:rPr lang="en-GB"/>
              <a:t>Project context? Sponsors?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417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2CEF6-557C-9D56-591C-127FF58E4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01DD4-BE72-FA93-87BD-C5BD9ED3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Collecting all data </a:t>
            </a:r>
          </a:p>
          <a:p>
            <a:r>
              <a:rPr lang="en-GB"/>
              <a:t>Collecting all data types</a:t>
            </a:r>
          </a:p>
          <a:p>
            <a:r>
              <a:rPr lang="en-GB"/>
              <a:t>Security copying</a:t>
            </a:r>
          </a:p>
          <a:p>
            <a:endParaRPr lang="en-GB"/>
          </a:p>
          <a:p>
            <a:r>
              <a:rPr lang="en-GB"/>
              <a:t>Physical labelling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14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B18F-80E3-9F5F-5133-5F4E68610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review and enhancement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766E5-1D1F-175C-51A7-1E9F1EF5C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952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3865-4352-4032-D8A1-A136C5613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36A0B-B26B-DA25-CDB5-7FAD713BF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What the recorder sees/chooses to note</a:t>
            </a:r>
          </a:p>
          <a:p>
            <a:r>
              <a:rPr lang="en-GB"/>
              <a:t>Can investigate further to resolve queries</a:t>
            </a:r>
          </a:p>
          <a:p>
            <a:r>
              <a:rPr lang="en-GB"/>
              <a:t>Observation not memory</a:t>
            </a:r>
          </a:p>
          <a:p>
            <a:r>
              <a:rPr lang="en-GB"/>
              <a:t>Proxy observer </a:t>
            </a:r>
          </a:p>
          <a:p>
            <a:r>
              <a:rPr lang="en-GB"/>
              <a:t>Limited interpretation </a:t>
            </a:r>
          </a:p>
          <a:p>
            <a:r>
              <a:rPr lang="en-GB"/>
              <a:t>Provisional interpretation</a:t>
            </a:r>
          </a:p>
          <a:p>
            <a:r>
              <a:rPr lang="en-GB"/>
              <a:t>Information at the time</a:t>
            </a:r>
          </a:p>
          <a:p>
            <a:r>
              <a:rPr lang="en-GB"/>
              <a:t>Limited oversight/ review  </a:t>
            </a:r>
          </a:p>
          <a:p>
            <a:endParaRPr lang="en-GB"/>
          </a:p>
          <a:p>
            <a:r>
              <a:rPr lang="en-GB"/>
              <a:t>(antiquarians)</a:t>
            </a:r>
          </a:p>
        </p:txBody>
      </p:sp>
    </p:spTree>
    <p:extLst>
      <p:ext uri="{BB962C8B-B14F-4D97-AF65-F5344CB8AC3E}">
        <p14:creationId xmlns:p14="http://schemas.microsoft.com/office/powerpoint/2010/main" val="1830544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4E178-CA3A-2363-F8C2-CBCED2F94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Amending and updating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C19A7-CE3A-8CFE-AED2-E5FFB307C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Cross-referencing, indexing</a:t>
            </a:r>
          </a:p>
          <a:p>
            <a:r>
              <a:rPr lang="en-GB"/>
              <a:t>Data entry from paper records</a:t>
            </a:r>
          </a:p>
          <a:p>
            <a:endParaRPr lang="en-GB"/>
          </a:p>
          <a:p>
            <a:r>
              <a:rPr lang="en-GB"/>
              <a:t>Revisions- addressing inconsistencies and gaps</a:t>
            </a:r>
          </a:p>
          <a:p>
            <a:r>
              <a:rPr lang="en-GB"/>
              <a:t>Spot-dates</a:t>
            </a:r>
          </a:p>
          <a:p>
            <a:r>
              <a:rPr lang="en-GB"/>
              <a:t>Matrix </a:t>
            </a:r>
          </a:p>
          <a:p>
            <a:r>
              <a:rPr lang="en-GB"/>
              <a:t>Phasing</a:t>
            </a:r>
          </a:p>
          <a:p>
            <a:r>
              <a:rPr lang="en-GB"/>
              <a:t>Grouping </a:t>
            </a:r>
          </a:p>
          <a:p>
            <a:r>
              <a:rPr lang="en-GB"/>
              <a:t>Creating plans and sections from images</a:t>
            </a:r>
          </a:p>
          <a:p>
            <a:endParaRPr lang="en-GB"/>
          </a:p>
          <a:p>
            <a:r>
              <a:rPr lang="en-GB"/>
              <a:t>Original recorders involved?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726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813BB-1249-3BAB-FEFE-06A41FB37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In-house manuals/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7C9BD-3E18-0D6A-2FC4-BD7F278C9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528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9BFE-9404-4ABF-80EA-3810023DD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AG2GP-Handbook (The Archaeologists Guide To Good Practice - Handbook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90E8E-000F-993A-EF0F-C3834EDDC9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https://archgoodpractice.com/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7E6BCD-1AC3-2C82-60C7-F6EF2D322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02" y="2617624"/>
            <a:ext cx="10194247" cy="3875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47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15111-43C3-CEC3-1346-33AB2DFD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>
                <a:solidFill>
                  <a:srgbClr val="000000"/>
                </a:solidFill>
                <a:effectLst/>
                <a:latin typeface="DM Sans" pitchFamily="2" charset="0"/>
              </a:rPr>
              <a:t>Check Stratigraphic Relationships &amp; Correlations</a:t>
            </a:r>
            <a:br>
              <a:rPr lang="en-GB" b="1" i="0">
                <a:solidFill>
                  <a:srgbClr val="000000"/>
                </a:solidFill>
                <a:effectLst/>
                <a:latin typeface="DM Sans" pitchFamily="2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111A6-A0FE-22B9-31FF-22B0BC0A2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0" i="1">
                <a:solidFill>
                  <a:srgbClr val="000000"/>
                </a:solidFill>
                <a:effectLst/>
                <a:latin typeface="DM Sans" pitchFamily="2" charset="0"/>
              </a:rPr>
              <a:t>“Although a complete excavation record should have been established as far as possible on-site, both time pressures and practical problems, plus matters such as cross referencing, mean that certain aspects will need to be finished after the event” </a:t>
            </a:r>
            <a:r>
              <a:rPr lang="en-GB" b="0" i="0">
                <a:solidFill>
                  <a:srgbClr val="000000"/>
                </a:solidFill>
                <a:effectLst/>
                <a:latin typeface="DM Sans" pitchFamily="2" charset="0"/>
              </a:rPr>
              <a:t>(Roskams 2001, 241).</a:t>
            </a:r>
          </a:p>
          <a:p>
            <a:pPr algn="l"/>
            <a:r>
              <a:rPr lang="en-GB" b="0" i="0">
                <a:solidFill>
                  <a:srgbClr val="000000"/>
                </a:solidFill>
                <a:effectLst/>
                <a:latin typeface="DM Sans" pitchFamily="2" charset="0"/>
              </a:rPr>
              <a:t>For most excavations the post-excavation process has to begin with a process of consolidating and validating the site archive records compiled during the on-site recording of the excavation. 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https://archgoodpractice.com/check-stratigraphic-relationships-correlations/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84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F8DCC-FE7D-7B8E-10F0-82C6E8746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Sterile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A6FAC-27AA-0937-9409-67A05B53F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A sterile archaeological project is one that produces nothing of evidential value    (nothing = no finds)</a:t>
            </a:r>
          </a:p>
          <a:p>
            <a:endParaRPr lang="en-GB"/>
          </a:p>
          <a:p>
            <a:r>
              <a:rPr lang="en-GB"/>
              <a:t>Simplified archive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Value of negative evidence:</a:t>
            </a:r>
          </a:p>
          <a:p>
            <a:pPr marL="0" indent="0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DM Sans" pitchFamily="2" charset="0"/>
              </a:rPr>
              <a:t>Thomas, R. &amp; Darvill, T. 2022. ‘What haven’t we found? Recognising the value of negative evidence in archaeology’, </a:t>
            </a:r>
            <a:r>
              <a:rPr lang="en-GB" b="0" i="1">
                <a:solidFill>
                  <a:srgbClr val="000000"/>
                </a:solidFill>
                <a:effectLst/>
                <a:latin typeface="DM Sans" pitchFamily="2" charset="0"/>
              </a:rPr>
              <a:t>Antiquity</a:t>
            </a:r>
            <a:r>
              <a:rPr lang="en-GB" b="0" i="0">
                <a:solidFill>
                  <a:srgbClr val="000000"/>
                </a:solidFill>
                <a:effectLst/>
                <a:latin typeface="DM Sans" pitchFamily="2" charset="0"/>
              </a:rPr>
              <a:t>. Available at: </a:t>
            </a:r>
            <a:r>
              <a:rPr lang="en-GB" b="0" i="0" u="sng">
                <a:effectLst/>
                <a:latin typeface="DM Sans" pitchFamily="2" charset="0"/>
                <a:hlinkClick r:id="rId2"/>
              </a:rPr>
              <a:t>https://doi.org/10.15184/aqy.2022.69</a:t>
            </a:r>
            <a:endParaRPr lang="en-GB" b="0" i="0" u="sng">
              <a:effectLst/>
              <a:latin typeface="DM Sans" pitchFamily="2" charset="0"/>
            </a:endParaRPr>
          </a:p>
          <a:p>
            <a:r>
              <a:rPr lang="en-GB">
                <a:latin typeface="DM Sans" pitchFamily="2" charset="0"/>
              </a:rPr>
              <a:t>understanding distributions</a:t>
            </a:r>
          </a:p>
          <a:p>
            <a:r>
              <a:rPr lang="en-GB" b="0" i="0">
                <a:effectLst/>
                <a:latin typeface="DM Sans" pitchFamily="2" charset="0"/>
              </a:rPr>
              <a:t>predictive modelling</a:t>
            </a:r>
          </a:p>
          <a:p>
            <a:endParaRPr lang="en-GB" u="sng">
              <a:latin typeface="DM Sans" pitchFamily="2" charset="0"/>
            </a:endParaRPr>
          </a:p>
          <a:p>
            <a:endParaRPr lang="en-GB" u="sng">
              <a:latin typeface="DM Sans" pitchFamily="2" charset="0"/>
            </a:endParaRPr>
          </a:p>
          <a:p>
            <a:endParaRPr lang="en-GB" u="sng">
              <a:latin typeface="DM Sans" pitchFamily="2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44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SharedWithUsers xmlns="8ee9550b-f5f4-4dde-bce5-39f4ba45c2f1">
      <UserInfo>
        <DisplayName>Nigel Nayling</DisplayName>
        <AccountId>11</AccountId>
        <AccountType/>
      </UserInfo>
      <UserInfo>
        <DisplayName>Martin Locock</DisplayName>
        <AccountId>7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929510-81C5-487C-8335-2F470080ED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8785CD-32F6-4752-909D-A493FE292884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92c24619-d6d5-42cf-b618-23d930ad9f20"/>
    <ds:schemaRef ds:uri="http://purl.org/dc/terms/"/>
    <ds:schemaRef ds:uri="http://www.w3.org/XML/1998/namespace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10F108FD-8AFD-4BB4-88F6-27A57B675B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3630</TotalTime>
  <Words>586</Words>
  <Application>Microsoft Office PowerPoint</Application>
  <PresentationFormat>Widescreen</PresentationFormat>
  <Paragraphs>113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DM Sans</vt:lpstr>
      <vt:lpstr>Office Theme</vt:lpstr>
      <vt:lpstr>HPAR7006 Project Reporting</vt:lpstr>
      <vt:lpstr>Session outline</vt:lpstr>
      <vt:lpstr>PowerPoint Presentation</vt:lpstr>
      <vt:lpstr>                Highlight reports</vt:lpstr>
      <vt:lpstr>Monitoring reports</vt:lpstr>
      <vt:lpstr>Press releases</vt:lpstr>
      <vt:lpstr>Site tours/ open days</vt:lpstr>
      <vt:lpstr>Dig diaries and social media</vt:lpstr>
      <vt:lpstr>Initial processing</vt:lpstr>
      <vt:lpstr>Data review and enhancement</vt:lpstr>
      <vt:lpstr>Primary record</vt:lpstr>
      <vt:lpstr>Amending and updating records</vt:lpstr>
      <vt:lpstr>In-house manuals/ documentation</vt:lpstr>
      <vt:lpstr>AG2GP-Handbook (The Archaeologists Guide To Good Practice - Handbook </vt:lpstr>
      <vt:lpstr>Check Stratigraphic Relationships &amp; Correlations </vt:lpstr>
      <vt:lpstr>Sterile projects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HPAR7003 Project Planning and Delivery</dc:title>
  <dc:creator>Martin Locock</dc:creator>
  <cp:lastModifiedBy>Martin Locock</cp:lastModifiedBy>
  <cp:revision>11</cp:revision>
  <dcterms:created xsi:type="dcterms:W3CDTF">2022-02-08T15:43:13Z</dcterms:created>
  <dcterms:modified xsi:type="dcterms:W3CDTF">2024-10-14T13:55:10Z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