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6" r:id="rId16"/>
    <p:sldId id="270" r:id="rId17"/>
    <p:sldId id="277" r:id="rId18"/>
    <p:sldId id="271" r:id="rId19"/>
    <p:sldId id="278" r:id="rId20"/>
    <p:sldId id="272" r:id="rId21"/>
    <p:sldId id="273" r:id="rId22"/>
    <p:sldId id="274" r:id="rId23"/>
    <p:sldId id="275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934F02-8907-5E9E-496C-B806752AD610}" v="390" dt="2020-01-19T20:51:43.917"/>
    <p1510:client id="{62EB8698-627C-43AE-9DE9-E0615C27FB61}" v="9437" dt="2020-01-13T13:56:22.730"/>
    <p1510:client id="{B1CAAA20-92B5-F6C2-BFD1-FEC83622FB81}" v="145" dt="2020-01-13T14:07:20.7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12.png"/><Relationship Id="rId6" Type="http://schemas.openxmlformats.org/officeDocument/2006/relationships/image" Target="../media/image29.svg"/><Relationship Id="rId5" Type="http://schemas.openxmlformats.org/officeDocument/2006/relationships/image" Target="../media/image14.png"/><Relationship Id="rId4" Type="http://schemas.openxmlformats.org/officeDocument/2006/relationships/image" Target="../media/image2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12.png"/><Relationship Id="rId6" Type="http://schemas.openxmlformats.org/officeDocument/2006/relationships/image" Target="../media/image29.svg"/><Relationship Id="rId5" Type="http://schemas.openxmlformats.org/officeDocument/2006/relationships/image" Target="../media/image14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DA0E4-E14A-43D1-B377-5BEE788E21A4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0F8A72E-13CC-4170-9963-8EC503C88C78}">
      <dgm:prSet/>
      <dgm:spPr/>
      <dgm:t>
        <a:bodyPr/>
        <a:lstStyle/>
        <a:p>
          <a:r>
            <a:rPr lang="en-GB"/>
            <a:t>Questions assumptions of enlightenment rationality.</a:t>
          </a:r>
          <a:endParaRPr lang="en-US"/>
        </a:p>
      </dgm:t>
    </dgm:pt>
    <dgm:pt modelId="{7E8A6AF0-886B-4AC6-B7CD-615B0A5911C5}" type="parTrans" cxnId="{B73E6FB7-2467-43F6-8BB5-75D6E1885A4D}">
      <dgm:prSet/>
      <dgm:spPr/>
      <dgm:t>
        <a:bodyPr/>
        <a:lstStyle/>
        <a:p>
          <a:endParaRPr lang="en-US"/>
        </a:p>
      </dgm:t>
    </dgm:pt>
    <dgm:pt modelId="{54B3B063-82C5-41FE-BC70-549B2C362AF9}" type="sibTrans" cxnId="{B73E6FB7-2467-43F6-8BB5-75D6E1885A4D}">
      <dgm:prSet/>
      <dgm:spPr/>
      <dgm:t>
        <a:bodyPr/>
        <a:lstStyle/>
        <a:p>
          <a:endParaRPr lang="en-US"/>
        </a:p>
      </dgm:t>
    </dgm:pt>
    <dgm:pt modelId="{94828FBF-6695-4E2E-A6FB-C104C24D257C}">
      <dgm:prSet/>
      <dgm:spPr/>
      <dgm:t>
        <a:bodyPr/>
        <a:lstStyle/>
        <a:p>
          <a:r>
            <a:rPr lang="en-GB"/>
            <a:t>Uses its critique to target universalist notions of:</a:t>
          </a:r>
          <a:endParaRPr lang="en-US"/>
        </a:p>
      </dgm:t>
    </dgm:pt>
    <dgm:pt modelId="{F6CFC0FC-582A-4966-AD1F-4469F2D96BC9}" type="parTrans" cxnId="{FE23556C-458F-4A63-A2D0-D6AFFA26CC2A}">
      <dgm:prSet/>
      <dgm:spPr/>
      <dgm:t>
        <a:bodyPr/>
        <a:lstStyle/>
        <a:p>
          <a:endParaRPr lang="en-US"/>
        </a:p>
      </dgm:t>
    </dgm:pt>
    <dgm:pt modelId="{25BB05C5-5A5C-4AE5-99DB-A8C1B4BA5C04}" type="sibTrans" cxnId="{FE23556C-458F-4A63-A2D0-D6AFFA26CC2A}">
      <dgm:prSet/>
      <dgm:spPr/>
      <dgm:t>
        <a:bodyPr/>
        <a:lstStyle/>
        <a:p>
          <a:endParaRPr lang="en-US"/>
        </a:p>
      </dgm:t>
    </dgm:pt>
    <dgm:pt modelId="{FF8E687C-0BD3-4DFB-8488-95BBA4971025}">
      <dgm:prSet/>
      <dgm:spPr/>
      <dgm:t>
        <a:bodyPr/>
        <a:lstStyle/>
        <a:p>
          <a:r>
            <a:rPr lang="en-GB"/>
            <a:t>Objective Reality</a:t>
          </a:r>
          <a:endParaRPr lang="en-US"/>
        </a:p>
      </dgm:t>
    </dgm:pt>
    <dgm:pt modelId="{BD792C4F-B390-4F87-A3A5-732EA771ACD2}" type="parTrans" cxnId="{5D879F5D-7B60-42EC-B89D-8D25A847F754}">
      <dgm:prSet/>
      <dgm:spPr/>
      <dgm:t>
        <a:bodyPr/>
        <a:lstStyle/>
        <a:p>
          <a:endParaRPr lang="en-US"/>
        </a:p>
      </dgm:t>
    </dgm:pt>
    <dgm:pt modelId="{AA7E7009-E196-4DA4-A1C3-6E316A47629F}" type="sibTrans" cxnId="{5D879F5D-7B60-42EC-B89D-8D25A847F754}">
      <dgm:prSet/>
      <dgm:spPr/>
      <dgm:t>
        <a:bodyPr/>
        <a:lstStyle/>
        <a:p>
          <a:endParaRPr lang="en-US"/>
        </a:p>
      </dgm:t>
    </dgm:pt>
    <dgm:pt modelId="{F6C4AA78-6674-4D1A-A3E4-A127431D1C87}">
      <dgm:prSet/>
      <dgm:spPr/>
      <dgm:t>
        <a:bodyPr/>
        <a:lstStyle/>
        <a:p>
          <a:r>
            <a:rPr lang="en-GB"/>
            <a:t>Morality</a:t>
          </a:r>
          <a:endParaRPr lang="en-US"/>
        </a:p>
      </dgm:t>
    </dgm:pt>
    <dgm:pt modelId="{2E45CFF4-2F0C-4D96-BB56-934FC8087EF4}" type="parTrans" cxnId="{970101BB-58E7-4735-99C9-7CB492F427DE}">
      <dgm:prSet/>
      <dgm:spPr/>
      <dgm:t>
        <a:bodyPr/>
        <a:lstStyle/>
        <a:p>
          <a:endParaRPr lang="en-US"/>
        </a:p>
      </dgm:t>
    </dgm:pt>
    <dgm:pt modelId="{D7BD9D82-B65D-466B-9133-D5A930802AB5}" type="sibTrans" cxnId="{970101BB-58E7-4735-99C9-7CB492F427DE}">
      <dgm:prSet/>
      <dgm:spPr/>
      <dgm:t>
        <a:bodyPr/>
        <a:lstStyle/>
        <a:p>
          <a:endParaRPr lang="en-US"/>
        </a:p>
      </dgm:t>
    </dgm:pt>
    <dgm:pt modelId="{DAFAEF67-9028-4463-8AF4-7EDB9E97689A}">
      <dgm:prSet/>
      <dgm:spPr/>
      <dgm:t>
        <a:bodyPr/>
        <a:lstStyle/>
        <a:p>
          <a:r>
            <a:rPr lang="en-GB"/>
            <a:t>Truth</a:t>
          </a:r>
          <a:endParaRPr lang="en-US"/>
        </a:p>
      </dgm:t>
    </dgm:pt>
    <dgm:pt modelId="{08DB70D8-1FF1-4979-9B49-34C42E70F384}" type="parTrans" cxnId="{64EF0515-AEEC-4D92-A2BF-EE7A832FDF41}">
      <dgm:prSet/>
      <dgm:spPr/>
      <dgm:t>
        <a:bodyPr/>
        <a:lstStyle/>
        <a:p>
          <a:endParaRPr lang="en-US"/>
        </a:p>
      </dgm:t>
    </dgm:pt>
    <dgm:pt modelId="{BFB9568E-E070-49B1-87E4-49460F26C294}" type="sibTrans" cxnId="{64EF0515-AEEC-4D92-A2BF-EE7A832FDF41}">
      <dgm:prSet/>
      <dgm:spPr/>
      <dgm:t>
        <a:bodyPr/>
        <a:lstStyle/>
        <a:p>
          <a:endParaRPr lang="en-US"/>
        </a:p>
      </dgm:t>
    </dgm:pt>
    <dgm:pt modelId="{2A2B9B19-357F-4336-A25E-A834FC666636}">
      <dgm:prSet/>
      <dgm:spPr/>
      <dgm:t>
        <a:bodyPr/>
        <a:lstStyle/>
        <a:p>
          <a:r>
            <a:rPr lang="en-GB"/>
            <a:t>Human Nature</a:t>
          </a:r>
          <a:endParaRPr lang="en-US"/>
        </a:p>
      </dgm:t>
    </dgm:pt>
    <dgm:pt modelId="{F0966992-240E-444F-AAD1-1BF6C675F2F3}" type="parTrans" cxnId="{F3D40AEF-D8B1-4680-9890-13C2F8E61B0E}">
      <dgm:prSet/>
      <dgm:spPr/>
      <dgm:t>
        <a:bodyPr/>
        <a:lstStyle/>
        <a:p>
          <a:endParaRPr lang="en-US"/>
        </a:p>
      </dgm:t>
    </dgm:pt>
    <dgm:pt modelId="{79AD258A-9DDB-42DC-A4CE-7E4844C69946}" type="sibTrans" cxnId="{F3D40AEF-D8B1-4680-9890-13C2F8E61B0E}">
      <dgm:prSet/>
      <dgm:spPr/>
      <dgm:t>
        <a:bodyPr/>
        <a:lstStyle/>
        <a:p>
          <a:endParaRPr lang="en-US"/>
        </a:p>
      </dgm:t>
    </dgm:pt>
    <dgm:pt modelId="{0A801340-BA78-4552-8AF9-47BA3D869B0E}">
      <dgm:prSet/>
      <dgm:spPr/>
      <dgm:t>
        <a:bodyPr/>
        <a:lstStyle/>
        <a:p>
          <a:r>
            <a:rPr lang="en-GB"/>
            <a:t>Reason</a:t>
          </a:r>
          <a:endParaRPr lang="en-US"/>
        </a:p>
      </dgm:t>
    </dgm:pt>
    <dgm:pt modelId="{9587951B-0642-48A9-A6E6-A5AF275E2008}" type="parTrans" cxnId="{8CBAB1DA-2353-4934-BEEB-E56411E20CA9}">
      <dgm:prSet/>
      <dgm:spPr/>
      <dgm:t>
        <a:bodyPr/>
        <a:lstStyle/>
        <a:p>
          <a:endParaRPr lang="en-US"/>
        </a:p>
      </dgm:t>
    </dgm:pt>
    <dgm:pt modelId="{53EF4DB3-4271-4293-8AAD-7FB2A2CFFAF6}" type="sibTrans" cxnId="{8CBAB1DA-2353-4934-BEEB-E56411E20CA9}">
      <dgm:prSet/>
      <dgm:spPr/>
      <dgm:t>
        <a:bodyPr/>
        <a:lstStyle/>
        <a:p>
          <a:endParaRPr lang="en-US"/>
        </a:p>
      </dgm:t>
    </dgm:pt>
    <dgm:pt modelId="{1F2B4BDE-9428-48AF-8DD7-7B2631A4780E}">
      <dgm:prSet/>
      <dgm:spPr/>
      <dgm:t>
        <a:bodyPr/>
        <a:lstStyle/>
        <a:p>
          <a:r>
            <a:rPr lang="en-GB"/>
            <a:t>Science</a:t>
          </a:r>
          <a:endParaRPr lang="en-US"/>
        </a:p>
      </dgm:t>
    </dgm:pt>
    <dgm:pt modelId="{9535DDD3-91D6-4685-9166-B4355B04E5F1}" type="parTrans" cxnId="{390C8BE4-4748-4CD4-A3D7-89AB174B537F}">
      <dgm:prSet/>
      <dgm:spPr/>
      <dgm:t>
        <a:bodyPr/>
        <a:lstStyle/>
        <a:p>
          <a:endParaRPr lang="en-US"/>
        </a:p>
      </dgm:t>
    </dgm:pt>
    <dgm:pt modelId="{C0B5F045-C598-4828-8FDF-243378810D14}" type="sibTrans" cxnId="{390C8BE4-4748-4CD4-A3D7-89AB174B537F}">
      <dgm:prSet/>
      <dgm:spPr/>
      <dgm:t>
        <a:bodyPr/>
        <a:lstStyle/>
        <a:p>
          <a:endParaRPr lang="en-US"/>
        </a:p>
      </dgm:t>
    </dgm:pt>
    <dgm:pt modelId="{BAA85ED4-6CB6-433F-8D7B-AA539D5E856A}">
      <dgm:prSet/>
      <dgm:spPr/>
      <dgm:t>
        <a:bodyPr/>
        <a:lstStyle/>
        <a:p>
          <a:r>
            <a:rPr lang="en-GB"/>
            <a:t>Language </a:t>
          </a:r>
          <a:endParaRPr lang="en-US"/>
        </a:p>
      </dgm:t>
    </dgm:pt>
    <dgm:pt modelId="{09A532A1-B74C-4B2A-8935-E43C77CB3CF7}" type="parTrans" cxnId="{359CF735-B29B-4EE9-8012-B95347E0C38D}">
      <dgm:prSet/>
      <dgm:spPr/>
      <dgm:t>
        <a:bodyPr/>
        <a:lstStyle/>
        <a:p>
          <a:endParaRPr lang="en-US"/>
        </a:p>
      </dgm:t>
    </dgm:pt>
    <dgm:pt modelId="{3A7CCB9D-0DF6-4F4A-B7AF-DAEA762CFD3E}" type="sibTrans" cxnId="{359CF735-B29B-4EE9-8012-B95347E0C38D}">
      <dgm:prSet/>
      <dgm:spPr/>
      <dgm:t>
        <a:bodyPr/>
        <a:lstStyle/>
        <a:p>
          <a:endParaRPr lang="en-US"/>
        </a:p>
      </dgm:t>
    </dgm:pt>
    <dgm:pt modelId="{3685F93B-AB8F-4B17-A21B-28A18BCC627F}">
      <dgm:prSet/>
      <dgm:spPr/>
      <dgm:t>
        <a:bodyPr/>
        <a:lstStyle/>
        <a:p>
          <a:r>
            <a:rPr lang="en-GB"/>
            <a:t>Social Progress</a:t>
          </a:r>
          <a:endParaRPr lang="en-US"/>
        </a:p>
      </dgm:t>
    </dgm:pt>
    <dgm:pt modelId="{EF107F71-BE77-4DD1-BE4B-2F755F69FDA1}" type="parTrans" cxnId="{C12BADEB-CBC2-4D81-8170-66081AB09908}">
      <dgm:prSet/>
      <dgm:spPr/>
      <dgm:t>
        <a:bodyPr/>
        <a:lstStyle/>
        <a:p>
          <a:endParaRPr lang="en-US"/>
        </a:p>
      </dgm:t>
    </dgm:pt>
    <dgm:pt modelId="{7E6FA3BA-C164-4E57-B1B2-DE917427D404}" type="sibTrans" cxnId="{C12BADEB-CBC2-4D81-8170-66081AB09908}">
      <dgm:prSet/>
      <dgm:spPr/>
      <dgm:t>
        <a:bodyPr/>
        <a:lstStyle/>
        <a:p>
          <a:endParaRPr lang="en-US"/>
        </a:p>
      </dgm:t>
    </dgm:pt>
    <dgm:pt modelId="{68CA7F05-756F-48DB-BC7E-16391FDBD807}" type="pres">
      <dgm:prSet presAssocID="{7D6DA0E4-E14A-43D1-B377-5BEE788E21A4}" presName="vert0" presStyleCnt="0">
        <dgm:presLayoutVars>
          <dgm:dir/>
          <dgm:animOne val="branch"/>
          <dgm:animLvl val="lvl"/>
        </dgm:presLayoutVars>
      </dgm:prSet>
      <dgm:spPr/>
    </dgm:pt>
    <dgm:pt modelId="{B5BDC277-A9D5-456F-8BF7-AA057D1C590E}" type="pres">
      <dgm:prSet presAssocID="{F0F8A72E-13CC-4170-9963-8EC503C88C78}" presName="thickLine" presStyleLbl="alignNode1" presStyleIdx="0" presStyleCnt="10"/>
      <dgm:spPr/>
    </dgm:pt>
    <dgm:pt modelId="{CC1E5584-2ED4-4855-9109-793F73095B58}" type="pres">
      <dgm:prSet presAssocID="{F0F8A72E-13CC-4170-9963-8EC503C88C78}" presName="horz1" presStyleCnt="0"/>
      <dgm:spPr/>
    </dgm:pt>
    <dgm:pt modelId="{76560A22-BCE7-46E8-B79E-4E13F266B398}" type="pres">
      <dgm:prSet presAssocID="{F0F8A72E-13CC-4170-9963-8EC503C88C78}" presName="tx1" presStyleLbl="revTx" presStyleIdx="0" presStyleCnt="10"/>
      <dgm:spPr/>
    </dgm:pt>
    <dgm:pt modelId="{997C57F8-DDE2-404B-9C61-CCEA5AA8B0F1}" type="pres">
      <dgm:prSet presAssocID="{F0F8A72E-13CC-4170-9963-8EC503C88C78}" presName="vert1" presStyleCnt="0"/>
      <dgm:spPr/>
    </dgm:pt>
    <dgm:pt modelId="{91178553-EC40-404F-ABC8-3F502A801C6D}" type="pres">
      <dgm:prSet presAssocID="{94828FBF-6695-4E2E-A6FB-C104C24D257C}" presName="thickLine" presStyleLbl="alignNode1" presStyleIdx="1" presStyleCnt="10"/>
      <dgm:spPr/>
    </dgm:pt>
    <dgm:pt modelId="{AB210689-661B-4BA3-A623-DA7CC4DA31FC}" type="pres">
      <dgm:prSet presAssocID="{94828FBF-6695-4E2E-A6FB-C104C24D257C}" presName="horz1" presStyleCnt="0"/>
      <dgm:spPr/>
    </dgm:pt>
    <dgm:pt modelId="{56CDD206-E863-4058-93A9-BB5360D02D24}" type="pres">
      <dgm:prSet presAssocID="{94828FBF-6695-4E2E-A6FB-C104C24D257C}" presName="tx1" presStyleLbl="revTx" presStyleIdx="1" presStyleCnt="10"/>
      <dgm:spPr/>
    </dgm:pt>
    <dgm:pt modelId="{A1DCA171-BBE1-4BAA-BAA6-5AB2C2A0B9AE}" type="pres">
      <dgm:prSet presAssocID="{94828FBF-6695-4E2E-A6FB-C104C24D257C}" presName="vert1" presStyleCnt="0"/>
      <dgm:spPr/>
    </dgm:pt>
    <dgm:pt modelId="{AC874388-3340-48A3-B93A-10FE2A859AC6}" type="pres">
      <dgm:prSet presAssocID="{FF8E687C-0BD3-4DFB-8488-95BBA4971025}" presName="thickLine" presStyleLbl="alignNode1" presStyleIdx="2" presStyleCnt="10"/>
      <dgm:spPr/>
    </dgm:pt>
    <dgm:pt modelId="{86E4D5C4-6EE3-4C23-A0A9-7AE9ABDE596F}" type="pres">
      <dgm:prSet presAssocID="{FF8E687C-0BD3-4DFB-8488-95BBA4971025}" presName="horz1" presStyleCnt="0"/>
      <dgm:spPr/>
    </dgm:pt>
    <dgm:pt modelId="{3482368F-9704-4A8F-97B2-A9295F55D73B}" type="pres">
      <dgm:prSet presAssocID="{FF8E687C-0BD3-4DFB-8488-95BBA4971025}" presName="tx1" presStyleLbl="revTx" presStyleIdx="2" presStyleCnt="10"/>
      <dgm:spPr/>
    </dgm:pt>
    <dgm:pt modelId="{E2387C68-7708-4C56-A30C-2E73DD581541}" type="pres">
      <dgm:prSet presAssocID="{FF8E687C-0BD3-4DFB-8488-95BBA4971025}" presName="vert1" presStyleCnt="0"/>
      <dgm:spPr/>
    </dgm:pt>
    <dgm:pt modelId="{BB321E69-F02D-48D5-9291-046A2438493E}" type="pres">
      <dgm:prSet presAssocID="{F6C4AA78-6674-4D1A-A3E4-A127431D1C87}" presName="thickLine" presStyleLbl="alignNode1" presStyleIdx="3" presStyleCnt="10"/>
      <dgm:spPr/>
    </dgm:pt>
    <dgm:pt modelId="{3EFEA7DC-0BB6-4665-8828-1A9061FCD75A}" type="pres">
      <dgm:prSet presAssocID="{F6C4AA78-6674-4D1A-A3E4-A127431D1C87}" presName="horz1" presStyleCnt="0"/>
      <dgm:spPr/>
    </dgm:pt>
    <dgm:pt modelId="{9737B328-C49B-4819-BD58-6D5F38AE9AC9}" type="pres">
      <dgm:prSet presAssocID="{F6C4AA78-6674-4D1A-A3E4-A127431D1C87}" presName="tx1" presStyleLbl="revTx" presStyleIdx="3" presStyleCnt="10"/>
      <dgm:spPr/>
    </dgm:pt>
    <dgm:pt modelId="{1CDF0F31-7D1E-4799-BB0D-8056708B3D2D}" type="pres">
      <dgm:prSet presAssocID="{F6C4AA78-6674-4D1A-A3E4-A127431D1C87}" presName="vert1" presStyleCnt="0"/>
      <dgm:spPr/>
    </dgm:pt>
    <dgm:pt modelId="{DF0326CE-5216-40B6-8405-98BC383A3B9D}" type="pres">
      <dgm:prSet presAssocID="{DAFAEF67-9028-4463-8AF4-7EDB9E97689A}" presName="thickLine" presStyleLbl="alignNode1" presStyleIdx="4" presStyleCnt="10"/>
      <dgm:spPr/>
    </dgm:pt>
    <dgm:pt modelId="{25C239C1-087B-4D4D-B294-B3F8AEC2A2C8}" type="pres">
      <dgm:prSet presAssocID="{DAFAEF67-9028-4463-8AF4-7EDB9E97689A}" presName="horz1" presStyleCnt="0"/>
      <dgm:spPr/>
    </dgm:pt>
    <dgm:pt modelId="{F2417781-6585-4138-96A6-67640A1C2EC1}" type="pres">
      <dgm:prSet presAssocID="{DAFAEF67-9028-4463-8AF4-7EDB9E97689A}" presName="tx1" presStyleLbl="revTx" presStyleIdx="4" presStyleCnt="10"/>
      <dgm:spPr/>
    </dgm:pt>
    <dgm:pt modelId="{5B306ADD-846C-4FA5-8A8C-274C6A9F3659}" type="pres">
      <dgm:prSet presAssocID="{DAFAEF67-9028-4463-8AF4-7EDB9E97689A}" presName="vert1" presStyleCnt="0"/>
      <dgm:spPr/>
    </dgm:pt>
    <dgm:pt modelId="{7D30EFA2-01BB-4644-80A7-4C99F6D86A1A}" type="pres">
      <dgm:prSet presAssocID="{2A2B9B19-357F-4336-A25E-A834FC666636}" presName="thickLine" presStyleLbl="alignNode1" presStyleIdx="5" presStyleCnt="10"/>
      <dgm:spPr/>
    </dgm:pt>
    <dgm:pt modelId="{C6F9D6EF-4EC8-4BDA-8EA6-0A3F4187F2B4}" type="pres">
      <dgm:prSet presAssocID="{2A2B9B19-357F-4336-A25E-A834FC666636}" presName="horz1" presStyleCnt="0"/>
      <dgm:spPr/>
    </dgm:pt>
    <dgm:pt modelId="{C3E76FFD-3BE9-4815-9E22-E67DFE36BA1A}" type="pres">
      <dgm:prSet presAssocID="{2A2B9B19-357F-4336-A25E-A834FC666636}" presName="tx1" presStyleLbl="revTx" presStyleIdx="5" presStyleCnt="10"/>
      <dgm:spPr/>
    </dgm:pt>
    <dgm:pt modelId="{9870A473-EFAF-4AF8-962F-A1388BC31549}" type="pres">
      <dgm:prSet presAssocID="{2A2B9B19-357F-4336-A25E-A834FC666636}" presName="vert1" presStyleCnt="0"/>
      <dgm:spPr/>
    </dgm:pt>
    <dgm:pt modelId="{0307C1AB-C80C-41E4-A32A-9FEC994F2E3F}" type="pres">
      <dgm:prSet presAssocID="{0A801340-BA78-4552-8AF9-47BA3D869B0E}" presName="thickLine" presStyleLbl="alignNode1" presStyleIdx="6" presStyleCnt="10"/>
      <dgm:spPr/>
    </dgm:pt>
    <dgm:pt modelId="{C651C356-E497-4D63-99D3-D52D71479137}" type="pres">
      <dgm:prSet presAssocID="{0A801340-BA78-4552-8AF9-47BA3D869B0E}" presName="horz1" presStyleCnt="0"/>
      <dgm:spPr/>
    </dgm:pt>
    <dgm:pt modelId="{4F1CB69C-8DCB-4F29-957E-02C852BA5B30}" type="pres">
      <dgm:prSet presAssocID="{0A801340-BA78-4552-8AF9-47BA3D869B0E}" presName="tx1" presStyleLbl="revTx" presStyleIdx="6" presStyleCnt="10"/>
      <dgm:spPr/>
    </dgm:pt>
    <dgm:pt modelId="{F95FE1EA-5650-45FF-B9E7-67AA098020B9}" type="pres">
      <dgm:prSet presAssocID="{0A801340-BA78-4552-8AF9-47BA3D869B0E}" presName="vert1" presStyleCnt="0"/>
      <dgm:spPr/>
    </dgm:pt>
    <dgm:pt modelId="{C19EA2B0-24D6-40BC-A5D3-985C98C279B1}" type="pres">
      <dgm:prSet presAssocID="{1F2B4BDE-9428-48AF-8DD7-7B2631A4780E}" presName="thickLine" presStyleLbl="alignNode1" presStyleIdx="7" presStyleCnt="10"/>
      <dgm:spPr/>
    </dgm:pt>
    <dgm:pt modelId="{7F95D9B3-17C2-4065-AF52-24B616C13D9C}" type="pres">
      <dgm:prSet presAssocID="{1F2B4BDE-9428-48AF-8DD7-7B2631A4780E}" presName="horz1" presStyleCnt="0"/>
      <dgm:spPr/>
    </dgm:pt>
    <dgm:pt modelId="{E8B6E035-F1FD-4053-8AB3-3F076C6A022C}" type="pres">
      <dgm:prSet presAssocID="{1F2B4BDE-9428-48AF-8DD7-7B2631A4780E}" presName="tx1" presStyleLbl="revTx" presStyleIdx="7" presStyleCnt="10"/>
      <dgm:spPr/>
    </dgm:pt>
    <dgm:pt modelId="{1C7DCCD5-1696-40EB-9F72-37E761FE73FB}" type="pres">
      <dgm:prSet presAssocID="{1F2B4BDE-9428-48AF-8DD7-7B2631A4780E}" presName="vert1" presStyleCnt="0"/>
      <dgm:spPr/>
    </dgm:pt>
    <dgm:pt modelId="{10073713-5116-4895-A3D9-12F7743F99CA}" type="pres">
      <dgm:prSet presAssocID="{BAA85ED4-6CB6-433F-8D7B-AA539D5E856A}" presName="thickLine" presStyleLbl="alignNode1" presStyleIdx="8" presStyleCnt="10"/>
      <dgm:spPr/>
    </dgm:pt>
    <dgm:pt modelId="{788D6A55-D0B3-4DDC-A744-9457B218DA88}" type="pres">
      <dgm:prSet presAssocID="{BAA85ED4-6CB6-433F-8D7B-AA539D5E856A}" presName="horz1" presStyleCnt="0"/>
      <dgm:spPr/>
    </dgm:pt>
    <dgm:pt modelId="{8508524A-D12F-468D-90F7-271B592E4F7A}" type="pres">
      <dgm:prSet presAssocID="{BAA85ED4-6CB6-433F-8D7B-AA539D5E856A}" presName="tx1" presStyleLbl="revTx" presStyleIdx="8" presStyleCnt="10"/>
      <dgm:spPr/>
    </dgm:pt>
    <dgm:pt modelId="{02147CA4-2885-496F-A961-ECD8CAA1EFC7}" type="pres">
      <dgm:prSet presAssocID="{BAA85ED4-6CB6-433F-8D7B-AA539D5E856A}" presName="vert1" presStyleCnt="0"/>
      <dgm:spPr/>
    </dgm:pt>
    <dgm:pt modelId="{17F28988-F921-43A4-8158-2EEF252C1B38}" type="pres">
      <dgm:prSet presAssocID="{3685F93B-AB8F-4B17-A21B-28A18BCC627F}" presName="thickLine" presStyleLbl="alignNode1" presStyleIdx="9" presStyleCnt="10"/>
      <dgm:spPr/>
    </dgm:pt>
    <dgm:pt modelId="{E42CC072-D117-4FC7-AD20-15A978D8AD20}" type="pres">
      <dgm:prSet presAssocID="{3685F93B-AB8F-4B17-A21B-28A18BCC627F}" presName="horz1" presStyleCnt="0"/>
      <dgm:spPr/>
    </dgm:pt>
    <dgm:pt modelId="{5539D1F1-C9D2-4D7B-983A-C6D85FBCC9D2}" type="pres">
      <dgm:prSet presAssocID="{3685F93B-AB8F-4B17-A21B-28A18BCC627F}" presName="tx1" presStyleLbl="revTx" presStyleIdx="9" presStyleCnt="10"/>
      <dgm:spPr/>
    </dgm:pt>
    <dgm:pt modelId="{5B9CFF0F-9535-4DD4-BFF7-1F1F76C7CC7A}" type="pres">
      <dgm:prSet presAssocID="{3685F93B-AB8F-4B17-A21B-28A18BCC627F}" presName="vert1" presStyleCnt="0"/>
      <dgm:spPr/>
    </dgm:pt>
  </dgm:ptLst>
  <dgm:cxnLst>
    <dgm:cxn modelId="{9E7D1202-5B4B-4436-A6B9-B5CC0CB485B4}" type="presOf" srcId="{DAFAEF67-9028-4463-8AF4-7EDB9E97689A}" destId="{F2417781-6585-4138-96A6-67640A1C2EC1}" srcOrd="0" destOrd="0" presId="urn:microsoft.com/office/officeart/2008/layout/LinedList"/>
    <dgm:cxn modelId="{64EF0515-AEEC-4D92-A2BF-EE7A832FDF41}" srcId="{7D6DA0E4-E14A-43D1-B377-5BEE788E21A4}" destId="{DAFAEF67-9028-4463-8AF4-7EDB9E97689A}" srcOrd="4" destOrd="0" parTransId="{08DB70D8-1FF1-4979-9B49-34C42E70F384}" sibTransId="{BFB9568E-E070-49B1-87E4-49460F26C294}"/>
    <dgm:cxn modelId="{F8396616-6DF7-4425-8379-9B4D46DBECBE}" type="presOf" srcId="{94828FBF-6695-4E2E-A6FB-C104C24D257C}" destId="{56CDD206-E863-4058-93A9-BB5360D02D24}" srcOrd="0" destOrd="0" presId="urn:microsoft.com/office/officeart/2008/layout/LinedList"/>
    <dgm:cxn modelId="{359CF735-B29B-4EE9-8012-B95347E0C38D}" srcId="{7D6DA0E4-E14A-43D1-B377-5BEE788E21A4}" destId="{BAA85ED4-6CB6-433F-8D7B-AA539D5E856A}" srcOrd="8" destOrd="0" parTransId="{09A532A1-B74C-4B2A-8935-E43C77CB3CF7}" sibTransId="{3A7CCB9D-0DF6-4F4A-B7AF-DAEA762CFD3E}"/>
    <dgm:cxn modelId="{97051937-C108-4AA7-A146-4A1A8D52D0C0}" type="presOf" srcId="{F6C4AA78-6674-4D1A-A3E4-A127431D1C87}" destId="{9737B328-C49B-4819-BD58-6D5F38AE9AC9}" srcOrd="0" destOrd="0" presId="urn:microsoft.com/office/officeart/2008/layout/LinedList"/>
    <dgm:cxn modelId="{A4C94939-17AF-4A8B-9DFB-EEEA1C8217BD}" type="presOf" srcId="{2A2B9B19-357F-4336-A25E-A834FC666636}" destId="{C3E76FFD-3BE9-4815-9E22-E67DFE36BA1A}" srcOrd="0" destOrd="0" presId="urn:microsoft.com/office/officeart/2008/layout/LinedList"/>
    <dgm:cxn modelId="{5D879F5D-7B60-42EC-B89D-8D25A847F754}" srcId="{7D6DA0E4-E14A-43D1-B377-5BEE788E21A4}" destId="{FF8E687C-0BD3-4DFB-8488-95BBA4971025}" srcOrd="2" destOrd="0" parTransId="{BD792C4F-B390-4F87-A3A5-732EA771ACD2}" sibTransId="{AA7E7009-E196-4DA4-A1C3-6E316A47629F}"/>
    <dgm:cxn modelId="{1A70C167-A225-4D1A-A56D-21D4AB558241}" type="presOf" srcId="{7D6DA0E4-E14A-43D1-B377-5BEE788E21A4}" destId="{68CA7F05-756F-48DB-BC7E-16391FDBD807}" srcOrd="0" destOrd="0" presId="urn:microsoft.com/office/officeart/2008/layout/LinedList"/>
    <dgm:cxn modelId="{27904048-D597-4C54-8E9A-B2355E16EDE5}" type="presOf" srcId="{BAA85ED4-6CB6-433F-8D7B-AA539D5E856A}" destId="{8508524A-D12F-468D-90F7-271B592E4F7A}" srcOrd="0" destOrd="0" presId="urn:microsoft.com/office/officeart/2008/layout/LinedList"/>
    <dgm:cxn modelId="{FE23556C-458F-4A63-A2D0-D6AFFA26CC2A}" srcId="{7D6DA0E4-E14A-43D1-B377-5BEE788E21A4}" destId="{94828FBF-6695-4E2E-A6FB-C104C24D257C}" srcOrd="1" destOrd="0" parTransId="{F6CFC0FC-582A-4966-AD1F-4469F2D96BC9}" sibTransId="{25BB05C5-5A5C-4AE5-99DB-A8C1B4BA5C04}"/>
    <dgm:cxn modelId="{7B62FA51-D6BE-411B-9A51-DDDB851A9C6C}" type="presOf" srcId="{0A801340-BA78-4552-8AF9-47BA3D869B0E}" destId="{4F1CB69C-8DCB-4F29-957E-02C852BA5B30}" srcOrd="0" destOrd="0" presId="urn:microsoft.com/office/officeart/2008/layout/LinedList"/>
    <dgm:cxn modelId="{CD739D85-2985-48CD-AC82-F913AA5430E1}" type="presOf" srcId="{F0F8A72E-13CC-4170-9963-8EC503C88C78}" destId="{76560A22-BCE7-46E8-B79E-4E13F266B398}" srcOrd="0" destOrd="0" presId="urn:microsoft.com/office/officeart/2008/layout/LinedList"/>
    <dgm:cxn modelId="{FAA4A1B6-0496-40F5-A3D4-BF101C9D9B62}" type="presOf" srcId="{FF8E687C-0BD3-4DFB-8488-95BBA4971025}" destId="{3482368F-9704-4A8F-97B2-A9295F55D73B}" srcOrd="0" destOrd="0" presId="urn:microsoft.com/office/officeart/2008/layout/LinedList"/>
    <dgm:cxn modelId="{B73E6FB7-2467-43F6-8BB5-75D6E1885A4D}" srcId="{7D6DA0E4-E14A-43D1-B377-5BEE788E21A4}" destId="{F0F8A72E-13CC-4170-9963-8EC503C88C78}" srcOrd="0" destOrd="0" parTransId="{7E8A6AF0-886B-4AC6-B7CD-615B0A5911C5}" sibTransId="{54B3B063-82C5-41FE-BC70-549B2C362AF9}"/>
    <dgm:cxn modelId="{970101BB-58E7-4735-99C9-7CB492F427DE}" srcId="{7D6DA0E4-E14A-43D1-B377-5BEE788E21A4}" destId="{F6C4AA78-6674-4D1A-A3E4-A127431D1C87}" srcOrd="3" destOrd="0" parTransId="{2E45CFF4-2F0C-4D96-BB56-934FC8087EF4}" sibTransId="{D7BD9D82-B65D-466B-9133-D5A930802AB5}"/>
    <dgm:cxn modelId="{8CBAB1DA-2353-4934-BEEB-E56411E20CA9}" srcId="{7D6DA0E4-E14A-43D1-B377-5BEE788E21A4}" destId="{0A801340-BA78-4552-8AF9-47BA3D869B0E}" srcOrd="6" destOrd="0" parTransId="{9587951B-0642-48A9-A6E6-A5AF275E2008}" sibTransId="{53EF4DB3-4271-4293-8AAD-7FB2A2CFFAF6}"/>
    <dgm:cxn modelId="{F285E8DB-B338-416F-A7A3-581529C6B56A}" type="presOf" srcId="{3685F93B-AB8F-4B17-A21B-28A18BCC627F}" destId="{5539D1F1-C9D2-4D7B-983A-C6D85FBCC9D2}" srcOrd="0" destOrd="0" presId="urn:microsoft.com/office/officeart/2008/layout/LinedList"/>
    <dgm:cxn modelId="{390C8BE4-4748-4CD4-A3D7-89AB174B537F}" srcId="{7D6DA0E4-E14A-43D1-B377-5BEE788E21A4}" destId="{1F2B4BDE-9428-48AF-8DD7-7B2631A4780E}" srcOrd="7" destOrd="0" parTransId="{9535DDD3-91D6-4685-9166-B4355B04E5F1}" sibTransId="{C0B5F045-C598-4828-8FDF-243378810D14}"/>
    <dgm:cxn modelId="{C12BADEB-CBC2-4D81-8170-66081AB09908}" srcId="{7D6DA0E4-E14A-43D1-B377-5BEE788E21A4}" destId="{3685F93B-AB8F-4B17-A21B-28A18BCC627F}" srcOrd="9" destOrd="0" parTransId="{EF107F71-BE77-4DD1-BE4B-2F755F69FDA1}" sibTransId="{7E6FA3BA-C164-4E57-B1B2-DE917427D404}"/>
    <dgm:cxn modelId="{F3D40AEF-D8B1-4680-9890-13C2F8E61B0E}" srcId="{7D6DA0E4-E14A-43D1-B377-5BEE788E21A4}" destId="{2A2B9B19-357F-4336-A25E-A834FC666636}" srcOrd="5" destOrd="0" parTransId="{F0966992-240E-444F-AAD1-1BF6C675F2F3}" sibTransId="{79AD258A-9DDB-42DC-A4CE-7E4844C69946}"/>
    <dgm:cxn modelId="{2F8745F6-2C5A-404D-B16D-E5BCFD4F3EDF}" type="presOf" srcId="{1F2B4BDE-9428-48AF-8DD7-7B2631A4780E}" destId="{E8B6E035-F1FD-4053-8AB3-3F076C6A022C}" srcOrd="0" destOrd="0" presId="urn:microsoft.com/office/officeart/2008/layout/LinedList"/>
    <dgm:cxn modelId="{2015A2CE-79E1-474B-85C1-12F7D238AD6B}" type="presParOf" srcId="{68CA7F05-756F-48DB-BC7E-16391FDBD807}" destId="{B5BDC277-A9D5-456F-8BF7-AA057D1C590E}" srcOrd="0" destOrd="0" presId="urn:microsoft.com/office/officeart/2008/layout/LinedList"/>
    <dgm:cxn modelId="{8A0A01E1-D4C5-47A2-9512-9E49D39F86D6}" type="presParOf" srcId="{68CA7F05-756F-48DB-BC7E-16391FDBD807}" destId="{CC1E5584-2ED4-4855-9109-793F73095B58}" srcOrd="1" destOrd="0" presId="urn:microsoft.com/office/officeart/2008/layout/LinedList"/>
    <dgm:cxn modelId="{5F64BA91-1FA8-4E54-A36E-D57FC6886134}" type="presParOf" srcId="{CC1E5584-2ED4-4855-9109-793F73095B58}" destId="{76560A22-BCE7-46E8-B79E-4E13F266B398}" srcOrd="0" destOrd="0" presId="urn:microsoft.com/office/officeart/2008/layout/LinedList"/>
    <dgm:cxn modelId="{05DF1D51-E49A-4A3F-85E4-E29FF8CF7AAB}" type="presParOf" srcId="{CC1E5584-2ED4-4855-9109-793F73095B58}" destId="{997C57F8-DDE2-404B-9C61-CCEA5AA8B0F1}" srcOrd="1" destOrd="0" presId="urn:microsoft.com/office/officeart/2008/layout/LinedList"/>
    <dgm:cxn modelId="{31E012FA-C905-4F4F-B2D0-F42002B260D3}" type="presParOf" srcId="{68CA7F05-756F-48DB-BC7E-16391FDBD807}" destId="{91178553-EC40-404F-ABC8-3F502A801C6D}" srcOrd="2" destOrd="0" presId="urn:microsoft.com/office/officeart/2008/layout/LinedList"/>
    <dgm:cxn modelId="{449F9CA5-6A83-45C4-809E-B95701A8BDC1}" type="presParOf" srcId="{68CA7F05-756F-48DB-BC7E-16391FDBD807}" destId="{AB210689-661B-4BA3-A623-DA7CC4DA31FC}" srcOrd="3" destOrd="0" presId="urn:microsoft.com/office/officeart/2008/layout/LinedList"/>
    <dgm:cxn modelId="{174F66F0-0BE6-4866-AC89-B3B89B31746E}" type="presParOf" srcId="{AB210689-661B-4BA3-A623-DA7CC4DA31FC}" destId="{56CDD206-E863-4058-93A9-BB5360D02D24}" srcOrd="0" destOrd="0" presId="urn:microsoft.com/office/officeart/2008/layout/LinedList"/>
    <dgm:cxn modelId="{126F402D-7B7D-4047-A56D-01DA37B17B45}" type="presParOf" srcId="{AB210689-661B-4BA3-A623-DA7CC4DA31FC}" destId="{A1DCA171-BBE1-4BAA-BAA6-5AB2C2A0B9AE}" srcOrd="1" destOrd="0" presId="urn:microsoft.com/office/officeart/2008/layout/LinedList"/>
    <dgm:cxn modelId="{50482AFA-F359-4396-AD3D-1641EC8D2A1E}" type="presParOf" srcId="{68CA7F05-756F-48DB-BC7E-16391FDBD807}" destId="{AC874388-3340-48A3-B93A-10FE2A859AC6}" srcOrd="4" destOrd="0" presId="urn:microsoft.com/office/officeart/2008/layout/LinedList"/>
    <dgm:cxn modelId="{CEE7FEC8-A31E-4E44-A82C-5D024B7A07BD}" type="presParOf" srcId="{68CA7F05-756F-48DB-BC7E-16391FDBD807}" destId="{86E4D5C4-6EE3-4C23-A0A9-7AE9ABDE596F}" srcOrd="5" destOrd="0" presId="urn:microsoft.com/office/officeart/2008/layout/LinedList"/>
    <dgm:cxn modelId="{16D8EC31-C02C-4460-A65D-B6ACD92E01E6}" type="presParOf" srcId="{86E4D5C4-6EE3-4C23-A0A9-7AE9ABDE596F}" destId="{3482368F-9704-4A8F-97B2-A9295F55D73B}" srcOrd="0" destOrd="0" presId="urn:microsoft.com/office/officeart/2008/layout/LinedList"/>
    <dgm:cxn modelId="{320C235D-B345-4200-8AC4-19CFD7D6739E}" type="presParOf" srcId="{86E4D5C4-6EE3-4C23-A0A9-7AE9ABDE596F}" destId="{E2387C68-7708-4C56-A30C-2E73DD581541}" srcOrd="1" destOrd="0" presId="urn:microsoft.com/office/officeart/2008/layout/LinedList"/>
    <dgm:cxn modelId="{4E2649FA-9FC9-4632-9B90-46D5C19D8258}" type="presParOf" srcId="{68CA7F05-756F-48DB-BC7E-16391FDBD807}" destId="{BB321E69-F02D-48D5-9291-046A2438493E}" srcOrd="6" destOrd="0" presId="urn:microsoft.com/office/officeart/2008/layout/LinedList"/>
    <dgm:cxn modelId="{CC6A9484-A867-45C0-A15C-585A61F3A785}" type="presParOf" srcId="{68CA7F05-756F-48DB-BC7E-16391FDBD807}" destId="{3EFEA7DC-0BB6-4665-8828-1A9061FCD75A}" srcOrd="7" destOrd="0" presId="urn:microsoft.com/office/officeart/2008/layout/LinedList"/>
    <dgm:cxn modelId="{3D03A561-5FB1-4127-8F7D-0236D07CF3E0}" type="presParOf" srcId="{3EFEA7DC-0BB6-4665-8828-1A9061FCD75A}" destId="{9737B328-C49B-4819-BD58-6D5F38AE9AC9}" srcOrd="0" destOrd="0" presId="urn:microsoft.com/office/officeart/2008/layout/LinedList"/>
    <dgm:cxn modelId="{0A6DB0D3-B02F-47D0-8C40-66202BE8019E}" type="presParOf" srcId="{3EFEA7DC-0BB6-4665-8828-1A9061FCD75A}" destId="{1CDF0F31-7D1E-4799-BB0D-8056708B3D2D}" srcOrd="1" destOrd="0" presId="urn:microsoft.com/office/officeart/2008/layout/LinedList"/>
    <dgm:cxn modelId="{8E4CEEC4-05AE-45AB-B791-7E69B0D4488A}" type="presParOf" srcId="{68CA7F05-756F-48DB-BC7E-16391FDBD807}" destId="{DF0326CE-5216-40B6-8405-98BC383A3B9D}" srcOrd="8" destOrd="0" presId="urn:microsoft.com/office/officeart/2008/layout/LinedList"/>
    <dgm:cxn modelId="{03AD5F9E-D097-45D8-A8AF-8E0ED131688C}" type="presParOf" srcId="{68CA7F05-756F-48DB-BC7E-16391FDBD807}" destId="{25C239C1-087B-4D4D-B294-B3F8AEC2A2C8}" srcOrd="9" destOrd="0" presId="urn:microsoft.com/office/officeart/2008/layout/LinedList"/>
    <dgm:cxn modelId="{1C893407-A65E-4E42-B8A7-2B004A8DA271}" type="presParOf" srcId="{25C239C1-087B-4D4D-B294-B3F8AEC2A2C8}" destId="{F2417781-6585-4138-96A6-67640A1C2EC1}" srcOrd="0" destOrd="0" presId="urn:microsoft.com/office/officeart/2008/layout/LinedList"/>
    <dgm:cxn modelId="{1FEE28B5-6136-408E-BE84-9D6B87E1DE6B}" type="presParOf" srcId="{25C239C1-087B-4D4D-B294-B3F8AEC2A2C8}" destId="{5B306ADD-846C-4FA5-8A8C-274C6A9F3659}" srcOrd="1" destOrd="0" presId="urn:microsoft.com/office/officeart/2008/layout/LinedList"/>
    <dgm:cxn modelId="{FE5352C0-EA09-4CC4-BD4D-26A54EBE1E13}" type="presParOf" srcId="{68CA7F05-756F-48DB-BC7E-16391FDBD807}" destId="{7D30EFA2-01BB-4644-80A7-4C99F6D86A1A}" srcOrd="10" destOrd="0" presId="urn:microsoft.com/office/officeart/2008/layout/LinedList"/>
    <dgm:cxn modelId="{F7CA3ED4-4C68-4E31-8754-02B3506AD19C}" type="presParOf" srcId="{68CA7F05-756F-48DB-BC7E-16391FDBD807}" destId="{C6F9D6EF-4EC8-4BDA-8EA6-0A3F4187F2B4}" srcOrd="11" destOrd="0" presId="urn:microsoft.com/office/officeart/2008/layout/LinedList"/>
    <dgm:cxn modelId="{1E4936D7-916F-44F7-9CB0-F85F55C76081}" type="presParOf" srcId="{C6F9D6EF-4EC8-4BDA-8EA6-0A3F4187F2B4}" destId="{C3E76FFD-3BE9-4815-9E22-E67DFE36BA1A}" srcOrd="0" destOrd="0" presId="urn:microsoft.com/office/officeart/2008/layout/LinedList"/>
    <dgm:cxn modelId="{A819718D-B50F-4C82-8EB5-11168ECC388A}" type="presParOf" srcId="{C6F9D6EF-4EC8-4BDA-8EA6-0A3F4187F2B4}" destId="{9870A473-EFAF-4AF8-962F-A1388BC31549}" srcOrd="1" destOrd="0" presId="urn:microsoft.com/office/officeart/2008/layout/LinedList"/>
    <dgm:cxn modelId="{E1C664B0-9FC0-44F8-AF51-A5FC9A0A6F59}" type="presParOf" srcId="{68CA7F05-756F-48DB-BC7E-16391FDBD807}" destId="{0307C1AB-C80C-41E4-A32A-9FEC994F2E3F}" srcOrd="12" destOrd="0" presId="urn:microsoft.com/office/officeart/2008/layout/LinedList"/>
    <dgm:cxn modelId="{C61A5193-AE96-4670-9C37-7B35D3788C86}" type="presParOf" srcId="{68CA7F05-756F-48DB-BC7E-16391FDBD807}" destId="{C651C356-E497-4D63-99D3-D52D71479137}" srcOrd="13" destOrd="0" presId="urn:microsoft.com/office/officeart/2008/layout/LinedList"/>
    <dgm:cxn modelId="{3366AB30-7C0C-45CA-8E18-C5A03167CA54}" type="presParOf" srcId="{C651C356-E497-4D63-99D3-D52D71479137}" destId="{4F1CB69C-8DCB-4F29-957E-02C852BA5B30}" srcOrd="0" destOrd="0" presId="urn:microsoft.com/office/officeart/2008/layout/LinedList"/>
    <dgm:cxn modelId="{34FAF52B-1EE9-44CC-9686-1068D7C1503A}" type="presParOf" srcId="{C651C356-E497-4D63-99D3-D52D71479137}" destId="{F95FE1EA-5650-45FF-B9E7-67AA098020B9}" srcOrd="1" destOrd="0" presId="urn:microsoft.com/office/officeart/2008/layout/LinedList"/>
    <dgm:cxn modelId="{DD7EBFB3-7E9E-47A2-8B06-CDF447370A69}" type="presParOf" srcId="{68CA7F05-756F-48DB-BC7E-16391FDBD807}" destId="{C19EA2B0-24D6-40BC-A5D3-985C98C279B1}" srcOrd="14" destOrd="0" presId="urn:microsoft.com/office/officeart/2008/layout/LinedList"/>
    <dgm:cxn modelId="{54D7B484-92F9-4C59-B497-5131EBF5CBB3}" type="presParOf" srcId="{68CA7F05-756F-48DB-BC7E-16391FDBD807}" destId="{7F95D9B3-17C2-4065-AF52-24B616C13D9C}" srcOrd="15" destOrd="0" presId="urn:microsoft.com/office/officeart/2008/layout/LinedList"/>
    <dgm:cxn modelId="{647097FD-1DF4-4F4E-98F8-1644FBCEED89}" type="presParOf" srcId="{7F95D9B3-17C2-4065-AF52-24B616C13D9C}" destId="{E8B6E035-F1FD-4053-8AB3-3F076C6A022C}" srcOrd="0" destOrd="0" presId="urn:microsoft.com/office/officeart/2008/layout/LinedList"/>
    <dgm:cxn modelId="{50CDCE5A-668C-4F8F-8D98-4E74AF8C8482}" type="presParOf" srcId="{7F95D9B3-17C2-4065-AF52-24B616C13D9C}" destId="{1C7DCCD5-1696-40EB-9F72-37E761FE73FB}" srcOrd="1" destOrd="0" presId="urn:microsoft.com/office/officeart/2008/layout/LinedList"/>
    <dgm:cxn modelId="{7FC99073-F698-411E-9AAB-2227E5506437}" type="presParOf" srcId="{68CA7F05-756F-48DB-BC7E-16391FDBD807}" destId="{10073713-5116-4895-A3D9-12F7743F99CA}" srcOrd="16" destOrd="0" presId="urn:microsoft.com/office/officeart/2008/layout/LinedList"/>
    <dgm:cxn modelId="{DED3BA93-CFDE-434C-A2B7-99C1AB3D7812}" type="presParOf" srcId="{68CA7F05-756F-48DB-BC7E-16391FDBD807}" destId="{788D6A55-D0B3-4DDC-A744-9457B218DA88}" srcOrd="17" destOrd="0" presId="urn:microsoft.com/office/officeart/2008/layout/LinedList"/>
    <dgm:cxn modelId="{37AC285B-8874-44F9-9147-E3CD4DB58D20}" type="presParOf" srcId="{788D6A55-D0B3-4DDC-A744-9457B218DA88}" destId="{8508524A-D12F-468D-90F7-271B592E4F7A}" srcOrd="0" destOrd="0" presId="urn:microsoft.com/office/officeart/2008/layout/LinedList"/>
    <dgm:cxn modelId="{58E8A76B-72EA-4FDE-9518-5F3A50AD9641}" type="presParOf" srcId="{788D6A55-D0B3-4DDC-A744-9457B218DA88}" destId="{02147CA4-2885-496F-A961-ECD8CAA1EFC7}" srcOrd="1" destOrd="0" presId="urn:microsoft.com/office/officeart/2008/layout/LinedList"/>
    <dgm:cxn modelId="{DD7D0058-5AC9-4EB1-A410-3C8E3394A5FD}" type="presParOf" srcId="{68CA7F05-756F-48DB-BC7E-16391FDBD807}" destId="{17F28988-F921-43A4-8158-2EEF252C1B38}" srcOrd="18" destOrd="0" presId="urn:microsoft.com/office/officeart/2008/layout/LinedList"/>
    <dgm:cxn modelId="{664C6D06-D6C3-4CF0-95AA-CBD461EBF0F9}" type="presParOf" srcId="{68CA7F05-756F-48DB-BC7E-16391FDBD807}" destId="{E42CC072-D117-4FC7-AD20-15A978D8AD20}" srcOrd="19" destOrd="0" presId="urn:microsoft.com/office/officeart/2008/layout/LinedList"/>
    <dgm:cxn modelId="{1BD02C3A-7599-4946-95DA-A2404833D708}" type="presParOf" srcId="{E42CC072-D117-4FC7-AD20-15A978D8AD20}" destId="{5539D1F1-C9D2-4D7B-983A-C6D85FBCC9D2}" srcOrd="0" destOrd="0" presId="urn:microsoft.com/office/officeart/2008/layout/LinedList"/>
    <dgm:cxn modelId="{D3DF0AB3-513F-4792-8DDF-CBA550060C5C}" type="presParOf" srcId="{E42CC072-D117-4FC7-AD20-15A978D8AD20}" destId="{5B9CFF0F-9535-4DD4-BFF7-1F1F76C7CC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5CB927-75ED-4515-A67E-A013E1441D1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08CCBEB-0752-4E07-8E17-89E8C2F924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Cornell (2006) Postmodernism promotes obscurantism, and is meaningless.</a:t>
          </a:r>
          <a:endParaRPr lang="en-US"/>
        </a:p>
      </dgm:t>
    </dgm:pt>
    <dgm:pt modelId="{FA9E223C-FCBB-47BD-9791-BB9FC167D090}" type="parTrans" cxnId="{4944BC19-B197-4097-9BBA-AF58F6D258D6}">
      <dgm:prSet/>
      <dgm:spPr/>
      <dgm:t>
        <a:bodyPr/>
        <a:lstStyle/>
        <a:p>
          <a:endParaRPr lang="en-US"/>
        </a:p>
      </dgm:t>
    </dgm:pt>
    <dgm:pt modelId="{196A96CA-72F3-4E75-9E6B-EF22F9B578C1}" type="sibTrans" cxnId="{4944BC19-B197-4097-9BBA-AF58F6D258D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2516C8-D2AC-41A3-AB40-EDF3F83F32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adds nothing to analytical or empirical knowledge (Wikipedia)</a:t>
          </a:r>
          <a:endParaRPr lang="en-US"/>
        </a:p>
      </dgm:t>
    </dgm:pt>
    <dgm:pt modelId="{88BAEF00-E391-4467-9338-73F645469238}" type="parTrans" cxnId="{BFBEF715-DE6C-460F-8705-5180B63097A5}">
      <dgm:prSet/>
      <dgm:spPr/>
      <dgm:t>
        <a:bodyPr/>
        <a:lstStyle/>
        <a:p>
          <a:endParaRPr lang="en-US"/>
        </a:p>
      </dgm:t>
    </dgm:pt>
    <dgm:pt modelId="{BBB8B531-C33A-44F8-85DA-E523599A81B5}" type="sibTrans" cxnId="{BFBEF715-DE6C-460F-8705-5180B63097A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0270334-806E-4120-8D56-A473034BB2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Cornell (2006) Full of absurdities and inconsistencies = The worldview is there is no worldview exists?</a:t>
          </a:r>
          <a:endParaRPr lang="en-US"/>
        </a:p>
      </dgm:t>
    </dgm:pt>
    <dgm:pt modelId="{817B974E-56F4-4C0D-B2C0-556680E804E5}" type="parTrans" cxnId="{85D4DE58-DE0E-4A37-81B1-1806869CC4D0}">
      <dgm:prSet/>
      <dgm:spPr/>
      <dgm:t>
        <a:bodyPr/>
        <a:lstStyle/>
        <a:p>
          <a:endParaRPr lang="en-US"/>
        </a:p>
      </dgm:t>
    </dgm:pt>
    <dgm:pt modelId="{97478BA5-3996-430B-8D55-BF0600AC5FF0}" type="sibTrans" cxnId="{85D4DE58-DE0E-4A37-81B1-1806869CC4D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488FAA7-54C7-49A3-AD90-55C0096933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Anti-theory that uses theoretical tools to neutralise all theories.</a:t>
          </a:r>
          <a:endParaRPr lang="en-US"/>
        </a:p>
      </dgm:t>
    </dgm:pt>
    <dgm:pt modelId="{103B594D-C40F-481D-9257-D4ED58E82FB9}" type="parTrans" cxnId="{5DF2BFA0-A057-489B-913C-0E58EB2D9AF6}">
      <dgm:prSet/>
      <dgm:spPr/>
      <dgm:t>
        <a:bodyPr/>
        <a:lstStyle/>
        <a:p>
          <a:endParaRPr lang="en-US"/>
        </a:p>
      </dgm:t>
    </dgm:pt>
    <dgm:pt modelId="{8EA2C32C-FAAA-4749-A7B9-E1D8E6815E6F}" type="sibTrans" cxnId="{5DF2BFA0-A057-489B-913C-0E58EB2D9A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086B30A-7D9D-460E-8DF8-EBD96C6B09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demands an imposed uniformity in an effort to resist uniformity.</a:t>
          </a:r>
          <a:endParaRPr lang="en-US"/>
        </a:p>
      </dgm:t>
    </dgm:pt>
    <dgm:pt modelId="{3E143503-C746-42BB-B25C-F3DA72532D39}" type="parTrans" cxnId="{5F5EC47E-1389-4975-AD0F-E4E84B400B02}">
      <dgm:prSet/>
      <dgm:spPr/>
      <dgm:t>
        <a:bodyPr/>
        <a:lstStyle/>
        <a:p>
          <a:endParaRPr lang="en-US"/>
        </a:p>
      </dgm:t>
    </dgm:pt>
    <dgm:pt modelId="{9B70AC56-C94F-4B33-8A35-0BEE34E690E4}" type="sibTrans" cxnId="{5F5EC47E-1389-4975-AD0F-E4E84B400B0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3382572-00BF-437D-9DB0-7E44AD5BF5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employs propositional statements to negate truth based propositional statements.</a:t>
          </a:r>
          <a:endParaRPr lang="en-US"/>
        </a:p>
      </dgm:t>
    </dgm:pt>
    <dgm:pt modelId="{48579F74-A87B-42F1-92B3-1C5C9204EEF2}" type="parTrans" cxnId="{51B78A9C-9836-4301-8484-9BB34787C0E9}">
      <dgm:prSet/>
      <dgm:spPr/>
      <dgm:t>
        <a:bodyPr/>
        <a:lstStyle/>
        <a:p>
          <a:endParaRPr lang="en-US"/>
        </a:p>
      </dgm:t>
    </dgm:pt>
    <dgm:pt modelId="{B71E097C-4C47-453D-9F77-BDD5DC7D21E1}" type="sibTrans" cxnId="{51B78A9C-9836-4301-8484-9BB34787C0E9}">
      <dgm:prSet/>
      <dgm:spPr/>
      <dgm:t>
        <a:bodyPr/>
        <a:lstStyle/>
        <a:p>
          <a:endParaRPr lang="en-US"/>
        </a:p>
      </dgm:t>
    </dgm:pt>
    <dgm:pt modelId="{A362176E-CE68-4CF7-842F-9A322ED30041}" type="pres">
      <dgm:prSet presAssocID="{D55CB927-75ED-4515-A67E-A013E1441D11}" presName="root" presStyleCnt="0">
        <dgm:presLayoutVars>
          <dgm:dir/>
          <dgm:resizeHandles val="exact"/>
        </dgm:presLayoutVars>
      </dgm:prSet>
      <dgm:spPr/>
    </dgm:pt>
    <dgm:pt modelId="{1F2A6804-2D14-485F-B95D-13CB362776BD}" type="pres">
      <dgm:prSet presAssocID="{D55CB927-75ED-4515-A67E-A013E1441D11}" presName="container" presStyleCnt="0">
        <dgm:presLayoutVars>
          <dgm:dir/>
          <dgm:resizeHandles val="exact"/>
        </dgm:presLayoutVars>
      </dgm:prSet>
      <dgm:spPr/>
    </dgm:pt>
    <dgm:pt modelId="{21E3B14C-BE77-4732-B2D9-F8150ED0C3CE}" type="pres">
      <dgm:prSet presAssocID="{D08CCBEB-0752-4E07-8E17-89E8C2F92453}" presName="compNode" presStyleCnt="0"/>
      <dgm:spPr/>
    </dgm:pt>
    <dgm:pt modelId="{230B43E9-EF71-488A-95FD-9ED4B75940DE}" type="pres">
      <dgm:prSet presAssocID="{D08CCBEB-0752-4E07-8E17-89E8C2F92453}" presName="iconBgRect" presStyleLbl="bgShp" presStyleIdx="0" presStyleCnt="6"/>
      <dgm:spPr/>
    </dgm:pt>
    <dgm:pt modelId="{1E2A257F-C406-47DF-9C27-30A5F4E72865}" type="pres">
      <dgm:prSet presAssocID="{D08CCBEB-0752-4E07-8E17-89E8C2F9245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7509FAA5-E085-43DE-B202-D455A215E98E}" type="pres">
      <dgm:prSet presAssocID="{D08CCBEB-0752-4E07-8E17-89E8C2F92453}" presName="spaceRect" presStyleCnt="0"/>
      <dgm:spPr/>
    </dgm:pt>
    <dgm:pt modelId="{0833E16A-2ED2-4F52-8011-D2B14BAD45C8}" type="pres">
      <dgm:prSet presAssocID="{D08CCBEB-0752-4E07-8E17-89E8C2F92453}" presName="textRect" presStyleLbl="revTx" presStyleIdx="0" presStyleCnt="6">
        <dgm:presLayoutVars>
          <dgm:chMax val="1"/>
          <dgm:chPref val="1"/>
        </dgm:presLayoutVars>
      </dgm:prSet>
      <dgm:spPr/>
    </dgm:pt>
    <dgm:pt modelId="{BC4A2193-AB0F-47E4-8857-19A7CFE68209}" type="pres">
      <dgm:prSet presAssocID="{196A96CA-72F3-4E75-9E6B-EF22F9B578C1}" presName="sibTrans" presStyleLbl="sibTrans2D1" presStyleIdx="0" presStyleCnt="0"/>
      <dgm:spPr/>
    </dgm:pt>
    <dgm:pt modelId="{9B12F770-A37C-425D-9A25-9E3BCBE546A6}" type="pres">
      <dgm:prSet presAssocID="{BB2516C8-D2AC-41A3-AB40-EDF3F83F32ED}" presName="compNode" presStyleCnt="0"/>
      <dgm:spPr/>
    </dgm:pt>
    <dgm:pt modelId="{C089B059-4EC3-4321-AAFB-913C3067DD43}" type="pres">
      <dgm:prSet presAssocID="{BB2516C8-D2AC-41A3-AB40-EDF3F83F32ED}" presName="iconBgRect" presStyleLbl="bgShp" presStyleIdx="1" presStyleCnt="6"/>
      <dgm:spPr/>
    </dgm:pt>
    <dgm:pt modelId="{59809854-2BAB-4E3E-8BD0-DD0A99B341A2}" type="pres">
      <dgm:prSet presAssocID="{BB2516C8-D2AC-41A3-AB40-EDF3F83F32E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AF84A46-E5F7-4164-ACCF-F4B976BCB3D1}" type="pres">
      <dgm:prSet presAssocID="{BB2516C8-D2AC-41A3-AB40-EDF3F83F32ED}" presName="spaceRect" presStyleCnt="0"/>
      <dgm:spPr/>
    </dgm:pt>
    <dgm:pt modelId="{569E0AFB-5581-4290-BB40-E8249D7369BE}" type="pres">
      <dgm:prSet presAssocID="{BB2516C8-D2AC-41A3-AB40-EDF3F83F32ED}" presName="textRect" presStyleLbl="revTx" presStyleIdx="1" presStyleCnt="6">
        <dgm:presLayoutVars>
          <dgm:chMax val="1"/>
          <dgm:chPref val="1"/>
        </dgm:presLayoutVars>
      </dgm:prSet>
      <dgm:spPr/>
    </dgm:pt>
    <dgm:pt modelId="{B834E048-090F-4B66-B7BE-E817C40FB369}" type="pres">
      <dgm:prSet presAssocID="{BBB8B531-C33A-44F8-85DA-E523599A81B5}" presName="sibTrans" presStyleLbl="sibTrans2D1" presStyleIdx="0" presStyleCnt="0"/>
      <dgm:spPr/>
    </dgm:pt>
    <dgm:pt modelId="{E4FEE1D5-F75C-4435-B50C-2E325155B169}" type="pres">
      <dgm:prSet presAssocID="{D0270334-806E-4120-8D56-A473034BB2C9}" presName="compNode" presStyleCnt="0"/>
      <dgm:spPr/>
    </dgm:pt>
    <dgm:pt modelId="{A8656154-7AC2-4F26-81C9-98B715F601F9}" type="pres">
      <dgm:prSet presAssocID="{D0270334-806E-4120-8D56-A473034BB2C9}" presName="iconBgRect" presStyleLbl="bgShp" presStyleIdx="2" presStyleCnt="6"/>
      <dgm:spPr/>
    </dgm:pt>
    <dgm:pt modelId="{0F83482D-F3AA-4224-8C24-197215F09BF1}" type="pres">
      <dgm:prSet presAssocID="{D0270334-806E-4120-8D56-A473034BB2C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rth America"/>
        </a:ext>
      </dgm:extLst>
    </dgm:pt>
    <dgm:pt modelId="{8EB55CD7-C25C-488F-BE02-8099396CF919}" type="pres">
      <dgm:prSet presAssocID="{D0270334-806E-4120-8D56-A473034BB2C9}" presName="spaceRect" presStyleCnt="0"/>
      <dgm:spPr/>
    </dgm:pt>
    <dgm:pt modelId="{48406B5F-37B9-47A4-825C-6802DE11562C}" type="pres">
      <dgm:prSet presAssocID="{D0270334-806E-4120-8D56-A473034BB2C9}" presName="textRect" presStyleLbl="revTx" presStyleIdx="2" presStyleCnt="6">
        <dgm:presLayoutVars>
          <dgm:chMax val="1"/>
          <dgm:chPref val="1"/>
        </dgm:presLayoutVars>
      </dgm:prSet>
      <dgm:spPr/>
    </dgm:pt>
    <dgm:pt modelId="{4051A139-707D-4F3C-B2F2-6D5FC4227101}" type="pres">
      <dgm:prSet presAssocID="{97478BA5-3996-430B-8D55-BF0600AC5FF0}" presName="sibTrans" presStyleLbl="sibTrans2D1" presStyleIdx="0" presStyleCnt="0"/>
      <dgm:spPr/>
    </dgm:pt>
    <dgm:pt modelId="{A9AD9B37-D725-49EF-BDAC-5008626CB8BE}" type="pres">
      <dgm:prSet presAssocID="{B488FAA7-54C7-49A3-AD90-55C0096933F9}" presName="compNode" presStyleCnt="0"/>
      <dgm:spPr/>
    </dgm:pt>
    <dgm:pt modelId="{4047B863-0D86-4326-80B1-C38EE25926D4}" type="pres">
      <dgm:prSet presAssocID="{B488FAA7-54C7-49A3-AD90-55C0096933F9}" presName="iconBgRect" presStyleLbl="bgShp" presStyleIdx="3" presStyleCnt="6"/>
      <dgm:spPr/>
    </dgm:pt>
    <dgm:pt modelId="{59828F9E-F3C0-409D-9FE1-05E84EE476C9}" type="pres">
      <dgm:prSet presAssocID="{B488FAA7-54C7-49A3-AD90-55C0096933F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0FA03B3-4826-4F99-9D73-F455A45109EF}" type="pres">
      <dgm:prSet presAssocID="{B488FAA7-54C7-49A3-AD90-55C0096933F9}" presName="spaceRect" presStyleCnt="0"/>
      <dgm:spPr/>
    </dgm:pt>
    <dgm:pt modelId="{CE8F95B4-2F7B-4A11-A7F5-CD9FDE39B9AF}" type="pres">
      <dgm:prSet presAssocID="{B488FAA7-54C7-49A3-AD90-55C0096933F9}" presName="textRect" presStyleLbl="revTx" presStyleIdx="3" presStyleCnt="6">
        <dgm:presLayoutVars>
          <dgm:chMax val="1"/>
          <dgm:chPref val="1"/>
        </dgm:presLayoutVars>
      </dgm:prSet>
      <dgm:spPr/>
    </dgm:pt>
    <dgm:pt modelId="{D8B84EC7-D7AB-4578-A966-524BEFBD82E8}" type="pres">
      <dgm:prSet presAssocID="{8EA2C32C-FAAA-4749-A7B9-E1D8E6815E6F}" presName="sibTrans" presStyleLbl="sibTrans2D1" presStyleIdx="0" presStyleCnt="0"/>
      <dgm:spPr/>
    </dgm:pt>
    <dgm:pt modelId="{23EDF0FA-AB35-4EED-BF4F-E71582D5F366}" type="pres">
      <dgm:prSet presAssocID="{2086B30A-7D9D-460E-8DF8-EBD96C6B097D}" presName="compNode" presStyleCnt="0"/>
      <dgm:spPr/>
    </dgm:pt>
    <dgm:pt modelId="{9C636B44-4979-4B27-8EF1-0ECAB70C9CCB}" type="pres">
      <dgm:prSet presAssocID="{2086B30A-7D9D-460E-8DF8-EBD96C6B097D}" presName="iconBgRect" presStyleLbl="bgShp" presStyleIdx="4" presStyleCnt="6"/>
      <dgm:spPr/>
    </dgm:pt>
    <dgm:pt modelId="{D04A1EDB-263E-405A-B33F-6CFE797E223C}" type="pres">
      <dgm:prSet presAssocID="{2086B30A-7D9D-460E-8DF8-EBD96C6B097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B8238034-8B4E-4041-AF54-1E70DDD1C60F}" type="pres">
      <dgm:prSet presAssocID="{2086B30A-7D9D-460E-8DF8-EBD96C6B097D}" presName="spaceRect" presStyleCnt="0"/>
      <dgm:spPr/>
    </dgm:pt>
    <dgm:pt modelId="{68A89FFB-17E7-4682-A776-197A9EDDDE08}" type="pres">
      <dgm:prSet presAssocID="{2086B30A-7D9D-460E-8DF8-EBD96C6B097D}" presName="textRect" presStyleLbl="revTx" presStyleIdx="4" presStyleCnt="6">
        <dgm:presLayoutVars>
          <dgm:chMax val="1"/>
          <dgm:chPref val="1"/>
        </dgm:presLayoutVars>
      </dgm:prSet>
      <dgm:spPr/>
    </dgm:pt>
    <dgm:pt modelId="{C3A20D88-22E4-4717-B7DE-70EAEAB055AC}" type="pres">
      <dgm:prSet presAssocID="{9B70AC56-C94F-4B33-8A35-0BEE34E690E4}" presName="sibTrans" presStyleLbl="sibTrans2D1" presStyleIdx="0" presStyleCnt="0"/>
      <dgm:spPr/>
    </dgm:pt>
    <dgm:pt modelId="{554C96A9-6287-4EF4-9776-58D1D064ACF8}" type="pres">
      <dgm:prSet presAssocID="{63382572-00BF-437D-9DB0-7E44AD5BF50D}" presName="compNode" presStyleCnt="0"/>
      <dgm:spPr/>
    </dgm:pt>
    <dgm:pt modelId="{5B8700BF-A43E-41A0-BDF9-12684055593D}" type="pres">
      <dgm:prSet presAssocID="{63382572-00BF-437D-9DB0-7E44AD5BF50D}" presName="iconBgRect" presStyleLbl="bgShp" presStyleIdx="5" presStyleCnt="6"/>
      <dgm:spPr/>
    </dgm:pt>
    <dgm:pt modelId="{890CC26A-4717-4674-873C-C6A3ED15335B}" type="pres">
      <dgm:prSet presAssocID="{63382572-00BF-437D-9DB0-7E44AD5BF50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FC254B38-1F50-4BB8-814A-FE9CA0AD87F4}" type="pres">
      <dgm:prSet presAssocID="{63382572-00BF-437D-9DB0-7E44AD5BF50D}" presName="spaceRect" presStyleCnt="0"/>
      <dgm:spPr/>
    </dgm:pt>
    <dgm:pt modelId="{9FADD1B3-5C92-48C8-89B3-E3A8747C0BD9}" type="pres">
      <dgm:prSet presAssocID="{63382572-00BF-437D-9DB0-7E44AD5BF50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FBEF715-DE6C-460F-8705-5180B63097A5}" srcId="{D55CB927-75ED-4515-A67E-A013E1441D11}" destId="{BB2516C8-D2AC-41A3-AB40-EDF3F83F32ED}" srcOrd="1" destOrd="0" parTransId="{88BAEF00-E391-4467-9338-73F645469238}" sibTransId="{BBB8B531-C33A-44F8-85DA-E523599A81B5}"/>
    <dgm:cxn modelId="{711ECB17-C992-4A75-88A3-A40E9757EDFC}" type="presOf" srcId="{8EA2C32C-FAAA-4749-A7B9-E1D8E6815E6F}" destId="{D8B84EC7-D7AB-4578-A966-524BEFBD82E8}" srcOrd="0" destOrd="0" presId="urn:microsoft.com/office/officeart/2018/2/layout/IconCircleList"/>
    <dgm:cxn modelId="{4944BC19-B197-4097-9BBA-AF58F6D258D6}" srcId="{D55CB927-75ED-4515-A67E-A013E1441D11}" destId="{D08CCBEB-0752-4E07-8E17-89E8C2F92453}" srcOrd="0" destOrd="0" parTransId="{FA9E223C-FCBB-47BD-9791-BB9FC167D090}" sibTransId="{196A96CA-72F3-4E75-9E6B-EF22F9B578C1}"/>
    <dgm:cxn modelId="{598A6F38-2F4C-487D-8D65-E4F2CAC823E0}" type="presOf" srcId="{BB2516C8-D2AC-41A3-AB40-EDF3F83F32ED}" destId="{569E0AFB-5581-4290-BB40-E8249D7369BE}" srcOrd="0" destOrd="0" presId="urn:microsoft.com/office/officeart/2018/2/layout/IconCircleList"/>
    <dgm:cxn modelId="{69AE255D-8D27-44CC-9248-2FEC0CAE9C64}" type="presOf" srcId="{D55CB927-75ED-4515-A67E-A013E1441D11}" destId="{A362176E-CE68-4CF7-842F-9A322ED30041}" srcOrd="0" destOrd="0" presId="urn:microsoft.com/office/officeart/2018/2/layout/IconCircleList"/>
    <dgm:cxn modelId="{0FC94B48-6446-45E1-8C57-33C1BB997A98}" type="presOf" srcId="{D0270334-806E-4120-8D56-A473034BB2C9}" destId="{48406B5F-37B9-47A4-825C-6802DE11562C}" srcOrd="0" destOrd="0" presId="urn:microsoft.com/office/officeart/2018/2/layout/IconCircleList"/>
    <dgm:cxn modelId="{DC284852-5A26-4D3C-94E1-81759B12CEE5}" type="presOf" srcId="{63382572-00BF-437D-9DB0-7E44AD5BF50D}" destId="{9FADD1B3-5C92-48C8-89B3-E3A8747C0BD9}" srcOrd="0" destOrd="0" presId="urn:microsoft.com/office/officeart/2018/2/layout/IconCircleList"/>
    <dgm:cxn modelId="{E1585655-813B-47BE-844C-D30533737792}" type="presOf" srcId="{9B70AC56-C94F-4B33-8A35-0BEE34E690E4}" destId="{C3A20D88-22E4-4717-B7DE-70EAEAB055AC}" srcOrd="0" destOrd="0" presId="urn:microsoft.com/office/officeart/2018/2/layout/IconCircleList"/>
    <dgm:cxn modelId="{85D4DE58-DE0E-4A37-81B1-1806869CC4D0}" srcId="{D55CB927-75ED-4515-A67E-A013E1441D11}" destId="{D0270334-806E-4120-8D56-A473034BB2C9}" srcOrd="2" destOrd="0" parTransId="{817B974E-56F4-4C0D-B2C0-556680E804E5}" sibTransId="{97478BA5-3996-430B-8D55-BF0600AC5FF0}"/>
    <dgm:cxn modelId="{5F5EC47E-1389-4975-AD0F-E4E84B400B02}" srcId="{D55CB927-75ED-4515-A67E-A013E1441D11}" destId="{2086B30A-7D9D-460E-8DF8-EBD96C6B097D}" srcOrd="4" destOrd="0" parTransId="{3E143503-C746-42BB-B25C-F3DA72532D39}" sibTransId="{9B70AC56-C94F-4B33-8A35-0BEE34E690E4}"/>
    <dgm:cxn modelId="{DB146B84-E87D-44AF-96AC-548C4D50CCA2}" type="presOf" srcId="{196A96CA-72F3-4E75-9E6B-EF22F9B578C1}" destId="{BC4A2193-AB0F-47E4-8857-19A7CFE68209}" srcOrd="0" destOrd="0" presId="urn:microsoft.com/office/officeart/2018/2/layout/IconCircleList"/>
    <dgm:cxn modelId="{E63D0697-F1E6-4A2B-95DC-FC9F3FD98BDF}" type="presOf" srcId="{D08CCBEB-0752-4E07-8E17-89E8C2F92453}" destId="{0833E16A-2ED2-4F52-8011-D2B14BAD45C8}" srcOrd="0" destOrd="0" presId="urn:microsoft.com/office/officeart/2018/2/layout/IconCircleList"/>
    <dgm:cxn modelId="{E470BB97-BC97-4D5A-B186-E9B685B50224}" type="presOf" srcId="{B488FAA7-54C7-49A3-AD90-55C0096933F9}" destId="{CE8F95B4-2F7B-4A11-A7F5-CD9FDE39B9AF}" srcOrd="0" destOrd="0" presId="urn:microsoft.com/office/officeart/2018/2/layout/IconCircleList"/>
    <dgm:cxn modelId="{51B78A9C-9836-4301-8484-9BB34787C0E9}" srcId="{D55CB927-75ED-4515-A67E-A013E1441D11}" destId="{63382572-00BF-437D-9DB0-7E44AD5BF50D}" srcOrd="5" destOrd="0" parTransId="{48579F74-A87B-42F1-92B3-1C5C9204EEF2}" sibTransId="{B71E097C-4C47-453D-9F77-BDD5DC7D21E1}"/>
    <dgm:cxn modelId="{5DF2BFA0-A057-489B-913C-0E58EB2D9AF6}" srcId="{D55CB927-75ED-4515-A67E-A013E1441D11}" destId="{B488FAA7-54C7-49A3-AD90-55C0096933F9}" srcOrd="3" destOrd="0" parTransId="{103B594D-C40F-481D-9257-D4ED58E82FB9}" sibTransId="{8EA2C32C-FAAA-4749-A7B9-E1D8E6815E6F}"/>
    <dgm:cxn modelId="{F730F0BD-1B15-410F-8893-06ECE1D8B9AC}" type="presOf" srcId="{2086B30A-7D9D-460E-8DF8-EBD96C6B097D}" destId="{68A89FFB-17E7-4682-A776-197A9EDDDE08}" srcOrd="0" destOrd="0" presId="urn:microsoft.com/office/officeart/2018/2/layout/IconCircleList"/>
    <dgm:cxn modelId="{A6031BCA-A87D-4D0D-BA02-42E0D0155C43}" type="presOf" srcId="{97478BA5-3996-430B-8D55-BF0600AC5FF0}" destId="{4051A139-707D-4F3C-B2F2-6D5FC4227101}" srcOrd="0" destOrd="0" presId="urn:microsoft.com/office/officeart/2018/2/layout/IconCircleList"/>
    <dgm:cxn modelId="{F8B25DFC-AB1B-4B52-8D24-54CBDD6B16D1}" type="presOf" srcId="{BBB8B531-C33A-44F8-85DA-E523599A81B5}" destId="{B834E048-090F-4B66-B7BE-E817C40FB369}" srcOrd="0" destOrd="0" presId="urn:microsoft.com/office/officeart/2018/2/layout/IconCircleList"/>
    <dgm:cxn modelId="{FFA68BB8-4B69-4666-B5B1-EBE5665E341E}" type="presParOf" srcId="{A362176E-CE68-4CF7-842F-9A322ED30041}" destId="{1F2A6804-2D14-485F-B95D-13CB362776BD}" srcOrd="0" destOrd="0" presId="urn:microsoft.com/office/officeart/2018/2/layout/IconCircleList"/>
    <dgm:cxn modelId="{3A25350E-CC1E-48FD-B0A6-F9E65162DBB2}" type="presParOf" srcId="{1F2A6804-2D14-485F-B95D-13CB362776BD}" destId="{21E3B14C-BE77-4732-B2D9-F8150ED0C3CE}" srcOrd="0" destOrd="0" presId="urn:microsoft.com/office/officeart/2018/2/layout/IconCircleList"/>
    <dgm:cxn modelId="{DC754FEE-42DB-48F3-9DD4-BACE021E2B1D}" type="presParOf" srcId="{21E3B14C-BE77-4732-B2D9-F8150ED0C3CE}" destId="{230B43E9-EF71-488A-95FD-9ED4B75940DE}" srcOrd="0" destOrd="0" presId="urn:microsoft.com/office/officeart/2018/2/layout/IconCircleList"/>
    <dgm:cxn modelId="{0DF1D2E0-79B0-4895-9E1F-B6BD4EACD38D}" type="presParOf" srcId="{21E3B14C-BE77-4732-B2D9-F8150ED0C3CE}" destId="{1E2A257F-C406-47DF-9C27-30A5F4E72865}" srcOrd="1" destOrd="0" presId="urn:microsoft.com/office/officeart/2018/2/layout/IconCircleList"/>
    <dgm:cxn modelId="{4E30BD00-0835-4FFE-9F26-3EB1F7C7DA9D}" type="presParOf" srcId="{21E3B14C-BE77-4732-B2D9-F8150ED0C3CE}" destId="{7509FAA5-E085-43DE-B202-D455A215E98E}" srcOrd="2" destOrd="0" presId="urn:microsoft.com/office/officeart/2018/2/layout/IconCircleList"/>
    <dgm:cxn modelId="{AF95CBE9-CF22-496C-973E-4515033B413C}" type="presParOf" srcId="{21E3B14C-BE77-4732-B2D9-F8150ED0C3CE}" destId="{0833E16A-2ED2-4F52-8011-D2B14BAD45C8}" srcOrd="3" destOrd="0" presId="urn:microsoft.com/office/officeart/2018/2/layout/IconCircleList"/>
    <dgm:cxn modelId="{078C6B1F-06BC-4E4E-95ED-750968424EE6}" type="presParOf" srcId="{1F2A6804-2D14-485F-B95D-13CB362776BD}" destId="{BC4A2193-AB0F-47E4-8857-19A7CFE68209}" srcOrd="1" destOrd="0" presId="urn:microsoft.com/office/officeart/2018/2/layout/IconCircleList"/>
    <dgm:cxn modelId="{FF7ABF56-A147-46B1-94CE-7572E67B30D6}" type="presParOf" srcId="{1F2A6804-2D14-485F-B95D-13CB362776BD}" destId="{9B12F770-A37C-425D-9A25-9E3BCBE546A6}" srcOrd="2" destOrd="0" presId="urn:microsoft.com/office/officeart/2018/2/layout/IconCircleList"/>
    <dgm:cxn modelId="{B909DFCB-1F03-4DB1-AD29-058069EA21E7}" type="presParOf" srcId="{9B12F770-A37C-425D-9A25-9E3BCBE546A6}" destId="{C089B059-4EC3-4321-AAFB-913C3067DD43}" srcOrd="0" destOrd="0" presId="urn:microsoft.com/office/officeart/2018/2/layout/IconCircleList"/>
    <dgm:cxn modelId="{65BDD7DF-561F-4ED7-A46B-A2C6D9D3CAF3}" type="presParOf" srcId="{9B12F770-A37C-425D-9A25-9E3BCBE546A6}" destId="{59809854-2BAB-4E3E-8BD0-DD0A99B341A2}" srcOrd="1" destOrd="0" presId="urn:microsoft.com/office/officeart/2018/2/layout/IconCircleList"/>
    <dgm:cxn modelId="{9B1983B1-78A3-48CD-B695-961A8ABD3FD2}" type="presParOf" srcId="{9B12F770-A37C-425D-9A25-9E3BCBE546A6}" destId="{FAF84A46-E5F7-4164-ACCF-F4B976BCB3D1}" srcOrd="2" destOrd="0" presId="urn:microsoft.com/office/officeart/2018/2/layout/IconCircleList"/>
    <dgm:cxn modelId="{91749B33-4DC7-4C33-8682-405260CDF626}" type="presParOf" srcId="{9B12F770-A37C-425D-9A25-9E3BCBE546A6}" destId="{569E0AFB-5581-4290-BB40-E8249D7369BE}" srcOrd="3" destOrd="0" presId="urn:microsoft.com/office/officeart/2018/2/layout/IconCircleList"/>
    <dgm:cxn modelId="{32F974C4-0AA4-4762-95DE-71CFAC7A5755}" type="presParOf" srcId="{1F2A6804-2D14-485F-B95D-13CB362776BD}" destId="{B834E048-090F-4B66-B7BE-E817C40FB369}" srcOrd="3" destOrd="0" presId="urn:microsoft.com/office/officeart/2018/2/layout/IconCircleList"/>
    <dgm:cxn modelId="{C3AB28C0-197C-4098-9F85-DFAEB3F070B6}" type="presParOf" srcId="{1F2A6804-2D14-485F-B95D-13CB362776BD}" destId="{E4FEE1D5-F75C-4435-B50C-2E325155B169}" srcOrd="4" destOrd="0" presId="urn:microsoft.com/office/officeart/2018/2/layout/IconCircleList"/>
    <dgm:cxn modelId="{DDD2FF93-A3AC-471C-A996-9C23A6F0B814}" type="presParOf" srcId="{E4FEE1D5-F75C-4435-B50C-2E325155B169}" destId="{A8656154-7AC2-4F26-81C9-98B715F601F9}" srcOrd="0" destOrd="0" presId="urn:microsoft.com/office/officeart/2018/2/layout/IconCircleList"/>
    <dgm:cxn modelId="{F448CC27-7FAB-48AE-9BAF-DF09EF73A033}" type="presParOf" srcId="{E4FEE1D5-F75C-4435-B50C-2E325155B169}" destId="{0F83482D-F3AA-4224-8C24-197215F09BF1}" srcOrd="1" destOrd="0" presId="urn:microsoft.com/office/officeart/2018/2/layout/IconCircleList"/>
    <dgm:cxn modelId="{0738C585-A228-498A-8FB0-ECA7664980F7}" type="presParOf" srcId="{E4FEE1D5-F75C-4435-B50C-2E325155B169}" destId="{8EB55CD7-C25C-488F-BE02-8099396CF919}" srcOrd="2" destOrd="0" presId="urn:microsoft.com/office/officeart/2018/2/layout/IconCircleList"/>
    <dgm:cxn modelId="{9FD1DF63-19D8-4128-AAC3-624249FB1B93}" type="presParOf" srcId="{E4FEE1D5-F75C-4435-B50C-2E325155B169}" destId="{48406B5F-37B9-47A4-825C-6802DE11562C}" srcOrd="3" destOrd="0" presId="urn:microsoft.com/office/officeart/2018/2/layout/IconCircleList"/>
    <dgm:cxn modelId="{473E976B-59CF-4567-8B79-E5CFEB241A95}" type="presParOf" srcId="{1F2A6804-2D14-485F-B95D-13CB362776BD}" destId="{4051A139-707D-4F3C-B2F2-6D5FC4227101}" srcOrd="5" destOrd="0" presId="urn:microsoft.com/office/officeart/2018/2/layout/IconCircleList"/>
    <dgm:cxn modelId="{6E25FDC5-E00A-4A81-929C-459EF27E23A7}" type="presParOf" srcId="{1F2A6804-2D14-485F-B95D-13CB362776BD}" destId="{A9AD9B37-D725-49EF-BDAC-5008626CB8BE}" srcOrd="6" destOrd="0" presId="urn:microsoft.com/office/officeart/2018/2/layout/IconCircleList"/>
    <dgm:cxn modelId="{357F71CE-6C90-494D-A4F8-C39F1908A2BC}" type="presParOf" srcId="{A9AD9B37-D725-49EF-BDAC-5008626CB8BE}" destId="{4047B863-0D86-4326-80B1-C38EE25926D4}" srcOrd="0" destOrd="0" presId="urn:microsoft.com/office/officeart/2018/2/layout/IconCircleList"/>
    <dgm:cxn modelId="{00C8F82D-1A9A-4A70-8834-D1AAE6F8DB1E}" type="presParOf" srcId="{A9AD9B37-D725-49EF-BDAC-5008626CB8BE}" destId="{59828F9E-F3C0-409D-9FE1-05E84EE476C9}" srcOrd="1" destOrd="0" presId="urn:microsoft.com/office/officeart/2018/2/layout/IconCircleList"/>
    <dgm:cxn modelId="{D1CC1DC3-AEDD-4BC9-BB12-E722A955D404}" type="presParOf" srcId="{A9AD9B37-D725-49EF-BDAC-5008626CB8BE}" destId="{00FA03B3-4826-4F99-9D73-F455A45109EF}" srcOrd="2" destOrd="0" presId="urn:microsoft.com/office/officeart/2018/2/layout/IconCircleList"/>
    <dgm:cxn modelId="{CEF66BDF-A736-42EC-BB2D-760F00116074}" type="presParOf" srcId="{A9AD9B37-D725-49EF-BDAC-5008626CB8BE}" destId="{CE8F95B4-2F7B-4A11-A7F5-CD9FDE39B9AF}" srcOrd="3" destOrd="0" presId="urn:microsoft.com/office/officeart/2018/2/layout/IconCircleList"/>
    <dgm:cxn modelId="{246A0766-44BA-4B2F-A745-64992C75DACF}" type="presParOf" srcId="{1F2A6804-2D14-485F-B95D-13CB362776BD}" destId="{D8B84EC7-D7AB-4578-A966-524BEFBD82E8}" srcOrd="7" destOrd="0" presId="urn:microsoft.com/office/officeart/2018/2/layout/IconCircleList"/>
    <dgm:cxn modelId="{765E973C-CC0C-449F-A787-35669F834F86}" type="presParOf" srcId="{1F2A6804-2D14-485F-B95D-13CB362776BD}" destId="{23EDF0FA-AB35-4EED-BF4F-E71582D5F366}" srcOrd="8" destOrd="0" presId="urn:microsoft.com/office/officeart/2018/2/layout/IconCircleList"/>
    <dgm:cxn modelId="{790F08C2-C287-4912-AA32-FA685164282A}" type="presParOf" srcId="{23EDF0FA-AB35-4EED-BF4F-E71582D5F366}" destId="{9C636B44-4979-4B27-8EF1-0ECAB70C9CCB}" srcOrd="0" destOrd="0" presId="urn:microsoft.com/office/officeart/2018/2/layout/IconCircleList"/>
    <dgm:cxn modelId="{C1FDD38C-2EE8-434A-A7BC-F7FF88BD180C}" type="presParOf" srcId="{23EDF0FA-AB35-4EED-BF4F-E71582D5F366}" destId="{D04A1EDB-263E-405A-B33F-6CFE797E223C}" srcOrd="1" destOrd="0" presId="urn:microsoft.com/office/officeart/2018/2/layout/IconCircleList"/>
    <dgm:cxn modelId="{5BB60288-7776-4113-A429-5E091B47B5F6}" type="presParOf" srcId="{23EDF0FA-AB35-4EED-BF4F-E71582D5F366}" destId="{B8238034-8B4E-4041-AF54-1E70DDD1C60F}" srcOrd="2" destOrd="0" presId="urn:microsoft.com/office/officeart/2018/2/layout/IconCircleList"/>
    <dgm:cxn modelId="{5C82B4F6-88B6-49A8-8168-368B04E9E987}" type="presParOf" srcId="{23EDF0FA-AB35-4EED-BF4F-E71582D5F366}" destId="{68A89FFB-17E7-4682-A776-197A9EDDDE08}" srcOrd="3" destOrd="0" presId="urn:microsoft.com/office/officeart/2018/2/layout/IconCircleList"/>
    <dgm:cxn modelId="{9E6A1D4D-EE97-4364-B1E6-595141E6C490}" type="presParOf" srcId="{1F2A6804-2D14-485F-B95D-13CB362776BD}" destId="{C3A20D88-22E4-4717-B7DE-70EAEAB055AC}" srcOrd="9" destOrd="0" presId="urn:microsoft.com/office/officeart/2018/2/layout/IconCircleList"/>
    <dgm:cxn modelId="{58A98E26-9081-4673-AE5A-5D2A649255AE}" type="presParOf" srcId="{1F2A6804-2D14-485F-B95D-13CB362776BD}" destId="{554C96A9-6287-4EF4-9776-58D1D064ACF8}" srcOrd="10" destOrd="0" presId="urn:microsoft.com/office/officeart/2018/2/layout/IconCircleList"/>
    <dgm:cxn modelId="{861CE8F7-8490-47AC-80DD-A07430952B67}" type="presParOf" srcId="{554C96A9-6287-4EF4-9776-58D1D064ACF8}" destId="{5B8700BF-A43E-41A0-BDF9-12684055593D}" srcOrd="0" destOrd="0" presId="urn:microsoft.com/office/officeart/2018/2/layout/IconCircleList"/>
    <dgm:cxn modelId="{082B2E0A-7C8F-4BCC-913F-3D85AF0A850F}" type="presParOf" srcId="{554C96A9-6287-4EF4-9776-58D1D064ACF8}" destId="{890CC26A-4717-4674-873C-C6A3ED15335B}" srcOrd="1" destOrd="0" presId="urn:microsoft.com/office/officeart/2018/2/layout/IconCircleList"/>
    <dgm:cxn modelId="{90FA971C-B5BC-40C0-B8F3-646F9E09EFFA}" type="presParOf" srcId="{554C96A9-6287-4EF4-9776-58D1D064ACF8}" destId="{FC254B38-1F50-4BB8-814A-FE9CA0AD87F4}" srcOrd="2" destOrd="0" presId="urn:microsoft.com/office/officeart/2018/2/layout/IconCircleList"/>
    <dgm:cxn modelId="{79BA25D6-9BF9-4AE6-89C8-91AFF17C46C0}" type="presParOf" srcId="{554C96A9-6287-4EF4-9776-58D1D064ACF8}" destId="{9FADD1B3-5C92-48C8-89B3-E3A8747C0BD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F5C29C-C69B-454F-8964-FD10060C4B8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B96EB8A-EF81-410F-9B1A-36AB6EAD8E06}">
      <dgm:prSet/>
      <dgm:spPr/>
      <dgm:t>
        <a:bodyPr/>
        <a:lstStyle/>
        <a:p>
          <a:r>
            <a:rPr lang="en-GB"/>
            <a:t>Nelson-Jones (2001) Should carry a government health warning because of the harm that can be done.</a:t>
          </a:r>
          <a:endParaRPr lang="en-US"/>
        </a:p>
      </dgm:t>
    </dgm:pt>
    <dgm:pt modelId="{AF0876D9-C70E-4D1E-B03F-BB441CB11DF0}" type="parTrans" cxnId="{BEA8AB2D-6207-4C50-928B-7BFE134695E2}">
      <dgm:prSet/>
      <dgm:spPr/>
      <dgm:t>
        <a:bodyPr/>
        <a:lstStyle/>
        <a:p>
          <a:endParaRPr lang="en-US"/>
        </a:p>
      </dgm:t>
    </dgm:pt>
    <dgm:pt modelId="{3C1CD7D1-D4AE-4E53-98D9-A9A2A10F754C}" type="sibTrans" cxnId="{BEA8AB2D-6207-4C50-928B-7BFE134695E2}">
      <dgm:prSet/>
      <dgm:spPr/>
      <dgm:t>
        <a:bodyPr/>
        <a:lstStyle/>
        <a:p>
          <a:endParaRPr lang="en-US"/>
        </a:p>
      </dgm:t>
    </dgm:pt>
    <dgm:pt modelId="{9BEAC1A0-D44B-40F2-BBC5-C3C22E0D1AB1}">
      <dgm:prSet/>
      <dgm:spPr/>
      <dgm:t>
        <a:bodyPr/>
        <a:lstStyle/>
        <a:p>
          <a:r>
            <a:rPr lang="en-GB"/>
            <a:t>Restriction of Focus</a:t>
          </a:r>
          <a:endParaRPr lang="en-US"/>
        </a:p>
      </dgm:t>
    </dgm:pt>
    <dgm:pt modelId="{3F60918E-059C-493A-9766-9F3BDC74CA47}" type="parTrans" cxnId="{BAE97899-AE98-4381-821E-D2E82EFD777F}">
      <dgm:prSet/>
      <dgm:spPr/>
      <dgm:t>
        <a:bodyPr/>
        <a:lstStyle/>
        <a:p>
          <a:endParaRPr lang="en-US"/>
        </a:p>
      </dgm:t>
    </dgm:pt>
    <dgm:pt modelId="{7B2D0920-3AF9-4FEF-9FF1-0C0E3906E88F}" type="sibTrans" cxnId="{BAE97899-AE98-4381-821E-D2E82EFD777F}">
      <dgm:prSet/>
      <dgm:spPr/>
      <dgm:t>
        <a:bodyPr/>
        <a:lstStyle/>
        <a:p>
          <a:endParaRPr lang="en-US"/>
        </a:p>
      </dgm:t>
    </dgm:pt>
    <dgm:pt modelId="{CEFC7EBD-BB13-495D-ABD0-CCE4688A9E9A}">
      <dgm:prSet/>
      <dgm:spPr/>
      <dgm:t>
        <a:bodyPr/>
        <a:lstStyle/>
        <a:p>
          <a:r>
            <a:rPr lang="en-GB"/>
            <a:t>Counselling Rigidity</a:t>
          </a:r>
          <a:endParaRPr lang="en-US"/>
        </a:p>
      </dgm:t>
    </dgm:pt>
    <dgm:pt modelId="{16126B5C-B105-4E87-AA3C-3CC7455F3BE0}" type="parTrans" cxnId="{57E1D285-A94A-4BD0-AD57-313832435E52}">
      <dgm:prSet/>
      <dgm:spPr/>
      <dgm:t>
        <a:bodyPr/>
        <a:lstStyle/>
        <a:p>
          <a:endParaRPr lang="en-US"/>
        </a:p>
      </dgm:t>
    </dgm:pt>
    <dgm:pt modelId="{AE0FBFBF-A9C8-4BF4-B0CC-AE0786746A1B}" type="sibTrans" cxnId="{57E1D285-A94A-4BD0-AD57-313832435E52}">
      <dgm:prSet/>
      <dgm:spPr/>
      <dgm:t>
        <a:bodyPr/>
        <a:lstStyle/>
        <a:p>
          <a:endParaRPr lang="en-US"/>
        </a:p>
      </dgm:t>
    </dgm:pt>
    <dgm:pt modelId="{6BEA5450-D559-42CA-9384-1554C6B2E1BA}" type="pres">
      <dgm:prSet presAssocID="{87F5C29C-C69B-454F-8964-FD10060C4B8F}" presName="root" presStyleCnt="0">
        <dgm:presLayoutVars>
          <dgm:dir/>
          <dgm:resizeHandles val="exact"/>
        </dgm:presLayoutVars>
      </dgm:prSet>
      <dgm:spPr/>
    </dgm:pt>
    <dgm:pt modelId="{5A4080E2-6A22-4B47-A5E0-AFFFDAF9D20D}" type="pres">
      <dgm:prSet presAssocID="{4B96EB8A-EF81-410F-9B1A-36AB6EAD8E06}" presName="compNode" presStyleCnt="0"/>
      <dgm:spPr/>
    </dgm:pt>
    <dgm:pt modelId="{B3007BCF-B2A9-4E91-8358-32B348834B03}" type="pres">
      <dgm:prSet presAssocID="{4B96EB8A-EF81-410F-9B1A-36AB6EAD8E06}" presName="bgRect" presStyleLbl="bgShp" presStyleIdx="0" presStyleCnt="3"/>
      <dgm:spPr/>
    </dgm:pt>
    <dgm:pt modelId="{171DE5E5-0A44-4502-8F8F-6AF00D365261}" type="pres">
      <dgm:prSet presAssocID="{4B96EB8A-EF81-410F-9B1A-36AB6EAD8E0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CC94C013-803E-4E10-A0BB-9AB02761D5B6}" type="pres">
      <dgm:prSet presAssocID="{4B96EB8A-EF81-410F-9B1A-36AB6EAD8E06}" presName="spaceRect" presStyleCnt="0"/>
      <dgm:spPr/>
    </dgm:pt>
    <dgm:pt modelId="{CF46ACC9-6320-415F-B230-AD7A3B63CB01}" type="pres">
      <dgm:prSet presAssocID="{4B96EB8A-EF81-410F-9B1A-36AB6EAD8E06}" presName="parTx" presStyleLbl="revTx" presStyleIdx="0" presStyleCnt="3">
        <dgm:presLayoutVars>
          <dgm:chMax val="0"/>
          <dgm:chPref val="0"/>
        </dgm:presLayoutVars>
      </dgm:prSet>
      <dgm:spPr/>
    </dgm:pt>
    <dgm:pt modelId="{6A51725A-9775-46D0-9CCF-658E273E6E2A}" type="pres">
      <dgm:prSet presAssocID="{3C1CD7D1-D4AE-4E53-98D9-A9A2A10F754C}" presName="sibTrans" presStyleCnt="0"/>
      <dgm:spPr/>
    </dgm:pt>
    <dgm:pt modelId="{31ED31F0-0EF2-4F6F-B958-042B27E232F5}" type="pres">
      <dgm:prSet presAssocID="{9BEAC1A0-D44B-40F2-BBC5-C3C22E0D1AB1}" presName="compNode" presStyleCnt="0"/>
      <dgm:spPr/>
    </dgm:pt>
    <dgm:pt modelId="{A1C67DF3-E327-44A1-B9C5-9E864A0A79CC}" type="pres">
      <dgm:prSet presAssocID="{9BEAC1A0-D44B-40F2-BBC5-C3C22E0D1AB1}" presName="bgRect" presStyleLbl="bgShp" presStyleIdx="1" presStyleCnt="3"/>
      <dgm:spPr/>
    </dgm:pt>
    <dgm:pt modelId="{2F898820-9597-47AD-8DD3-4665A4F24B4A}" type="pres">
      <dgm:prSet presAssocID="{9BEAC1A0-D44B-40F2-BBC5-C3C22E0D1AB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7E51ED9-F326-4C4B-863E-D4FA576BF7C1}" type="pres">
      <dgm:prSet presAssocID="{9BEAC1A0-D44B-40F2-BBC5-C3C22E0D1AB1}" presName="spaceRect" presStyleCnt="0"/>
      <dgm:spPr/>
    </dgm:pt>
    <dgm:pt modelId="{214769C6-DD10-422E-A018-01105102283B}" type="pres">
      <dgm:prSet presAssocID="{9BEAC1A0-D44B-40F2-BBC5-C3C22E0D1AB1}" presName="parTx" presStyleLbl="revTx" presStyleIdx="1" presStyleCnt="3">
        <dgm:presLayoutVars>
          <dgm:chMax val="0"/>
          <dgm:chPref val="0"/>
        </dgm:presLayoutVars>
      </dgm:prSet>
      <dgm:spPr/>
    </dgm:pt>
    <dgm:pt modelId="{982F7982-EEC5-4D30-B24A-171EECD71DB0}" type="pres">
      <dgm:prSet presAssocID="{7B2D0920-3AF9-4FEF-9FF1-0C0E3906E88F}" presName="sibTrans" presStyleCnt="0"/>
      <dgm:spPr/>
    </dgm:pt>
    <dgm:pt modelId="{7B5D260C-1C6C-4A35-9D7B-E930240DEBDE}" type="pres">
      <dgm:prSet presAssocID="{CEFC7EBD-BB13-495D-ABD0-CCE4688A9E9A}" presName="compNode" presStyleCnt="0"/>
      <dgm:spPr/>
    </dgm:pt>
    <dgm:pt modelId="{118D3615-6325-4235-A0C6-7D0F301941CD}" type="pres">
      <dgm:prSet presAssocID="{CEFC7EBD-BB13-495D-ABD0-CCE4688A9E9A}" presName="bgRect" presStyleLbl="bgShp" presStyleIdx="2" presStyleCnt="3"/>
      <dgm:spPr/>
    </dgm:pt>
    <dgm:pt modelId="{AE3043EF-040F-41B2-8FA6-A5CF49F1B662}" type="pres">
      <dgm:prSet presAssocID="{CEFC7EBD-BB13-495D-ABD0-CCE4688A9E9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865DFE0-B1A9-4B9C-B0C4-C9DF3267014B}" type="pres">
      <dgm:prSet presAssocID="{CEFC7EBD-BB13-495D-ABD0-CCE4688A9E9A}" presName="spaceRect" presStyleCnt="0"/>
      <dgm:spPr/>
    </dgm:pt>
    <dgm:pt modelId="{7ABB7A72-6D87-447E-8AE2-4D7410595B0C}" type="pres">
      <dgm:prSet presAssocID="{CEFC7EBD-BB13-495D-ABD0-CCE4688A9E9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EA8AB2D-6207-4C50-928B-7BFE134695E2}" srcId="{87F5C29C-C69B-454F-8964-FD10060C4B8F}" destId="{4B96EB8A-EF81-410F-9B1A-36AB6EAD8E06}" srcOrd="0" destOrd="0" parTransId="{AF0876D9-C70E-4D1E-B03F-BB441CB11DF0}" sibTransId="{3C1CD7D1-D4AE-4E53-98D9-A9A2A10F754C}"/>
    <dgm:cxn modelId="{ECFBD33A-C820-4238-A3AA-209C9FA6139E}" type="presOf" srcId="{87F5C29C-C69B-454F-8964-FD10060C4B8F}" destId="{6BEA5450-D559-42CA-9384-1554C6B2E1BA}" srcOrd="0" destOrd="0" presId="urn:microsoft.com/office/officeart/2018/2/layout/IconVerticalSolidList"/>
    <dgm:cxn modelId="{995DF75E-654D-40D1-9353-D6AC412EB7D7}" type="presOf" srcId="{CEFC7EBD-BB13-495D-ABD0-CCE4688A9E9A}" destId="{7ABB7A72-6D87-447E-8AE2-4D7410595B0C}" srcOrd="0" destOrd="0" presId="urn:microsoft.com/office/officeart/2018/2/layout/IconVerticalSolidList"/>
    <dgm:cxn modelId="{57055C46-4F66-4821-A9F2-60E2DFDB5E4A}" type="presOf" srcId="{4B96EB8A-EF81-410F-9B1A-36AB6EAD8E06}" destId="{CF46ACC9-6320-415F-B230-AD7A3B63CB01}" srcOrd="0" destOrd="0" presId="urn:microsoft.com/office/officeart/2018/2/layout/IconVerticalSolidList"/>
    <dgm:cxn modelId="{57E1D285-A94A-4BD0-AD57-313832435E52}" srcId="{87F5C29C-C69B-454F-8964-FD10060C4B8F}" destId="{CEFC7EBD-BB13-495D-ABD0-CCE4688A9E9A}" srcOrd="2" destOrd="0" parTransId="{16126B5C-B105-4E87-AA3C-3CC7455F3BE0}" sibTransId="{AE0FBFBF-A9C8-4BF4-B0CC-AE0786746A1B}"/>
    <dgm:cxn modelId="{BAE97899-AE98-4381-821E-D2E82EFD777F}" srcId="{87F5C29C-C69B-454F-8964-FD10060C4B8F}" destId="{9BEAC1A0-D44B-40F2-BBC5-C3C22E0D1AB1}" srcOrd="1" destOrd="0" parTransId="{3F60918E-059C-493A-9766-9F3BDC74CA47}" sibTransId="{7B2D0920-3AF9-4FEF-9FF1-0C0E3906E88F}"/>
    <dgm:cxn modelId="{683176E7-81ED-4131-8D88-A68453C6FED9}" type="presOf" srcId="{9BEAC1A0-D44B-40F2-BBC5-C3C22E0D1AB1}" destId="{214769C6-DD10-422E-A018-01105102283B}" srcOrd="0" destOrd="0" presId="urn:microsoft.com/office/officeart/2018/2/layout/IconVerticalSolidList"/>
    <dgm:cxn modelId="{647FC350-FE26-4F46-9E09-8355CE181DFF}" type="presParOf" srcId="{6BEA5450-D559-42CA-9384-1554C6B2E1BA}" destId="{5A4080E2-6A22-4B47-A5E0-AFFFDAF9D20D}" srcOrd="0" destOrd="0" presId="urn:microsoft.com/office/officeart/2018/2/layout/IconVerticalSolidList"/>
    <dgm:cxn modelId="{5EEA8FF5-1588-4580-B53A-E122D25FD780}" type="presParOf" srcId="{5A4080E2-6A22-4B47-A5E0-AFFFDAF9D20D}" destId="{B3007BCF-B2A9-4E91-8358-32B348834B03}" srcOrd="0" destOrd="0" presId="urn:microsoft.com/office/officeart/2018/2/layout/IconVerticalSolidList"/>
    <dgm:cxn modelId="{D7E673BE-98B0-4BAE-A6E0-E775C95FA79B}" type="presParOf" srcId="{5A4080E2-6A22-4B47-A5E0-AFFFDAF9D20D}" destId="{171DE5E5-0A44-4502-8F8F-6AF00D365261}" srcOrd="1" destOrd="0" presId="urn:microsoft.com/office/officeart/2018/2/layout/IconVerticalSolidList"/>
    <dgm:cxn modelId="{73E27B6C-C809-4617-AF99-EA56AD37FBA2}" type="presParOf" srcId="{5A4080E2-6A22-4B47-A5E0-AFFFDAF9D20D}" destId="{CC94C013-803E-4E10-A0BB-9AB02761D5B6}" srcOrd="2" destOrd="0" presId="urn:microsoft.com/office/officeart/2018/2/layout/IconVerticalSolidList"/>
    <dgm:cxn modelId="{A63B2A96-AE68-48CC-A4ED-02C3A3766F7F}" type="presParOf" srcId="{5A4080E2-6A22-4B47-A5E0-AFFFDAF9D20D}" destId="{CF46ACC9-6320-415F-B230-AD7A3B63CB01}" srcOrd="3" destOrd="0" presId="urn:microsoft.com/office/officeart/2018/2/layout/IconVerticalSolidList"/>
    <dgm:cxn modelId="{DA930812-2262-4019-8674-FD2FD9190006}" type="presParOf" srcId="{6BEA5450-D559-42CA-9384-1554C6B2E1BA}" destId="{6A51725A-9775-46D0-9CCF-658E273E6E2A}" srcOrd="1" destOrd="0" presId="urn:microsoft.com/office/officeart/2018/2/layout/IconVerticalSolidList"/>
    <dgm:cxn modelId="{531144BD-AFD1-4D01-8054-8440BB1118D5}" type="presParOf" srcId="{6BEA5450-D559-42CA-9384-1554C6B2E1BA}" destId="{31ED31F0-0EF2-4F6F-B958-042B27E232F5}" srcOrd="2" destOrd="0" presId="urn:microsoft.com/office/officeart/2018/2/layout/IconVerticalSolidList"/>
    <dgm:cxn modelId="{245B01EB-C694-4501-9446-8DB56497F7F4}" type="presParOf" srcId="{31ED31F0-0EF2-4F6F-B958-042B27E232F5}" destId="{A1C67DF3-E327-44A1-B9C5-9E864A0A79CC}" srcOrd="0" destOrd="0" presId="urn:microsoft.com/office/officeart/2018/2/layout/IconVerticalSolidList"/>
    <dgm:cxn modelId="{0C6456DC-D4EB-4266-A949-23E3B888B297}" type="presParOf" srcId="{31ED31F0-0EF2-4F6F-B958-042B27E232F5}" destId="{2F898820-9597-47AD-8DD3-4665A4F24B4A}" srcOrd="1" destOrd="0" presId="urn:microsoft.com/office/officeart/2018/2/layout/IconVerticalSolidList"/>
    <dgm:cxn modelId="{0B9D74D8-2C89-4EDD-8C29-07BF6C00CB30}" type="presParOf" srcId="{31ED31F0-0EF2-4F6F-B958-042B27E232F5}" destId="{F7E51ED9-F326-4C4B-863E-D4FA576BF7C1}" srcOrd="2" destOrd="0" presId="urn:microsoft.com/office/officeart/2018/2/layout/IconVerticalSolidList"/>
    <dgm:cxn modelId="{39B1F281-288E-4BAA-BE5C-B9FCBC74F2F2}" type="presParOf" srcId="{31ED31F0-0EF2-4F6F-B958-042B27E232F5}" destId="{214769C6-DD10-422E-A018-01105102283B}" srcOrd="3" destOrd="0" presId="urn:microsoft.com/office/officeart/2018/2/layout/IconVerticalSolidList"/>
    <dgm:cxn modelId="{061FF9AB-B76D-492E-A566-044D730F5A0B}" type="presParOf" srcId="{6BEA5450-D559-42CA-9384-1554C6B2E1BA}" destId="{982F7982-EEC5-4D30-B24A-171EECD71DB0}" srcOrd="3" destOrd="0" presId="urn:microsoft.com/office/officeart/2018/2/layout/IconVerticalSolidList"/>
    <dgm:cxn modelId="{9521AA52-DA0F-444A-B776-287F27DBD529}" type="presParOf" srcId="{6BEA5450-D559-42CA-9384-1554C6B2E1BA}" destId="{7B5D260C-1C6C-4A35-9D7B-E930240DEBDE}" srcOrd="4" destOrd="0" presId="urn:microsoft.com/office/officeart/2018/2/layout/IconVerticalSolidList"/>
    <dgm:cxn modelId="{10DB720D-16AC-42E5-A73C-69895A0F865A}" type="presParOf" srcId="{7B5D260C-1C6C-4A35-9D7B-E930240DEBDE}" destId="{118D3615-6325-4235-A0C6-7D0F301941CD}" srcOrd="0" destOrd="0" presId="urn:microsoft.com/office/officeart/2018/2/layout/IconVerticalSolidList"/>
    <dgm:cxn modelId="{E9C1FCCF-649B-4FDD-8E95-6085D0F75261}" type="presParOf" srcId="{7B5D260C-1C6C-4A35-9D7B-E930240DEBDE}" destId="{AE3043EF-040F-41B2-8FA6-A5CF49F1B662}" srcOrd="1" destOrd="0" presId="urn:microsoft.com/office/officeart/2018/2/layout/IconVerticalSolidList"/>
    <dgm:cxn modelId="{694B87BE-7F4C-4182-AFB2-2AFA98FE3687}" type="presParOf" srcId="{7B5D260C-1C6C-4A35-9D7B-E930240DEBDE}" destId="{A865DFE0-B1A9-4B9C-B0C4-C9DF3267014B}" srcOrd="2" destOrd="0" presId="urn:microsoft.com/office/officeart/2018/2/layout/IconVerticalSolidList"/>
    <dgm:cxn modelId="{235B89A3-7864-4284-B7BC-34A86BD40606}" type="presParOf" srcId="{7B5D260C-1C6C-4A35-9D7B-E930240DEBDE}" destId="{7ABB7A72-6D87-447E-8AE2-4D7410595B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B627FA-C13A-4DA7-AAB2-62CD91F47DF3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60603FF-7ABC-4737-86AC-B77890641E39}">
      <dgm:prSet/>
      <dgm:spPr/>
      <dgm:t>
        <a:bodyPr/>
        <a:lstStyle/>
        <a:p>
          <a:r>
            <a:rPr lang="en-GB"/>
            <a:t>McLeod (2013) "Pluralism takes account of the wide range of ideas that are available about health and healing within contemporary culture"</a:t>
          </a:r>
          <a:endParaRPr lang="en-US"/>
        </a:p>
      </dgm:t>
    </dgm:pt>
    <dgm:pt modelId="{07FF2B74-D0F6-44C9-A1D8-037B9CCD05F6}" type="parTrans" cxnId="{F2CB7A6C-61B6-4CB7-8000-164F9F982809}">
      <dgm:prSet/>
      <dgm:spPr/>
      <dgm:t>
        <a:bodyPr/>
        <a:lstStyle/>
        <a:p>
          <a:endParaRPr lang="en-US"/>
        </a:p>
      </dgm:t>
    </dgm:pt>
    <dgm:pt modelId="{B34A2EFC-0FBF-4297-BF13-89105E8B744A}" type="sibTrans" cxnId="{F2CB7A6C-61B6-4CB7-8000-164F9F982809}">
      <dgm:prSet/>
      <dgm:spPr/>
      <dgm:t>
        <a:bodyPr/>
        <a:lstStyle/>
        <a:p>
          <a:endParaRPr lang="en-US"/>
        </a:p>
      </dgm:t>
    </dgm:pt>
    <dgm:pt modelId="{A9BB195E-DDB8-42D5-BB8B-63D9A7F510D6}">
      <dgm:prSet/>
      <dgm:spPr/>
      <dgm:t>
        <a:bodyPr/>
        <a:lstStyle/>
        <a:p>
          <a:r>
            <a:rPr lang="en-GB"/>
            <a:t>"an integrative approach to counselling and psychotherapy that both embraces and considers many causes and responses to psychological distress"</a:t>
          </a:r>
          <a:endParaRPr lang="en-US"/>
        </a:p>
      </dgm:t>
    </dgm:pt>
    <dgm:pt modelId="{028D6C92-B682-4B5F-BE9E-C9D010B64453}" type="parTrans" cxnId="{78E93A47-E8A8-41A7-A3C5-6A9E7EC13840}">
      <dgm:prSet/>
      <dgm:spPr/>
      <dgm:t>
        <a:bodyPr/>
        <a:lstStyle/>
        <a:p>
          <a:endParaRPr lang="en-US"/>
        </a:p>
      </dgm:t>
    </dgm:pt>
    <dgm:pt modelId="{85189F5A-432F-40A9-8C41-F8BFB6B2234D}" type="sibTrans" cxnId="{78E93A47-E8A8-41A7-A3C5-6A9E7EC13840}">
      <dgm:prSet/>
      <dgm:spPr/>
      <dgm:t>
        <a:bodyPr/>
        <a:lstStyle/>
        <a:p>
          <a:endParaRPr lang="en-US"/>
        </a:p>
      </dgm:t>
    </dgm:pt>
    <dgm:pt modelId="{9CBEA06C-A8F8-42A2-9ACF-E75264000FDB}" type="pres">
      <dgm:prSet presAssocID="{14B627FA-C13A-4DA7-AAB2-62CD91F47DF3}" presName="vert0" presStyleCnt="0">
        <dgm:presLayoutVars>
          <dgm:dir/>
          <dgm:animOne val="branch"/>
          <dgm:animLvl val="lvl"/>
        </dgm:presLayoutVars>
      </dgm:prSet>
      <dgm:spPr/>
    </dgm:pt>
    <dgm:pt modelId="{2A34FE70-B9E6-4CEB-B045-6CB14EA38650}" type="pres">
      <dgm:prSet presAssocID="{460603FF-7ABC-4737-86AC-B77890641E39}" presName="thickLine" presStyleLbl="alignNode1" presStyleIdx="0" presStyleCnt="2"/>
      <dgm:spPr/>
    </dgm:pt>
    <dgm:pt modelId="{0D59DF9C-199D-43DA-B07A-7219A8A7AF22}" type="pres">
      <dgm:prSet presAssocID="{460603FF-7ABC-4737-86AC-B77890641E39}" presName="horz1" presStyleCnt="0"/>
      <dgm:spPr/>
    </dgm:pt>
    <dgm:pt modelId="{D7942012-A9C6-49D3-80FE-4EA6E12F0DCB}" type="pres">
      <dgm:prSet presAssocID="{460603FF-7ABC-4737-86AC-B77890641E39}" presName="tx1" presStyleLbl="revTx" presStyleIdx="0" presStyleCnt="2"/>
      <dgm:spPr/>
    </dgm:pt>
    <dgm:pt modelId="{C95BF9C8-3CA3-4726-92B7-6B7E0A70C739}" type="pres">
      <dgm:prSet presAssocID="{460603FF-7ABC-4737-86AC-B77890641E39}" presName="vert1" presStyleCnt="0"/>
      <dgm:spPr/>
    </dgm:pt>
    <dgm:pt modelId="{9B0C5921-5B8D-4510-9E7C-211C2642C49A}" type="pres">
      <dgm:prSet presAssocID="{A9BB195E-DDB8-42D5-BB8B-63D9A7F510D6}" presName="thickLine" presStyleLbl="alignNode1" presStyleIdx="1" presStyleCnt="2"/>
      <dgm:spPr/>
    </dgm:pt>
    <dgm:pt modelId="{48CC4F98-5330-41B4-974F-1CCD20A4D6C1}" type="pres">
      <dgm:prSet presAssocID="{A9BB195E-DDB8-42D5-BB8B-63D9A7F510D6}" presName="horz1" presStyleCnt="0"/>
      <dgm:spPr/>
    </dgm:pt>
    <dgm:pt modelId="{3CF75C6F-A6A0-49B9-A971-16B3DF2BD02A}" type="pres">
      <dgm:prSet presAssocID="{A9BB195E-DDB8-42D5-BB8B-63D9A7F510D6}" presName="tx1" presStyleLbl="revTx" presStyleIdx="1" presStyleCnt="2"/>
      <dgm:spPr/>
    </dgm:pt>
    <dgm:pt modelId="{21F5CEED-4A2A-4686-9678-CA738C8D407F}" type="pres">
      <dgm:prSet presAssocID="{A9BB195E-DDB8-42D5-BB8B-63D9A7F510D6}" presName="vert1" presStyleCnt="0"/>
      <dgm:spPr/>
    </dgm:pt>
  </dgm:ptLst>
  <dgm:cxnLst>
    <dgm:cxn modelId="{13A9C445-7198-4A88-87B5-F8F97C855C03}" type="presOf" srcId="{A9BB195E-DDB8-42D5-BB8B-63D9A7F510D6}" destId="{3CF75C6F-A6A0-49B9-A971-16B3DF2BD02A}" srcOrd="0" destOrd="0" presId="urn:microsoft.com/office/officeart/2008/layout/LinedList"/>
    <dgm:cxn modelId="{78E93A47-E8A8-41A7-A3C5-6A9E7EC13840}" srcId="{14B627FA-C13A-4DA7-AAB2-62CD91F47DF3}" destId="{A9BB195E-DDB8-42D5-BB8B-63D9A7F510D6}" srcOrd="1" destOrd="0" parTransId="{028D6C92-B682-4B5F-BE9E-C9D010B64453}" sibTransId="{85189F5A-432F-40A9-8C41-F8BFB6B2234D}"/>
    <dgm:cxn modelId="{F2CB7A6C-61B6-4CB7-8000-164F9F982809}" srcId="{14B627FA-C13A-4DA7-AAB2-62CD91F47DF3}" destId="{460603FF-7ABC-4737-86AC-B77890641E39}" srcOrd="0" destOrd="0" parTransId="{07FF2B74-D0F6-44C9-A1D8-037B9CCD05F6}" sibTransId="{B34A2EFC-0FBF-4297-BF13-89105E8B744A}"/>
    <dgm:cxn modelId="{5777F071-7C76-49A6-95DB-3BA675985218}" type="presOf" srcId="{14B627FA-C13A-4DA7-AAB2-62CD91F47DF3}" destId="{9CBEA06C-A8F8-42A2-9ACF-E75264000FDB}" srcOrd="0" destOrd="0" presId="urn:microsoft.com/office/officeart/2008/layout/LinedList"/>
    <dgm:cxn modelId="{A076AD72-5D63-4CA4-BF30-77EAD1171B06}" type="presOf" srcId="{460603FF-7ABC-4737-86AC-B77890641E39}" destId="{D7942012-A9C6-49D3-80FE-4EA6E12F0DCB}" srcOrd="0" destOrd="0" presId="urn:microsoft.com/office/officeart/2008/layout/LinedList"/>
    <dgm:cxn modelId="{917DFFDD-C230-45DA-A741-72520A99C27F}" type="presParOf" srcId="{9CBEA06C-A8F8-42A2-9ACF-E75264000FDB}" destId="{2A34FE70-B9E6-4CEB-B045-6CB14EA38650}" srcOrd="0" destOrd="0" presId="urn:microsoft.com/office/officeart/2008/layout/LinedList"/>
    <dgm:cxn modelId="{A033EA8E-98E2-45B1-AC72-BB1AAAA4E7E7}" type="presParOf" srcId="{9CBEA06C-A8F8-42A2-9ACF-E75264000FDB}" destId="{0D59DF9C-199D-43DA-B07A-7219A8A7AF22}" srcOrd="1" destOrd="0" presId="urn:microsoft.com/office/officeart/2008/layout/LinedList"/>
    <dgm:cxn modelId="{2929F877-98EE-495D-8D63-062ACCBD9A8A}" type="presParOf" srcId="{0D59DF9C-199D-43DA-B07A-7219A8A7AF22}" destId="{D7942012-A9C6-49D3-80FE-4EA6E12F0DCB}" srcOrd="0" destOrd="0" presId="urn:microsoft.com/office/officeart/2008/layout/LinedList"/>
    <dgm:cxn modelId="{0AB3C73E-F95D-42FD-A356-8855BDD18812}" type="presParOf" srcId="{0D59DF9C-199D-43DA-B07A-7219A8A7AF22}" destId="{C95BF9C8-3CA3-4726-92B7-6B7E0A70C739}" srcOrd="1" destOrd="0" presId="urn:microsoft.com/office/officeart/2008/layout/LinedList"/>
    <dgm:cxn modelId="{D369DE84-36A5-4DD0-9B8F-E94BEC84D80B}" type="presParOf" srcId="{9CBEA06C-A8F8-42A2-9ACF-E75264000FDB}" destId="{9B0C5921-5B8D-4510-9E7C-211C2642C49A}" srcOrd="2" destOrd="0" presId="urn:microsoft.com/office/officeart/2008/layout/LinedList"/>
    <dgm:cxn modelId="{DF753CAC-5036-4B8C-80A2-745B12ED550A}" type="presParOf" srcId="{9CBEA06C-A8F8-42A2-9ACF-E75264000FDB}" destId="{48CC4F98-5330-41B4-974F-1CCD20A4D6C1}" srcOrd="3" destOrd="0" presId="urn:microsoft.com/office/officeart/2008/layout/LinedList"/>
    <dgm:cxn modelId="{0B8863BC-0B2E-4C5F-B56D-F85FAED8E6C9}" type="presParOf" srcId="{48CC4F98-5330-41B4-974F-1CCD20A4D6C1}" destId="{3CF75C6F-A6A0-49B9-A971-16B3DF2BD02A}" srcOrd="0" destOrd="0" presId="urn:microsoft.com/office/officeart/2008/layout/LinedList"/>
    <dgm:cxn modelId="{F9578115-A4EE-4C18-8769-8DC753B27562}" type="presParOf" srcId="{48CC4F98-5330-41B4-974F-1CCD20A4D6C1}" destId="{21F5CEED-4A2A-4686-9678-CA738C8D40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2545553-7F0B-46C5-876D-2C0290779C77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654324F-1BB8-445B-9323-DCAEC486BCC7}">
      <dgm:prSet/>
      <dgm:spPr/>
      <dgm:t>
        <a:bodyPr/>
        <a:lstStyle/>
        <a:p>
          <a:r>
            <a:rPr lang="en-GB"/>
            <a:t>Suggested as a basis for psychological theory and practice by William James (McLeod, 2013) one of the founders of modern psychology (Slife &amp; Wendt, 2009).</a:t>
          </a:r>
          <a:endParaRPr lang="en-US"/>
        </a:p>
      </dgm:t>
    </dgm:pt>
    <dgm:pt modelId="{688767F8-B8E2-4D5F-9E75-91C04540A359}" type="parTrans" cxnId="{D07BD4C4-F0B4-4F2A-A74D-A6BD932D6F3B}">
      <dgm:prSet/>
      <dgm:spPr/>
      <dgm:t>
        <a:bodyPr/>
        <a:lstStyle/>
        <a:p>
          <a:endParaRPr lang="en-US"/>
        </a:p>
      </dgm:t>
    </dgm:pt>
    <dgm:pt modelId="{66406055-9D52-475B-932A-BBE886866A00}" type="sibTrans" cxnId="{D07BD4C4-F0B4-4F2A-A74D-A6BD932D6F3B}">
      <dgm:prSet/>
      <dgm:spPr/>
      <dgm:t>
        <a:bodyPr/>
        <a:lstStyle/>
        <a:p>
          <a:endParaRPr lang="en-US"/>
        </a:p>
      </dgm:t>
    </dgm:pt>
    <dgm:pt modelId="{C9C7FCA3-1753-4804-8988-F601C07EB84F}">
      <dgm:prSet/>
      <dgm:spPr/>
      <dgm:t>
        <a:bodyPr/>
        <a:lstStyle/>
        <a:p>
          <a:r>
            <a:rPr lang="en-GB"/>
            <a:t>Pluralism refers to the common-sense idea that there may be many valid responses to any significant questions with regard to the nature of reality (Rescher, 1993).</a:t>
          </a:r>
          <a:endParaRPr lang="en-US"/>
        </a:p>
      </dgm:t>
    </dgm:pt>
    <dgm:pt modelId="{4AC6BCA6-68DF-42EB-BAFD-821165C5B4FC}" type="parTrans" cxnId="{23EB416A-F4D9-4BA1-BCB3-81879A701233}">
      <dgm:prSet/>
      <dgm:spPr/>
      <dgm:t>
        <a:bodyPr/>
        <a:lstStyle/>
        <a:p>
          <a:endParaRPr lang="en-US"/>
        </a:p>
      </dgm:t>
    </dgm:pt>
    <dgm:pt modelId="{7F689DD9-F7CD-44B3-99B4-E05E94C35B19}" type="sibTrans" cxnId="{23EB416A-F4D9-4BA1-BCB3-81879A701233}">
      <dgm:prSet/>
      <dgm:spPr/>
      <dgm:t>
        <a:bodyPr/>
        <a:lstStyle/>
        <a:p>
          <a:endParaRPr lang="en-US"/>
        </a:p>
      </dgm:t>
    </dgm:pt>
    <dgm:pt modelId="{D9404E57-E8EB-49F7-A01A-F00C696E6755}" type="pres">
      <dgm:prSet presAssocID="{12545553-7F0B-46C5-876D-2C0290779C77}" presName="vert0" presStyleCnt="0">
        <dgm:presLayoutVars>
          <dgm:dir/>
          <dgm:animOne val="branch"/>
          <dgm:animLvl val="lvl"/>
        </dgm:presLayoutVars>
      </dgm:prSet>
      <dgm:spPr/>
    </dgm:pt>
    <dgm:pt modelId="{97BF652E-CAAA-4BB2-8D2E-73EBFEFC84D8}" type="pres">
      <dgm:prSet presAssocID="{F654324F-1BB8-445B-9323-DCAEC486BCC7}" presName="thickLine" presStyleLbl="alignNode1" presStyleIdx="0" presStyleCnt="2"/>
      <dgm:spPr/>
    </dgm:pt>
    <dgm:pt modelId="{2CACCE38-63CC-447F-A19B-A57DD89F340E}" type="pres">
      <dgm:prSet presAssocID="{F654324F-1BB8-445B-9323-DCAEC486BCC7}" presName="horz1" presStyleCnt="0"/>
      <dgm:spPr/>
    </dgm:pt>
    <dgm:pt modelId="{C4A8E68E-C7AB-446A-8B41-D2D787659D95}" type="pres">
      <dgm:prSet presAssocID="{F654324F-1BB8-445B-9323-DCAEC486BCC7}" presName="tx1" presStyleLbl="revTx" presStyleIdx="0" presStyleCnt="2"/>
      <dgm:spPr/>
    </dgm:pt>
    <dgm:pt modelId="{DDCCE5B2-FF42-4B06-93D9-F940B5447CB5}" type="pres">
      <dgm:prSet presAssocID="{F654324F-1BB8-445B-9323-DCAEC486BCC7}" presName="vert1" presStyleCnt="0"/>
      <dgm:spPr/>
    </dgm:pt>
    <dgm:pt modelId="{DC174EDA-681D-4267-AD1C-7BFE092FDEBF}" type="pres">
      <dgm:prSet presAssocID="{C9C7FCA3-1753-4804-8988-F601C07EB84F}" presName="thickLine" presStyleLbl="alignNode1" presStyleIdx="1" presStyleCnt="2"/>
      <dgm:spPr/>
    </dgm:pt>
    <dgm:pt modelId="{B1979802-F3E7-47F1-B1F3-AC9693EA3C48}" type="pres">
      <dgm:prSet presAssocID="{C9C7FCA3-1753-4804-8988-F601C07EB84F}" presName="horz1" presStyleCnt="0"/>
      <dgm:spPr/>
    </dgm:pt>
    <dgm:pt modelId="{5DD9E99F-38C5-485E-A19F-B7A2BF22582F}" type="pres">
      <dgm:prSet presAssocID="{C9C7FCA3-1753-4804-8988-F601C07EB84F}" presName="tx1" presStyleLbl="revTx" presStyleIdx="1" presStyleCnt="2"/>
      <dgm:spPr/>
    </dgm:pt>
    <dgm:pt modelId="{1C7A0B5F-3F1A-47FA-B725-D67D9A435193}" type="pres">
      <dgm:prSet presAssocID="{C9C7FCA3-1753-4804-8988-F601C07EB84F}" presName="vert1" presStyleCnt="0"/>
      <dgm:spPr/>
    </dgm:pt>
  </dgm:ptLst>
  <dgm:cxnLst>
    <dgm:cxn modelId="{23EB416A-F4D9-4BA1-BCB3-81879A701233}" srcId="{12545553-7F0B-46C5-876D-2C0290779C77}" destId="{C9C7FCA3-1753-4804-8988-F601C07EB84F}" srcOrd="1" destOrd="0" parTransId="{4AC6BCA6-68DF-42EB-BAFD-821165C5B4FC}" sibTransId="{7F689DD9-F7CD-44B3-99B4-E05E94C35B19}"/>
    <dgm:cxn modelId="{C633AFAC-ECCB-4D0E-B09C-2FFCF0F34BDC}" type="presOf" srcId="{C9C7FCA3-1753-4804-8988-F601C07EB84F}" destId="{5DD9E99F-38C5-485E-A19F-B7A2BF22582F}" srcOrd="0" destOrd="0" presId="urn:microsoft.com/office/officeart/2008/layout/LinedList"/>
    <dgm:cxn modelId="{7A968FB9-D472-48BE-9B31-444217190708}" type="presOf" srcId="{12545553-7F0B-46C5-876D-2C0290779C77}" destId="{D9404E57-E8EB-49F7-A01A-F00C696E6755}" srcOrd="0" destOrd="0" presId="urn:microsoft.com/office/officeart/2008/layout/LinedList"/>
    <dgm:cxn modelId="{D07BD4C4-F0B4-4F2A-A74D-A6BD932D6F3B}" srcId="{12545553-7F0B-46C5-876D-2C0290779C77}" destId="{F654324F-1BB8-445B-9323-DCAEC486BCC7}" srcOrd="0" destOrd="0" parTransId="{688767F8-B8E2-4D5F-9E75-91C04540A359}" sibTransId="{66406055-9D52-475B-932A-BBE886866A00}"/>
    <dgm:cxn modelId="{7E7D81CE-DDBB-44F7-A9A2-9F7E376DD6C2}" type="presOf" srcId="{F654324F-1BB8-445B-9323-DCAEC486BCC7}" destId="{C4A8E68E-C7AB-446A-8B41-D2D787659D95}" srcOrd="0" destOrd="0" presId="urn:microsoft.com/office/officeart/2008/layout/LinedList"/>
    <dgm:cxn modelId="{9BAB9522-9B0E-45E3-8507-B553AEA95F84}" type="presParOf" srcId="{D9404E57-E8EB-49F7-A01A-F00C696E6755}" destId="{97BF652E-CAAA-4BB2-8D2E-73EBFEFC84D8}" srcOrd="0" destOrd="0" presId="urn:microsoft.com/office/officeart/2008/layout/LinedList"/>
    <dgm:cxn modelId="{8CA1574A-D143-46E3-B19B-8A4316D61D6D}" type="presParOf" srcId="{D9404E57-E8EB-49F7-A01A-F00C696E6755}" destId="{2CACCE38-63CC-447F-A19B-A57DD89F340E}" srcOrd="1" destOrd="0" presId="urn:microsoft.com/office/officeart/2008/layout/LinedList"/>
    <dgm:cxn modelId="{5EF61D37-A435-49AE-8643-08ED55CC60D5}" type="presParOf" srcId="{2CACCE38-63CC-447F-A19B-A57DD89F340E}" destId="{C4A8E68E-C7AB-446A-8B41-D2D787659D95}" srcOrd="0" destOrd="0" presId="urn:microsoft.com/office/officeart/2008/layout/LinedList"/>
    <dgm:cxn modelId="{FDD6EBAA-8D5F-4549-AE76-AF61F4742373}" type="presParOf" srcId="{2CACCE38-63CC-447F-A19B-A57DD89F340E}" destId="{DDCCE5B2-FF42-4B06-93D9-F940B5447CB5}" srcOrd="1" destOrd="0" presId="urn:microsoft.com/office/officeart/2008/layout/LinedList"/>
    <dgm:cxn modelId="{3D95863E-CA66-43A6-AE4C-19F1B327E38D}" type="presParOf" srcId="{D9404E57-E8EB-49F7-A01A-F00C696E6755}" destId="{DC174EDA-681D-4267-AD1C-7BFE092FDEBF}" srcOrd="2" destOrd="0" presId="urn:microsoft.com/office/officeart/2008/layout/LinedList"/>
    <dgm:cxn modelId="{A43D3A40-C291-4BA7-96BD-DBCFEEB3C423}" type="presParOf" srcId="{D9404E57-E8EB-49F7-A01A-F00C696E6755}" destId="{B1979802-F3E7-47F1-B1F3-AC9693EA3C48}" srcOrd="3" destOrd="0" presId="urn:microsoft.com/office/officeart/2008/layout/LinedList"/>
    <dgm:cxn modelId="{202A5DA0-9B7F-4BC6-9048-9F4C2E4C626C}" type="presParOf" srcId="{B1979802-F3E7-47F1-B1F3-AC9693EA3C48}" destId="{5DD9E99F-38C5-485E-A19F-B7A2BF22582F}" srcOrd="0" destOrd="0" presId="urn:microsoft.com/office/officeart/2008/layout/LinedList"/>
    <dgm:cxn modelId="{5AE908F8-9847-436E-8954-717ADD5ACE8B}" type="presParOf" srcId="{B1979802-F3E7-47F1-B1F3-AC9693EA3C48}" destId="{1C7A0B5F-3F1A-47FA-B725-D67D9A4351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43FC0D8-77DE-402B-A988-EFF47729B1CE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D119A3-9C18-4B7E-A23B-9F3F2791747F}">
      <dgm:prSet/>
      <dgm:spPr/>
      <dgm:t>
        <a:bodyPr/>
        <a:lstStyle/>
        <a:p>
          <a:r>
            <a:rPr lang="en-GB" dirty="0"/>
            <a:t>Is it possible that we are now more flexible in our attitude.</a:t>
          </a:r>
          <a:endParaRPr lang="en-US" dirty="0"/>
        </a:p>
      </dgm:t>
    </dgm:pt>
    <dgm:pt modelId="{E481088E-15BC-42B8-A964-3B258D393017}" type="parTrans" cxnId="{8837DF58-3062-427B-87A5-1F0496684483}">
      <dgm:prSet/>
      <dgm:spPr/>
      <dgm:t>
        <a:bodyPr/>
        <a:lstStyle/>
        <a:p>
          <a:endParaRPr lang="en-US"/>
        </a:p>
      </dgm:t>
    </dgm:pt>
    <dgm:pt modelId="{A413839F-EFF4-4D2E-B1A8-403F4428116F}" type="sibTrans" cxnId="{8837DF58-3062-427B-87A5-1F0496684483}">
      <dgm:prSet/>
      <dgm:spPr/>
      <dgm:t>
        <a:bodyPr/>
        <a:lstStyle/>
        <a:p>
          <a:endParaRPr lang="en-US"/>
        </a:p>
      </dgm:t>
    </dgm:pt>
    <dgm:pt modelId="{15AA36C5-6BC8-4D77-A1A7-C5D0353559E4}">
      <dgm:prSet/>
      <dgm:spPr/>
      <dgm:t>
        <a:bodyPr/>
        <a:lstStyle/>
        <a:p>
          <a:r>
            <a:rPr lang="en-GB" dirty="0"/>
            <a:t>Is it now a time for Futurism?</a:t>
          </a:r>
          <a:endParaRPr lang="en-US" dirty="0"/>
        </a:p>
      </dgm:t>
    </dgm:pt>
    <dgm:pt modelId="{DAEC559D-B23D-467B-B5C7-2DA5D2632E67}" type="parTrans" cxnId="{A7E7B3B7-71FA-4DE7-9E1F-61140670C78E}">
      <dgm:prSet/>
      <dgm:spPr/>
      <dgm:t>
        <a:bodyPr/>
        <a:lstStyle/>
        <a:p>
          <a:endParaRPr lang="en-US"/>
        </a:p>
      </dgm:t>
    </dgm:pt>
    <dgm:pt modelId="{E2122D4B-B2AA-4C8F-933F-425F4E5FD00B}" type="sibTrans" cxnId="{A7E7B3B7-71FA-4DE7-9E1F-61140670C78E}">
      <dgm:prSet/>
      <dgm:spPr/>
      <dgm:t>
        <a:bodyPr/>
        <a:lstStyle/>
        <a:p>
          <a:endParaRPr lang="en-US"/>
        </a:p>
      </dgm:t>
    </dgm:pt>
    <dgm:pt modelId="{DB8E5FCE-89F2-4980-A6EC-125F8D489597}">
      <dgm:prSet/>
      <dgm:spPr/>
      <dgm:t>
        <a:bodyPr/>
        <a:lstStyle/>
        <a:p>
          <a:r>
            <a:rPr lang="en-GB" dirty="0"/>
            <a:t>An all </a:t>
          </a:r>
          <a:r>
            <a:rPr lang="en-GB" dirty="0">
              <a:latin typeface="Georgia Pro" panose="02040603050505030304"/>
            </a:rPr>
            <a:t>embracing</a:t>
          </a:r>
          <a:r>
            <a:rPr lang="en-GB" dirty="0"/>
            <a:t> whatever works for you approach?</a:t>
          </a:r>
          <a:endParaRPr lang="en-US" dirty="0"/>
        </a:p>
      </dgm:t>
    </dgm:pt>
    <dgm:pt modelId="{36CDA4E3-90A1-4971-BE20-A7C88C15DD80}" type="parTrans" cxnId="{92F649D3-E2E6-4E4A-BE93-9507038074C6}">
      <dgm:prSet/>
      <dgm:spPr/>
      <dgm:t>
        <a:bodyPr/>
        <a:lstStyle/>
        <a:p>
          <a:endParaRPr lang="en-US"/>
        </a:p>
      </dgm:t>
    </dgm:pt>
    <dgm:pt modelId="{0588E6C4-6692-4937-9FC5-92D60223A35D}" type="sibTrans" cxnId="{92F649D3-E2E6-4E4A-BE93-9507038074C6}">
      <dgm:prSet/>
      <dgm:spPr/>
      <dgm:t>
        <a:bodyPr/>
        <a:lstStyle/>
        <a:p>
          <a:endParaRPr lang="en-US"/>
        </a:p>
      </dgm:t>
    </dgm:pt>
    <dgm:pt modelId="{D83F9537-8A16-480B-A414-9E659B78C6FB}" type="pres">
      <dgm:prSet presAssocID="{B43FC0D8-77DE-402B-A988-EFF47729B1CE}" presName="vert0" presStyleCnt="0">
        <dgm:presLayoutVars>
          <dgm:dir/>
          <dgm:animOne val="branch"/>
          <dgm:animLvl val="lvl"/>
        </dgm:presLayoutVars>
      </dgm:prSet>
      <dgm:spPr/>
    </dgm:pt>
    <dgm:pt modelId="{296895A0-DC36-4BAF-A5E6-028BC98B584D}" type="pres">
      <dgm:prSet presAssocID="{6AD119A3-9C18-4B7E-A23B-9F3F2791747F}" presName="thickLine" presStyleLbl="alignNode1" presStyleIdx="0" presStyleCnt="3"/>
      <dgm:spPr/>
    </dgm:pt>
    <dgm:pt modelId="{F12EC3FC-55B8-4C90-B72F-8AED77910881}" type="pres">
      <dgm:prSet presAssocID="{6AD119A3-9C18-4B7E-A23B-9F3F2791747F}" presName="horz1" presStyleCnt="0"/>
      <dgm:spPr/>
    </dgm:pt>
    <dgm:pt modelId="{6B2107AF-9C4D-4F79-A0C0-1AC199681A26}" type="pres">
      <dgm:prSet presAssocID="{6AD119A3-9C18-4B7E-A23B-9F3F2791747F}" presName="tx1" presStyleLbl="revTx" presStyleIdx="0" presStyleCnt="3"/>
      <dgm:spPr/>
    </dgm:pt>
    <dgm:pt modelId="{C5C50BF9-CC4E-49E6-BA90-F377B6D83111}" type="pres">
      <dgm:prSet presAssocID="{6AD119A3-9C18-4B7E-A23B-9F3F2791747F}" presName="vert1" presStyleCnt="0"/>
      <dgm:spPr/>
    </dgm:pt>
    <dgm:pt modelId="{DB97C279-B82A-45A7-8539-CBD74CBA3DBB}" type="pres">
      <dgm:prSet presAssocID="{15AA36C5-6BC8-4D77-A1A7-C5D0353559E4}" presName="thickLine" presStyleLbl="alignNode1" presStyleIdx="1" presStyleCnt="3"/>
      <dgm:spPr/>
    </dgm:pt>
    <dgm:pt modelId="{10D0655B-9171-4955-932F-DB7F4FA1E83C}" type="pres">
      <dgm:prSet presAssocID="{15AA36C5-6BC8-4D77-A1A7-C5D0353559E4}" presName="horz1" presStyleCnt="0"/>
      <dgm:spPr/>
    </dgm:pt>
    <dgm:pt modelId="{C11BF78E-830D-4B53-AA2D-AD4933E2E50E}" type="pres">
      <dgm:prSet presAssocID="{15AA36C5-6BC8-4D77-A1A7-C5D0353559E4}" presName="tx1" presStyleLbl="revTx" presStyleIdx="1" presStyleCnt="3"/>
      <dgm:spPr/>
    </dgm:pt>
    <dgm:pt modelId="{C18F6D4E-4106-40FE-9773-8B83ABB599D4}" type="pres">
      <dgm:prSet presAssocID="{15AA36C5-6BC8-4D77-A1A7-C5D0353559E4}" presName="vert1" presStyleCnt="0"/>
      <dgm:spPr/>
    </dgm:pt>
    <dgm:pt modelId="{5D4DEC2F-0228-4AD4-8147-E90EB407F630}" type="pres">
      <dgm:prSet presAssocID="{DB8E5FCE-89F2-4980-A6EC-125F8D489597}" presName="thickLine" presStyleLbl="alignNode1" presStyleIdx="2" presStyleCnt="3"/>
      <dgm:spPr/>
    </dgm:pt>
    <dgm:pt modelId="{4D76AB76-251C-485D-8D2F-7D440A544CD9}" type="pres">
      <dgm:prSet presAssocID="{DB8E5FCE-89F2-4980-A6EC-125F8D489597}" presName="horz1" presStyleCnt="0"/>
      <dgm:spPr/>
    </dgm:pt>
    <dgm:pt modelId="{365E1BC8-3B9A-4471-B90E-6DB853600F7D}" type="pres">
      <dgm:prSet presAssocID="{DB8E5FCE-89F2-4980-A6EC-125F8D489597}" presName="tx1" presStyleLbl="revTx" presStyleIdx="2" presStyleCnt="3"/>
      <dgm:spPr/>
    </dgm:pt>
    <dgm:pt modelId="{141F1D6F-C87B-49B7-928D-F40A9B88FF8E}" type="pres">
      <dgm:prSet presAssocID="{DB8E5FCE-89F2-4980-A6EC-125F8D489597}" presName="vert1" presStyleCnt="0"/>
      <dgm:spPr/>
    </dgm:pt>
  </dgm:ptLst>
  <dgm:cxnLst>
    <dgm:cxn modelId="{C9C7C463-0430-4702-B068-3EDD14041583}" type="presOf" srcId="{6AD119A3-9C18-4B7E-A23B-9F3F2791747F}" destId="{6B2107AF-9C4D-4F79-A0C0-1AC199681A26}" srcOrd="0" destOrd="0" presId="urn:microsoft.com/office/officeart/2008/layout/LinedList"/>
    <dgm:cxn modelId="{45725C6D-B08A-4D97-BF42-87572BA68E63}" type="presOf" srcId="{B43FC0D8-77DE-402B-A988-EFF47729B1CE}" destId="{D83F9537-8A16-480B-A414-9E659B78C6FB}" srcOrd="0" destOrd="0" presId="urn:microsoft.com/office/officeart/2008/layout/LinedList"/>
    <dgm:cxn modelId="{8837DF58-3062-427B-87A5-1F0496684483}" srcId="{B43FC0D8-77DE-402B-A988-EFF47729B1CE}" destId="{6AD119A3-9C18-4B7E-A23B-9F3F2791747F}" srcOrd="0" destOrd="0" parTransId="{E481088E-15BC-42B8-A964-3B258D393017}" sibTransId="{A413839F-EFF4-4D2E-B1A8-403F4428116F}"/>
    <dgm:cxn modelId="{A7E7B3B7-71FA-4DE7-9E1F-61140670C78E}" srcId="{B43FC0D8-77DE-402B-A988-EFF47729B1CE}" destId="{15AA36C5-6BC8-4D77-A1A7-C5D0353559E4}" srcOrd="1" destOrd="0" parTransId="{DAEC559D-B23D-467B-B5C7-2DA5D2632E67}" sibTransId="{E2122D4B-B2AA-4C8F-933F-425F4E5FD00B}"/>
    <dgm:cxn modelId="{3549FBC1-66A8-4F1C-8DD0-D181EB31296B}" type="presOf" srcId="{15AA36C5-6BC8-4D77-A1A7-C5D0353559E4}" destId="{C11BF78E-830D-4B53-AA2D-AD4933E2E50E}" srcOrd="0" destOrd="0" presId="urn:microsoft.com/office/officeart/2008/layout/LinedList"/>
    <dgm:cxn modelId="{92F649D3-E2E6-4E4A-BE93-9507038074C6}" srcId="{B43FC0D8-77DE-402B-A988-EFF47729B1CE}" destId="{DB8E5FCE-89F2-4980-A6EC-125F8D489597}" srcOrd="2" destOrd="0" parTransId="{36CDA4E3-90A1-4971-BE20-A7C88C15DD80}" sibTransId="{0588E6C4-6692-4937-9FC5-92D60223A35D}"/>
    <dgm:cxn modelId="{38B54BE0-DAD2-4904-9DB4-1C61E88D5B89}" type="presOf" srcId="{DB8E5FCE-89F2-4980-A6EC-125F8D489597}" destId="{365E1BC8-3B9A-4471-B90E-6DB853600F7D}" srcOrd="0" destOrd="0" presId="urn:microsoft.com/office/officeart/2008/layout/LinedList"/>
    <dgm:cxn modelId="{ACA4A262-F03E-44B8-8EB3-432E16A672C3}" type="presParOf" srcId="{D83F9537-8A16-480B-A414-9E659B78C6FB}" destId="{296895A0-DC36-4BAF-A5E6-028BC98B584D}" srcOrd="0" destOrd="0" presId="urn:microsoft.com/office/officeart/2008/layout/LinedList"/>
    <dgm:cxn modelId="{AA253FD7-1256-4FA6-A0B6-532AF506C853}" type="presParOf" srcId="{D83F9537-8A16-480B-A414-9E659B78C6FB}" destId="{F12EC3FC-55B8-4C90-B72F-8AED77910881}" srcOrd="1" destOrd="0" presId="urn:microsoft.com/office/officeart/2008/layout/LinedList"/>
    <dgm:cxn modelId="{88955A87-7226-41F5-AFA3-765B95DCD222}" type="presParOf" srcId="{F12EC3FC-55B8-4C90-B72F-8AED77910881}" destId="{6B2107AF-9C4D-4F79-A0C0-1AC199681A26}" srcOrd="0" destOrd="0" presId="urn:microsoft.com/office/officeart/2008/layout/LinedList"/>
    <dgm:cxn modelId="{D508ADA3-7906-495E-B7FF-CB4334179ECD}" type="presParOf" srcId="{F12EC3FC-55B8-4C90-B72F-8AED77910881}" destId="{C5C50BF9-CC4E-49E6-BA90-F377B6D83111}" srcOrd="1" destOrd="0" presId="urn:microsoft.com/office/officeart/2008/layout/LinedList"/>
    <dgm:cxn modelId="{A9A7C4F0-8881-4C76-8628-3322AAA102B3}" type="presParOf" srcId="{D83F9537-8A16-480B-A414-9E659B78C6FB}" destId="{DB97C279-B82A-45A7-8539-CBD74CBA3DBB}" srcOrd="2" destOrd="0" presId="urn:microsoft.com/office/officeart/2008/layout/LinedList"/>
    <dgm:cxn modelId="{B8432894-7287-4AF8-B89F-46A62F154358}" type="presParOf" srcId="{D83F9537-8A16-480B-A414-9E659B78C6FB}" destId="{10D0655B-9171-4955-932F-DB7F4FA1E83C}" srcOrd="3" destOrd="0" presId="urn:microsoft.com/office/officeart/2008/layout/LinedList"/>
    <dgm:cxn modelId="{F9D61785-261E-4B5A-B0EF-6BBD1FC8E028}" type="presParOf" srcId="{10D0655B-9171-4955-932F-DB7F4FA1E83C}" destId="{C11BF78E-830D-4B53-AA2D-AD4933E2E50E}" srcOrd="0" destOrd="0" presId="urn:microsoft.com/office/officeart/2008/layout/LinedList"/>
    <dgm:cxn modelId="{E6764F23-EA3A-4249-9D4E-52A763F42886}" type="presParOf" srcId="{10D0655B-9171-4955-932F-DB7F4FA1E83C}" destId="{C18F6D4E-4106-40FE-9773-8B83ABB599D4}" srcOrd="1" destOrd="0" presId="urn:microsoft.com/office/officeart/2008/layout/LinedList"/>
    <dgm:cxn modelId="{A8FFA54E-CC8B-494B-8B34-03CDF545CF10}" type="presParOf" srcId="{D83F9537-8A16-480B-A414-9E659B78C6FB}" destId="{5D4DEC2F-0228-4AD4-8147-E90EB407F630}" srcOrd="4" destOrd="0" presId="urn:microsoft.com/office/officeart/2008/layout/LinedList"/>
    <dgm:cxn modelId="{5AA310A2-BA97-4828-A4EC-903C1B696A9B}" type="presParOf" srcId="{D83F9537-8A16-480B-A414-9E659B78C6FB}" destId="{4D76AB76-251C-485D-8D2F-7D440A544CD9}" srcOrd="5" destOrd="0" presId="urn:microsoft.com/office/officeart/2008/layout/LinedList"/>
    <dgm:cxn modelId="{48FBAB59-33F9-40DC-A120-3509E7344441}" type="presParOf" srcId="{4D76AB76-251C-485D-8D2F-7D440A544CD9}" destId="{365E1BC8-3B9A-4471-B90E-6DB853600F7D}" srcOrd="0" destOrd="0" presId="urn:microsoft.com/office/officeart/2008/layout/LinedList"/>
    <dgm:cxn modelId="{C2125410-8BA4-4F96-AF32-212AD011DBE1}" type="presParOf" srcId="{4D76AB76-251C-485D-8D2F-7D440A544CD9}" destId="{141F1D6F-C87B-49B7-928D-F40A9B88FF8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BDC277-A9D5-456F-8BF7-AA057D1C590E}">
      <dsp:nvSpPr>
        <dsp:cNvPr id="0" name=""/>
        <dsp:cNvSpPr/>
      </dsp:nvSpPr>
      <dsp:spPr>
        <a:xfrm>
          <a:off x="0" y="598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560A22-BCE7-46E8-B79E-4E13F266B398}">
      <dsp:nvSpPr>
        <dsp:cNvPr id="0" name=""/>
        <dsp:cNvSpPr/>
      </dsp:nvSpPr>
      <dsp:spPr>
        <a:xfrm>
          <a:off x="0" y="598"/>
          <a:ext cx="6266011" cy="48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Questions assumptions of enlightenment rationality.</a:t>
          </a:r>
          <a:endParaRPr lang="en-US" sz="1700" kern="1200"/>
        </a:p>
      </dsp:txBody>
      <dsp:txXfrm>
        <a:off x="0" y="598"/>
        <a:ext cx="6266011" cy="489835"/>
      </dsp:txXfrm>
    </dsp:sp>
    <dsp:sp modelId="{91178553-EC40-404F-ABC8-3F502A801C6D}">
      <dsp:nvSpPr>
        <dsp:cNvPr id="0" name=""/>
        <dsp:cNvSpPr/>
      </dsp:nvSpPr>
      <dsp:spPr>
        <a:xfrm>
          <a:off x="0" y="490433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161313"/>
                <a:satOff val="-1269"/>
                <a:lumOff val="-261"/>
                <a:alphaOff val="0"/>
                <a:tint val="96000"/>
                <a:lumMod val="104000"/>
              </a:schemeClr>
            </a:gs>
            <a:gs pos="100000">
              <a:schemeClr val="accent2">
                <a:hueOff val="161313"/>
                <a:satOff val="-1269"/>
                <a:lumOff val="-261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61313"/>
              <a:satOff val="-1269"/>
              <a:lumOff val="-261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CDD206-E863-4058-93A9-BB5360D02D24}">
      <dsp:nvSpPr>
        <dsp:cNvPr id="0" name=""/>
        <dsp:cNvSpPr/>
      </dsp:nvSpPr>
      <dsp:spPr>
        <a:xfrm>
          <a:off x="0" y="490433"/>
          <a:ext cx="6266011" cy="48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Uses its critique to target universalist notions of:</a:t>
          </a:r>
          <a:endParaRPr lang="en-US" sz="1700" kern="1200"/>
        </a:p>
      </dsp:txBody>
      <dsp:txXfrm>
        <a:off x="0" y="490433"/>
        <a:ext cx="6266011" cy="489835"/>
      </dsp:txXfrm>
    </dsp:sp>
    <dsp:sp modelId="{AC874388-3340-48A3-B93A-10FE2A859AC6}">
      <dsp:nvSpPr>
        <dsp:cNvPr id="0" name=""/>
        <dsp:cNvSpPr/>
      </dsp:nvSpPr>
      <dsp:spPr>
        <a:xfrm>
          <a:off x="0" y="980268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322625"/>
                <a:satOff val="-2537"/>
                <a:lumOff val="-523"/>
                <a:alphaOff val="0"/>
                <a:tint val="96000"/>
                <a:lumMod val="104000"/>
              </a:schemeClr>
            </a:gs>
            <a:gs pos="100000">
              <a:schemeClr val="accent2">
                <a:hueOff val="322625"/>
                <a:satOff val="-2537"/>
                <a:lumOff val="-523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22625"/>
              <a:satOff val="-2537"/>
              <a:lumOff val="-52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82368F-9704-4A8F-97B2-A9295F55D73B}">
      <dsp:nvSpPr>
        <dsp:cNvPr id="0" name=""/>
        <dsp:cNvSpPr/>
      </dsp:nvSpPr>
      <dsp:spPr>
        <a:xfrm>
          <a:off x="0" y="980268"/>
          <a:ext cx="6266011" cy="48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Objective Reality</a:t>
          </a:r>
          <a:endParaRPr lang="en-US" sz="1700" kern="1200"/>
        </a:p>
      </dsp:txBody>
      <dsp:txXfrm>
        <a:off x="0" y="980268"/>
        <a:ext cx="6266011" cy="489835"/>
      </dsp:txXfrm>
    </dsp:sp>
    <dsp:sp modelId="{BB321E69-F02D-48D5-9291-046A2438493E}">
      <dsp:nvSpPr>
        <dsp:cNvPr id="0" name=""/>
        <dsp:cNvSpPr/>
      </dsp:nvSpPr>
      <dsp:spPr>
        <a:xfrm>
          <a:off x="0" y="1470103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483938"/>
                <a:satOff val="-3806"/>
                <a:lumOff val="-784"/>
                <a:alphaOff val="0"/>
                <a:tint val="96000"/>
                <a:lumMod val="104000"/>
              </a:schemeClr>
            </a:gs>
            <a:gs pos="100000">
              <a:schemeClr val="accent2">
                <a:hueOff val="483938"/>
                <a:satOff val="-3806"/>
                <a:lumOff val="-784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83938"/>
              <a:satOff val="-3806"/>
              <a:lumOff val="-784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37B328-C49B-4819-BD58-6D5F38AE9AC9}">
      <dsp:nvSpPr>
        <dsp:cNvPr id="0" name=""/>
        <dsp:cNvSpPr/>
      </dsp:nvSpPr>
      <dsp:spPr>
        <a:xfrm>
          <a:off x="0" y="1470103"/>
          <a:ext cx="6266011" cy="48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Morality</a:t>
          </a:r>
          <a:endParaRPr lang="en-US" sz="1700" kern="1200"/>
        </a:p>
      </dsp:txBody>
      <dsp:txXfrm>
        <a:off x="0" y="1470103"/>
        <a:ext cx="6266011" cy="489835"/>
      </dsp:txXfrm>
    </dsp:sp>
    <dsp:sp modelId="{DF0326CE-5216-40B6-8405-98BC383A3B9D}">
      <dsp:nvSpPr>
        <dsp:cNvPr id="0" name=""/>
        <dsp:cNvSpPr/>
      </dsp:nvSpPr>
      <dsp:spPr>
        <a:xfrm>
          <a:off x="0" y="1959938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645251"/>
                <a:satOff val="-5075"/>
                <a:lumOff val="-1046"/>
                <a:alphaOff val="0"/>
                <a:tint val="96000"/>
                <a:lumMod val="104000"/>
              </a:schemeClr>
            </a:gs>
            <a:gs pos="100000">
              <a:schemeClr val="accent2">
                <a:hueOff val="645251"/>
                <a:satOff val="-5075"/>
                <a:lumOff val="-1046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645251"/>
              <a:satOff val="-5075"/>
              <a:lumOff val="-1046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417781-6585-4138-96A6-67640A1C2EC1}">
      <dsp:nvSpPr>
        <dsp:cNvPr id="0" name=""/>
        <dsp:cNvSpPr/>
      </dsp:nvSpPr>
      <dsp:spPr>
        <a:xfrm>
          <a:off x="0" y="1959938"/>
          <a:ext cx="6266011" cy="48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Truth</a:t>
          </a:r>
          <a:endParaRPr lang="en-US" sz="1700" kern="1200"/>
        </a:p>
      </dsp:txBody>
      <dsp:txXfrm>
        <a:off x="0" y="1959938"/>
        <a:ext cx="6266011" cy="489835"/>
      </dsp:txXfrm>
    </dsp:sp>
    <dsp:sp modelId="{7D30EFA2-01BB-4644-80A7-4C99F6D86A1A}">
      <dsp:nvSpPr>
        <dsp:cNvPr id="0" name=""/>
        <dsp:cNvSpPr/>
      </dsp:nvSpPr>
      <dsp:spPr>
        <a:xfrm>
          <a:off x="0" y="2449773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806563"/>
                <a:satOff val="-6343"/>
                <a:lumOff val="-1307"/>
                <a:alphaOff val="0"/>
                <a:tint val="96000"/>
                <a:lumMod val="104000"/>
              </a:schemeClr>
            </a:gs>
            <a:gs pos="100000">
              <a:schemeClr val="accent2">
                <a:hueOff val="806563"/>
                <a:satOff val="-6343"/>
                <a:lumOff val="-1307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806563"/>
              <a:satOff val="-6343"/>
              <a:lumOff val="-1307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E76FFD-3BE9-4815-9E22-E67DFE36BA1A}">
      <dsp:nvSpPr>
        <dsp:cNvPr id="0" name=""/>
        <dsp:cNvSpPr/>
      </dsp:nvSpPr>
      <dsp:spPr>
        <a:xfrm>
          <a:off x="0" y="2449773"/>
          <a:ext cx="6266011" cy="48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Human Nature</a:t>
          </a:r>
          <a:endParaRPr lang="en-US" sz="1700" kern="1200"/>
        </a:p>
      </dsp:txBody>
      <dsp:txXfrm>
        <a:off x="0" y="2449773"/>
        <a:ext cx="6266011" cy="489835"/>
      </dsp:txXfrm>
    </dsp:sp>
    <dsp:sp modelId="{0307C1AB-C80C-41E4-A32A-9FEC994F2E3F}">
      <dsp:nvSpPr>
        <dsp:cNvPr id="0" name=""/>
        <dsp:cNvSpPr/>
      </dsp:nvSpPr>
      <dsp:spPr>
        <a:xfrm>
          <a:off x="0" y="2939608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967876"/>
                <a:satOff val="-7612"/>
                <a:lumOff val="-1569"/>
                <a:alphaOff val="0"/>
                <a:tint val="96000"/>
                <a:lumMod val="104000"/>
              </a:schemeClr>
            </a:gs>
            <a:gs pos="100000">
              <a:schemeClr val="accent2">
                <a:hueOff val="967876"/>
                <a:satOff val="-7612"/>
                <a:lumOff val="-1569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967876"/>
              <a:satOff val="-7612"/>
              <a:lumOff val="-1569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1CB69C-8DCB-4F29-957E-02C852BA5B30}">
      <dsp:nvSpPr>
        <dsp:cNvPr id="0" name=""/>
        <dsp:cNvSpPr/>
      </dsp:nvSpPr>
      <dsp:spPr>
        <a:xfrm>
          <a:off x="0" y="2939608"/>
          <a:ext cx="6266011" cy="48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Reason</a:t>
          </a:r>
          <a:endParaRPr lang="en-US" sz="1700" kern="1200"/>
        </a:p>
      </dsp:txBody>
      <dsp:txXfrm>
        <a:off x="0" y="2939608"/>
        <a:ext cx="6266011" cy="489835"/>
      </dsp:txXfrm>
    </dsp:sp>
    <dsp:sp modelId="{C19EA2B0-24D6-40BC-A5D3-985C98C279B1}">
      <dsp:nvSpPr>
        <dsp:cNvPr id="0" name=""/>
        <dsp:cNvSpPr/>
      </dsp:nvSpPr>
      <dsp:spPr>
        <a:xfrm>
          <a:off x="0" y="3429443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1129189"/>
                <a:satOff val="-8881"/>
                <a:lumOff val="-1830"/>
                <a:alphaOff val="0"/>
                <a:tint val="96000"/>
                <a:lumMod val="104000"/>
              </a:schemeClr>
            </a:gs>
            <a:gs pos="100000">
              <a:schemeClr val="accent2">
                <a:hueOff val="1129189"/>
                <a:satOff val="-8881"/>
                <a:lumOff val="-1830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129189"/>
              <a:satOff val="-8881"/>
              <a:lumOff val="-183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B6E035-F1FD-4053-8AB3-3F076C6A022C}">
      <dsp:nvSpPr>
        <dsp:cNvPr id="0" name=""/>
        <dsp:cNvSpPr/>
      </dsp:nvSpPr>
      <dsp:spPr>
        <a:xfrm>
          <a:off x="0" y="3429443"/>
          <a:ext cx="6266011" cy="48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Science</a:t>
          </a:r>
          <a:endParaRPr lang="en-US" sz="1700" kern="1200"/>
        </a:p>
      </dsp:txBody>
      <dsp:txXfrm>
        <a:off x="0" y="3429443"/>
        <a:ext cx="6266011" cy="489835"/>
      </dsp:txXfrm>
    </dsp:sp>
    <dsp:sp modelId="{10073713-5116-4895-A3D9-12F7743F99CA}">
      <dsp:nvSpPr>
        <dsp:cNvPr id="0" name=""/>
        <dsp:cNvSpPr/>
      </dsp:nvSpPr>
      <dsp:spPr>
        <a:xfrm>
          <a:off x="0" y="3919278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1290501"/>
                <a:satOff val="-10149"/>
                <a:lumOff val="-2092"/>
                <a:alphaOff val="0"/>
                <a:tint val="96000"/>
                <a:lumMod val="104000"/>
              </a:schemeClr>
            </a:gs>
            <a:gs pos="100000">
              <a:schemeClr val="accent2">
                <a:hueOff val="1290501"/>
                <a:satOff val="-10149"/>
                <a:lumOff val="-2092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290501"/>
              <a:satOff val="-10149"/>
              <a:lumOff val="-2092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508524A-D12F-468D-90F7-271B592E4F7A}">
      <dsp:nvSpPr>
        <dsp:cNvPr id="0" name=""/>
        <dsp:cNvSpPr/>
      </dsp:nvSpPr>
      <dsp:spPr>
        <a:xfrm>
          <a:off x="0" y="3919278"/>
          <a:ext cx="6266011" cy="48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Language </a:t>
          </a:r>
          <a:endParaRPr lang="en-US" sz="1700" kern="1200"/>
        </a:p>
      </dsp:txBody>
      <dsp:txXfrm>
        <a:off x="0" y="3919278"/>
        <a:ext cx="6266011" cy="489835"/>
      </dsp:txXfrm>
    </dsp:sp>
    <dsp:sp modelId="{17F28988-F921-43A4-8158-2EEF252C1B38}">
      <dsp:nvSpPr>
        <dsp:cNvPr id="0" name=""/>
        <dsp:cNvSpPr/>
      </dsp:nvSpPr>
      <dsp:spPr>
        <a:xfrm>
          <a:off x="0" y="4409113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1451814"/>
                <a:satOff val="-11418"/>
                <a:lumOff val="-2353"/>
                <a:alphaOff val="0"/>
                <a:tint val="96000"/>
                <a:lumMod val="104000"/>
              </a:schemeClr>
            </a:gs>
            <a:gs pos="100000">
              <a:schemeClr val="accent2">
                <a:hueOff val="1451814"/>
                <a:satOff val="-11418"/>
                <a:lumOff val="-2353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451814"/>
              <a:satOff val="-11418"/>
              <a:lumOff val="-235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39D1F1-C9D2-4D7B-983A-C6D85FBCC9D2}">
      <dsp:nvSpPr>
        <dsp:cNvPr id="0" name=""/>
        <dsp:cNvSpPr/>
      </dsp:nvSpPr>
      <dsp:spPr>
        <a:xfrm>
          <a:off x="0" y="4409113"/>
          <a:ext cx="6266011" cy="48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 Progress</a:t>
          </a:r>
          <a:endParaRPr lang="en-US" sz="1700" kern="1200"/>
        </a:p>
      </dsp:txBody>
      <dsp:txXfrm>
        <a:off x="0" y="4409113"/>
        <a:ext cx="6266011" cy="4898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0B43E9-EF71-488A-95FD-9ED4B75940DE}">
      <dsp:nvSpPr>
        <dsp:cNvPr id="0" name=""/>
        <dsp:cNvSpPr/>
      </dsp:nvSpPr>
      <dsp:spPr>
        <a:xfrm>
          <a:off x="34339" y="650042"/>
          <a:ext cx="891578" cy="89157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A257F-C406-47DF-9C27-30A5F4E72865}">
      <dsp:nvSpPr>
        <dsp:cNvPr id="0" name=""/>
        <dsp:cNvSpPr/>
      </dsp:nvSpPr>
      <dsp:spPr>
        <a:xfrm>
          <a:off x="221570" y="837274"/>
          <a:ext cx="517115" cy="5171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3E16A-2ED2-4F52-8011-D2B14BAD45C8}">
      <dsp:nvSpPr>
        <dsp:cNvPr id="0" name=""/>
        <dsp:cNvSpPr/>
      </dsp:nvSpPr>
      <dsp:spPr>
        <a:xfrm>
          <a:off x="1116970" y="650042"/>
          <a:ext cx="2101578" cy="891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Cornell (2006) Postmodernism promotes obscurantism, and is meaningless.</a:t>
          </a:r>
          <a:endParaRPr lang="en-US" sz="1100" kern="1200"/>
        </a:p>
      </dsp:txBody>
      <dsp:txXfrm>
        <a:off x="1116970" y="650042"/>
        <a:ext cx="2101578" cy="891578"/>
      </dsp:txXfrm>
    </dsp:sp>
    <dsp:sp modelId="{C089B059-4EC3-4321-AAFB-913C3067DD43}">
      <dsp:nvSpPr>
        <dsp:cNvPr id="0" name=""/>
        <dsp:cNvSpPr/>
      </dsp:nvSpPr>
      <dsp:spPr>
        <a:xfrm>
          <a:off x="3584732" y="650042"/>
          <a:ext cx="891578" cy="89157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809854-2BAB-4E3E-8BD0-DD0A99B341A2}">
      <dsp:nvSpPr>
        <dsp:cNvPr id="0" name=""/>
        <dsp:cNvSpPr/>
      </dsp:nvSpPr>
      <dsp:spPr>
        <a:xfrm>
          <a:off x="3771964" y="837274"/>
          <a:ext cx="517115" cy="5171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E0AFB-5581-4290-BB40-E8249D7369BE}">
      <dsp:nvSpPr>
        <dsp:cNvPr id="0" name=""/>
        <dsp:cNvSpPr/>
      </dsp:nvSpPr>
      <dsp:spPr>
        <a:xfrm>
          <a:off x="4667364" y="650042"/>
          <a:ext cx="2101578" cy="891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It adds nothing to analytical or empirical knowledge (Wikipedia)</a:t>
          </a:r>
          <a:endParaRPr lang="en-US" sz="1100" kern="1200"/>
        </a:p>
      </dsp:txBody>
      <dsp:txXfrm>
        <a:off x="4667364" y="650042"/>
        <a:ext cx="2101578" cy="891578"/>
      </dsp:txXfrm>
    </dsp:sp>
    <dsp:sp modelId="{A8656154-7AC2-4F26-81C9-98B715F601F9}">
      <dsp:nvSpPr>
        <dsp:cNvPr id="0" name=""/>
        <dsp:cNvSpPr/>
      </dsp:nvSpPr>
      <dsp:spPr>
        <a:xfrm>
          <a:off x="7135126" y="650042"/>
          <a:ext cx="891578" cy="89157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83482D-F3AA-4224-8C24-197215F09BF1}">
      <dsp:nvSpPr>
        <dsp:cNvPr id="0" name=""/>
        <dsp:cNvSpPr/>
      </dsp:nvSpPr>
      <dsp:spPr>
        <a:xfrm>
          <a:off x="7322357" y="837274"/>
          <a:ext cx="517115" cy="5171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06B5F-37B9-47A4-825C-6802DE11562C}">
      <dsp:nvSpPr>
        <dsp:cNvPr id="0" name=""/>
        <dsp:cNvSpPr/>
      </dsp:nvSpPr>
      <dsp:spPr>
        <a:xfrm>
          <a:off x="8217757" y="650042"/>
          <a:ext cx="2101578" cy="891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Cornell (2006) Full of absurdities and inconsistencies = The worldview is there is no worldview exists?</a:t>
          </a:r>
          <a:endParaRPr lang="en-US" sz="1100" kern="1200"/>
        </a:p>
      </dsp:txBody>
      <dsp:txXfrm>
        <a:off x="8217757" y="650042"/>
        <a:ext cx="2101578" cy="891578"/>
      </dsp:txXfrm>
    </dsp:sp>
    <dsp:sp modelId="{4047B863-0D86-4326-80B1-C38EE25926D4}">
      <dsp:nvSpPr>
        <dsp:cNvPr id="0" name=""/>
        <dsp:cNvSpPr/>
      </dsp:nvSpPr>
      <dsp:spPr>
        <a:xfrm>
          <a:off x="34339" y="2173128"/>
          <a:ext cx="891578" cy="89157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828F9E-F3C0-409D-9FE1-05E84EE476C9}">
      <dsp:nvSpPr>
        <dsp:cNvPr id="0" name=""/>
        <dsp:cNvSpPr/>
      </dsp:nvSpPr>
      <dsp:spPr>
        <a:xfrm>
          <a:off x="221570" y="2360360"/>
          <a:ext cx="517115" cy="5171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8F95B4-2F7B-4A11-A7F5-CD9FDE39B9AF}">
      <dsp:nvSpPr>
        <dsp:cNvPr id="0" name=""/>
        <dsp:cNvSpPr/>
      </dsp:nvSpPr>
      <dsp:spPr>
        <a:xfrm>
          <a:off x="1116970" y="2173128"/>
          <a:ext cx="2101578" cy="891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Anti-theory that uses theoretical tools to neutralise all theories.</a:t>
          </a:r>
          <a:endParaRPr lang="en-US" sz="1100" kern="1200"/>
        </a:p>
      </dsp:txBody>
      <dsp:txXfrm>
        <a:off x="1116970" y="2173128"/>
        <a:ext cx="2101578" cy="891578"/>
      </dsp:txXfrm>
    </dsp:sp>
    <dsp:sp modelId="{9C636B44-4979-4B27-8EF1-0ECAB70C9CCB}">
      <dsp:nvSpPr>
        <dsp:cNvPr id="0" name=""/>
        <dsp:cNvSpPr/>
      </dsp:nvSpPr>
      <dsp:spPr>
        <a:xfrm>
          <a:off x="3584732" y="2173128"/>
          <a:ext cx="891578" cy="8915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4A1EDB-263E-405A-B33F-6CFE797E223C}">
      <dsp:nvSpPr>
        <dsp:cNvPr id="0" name=""/>
        <dsp:cNvSpPr/>
      </dsp:nvSpPr>
      <dsp:spPr>
        <a:xfrm>
          <a:off x="3771964" y="2360360"/>
          <a:ext cx="517115" cy="5171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89FFB-17E7-4682-A776-197A9EDDDE08}">
      <dsp:nvSpPr>
        <dsp:cNvPr id="0" name=""/>
        <dsp:cNvSpPr/>
      </dsp:nvSpPr>
      <dsp:spPr>
        <a:xfrm>
          <a:off x="4667363" y="2173128"/>
          <a:ext cx="2101578" cy="891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It demands an imposed uniformity in an effort to resist uniformity.</a:t>
          </a:r>
          <a:endParaRPr lang="en-US" sz="1100" kern="1200"/>
        </a:p>
      </dsp:txBody>
      <dsp:txXfrm>
        <a:off x="4667363" y="2173128"/>
        <a:ext cx="2101578" cy="891578"/>
      </dsp:txXfrm>
    </dsp:sp>
    <dsp:sp modelId="{5B8700BF-A43E-41A0-BDF9-12684055593D}">
      <dsp:nvSpPr>
        <dsp:cNvPr id="0" name=""/>
        <dsp:cNvSpPr/>
      </dsp:nvSpPr>
      <dsp:spPr>
        <a:xfrm>
          <a:off x="7135126" y="2173128"/>
          <a:ext cx="891578" cy="89157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0CC26A-4717-4674-873C-C6A3ED15335B}">
      <dsp:nvSpPr>
        <dsp:cNvPr id="0" name=""/>
        <dsp:cNvSpPr/>
      </dsp:nvSpPr>
      <dsp:spPr>
        <a:xfrm>
          <a:off x="7322357" y="2360360"/>
          <a:ext cx="517115" cy="51711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DD1B3-5C92-48C8-89B3-E3A8747C0BD9}">
      <dsp:nvSpPr>
        <dsp:cNvPr id="0" name=""/>
        <dsp:cNvSpPr/>
      </dsp:nvSpPr>
      <dsp:spPr>
        <a:xfrm>
          <a:off x="8217757" y="2173128"/>
          <a:ext cx="2101578" cy="891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It employs propositional statements to negate truth based propositional statements.</a:t>
          </a:r>
          <a:endParaRPr lang="en-US" sz="1100" kern="1200"/>
        </a:p>
      </dsp:txBody>
      <dsp:txXfrm>
        <a:off x="8217757" y="2173128"/>
        <a:ext cx="2101578" cy="891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007BCF-B2A9-4E91-8358-32B348834B03}">
      <dsp:nvSpPr>
        <dsp:cNvPr id="0" name=""/>
        <dsp:cNvSpPr/>
      </dsp:nvSpPr>
      <dsp:spPr>
        <a:xfrm>
          <a:off x="0" y="598"/>
          <a:ext cx="6266011" cy="13995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1DE5E5-0A44-4502-8F8F-6AF00D365261}">
      <dsp:nvSpPr>
        <dsp:cNvPr id="0" name=""/>
        <dsp:cNvSpPr/>
      </dsp:nvSpPr>
      <dsp:spPr>
        <a:xfrm>
          <a:off x="423357" y="315492"/>
          <a:ext cx="769740" cy="7697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6ACC9-6320-415F-B230-AD7A3B63CB01}">
      <dsp:nvSpPr>
        <dsp:cNvPr id="0" name=""/>
        <dsp:cNvSpPr/>
      </dsp:nvSpPr>
      <dsp:spPr>
        <a:xfrm>
          <a:off x="1616455" y="598"/>
          <a:ext cx="4649555" cy="1399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17" tIns="148117" rIns="148117" bIns="14811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Nelson-Jones (2001) Should carry a government health warning because of the harm that can be done.</a:t>
          </a:r>
          <a:endParaRPr lang="en-US" sz="1800" kern="1200"/>
        </a:p>
      </dsp:txBody>
      <dsp:txXfrm>
        <a:off x="1616455" y="598"/>
        <a:ext cx="4649555" cy="1399528"/>
      </dsp:txXfrm>
    </dsp:sp>
    <dsp:sp modelId="{A1C67DF3-E327-44A1-B9C5-9E864A0A79CC}">
      <dsp:nvSpPr>
        <dsp:cNvPr id="0" name=""/>
        <dsp:cNvSpPr/>
      </dsp:nvSpPr>
      <dsp:spPr>
        <a:xfrm>
          <a:off x="0" y="1750009"/>
          <a:ext cx="6266011" cy="13995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898820-9597-47AD-8DD3-4665A4F24B4A}">
      <dsp:nvSpPr>
        <dsp:cNvPr id="0" name=""/>
        <dsp:cNvSpPr/>
      </dsp:nvSpPr>
      <dsp:spPr>
        <a:xfrm>
          <a:off x="423357" y="2064903"/>
          <a:ext cx="769740" cy="7697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69C6-DD10-422E-A018-01105102283B}">
      <dsp:nvSpPr>
        <dsp:cNvPr id="0" name=""/>
        <dsp:cNvSpPr/>
      </dsp:nvSpPr>
      <dsp:spPr>
        <a:xfrm>
          <a:off x="1616455" y="1750009"/>
          <a:ext cx="4649555" cy="1399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17" tIns="148117" rIns="148117" bIns="14811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Restriction of Focus</a:t>
          </a:r>
          <a:endParaRPr lang="en-US" sz="1800" kern="1200"/>
        </a:p>
      </dsp:txBody>
      <dsp:txXfrm>
        <a:off x="1616455" y="1750009"/>
        <a:ext cx="4649555" cy="1399528"/>
      </dsp:txXfrm>
    </dsp:sp>
    <dsp:sp modelId="{118D3615-6325-4235-A0C6-7D0F301941CD}">
      <dsp:nvSpPr>
        <dsp:cNvPr id="0" name=""/>
        <dsp:cNvSpPr/>
      </dsp:nvSpPr>
      <dsp:spPr>
        <a:xfrm>
          <a:off x="0" y="3499420"/>
          <a:ext cx="6266011" cy="139952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3043EF-040F-41B2-8FA6-A5CF49F1B662}">
      <dsp:nvSpPr>
        <dsp:cNvPr id="0" name=""/>
        <dsp:cNvSpPr/>
      </dsp:nvSpPr>
      <dsp:spPr>
        <a:xfrm>
          <a:off x="423357" y="3814314"/>
          <a:ext cx="769740" cy="7697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B7A72-6D87-447E-8AE2-4D7410595B0C}">
      <dsp:nvSpPr>
        <dsp:cNvPr id="0" name=""/>
        <dsp:cNvSpPr/>
      </dsp:nvSpPr>
      <dsp:spPr>
        <a:xfrm>
          <a:off x="1616455" y="3499420"/>
          <a:ext cx="4649555" cy="1399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17" tIns="148117" rIns="148117" bIns="14811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Counselling Rigidity</a:t>
          </a:r>
          <a:endParaRPr lang="en-US" sz="1800" kern="1200"/>
        </a:p>
      </dsp:txBody>
      <dsp:txXfrm>
        <a:off x="1616455" y="3499420"/>
        <a:ext cx="4649555" cy="13995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34FE70-B9E6-4CEB-B045-6CB14EA38650}">
      <dsp:nvSpPr>
        <dsp:cNvPr id="0" name=""/>
        <dsp:cNvSpPr/>
      </dsp:nvSpPr>
      <dsp:spPr>
        <a:xfrm>
          <a:off x="0" y="0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942012-A9C6-49D3-80FE-4EA6E12F0DCB}">
      <dsp:nvSpPr>
        <dsp:cNvPr id="0" name=""/>
        <dsp:cNvSpPr/>
      </dsp:nvSpPr>
      <dsp:spPr>
        <a:xfrm>
          <a:off x="0" y="0"/>
          <a:ext cx="6266011" cy="2449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McLeod (2013) "Pluralism takes account of the wide range of ideas that are available about health and healing within contemporary culture"</a:t>
          </a:r>
          <a:endParaRPr lang="en-US" sz="2800" kern="1200"/>
        </a:p>
      </dsp:txBody>
      <dsp:txXfrm>
        <a:off x="0" y="0"/>
        <a:ext cx="6266011" cy="2449773"/>
      </dsp:txXfrm>
    </dsp:sp>
    <dsp:sp modelId="{9B0C5921-5B8D-4510-9E7C-211C2642C49A}">
      <dsp:nvSpPr>
        <dsp:cNvPr id="0" name=""/>
        <dsp:cNvSpPr/>
      </dsp:nvSpPr>
      <dsp:spPr>
        <a:xfrm>
          <a:off x="0" y="2449773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1451814"/>
                <a:satOff val="-11418"/>
                <a:lumOff val="-2353"/>
                <a:alphaOff val="0"/>
                <a:tint val="96000"/>
                <a:lumMod val="104000"/>
              </a:schemeClr>
            </a:gs>
            <a:gs pos="100000">
              <a:schemeClr val="accent2">
                <a:hueOff val="1451814"/>
                <a:satOff val="-11418"/>
                <a:lumOff val="-2353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451814"/>
              <a:satOff val="-11418"/>
              <a:lumOff val="-235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F75C6F-A6A0-49B9-A971-16B3DF2BD02A}">
      <dsp:nvSpPr>
        <dsp:cNvPr id="0" name=""/>
        <dsp:cNvSpPr/>
      </dsp:nvSpPr>
      <dsp:spPr>
        <a:xfrm>
          <a:off x="0" y="2449773"/>
          <a:ext cx="6266011" cy="2449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"an integrative approach to counselling and psychotherapy that both embraces and considers many causes and responses to psychological distress"</a:t>
          </a:r>
          <a:endParaRPr lang="en-US" sz="2800" kern="1200"/>
        </a:p>
      </dsp:txBody>
      <dsp:txXfrm>
        <a:off x="0" y="2449773"/>
        <a:ext cx="6266011" cy="24497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BF652E-CAAA-4BB2-8D2E-73EBFEFC84D8}">
      <dsp:nvSpPr>
        <dsp:cNvPr id="0" name=""/>
        <dsp:cNvSpPr/>
      </dsp:nvSpPr>
      <dsp:spPr>
        <a:xfrm>
          <a:off x="0" y="0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A8E68E-C7AB-446A-8B41-D2D787659D95}">
      <dsp:nvSpPr>
        <dsp:cNvPr id="0" name=""/>
        <dsp:cNvSpPr/>
      </dsp:nvSpPr>
      <dsp:spPr>
        <a:xfrm>
          <a:off x="0" y="0"/>
          <a:ext cx="6266011" cy="2449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Suggested as a basis for psychological theory and practice by William James (McLeod, 2013) one of the founders of modern psychology (Slife &amp; Wendt, 2009).</a:t>
          </a:r>
          <a:endParaRPr lang="en-US" sz="2700" kern="1200"/>
        </a:p>
      </dsp:txBody>
      <dsp:txXfrm>
        <a:off x="0" y="0"/>
        <a:ext cx="6266011" cy="2449773"/>
      </dsp:txXfrm>
    </dsp:sp>
    <dsp:sp modelId="{DC174EDA-681D-4267-AD1C-7BFE092FDEBF}">
      <dsp:nvSpPr>
        <dsp:cNvPr id="0" name=""/>
        <dsp:cNvSpPr/>
      </dsp:nvSpPr>
      <dsp:spPr>
        <a:xfrm>
          <a:off x="0" y="2449773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1451814"/>
                <a:satOff val="-11418"/>
                <a:lumOff val="-2353"/>
                <a:alphaOff val="0"/>
                <a:tint val="96000"/>
                <a:lumMod val="104000"/>
              </a:schemeClr>
            </a:gs>
            <a:gs pos="100000">
              <a:schemeClr val="accent2">
                <a:hueOff val="1451814"/>
                <a:satOff val="-11418"/>
                <a:lumOff val="-2353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451814"/>
              <a:satOff val="-11418"/>
              <a:lumOff val="-235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D9E99F-38C5-485E-A19F-B7A2BF22582F}">
      <dsp:nvSpPr>
        <dsp:cNvPr id="0" name=""/>
        <dsp:cNvSpPr/>
      </dsp:nvSpPr>
      <dsp:spPr>
        <a:xfrm>
          <a:off x="0" y="2449773"/>
          <a:ext cx="6266011" cy="2449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Pluralism refers to the common-sense idea that there may be many valid responses to any significant questions with regard to the nature of reality (Rescher, 1993).</a:t>
          </a:r>
          <a:endParaRPr lang="en-US" sz="2700" kern="1200"/>
        </a:p>
      </dsp:txBody>
      <dsp:txXfrm>
        <a:off x="0" y="2449773"/>
        <a:ext cx="6266011" cy="24497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6895A0-DC36-4BAF-A5E6-028BC98B584D}">
      <dsp:nvSpPr>
        <dsp:cNvPr id="0" name=""/>
        <dsp:cNvSpPr/>
      </dsp:nvSpPr>
      <dsp:spPr>
        <a:xfrm>
          <a:off x="0" y="2392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B2107AF-9C4D-4F79-A0C0-1AC199681A26}">
      <dsp:nvSpPr>
        <dsp:cNvPr id="0" name=""/>
        <dsp:cNvSpPr/>
      </dsp:nvSpPr>
      <dsp:spPr>
        <a:xfrm>
          <a:off x="0" y="2392"/>
          <a:ext cx="6266011" cy="163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Is it possible that we are now more flexible in our attitude.</a:t>
          </a:r>
          <a:endParaRPr lang="en-US" sz="3400" kern="1200" dirty="0"/>
        </a:p>
      </dsp:txBody>
      <dsp:txXfrm>
        <a:off x="0" y="2392"/>
        <a:ext cx="6266011" cy="1631587"/>
      </dsp:txXfrm>
    </dsp:sp>
    <dsp:sp modelId="{DB97C279-B82A-45A7-8539-CBD74CBA3DBB}">
      <dsp:nvSpPr>
        <dsp:cNvPr id="0" name=""/>
        <dsp:cNvSpPr/>
      </dsp:nvSpPr>
      <dsp:spPr>
        <a:xfrm>
          <a:off x="0" y="1633979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725907"/>
                <a:satOff val="-5709"/>
                <a:lumOff val="-1177"/>
                <a:alphaOff val="0"/>
                <a:tint val="96000"/>
                <a:lumMod val="104000"/>
              </a:schemeClr>
            </a:gs>
            <a:gs pos="100000">
              <a:schemeClr val="accent2">
                <a:hueOff val="725907"/>
                <a:satOff val="-5709"/>
                <a:lumOff val="-1177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725907"/>
              <a:satOff val="-5709"/>
              <a:lumOff val="-1177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11BF78E-830D-4B53-AA2D-AD4933E2E50E}">
      <dsp:nvSpPr>
        <dsp:cNvPr id="0" name=""/>
        <dsp:cNvSpPr/>
      </dsp:nvSpPr>
      <dsp:spPr>
        <a:xfrm>
          <a:off x="0" y="1633979"/>
          <a:ext cx="6266011" cy="163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Is it now a time for Futurism?</a:t>
          </a:r>
          <a:endParaRPr lang="en-US" sz="3400" kern="1200" dirty="0"/>
        </a:p>
      </dsp:txBody>
      <dsp:txXfrm>
        <a:off x="0" y="1633979"/>
        <a:ext cx="6266011" cy="1631587"/>
      </dsp:txXfrm>
    </dsp:sp>
    <dsp:sp modelId="{5D4DEC2F-0228-4AD4-8147-E90EB407F630}">
      <dsp:nvSpPr>
        <dsp:cNvPr id="0" name=""/>
        <dsp:cNvSpPr/>
      </dsp:nvSpPr>
      <dsp:spPr>
        <a:xfrm>
          <a:off x="0" y="3265567"/>
          <a:ext cx="6266011" cy="0"/>
        </a:xfrm>
        <a:prstGeom prst="line">
          <a:avLst/>
        </a:prstGeom>
        <a:gradFill rotWithShape="0">
          <a:gsLst>
            <a:gs pos="0">
              <a:schemeClr val="accent2">
                <a:hueOff val="1451814"/>
                <a:satOff val="-11418"/>
                <a:lumOff val="-2353"/>
                <a:alphaOff val="0"/>
                <a:tint val="96000"/>
                <a:lumMod val="104000"/>
              </a:schemeClr>
            </a:gs>
            <a:gs pos="100000">
              <a:schemeClr val="accent2">
                <a:hueOff val="1451814"/>
                <a:satOff val="-11418"/>
                <a:lumOff val="-2353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451814"/>
              <a:satOff val="-11418"/>
              <a:lumOff val="-235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5E1BC8-3B9A-4471-B90E-6DB853600F7D}">
      <dsp:nvSpPr>
        <dsp:cNvPr id="0" name=""/>
        <dsp:cNvSpPr/>
      </dsp:nvSpPr>
      <dsp:spPr>
        <a:xfrm>
          <a:off x="0" y="3265567"/>
          <a:ext cx="6266011" cy="163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An all </a:t>
          </a:r>
          <a:r>
            <a:rPr lang="en-GB" sz="3400" kern="1200" dirty="0">
              <a:latin typeface="Georgia Pro" panose="02040603050505030304"/>
            </a:rPr>
            <a:t>embracing</a:t>
          </a:r>
          <a:r>
            <a:rPr lang="en-GB" sz="3400" kern="1200" dirty="0"/>
            <a:t> whatever works for you approach?</a:t>
          </a:r>
          <a:endParaRPr lang="en-US" sz="3400" kern="1200" dirty="0"/>
        </a:p>
      </dsp:txBody>
      <dsp:txXfrm>
        <a:off x="0" y="3265567"/>
        <a:ext cx="6266011" cy="16315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729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665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379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886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1/20/2020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962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1/20/2020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051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1/20/2020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291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80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924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873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9305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96676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6668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1/20/2020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0265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1/20/2020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119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8433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906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4226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6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3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7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luralisticpractice.com/about/frequently-asked-questions-faqs-on-the-pluralistic-approach/" TargetMode="External"/><Relationship Id="rId2" Type="http://schemas.openxmlformats.org/officeDocument/2006/relationships/hyperlink" Target="http://www.crchealth.com/types-of-therapy/postmodern-therap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Postmodernism" TargetMode="External"/><Relationship Id="rId4" Type="http://schemas.openxmlformats.org/officeDocument/2006/relationships/hyperlink" Target="https://www.summit.org/resources/articles/what-does-postmodern-mea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0D7620A-F2FB-43A8-92B7-28BAE1D7D4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184" r="-2" b="41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9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271651" y="1762886"/>
            <a:ext cx="7656919" cy="3332229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80733" y="2074339"/>
            <a:ext cx="7219954" cy="1828801"/>
          </a:xfrm>
        </p:spPr>
        <p:txBody>
          <a:bodyPr>
            <a:normAutofit/>
          </a:bodyPr>
          <a:lstStyle/>
          <a:p>
            <a:r>
              <a:rPr lang="en-GB" sz="4800" dirty="0">
                <a:cs typeface="Calibri Light"/>
              </a:rPr>
              <a:t>A Postmodern approach to counselling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0733" y="3903138"/>
            <a:ext cx="7219954" cy="1049867"/>
          </a:xfrm>
        </p:spPr>
        <p:txBody>
          <a:bodyPr>
            <a:normAutofit/>
          </a:bodyPr>
          <a:lstStyle/>
          <a:p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886E44"/>
                </a:solidFill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Pluralistic Counselling – The Common-sense approach?</a:t>
            </a:r>
            <a:endParaRPr lang="en-GB" dirty="0">
              <a:solidFill>
                <a:srgbClr val="886E4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33F5045-5779-4E8F-9507-636D7A19E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1176E2-147F-4CDE-B640-E37B87C5B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4469936" cy="1905000"/>
          </a:xfrm>
        </p:spPr>
        <p:txBody>
          <a:bodyPr>
            <a:normAutofit/>
          </a:bodyPr>
          <a:lstStyle/>
          <a:p>
            <a:pPr algn="l"/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What is Postmodernism?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24B42-52AC-4411-95D1-63B838DAE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4428700" cy="3785559"/>
          </a:xfrm>
        </p:spPr>
        <p:txBody>
          <a:bodyPr>
            <a:normAutofit/>
          </a:bodyPr>
          <a:lstStyle/>
          <a:p>
            <a:pPr marL="37465" indent="0">
              <a:buNone/>
            </a:pPr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A movement started in the mid-20th century across:</a:t>
            </a:r>
            <a:endParaRPr lang="en-US" dirty="0"/>
          </a:p>
          <a:p>
            <a:pPr indent="-305435"/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Philosophy</a:t>
            </a:r>
          </a:p>
          <a:p>
            <a:pPr indent="-305435"/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The Arts</a:t>
            </a:r>
          </a:p>
          <a:p>
            <a:pPr indent="-305435"/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Architecture</a:t>
            </a:r>
          </a:p>
          <a:p>
            <a:pPr indent="-305435"/>
            <a:r>
              <a:rPr lang="en-GB" sz="24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Criticism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8C8ED6-A932-44F5-83A5-5793DDA44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0"/>
            <a:ext cx="6096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A363F771-41E2-4348-9B39-AA2E659F25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5702" b="-2"/>
          <a:stretch/>
        </p:blipFill>
        <p:spPr>
          <a:xfrm>
            <a:off x="6262659" y="141988"/>
            <a:ext cx="2806701" cy="3217333"/>
          </a:xfrm>
          <a:prstGeom prst="rect">
            <a:avLst/>
          </a:prstGeom>
        </p:spPr>
      </p:pic>
      <p:pic>
        <p:nvPicPr>
          <p:cNvPr id="8" name="Picture 9" descr="A picture containing holding, man, woman, young&#10;&#10;Description generated with very high confidence">
            <a:extLst>
              <a:ext uri="{FF2B5EF4-FFF2-40B4-BE49-F238E27FC236}">
                <a16:creationId xmlns:a16="http://schemas.microsoft.com/office/drawing/2014/main" id="{DA4D0BF6-1A73-44D5-9F8D-31B0E77D360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104" r="10362" b="-2"/>
          <a:stretch/>
        </p:blipFill>
        <p:spPr>
          <a:xfrm>
            <a:off x="9218135" y="141983"/>
            <a:ext cx="2807208" cy="3217333"/>
          </a:xfrm>
          <a:prstGeom prst="rect">
            <a:avLst/>
          </a:prstGeom>
        </p:spPr>
      </p:pic>
      <p:pic>
        <p:nvPicPr>
          <p:cNvPr id="4" name="Picture 4" descr="A picture containing outdoor, animal, person, man&#10;&#10;Description generated with very high confidence">
            <a:extLst>
              <a:ext uri="{FF2B5EF4-FFF2-40B4-BE49-F238E27FC236}">
                <a16:creationId xmlns:a16="http://schemas.microsoft.com/office/drawing/2014/main" id="{68BA0A8E-172D-4989-8867-786A328F8EC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2100"/>
          <a:stretch/>
        </p:blipFill>
        <p:spPr>
          <a:xfrm>
            <a:off x="6262659" y="3498684"/>
            <a:ext cx="2806701" cy="3217333"/>
          </a:xfrm>
          <a:prstGeom prst="rect">
            <a:avLst/>
          </a:prstGeom>
        </p:spPr>
      </p:pic>
      <p:pic>
        <p:nvPicPr>
          <p:cNvPr id="12" name="Picture 12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74F0220-D026-44A1-A1F5-A25BA6AC9E7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995" r="21508" b="3"/>
          <a:stretch/>
        </p:blipFill>
        <p:spPr>
          <a:xfrm>
            <a:off x="9218135" y="3497324"/>
            <a:ext cx="2807208" cy="321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39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43752-662A-455A-A78C-EE2EEFD87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3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Why Postmodernism?</a:t>
            </a:r>
            <a:endParaRPr lang="en-GB" sz="33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807DB-E470-4F3D-BBBF-F74922C7C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pPr indent="-305435"/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The concept of postmodernism is used to describe the historical era following modernism and the tendencies of this era.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209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43752-E7AD-42A3-A5BC-04A768E6C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Postmodernism = Scepticism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91D20-E692-4C0C-8DDA-09D647CFF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838450"/>
            <a:ext cx="10353762" cy="2952749"/>
          </a:xfrm>
        </p:spPr>
        <p:txBody>
          <a:bodyPr>
            <a:normAutofit fontScale="92500"/>
          </a:bodyPr>
          <a:lstStyle/>
          <a:p>
            <a:pPr marL="37465" indent="0">
              <a:buNone/>
            </a:pPr>
            <a:endParaRPr lang="en-GB" sz="32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  <a:p>
            <a:pPr indent="-305435"/>
            <a:r>
              <a:rPr lang="en-GB" sz="32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An attitude of scepticism</a:t>
            </a:r>
            <a:endParaRPr lang="en-GB" sz="32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  <a:p>
            <a:pPr indent="-305435"/>
            <a:r>
              <a:rPr lang="en-GB" sz="32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Irony</a:t>
            </a:r>
            <a:endParaRPr lang="en-GB" sz="32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  <a:p>
            <a:pPr indent="-305435"/>
            <a:r>
              <a:rPr lang="en-GB" sz="32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Rejection of the grand narratives and ideologies of modernism</a:t>
            </a:r>
            <a:endParaRPr lang="en-GB" sz="32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  <a:p>
            <a:pPr indent="-305435"/>
            <a:endParaRPr lang="en-GB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  <a:p>
            <a:pPr indent="-305435"/>
            <a:endParaRPr lang="en-GB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E0F3D07-DD99-4C5E-90B9-904D28B89CF1}"/>
              </a:ext>
            </a:extLst>
          </p:cNvPr>
          <p:cNvSpPr txBox="1"/>
          <p:nvPr/>
        </p:nvSpPr>
        <p:spPr>
          <a:xfrm>
            <a:off x="1417608" y="1920815"/>
            <a:ext cx="847976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/>
              <a:t>Could</a:t>
            </a:r>
            <a:r>
              <a:rPr lang="en-GB" sz="3200" dirty="0">
                <a:ea typeface="+mn-lt"/>
                <a:cs typeface="+mn-lt"/>
              </a:rPr>
              <a:t> postmodernism be described as:</a:t>
            </a:r>
            <a:r>
              <a:rPr lang="en-GB" sz="32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284273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BDA1C-6D08-402B-878A-551E1C64E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43" y="609599"/>
            <a:ext cx="3413156" cy="5273675"/>
          </a:xfrm>
        </p:spPr>
        <p:txBody>
          <a:bodyPr>
            <a:normAutofit/>
          </a:bodyPr>
          <a:lstStyle/>
          <a:p>
            <a:r>
              <a:rPr lang="en-GB" sz="36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Postmodernism = Critique</a:t>
            </a:r>
            <a:endParaRPr lang="en-GB" sz="3600"/>
          </a:p>
        </p:txBody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E2750A-0423-44CF-AF8C-D971561C3D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6097281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99280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21E1F-2F17-4F52-96FF-82E402D94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Post-modernistic Characteristics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422B2-073B-4FAE-94CD-C7133B9BFA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indent="-305435"/>
            <a:r>
              <a:rPr lang="en-GB" sz="36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Self-referentiality</a:t>
            </a:r>
          </a:p>
          <a:p>
            <a:pPr indent="-305435"/>
            <a:r>
              <a:rPr lang="en-GB" sz="36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Epistemological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52DD87-DD4A-488F-B3B4-4C8DD1059E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indent="-305435"/>
            <a:r>
              <a:rPr lang="en-GB" sz="36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Moral Relativism</a:t>
            </a:r>
          </a:p>
          <a:p>
            <a:pPr indent="-305435"/>
            <a:r>
              <a:rPr lang="en-GB" sz="36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Pluralism</a:t>
            </a:r>
          </a:p>
          <a:p>
            <a:pPr indent="-305435"/>
            <a:r>
              <a:rPr lang="en-GB" sz="36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Irreverence</a:t>
            </a:r>
          </a:p>
        </p:txBody>
      </p:sp>
    </p:spTree>
    <p:extLst>
      <p:ext uri="{BB962C8B-B14F-4D97-AF65-F5344CB8AC3E}">
        <p14:creationId xmlns:p14="http://schemas.microsoft.com/office/powerpoint/2010/main" val="4245731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91139-A682-45E6-A746-7072B1313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Critical Approach to Postmodern Thinking </a:t>
            </a:r>
            <a:endParaRPr lang="en-GB" sz="36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06283-6751-4DE2-85C3-BDB015126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Adopted by academic and theoretical disciplines in the 1980s &amp; 1990s, including:</a:t>
            </a:r>
            <a:endParaRPr lang="en-US" sz="1900"/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Cultural Studies</a:t>
            </a:r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Philosophy of Science</a:t>
            </a:r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Economics</a:t>
            </a:r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Linguistics</a:t>
            </a:r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Architecture</a:t>
            </a:r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Feminist Theory</a:t>
            </a:r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Literary Criticism</a:t>
            </a:r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The Arts Movement – Literature, Contemporary Art, Music</a:t>
            </a:r>
          </a:p>
          <a:p>
            <a:pPr indent="-305435">
              <a:lnSpc>
                <a:spcPct val="100000"/>
              </a:lnSpc>
            </a:pPr>
            <a:endParaRPr lang="en-GB" sz="19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</p:txBody>
      </p:sp>
    </p:spTree>
    <p:extLst>
      <p:ext uri="{BB962C8B-B14F-4D97-AF65-F5344CB8AC3E}">
        <p14:creationId xmlns:p14="http://schemas.microsoft.com/office/powerpoint/2010/main" val="13618342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BEFD4-3E48-4D5C-8F90-AF28E2FB7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Critique the Critique?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6DE6A6-E685-49D3-B97F-357732DFAA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5750992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251909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D7A9AA5A-F6B5-4D1A-9F8C-0B6D0D928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83C414-8D94-4377-83B2-449F59B3F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What is Counselling?</a:t>
            </a:r>
            <a:endParaRPr lang="en-GB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C115FFBB-C8EA-4BA2-A5DD-FE3779505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998132"/>
            <a:ext cx="4333632" cy="3521077"/>
          </a:xfrm>
          <a:prstGeom prst="rect">
            <a:avLst/>
          </a:prstGeom>
        </p:spPr>
      </p:pic>
      <p:pic>
        <p:nvPicPr>
          <p:cNvPr id="38" name="Picture 38" descr="A person in a blue shirt&#10;&#10;Description generated with very high confidence">
            <a:extLst>
              <a:ext uri="{FF2B5EF4-FFF2-40B4-BE49-F238E27FC236}">
                <a16:creationId xmlns:a16="http://schemas.microsoft.com/office/drawing/2014/main" id="{6032E0A8-5214-4CC7-A506-4BB8184216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66" r="14145" b="-1"/>
          <a:stretch/>
        </p:blipFill>
        <p:spPr>
          <a:xfrm>
            <a:off x="1046760" y="2129667"/>
            <a:ext cx="4065464" cy="325800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5F34D-1F0A-4565-8FE2-D6E7BD8FF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2862" y="2129667"/>
            <a:ext cx="5546272" cy="3661533"/>
          </a:xfrm>
        </p:spPr>
        <p:txBody>
          <a:bodyPr anchor="ctr">
            <a:normAutofit/>
          </a:bodyPr>
          <a:lstStyle/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Nelson-Jones (2001) claims the term is used in many ways:</a:t>
            </a:r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A special kind of helping relationship</a:t>
            </a:r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A repertoire of interventions</a:t>
            </a:r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A psychological process</a:t>
            </a:r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A relationship to psychotherapy</a:t>
            </a:r>
          </a:p>
          <a:p>
            <a:pPr indent="-305435">
              <a:lnSpc>
                <a:spcPct val="100000"/>
              </a:lnSpc>
            </a:pPr>
            <a:endParaRPr lang="en-GB" sz="19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  <a:p>
            <a:pPr indent="-305435">
              <a:lnSpc>
                <a:spcPct val="100000"/>
              </a:lnSpc>
            </a:pPr>
            <a:r>
              <a:rPr lang="en-GB" sz="19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A good helping relationship is essential to be effective with your client.</a:t>
            </a:r>
          </a:p>
        </p:txBody>
      </p:sp>
    </p:spTree>
    <p:extLst>
      <p:ext uri="{BB962C8B-B14F-4D97-AF65-F5344CB8AC3E}">
        <p14:creationId xmlns:p14="http://schemas.microsoft.com/office/powerpoint/2010/main" val="1353968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AD22AE-BD90-47AC-9FD1-92C1CFB19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What is Counselling Theory? </a:t>
            </a:r>
            <a:endParaRPr lang="en-GB" sz="3600"/>
          </a:p>
        </p:txBody>
      </p:sp>
      <p:cxnSp>
        <p:nvCxnSpPr>
          <p:cNvPr id="15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D8F7C-C6CA-4F20-9519-556393057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Nelson-Jones (2001) Counselling Theory is an unsubstantiated hypothesis or speculation concerning reality which is not yet definitely known to be so, because once confirmed theory becomes fact?</a:t>
            </a: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Division between theory and fact too rigid?</a:t>
            </a: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Facts strengthen rather than replace theories!</a:t>
            </a:r>
          </a:p>
        </p:txBody>
      </p:sp>
    </p:spTree>
    <p:extLst>
      <p:ext uri="{BB962C8B-B14F-4D97-AF65-F5344CB8AC3E}">
        <p14:creationId xmlns:p14="http://schemas.microsoft.com/office/powerpoint/2010/main" val="3484621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91C36-845A-4057-B143-BCD9B295F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43" y="609599"/>
            <a:ext cx="3413156" cy="5273675"/>
          </a:xfrm>
        </p:spPr>
        <p:txBody>
          <a:bodyPr>
            <a:normAutofit/>
          </a:bodyPr>
          <a:lstStyle/>
          <a:p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Limitations of Counselling Theory</a:t>
            </a:r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9DC3B7-72AA-434B-86FE-52301DE59E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7881748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606053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28CDD186-03E3-4AED-BEB6-0B3BEC208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F85D9-A14B-4F3E-81C4-F8BFF8D6F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278920"/>
            <a:ext cx="5978072" cy="1044679"/>
          </a:xfrm>
        </p:spPr>
        <p:txBody>
          <a:bodyPr>
            <a:normAutofit/>
          </a:bodyPr>
          <a:lstStyle/>
          <a:p>
            <a:r>
              <a:rPr lang="en-GB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Postmodern Therapy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2740D-13D7-4F7C-8427-C7F1A942A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972101"/>
            <a:ext cx="5978072" cy="3722748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305435">
              <a:buClr>
                <a:srgbClr val="CC9685"/>
              </a:buClr>
            </a:pPr>
            <a:r>
              <a:rPr lang="en-GB" sz="32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CRC Health.com - Postmodern therapy = Deconstructing common beliefs and examining the value of them in a person's life.</a:t>
            </a:r>
          </a:p>
          <a:p>
            <a:pPr indent="-305435">
              <a:buClr>
                <a:srgbClr val="CC9685"/>
              </a:buClr>
            </a:pPr>
            <a:r>
              <a:rPr lang="en-GB" sz="32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Narrative Therapy</a:t>
            </a:r>
          </a:p>
          <a:p>
            <a:pPr indent="-305435">
              <a:buClr>
                <a:srgbClr val="CC9685"/>
              </a:buClr>
            </a:pPr>
            <a:r>
              <a:rPr lang="en-GB" sz="32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Solution Focused Therapy</a:t>
            </a:r>
          </a:p>
          <a:p>
            <a:pPr indent="-305435">
              <a:buClr>
                <a:srgbClr val="CC9685"/>
              </a:buClr>
            </a:pPr>
            <a:r>
              <a:rPr lang="en-GB" sz="32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Collaborative Language Systems</a:t>
            </a:r>
          </a:p>
        </p:txBody>
      </p:sp>
      <p:pic>
        <p:nvPicPr>
          <p:cNvPr id="7" name="Picture 10">
            <a:extLst>
              <a:ext uri="{FF2B5EF4-FFF2-40B4-BE49-F238E27FC236}">
                <a16:creationId xmlns:a16="http://schemas.microsoft.com/office/drawing/2014/main" id="{1CF706DA-13E8-4A4F-9260-551FB8127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4C621F05-1D08-48B3-AA59-489D03D56BC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287" r="15333"/>
          <a:stretch/>
        </p:blipFill>
        <p:spPr>
          <a:xfrm>
            <a:off x="7552945" y="643465"/>
            <a:ext cx="3995592" cy="5103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8469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1E3E68-B79D-4D0B-9917-2CDE4CDF5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504A-D153-4DB5-9985-566D7E45C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52" y="293295"/>
            <a:ext cx="7138720" cy="1569786"/>
          </a:xfrm>
        </p:spPr>
        <p:txBody>
          <a:bodyPr>
            <a:normAutofit/>
          </a:bodyPr>
          <a:lstStyle/>
          <a:p>
            <a:r>
              <a:rPr lang="en-GB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Philosophical Implications</a:t>
            </a:r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 </a:t>
            </a:r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405F23C-C82E-4181-95EA-321F3D891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50" y="1"/>
            <a:ext cx="4966697" cy="6858000"/>
          </a:xfrm>
          <a:prstGeom prst="rect">
            <a:avLst/>
          </a:prstGeom>
        </p:spPr>
      </p:pic>
      <p:pic>
        <p:nvPicPr>
          <p:cNvPr id="4" name="Picture 4" descr="A person with a beard&#10;&#10;Description generated with high confidence">
            <a:extLst>
              <a:ext uri="{FF2B5EF4-FFF2-40B4-BE49-F238E27FC236}">
                <a16:creationId xmlns:a16="http://schemas.microsoft.com/office/drawing/2014/main" id="{454FEDF0-EF10-460C-8471-66F9655285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7359" y="643465"/>
            <a:ext cx="2918649" cy="51033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C8EFE-978C-42BB-83F1-BE3D29F5F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9472" y="2396565"/>
            <a:ext cx="5844760" cy="3298283"/>
          </a:xfrm>
        </p:spPr>
        <p:txBody>
          <a:bodyPr anchor="ctr">
            <a:normAutofit/>
          </a:bodyPr>
          <a:lstStyle/>
          <a:p>
            <a:pPr indent="-305435"/>
            <a:r>
              <a:rPr lang="en-GB" sz="36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Theories of learning rely on the counsellor's conception of the nature of man, which makes every learning theorist a philosopher, and this is said by Patterson (1986) to apply even more to counselling theorists.</a:t>
            </a:r>
          </a:p>
        </p:txBody>
      </p:sp>
    </p:spTree>
    <p:extLst>
      <p:ext uri="{BB962C8B-B14F-4D97-AF65-F5344CB8AC3E}">
        <p14:creationId xmlns:p14="http://schemas.microsoft.com/office/powerpoint/2010/main" val="7212696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36DA2-EFF6-4E3A-893A-0044F4156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Counselling Approaches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16164-1EA8-454B-99C8-DF38FECD3D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7465" indent="0">
              <a:buNone/>
            </a:pPr>
            <a:r>
              <a:rPr lang="en-GB" sz="2800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Humanistic</a:t>
            </a:r>
            <a:endParaRPr lang="en-US"/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Person centred counselling</a:t>
            </a: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Gestalt Counselling</a:t>
            </a: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Traditional Analysis</a:t>
            </a: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Reality Counselling</a:t>
            </a:r>
          </a:p>
          <a:p>
            <a:pPr indent="-305435"/>
            <a:endParaRPr lang="en-GB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  <a:p>
            <a:pPr marL="37465" indent="0">
              <a:buNone/>
            </a:pPr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  <a:p>
            <a:pPr indent="-305435"/>
            <a:endParaRPr lang="en-GB" u="sng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  <a:p>
            <a:pPr indent="-305435"/>
            <a:endParaRPr lang="en-GB" u="sng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35731D-C089-4B7E-A370-4F703A5FDD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7465" indent="0">
              <a:buNone/>
            </a:pPr>
            <a:r>
              <a:rPr lang="en-GB" sz="2800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Existential</a:t>
            </a:r>
            <a:endParaRPr lang="en-US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Existential Counselling</a:t>
            </a: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Logotherapy</a:t>
            </a:r>
            <a:endParaRPr lang="en-US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endParaRPr lang="en-GB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marL="37465" indent="0">
              <a:buNone/>
            </a:pPr>
            <a:r>
              <a:rPr lang="en-GB" sz="2800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Psychoanalytic</a:t>
            </a:r>
            <a:endParaRPr lang="en-GB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Psychoanalysis</a:t>
            </a:r>
            <a:endParaRPr lang="en-GB" sz="2800" dirty="0" err="1"/>
          </a:p>
        </p:txBody>
      </p:sp>
    </p:spTree>
    <p:extLst>
      <p:ext uri="{BB962C8B-B14F-4D97-AF65-F5344CB8AC3E}">
        <p14:creationId xmlns:p14="http://schemas.microsoft.com/office/powerpoint/2010/main" val="14386085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5D44C-A86A-47E3-BB31-080D2C32C2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3795" y="538073"/>
            <a:ext cx="4856841" cy="516104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7465" indent="0">
              <a:buNone/>
            </a:pPr>
            <a:r>
              <a:rPr lang="en-GB" sz="2800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Behavioural</a:t>
            </a:r>
            <a:endParaRPr lang="en-US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Behavioural Counselling</a:t>
            </a:r>
            <a:endParaRPr lang="en-US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endParaRPr lang="en-GB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marL="37465" indent="0">
              <a:buNone/>
            </a:pPr>
            <a:r>
              <a:rPr lang="en-GB" sz="2800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Cognitive and Cognitive-Behavioural</a:t>
            </a:r>
            <a:endParaRPr lang="en-US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Social Cognitive Theory</a:t>
            </a:r>
            <a:endParaRPr lang="en-US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Rational Emotive Behaviour Counselling</a:t>
            </a:r>
            <a:endParaRPr lang="en-US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Cognitive Counselling</a:t>
            </a:r>
            <a:endParaRPr lang="en-US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endParaRPr lang="en-GB" u="sng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F5E18E-8917-4AC8-8F56-397975E491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11999" y="351168"/>
            <a:ext cx="4856841" cy="3622672"/>
          </a:xfrm>
        </p:spPr>
        <p:txBody>
          <a:bodyPr>
            <a:normAutofit/>
          </a:bodyPr>
          <a:lstStyle/>
          <a:p>
            <a:pPr marL="37465" indent="0">
              <a:buNone/>
            </a:pPr>
            <a:r>
              <a:rPr lang="en-GB" sz="2800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Eclectic and Integrative</a:t>
            </a:r>
            <a:endParaRPr lang="en-US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Multimodal Counselling</a:t>
            </a:r>
            <a:endParaRPr lang="en-US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Life skills Counselling 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508201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A288A-D926-4B07-A1CE-07DBDE6AC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43" y="609599"/>
            <a:ext cx="3413156" cy="5273675"/>
          </a:xfrm>
        </p:spPr>
        <p:txBody>
          <a:bodyPr>
            <a:normAutofit/>
          </a:bodyPr>
          <a:lstStyle/>
          <a:p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Pluralistic Counselling</a:t>
            </a:r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F8800B-BB81-42CA-A634-34A07A86D6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4933155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340805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BE244-C5D5-4173-9CCD-8F4568F4B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279176"/>
            <a:ext cx="5978072" cy="34156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305435">
              <a:lnSpc>
                <a:spcPct val="100000"/>
              </a:lnSpc>
            </a:pPr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McLeod &amp; Cooper (2012) Pluralistic therapy reflects a postmodern suspicion of what they call the "Grand Narratives" or all-encompassing psychological theories.</a:t>
            </a:r>
            <a:endParaRPr lang="en-US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>
              <a:lnSpc>
                <a:spcPct val="100000"/>
              </a:lnSpc>
            </a:pPr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Pluralistic therapy is an ethos that accepts that there are many factors that contribute to the issues that people seek help for.</a:t>
            </a:r>
            <a:endParaRPr lang="en-US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>
              <a:lnSpc>
                <a:spcPct val="100000"/>
              </a:lnSpc>
            </a:pPr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The counselling and psychotherapy community should adopt a pluralistic stance!!</a:t>
            </a:r>
            <a:endParaRPr lang="en-US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>
              <a:lnSpc>
                <a:spcPct val="100000"/>
              </a:lnSpc>
            </a:pPr>
            <a:endParaRPr lang="en-GB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393022-438F-4BAF-9357-A8712F8704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074" r="30428" b="-2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348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7F578-523C-466A-B84E-96B8D698B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43" y="609599"/>
            <a:ext cx="3413156" cy="5273675"/>
          </a:xfrm>
        </p:spPr>
        <p:txBody>
          <a:bodyPr>
            <a:normAutofit/>
          </a:bodyPr>
          <a:lstStyle/>
          <a:p>
            <a:r>
              <a:rPr lang="en-GB" u="sng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The Pluralistic Ideal</a:t>
            </a:r>
          </a:p>
        </p:txBody>
      </p:sp>
      <p:pic>
        <p:nvPicPr>
          <p:cNvPr id="8" name="Picture 9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F2B07AAD-B531-427B-879A-46A7666CE7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405835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307114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1F771-384E-479F-88AB-3DAE104B4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425451"/>
            <a:ext cx="10353762" cy="601485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7465" indent="0">
              <a:buNone/>
            </a:pPr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McLeod (2013) claims that pluralism has been recognised and applied to the fields of counselling, counselling psychology, and psychotherapy in three ways:</a:t>
            </a:r>
            <a:endParaRPr lang="en-US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marL="37465" indent="0">
              <a:buNone/>
            </a:pPr>
            <a:endParaRPr lang="en-GB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marL="37465" indent="0">
              <a:buNone/>
            </a:pPr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1. A base to argue that actually all therapeutic approaches have value so stop restricting them.</a:t>
            </a:r>
            <a:endParaRPr lang="en-US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marL="37465" indent="0">
              <a:buNone/>
            </a:pPr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2. It has implicitly informed research to demonstrate the multiplicity of change that can occur during therapy.</a:t>
            </a:r>
            <a:endParaRPr lang="en-US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marL="37465" indent="0">
              <a:buNone/>
            </a:pPr>
            <a:r>
              <a:rPr lang="en-GB" sz="28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3. Pluralism has had an impact on contemporary therapy practice, giving it an improve pluralistic stance.</a:t>
            </a:r>
            <a:endParaRPr lang="en-US" sz="280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ea typeface="+mn-lt"/>
              <a:cs typeface="+mn-lt"/>
            </a:endParaRPr>
          </a:p>
          <a:p>
            <a:pPr indent="-305435"/>
            <a:endParaRPr lang="en-GB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</p:txBody>
      </p:sp>
    </p:spTree>
    <p:extLst>
      <p:ext uri="{BB962C8B-B14F-4D97-AF65-F5344CB8AC3E}">
        <p14:creationId xmlns:p14="http://schemas.microsoft.com/office/powerpoint/2010/main" val="41005669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160BC-B9CC-4103-9368-194CF0F3B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663" y="135147"/>
            <a:ext cx="10353762" cy="1257300"/>
          </a:xfrm>
        </p:spPr>
        <p:txBody>
          <a:bodyPr/>
          <a:lstStyle/>
          <a:p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Discussion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77D1B-95A5-4D7A-90C0-D099D3794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844016"/>
            <a:ext cx="10353762" cy="394718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7465" indent="0">
              <a:buNone/>
            </a:pPr>
            <a:endParaRPr lang="en-GB" sz="32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  <a:p>
            <a:pPr indent="-305435"/>
            <a:r>
              <a:rPr lang="en-GB" sz="32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Giving counsellors a much wider range of tools must be a good thing?</a:t>
            </a:r>
          </a:p>
          <a:p>
            <a:pPr indent="-305435"/>
            <a:r>
              <a:rPr lang="en-GB" sz="32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Do we really need such rigid structures?</a:t>
            </a:r>
          </a:p>
          <a:p>
            <a:pPr indent="-305435"/>
            <a:r>
              <a:rPr lang="en-GB" sz="32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Is letting the client choose a therapy really the best idea?</a:t>
            </a:r>
          </a:p>
          <a:p>
            <a:pPr indent="-305435"/>
            <a:endParaRPr lang="en-GB" sz="32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  <a:cs typeface="Duba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E7D2FD-1CFD-4C90-89CB-C7EA4B93A4E2}"/>
              </a:ext>
            </a:extLst>
          </p:cNvPr>
          <p:cNvSpPr txBox="1"/>
          <p:nvPr/>
        </p:nvSpPr>
        <p:spPr>
          <a:xfrm>
            <a:off x="815622" y="1309511"/>
            <a:ext cx="457764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/>
              <a:t>What</a:t>
            </a:r>
            <a:r>
              <a:rPr lang="en-GB" sz="3200" dirty="0">
                <a:ea typeface="+mn-lt"/>
                <a:cs typeface="+mn-lt"/>
              </a:rPr>
              <a:t> the hell do I know?</a:t>
            </a:r>
            <a:r>
              <a:rPr lang="en-GB" sz="3200" dirty="0"/>
              <a:t> </a:t>
            </a:r>
            <a:endParaRPr lang="en-GB" sz="3200" dirty="0">
              <a:cs typeface="Dubai"/>
            </a:endParaRPr>
          </a:p>
        </p:txBody>
      </p:sp>
    </p:spTree>
    <p:extLst>
      <p:ext uri="{BB962C8B-B14F-4D97-AF65-F5344CB8AC3E}">
        <p14:creationId xmlns:p14="http://schemas.microsoft.com/office/powerpoint/2010/main" val="32532583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537A6-A02C-4010-9826-10E1A0023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43" y="609599"/>
            <a:ext cx="3413156" cy="5273675"/>
          </a:xfrm>
        </p:spPr>
        <p:txBody>
          <a:bodyPr>
            <a:normAutofit/>
          </a:bodyPr>
          <a:lstStyle/>
          <a:p>
            <a:r>
              <a:rPr lang="en-GB" sz="3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The end of postmordernism?</a:t>
            </a:r>
            <a:endParaRPr lang="en-GB" sz="3000"/>
          </a:p>
        </p:txBody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E59E5C8-7887-41CF-A17D-B5CD49639F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5037378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07487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A338357-1A6A-4C1E-A6D6-1DCDE6DF4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9">
            <a:extLst>
              <a:ext uri="{FF2B5EF4-FFF2-40B4-BE49-F238E27FC236}">
                <a16:creationId xmlns:a16="http://schemas.microsoft.com/office/drawing/2014/main" id="{E1F51140-4156-423C-9638-1223606FBA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66116" y="164592"/>
            <a:ext cx="11859768" cy="6528816"/>
          </a:xfrm>
          <a:prstGeom prst="rect">
            <a:avLst/>
          </a:prstGeom>
          <a:ln w="15875" cap="sq" cmpd="sng">
            <a:noFill/>
            <a:miter lim="800000"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DA9D92-9FE2-4562-A679-CEFDE8CF33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8889" y="1097280"/>
            <a:ext cx="6043875" cy="4626864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chemeClr val="tx1"/>
                </a:solidFill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Thanks for listening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E618C-DEAE-4815-8B43-6188F43A39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22028" y="1097280"/>
            <a:ext cx="3256177" cy="4626863"/>
          </a:xfrm>
        </p:spPr>
        <p:txBody>
          <a:bodyPr anchor="ctr">
            <a:normAutofit/>
          </a:bodyPr>
          <a:lstStyle/>
          <a:p>
            <a:pPr algn="l"/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Any questions?</a:t>
            </a:r>
            <a:endParaRPr lang="en-GB"/>
          </a:p>
        </p:txBody>
      </p:sp>
      <p:cxnSp>
        <p:nvCxnSpPr>
          <p:cNvPr id="11" name="Straight Connector 11">
            <a:extLst>
              <a:ext uri="{FF2B5EF4-FFF2-40B4-BE49-F238E27FC236}">
                <a16:creationId xmlns:a16="http://schemas.microsoft.com/office/drawing/2014/main" id="{2DAA738B-EDF5-4694-B25A-3488245BC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7395" y="2057399"/>
            <a:ext cx="0" cy="274320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00847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7">
            <a:extLst>
              <a:ext uri="{FF2B5EF4-FFF2-40B4-BE49-F238E27FC236}">
                <a16:creationId xmlns:a16="http://schemas.microsoft.com/office/drawing/2014/main" id="{7CFAC9FD-BAD6-47B4-9C11-BE23CEAC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D04529-BEA1-46C9-A680-8A2D9F6FD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916" y="1078264"/>
            <a:ext cx="3422930" cy="4701473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FFFFFF"/>
                </a:solidFill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References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58F50-6537-4C83-8F26-7E4866E23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4167" y="1078263"/>
            <a:ext cx="6117578" cy="4701474"/>
          </a:xfrm>
          <a:effectLst/>
        </p:spPr>
        <p:txBody>
          <a:bodyPr anchor="ctr">
            <a:normAutofit/>
          </a:bodyPr>
          <a:lstStyle/>
          <a:p>
            <a:pPr indent="-305435">
              <a:lnSpc>
                <a:spcPct val="100000"/>
              </a:lnSpc>
            </a:pP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  <a:hlinkClick r:id="rId2"/>
              </a:rPr>
              <a:t>http://www.crchealth.com/types-of-therapy/postmodern-therapy/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 accessed 31/12/19</a:t>
            </a:r>
          </a:p>
          <a:p>
            <a:pPr indent="-305435">
              <a:lnSpc>
                <a:spcPct val="100000"/>
              </a:lnSpc>
            </a:pP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John McLeod, (2013). Developing Pluralistic Practice in Counselling and Psychology: Using What the Client Knows. </a:t>
            </a:r>
            <a:r>
              <a:rPr lang="en-GB" sz="1000" i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European Journal of Counselling, 2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(1), 51-64.</a:t>
            </a:r>
          </a:p>
          <a:p>
            <a:pPr indent="-305435">
              <a:lnSpc>
                <a:spcPct val="100000"/>
              </a:lnSpc>
            </a:pP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Nelson-Jones, R., &amp; Nelson-Jones, R. (2001). </a:t>
            </a:r>
            <a:r>
              <a:rPr lang="en-GB" sz="1000" i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Theory and Practice of counselling &amp; Therapy. 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London: Continuum.</a:t>
            </a:r>
          </a:p>
          <a:p>
            <a:pPr indent="-305435">
              <a:lnSpc>
                <a:spcPct val="100000"/>
              </a:lnSpc>
            </a:pP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Patterson, C. (1986). </a:t>
            </a:r>
            <a:r>
              <a:rPr lang="en-GB" sz="1000" i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Theories of Counselling and Psychotherapy 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(4th ed.). New York: Collins Publishers.</a:t>
            </a:r>
          </a:p>
          <a:p>
            <a:pPr indent="-305435">
              <a:lnSpc>
                <a:spcPct val="100000"/>
              </a:lnSpc>
            </a:pP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  <a:hlinkClick r:id="rId3"/>
              </a:rPr>
              <a:t>http://www.pluralisticpractice.com/about/frequently-asked-questions-faqs-on-the-pluralistic-approach/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 accessed 03/01/2020.</a:t>
            </a:r>
          </a:p>
          <a:p>
            <a:pPr indent="-305435">
              <a:lnSpc>
                <a:spcPct val="100000"/>
              </a:lnSpc>
            </a:pPr>
            <a:r>
              <a:rPr lang="en-GB" sz="1000" err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Rescher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, N. (1993). </a:t>
            </a:r>
            <a:r>
              <a:rPr lang="en-GB" sz="1000" i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Pluralism: Against the demand of consensus. 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Oxford: Oxford University Press.</a:t>
            </a:r>
          </a:p>
          <a:p>
            <a:pPr indent="-305435">
              <a:lnSpc>
                <a:spcPct val="100000"/>
              </a:lnSpc>
            </a:pP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Samuels, A. (1989). Analysis and Pluralism: The Politics of Psyche. </a:t>
            </a:r>
            <a:r>
              <a:rPr lang="en-GB" sz="1000" i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The Journal of Analytical Psychology. 34, 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33-51.</a:t>
            </a:r>
          </a:p>
          <a:p>
            <a:pPr indent="-305435">
              <a:lnSpc>
                <a:spcPct val="100000"/>
              </a:lnSpc>
            </a:pP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Slife, B. D., &amp; Wendt, D. C. (2009). Editors' introduction: The modern legacy of William James' 'A pluralistic universe' . </a:t>
            </a:r>
            <a:r>
              <a:rPr lang="en-GB" sz="1000" i="1" err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Journel</a:t>
            </a:r>
            <a:r>
              <a:rPr lang="en-GB" sz="1000" i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 of mind and behaviour, 30, 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103-106.</a:t>
            </a:r>
          </a:p>
          <a:p>
            <a:pPr indent="-305435">
              <a:lnSpc>
                <a:spcPct val="100000"/>
              </a:lnSpc>
            </a:pP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Stoll, M. McLeod, J. (2019). BACP. A pluralistic approach to student counselling. </a:t>
            </a:r>
            <a:r>
              <a:rPr lang="en-GB" sz="1000" i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University and College Counselling. March 2019. 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Volume 7, Issue 1.</a:t>
            </a:r>
          </a:p>
          <a:p>
            <a:pPr indent="-305435">
              <a:lnSpc>
                <a:spcPct val="100000"/>
              </a:lnSpc>
            </a:pPr>
            <a:r>
              <a:rPr lang="en-GB" sz="1000" err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Timulak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, L. (2007). Identifying core </a:t>
            </a:r>
            <a:r>
              <a:rPr lang="en-GB" sz="1000" err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catagories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 of client-</a:t>
            </a:r>
            <a:r>
              <a:rPr lang="en-GB" sz="1000" err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indentified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 impact of helpful events in psychotherapy: A qualitative meta-analysis. </a:t>
            </a:r>
            <a:r>
              <a:rPr lang="en-GB" sz="1000" i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Psychotherapy Research, 17, 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305-314.</a:t>
            </a:r>
          </a:p>
          <a:p>
            <a:pPr indent="-305435">
              <a:lnSpc>
                <a:spcPct val="100000"/>
              </a:lnSpc>
            </a:pPr>
            <a:r>
              <a:rPr lang="en-GB" sz="1000" err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Timulak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, L. (2010). Significant events in psychotherapy: An update of research findings. </a:t>
            </a:r>
            <a:r>
              <a:rPr lang="en-GB" sz="1000" i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Psychology  and Psychotherapy, 83, 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421-427.</a:t>
            </a:r>
          </a:p>
          <a:p>
            <a:pPr indent="-305435">
              <a:lnSpc>
                <a:spcPct val="100000"/>
              </a:lnSpc>
            </a:pP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  <a:hlinkClick r:id="rId4"/>
              </a:rPr>
              <a:t>https://www.summit.org/resources/articles/what-does-postmodern-mean/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 accessed 31/12/19.</a:t>
            </a:r>
          </a:p>
          <a:p>
            <a:pPr indent="-305435">
              <a:lnSpc>
                <a:spcPct val="100000"/>
              </a:lnSpc>
            </a:pP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  <a:hlinkClick r:id="rId5"/>
              </a:rPr>
              <a:t>https://en.wikipedia.org/wiki/Postmodernism</a:t>
            </a:r>
            <a:r>
              <a:rPr lang="en-GB" sz="10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cs typeface="Dubai"/>
              </a:rPr>
              <a:t> accessed 31/12/19.</a:t>
            </a:r>
          </a:p>
        </p:txBody>
      </p:sp>
    </p:spTree>
    <p:extLst>
      <p:ext uri="{BB962C8B-B14F-4D97-AF65-F5344CB8AC3E}">
        <p14:creationId xmlns:p14="http://schemas.microsoft.com/office/powerpoint/2010/main" val="27472537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LightSeedRightStep">
      <a:dk1>
        <a:srgbClr val="000000"/>
      </a:dk1>
      <a:lt1>
        <a:srgbClr val="FFFFFF"/>
      </a:lt1>
      <a:dk2>
        <a:srgbClr val="413824"/>
      </a:dk2>
      <a:lt2>
        <a:srgbClr val="E4E8EA"/>
      </a:lt2>
      <a:accent1>
        <a:srgbClr val="CC9685"/>
      </a:accent1>
      <a:accent2>
        <a:srgbClr val="B89E6D"/>
      </a:accent2>
      <a:accent3>
        <a:srgbClr val="A4A772"/>
      </a:accent3>
      <a:accent4>
        <a:srgbClr val="8AAD66"/>
      </a:accent4>
      <a:accent5>
        <a:srgbClr val="7AB075"/>
      </a:accent5>
      <a:accent6>
        <a:srgbClr val="68B17F"/>
      </a:accent6>
      <a:hlink>
        <a:srgbClr val="5C8A99"/>
      </a:hlink>
      <a:folHlink>
        <a:srgbClr val="848484"/>
      </a:folHlink>
    </a:clrScheme>
    <a:fontScheme name="Slate">
      <a:majorFont>
        <a:latin typeface="Georgia Pro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Dubai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1027</Words>
  <Application>Microsoft Office PowerPoint</Application>
  <PresentationFormat>Widescreen</PresentationFormat>
  <Paragraphs>137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Dubai</vt:lpstr>
      <vt:lpstr>Georgia Pro</vt:lpstr>
      <vt:lpstr>Wingdings 2</vt:lpstr>
      <vt:lpstr>SlateVTI</vt:lpstr>
      <vt:lpstr>A Postmodern approach to counselling</vt:lpstr>
      <vt:lpstr>What is Postmodernism?</vt:lpstr>
      <vt:lpstr>Why Postmodernism?</vt:lpstr>
      <vt:lpstr>Postmodernism = Scepticism</vt:lpstr>
      <vt:lpstr>Postmodernism = Critique</vt:lpstr>
      <vt:lpstr>Post-modernistic Characteristics</vt:lpstr>
      <vt:lpstr>Critical Approach to Postmodern Thinking </vt:lpstr>
      <vt:lpstr>Critique the Critique?</vt:lpstr>
      <vt:lpstr>What is Counselling?</vt:lpstr>
      <vt:lpstr>What is Counselling Theory? </vt:lpstr>
      <vt:lpstr>Limitations of Counselling Theory</vt:lpstr>
      <vt:lpstr>Postmodern Therapy</vt:lpstr>
      <vt:lpstr>Philosophical Implications </vt:lpstr>
      <vt:lpstr>Counselling Approaches</vt:lpstr>
      <vt:lpstr>PowerPoint Presentation</vt:lpstr>
      <vt:lpstr>Pluralistic Counselling</vt:lpstr>
      <vt:lpstr>PowerPoint Presentation</vt:lpstr>
      <vt:lpstr>The Pluralistic Ideal</vt:lpstr>
      <vt:lpstr>PowerPoint Presentation</vt:lpstr>
      <vt:lpstr>Discussion</vt:lpstr>
      <vt:lpstr>The end of postmordernism?</vt:lpstr>
      <vt:lpstr>Thanks for listening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Christopher Evans (1501653)</cp:lastModifiedBy>
  <cp:revision>188</cp:revision>
  <dcterms:created xsi:type="dcterms:W3CDTF">2020-01-13T10:47:55Z</dcterms:created>
  <dcterms:modified xsi:type="dcterms:W3CDTF">2020-01-20T10:00:12Z</dcterms:modified>
</cp:coreProperties>
</file>