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1" r:id="rId6"/>
    <p:sldId id="464" r:id="rId7"/>
    <p:sldId id="462" r:id="rId8"/>
    <p:sldId id="463" r:id="rId9"/>
    <p:sldId id="458" r:id="rId10"/>
    <p:sldId id="457" r:id="rId11"/>
    <p:sldId id="460" r:id="rId12"/>
    <p:sldId id="452" r:id="rId13"/>
    <p:sldId id="459" r:id="rId14"/>
    <p:sldId id="454" r:id="rId15"/>
    <p:sldId id="45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361B9-4B49-444C-B3A6-E098DEC87306}" v="30" dt="2026-04-22T11:35:30.3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3" autoAdjust="0"/>
    <p:restoredTop sz="94576" autoAdjust="0"/>
  </p:normalViewPr>
  <p:slideViewPr>
    <p:cSldViewPr>
      <p:cViewPr varScale="1">
        <p:scale>
          <a:sx n="128" d="100"/>
          <a:sy n="128" d="100"/>
        </p:scale>
        <p:origin x="37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Tanaskovic (2427846)" userId="d3eb1d58-3499-451d-bddd-477ba6121e9d" providerId="ADAL" clId="{23E361B9-4B49-444C-B3A6-E098DEC87306}"/>
    <pc:docChg chg="custSel modSld">
      <pc:chgData name="Ivana Tanaskovic (2427846)" userId="d3eb1d58-3499-451d-bddd-477ba6121e9d" providerId="ADAL" clId="{23E361B9-4B49-444C-B3A6-E098DEC87306}" dt="2026-04-22T11:35:30.303" v="39"/>
      <pc:docMkLst>
        <pc:docMk/>
      </pc:docMkLst>
      <pc:sldChg chg="addSp delSp modSp mod delAnim modAnim">
        <pc:chgData name="Ivana Tanaskovic (2427846)" userId="d3eb1d58-3499-451d-bddd-477ba6121e9d" providerId="ADAL" clId="{23E361B9-4B49-444C-B3A6-E098DEC87306}" dt="2026-04-22T11:09:04" v="21"/>
        <pc:sldMkLst>
          <pc:docMk/>
          <pc:sldMk cId="0" sldId="277"/>
        </pc:sldMkLst>
        <pc:picChg chg="add del mod">
          <ac:chgData name="Ivana Tanaskovic (2427846)" userId="d3eb1d58-3499-451d-bddd-477ba6121e9d" providerId="ADAL" clId="{23E361B9-4B49-444C-B3A6-E098DEC87306}" dt="2026-04-22T10:03:54.598" v="3" actId="21"/>
          <ac:picMkLst>
            <pc:docMk/>
            <pc:sldMk cId="0" sldId="277"/>
            <ac:picMk id="2" creationId="{FD9137F5-F7F5-8B6C-0763-CB729ED2E7B7}"/>
          </ac:picMkLst>
        </pc:picChg>
        <pc:picChg chg="add del mod">
          <ac:chgData name="Ivana Tanaskovic (2427846)" userId="d3eb1d58-3499-451d-bddd-477ba6121e9d" providerId="ADAL" clId="{23E361B9-4B49-444C-B3A6-E098DEC87306}" dt="2026-04-22T11:06:51.078" v="20" actId="21"/>
          <ac:picMkLst>
            <pc:docMk/>
            <pc:sldMk cId="0" sldId="277"/>
            <ac:picMk id="3" creationId="{9B38B70D-4DF9-BAE6-29F6-4ED561E48272}"/>
          </ac:picMkLst>
        </pc:picChg>
        <pc:picChg chg="add mod">
          <ac:chgData name="Ivana Tanaskovic (2427846)" userId="d3eb1d58-3499-451d-bddd-477ba6121e9d" providerId="ADAL" clId="{23E361B9-4B49-444C-B3A6-E098DEC87306}" dt="2026-04-22T11:09:04" v="21"/>
          <ac:picMkLst>
            <pc:docMk/>
            <pc:sldMk cId="0" sldId="277"/>
            <ac:picMk id="4" creationId="{39B939D6-1FE2-372C-D39F-72360F8C8169}"/>
          </ac:picMkLst>
        </pc:picChg>
      </pc:sldChg>
      <pc:sldChg chg="addSp delSp modSp mod delAnim modAnim">
        <pc:chgData name="Ivana Tanaskovic (2427846)" userId="d3eb1d58-3499-451d-bddd-477ba6121e9d" providerId="ADAL" clId="{23E361B9-4B49-444C-B3A6-E098DEC87306}" dt="2026-04-22T11:17:29.933" v="27"/>
        <pc:sldMkLst>
          <pc:docMk/>
          <pc:sldMk cId="711734170" sldId="442"/>
        </pc:sldMkLst>
        <pc:picChg chg="add del mod">
          <ac:chgData name="Ivana Tanaskovic (2427846)" userId="d3eb1d58-3499-451d-bddd-477ba6121e9d" providerId="ADAL" clId="{23E361B9-4B49-444C-B3A6-E098DEC87306}" dt="2026-04-22T11:12:19.154" v="26" actId="21"/>
          <ac:picMkLst>
            <pc:docMk/>
            <pc:sldMk cId="711734170" sldId="442"/>
            <ac:picMk id="2" creationId="{6EA12A86-CCB3-69D4-13AF-8C344DC9FB1C}"/>
          </ac:picMkLst>
        </pc:picChg>
        <pc:picChg chg="add mod">
          <ac:chgData name="Ivana Tanaskovic (2427846)" userId="d3eb1d58-3499-451d-bddd-477ba6121e9d" providerId="ADAL" clId="{23E361B9-4B49-444C-B3A6-E098DEC87306}" dt="2026-04-22T11:17:29.933" v="27"/>
          <ac:picMkLst>
            <pc:docMk/>
            <pc:sldMk cId="711734170" sldId="442"/>
            <ac:picMk id="4" creationId="{686198F3-123F-054A-66C6-096CD50D4721}"/>
          </ac:picMkLst>
        </pc:picChg>
      </pc:sldChg>
      <pc:sldChg chg="addSp modSp modAnim">
        <pc:chgData name="Ivana Tanaskovic (2427846)" userId="d3eb1d58-3499-451d-bddd-477ba6121e9d" providerId="ADAL" clId="{23E361B9-4B49-444C-B3A6-E098DEC87306}" dt="2026-04-22T10:53:00.880" v="16"/>
        <pc:sldMkLst>
          <pc:docMk/>
          <pc:sldMk cId="1688727333" sldId="452"/>
        </pc:sldMkLst>
        <pc:picChg chg="add mod">
          <ac:chgData name="Ivana Tanaskovic (2427846)" userId="d3eb1d58-3499-451d-bddd-477ba6121e9d" providerId="ADAL" clId="{23E361B9-4B49-444C-B3A6-E098DEC87306}" dt="2026-04-22T10:53:00.880" v="16"/>
          <ac:picMkLst>
            <pc:docMk/>
            <pc:sldMk cId="1688727333" sldId="452"/>
            <ac:picMk id="2" creationId="{4DC31D74-36B2-FB96-A051-333B714271D5}"/>
          </ac:picMkLst>
        </pc:picChg>
      </pc:sldChg>
      <pc:sldChg chg="addSp delSp modSp mod delAnim modAnim">
        <pc:chgData name="Ivana Tanaskovic (2427846)" userId="d3eb1d58-3499-451d-bddd-477ba6121e9d" providerId="ADAL" clId="{23E361B9-4B49-444C-B3A6-E098DEC87306}" dt="2026-04-22T11:35:30.303" v="39"/>
        <pc:sldMkLst>
          <pc:docMk/>
          <pc:sldMk cId="1278544363" sldId="454"/>
        </pc:sldMkLst>
        <pc:picChg chg="add del mod">
          <ac:chgData name="Ivana Tanaskovic (2427846)" userId="d3eb1d58-3499-451d-bddd-477ba6121e9d" providerId="ADAL" clId="{23E361B9-4B49-444C-B3A6-E098DEC87306}" dt="2026-04-22T11:30:04.174" v="38" actId="21"/>
          <ac:picMkLst>
            <pc:docMk/>
            <pc:sldMk cId="1278544363" sldId="454"/>
            <ac:picMk id="3" creationId="{C5F1239B-5DB6-3644-D078-072C1F1BB725}"/>
          </ac:picMkLst>
        </pc:picChg>
        <pc:picChg chg="add mod">
          <ac:chgData name="Ivana Tanaskovic (2427846)" userId="d3eb1d58-3499-451d-bddd-477ba6121e9d" providerId="ADAL" clId="{23E361B9-4B49-444C-B3A6-E098DEC87306}" dt="2026-04-22T11:35:30.303" v="39"/>
          <ac:picMkLst>
            <pc:docMk/>
            <pc:sldMk cId="1278544363" sldId="454"/>
            <ac:picMk id="7" creationId="{E98817EE-9F00-CA8F-FADC-85D603C00755}"/>
          </ac:picMkLst>
        </pc:picChg>
      </pc:sldChg>
      <pc:sldChg chg="addSp delSp modSp mod delAnim modAnim">
        <pc:chgData name="Ivana Tanaskovic (2427846)" userId="d3eb1d58-3499-451d-bddd-477ba6121e9d" providerId="ADAL" clId="{23E361B9-4B49-444C-B3A6-E098DEC87306}" dt="2026-04-22T11:11:00.271" v="23"/>
        <pc:sldMkLst>
          <pc:docMk/>
          <pc:sldMk cId="1044028000" sldId="455"/>
        </pc:sldMkLst>
        <pc:picChg chg="add del mod">
          <ac:chgData name="Ivana Tanaskovic (2427846)" userId="d3eb1d58-3499-451d-bddd-477ba6121e9d" providerId="ADAL" clId="{23E361B9-4B49-444C-B3A6-E098DEC87306}" dt="2026-04-22T11:09:09.568" v="22" actId="21"/>
          <ac:picMkLst>
            <pc:docMk/>
            <pc:sldMk cId="1044028000" sldId="455"/>
            <ac:picMk id="3" creationId="{FD78B25C-4DEE-A5DA-C2CA-D232A73685C3}"/>
          </ac:picMkLst>
        </pc:picChg>
        <pc:picChg chg="add mod">
          <ac:chgData name="Ivana Tanaskovic (2427846)" userId="d3eb1d58-3499-451d-bddd-477ba6121e9d" providerId="ADAL" clId="{23E361B9-4B49-444C-B3A6-E098DEC87306}" dt="2026-04-22T11:11:00.271" v="23"/>
          <ac:picMkLst>
            <pc:docMk/>
            <pc:sldMk cId="1044028000" sldId="455"/>
            <ac:picMk id="6" creationId="{5D01E2F6-429E-C446-C4F5-31B953645D48}"/>
          </ac:picMkLst>
        </pc:picChg>
      </pc:sldChg>
      <pc:sldChg chg="addSp delSp modSp mod delAnim modAnim">
        <pc:chgData name="Ivana Tanaskovic (2427846)" userId="d3eb1d58-3499-451d-bddd-477ba6121e9d" providerId="ADAL" clId="{23E361B9-4B49-444C-B3A6-E098DEC87306}" dt="2026-04-22T11:12:09.097" v="25"/>
        <pc:sldMkLst>
          <pc:docMk/>
          <pc:sldMk cId="1196154705" sldId="456"/>
        </pc:sldMkLst>
        <pc:picChg chg="add del mod">
          <ac:chgData name="Ivana Tanaskovic (2427846)" userId="d3eb1d58-3499-451d-bddd-477ba6121e9d" providerId="ADAL" clId="{23E361B9-4B49-444C-B3A6-E098DEC87306}" dt="2026-04-22T10:00:32.805" v="1" actId="21"/>
          <ac:picMkLst>
            <pc:docMk/>
            <pc:sldMk cId="1196154705" sldId="456"/>
            <ac:picMk id="3" creationId="{48C7A3CD-126E-EB0D-0544-93E821ECFB78}"/>
          </ac:picMkLst>
        </pc:picChg>
        <pc:picChg chg="add del mod">
          <ac:chgData name="Ivana Tanaskovic (2427846)" userId="d3eb1d58-3499-451d-bddd-477ba6121e9d" providerId="ADAL" clId="{23E361B9-4B49-444C-B3A6-E098DEC87306}" dt="2026-04-22T10:17:01.023" v="7" actId="21"/>
          <ac:picMkLst>
            <pc:docMk/>
            <pc:sldMk cId="1196154705" sldId="456"/>
            <ac:picMk id="6" creationId="{87DB4CD5-3F1F-2644-7540-C20EDD30056E}"/>
          </ac:picMkLst>
        </pc:picChg>
        <pc:picChg chg="add del mod">
          <ac:chgData name="Ivana Tanaskovic (2427846)" userId="d3eb1d58-3499-451d-bddd-477ba6121e9d" providerId="ADAL" clId="{23E361B9-4B49-444C-B3A6-E098DEC87306}" dt="2026-04-22T11:11:08.771" v="24" actId="21"/>
          <ac:picMkLst>
            <pc:docMk/>
            <pc:sldMk cId="1196154705" sldId="456"/>
            <ac:picMk id="8" creationId="{CB7BA7F9-0C83-D950-EC8C-86A415551CE9}"/>
          </ac:picMkLst>
        </pc:picChg>
        <pc:picChg chg="add mod">
          <ac:chgData name="Ivana Tanaskovic (2427846)" userId="d3eb1d58-3499-451d-bddd-477ba6121e9d" providerId="ADAL" clId="{23E361B9-4B49-444C-B3A6-E098DEC87306}" dt="2026-04-22T11:12:09.097" v="25"/>
          <ac:picMkLst>
            <pc:docMk/>
            <pc:sldMk cId="1196154705" sldId="456"/>
            <ac:picMk id="9" creationId="{1396B7E7-600B-E450-BB83-2F1C3AE4E193}"/>
          </ac:picMkLst>
        </pc:picChg>
      </pc:sldChg>
      <pc:sldChg chg="addSp delSp modSp mod delAnim modAnim">
        <pc:chgData name="Ivana Tanaskovic (2427846)" userId="d3eb1d58-3499-451d-bddd-477ba6121e9d" providerId="ADAL" clId="{23E361B9-4B49-444C-B3A6-E098DEC87306}" dt="2026-04-22T11:29:08.275" v="37"/>
        <pc:sldMkLst>
          <pc:docMk/>
          <pc:sldMk cId="425489401" sldId="457"/>
        </pc:sldMkLst>
        <pc:picChg chg="add del mod">
          <ac:chgData name="Ivana Tanaskovic (2427846)" userId="d3eb1d58-3499-451d-bddd-477ba6121e9d" providerId="ADAL" clId="{23E361B9-4B49-444C-B3A6-E098DEC87306}" dt="2026-04-22T11:27:48.820" v="36" actId="21"/>
          <ac:picMkLst>
            <pc:docMk/>
            <pc:sldMk cId="425489401" sldId="457"/>
            <ac:picMk id="6" creationId="{C93859E0-68CC-9B38-3473-414CCC2CF17B}"/>
          </ac:picMkLst>
        </pc:picChg>
        <pc:picChg chg="add mod">
          <ac:chgData name="Ivana Tanaskovic (2427846)" userId="d3eb1d58-3499-451d-bddd-477ba6121e9d" providerId="ADAL" clId="{23E361B9-4B49-444C-B3A6-E098DEC87306}" dt="2026-04-22T11:29:08.275" v="37"/>
          <ac:picMkLst>
            <pc:docMk/>
            <pc:sldMk cId="425489401" sldId="457"/>
            <ac:picMk id="7" creationId="{529C6704-08F3-EC81-1FF5-2085A7BCE66E}"/>
          </ac:picMkLst>
        </pc:picChg>
      </pc:sldChg>
      <pc:sldChg chg="addSp delSp modSp mod delAnim modAnim">
        <pc:chgData name="Ivana Tanaskovic (2427846)" userId="d3eb1d58-3499-451d-bddd-477ba6121e9d" providerId="ADAL" clId="{23E361B9-4B49-444C-B3A6-E098DEC87306}" dt="2026-04-22T11:27:35.015" v="35"/>
        <pc:sldMkLst>
          <pc:docMk/>
          <pc:sldMk cId="2070946817" sldId="458"/>
        </pc:sldMkLst>
        <pc:picChg chg="add del mod">
          <ac:chgData name="Ivana Tanaskovic (2427846)" userId="d3eb1d58-3499-451d-bddd-477ba6121e9d" providerId="ADAL" clId="{23E361B9-4B49-444C-B3A6-E098DEC87306}" dt="2026-04-22T11:23:55.908" v="34" actId="21"/>
          <ac:picMkLst>
            <pc:docMk/>
            <pc:sldMk cId="2070946817" sldId="458"/>
            <ac:picMk id="3" creationId="{C180A101-E1E7-F0C8-8976-4DB83E424A3B}"/>
          </ac:picMkLst>
        </pc:picChg>
        <pc:picChg chg="add mod">
          <ac:chgData name="Ivana Tanaskovic (2427846)" userId="d3eb1d58-3499-451d-bddd-477ba6121e9d" providerId="ADAL" clId="{23E361B9-4B49-444C-B3A6-E098DEC87306}" dt="2026-04-22T11:27:35.015" v="35"/>
          <ac:picMkLst>
            <pc:docMk/>
            <pc:sldMk cId="2070946817" sldId="458"/>
            <ac:picMk id="6" creationId="{4DF6615A-CF9F-F4D2-C886-4E6DDA8CA50A}"/>
          </ac:picMkLst>
        </pc:picChg>
      </pc:sldChg>
      <pc:sldChg chg="addSp modSp modAnim">
        <pc:chgData name="Ivana Tanaskovic (2427846)" userId="d3eb1d58-3499-451d-bddd-477ba6121e9d" providerId="ADAL" clId="{23E361B9-4B49-444C-B3A6-E098DEC87306}" dt="2026-04-22T10:56:42.690" v="17"/>
        <pc:sldMkLst>
          <pc:docMk/>
          <pc:sldMk cId="872766868" sldId="459"/>
        </pc:sldMkLst>
        <pc:picChg chg="add mod">
          <ac:chgData name="Ivana Tanaskovic (2427846)" userId="d3eb1d58-3499-451d-bddd-477ba6121e9d" providerId="ADAL" clId="{23E361B9-4B49-444C-B3A6-E098DEC87306}" dt="2026-04-22T10:56:42.690" v="17"/>
          <ac:picMkLst>
            <pc:docMk/>
            <pc:sldMk cId="872766868" sldId="459"/>
            <ac:picMk id="3" creationId="{9C74B5A8-61B7-E2E0-D9C3-1C305735EC29}"/>
          </ac:picMkLst>
        </pc:picChg>
      </pc:sldChg>
      <pc:sldChg chg="addSp modSp modAnim">
        <pc:chgData name="Ivana Tanaskovic (2427846)" userId="d3eb1d58-3499-451d-bddd-477ba6121e9d" providerId="ADAL" clId="{23E361B9-4B49-444C-B3A6-E098DEC87306}" dt="2026-04-22T10:46:48.775" v="15"/>
        <pc:sldMkLst>
          <pc:docMk/>
          <pc:sldMk cId="3418309274" sldId="460"/>
        </pc:sldMkLst>
        <pc:picChg chg="add mod">
          <ac:chgData name="Ivana Tanaskovic (2427846)" userId="d3eb1d58-3499-451d-bddd-477ba6121e9d" providerId="ADAL" clId="{23E361B9-4B49-444C-B3A6-E098DEC87306}" dt="2026-04-22T10:46:48.775" v="15"/>
          <ac:picMkLst>
            <pc:docMk/>
            <pc:sldMk cId="3418309274" sldId="460"/>
            <ac:picMk id="3" creationId="{FFCDD0A6-A5D1-3EB3-350B-0F48C631570C}"/>
          </ac:picMkLst>
        </pc:picChg>
      </pc:sldChg>
      <pc:sldChg chg="addSp modSp modAnim">
        <pc:chgData name="Ivana Tanaskovic (2427846)" userId="d3eb1d58-3499-451d-bddd-477ba6121e9d" providerId="ADAL" clId="{23E361B9-4B49-444C-B3A6-E098DEC87306}" dt="2026-04-22T11:04:19.977" v="19"/>
        <pc:sldMkLst>
          <pc:docMk/>
          <pc:sldMk cId="2454118130" sldId="461"/>
        </pc:sldMkLst>
        <pc:picChg chg="add mod">
          <ac:chgData name="Ivana Tanaskovic (2427846)" userId="d3eb1d58-3499-451d-bddd-477ba6121e9d" providerId="ADAL" clId="{23E361B9-4B49-444C-B3A6-E098DEC87306}" dt="2026-04-22T11:04:19.977" v="19"/>
          <ac:picMkLst>
            <pc:docMk/>
            <pc:sldMk cId="2454118130" sldId="461"/>
            <ac:picMk id="3" creationId="{751863C7-CC48-CD48-1353-60F167D7C019}"/>
          </ac:picMkLst>
        </pc:picChg>
      </pc:sldChg>
      <pc:sldChg chg="addSp delSp modSp mod delAnim modAnim">
        <pc:chgData name="Ivana Tanaskovic (2427846)" userId="d3eb1d58-3499-451d-bddd-477ba6121e9d" providerId="ADAL" clId="{23E361B9-4B49-444C-B3A6-E098DEC87306}" dt="2026-04-22T11:21:59.212" v="31"/>
        <pc:sldMkLst>
          <pc:docMk/>
          <pc:sldMk cId="4131606645" sldId="462"/>
        </pc:sldMkLst>
        <pc:picChg chg="add del mod">
          <ac:chgData name="Ivana Tanaskovic (2427846)" userId="d3eb1d58-3499-451d-bddd-477ba6121e9d" providerId="ADAL" clId="{23E361B9-4B49-444C-B3A6-E098DEC87306}" dt="2026-04-22T11:21:00.926" v="30" actId="21"/>
          <ac:picMkLst>
            <pc:docMk/>
            <pc:sldMk cId="4131606645" sldId="462"/>
            <ac:picMk id="6" creationId="{E789B355-694C-6525-8BFD-BBA080087BBA}"/>
          </ac:picMkLst>
        </pc:picChg>
        <pc:picChg chg="add mod">
          <ac:chgData name="Ivana Tanaskovic (2427846)" userId="d3eb1d58-3499-451d-bddd-477ba6121e9d" providerId="ADAL" clId="{23E361B9-4B49-444C-B3A6-E098DEC87306}" dt="2026-04-22T11:21:59.212" v="31"/>
          <ac:picMkLst>
            <pc:docMk/>
            <pc:sldMk cId="4131606645" sldId="462"/>
            <ac:picMk id="7" creationId="{F1E267D8-DF22-E5A1-5CCE-AB14DD96DB21}"/>
          </ac:picMkLst>
        </pc:picChg>
      </pc:sldChg>
      <pc:sldChg chg="addSp delSp modSp mod delAnim modAnim">
        <pc:chgData name="Ivana Tanaskovic (2427846)" userId="d3eb1d58-3499-451d-bddd-477ba6121e9d" providerId="ADAL" clId="{23E361B9-4B49-444C-B3A6-E098DEC87306}" dt="2026-04-22T11:23:14.260" v="33"/>
        <pc:sldMkLst>
          <pc:docMk/>
          <pc:sldMk cId="1507340530" sldId="463"/>
        </pc:sldMkLst>
        <pc:picChg chg="add del mod">
          <ac:chgData name="Ivana Tanaskovic (2427846)" userId="d3eb1d58-3499-451d-bddd-477ba6121e9d" providerId="ADAL" clId="{23E361B9-4B49-444C-B3A6-E098DEC87306}" dt="2026-04-22T11:22:09.171" v="32" actId="21"/>
          <ac:picMkLst>
            <pc:docMk/>
            <pc:sldMk cId="1507340530" sldId="463"/>
            <ac:picMk id="6" creationId="{5B2560BE-4C1A-BA60-478A-7FEEC6492451}"/>
          </ac:picMkLst>
        </pc:picChg>
        <pc:picChg chg="add mod">
          <ac:chgData name="Ivana Tanaskovic (2427846)" userId="d3eb1d58-3499-451d-bddd-477ba6121e9d" providerId="ADAL" clId="{23E361B9-4B49-444C-B3A6-E098DEC87306}" dt="2026-04-22T11:23:14.260" v="33"/>
          <ac:picMkLst>
            <pc:docMk/>
            <pc:sldMk cId="1507340530" sldId="463"/>
            <ac:picMk id="7" creationId="{3ABD6F01-9C3F-B3F7-98C4-B0243C87BA10}"/>
          </ac:picMkLst>
        </pc:picChg>
      </pc:sldChg>
      <pc:sldChg chg="addSp delSp modSp mod delAnim modAnim">
        <pc:chgData name="Ivana Tanaskovic (2427846)" userId="d3eb1d58-3499-451d-bddd-477ba6121e9d" providerId="ADAL" clId="{23E361B9-4B49-444C-B3A6-E098DEC87306}" dt="2026-04-22T11:20:50.031" v="29"/>
        <pc:sldMkLst>
          <pc:docMk/>
          <pc:sldMk cId="3648043161" sldId="464"/>
        </pc:sldMkLst>
        <pc:picChg chg="add del mod">
          <ac:chgData name="Ivana Tanaskovic (2427846)" userId="d3eb1d58-3499-451d-bddd-477ba6121e9d" providerId="ADAL" clId="{23E361B9-4B49-444C-B3A6-E098DEC87306}" dt="2026-04-22T11:18:33.330" v="28" actId="21"/>
          <ac:picMkLst>
            <pc:docMk/>
            <pc:sldMk cId="3648043161" sldId="464"/>
            <ac:picMk id="6" creationId="{88B5B1CE-F705-9036-4DD7-AD0157F7B889}"/>
          </ac:picMkLst>
        </pc:picChg>
        <pc:picChg chg="add mod">
          <ac:chgData name="Ivana Tanaskovic (2427846)" userId="d3eb1d58-3499-451d-bddd-477ba6121e9d" providerId="ADAL" clId="{23E361B9-4B49-444C-B3A6-E098DEC87306}" dt="2026-04-22T11:20:50.031" v="29"/>
          <ac:picMkLst>
            <pc:docMk/>
            <pc:sldMk cId="3648043161" sldId="464"/>
            <ac:picMk id="7" creationId="{6E6DC9BA-3A96-846F-E88B-72CA522B528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a:t>
            </a:r>
            <a:r>
              <a:rPr lang="en-US" altLang="en-US" sz="2800" b="1" dirty="0">
                <a:solidFill>
                  <a:schemeClr val="bg1"/>
                </a:solidFill>
              </a:rPr>
              <a:t>2427846</a:t>
            </a:r>
            <a:endParaRPr lang="en-GB" altLang="en-US" sz="2800" b="1" dirty="0">
              <a:solidFill>
                <a:schemeClr val="bg1"/>
              </a:solidFill>
            </a:endParaRPr>
          </a:p>
          <a:p>
            <a:pPr algn="l" eaLnBrk="1" hangingPunct="1"/>
            <a:r>
              <a:rPr lang="en-GB" altLang="en-US" sz="2800" b="1" dirty="0">
                <a:solidFill>
                  <a:schemeClr val="bg1"/>
                </a:solidFill>
              </a:rPr>
              <a:t>Student name:</a:t>
            </a:r>
            <a:r>
              <a:rPr lang="en-US" altLang="en-US" sz="2800" b="1" dirty="0">
                <a:solidFill>
                  <a:schemeClr val="bg1"/>
                </a:solidFill>
              </a:rPr>
              <a:t> Ivana Tanaskovic</a:t>
            </a:r>
            <a:endParaRPr lang="en-GB" altLang="en-US" sz="2800" b="1" dirty="0">
              <a:solidFill>
                <a:schemeClr val="bg1"/>
              </a:solidFill>
            </a:endParaRPr>
          </a:p>
          <a:p>
            <a:pPr algn="l" eaLnBrk="1" hangingPunct="1"/>
            <a:r>
              <a:rPr lang="en-GB" altLang="en-US" sz="2800" b="1" dirty="0">
                <a:solidFill>
                  <a:schemeClr val="bg1"/>
                </a:solidFill>
              </a:rPr>
              <a:t>Lecturer Name: </a:t>
            </a:r>
            <a:r>
              <a:rPr lang="en-US" altLang="en-US" sz="2800" b="1" dirty="0">
                <a:solidFill>
                  <a:schemeClr val="bg1"/>
                </a:solidFill>
              </a:rPr>
              <a:t>Shaila Hussain</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Recording 22 Apr 2026 at 12:09:03">
            <a:hlinkClick r:id="" action="ppaction://media"/>
            <a:extLst>
              <a:ext uri="{FF2B5EF4-FFF2-40B4-BE49-F238E27FC236}">
                <a16:creationId xmlns:a16="http://schemas.microsoft.com/office/drawing/2014/main" id="{39B939D6-1FE2-372C-D39F-72360F8C81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Content Placeholder 6">
            <a:extLst>
              <a:ext uri="{FF2B5EF4-FFF2-40B4-BE49-F238E27FC236}">
                <a16:creationId xmlns:a16="http://schemas.microsoft.com/office/drawing/2014/main" id="{9BC7DED6-A43D-65AB-8CFA-EF597CDD6145}"/>
              </a:ext>
            </a:extLst>
          </p:cNvPr>
          <p:cNvSpPr>
            <a:spLocks noGrp="1"/>
          </p:cNvSpPr>
          <p:nvPr>
            <p:ph idx="1"/>
          </p:nvPr>
        </p:nvSpPr>
        <p:spPr>
          <a:xfrm>
            <a:off x="601134" y="1295401"/>
            <a:ext cx="8229600" cy="3917032"/>
          </a:xfrm>
        </p:spPr>
        <p:txBody>
          <a:bodyPr/>
          <a:lstStyle/>
          <a:p>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Type 2 Diabetes Mellitus is a chronic metabolic disorder characterised by elevated blood glucose levels due to insulin resistance and/or inadequate insulin production. It is one of the most prevalent long-term conditions in the UK and is associated with serious complications if not effectively managed (NHS, 2023). This presentation will explore the biological basis of the condition and develop a patient-centred care plan aligned with clinical guidelines. </a:t>
            </a:r>
          </a:p>
          <a:p>
            <a:endParaRPr lang="en-US" sz="2000" dirty="0">
              <a:latin typeface="Arial" panose="020B0604020202020204" pitchFamily="34" charset="0"/>
              <a:cs typeface="Arial" panose="020B0604020202020204" pitchFamily="34" charset="0"/>
            </a:endParaRPr>
          </a:p>
        </p:txBody>
      </p:sp>
      <p:pic>
        <p:nvPicPr>
          <p:cNvPr id="6" name="Audio Recording 22 Apr 2026 at 12:11:00">
            <a:hlinkClick r:id="" action="ppaction://media"/>
            <a:extLst>
              <a:ext uri="{FF2B5EF4-FFF2-40B4-BE49-F238E27FC236}">
                <a16:creationId xmlns:a16="http://schemas.microsoft.com/office/drawing/2014/main" id="{5D01E2F6-429E-C446-C4F5-31B953645D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0440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7" name="Content Placeholder 6">
            <a:extLst>
              <a:ext uri="{FF2B5EF4-FFF2-40B4-BE49-F238E27FC236}">
                <a16:creationId xmlns:a16="http://schemas.microsoft.com/office/drawing/2014/main" id="{720EE3E7-DAD1-AFCF-25B7-BDC350B3A180}"/>
              </a:ext>
            </a:extLst>
          </p:cNvPr>
          <p:cNvSpPr>
            <a:spLocks noGrp="1"/>
          </p:cNvSpPr>
          <p:nvPr>
            <p:ph idx="1"/>
          </p:nvPr>
        </p:nvSpPr>
        <p:spPr>
          <a:xfrm>
            <a:off x="347133" y="1286934"/>
            <a:ext cx="8229600" cy="3917032"/>
          </a:xfrm>
        </p:spPr>
        <p:txBody>
          <a:bodyPr/>
          <a:lstStyle/>
          <a:p>
            <a:endParaRPr lang="en-US"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fictional patient, referred to as Mr A, is a 55-year-old male who works in an office environment. He leads a predominantly sedentary lifestyle, consumes a diet high in processed sugars and fats, and has a history of smoking. These factors contribute significantly to his overall health risks.</a:t>
            </a:r>
          </a:p>
          <a:p>
            <a:endParaRPr lang="en-US" sz="2400" dirty="0">
              <a:latin typeface="Arial" panose="020B0604020202020204" pitchFamily="34" charset="0"/>
              <a:cs typeface="Arial" panose="020B0604020202020204" pitchFamily="34" charset="0"/>
            </a:endParaRPr>
          </a:p>
        </p:txBody>
      </p:sp>
      <p:pic>
        <p:nvPicPr>
          <p:cNvPr id="9" name="Audio Recording 22 Apr 2026 at 12:12:08">
            <a:hlinkClick r:id="" action="ppaction://media"/>
            <a:extLst>
              <a:ext uri="{FF2B5EF4-FFF2-40B4-BE49-F238E27FC236}">
                <a16:creationId xmlns:a16="http://schemas.microsoft.com/office/drawing/2014/main" id="{1396B7E7-600B-E450-BB83-2F1C3AE4E1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1961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5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5" name="Content Placeholder 4">
            <a:extLst>
              <a:ext uri="{FF2B5EF4-FFF2-40B4-BE49-F238E27FC236}">
                <a16:creationId xmlns:a16="http://schemas.microsoft.com/office/drawing/2014/main" id="{D2D2A538-A1DB-290D-4D06-018FCF32E5A8}"/>
              </a:ext>
            </a:extLst>
          </p:cNvPr>
          <p:cNvSpPr>
            <a:spLocks noGrp="1"/>
          </p:cNvSpPr>
          <p:nvPr>
            <p:ph idx="1"/>
          </p:nvPr>
        </p:nvSpPr>
        <p:spPr>
          <a:xfrm>
            <a:off x="601133" y="1058334"/>
            <a:ext cx="8229600" cy="3917032"/>
          </a:xfrm>
        </p:spPr>
        <p:txBody>
          <a:bodyPr/>
          <a:lstStyle/>
          <a:p>
            <a:endParaRPr lang="en-US" sz="2400" kern="0" dirty="0">
              <a:effectLst/>
              <a:latin typeface="Arial" panose="020B0604020202020204" pitchFamily="34" charset="0"/>
              <a:ea typeface="Times New Roman" panose="02020603050405020304" pitchFamily="18" charset="0"/>
              <a:cs typeface="Arial" panose="020B0604020202020204" pitchFamily="34" charset="0"/>
            </a:endParaRP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The endocrine system plays a central role in the regulation of blood glucose levels, particularly through the function of the pancreas. The pancreas contains specialised beta cells within the islets of Langerhans, which are responsible for the secretion of insulin, a hormone essential for maintaining glucose homeostasis in the body.</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4" name="Audio Recording 22 Apr 2026 at 12:17:29">
            <a:hlinkClick r:id="" action="ppaction://media"/>
            <a:extLst>
              <a:ext uri="{FF2B5EF4-FFF2-40B4-BE49-F238E27FC236}">
                <a16:creationId xmlns:a16="http://schemas.microsoft.com/office/drawing/2014/main" id="{686198F3-123F-054A-66C6-096CD50D47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71173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D05C7-7E86-1B9E-506B-CFAA6D7B86AD}"/>
              </a:ext>
            </a:extLst>
          </p:cNvPr>
          <p:cNvSpPr>
            <a:spLocks noGrp="1"/>
          </p:cNvSpPr>
          <p:nvPr>
            <p:ph type="title"/>
          </p:nvPr>
        </p:nvSpPr>
        <p:spPr/>
        <p:txBody>
          <a:bodyPr/>
          <a:lstStyle/>
          <a:p>
            <a:r>
              <a:rPr lang="en-US" dirty="0"/>
              <a:t>The Endocrine system</a:t>
            </a:r>
          </a:p>
        </p:txBody>
      </p:sp>
      <p:pic>
        <p:nvPicPr>
          <p:cNvPr id="6" name="Content Placeholder 5">
            <a:extLst>
              <a:ext uri="{FF2B5EF4-FFF2-40B4-BE49-F238E27FC236}">
                <a16:creationId xmlns:a16="http://schemas.microsoft.com/office/drawing/2014/main" id="{CBF2ECD9-B451-6289-55D6-582155EAC9C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bwMode="auto">
          <a:xfrm>
            <a:off x="2613818" y="1294871"/>
            <a:ext cx="3916363"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9B5FB457-AFDF-4956-115B-7115E9876D69}"/>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06F1733E-9BBD-1EDD-7E8D-D9040DFDE4E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3" name="Audio Recording 22 Apr 2026 at 12:04:19">
            <a:hlinkClick r:id="" action="ppaction://media"/>
            <a:extLst>
              <a:ext uri="{FF2B5EF4-FFF2-40B4-BE49-F238E27FC236}">
                <a16:creationId xmlns:a16="http://schemas.microsoft.com/office/drawing/2014/main" id="{751863C7-CC48-CD48-1353-60F167D7C0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45411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60DA4-1F47-AF9C-3134-53C2CF24E5C4}"/>
              </a:ext>
            </a:extLst>
          </p:cNvPr>
          <p:cNvSpPr>
            <a:spLocks noGrp="1"/>
          </p:cNvSpPr>
          <p:nvPr>
            <p:ph type="title"/>
          </p:nvPr>
        </p:nvSpPr>
        <p:spPr/>
        <p:txBody>
          <a:bodyPr/>
          <a:lstStyle/>
          <a:p>
            <a:r>
              <a:rPr lang="en-GB" sz="4000" b="1" kern="0" dirty="0">
                <a:effectLst/>
                <a:latin typeface="Arial" panose="020B0604020202020204" pitchFamily="34" charset="0"/>
                <a:ea typeface="Times New Roman" panose="02020603050405020304" pitchFamily="18" charset="0"/>
                <a:cs typeface="Arial" panose="020B0604020202020204" pitchFamily="34" charset="0"/>
              </a:rPr>
              <a:t>Normal Physiology</a:t>
            </a:r>
            <a:r>
              <a:rPr lang="en-GB" sz="4000" dirty="0">
                <a:effectLst/>
                <a:latin typeface="Arial" panose="020B0604020202020204" pitchFamily="34" charset="0"/>
                <a:cs typeface="Arial" panose="020B0604020202020204" pitchFamily="34" charset="0"/>
              </a:rPr>
              <a:t> </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14DE16-3CC1-9D1C-670B-8250C8EAC812}"/>
              </a:ext>
            </a:extLst>
          </p:cNvPr>
          <p:cNvSpPr>
            <a:spLocks noGrp="1"/>
          </p:cNvSpPr>
          <p:nvPr>
            <p:ph idx="1"/>
          </p:nvPr>
        </p:nvSpPr>
        <p:spPr>
          <a:xfrm>
            <a:off x="592666" y="1684868"/>
            <a:ext cx="8229600" cy="3917032"/>
          </a:xfrm>
        </p:spPr>
        <p:txBody>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Under normal physiological conditions, insulin facilitates the uptake of glucose from the bloodstream into body cells, where it is used for energy production or stored for future use. This tightly regulated process ensures that blood glucose levels remain within a narrow, healthy range, preventing both hyperglycaemia and hypoglycaemia.</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EC82FFC3-6FED-2BA0-14A2-E8B551444719}"/>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8A981917-AD73-A25C-00A4-2A8CF0F46AC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Audio Recording 22 Apr 2026 at 12:20:49">
            <a:hlinkClick r:id="" action="ppaction://media"/>
            <a:extLst>
              <a:ext uri="{FF2B5EF4-FFF2-40B4-BE49-F238E27FC236}">
                <a16:creationId xmlns:a16="http://schemas.microsoft.com/office/drawing/2014/main" id="{6E6DC9BA-3A96-846F-E88B-72CA522B52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6480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A2312-5F03-D651-86DA-8CD999F64912}"/>
              </a:ext>
            </a:extLst>
          </p:cNvPr>
          <p:cNvSpPr>
            <a:spLocks noGrp="1"/>
          </p:cNvSpPr>
          <p:nvPr>
            <p:ph type="title"/>
          </p:nvPr>
        </p:nvSpPr>
        <p:spPr/>
        <p:txBody>
          <a:bodyPr/>
          <a:lstStyle/>
          <a:p>
            <a:r>
              <a:rPr lang="en-GB" b="1" dirty="0"/>
              <a:t>Pathophysiology of Disease</a:t>
            </a:r>
            <a:br>
              <a:rPr lang="en-GB" b="1" dirty="0"/>
            </a:br>
            <a:endParaRPr lang="en-US" dirty="0"/>
          </a:p>
        </p:txBody>
      </p:sp>
      <p:sp>
        <p:nvSpPr>
          <p:cNvPr id="3" name="Content Placeholder 2">
            <a:extLst>
              <a:ext uri="{FF2B5EF4-FFF2-40B4-BE49-F238E27FC236}">
                <a16:creationId xmlns:a16="http://schemas.microsoft.com/office/drawing/2014/main" id="{332AB8C8-1B53-5893-6776-CD16001D31CA}"/>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n Type 2 Diabetes, the body’s cells become resistant to the effects of insulin, and the pancreas may fail to produce sufficient insulin to compensate. As a result, glucose accumulates in the bloodstream, leading to chronic hyperglycaemia. Over time, this can cause damage to blood vessels and organs, increasing the risk of complications such as cardiovascular disease, neuropathy, and kidney damage (NICE, 2022).</a:t>
            </a:r>
          </a:p>
        </p:txBody>
      </p:sp>
      <p:sp>
        <p:nvSpPr>
          <p:cNvPr id="4" name="Date Placeholder 3">
            <a:extLst>
              <a:ext uri="{FF2B5EF4-FFF2-40B4-BE49-F238E27FC236}">
                <a16:creationId xmlns:a16="http://schemas.microsoft.com/office/drawing/2014/main" id="{1BADB336-4BEC-4036-7F36-BFFA4849AF87}"/>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F59A0952-B627-A75B-0D88-2E00F7EB3E1A}"/>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Audio Recording 22 Apr 2026 at 12:21:59">
            <a:hlinkClick r:id="" action="ppaction://media"/>
            <a:extLst>
              <a:ext uri="{FF2B5EF4-FFF2-40B4-BE49-F238E27FC236}">
                <a16:creationId xmlns:a16="http://schemas.microsoft.com/office/drawing/2014/main" id="{F1E267D8-DF22-E5A1-5CCE-AB14DD96DB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413160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CCBF0-F513-0E5B-F1B0-63136DF42895}"/>
              </a:ext>
            </a:extLst>
          </p:cNvPr>
          <p:cNvSpPr>
            <a:spLocks noGrp="1"/>
          </p:cNvSpPr>
          <p:nvPr>
            <p:ph type="title"/>
          </p:nvPr>
        </p:nvSpPr>
        <p:spPr/>
        <p:txBody>
          <a:bodyPr/>
          <a:lstStyle/>
          <a:p>
            <a:r>
              <a:rPr lang="en-GB" sz="4000" b="1" kern="0" dirty="0">
                <a:effectLst/>
                <a:latin typeface="Arial" panose="020B0604020202020204" pitchFamily="34" charset="0"/>
                <a:ea typeface="Times New Roman" panose="02020603050405020304" pitchFamily="18" charset="0"/>
                <a:cs typeface="Arial" panose="020B0604020202020204" pitchFamily="34" charset="0"/>
              </a:rPr>
              <a:t>Symptoms and Diagnosis</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99638296-4DD2-55D4-22EB-B25BEF119C01}"/>
              </a:ext>
            </a:extLst>
          </p:cNvPr>
          <p:cNvSpPr>
            <a:spLocks noGrp="1"/>
          </p:cNvSpPr>
          <p:nvPr>
            <p:ph idx="1"/>
          </p:nvPr>
        </p:nvSpPr>
        <p:spPr>
          <a:xfrm>
            <a:off x="736600" y="939801"/>
            <a:ext cx="8229600" cy="3917032"/>
          </a:xfrm>
        </p:spPr>
        <p:txBody>
          <a:bodyPr/>
          <a:lstStyle/>
          <a:p>
            <a:endParaRPr lang="en-US" sz="2400" kern="0" dirty="0">
              <a:latin typeface="Arial" panose="020B0604020202020204" pitchFamily="34" charset="0"/>
              <a:ea typeface="Times New Roman" panose="02020603050405020304" pitchFamily="18" charset="0"/>
              <a:cs typeface="Arial" panose="020B0604020202020204" pitchFamily="34" charset="0"/>
            </a:endParaRP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Common symptoms of Type 2 Diabetes include increased thirst, frequent urination, fatigue, and blurred vision. Diagnosis is typically confirmed through blood tests, including fasting plasma glucose and </a:t>
            </a:r>
            <a:r>
              <a:rPr lang="en-GB" sz="2400" kern="0" dirty="0" err="1">
                <a:effectLst/>
                <a:latin typeface="Arial" panose="020B0604020202020204" pitchFamily="34" charset="0"/>
                <a:ea typeface="Times New Roman" panose="02020603050405020304" pitchFamily="18" charset="0"/>
                <a:cs typeface="Arial" panose="020B0604020202020204" pitchFamily="34" charset="0"/>
              </a:rPr>
              <a:t>glycated</a:t>
            </a:r>
            <a:r>
              <a:rPr lang="en-GB" sz="2400" kern="0" dirty="0">
                <a:effectLst/>
                <a:latin typeface="Arial" panose="020B0604020202020204" pitchFamily="34" charset="0"/>
                <a:ea typeface="Times New Roman" panose="02020603050405020304" pitchFamily="18" charset="0"/>
                <a:cs typeface="Arial" panose="020B0604020202020204" pitchFamily="34" charset="0"/>
              </a:rPr>
              <a:t> haemoglobin (HbA1c) levels. An HbA1c level of 48 </a:t>
            </a:r>
            <a:r>
              <a:rPr lang="en-GB" sz="2400" kern="0" dirty="0" err="1">
                <a:effectLst/>
                <a:latin typeface="Arial" panose="020B0604020202020204" pitchFamily="34" charset="0"/>
                <a:ea typeface="Times New Roman" panose="02020603050405020304" pitchFamily="18" charset="0"/>
                <a:cs typeface="Arial" panose="020B0604020202020204" pitchFamily="34" charset="0"/>
              </a:rPr>
              <a:t>mmol</a:t>
            </a:r>
            <a:r>
              <a:rPr lang="en-GB" sz="2400" kern="0" dirty="0">
                <a:effectLst/>
                <a:latin typeface="Arial" panose="020B0604020202020204" pitchFamily="34" charset="0"/>
                <a:ea typeface="Times New Roman" panose="02020603050405020304" pitchFamily="18" charset="0"/>
                <a:cs typeface="Arial" panose="020B0604020202020204" pitchFamily="34" charset="0"/>
              </a:rPr>
              <a:t>/mol (6.5%) or higher is indicative of diabetes (NHS, 2023).</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4" name="Date Placeholder 3">
            <a:extLst>
              <a:ext uri="{FF2B5EF4-FFF2-40B4-BE49-F238E27FC236}">
                <a16:creationId xmlns:a16="http://schemas.microsoft.com/office/drawing/2014/main" id="{6F94C6CA-6F80-8EBD-E79F-2C753D36B402}"/>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1AC3D0D0-BD8B-058C-4DDA-4A62769F83B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Audio Recording 22 Apr 2026 at 12:23:14">
            <a:hlinkClick r:id="" action="ppaction://media"/>
            <a:extLst>
              <a:ext uri="{FF2B5EF4-FFF2-40B4-BE49-F238E27FC236}">
                <a16:creationId xmlns:a16="http://schemas.microsoft.com/office/drawing/2014/main" id="{3ABD6F01-9C3F-B3F7-98C4-B0243C87BA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50734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Content Placeholder 10">
            <a:extLst>
              <a:ext uri="{FF2B5EF4-FFF2-40B4-BE49-F238E27FC236}">
                <a16:creationId xmlns:a16="http://schemas.microsoft.com/office/drawing/2014/main" id="{A1EE6D45-1A22-8BC5-247E-535209BCC2BA}"/>
              </a:ext>
            </a:extLst>
          </p:cNvPr>
          <p:cNvSpPr>
            <a:spLocks noGrp="1"/>
          </p:cNvSpPr>
          <p:nvPr>
            <p:ph idx="1"/>
          </p:nvPr>
        </p:nvSpPr>
        <p:spPr>
          <a:xfrm>
            <a:off x="457200" y="1470484"/>
            <a:ext cx="8229600" cy="3917032"/>
          </a:xfrm>
        </p:spPr>
        <p:txBody>
          <a:bodyPr/>
          <a:lstStyle/>
          <a:p>
            <a:r>
              <a:rPr lang="en-GB" sz="2400" dirty="0">
                <a:latin typeface="Arial" panose="020B0604020202020204" pitchFamily="34" charset="0"/>
                <a:cs typeface="Arial" panose="020B0604020202020204" pitchFamily="34" charset="0"/>
              </a:rPr>
              <a:t>The management of Type 2 Diabetes involves a combination of lifestyle modifications and pharmacological interventions. First-line treatment often includes the use of medications such as metformin, alongside dietary changes and increased physical activity. The aim is to achieve optimal glycaemic control and reduce the risk of long-term complications (NICE, 2022).</a:t>
            </a:r>
          </a:p>
          <a:p>
            <a:endParaRPr lang="en-US" sz="2400" dirty="0">
              <a:latin typeface="Arial" panose="020B0604020202020204" pitchFamily="34" charset="0"/>
              <a:cs typeface="Arial" panose="020B0604020202020204" pitchFamily="34" charset="0"/>
            </a:endParaRPr>
          </a:p>
        </p:txBody>
      </p:sp>
      <p:pic>
        <p:nvPicPr>
          <p:cNvPr id="6" name="Audio Recording 22 Apr 2026 at 12:27:34">
            <a:hlinkClick r:id="" action="ppaction://media"/>
            <a:extLst>
              <a:ext uri="{FF2B5EF4-FFF2-40B4-BE49-F238E27FC236}">
                <a16:creationId xmlns:a16="http://schemas.microsoft.com/office/drawing/2014/main" id="{4DF6615A-CF9F-F4D2-C886-4E6DDA8CA5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07094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Mr A’s daily care plan should focus on adopting a balanced diet rich in whole grains, lean proteins, and vegetables while reducing sugar and saturated fat intake. Regular physical activity, such as moderate exercise for at least 150 minutes per week, is recommended. Adherence to prescribed medication and smoking cessation are also essential components of effective disease management.</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Audio Recording 22 Apr 2026 at 12:29:08">
            <a:hlinkClick r:id="" action="ppaction://media"/>
            <a:extLst>
              <a:ext uri="{FF2B5EF4-FFF2-40B4-BE49-F238E27FC236}">
                <a16:creationId xmlns:a16="http://schemas.microsoft.com/office/drawing/2014/main" id="{529C6704-08F3-EC81-1FF5-2085A7BCE6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4254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5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Content Placeholder 6">
            <a:extLst>
              <a:ext uri="{FF2B5EF4-FFF2-40B4-BE49-F238E27FC236}">
                <a16:creationId xmlns:a16="http://schemas.microsoft.com/office/drawing/2014/main" id="{F7004A3B-088E-E0B9-822B-3A1AF5677B5F}"/>
              </a:ext>
            </a:extLst>
          </p:cNvPr>
          <p:cNvSpPr>
            <a:spLocks noGrp="1"/>
          </p:cNvSpPr>
          <p:nvPr>
            <p:ph idx="1"/>
          </p:nvPr>
        </p:nvSpPr>
        <p:spPr>
          <a:xfrm>
            <a:off x="457200" y="651934"/>
            <a:ext cx="8229600" cy="3917032"/>
          </a:xfrm>
        </p:spPr>
        <p:txBody>
          <a:bodyPr/>
          <a:lstStyle/>
          <a:p>
            <a:endParaRPr lang="en-US" sz="2000" kern="0" dirty="0">
              <a:effectLst/>
              <a:latin typeface="Arial" panose="020B0604020202020204" pitchFamily="34" charset="0"/>
              <a:ea typeface="Times New Roman" panose="02020603050405020304" pitchFamily="18" charset="0"/>
              <a:cs typeface="Arial" panose="020B0604020202020204" pitchFamily="34" charset="0"/>
            </a:endParaRPr>
          </a:p>
          <a:p>
            <a:endParaRPr lang="en-US" sz="2000" kern="0" dirty="0">
              <a:latin typeface="Arial" panose="020B0604020202020204" pitchFamily="34" charset="0"/>
              <a:ea typeface="Times New Roman" panose="02020603050405020304" pitchFamily="18" charset="0"/>
              <a:cs typeface="Arial" panose="020B0604020202020204" pitchFamily="34" charset="0"/>
            </a:endParaRPr>
          </a:p>
          <a:p>
            <a:r>
              <a:rPr lang="en-GB" sz="2000" kern="0" dirty="0">
                <a:effectLst/>
                <a:latin typeface="Arial" panose="020B0604020202020204" pitchFamily="34" charset="0"/>
                <a:ea typeface="Times New Roman" panose="02020603050405020304" pitchFamily="18" charset="0"/>
                <a:cs typeface="Arial" panose="020B0604020202020204" pitchFamily="34" charset="0"/>
              </a:rPr>
              <a:t>Effective communication between healthcare professionals and the patient is essential to support self-management and treatment adherence. A patient-centred approach should be adopted, ensuring that information is clearly explained and tailored to the individual’s needs, preferences, and level of understanding.</a:t>
            </a:r>
            <a:endParaRPr lang="en-GB" sz="2000"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kern="0" dirty="0">
                <a:effectLst/>
                <a:latin typeface="Arial" panose="020B0604020202020204" pitchFamily="34" charset="0"/>
                <a:ea typeface="Times New Roman" panose="02020603050405020304" pitchFamily="18" charset="0"/>
                <a:cs typeface="Arial" panose="020B0604020202020204" pitchFamily="34" charset="0"/>
              </a:rPr>
              <a:t>Ethical principles such as respect for autonomy, confidentiality, and informed consent must be upheld in the care of Mr A. Healthcare professionals should ensure that the patient is fully involved in decision-making regarding his treatment and that his personal information is handled in accordance with professional standards.</a:t>
            </a:r>
            <a:endParaRPr lang="en-GB" sz="2000" kern="1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Audio Recording 22 Apr 2026 at 11:46:48">
            <a:hlinkClick r:id="" action="ppaction://media"/>
            <a:extLst>
              <a:ext uri="{FF2B5EF4-FFF2-40B4-BE49-F238E27FC236}">
                <a16:creationId xmlns:a16="http://schemas.microsoft.com/office/drawing/2014/main" id="{FFCDD0A6-A5D1-3EB3-350B-0F48C63157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41830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2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7" name="Content Placeholder 6">
            <a:extLst>
              <a:ext uri="{FF2B5EF4-FFF2-40B4-BE49-F238E27FC236}">
                <a16:creationId xmlns:a16="http://schemas.microsoft.com/office/drawing/2014/main" id="{B8DF384D-D22C-8E8F-95E8-5A2A818A7E9E}"/>
              </a:ext>
            </a:extLst>
          </p:cNvPr>
          <p:cNvSpPr>
            <a:spLocks noGrp="1"/>
          </p:cNvSpPr>
          <p:nvPr>
            <p:ph idx="1"/>
          </p:nvPr>
        </p:nvSpPr>
        <p:spPr/>
        <p:txBody>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Mr A presents with several modifiable and non-modifiable risk factors associated with Type 2 Diabetes. These include obesity, physical inactivity, poor dietary habits, and smoking, all of which are known to impair glucose metabolism and increase insulin resistance. Additionally, age is a contributing factor, as the risk of developing Type 2 Diabetes increases after the age of 45 (NICE, 2022).</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pic>
        <p:nvPicPr>
          <p:cNvPr id="2" name="Audio Recording 22 Apr 2026 at 11:53:00">
            <a:hlinkClick r:id="" action="ppaction://media"/>
            <a:extLst>
              <a:ext uri="{FF2B5EF4-FFF2-40B4-BE49-F238E27FC236}">
                <a16:creationId xmlns:a16="http://schemas.microsoft.com/office/drawing/2014/main" id="{4DC31D74-36B2-FB96-A051-333B714271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68872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Content Placeholder 6">
            <a:extLst>
              <a:ext uri="{FF2B5EF4-FFF2-40B4-BE49-F238E27FC236}">
                <a16:creationId xmlns:a16="http://schemas.microsoft.com/office/drawing/2014/main" id="{C0B0C3B6-AB49-66A3-FC4F-7B40D67C01F1}"/>
              </a:ext>
            </a:extLst>
          </p:cNvPr>
          <p:cNvSpPr>
            <a:spLocks noGrp="1"/>
          </p:cNvSpPr>
          <p:nvPr>
            <p:ph idx="1"/>
          </p:nvPr>
        </p:nvSpPr>
        <p:spPr>
          <a:xfrm>
            <a:off x="457200" y="1417638"/>
            <a:ext cx="8229600" cy="3917032"/>
          </a:xfrm>
        </p:spPr>
        <p:txBody>
          <a:bodyPr/>
          <a:lstStyle/>
          <a:p>
            <a:r>
              <a:rPr lang="en-GB" sz="2000" kern="0" dirty="0">
                <a:effectLst/>
                <a:latin typeface="Arial" panose="020B0604020202020204" pitchFamily="34" charset="0"/>
                <a:ea typeface="Times New Roman" panose="02020603050405020304" pitchFamily="18" charset="0"/>
                <a:cs typeface="Arial" panose="020B0604020202020204" pitchFamily="34" charset="0"/>
              </a:rPr>
              <a:t>Ongoing monitoring is critical in managing Type 2 Diabetes effectively. This includes regular self-monitoring of blood glucose levels, routine HbA1c testing, weight management, and annual health checks such as foot examinations and eye screenings to detect early signs of complications (NHS, 2023).</a:t>
            </a:r>
            <a:endParaRPr lang="en-GB" sz="2000"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kern="0" dirty="0">
                <a:effectLst/>
                <a:latin typeface="Arial" panose="020B0604020202020204" pitchFamily="34" charset="0"/>
                <a:ea typeface="Times New Roman" panose="02020603050405020304" pitchFamily="18" charset="0"/>
                <a:cs typeface="Arial" panose="020B0604020202020204" pitchFamily="34" charset="0"/>
              </a:rPr>
              <a:t>The care plan for Mr A should be guided by evidence-based recommendations provided by organisations such as the NHS and NICE. These guidelines emphasise the importance of structured education programmes, regular monitoring, and personalised care planning to improve health outcomes and quality of life (NICE, 2022; NHS, 2023).</a:t>
            </a:r>
            <a:endParaRPr lang="en-GB" sz="2000"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3" name="Audio Recording 22 Apr 2026 at 11:56:42">
            <a:hlinkClick r:id="" action="ppaction://media"/>
            <a:extLst>
              <a:ext uri="{FF2B5EF4-FFF2-40B4-BE49-F238E27FC236}">
                <a16:creationId xmlns:a16="http://schemas.microsoft.com/office/drawing/2014/main" id="{9C74B5A8-61B7-E2E0-D9C3-1C305735EC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87276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869741"/>
            <a:ext cx="8229600" cy="3917032"/>
          </a:xfrm>
        </p:spPr>
        <p:txBody>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In conclusion, Type 2 Diabetes is a complex chronic condition that requires a comprehensive and patient-centred approach to care. By understanding the underlying physiology and implementing evidence-based interventions, it is possible to manage the condition effectively and reduce the risk of complications.</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7" name="Audio Recording 22 Apr 2026 at 12:35:30">
            <a:hlinkClick r:id="" action="ppaction://media"/>
            <a:extLst>
              <a:ext uri="{FF2B5EF4-FFF2-40B4-BE49-F238E27FC236}">
                <a16:creationId xmlns:a16="http://schemas.microsoft.com/office/drawing/2014/main" id="{E98817EE-9F00-CA8F-FADC-85D603C007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2785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7" name="Content Placeholder 6">
            <a:extLst>
              <a:ext uri="{FF2B5EF4-FFF2-40B4-BE49-F238E27FC236}">
                <a16:creationId xmlns:a16="http://schemas.microsoft.com/office/drawing/2014/main" id="{67EE676B-4F28-CDED-571D-153989D3C1B3}"/>
              </a:ext>
            </a:extLst>
          </p:cNvPr>
          <p:cNvSpPr>
            <a:spLocks noGrp="1"/>
          </p:cNvSpPr>
          <p:nvPr>
            <p:ph idx="1"/>
          </p:nvPr>
        </p:nvSpPr>
        <p:spPr/>
        <p:txBody>
          <a:bodyPr/>
          <a:lstStyle/>
          <a:p>
            <a:r>
              <a:rPr lang="en-GB" sz="1600" b="0" i="0" dirty="0">
                <a:effectLst/>
                <a:latin typeface="Arial" panose="020B0604020202020204" pitchFamily="34" charset="0"/>
                <a:cs typeface="Arial" panose="020B0604020202020204" pitchFamily="34" charset="0"/>
              </a:rPr>
              <a:t>American Diabetes Association (2023) </a:t>
            </a:r>
            <a:r>
              <a:rPr lang="en-GB" sz="1600" b="0" i="1" dirty="0">
                <a:effectLst/>
                <a:latin typeface="Arial" panose="020B0604020202020204" pitchFamily="34" charset="0"/>
                <a:cs typeface="Arial" panose="020B0604020202020204" pitchFamily="34" charset="0"/>
              </a:rPr>
              <a:t>Standards of medical care in diabetes</a:t>
            </a:r>
            <a:r>
              <a:rPr lang="en-GB" sz="1600" b="0" i="0" dirty="0">
                <a:effectLst/>
                <a:latin typeface="Arial" panose="020B0604020202020204" pitchFamily="34" charset="0"/>
                <a:cs typeface="Arial" panose="020B0604020202020204" pitchFamily="34" charset="0"/>
              </a:rPr>
              <a:t>. Diabetes Care.</a:t>
            </a:r>
            <a:endParaRPr lang="en-US" sz="1600" b="0" i="0" dirty="0">
              <a:effectLst/>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Endocrine system  https://</a:t>
            </a:r>
            <a:r>
              <a:rPr lang="en-US" sz="1600" dirty="0" err="1">
                <a:latin typeface="Arial" panose="020B0604020202020204" pitchFamily="34" charset="0"/>
                <a:cs typeface="Arial" panose="020B0604020202020204" pitchFamily="34" charset="0"/>
              </a:rPr>
              <a:t>www.anatomystuff.co.uk</a:t>
            </a:r>
            <a:r>
              <a:rPr lang="en-US" sz="1600" dirty="0">
                <a:latin typeface="Arial" panose="020B0604020202020204" pitchFamily="34" charset="0"/>
                <a:cs typeface="Arial" panose="020B0604020202020204" pitchFamily="34" charset="0"/>
              </a:rPr>
              <a:t>/products/the-endocrine-system-anatomy-chart-poster?variant=50325456093525</a:t>
            </a:r>
            <a:endParaRPr lang="en-US" sz="1600" b="0" i="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National Institute for Health and Care Excellence (NICE) (2022) </a:t>
            </a:r>
            <a:r>
              <a:rPr lang="en-GB" sz="1600" b="0" i="1" dirty="0">
                <a:effectLst/>
                <a:latin typeface="Arial" panose="020B0604020202020204" pitchFamily="34" charset="0"/>
                <a:cs typeface="Arial" panose="020B0604020202020204" pitchFamily="34" charset="0"/>
              </a:rPr>
              <a:t>Type 2 diabetes in adults: management</a:t>
            </a:r>
            <a:r>
              <a:rPr lang="en-GB" sz="1600" b="0" i="0" dirty="0">
                <a:effectLst/>
                <a:latin typeface="Arial" panose="020B0604020202020204" pitchFamily="34" charset="0"/>
                <a:cs typeface="Arial" panose="020B0604020202020204" pitchFamily="34" charset="0"/>
              </a:rPr>
              <a:t>. London: NICE.</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NHS (2023) </a:t>
            </a:r>
            <a:r>
              <a:rPr lang="en-GB" sz="1600" b="0" i="1" dirty="0">
                <a:effectLst/>
                <a:latin typeface="Arial" panose="020B0604020202020204" pitchFamily="34" charset="0"/>
                <a:cs typeface="Arial" panose="020B0604020202020204" pitchFamily="34" charset="0"/>
              </a:rPr>
              <a:t>Type 2 diabetes</a:t>
            </a:r>
            <a:r>
              <a:rPr lang="en-GB" sz="1600" b="0" i="0" dirty="0">
                <a:effectLst/>
                <a:latin typeface="Arial" panose="020B0604020202020204" pitchFamily="34" charset="0"/>
                <a:cs typeface="Arial" panose="020B0604020202020204" pitchFamily="34" charset="0"/>
              </a:rPr>
              <a:t>. Available at: https://</a:t>
            </a:r>
            <a:r>
              <a:rPr lang="en-GB" sz="1600" b="0" i="0" dirty="0" err="1">
                <a:effectLst/>
                <a:latin typeface="Arial" panose="020B0604020202020204" pitchFamily="34" charset="0"/>
                <a:cs typeface="Arial" panose="020B0604020202020204" pitchFamily="34" charset="0"/>
              </a:rPr>
              <a:t>www.nhs.uk</a:t>
            </a:r>
            <a:r>
              <a:rPr lang="en-GB" sz="1600" b="0" i="0" dirty="0">
                <a:effectLst/>
                <a:latin typeface="Arial" panose="020B0604020202020204" pitchFamily="34" charset="0"/>
                <a:cs typeface="Arial" panose="020B0604020202020204" pitchFamily="34" charset="0"/>
              </a:rPr>
              <a:t> (Accessed: 21 April 2026).</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World Health </a:t>
            </a:r>
            <a:r>
              <a:rPr lang="en-GB" sz="1600" b="0" i="0" dirty="0" err="1">
                <a:effectLst/>
                <a:latin typeface="Arial" panose="020B0604020202020204" pitchFamily="34" charset="0"/>
                <a:cs typeface="Arial" panose="020B0604020202020204" pitchFamily="34" charset="0"/>
              </a:rPr>
              <a:t>Organization</a:t>
            </a:r>
            <a:r>
              <a:rPr lang="en-GB" sz="1600" b="0" i="0" dirty="0">
                <a:effectLst/>
                <a:latin typeface="Arial" panose="020B0604020202020204" pitchFamily="34" charset="0"/>
                <a:cs typeface="Arial" panose="020B0604020202020204" pitchFamily="34" charset="0"/>
              </a:rPr>
              <a:t> (WHO) (2023) </a:t>
            </a:r>
            <a:r>
              <a:rPr lang="en-GB" sz="1600" b="0" i="1" dirty="0">
                <a:effectLst/>
                <a:latin typeface="Arial" panose="020B0604020202020204" pitchFamily="34" charset="0"/>
                <a:cs typeface="Arial" panose="020B0604020202020204" pitchFamily="34" charset="0"/>
              </a:rPr>
              <a:t>Diabetes</a:t>
            </a:r>
            <a:r>
              <a:rPr lang="en-GB" sz="1600" b="0" i="0" dirty="0">
                <a:effectLst/>
                <a:latin typeface="Arial" panose="020B0604020202020204" pitchFamily="34" charset="0"/>
                <a:cs typeface="Arial" panose="020B0604020202020204" pitchFamily="34" charset="0"/>
              </a:rPr>
              <a:t>. Geneva: WHO.</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Diabetes UK (2023) </a:t>
            </a:r>
            <a:r>
              <a:rPr lang="en-GB" sz="1600" b="0" i="1" dirty="0">
                <a:effectLst/>
                <a:latin typeface="Arial" panose="020B0604020202020204" pitchFamily="34" charset="0"/>
                <a:cs typeface="Arial" panose="020B0604020202020204" pitchFamily="34" charset="0"/>
              </a:rPr>
              <a:t>Type 2 diabetes overview</a:t>
            </a:r>
            <a:r>
              <a:rPr lang="en-GB" sz="1600" b="0" i="0" dirty="0">
                <a:effectLst/>
                <a:latin typeface="Arial" panose="020B0604020202020204" pitchFamily="34" charset="0"/>
                <a:cs typeface="Arial" panose="020B0604020202020204" pitchFamily="34" charset="0"/>
              </a:rPr>
              <a:t>. London: Diabetes UK.</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International Diabetes Federation (IDF) (2022) </a:t>
            </a:r>
            <a:r>
              <a:rPr lang="en-GB" sz="1600" b="0" i="1" dirty="0">
                <a:effectLst/>
                <a:latin typeface="Arial" panose="020B0604020202020204" pitchFamily="34" charset="0"/>
                <a:cs typeface="Arial" panose="020B0604020202020204" pitchFamily="34" charset="0"/>
              </a:rPr>
              <a:t>IDF Diabetes Atlas</a:t>
            </a:r>
            <a:r>
              <a:rPr lang="en-GB" sz="1600" b="0" i="0" dirty="0">
                <a:effectLst/>
                <a:latin typeface="Arial" panose="020B0604020202020204" pitchFamily="34" charset="0"/>
                <a:cs typeface="Arial" panose="020B0604020202020204" pitchFamily="34" charset="0"/>
              </a:rPr>
              <a:t>. Brussels: IDF.</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Public Health England (2021) </a:t>
            </a:r>
            <a:r>
              <a:rPr lang="en-GB" sz="1600" b="0" i="1" dirty="0">
                <a:effectLst/>
                <a:latin typeface="Arial" panose="020B0604020202020204" pitchFamily="34" charset="0"/>
                <a:cs typeface="Arial" panose="020B0604020202020204" pitchFamily="34" charset="0"/>
              </a:rPr>
              <a:t>Health matters: preventing Type 2 diabetes</a:t>
            </a:r>
            <a:r>
              <a:rPr lang="en-GB" sz="1600" b="0" i="0" dirty="0">
                <a:effectLst/>
                <a:latin typeface="Arial" panose="020B0604020202020204" pitchFamily="34" charset="0"/>
                <a:cs typeface="Arial" panose="020B0604020202020204" pitchFamily="34" charset="0"/>
              </a:rPr>
              <a:t>. London: PHE.</a:t>
            </a:r>
            <a:endParaRPr lang="en-GB" sz="1600" dirty="0">
              <a:effectLst/>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NICE (2022) </a:t>
            </a:r>
            <a:r>
              <a:rPr lang="en-GB" sz="1600" b="0" i="1" dirty="0">
                <a:effectLst/>
                <a:latin typeface="Arial" panose="020B0604020202020204" pitchFamily="34" charset="0"/>
                <a:cs typeface="Arial" panose="020B0604020202020204" pitchFamily="34" charset="0"/>
              </a:rPr>
              <a:t>Diabetes prevention guidance</a:t>
            </a:r>
            <a:r>
              <a:rPr lang="en-GB" sz="1600" b="0" i="0" dirty="0">
                <a:effectLst/>
                <a:latin typeface="Arial" panose="020B0604020202020204" pitchFamily="34" charset="0"/>
                <a:cs typeface="Arial" panose="020B0604020202020204" pitchFamily="34" charset="0"/>
              </a:rPr>
              <a:t>. London: NICE.</a:t>
            </a:r>
            <a:endParaRPr lang="en-GB" sz="1600" dirty="0">
              <a:effectLst/>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119</TotalTime>
  <Words>1066</Words>
  <Application>Microsoft Macintosh PowerPoint</Application>
  <PresentationFormat>On-screen Show (4:3)</PresentationFormat>
  <Paragraphs>75</Paragraphs>
  <Slides>15</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Myriad Pro</vt:lpstr>
      <vt:lpstr>Verdana</vt:lpstr>
      <vt:lpstr>20140311PresentationUWTSDTemplate</vt:lpstr>
      <vt:lpstr>PowerPoint Presentation</vt:lpstr>
      <vt:lpstr>Introduction</vt:lpstr>
      <vt:lpstr>Information about the person</vt:lpstr>
      <vt:lpstr>Anatomy and Physiology</vt:lpstr>
      <vt:lpstr>The Endocrine system</vt:lpstr>
      <vt:lpstr>Normal Physiology </vt:lpstr>
      <vt:lpstr>Pathophysiology of Disease </vt:lpstr>
      <vt:lpstr>Symptoms and Diagnosis </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Ivana Tanaskovic (2427846)</cp:lastModifiedBy>
  <cp:revision>228</cp:revision>
  <cp:lastPrinted>2018-07-09T15:27:01Z</cp:lastPrinted>
  <dcterms:created xsi:type="dcterms:W3CDTF">2002-10-07T19:43:58Z</dcterms:created>
  <dcterms:modified xsi:type="dcterms:W3CDTF">2026-04-22T11:35:40Z</dcterms:modified>
</cp:coreProperties>
</file>