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tmp" ContentType="image/png"/>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embedTrueTypeFonts="1" saveSubsetFonts="1" autoCompressPictures="0">
  <p:sldMasterIdLst>
    <p:sldMasterId id="2147483659" r:id="rId1"/>
  </p:sldMasterIdLst>
  <p:notesMasterIdLst>
    <p:notesMasterId r:id="rId3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6" r:id="rId29"/>
    <p:sldId id="283" r:id="rId30"/>
    <p:sldId id="284" r:id="rId31"/>
    <p:sldId id="285" r:id="rId32"/>
    <p:sldId id="291" r:id="rId33"/>
    <p:sldId id="287" r:id="rId34"/>
    <p:sldId id="288" r:id="rId35"/>
    <p:sldId id="289" r:id="rId36"/>
    <p:sldId id="290" r:id="rId37"/>
  </p:sldIdLst>
  <p:sldSz cx="12192000" cy="6858000"/>
  <p:notesSz cx="6858000" cy="9144000"/>
  <p:embeddedFontLst>
    <p:embeddedFont>
      <p:font typeface="Bernard MT Condensed" panose="02050806060905020404" pitchFamily="18" charset="0"/>
      <p:regular r:id="rId39"/>
    </p:embeddedFont>
    <p:embeddedFont>
      <p:font typeface="Britannic Bold" panose="020B0903060703020204" pitchFamily="34" charset="0"/>
      <p:regular r:id="rId40"/>
    </p:embeddedFont>
    <p:embeddedFont>
      <p:font typeface="Calibri" panose="020F0502020204030204" pitchFamily="34" charset="0"/>
      <p:regular r:id="rId41"/>
      <p:bold r:id="rId42"/>
      <p:italic r:id="rId43"/>
      <p:boldItalic r:id="rId44"/>
    </p:embeddedFont>
    <p:embeddedFont>
      <p:font typeface="Caveat" panose="020B0604020202020204" charset="0"/>
      <p:regular r:id="rId45"/>
      <p:bold r:id="rId46"/>
    </p:embeddedFont>
    <p:embeddedFont>
      <p:font typeface="Comfortaa" panose="020B0604020202020204" charset="0"/>
      <p:regular r:id="rId47"/>
      <p:bold r:id="rId48"/>
    </p:embeddedFont>
    <p:embeddedFont>
      <p:font typeface="Georgia" panose="02040502050405020303" pitchFamily="18" charset="0"/>
      <p:regular r:id="rId49"/>
      <p:bold r:id="rId50"/>
      <p:italic r:id="rId51"/>
      <p:boldItalic r:id="rId52"/>
    </p:embeddedFont>
    <p:embeddedFont>
      <p:font typeface="Montserrat SemiBold" panose="020B0604020202020204" charset="0"/>
      <p:regular r:id="rId53"/>
      <p:bold r:id="rId54"/>
      <p:italic r:id="rId55"/>
      <p:boldItalic r:id="rId56"/>
    </p:embeddedFont>
    <p:embeddedFont>
      <p:font typeface="Oswald" panose="020B0604020202020204" charset="0"/>
      <p:regular r:id="rId57"/>
      <p:bold r:id="rId58"/>
    </p:embeddedFont>
    <p:embeddedFont>
      <p:font typeface="Pacifico" panose="020B0604020202020204" charset="0"/>
      <p:regular r:id="rId59"/>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1113995-570F-4342-BA48-648DE225951E}" v="317" dt="2018-11-04T18:25:00.97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441" autoAdjust="0"/>
    <p:restoredTop sz="94660"/>
  </p:normalViewPr>
  <p:slideViewPr>
    <p:cSldViewPr snapToGrid="0">
      <p:cViewPr varScale="1">
        <p:scale>
          <a:sx n="68" d="100"/>
          <a:sy n="68" d="100"/>
        </p:scale>
        <p:origin x="798"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font" Target="fonts/font4.fntdata"/><Relationship Id="rId47" Type="http://schemas.openxmlformats.org/officeDocument/2006/relationships/font" Target="fonts/font9.fntdata"/><Relationship Id="rId50" Type="http://schemas.openxmlformats.org/officeDocument/2006/relationships/font" Target="fonts/font12.fntdata"/><Relationship Id="rId55" Type="http://schemas.openxmlformats.org/officeDocument/2006/relationships/font" Target="fonts/font17.fntdata"/><Relationship Id="rId63"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font" Target="fonts/font2.fntdata"/><Relationship Id="rId45" Type="http://schemas.openxmlformats.org/officeDocument/2006/relationships/font" Target="fonts/font7.fntdata"/><Relationship Id="rId53" Type="http://schemas.openxmlformats.org/officeDocument/2006/relationships/font" Target="fonts/font15.fntdata"/><Relationship Id="rId58" Type="http://schemas.openxmlformats.org/officeDocument/2006/relationships/font" Target="fonts/font20.fntdata"/><Relationship Id="rId5" Type="http://schemas.openxmlformats.org/officeDocument/2006/relationships/slide" Target="slides/slide4.xml"/><Relationship Id="rId61" Type="http://schemas.openxmlformats.org/officeDocument/2006/relationships/viewProps" Target="viewProp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font" Target="fonts/font5.fntdata"/><Relationship Id="rId48" Type="http://schemas.openxmlformats.org/officeDocument/2006/relationships/font" Target="fonts/font10.fntdata"/><Relationship Id="rId56" Type="http://schemas.openxmlformats.org/officeDocument/2006/relationships/font" Target="fonts/font18.fntdata"/><Relationship Id="rId64" Type="http://schemas.microsoft.com/office/2016/11/relationships/changesInfo" Target="changesInfos/changesInfo1.xml"/><Relationship Id="rId8" Type="http://schemas.openxmlformats.org/officeDocument/2006/relationships/slide" Target="slides/slide7.xml"/><Relationship Id="rId51" Type="http://schemas.openxmlformats.org/officeDocument/2006/relationships/font" Target="fonts/font13.fntdata"/><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 Id="rId46" Type="http://schemas.openxmlformats.org/officeDocument/2006/relationships/font" Target="fonts/font8.fntdata"/><Relationship Id="rId59" Type="http://schemas.openxmlformats.org/officeDocument/2006/relationships/font" Target="fonts/font21.fntdata"/><Relationship Id="rId20" Type="http://schemas.openxmlformats.org/officeDocument/2006/relationships/slide" Target="slides/slide19.xml"/><Relationship Id="rId41" Type="http://schemas.openxmlformats.org/officeDocument/2006/relationships/font" Target="fonts/font3.fntdata"/><Relationship Id="rId54" Type="http://schemas.openxmlformats.org/officeDocument/2006/relationships/font" Target="fonts/font16.fntdata"/><Relationship Id="rId62"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font" Target="fonts/font11.fntdata"/><Relationship Id="rId57" Type="http://schemas.openxmlformats.org/officeDocument/2006/relationships/font" Target="fonts/font19.fntdata"/><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font" Target="fonts/font6.fntdata"/><Relationship Id="rId52" Type="http://schemas.openxmlformats.org/officeDocument/2006/relationships/font" Target="fonts/font14.fntdata"/><Relationship Id="rId60" Type="http://schemas.openxmlformats.org/officeDocument/2006/relationships/presProps" Target="presProps.xml"/><Relationship Id="rId65"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font" Target="fonts/font1.fntdata"/></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umee hassan" userId="55d0a556cafd032d" providerId="LiveId" clId="{91113995-570F-4342-BA48-648DE225951E}"/>
    <pc:docChg chg="custSel addSld modSld modMainMaster">
      <pc:chgData name="sumee hassan" userId="55d0a556cafd032d" providerId="LiveId" clId="{91113995-570F-4342-BA48-648DE225951E}" dt="2018-11-04T18:27:38.559" v="768" actId="1076"/>
      <pc:docMkLst>
        <pc:docMk/>
      </pc:docMkLst>
      <pc:sldChg chg="modSp modTransition modAnim">
        <pc:chgData name="sumee hassan" userId="55d0a556cafd032d" providerId="LiveId" clId="{91113995-570F-4342-BA48-648DE225951E}" dt="2018-11-04T11:03:14.421" v="402"/>
        <pc:sldMkLst>
          <pc:docMk/>
          <pc:sldMk cId="0" sldId="256"/>
        </pc:sldMkLst>
        <pc:picChg chg="mod">
          <ac:chgData name="sumee hassan" userId="55d0a556cafd032d" providerId="LiveId" clId="{91113995-570F-4342-BA48-648DE225951E}" dt="2018-11-04T11:02:08.423" v="395" actId="1076"/>
          <ac:picMkLst>
            <pc:docMk/>
            <pc:sldMk cId="0" sldId="256"/>
            <ac:picMk id="88" creationId="{00000000-0000-0000-0000-000000000000}"/>
          </ac:picMkLst>
        </pc:picChg>
      </pc:sldChg>
      <pc:sldChg chg="modSp modTransition modAnim">
        <pc:chgData name="sumee hassan" userId="55d0a556cafd032d" providerId="LiveId" clId="{91113995-570F-4342-BA48-648DE225951E}" dt="2018-11-04T11:14:04.738" v="509"/>
        <pc:sldMkLst>
          <pc:docMk/>
          <pc:sldMk cId="0" sldId="257"/>
        </pc:sldMkLst>
        <pc:picChg chg="mod">
          <ac:chgData name="sumee hassan" userId="55d0a556cafd032d" providerId="LiveId" clId="{91113995-570F-4342-BA48-648DE225951E}" dt="2018-11-04T11:14:04.738" v="509"/>
          <ac:picMkLst>
            <pc:docMk/>
            <pc:sldMk cId="0" sldId="257"/>
            <ac:picMk id="99" creationId="{00000000-0000-0000-0000-000000000000}"/>
          </ac:picMkLst>
        </pc:picChg>
        <pc:picChg chg="mod">
          <ac:chgData name="sumee hassan" userId="55d0a556cafd032d" providerId="LiveId" clId="{91113995-570F-4342-BA48-648DE225951E}" dt="2018-11-04T11:13:58.465" v="508"/>
          <ac:picMkLst>
            <pc:docMk/>
            <pc:sldMk cId="0" sldId="257"/>
            <ac:picMk id="100" creationId="{00000000-0000-0000-0000-000000000000}"/>
          </ac:picMkLst>
        </pc:picChg>
        <pc:picChg chg="mod">
          <ac:chgData name="sumee hassan" userId="55d0a556cafd032d" providerId="LiveId" clId="{91113995-570F-4342-BA48-648DE225951E}" dt="2018-11-04T11:13:48.611" v="506"/>
          <ac:picMkLst>
            <pc:docMk/>
            <pc:sldMk cId="0" sldId="257"/>
            <ac:picMk id="101" creationId="{00000000-0000-0000-0000-000000000000}"/>
          </ac:picMkLst>
        </pc:picChg>
        <pc:picChg chg="mod">
          <ac:chgData name="sumee hassan" userId="55d0a556cafd032d" providerId="LiveId" clId="{91113995-570F-4342-BA48-648DE225951E}" dt="2018-11-04T11:13:52.874" v="507"/>
          <ac:picMkLst>
            <pc:docMk/>
            <pc:sldMk cId="0" sldId="257"/>
            <ac:picMk id="102" creationId="{00000000-0000-0000-0000-000000000000}"/>
          </ac:picMkLst>
        </pc:picChg>
        <pc:picChg chg="mod">
          <ac:chgData name="sumee hassan" userId="55d0a556cafd032d" providerId="LiveId" clId="{91113995-570F-4342-BA48-648DE225951E}" dt="2018-11-04T11:13:42.375" v="505"/>
          <ac:picMkLst>
            <pc:docMk/>
            <pc:sldMk cId="0" sldId="257"/>
            <ac:picMk id="103" creationId="{00000000-0000-0000-0000-000000000000}"/>
          </ac:picMkLst>
        </pc:picChg>
      </pc:sldChg>
      <pc:sldChg chg="modTransition modAnim">
        <pc:chgData name="sumee hassan" userId="55d0a556cafd032d" providerId="LiveId" clId="{91113995-570F-4342-BA48-648DE225951E}" dt="2018-11-04T11:03:14.421" v="402"/>
        <pc:sldMkLst>
          <pc:docMk/>
          <pc:sldMk cId="0" sldId="258"/>
        </pc:sldMkLst>
      </pc:sldChg>
      <pc:sldChg chg="modTransition modAnim">
        <pc:chgData name="sumee hassan" userId="55d0a556cafd032d" providerId="LiveId" clId="{91113995-570F-4342-BA48-648DE225951E}" dt="2018-11-04T11:03:14.421" v="402"/>
        <pc:sldMkLst>
          <pc:docMk/>
          <pc:sldMk cId="0" sldId="259"/>
        </pc:sldMkLst>
      </pc:sldChg>
      <pc:sldChg chg="modSp modTransition modAnim">
        <pc:chgData name="sumee hassan" userId="55d0a556cafd032d" providerId="LiveId" clId="{91113995-570F-4342-BA48-648DE225951E}" dt="2018-11-04T11:20:26.282" v="615" actId="404"/>
        <pc:sldMkLst>
          <pc:docMk/>
          <pc:sldMk cId="0" sldId="260"/>
        </pc:sldMkLst>
        <pc:spChg chg="mod">
          <ac:chgData name="sumee hassan" userId="55d0a556cafd032d" providerId="LiveId" clId="{91113995-570F-4342-BA48-648DE225951E}" dt="2018-11-04T11:20:26.282" v="615" actId="404"/>
          <ac:spMkLst>
            <pc:docMk/>
            <pc:sldMk cId="0" sldId="260"/>
            <ac:spMk id="129" creationId="{00000000-0000-0000-0000-000000000000}"/>
          </ac:spMkLst>
        </pc:spChg>
      </pc:sldChg>
      <pc:sldChg chg="modTransition modAnim">
        <pc:chgData name="sumee hassan" userId="55d0a556cafd032d" providerId="LiveId" clId="{91113995-570F-4342-BA48-648DE225951E}" dt="2018-11-04T11:03:14.421" v="402"/>
        <pc:sldMkLst>
          <pc:docMk/>
          <pc:sldMk cId="0" sldId="261"/>
        </pc:sldMkLst>
      </pc:sldChg>
      <pc:sldChg chg="modSp modTransition modAnim">
        <pc:chgData name="sumee hassan" userId="55d0a556cafd032d" providerId="LiveId" clId="{91113995-570F-4342-BA48-648DE225951E}" dt="2018-11-04T11:15:36.500" v="525" actId="404"/>
        <pc:sldMkLst>
          <pc:docMk/>
          <pc:sldMk cId="0" sldId="262"/>
        </pc:sldMkLst>
        <pc:spChg chg="mod">
          <ac:chgData name="sumee hassan" userId="55d0a556cafd032d" providerId="LiveId" clId="{91113995-570F-4342-BA48-648DE225951E}" dt="2018-11-04T11:15:36.500" v="525" actId="404"/>
          <ac:spMkLst>
            <pc:docMk/>
            <pc:sldMk cId="0" sldId="262"/>
            <ac:spMk id="150" creationId="{00000000-0000-0000-0000-000000000000}"/>
          </ac:spMkLst>
        </pc:spChg>
      </pc:sldChg>
      <pc:sldChg chg="modSp modTransition modAnim">
        <pc:chgData name="sumee hassan" userId="55d0a556cafd032d" providerId="LiveId" clId="{91113995-570F-4342-BA48-648DE225951E}" dt="2018-11-04T11:17:50.770" v="570" actId="1076"/>
        <pc:sldMkLst>
          <pc:docMk/>
          <pc:sldMk cId="0" sldId="263"/>
        </pc:sldMkLst>
        <pc:spChg chg="mod">
          <ac:chgData name="sumee hassan" userId="55d0a556cafd032d" providerId="LiveId" clId="{91113995-570F-4342-BA48-648DE225951E}" dt="2018-11-04T11:17:40.387" v="568" actId="1076"/>
          <ac:spMkLst>
            <pc:docMk/>
            <pc:sldMk cId="0" sldId="263"/>
            <ac:spMk id="158" creationId="{00000000-0000-0000-0000-000000000000}"/>
          </ac:spMkLst>
        </pc:spChg>
        <pc:spChg chg="mod">
          <ac:chgData name="sumee hassan" userId="55d0a556cafd032d" providerId="LiveId" clId="{91113995-570F-4342-BA48-648DE225951E}" dt="2018-11-04T11:17:50.770" v="570" actId="1076"/>
          <ac:spMkLst>
            <pc:docMk/>
            <pc:sldMk cId="0" sldId="263"/>
            <ac:spMk id="159" creationId="{00000000-0000-0000-0000-000000000000}"/>
          </ac:spMkLst>
        </pc:spChg>
      </pc:sldChg>
      <pc:sldChg chg="modSp modTransition modAnim">
        <pc:chgData name="sumee hassan" userId="55d0a556cafd032d" providerId="LiveId" clId="{91113995-570F-4342-BA48-648DE225951E}" dt="2018-11-04T11:16:35.991" v="540" actId="1076"/>
        <pc:sldMkLst>
          <pc:docMk/>
          <pc:sldMk cId="0" sldId="264"/>
        </pc:sldMkLst>
        <pc:spChg chg="mod">
          <ac:chgData name="sumee hassan" userId="55d0a556cafd032d" providerId="LiveId" clId="{91113995-570F-4342-BA48-648DE225951E}" dt="2018-11-04T11:16:31.955" v="539" actId="1076"/>
          <ac:spMkLst>
            <pc:docMk/>
            <pc:sldMk cId="0" sldId="264"/>
            <ac:spMk id="167" creationId="{00000000-0000-0000-0000-000000000000}"/>
          </ac:spMkLst>
        </pc:spChg>
        <pc:spChg chg="mod">
          <ac:chgData name="sumee hassan" userId="55d0a556cafd032d" providerId="LiveId" clId="{91113995-570F-4342-BA48-648DE225951E}" dt="2018-11-04T11:16:35.991" v="540" actId="1076"/>
          <ac:spMkLst>
            <pc:docMk/>
            <pc:sldMk cId="0" sldId="264"/>
            <ac:spMk id="168" creationId="{00000000-0000-0000-0000-000000000000}"/>
          </ac:spMkLst>
        </pc:spChg>
      </pc:sldChg>
      <pc:sldChg chg="modTransition modAnim">
        <pc:chgData name="sumee hassan" userId="55d0a556cafd032d" providerId="LiveId" clId="{91113995-570F-4342-BA48-648DE225951E}" dt="2018-11-04T11:03:14.421" v="402"/>
        <pc:sldMkLst>
          <pc:docMk/>
          <pc:sldMk cId="0" sldId="265"/>
        </pc:sldMkLst>
      </pc:sldChg>
      <pc:sldChg chg="modSp modTransition modAnim">
        <pc:chgData name="sumee hassan" userId="55d0a556cafd032d" providerId="LiveId" clId="{91113995-570F-4342-BA48-648DE225951E}" dt="2018-11-04T11:03:14.421" v="402"/>
        <pc:sldMkLst>
          <pc:docMk/>
          <pc:sldMk cId="0" sldId="266"/>
        </pc:sldMkLst>
        <pc:spChg chg="mod">
          <ac:chgData name="sumee hassan" userId="55d0a556cafd032d" providerId="LiveId" clId="{91113995-570F-4342-BA48-648DE225951E}" dt="2018-11-04T10:50:38.506" v="169" actId="1076"/>
          <ac:spMkLst>
            <pc:docMk/>
            <pc:sldMk cId="0" sldId="266"/>
            <ac:spMk id="187" creationId="{00000000-0000-0000-0000-000000000000}"/>
          </ac:spMkLst>
        </pc:spChg>
      </pc:sldChg>
      <pc:sldChg chg="modSp modTransition modAnim">
        <pc:chgData name="sumee hassan" userId="55d0a556cafd032d" providerId="LiveId" clId="{91113995-570F-4342-BA48-648DE225951E}" dt="2018-11-04T11:18:16.612" v="579" actId="20577"/>
        <pc:sldMkLst>
          <pc:docMk/>
          <pc:sldMk cId="0" sldId="267"/>
        </pc:sldMkLst>
        <pc:spChg chg="mod">
          <ac:chgData name="sumee hassan" userId="55d0a556cafd032d" providerId="LiveId" clId="{91113995-570F-4342-BA48-648DE225951E}" dt="2018-11-04T11:18:16.612" v="579" actId="20577"/>
          <ac:spMkLst>
            <pc:docMk/>
            <pc:sldMk cId="0" sldId="267"/>
            <ac:spMk id="196" creationId="{00000000-0000-0000-0000-000000000000}"/>
          </ac:spMkLst>
        </pc:spChg>
        <pc:picChg chg="mod">
          <ac:chgData name="sumee hassan" userId="55d0a556cafd032d" providerId="LiveId" clId="{91113995-570F-4342-BA48-648DE225951E}" dt="2018-11-04T10:51:37.540" v="172" actId="1440"/>
          <ac:picMkLst>
            <pc:docMk/>
            <pc:sldMk cId="0" sldId="267"/>
            <ac:picMk id="198" creationId="{00000000-0000-0000-0000-000000000000}"/>
          </ac:picMkLst>
        </pc:picChg>
      </pc:sldChg>
      <pc:sldChg chg="modTransition modAnim">
        <pc:chgData name="sumee hassan" userId="55d0a556cafd032d" providerId="LiveId" clId="{91113995-570F-4342-BA48-648DE225951E}" dt="2018-11-04T11:03:14.421" v="402"/>
        <pc:sldMkLst>
          <pc:docMk/>
          <pc:sldMk cId="0" sldId="268"/>
        </pc:sldMkLst>
      </pc:sldChg>
      <pc:sldChg chg="modSp modTransition modAnim">
        <pc:chgData name="sumee hassan" userId="55d0a556cafd032d" providerId="LiveId" clId="{91113995-570F-4342-BA48-648DE225951E}" dt="2018-11-04T11:03:14.421" v="402"/>
        <pc:sldMkLst>
          <pc:docMk/>
          <pc:sldMk cId="0" sldId="269"/>
        </pc:sldMkLst>
        <pc:spChg chg="mod">
          <ac:chgData name="sumee hassan" userId="55d0a556cafd032d" providerId="LiveId" clId="{91113995-570F-4342-BA48-648DE225951E}" dt="2018-11-04T10:52:05.133" v="179" actId="20577"/>
          <ac:spMkLst>
            <pc:docMk/>
            <pc:sldMk cId="0" sldId="269"/>
            <ac:spMk id="219" creationId="{00000000-0000-0000-0000-000000000000}"/>
          </ac:spMkLst>
        </pc:spChg>
      </pc:sldChg>
      <pc:sldChg chg="modTransition modAnim">
        <pc:chgData name="sumee hassan" userId="55d0a556cafd032d" providerId="LiveId" clId="{91113995-570F-4342-BA48-648DE225951E}" dt="2018-11-04T11:03:14.421" v="402"/>
        <pc:sldMkLst>
          <pc:docMk/>
          <pc:sldMk cId="0" sldId="270"/>
        </pc:sldMkLst>
      </pc:sldChg>
      <pc:sldChg chg="modTransition modAnim">
        <pc:chgData name="sumee hassan" userId="55d0a556cafd032d" providerId="LiveId" clId="{91113995-570F-4342-BA48-648DE225951E}" dt="2018-11-04T11:03:14.421" v="402"/>
        <pc:sldMkLst>
          <pc:docMk/>
          <pc:sldMk cId="0" sldId="271"/>
        </pc:sldMkLst>
      </pc:sldChg>
      <pc:sldChg chg="modSp modTransition modAnim">
        <pc:chgData name="sumee hassan" userId="55d0a556cafd032d" providerId="LiveId" clId="{91113995-570F-4342-BA48-648DE225951E}" dt="2018-11-04T11:03:14.421" v="402"/>
        <pc:sldMkLst>
          <pc:docMk/>
          <pc:sldMk cId="0" sldId="272"/>
        </pc:sldMkLst>
        <pc:spChg chg="mod">
          <ac:chgData name="sumee hassan" userId="55d0a556cafd032d" providerId="LiveId" clId="{91113995-570F-4342-BA48-648DE225951E}" dt="2018-11-04T10:33:39.116" v="36" actId="20577"/>
          <ac:spMkLst>
            <pc:docMk/>
            <pc:sldMk cId="0" sldId="272"/>
            <ac:spMk id="246" creationId="{00000000-0000-0000-0000-000000000000}"/>
          </ac:spMkLst>
        </pc:spChg>
        <pc:picChg chg="mod">
          <ac:chgData name="sumee hassan" userId="55d0a556cafd032d" providerId="LiveId" clId="{91113995-570F-4342-BA48-648DE225951E}" dt="2018-11-04T10:52:23.404" v="180"/>
          <ac:picMkLst>
            <pc:docMk/>
            <pc:sldMk cId="0" sldId="272"/>
            <ac:picMk id="248" creationId="{00000000-0000-0000-0000-000000000000}"/>
          </ac:picMkLst>
        </pc:picChg>
      </pc:sldChg>
      <pc:sldChg chg="modTransition modAnim">
        <pc:chgData name="sumee hassan" userId="55d0a556cafd032d" providerId="LiveId" clId="{91113995-570F-4342-BA48-648DE225951E}" dt="2018-11-04T11:03:14.421" v="402"/>
        <pc:sldMkLst>
          <pc:docMk/>
          <pc:sldMk cId="0" sldId="273"/>
        </pc:sldMkLst>
      </pc:sldChg>
      <pc:sldChg chg="modSp modTransition modAnim">
        <pc:chgData name="sumee hassan" userId="55d0a556cafd032d" providerId="LiveId" clId="{91113995-570F-4342-BA48-648DE225951E}" dt="2018-11-04T11:03:14.421" v="402"/>
        <pc:sldMkLst>
          <pc:docMk/>
          <pc:sldMk cId="0" sldId="274"/>
        </pc:sldMkLst>
        <pc:spChg chg="mod">
          <ac:chgData name="sumee hassan" userId="55d0a556cafd032d" providerId="LiveId" clId="{91113995-570F-4342-BA48-648DE225951E}" dt="2018-11-04T10:34:34.708" v="50" actId="1076"/>
          <ac:spMkLst>
            <pc:docMk/>
            <pc:sldMk cId="0" sldId="274"/>
            <ac:spMk id="265" creationId="{00000000-0000-0000-0000-000000000000}"/>
          </ac:spMkLst>
        </pc:spChg>
      </pc:sldChg>
      <pc:sldChg chg="modTransition modAnim">
        <pc:chgData name="sumee hassan" userId="55d0a556cafd032d" providerId="LiveId" clId="{91113995-570F-4342-BA48-648DE225951E}" dt="2018-11-04T11:03:14.421" v="402"/>
        <pc:sldMkLst>
          <pc:docMk/>
          <pc:sldMk cId="0" sldId="275"/>
        </pc:sldMkLst>
      </pc:sldChg>
      <pc:sldChg chg="modTransition modAnim">
        <pc:chgData name="sumee hassan" userId="55d0a556cafd032d" providerId="LiveId" clId="{91113995-570F-4342-BA48-648DE225951E}" dt="2018-11-04T11:03:14.421" v="402"/>
        <pc:sldMkLst>
          <pc:docMk/>
          <pc:sldMk cId="0" sldId="276"/>
        </pc:sldMkLst>
      </pc:sldChg>
      <pc:sldChg chg="modSp modTransition modAnim">
        <pc:chgData name="sumee hassan" userId="55d0a556cafd032d" providerId="LiveId" clId="{91113995-570F-4342-BA48-648DE225951E}" dt="2018-11-04T11:18:44.522" v="585" actId="20577"/>
        <pc:sldMkLst>
          <pc:docMk/>
          <pc:sldMk cId="0" sldId="277"/>
        </pc:sldMkLst>
        <pc:spChg chg="mod">
          <ac:chgData name="sumee hassan" userId="55d0a556cafd032d" providerId="LiveId" clId="{91113995-570F-4342-BA48-648DE225951E}" dt="2018-11-04T10:37:11.891" v="70" actId="20577"/>
          <ac:spMkLst>
            <pc:docMk/>
            <pc:sldMk cId="0" sldId="277"/>
            <ac:spMk id="293" creationId="{00000000-0000-0000-0000-000000000000}"/>
          </ac:spMkLst>
        </pc:spChg>
        <pc:spChg chg="mod">
          <ac:chgData name="sumee hassan" userId="55d0a556cafd032d" providerId="LiveId" clId="{91113995-570F-4342-BA48-648DE225951E}" dt="2018-11-04T11:18:39.441" v="583" actId="5793"/>
          <ac:spMkLst>
            <pc:docMk/>
            <pc:sldMk cId="0" sldId="277"/>
            <ac:spMk id="294" creationId="{00000000-0000-0000-0000-000000000000}"/>
          </ac:spMkLst>
        </pc:spChg>
      </pc:sldChg>
      <pc:sldChg chg="modTransition modAnim">
        <pc:chgData name="sumee hassan" userId="55d0a556cafd032d" providerId="LiveId" clId="{91113995-570F-4342-BA48-648DE225951E}" dt="2018-11-04T11:03:14.421" v="402"/>
        <pc:sldMkLst>
          <pc:docMk/>
          <pc:sldMk cId="0" sldId="278"/>
        </pc:sldMkLst>
      </pc:sldChg>
      <pc:sldChg chg="modSp modTransition modAnim">
        <pc:chgData name="sumee hassan" userId="55d0a556cafd032d" providerId="LiveId" clId="{91113995-570F-4342-BA48-648DE225951E}" dt="2018-11-04T11:03:14.421" v="402"/>
        <pc:sldMkLst>
          <pc:docMk/>
          <pc:sldMk cId="0" sldId="279"/>
        </pc:sldMkLst>
        <pc:picChg chg="mod modCrop">
          <ac:chgData name="sumee hassan" userId="55d0a556cafd032d" providerId="LiveId" clId="{91113995-570F-4342-BA48-648DE225951E}" dt="2018-11-04T10:53:26.595" v="183" actId="732"/>
          <ac:picMkLst>
            <pc:docMk/>
            <pc:sldMk cId="0" sldId="279"/>
            <ac:picMk id="312" creationId="{00000000-0000-0000-0000-000000000000}"/>
          </ac:picMkLst>
        </pc:picChg>
      </pc:sldChg>
      <pc:sldChg chg="modSp modTransition modAnim">
        <pc:chgData name="sumee hassan" userId="55d0a556cafd032d" providerId="LiveId" clId="{91113995-570F-4342-BA48-648DE225951E}" dt="2018-11-04T11:03:14.421" v="402"/>
        <pc:sldMkLst>
          <pc:docMk/>
          <pc:sldMk cId="0" sldId="280"/>
        </pc:sldMkLst>
        <pc:picChg chg="mod">
          <ac:chgData name="sumee hassan" userId="55d0a556cafd032d" providerId="LiveId" clId="{91113995-570F-4342-BA48-648DE225951E}" dt="2018-11-04T10:52:59.465" v="181" actId="1076"/>
          <ac:picMkLst>
            <pc:docMk/>
            <pc:sldMk cId="0" sldId="280"/>
            <ac:picMk id="320" creationId="{00000000-0000-0000-0000-000000000000}"/>
          </ac:picMkLst>
        </pc:picChg>
      </pc:sldChg>
      <pc:sldChg chg="modSp modTransition modAnim">
        <pc:chgData name="sumee hassan" userId="55d0a556cafd032d" providerId="LiveId" clId="{91113995-570F-4342-BA48-648DE225951E}" dt="2018-11-04T11:03:14.421" v="402"/>
        <pc:sldMkLst>
          <pc:docMk/>
          <pc:sldMk cId="0" sldId="281"/>
        </pc:sldMkLst>
        <pc:picChg chg="mod">
          <ac:chgData name="sumee hassan" userId="55d0a556cafd032d" providerId="LiveId" clId="{91113995-570F-4342-BA48-648DE225951E}" dt="2018-11-04T10:53:51.131" v="184"/>
          <ac:picMkLst>
            <pc:docMk/>
            <pc:sldMk cId="0" sldId="281"/>
            <ac:picMk id="326" creationId="{00000000-0000-0000-0000-000000000000}"/>
          </ac:picMkLst>
        </pc:picChg>
      </pc:sldChg>
      <pc:sldChg chg="modSp modTransition modAnim">
        <pc:chgData name="sumee hassan" userId="55d0a556cafd032d" providerId="LiveId" clId="{91113995-570F-4342-BA48-648DE225951E}" dt="2018-11-04T11:03:14.421" v="402"/>
        <pc:sldMkLst>
          <pc:docMk/>
          <pc:sldMk cId="0" sldId="282"/>
        </pc:sldMkLst>
        <pc:picChg chg="mod">
          <ac:chgData name="sumee hassan" userId="55d0a556cafd032d" providerId="LiveId" clId="{91113995-570F-4342-BA48-648DE225951E}" dt="2018-11-04T10:54:05.010" v="185"/>
          <ac:picMkLst>
            <pc:docMk/>
            <pc:sldMk cId="0" sldId="282"/>
            <ac:picMk id="336" creationId="{00000000-0000-0000-0000-000000000000}"/>
          </ac:picMkLst>
        </pc:picChg>
      </pc:sldChg>
      <pc:sldChg chg="addSp delSp modSp modTransition modAnim">
        <pc:chgData name="sumee hassan" userId="55d0a556cafd032d" providerId="LiveId" clId="{91113995-570F-4342-BA48-648DE225951E}" dt="2018-11-04T18:15:12.327" v="723" actId="12"/>
        <pc:sldMkLst>
          <pc:docMk/>
          <pc:sldMk cId="0" sldId="283"/>
        </pc:sldMkLst>
        <pc:spChg chg="add mod">
          <ac:chgData name="sumee hassan" userId="55d0a556cafd032d" providerId="LiveId" clId="{91113995-570F-4342-BA48-648DE225951E}" dt="2018-11-04T18:15:12.327" v="723" actId="12"/>
          <ac:spMkLst>
            <pc:docMk/>
            <pc:sldMk cId="0" sldId="283"/>
            <ac:spMk id="3" creationId="{9E47F191-0C0A-45D6-BBC5-D61C805A3A5C}"/>
          </ac:spMkLst>
        </pc:spChg>
        <pc:spChg chg="del">
          <ac:chgData name="sumee hassan" userId="55d0a556cafd032d" providerId="LiveId" clId="{91113995-570F-4342-BA48-648DE225951E}" dt="2018-11-04T18:14:09.516" v="716" actId="478"/>
          <ac:spMkLst>
            <pc:docMk/>
            <pc:sldMk cId="0" sldId="283"/>
            <ac:spMk id="343" creationId="{00000000-0000-0000-0000-000000000000}"/>
          </ac:spMkLst>
        </pc:spChg>
      </pc:sldChg>
      <pc:sldChg chg="addSp delSp modSp modTransition modAnim">
        <pc:chgData name="sumee hassan" userId="55d0a556cafd032d" providerId="LiveId" clId="{91113995-570F-4342-BA48-648DE225951E}" dt="2018-11-04T18:16:48.884" v="729" actId="12"/>
        <pc:sldMkLst>
          <pc:docMk/>
          <pc:sldMk cId="0" sldId="284"/>
        </pc:sldMkLst>
        <pc:spChg chg="add mod">
          <ac:chgData name="sumee hassan" userId="55d0a556cafd032d" providerId="LiveId" clId="{91113995-570F-4342-BA48-648DE225951E}" dt="2018-11-04T18:16:48.884" v="729" actId="12"/>
          <ac:spMkLst>
            <pc:docMk/>
            <pc:sldMk cId="0" sldId="284"/>
            <ac:spMk id="3" creationId="{E7634619-4812-45C8-9D90-3FF704BE6D61}"/>
          </ac:spMkLst>
        </pc:spChg>
        <pc:spChg chg="del">
          <ac:chgData name="sumee hassan" userId="55d0a556cafd032d" providerId="LiveId" clId="{91113995-570F-4342-BA48-648DE225951E}" dt="2018-11-04T18:14:15.831" v="717" actId="478"/>
          <ac:spMkLst>
            <pc:docMk/>
            <pc:sldMk cId="0" sldId="284"/>
            <ac:spMk id="351" creationId="{00000000-0000-0000-0000-000000000000}"/>
          </ac:spMkLst>
        </pc:spChg>
      </pc:sldChg>
      <pc:sldChg chg="addSp delSp modSp modTransition modAnim">
        <pc:chgData name="sumee hassan" userId="55d0a556cafd032d" providerId="LiveId" clId="{91113995-570F-4342-BA48-648DE225951E}" dt="2018-11-04T18:24:52.671" v="762" actId="14100"/>
        <pc:sldMkLst>
          <pc:docMk/>
          <pc:sldMk cId="0" sldId="285"/>
        </pc:sldMkLst>
        <pc:spChg chg="add mod">
          <ac:chgData name="sumee hassan" userId="55d0a556cafd032d" providerId="LiveId" clId="{91113995-570F-4342-BA48-648DE225951E}" dt="2018-11-04T18:24:52.671" v="762" actId="14100"/>
          <ac:spMkLst>
            <pc:docMk/>
            <pc:sldMk cId="0" sldId="285"/>
            <ac:spMk id="3" creationId="{0FEDDC06-5A1A-466E-891B-4BA9A2977535}"/>
          </ac:spMkLst>
        </pc:spChg>
        <pc:spChg chg="del">
          <ac:chgData name="sumee hassan" userId="55d0a556cafd032d" providerId="LiveId" clId="{91113995-570F-4342-BA48-648DE225951E}" dt="2018-11-04T18:14:00.691" v="715" actId="478"/>
          <ac:spMkLst>
            <pc:docMk/>
            <pc:sldMk cId="0" sldId="285"/>
            <ac:spMk id="359" creationId="{00000000-0000-0000-0000-000000000000}"/>
          </ac:spMkLst>
        </pc:spChg>
      </pc:sldChg>
      <pc:sldChg chg="addSp delSp modSp add modTransition modAnim">
        <pc:chgData name="sumee hassan" userId="55d0a556cafd032d" providerId="LiveId" clId="{91113995-570F-4342-BA48-648DE225951E}" dt="2018-11-04T11:05:42.023" v="405" actId="1076"/>
        <pc:sldMkLst>
          <pc:docMk/>
          <pc:sldMk cId="2938550521" sldId="286"/>
        </pc:sldMkLst>
        <pc:spChg chg="mod">
          <ac:chgData name="sumee hassan" userId="55d0a556cafd032d" providerId="LiveId" clId="{91113995-570F-4342-BA48-648DE225951E}" dt="2018-11-04T11:05:42.023" v="405" actId="1076"/>
          <ac:spMkLst>
            <pc:docMk/>
            <pc:sldMk cId="2938550521" sldId="286"/>
            <ac:spMk id="2" creationId="{4826DD00-2639-4CDE-8A7B-413C459079AE}"/>
          </ac:spMkLst>
        </pc:spChg>
        <pc:spChg chg="del">
          <ac:chgData name="sumee hassan" userId="55d0a556cafd032d" providerId="LiveId" clId="{91113995-570F-4342-BA48-648DE225951E}" dt="2018-11-04T10:57:07.219" v="187" actId="478"/>
          <ac:spMkLst>
            <pc:docMk/>
            <pc:sldMk cId="2938550521" sldId="286"/>
            <ac:spMk id="3" creationId="{1B9062E5-109B-4411-8A82-F6489EABB716}"/>
          </ac:spMkLst>
        </pc:spChg>
        <pc:spChg chg="add mod">
          <ac:chgData name="sumee hassan" userId="55d0a556cafd032d" providerId="LiveId" clId="{91113995-570F-4342-BA48-648DE225951E}" dt="2018-11-04T11:00:42.012" v="387" actId="1076"/>
          <ac:spMkLst>
            <pc:docMk/>
            <pc:sldMk cId="2938550521" sldId="286"/>
            <ac:spMk id="5" creationId="{5D2B4B37-B245-4749-90D5-242B4B8FEDFF}"/>
          </ac:spMkLst>
        </pc:spChg>
      </pc:sldChg>
      <pc:sldChg chg="modSp add">
        <pc:chgData name="sumee hassan" userId="55d0a556cafd032d" providerId="LiveId" clId="{91113995-570F-4342-BA48-648DE225951E}" dt="2018-11-04T18:27:38.559" v="768" actId="1076"/>
        <pc:sldMkLst>
          <pc:docMk/>
          <pc:sldMk cId="4266183171" sldId="287"/>
        </pc:sldMkLst>
        <pc:spChg chg="mod">
          <ac:chgData name="sumee hassan" userId="55d0a556cafd032d" providerId="LiveId" clId="{91113995-570F-4342-BA48-648DE225951E}" dt="2018-11-04T11:08:50.746" v="449" actId="1076"/>
          <ac:spMkLst>
            <pc:docMk/>
            <pc:sldMk cId="4266183171" sldId="287"/>
            <ac:spMk id="2" creationId="{C921272B-0FBD-4471-B265-DBD5D7C537FE}"/>
          </ac:spMkLst>
        </pc:spChg>
        <pc:spChg chg="mod">
          <ac:chgData name="sumee hassan" userId="55d0a556cafd032d" providerId="LiveId" clId="{91113995-570F-4342-BA48-648DE225951E}" dt="2018-11-04T18:27:38.559" v="768" actId="1076"/>
          <ac:spMkLst>
            <pc:docMk/>
            <pc:sldMk cId="4266183171" sldId="287"/>
            <ac:spMk id="3" creationId="{40C1E405-D937-4B27-9B85-E8F34FFB4FD8}"/>
          </ac:spMkLst>
        </pc:spChg>
      </pc:sldChg>
      <pc:sldChg chg="modSp add">
        <pc:chgData name="sumee hassan" userId="55d0a556cafd032d" providerId="LiveId" clId="{91113995-570F-4342-BA48-648DE225951E}" dt="2018-11-04T11:11:36.175" v="504" actId="113"/>
        <pc:sldMkLst>
          <pc:docMk/>
          <pc:sldMk cId="1255539823" sldId="288"/>
        </pc:sldMkLst>
        <pc:spChg chg="mod">
          <ac:chgData name="sumee hassan" userId="55d0a556cafd032d" providerId="LiveId" clId="{91113995-570F-4342-BA48-648DE225951E}" dt="2018-11-04T11:11:27.973" v="502" actId="5793"/>
          <ac:spMkLst>
            <pc:docMk/>
            <pc:sldMk cId="1255539823" sldId="288"/>
            <ac:spMk id="2" creationId="{390ABCD0-386F-44B2-B831-54FE9E84E6A8}"/>
          </ac:spMkLst>
        </pc:spChg>
        <pc:spChg chg="mod">
          <ac:chgData name="sumee hassan" userId="55d0a556cafd032d" providerId="LiveId" clId="{91113995-570F-4342-BA48-648DE225951E}" dt="2018-11-04T11:11:36.175" v="504" actId="113"/>
          <ac:spMkLst>
            <pc:docMk/>
            <pc:sldMk cId="1255539823" sldId="288"/>
            <ac:spMk id="3" creationId="{5D7E9019-E3D9-4463-8421-40775F3C0E08}"/>
          </ac:spMkLst>
        </pc:spChg>
      </pc:sldChg>
      <pc:sldChg chg="addSp delSp modSp add">
        <pc:chgData name="sumee hassan" userId="55d0a556cafd032d" providerId="LiveId" clId="{91113995-570F-4342-BA48-648DE225951E}" dt="2018-11-04T11:52:26.447" v="676" actId="122"/>
        <pc:sldMkLst>
          <pc:docMk/>
          <pc:sldMk cId="1497574601" sldId="289"/>
        </pc:sldMkLst>
        <pc:spChg chg="mod">
          <ac:chgData name="sumee hassan" userId="55d0a556cafd032d" providerId="LiveId" clId="{91113995-570F-4342-BA48-648DE225951E}" dt="2018-11-04T11:52:26.447" v="676" actId="122"/>
          <ac:spMkLst>
            <pc:docMk/>
            <pc:sldMk cId="1497574601" sldId="289"/>
            <ac:spMk id="2" creationId="{E0E57206-75F0-418E-99D8-75160AF70B28}"/>
          </ac:spMkLst>
        </pc:spChg>
        <pc:spChg chg="del">
          <ac:chgData name="sumee hassan" userId="55d0a556cafd032d" providerId="LiveId" clId="{91113995-570F-4342-BA48-648DE225951E}" dt="2018-11-04T11:48:26.608" v="654" actId="478"/>
          <ac:spMkLst>
            <pc:docMk/>
            <pc:sldMk cId="1497574601" sldId="289"/>
            <ac:spMk id="3" creationId="{07C583D7-5B6E-4A06-A9DF-05936D7EF421}"/>
          </ac:spMkLst>
        </pc:spChg>
        <pc:picChg chg="add mod modCrop">
          <ac:chgData name="sumee hassan" userId="55d0a556cafd032d" providerId="LiveId" clId="{91113995-570F-4342-BA48-648DE225951E}" dt="2018-11-04T11:52:05.395" v="672"/>
          <ac:picMkLst>
            <pc:docMk/>
            <pc:sldMk cId="1497574601" sldId="289"/>
            <ac:picMk id="6" creationId="{32A698D0-1053-45FB-BD7C-52927A092336}"/>
          </ac:picMkLst>
        </pc:picChg>
      </pc:sldChg>
      <pc:sldChg chg="addSp delSp modSp add">
        <pc:chgData name="sumee hassan" userId="55d0a556cafd032d" providerId="LiveId" clId="{91113995-570F-4342-BA48-648DE225951E}" dt="2018-11-04T11:54:29.040" v="714" actId="1076"/>
        <pc:sldMkLst>
          <pc:docMk/>
          <pc:sldMk cId="266614777" sldId="290"/>
        </pc:sldMkLst>
        <pc:spChg chg="mod">
          <ac:chgData name="sumee hassan" userId="55d0a556cafd032d" providerId="LiveId" clId="{91113995-570F-4342-BA48-648DE225951E}" dt="2018-11-04T11:52:58.110" v="702" actId="122"/>
          <ac:spMkLst>
            <pc:docMk/>
            <pc:sldMk cId="266614777" sldId="290"/>
            <ac:spMk id="2" creationId="{56BD8A94-BD9E-4576-BCF6-F9A0EDBA1D14}"/>
          </ac:spMkLst>
        </pc:spChg>
        <pc:spChg chg="del">
          <ac:chgData name="sumee hassan" userId="55d0a556cafd032d" providerId="LiveId" clId="{91113995-570F-4342-BA48-648DE225951E}" dt="2018-11-04T11:52:42.856" v="678" actId="478"/>
          <ac:spMkLst>
            <pc:docMk/>
            <pc:sldMk cId="266614777" sldId="290"/>
            <ac:spMk id="3" creationId="{A3855023-FA57-4768-AADD-8D001979F00A}"/>
          </ac:spMkLst>
        </pc:spChg>
        <pc:picChg chg="add mod modCrop">
          <ac:chgData name="sumee hassan" userId="55d0a556cafd032d" providerId="LiveId" clId="{91113995-570F-4342-BA48-648DE225951E}" dt="2018-11-04T11:54:29.040" v="714" actId="1076"/>
          <ac:picMkLst>
            <pc:docMk/>
            <pc:sldMk cId="266614777" sldId="290"/>
            <ac:picMk id="6" creationId="{5E8590A9-E57D-47AA-9260-9AF92261F18A}"/>
          </ac:picMkLst>
        </pc:picChg>
      </pc:sldChg>
      <pc:sldChg chg="modSp add">
        <pc:chgData name="sumee hassan" userId="55d0a556cafd032d" providerId="LiveId" clId="{91113995-570F-4342-BA48-648DE225951E}" dt="2018-11-04T18:25:03.400" v="767" actId="20577"/>
        <pc:sldMkLst>
          <pc:docMk/>
          <pc:sldMk cId="3964873422" sldId="291"/>
        </pc:sldMkLst>
        <pc:spChg chg="mod">
          <ac:chgData name="sumee hassan" userId="55d0a556cafd032d" providerId="LiveId" clId="{91113995-570F-4342-BA48-648DE225951E}" dt="2018-11-04T18:18:13.755" v="740" actId="122"/>
          <ac:spMkLst>
            <pc:docMk/>
            <pc:sldMk cId="3964873422" sldId="291"/>
            <ac:spMk id="2" creationId="{3A3652E4-3834-46A3-8F96-DEB56EE4B9E4}"/>
          </ac:spMkLst>
        </pc:spChg>
        <pc:spChg chg="mod">
          <ac:chgData name="sumee hassan" userId="55d0a556cafd032d" providerId="LiveId" clId="{91113995-570F-4342-BA48-648DE225951E}" dt="2018-11-04T18:25:03.400" v="767" actId="20577"/>
          <ac:spMkLst>
            <pc:docMk/>
            <pc:sldMk cId="3964873422" sldId="291"/>
            <ac:spMk id="3" creationId="{072BDFB5-2663-47CB-A92D-E19C8D97CC5E}"/>
          </ac:spMkLst>
        </pc:spChg>
      </pc:sldChg>
      <pc:sldMasterChg chg="modTransition modSldLayout">
        <pc:chgData name="sumee hassan" userId="55d0a556cafd032d" providerId="LiveId" clId="{91113995-570F-4342-BA48-648DE225951E}" dt="2018-11-04T11:03:14.421" v="402"/>
        <pc:sldMasterMkLst>
          <pc:docMk/>
          <pc:sldMasterMk cId="0" sldId="2147483659"/>
        </pc:sldMasterMkLst>
        <pc:sldLayoutChg chg="modTransition">
          <pc:chgData name="sumee hassan" userId="55d0a556cafd032d" providerId="LiveId" clId="{91113995-570F-4342-BA48-648DE225951E}" dt="2018-11-04T11:03:14.421" v="402"/>
          <pc:sldLayoutMkLst>
            <pc:docMk/>
            <pc:sldMasterMk cId="0" sldId="2147483659"/>
            <pc:sldLayoutMk cId="0" sldId="2147483648"/>
          </pc:sldLayoutMkLst>
        </pc:sldLayoutChg>
        <pc:sldLayoutChg chg="modTransition">
          <pc:chgData name="sumee hassan" userId="55d0a556cafd032d" providerId="LiveId" clId="{91113995-570F-4342-BA48-648DE225951E}" dt="2018-11-04T11:03:14.421" v="402"/>
          <pc:sldLayoutMkLst>
            <pc:docMk/>
            <pc:sldMasterMk cId="0" sldId="2147483659"/>
            <pc:sldLayoutMk cId="0" sldId="2147483649"/>
          </pc:sldLayoutMkLst>
        </pc:sldLayoutChg>
        <pc:sldLayoutChg chg="modTransition">
          <pc:chgData name="sumee hassan" userId="55d0a556cafd032d" providerId="LiveId" clId="{91113995-570F-4342-BA48-648DE225951E}" dt="2018-11-04T11:03:14.421" v="402"/>
          <pc:sldLayoutMkLst>
            <pc:docMk/>
            <pc:sldMasterMk cId="0" sldId="2147483659"/>
            <pc:sldLayoutMk cId="0" sldId="2147483650"/>
          </pc:sldLayoutMkLst>
        </pc:sldLayoutChg>
        <pc:sldLayoutChg chg="modTransition">
          <pc:chgData name="sumee hassan" userId="55d0a556cafd032d" providerId="LiveId" clId="{91113995-570F-4342-BA48-648DE225951E}" dt="2018-11-04T11:03:14.421" v="402"/>
          <pc:sldLayoutMkLst>
            <pc:docMk/>
            <pc:sldMasterMk cId="0" sldId="2147483659"/>
            <pc:sldLayoutMk cId="0" sldId="2147483651"/>
          </pc:sldLayoutMkLst>
        </pc:sldLayoutChg>
        <pc:sldLayoutChg chg="modTransition">
          <pc:chgData name="sumee hassan" userId="55d0a556cafd032d" providerId="LiveId" clId="{91113995-570F-4342-BA48-648DE225951E}" dt="2018-11-04T11:03:14.421" v="402"/>
          <pc:sldLayoutMkLst>
            <pc:docMk/>
            <pc:sldMasterMk cId="0" sldId="2147483659"/>
            <pc:sldLayoutMk cId="0" sldId="2147483652"/>
          </pc:sldLayoutMkLst>
        </pc:sldLayoutChg>
        <pc:sldLayoutChg chg="modTransition">
          <pc:chgData name="sumee hassan" userId="55d0a556cafd032d" providerId="LiveId" clId="{91113995-570F-4342-BA48-648DE225951E}" dt="2018-11-04T11:03:14.421" v="402"/>
          <pc:sldLayoutMkLst>
            <pc:docMk/>
            <pc:sldMasterMk cId="0" sldId="2147483659"/>
            <pc:sldLayoutMk cId="0" sldId="2147483653"/>
          </pc:sldLayoutMkLst>
        </pc:sldLayoutChg>
        <pc:sldLayoutChg chg="modTransition">
          <pc:chgData name="sumee hassan" userId="55d0a556cafd032d" providerId="LiveId" clId="{91113995-570F-4342-BA48-648DE225951E}" dt="2018-11-04T11:03:14.421" v="402"/>
          <pc:sldLayoutMkLst>
            <pc:docMk/>
            <pc:sldMasterMk cId="0" sldId="2147483659"/>
            <pc:sldLayoutMk cId="0" sldId="2147483654"/>
          </pc:sldLayoutMkLst>
        </pc:sldLayoutChg>
        <pc:sldLayoutChg chg="modTransition">
          <pc:chgData name="sumee hassan" userId="55d0a556cafd032d" providerId="LiveId" clId="{91113995-570F-4342-BA48-648DE225951E}" dt="2018-11-04T11:03:14.421" v="402"/>
          <pc:sldLayoutMkLst>
            <pc:docMk/>
            <pc:sldMasterMk cId="0" sldId="2147483659"/>
            <pc:sldLayoutMk cId="0" sldId="2147483655"/>
          </pc:sldLayoutMkLst>
        </pc:sldLayoutChg>
        <pc:sldLayoutChg chg="modTransition">
          <pc:chgData name="sumee hassan" userId="55d0a556cafd032d" providerId="LiveId" clId="{91113995-570F-4342-BA48-648DE225951E}" dt="2018-11-04T11:03:14.421" v="402"/>
          <pc:sldLayoutMkLst>
            <pc:docMk/>
            <pc:sldMasterMk cId="0" sldId="2147483659"/>
            <pc:sldLayoutMk cId="0" sldId="2147483656"/>
          </pc:sldLayoutMkLst>
        </pc:sldLayoutChg>
        <pc:sldLayoutChg chg="modTransition">
          <pc:chgData name="sumee hassan" userId="55d0a556cafd032d" providerId="LiveId" clId="{91113995-570F-4342-BA48-648DE225951E}" dt="2018-11-04T11:03:14.421" v="402"/>
          <pc:sldLayoutMkLst>
            <pc:docMk/>
            <pc:sldMasterMk cId="0" sldId="2147483659"/>
            <pc:sldLayoutMk cId="0" sldId="2147483657"/>
          </pc:sldLayoutMkLst>
        </pc:sldLayoutChg>
        <pc:sldLayoutChg chg="modTransition">
          <pc:chgData name="sumee hassan" userId="55d0a556cafd032d" providerId="LiveId" clId="{91113995-570F-4342-BA48-648DE225951E}" dt="2018-11-04T11:03:14.421" v="402"/>
          <pc:sldLayoutMkLst>
            <pc:docMk/>
            <pc:sldMasterMk cId="0" sldId="2147483659"/>
            <pc:sldLayoutMk cId="0" sldId="2147483658"/>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p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86" name="Google Shape;86;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0"/>
        <p:cNvGrpSpPr/>
        <p:nvPr/>
      </p:nvGrpSpPr>
      <p:grpSpPr>
        <a:xfrm>
          <a:off x="0" y="0"/>
          <a:ext cx="0" cy="0"/>
          <a:chOff x="0" y="0"/>
          <a:chExt cx="0" cy="0"/>
        </a:xfrm>
      </p:grpSpPr>
      <p:sp>
        <p:nvSpPr>
          <p:cNvPr id="91" name="Google Shape;91;p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92" name="Google Shape;92;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7"/>
        <p:cNvGrpSpPr/>
        <p:nvPr/>
      </p:nvGrpSpPr>
      <p:grpSpPr>
        <a:xfrm>
          <a:off x="0" y="0"/>
          <a:ext cx="0" cy="0"/>
          <a:chOff x="0" y="0"/>
          <a:chExt cx="0" cy="0"/>
        </a:xfrm>
      </p:grpSpPr>
      <p:sp>
        <p:nvSpPr>
          <p:cNvPr id="108" name="Google Shape;108;p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09" name="Google Shape;109;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5"/>
        <p:cNvGrpSpPr/>
        <p:nvPr/>
      </p:nvGrpSpPr>
      <p:grpSpPr>
        <a:xfrm>
          <a:off x="0" y="0"/>
          <a:ext cx="0" cy="0"/>
          <a:chOff x="0" y="0"/>
          <a:chExt cx="0" cy="0"/>
        </a:xfrm>
      </p:grpSpPr>
      <p:sp>
        <p:nvSpPr>
          <p:cNvPr id="116" name="Google Shape;116;g440989ce8b_0_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7" name="Google Shape;117;g440989ce8b_0_5: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18" name="Google Shape;118;g440989ce8b_0_5: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GB"/>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3"/>
        <p:cNvGrpSpPr/>
        <p:nvPr/>
      </p:nvGrpSpPr>
      <p:grpSpPr>
        <a:xfrm>
          <a:off x="0" y="0"/>
          <a:ext cx="0" cy="0"/>
          <a:chOff x="0" y="0"/>
          <a:chExt cx="0" cy="0"/>
        </a:xfrm>
      </p:grpSpPr>
      <p:sp>
        <p:nvSpPr>
          <p:cNvPr id="124" name="Google Shape;124;g45344abb28_0_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5" name="Google Shape;125;g45344abb28_0_0: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26" name="Google Shape;126;g45344abb28_0_0: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GB"/>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4"/>
        <p:cNvGrpSpPr/>
        <p:nvPr/>
      </p:nvGrpSpPr>
      <p:grpSpPr>
        <a:xfrm>
          <a:off x="0" y="0"/>
          <a:ext cx="0" cy="0"/>
          <a:chOff x="0" y="0"/>
          <a:chExt cx="0" cy="0"/>
        </a:xfrm>
      </p:grpSpPr>
      <p:sp>
        <p:nvSpPr>
          <p:cNvPr id="135" name="Google Shape;135;g440989ce8b_0_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6" name="Google Shape;136;g440989ce8b_0_12: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37" name="Google Shape;137;g440989ce8b_0_12: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GB"/>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4"/>
        <p:cNvGrpSpPr/>
        <p:nvPr/>
      </p:nvGrpSpPr>
      <p:grpSpPr>
        <a:xfrm>
          <a:off x="0" y="0"/>
          <a:ext cx="0" cy="0"/>
          <a:chOff x="0" y="0"/>
          <a:chExt cx="0" cy="0"/>
        </a:xfrm>
      </p:grpSpPr>
      <p:sp>
        <p:nvSpPr>
          <p:cNvPr id="145" name="Google Shape;145;g440989ce8b_0_1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6" name="Google Shape;146;g440989ce8b_0_19: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47" name="Google Shape;147;g440989ce8b_0_19: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GB"/>
              <a:t>7</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3"/>
        <p:cNvGrpSpPr/>
        <p:nvPr/>
      </p:nvGrpSpPr>
      <p:grpSpPr>
        <a:xfrm>
          <a:off x="0" y="0"/>
          <a:ext cx="0" cy="0"/>
          <a:chOff x="0" y="0"/>
          <a:chExt cx="0" cy="0"/>
        </a:xfrm>
      </p:grpSpPr>
      <p:sp>
        <p:nvSpPr>
          <p:cNvPr id="154" name="Google Shape;154;g440989ce8b_0_2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5" name="Google Shape;155;g440989ce8b_0_26: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lnSpc>
                <a:spcPct val="90000"/>
              </a:lnSpc>
              <a:spcBef>
                <a:spcPts val="0"/>
              </a:spcBef>
              <a:spcAft>
                <a:spcPts val="0"/>
              </a:spcAft>
              <a:buClr>
                <a:schemeClr val="dk1"/>
              </a:buClr>
              <a:buSzPts val="1100"/>
              <a:buFont typeface="Arial"/>
              <a:buNone/>
            </a:pPr>
            <a:endParaRPr sz="1100"/>
          </a:p>
          <a:p>
            <a:pPr marL="0" lvl="0" indent="0" algn="l" rtl="0">
              <a:spcBef>
                <a:spcPts val="0"/>
              </a:spcBef>
              <a:spcAft>
                <a:spcPts val="0"/>
              </a:spcAft>
              <a:buNone/>
            </a:pPr>
            <a:endParaRPr/>
          </a:p>
        </p:txBody>
      </p:sp>
      <p:sp>
        <p:nvSpPr>
          <p:cNvPr id="156" name="Google Shape;156;g440989ce8b_0_26: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GB"/>
              <a:t>8</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2"/>
        <p:cNvGrpSpPr/>
        <p:nvPr/>
      </p:nvGrpSpPr>
      <p:grpSpPr>
        <a:xfrm>
          <a:off x="0" y="0"/>
          <a:ext cx="0" cy="0"/>
          <a:chOff x="0" y="0"/>
          <a:chExt cx="0" cy="0"/>
        </a:xfrm>
      </p:grpSpPr>
      <p:sp>
        <p:nvSpPr>
          <p:cNvPr id="163" name="Google Shape;163;g467b8e47f1_0_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4" name="Google Shape;164;g467b8e47f1_0_0: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65" name="Google Shape;165;g467b8e47f1_0_0: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GB"/>
              <a:t>9</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1"/>
        <p:cNvGrpSpPr/>
        <p:nvPr/>
      </p:nvGrpSpPr>
      <p:grpSpPr>
        <a:xfrm>
          <a:off x="0" y="0"/>
          <a:ext cx="0" cy="0"/>
          <a:chOff x="0" y="0"/>
          <a:chExt cx="0" cy="0"/>
        </a:xfrm>
      </p:grpSpPr>
      <p:sp>
        <p:nvSpPr>
          <p:cNvPr id="172" name="Google Shape;172;g456a0b3c7d_1_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3" name="Google Shape;173;g456a0b3c7d_1_2: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74" name="Google Shape;174;g456a0b3c7d_1_2: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GB"/>
              <a:t>10</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1"/>
        <p:cNvGrpSpPr/>
        <p:nvPr/>
      </p:nvGrpSpPr>
      <p:grpSpPr>
        <a:xfrm>
          <a:off x="0" y="0"/>
          <a:ext cx="0" cy="0"/>
          <a:chOff x="0" y="0"/>
          <a:chExt cx="0" cy="0"/>
        </a:xfrm>
      </p:grpSpPr>
      <p:sp>
        <p:nvSpPr>
          <p:cNvPr id="182" name="Google Shape;182;g4679dead9a_0_1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3" name="Google Shape;183;g4679dead9a_0_17: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84" name="Google Shape;184;g4679dead9a_0_17: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GB"/>
              <a:t>11</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0"/>
        <p:cNvGrpSpPr/>
        <p:nvPr/>
      </p:nvGrpSpPr>
      <p:grpSpPr>
        <a:xfrm>
          <a:off x="0" y="0"/>
          <a:ext cx="0" cy="0"/>
          <a:chOff x="0" y="0"/>
          <a:chExt cx="0" cy="0"/>
        </a:xfrm>
      </p:grpSpPr>
      <p:sp>
        <p:nvSpPr>
          <p:cNvPr id="191" name="Google Shape;191;g456a0b3c7d_1_1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2" name="Google Shape;192;g456a0b3c7d_1_16: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93" name="Google Shape;193;g456a0b3c7d_1_16: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GB"/>
              <a:t>12</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0"/>
        <p:cNvGrpSpPr/>
        <p:nvPr/>
      </p:nvGrpSpPr>
      <p:grpSpPr>
        <a:xfrm>
          <a:off x="0" y="0"/>
          <a:ext cx="0" cy="0"/>
          <a:chOff x="0" y="0"/>
          <a:chExt cx="0" cy="0"/>
        </a:xfrm>
      </p:grpSpPr>
      <p:sp>
        <p:nvSpPr>
          <p:cNvPr id="201" name="Google Shape;201;g456a0b3c7d_1_3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2" name="Google Shape;202;g456a0b3c7d_1_32: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3" name="Google Shape;203;g456a0b3c7d_1_32: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GB"/>
              <a:t>13</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3"/>
        <p:cNvGrpSpPr/>
        <p:nvPr/>
      </p:nvGrpSpPr>
      <p:grpSpPr>
        <a:xfrm>
          <a:off x="0" y="0"/>
          <a:ext cx="0" cy="0"/>
          <a:chOff x="0" y="0"/>
          <a:chExt cx="0" cy="0"/>
        </a:xfrm>
      </p:grpSpPr>
      <p:sp>
        <p:nvSpPr>
          <p:cNvPr id="214" name="Google Shape;214;g456a0b3c7d_1_2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5" name="Google Shape;215;g456a0b3c7d_1_25: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16" name="Google Shape;216;g456a0b3c7d_1_25: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GB"/>
              <a:t>14</a:t>
            </a:fld>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2"/>
        <p:cNvGrpSpPr/>
        <p:nvPr/>
      </p:nvGrpSpPr>
      <p:grpSpPr>
        <a:xfrm>
          <a:off x="0" y="0"/>
          <a:ext cx="0" cy="0"/>
          <a:chOff x="0" y="0"/>
          <a:chExt cx="0" cy="0"/>
        </a:xfrm>
      </p:grpSpPr>
      <p:sp>
        <p:nvSpPr>
          <p:cNvPr id="223" name="Google Shape;223;g456a0b3c7d_1_9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4" name="Google Shape;224;g456a0b3c7d_1_94: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25" name="Google Shape;225;g456a0b3c7d_1_94: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GB"/>
              <a:t>15</a:t>
            </a:fld>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1"/>
        <p:cNvGrpSpPr/>
        <p:nvPr/>
      </p:nvGrpSpPr>
      <p:grpSpPr>
        <a:xfrm>
          <a:off x="0" y="0"/>
          <a:ext cx="0" cy="0"/>
          <a:chOff x="0" y="0"/>
          <a:chExt cx="0" cy="0"/>
        </a:xfrm>
      </p:grpSpPr>
      <p:sp>
        <p:nvSpPr>
          <p:cNvPr id="232" name="Google Shape;232;g440989ce8b_0_3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3" name="Google Shape;233;g440989ce8b_0_33: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34" name="Google Shape;234;g440989ce8b_0_33: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GB"/>
              <a:t>16</a:t>
            </a:fld>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1"/>
        <p:cNvGrpSpPr/>
        <p:nvPr/>
      </p:nvGrpSpPr>
      <p:grpSpPr>
        <a:xfrm>
          <a:off x="0" y="0"/>
          <a:ext cx="0" cy="0"/>
          <a:chOff x="0" y="0"/>
          <a:chExt cx="0" cy="0"/>
        </a:xfrm>
      </p:grpSpPr>
      <p:sp>
        <p:nvSpPr>
          <p:cNvPr id="242" name="Google Shape;242;g58a6a255585a5eea_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3" name="Google Shape;243;g58a6a255585a5eea_0: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44" name="Google Shape;244;g58a6a255585a5eea_0: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GB"/>
              <a:t>17</a:t>
            </a:fld>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0"/>
        <p:cNvGrpSpPr/>
        <p:nvPr/>
      </p:nvGrpSpPr>
      <p:grpSpPr>
        <a:xfrm>
          <a:off x="0" y="0"/>
          <a:ext cx="0" cy="0"/>
          <a:chOff x="0" y="0"/>
          <a:chExt cx="0" cy="0"/>
        </a:xfrm>
      </p:grpSpPr>
      <p:sp>
        <p:nvSpPr>
          <p:cNvPr id="251" name="Google Shape;251;g456a0b3c7d_0_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2" name="Google Shape;252;g456a0b3c7d_0_0: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53" name="Google Shape;253;g456a0b3c7d_0_0: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GB"/>
              <a:t>18</a:t>
            </a:fld>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9"/>
        <p:cNvGrpSpPr/>
        <p:nvPr/>
      </p:nvGrpSpPr>
      <p:grpSpPr>
        <a:xfrm>
          <a:off x="0" y="0"/>
          <a:ext cx="0" cy="0"/>
          <a:chOff x="0" y="0"/>
          <a:chExt cx="0" cy="0"/>
        </a:xfrm>
      </p:grpSpPr>
      <p:sp>
        <p:nvSpPr>
          <p:cNvPr id="260" name="Google Shape;260;g44314a8be4_0_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1" name="Google Shape;261;g44314a8be4_0_0: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en-GB" dirty="0"/>
              <a:t>I have been chosen as finance manager as </a:t>
            </a:r>
            <a:r>
              <a:rPr lang="en-GB" dirty="0" err="1"/>
              <a:t>i</a:t>
            </a:r>
            <a:r>
              <a:rPr lang="en-GB" dirty="0"/>
              <a:t> have previous experience working in a family business where </a:t>
            </a:r>
            <a:r>
              <a:rPr lang="en-GB" dirty="0" err="1"/>
              <a:t>i</a:t>
            </a:r>
            <a:r>
              <a:rPr lang="en-GB" dirty="0"/>
              <a:t> was responsible for handing out change to our drivers, managing cash flow throughout the day, and then calculating all the orders at the end of the day, adding up total amount of cash in the tills  and then calculating the profit we gained in the end, and also ensuring the correct change is given back by the drivers at the end of the shift. All of this experience will help me in my role as finance manager within this business as, the main duties are…  </a:t>
            </a:r>
            <a:endParaRPr dirty="0"/>
          </a:p>
        </p:txBody>
      </p:sp>
      <p:sp>
        <p:nvSpPr>
          <p:cNvPr id="262" name="Google Shape;262;g44314a8be4_0_0: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GB"/>
              <a:t>19</a:t>
            </a:fld>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9"/>
        <p:cNvGrpSpPr/>
        <p:nvPr/>
      </p:nvGrpSpPr>
      <p:grpSpPr>
        <a:xfrm>
          <a:off x="0" y="0"/>
          <a:ext cx="0" cy="0"/>
          <a:chOff x="0" y="0"/>
          <a:chExt cx="0" cy="0"/>
        </a:xfrm>
      </p:grpSpPr>
      <p:sp>
        <p:nvSpPr>
          <p:cNvPr id="270" name="Google Shape;270;g44314a8be4_0_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1" name="Google Shape;271;g44314a8be4_0_7: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72" name="Google Shape;272;g44314a8be4_0_7: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GB"/>
              <a:t>20</a:t>
            </a:fld>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8"/>
        <p:cNvGrpSpPr/>
        <p:nvPr/>
      </p:nvGrpSpPr>
      <p:grpSpPr>
        <a:xfrm>
          <a:off x="0" y="0"/>
          <a:ext cx="0" cy="0"/>
          <a:chOff x="0" y="0"/>
          <a:chExt cx="0" cy="0"/>
        </a:xfrm>
      </p:grpSpPr>
      <p:sp>
        <p:nvSpPr>
          <p:cNvPr id="279" name="Google Shape;279;g44314a8be4_0_1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0" name="Google Shape;280;g44314a8be4_0_14: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en-GB"/>
              <a:t>**** the prices of these machinery have been quoted over the phone by ‘Compactor services, 2017) which is where we will be leasing our machines from. </a:t>
            </a:r>
            <a:endParaRPr/>
          </a:p>
          <a:p>
            <a:pPr marL="0" lvl="0" indent="0" algn="l" rtl="0">
              <a:spcBef>
                <a:spcPts val="0"/>
              </a:spcBef>
              <a:spcAft>
                <a:spcPts val="0"/>
              </a:spcAft>
              <a:buNone/>
            </a:pPr>
            <a:r>
              <a:rPr lang="en-GB"/>
              <a:t>****Reduced to 15000 as council gives this to us. </a:t>
            </a:r>
            <a:endParaRPr/>
          </a:p>
        </p:txBody>
      </p:sp>
      <p:sp>
        <p:nvSpPr>
          <p:cNvPr id="281" name="Google Shape;281;g44314a8be4_0_14: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GB"/>
              <a:t>21</a:t>
            </a:fld>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8"/>
        <p:cNvGrpSpPr/>
        <p:nvPr/>
      </p:nvGrpSpPr>
      <p:grpSpPr>
        <a:xfrm>
          <a:off x="0" y="0"/>
          <a:ext cx="0" cy="0"/>
          <a:chOff x="0" y="0"/>
          <a:chExt cx="0" cy="0"/>
        </a:xfrm>
      </p:grpSpPr>
      <p:sp>
        <p:nvSpPr>
          <p:cNvPr id="289" name="Google Shape;289;g44314a8be4_0_2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0" name="Google Shape;290;g44314a8be4_0_23: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91" name="Google Shape;291;g44314a8be4_0_23: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GB"/>
              <a:t>22</a:t>
            </a:fld>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7"/>
        <p:cNvGrpSpPr/>
        <p:nvPr/>
      </p:nvGrpSpPr>
      <p:grpSpPr>
        <a:xfrm>
          <a:off x="0" y="0"/>
          <a:ext cx="0" cy="0"/>
          <a:chOff x="0" y="0"/>
          <a:chExt cx="0" cy="0"/>
        </a:xfrm>
      </p:grpSpPr>
      <p:sp>
        <p:nvSpPr>
          <p:cNvPr id="298" name="Google Shape;298;g465348ebb5_1_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9" name="Google Shape;299;g465348ebb5_1_0: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00" name="Google Shape;300;g465348ebb5_1_0: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GB"/>
              <a:t>23</a:t>
            </a:fld>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5"/>
        <p:cNvGrpSpPr/>
        <p:nvPr/>
      </p:nvGrpSpPr>
      <p:grpSpPr>
        <a:xfrm>
          <a:off x="0" y="0"/>
          <a:ext cx="0" cy="0"/>
          <a:chOff x="0" y="0"/>
          <a:chExt cx="0" cy="0"/>
        </a:xfrm>
      </p:grpSpPr>
      <p:sp>
        <p:nvSpPr>
          <p:cNvPr id="306" name="Google Shape;306;g467300c59b_1_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7" name="Google Shape;307;g467300c59b_1_0: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08" name="Google Shape;308;g467300c59b_1_0: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GB"/>
              <a:t>24</a:t>
            </a:fld>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3"/>
        <p:cNvGrpSpPr/>
        <p:nvPr/>
      </p:nvGrpSpPr>
      <p:grpSpPr>
        <a:xfrm>
          <a:off x="0" y="0"/>
          <a:ext cx="0" cy="0"/>
          <a:chOff x="0" y="0"/>
          <a:chExt cx="0" cy="0"/>
        </a:xfrm>
      </p:grpSpPr>
      <p:sp>
        <p:nvSpPr>
          <p:cNvPr id="314" name="Google Shape;314;g443332fb99_0_1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5" name="Google Shape;315;g443332fb99_0_16: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16" name="Google Shape;316;g443332fb99_0_16: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GB"/>
              <a:t>25</a:t>
            </a:fld>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1"/>
        <p:cNvGrpSpPr/>
        <p:nvPr/>
      </p:nvGrpSpPr>
      <p:grpSpPr>
        <a:xfrm>
          <a:off x="0" y="0"/>
          <a:ext cx="0" cy="0"/>
          <a:chOff x="0" y="0"/>
          <a:chExt cx="0" cy="0"/>
        </a:xfrm>
      </p:grpSpPr>
      <p:sp>
        <p:nvSpPr>
          <p:cNvPr id="322" name="Google Shape;322;g443740b7fc_2_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3" name="Google Shape;323;g443740b7fc_2_0: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24" name="Google Shape;324;g443740b7fc_2_0: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GB"/>
              <a:t>26</a:t>
            </a:fld>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8"/>
        <p:cNvGrpSpPr/>
        <p:nvPr/>
      </p:nvGrpSpPr>
      <p:grpSpPr>
        <a:xfrm>
          <a:off x="0" y="0"/>
          <a:ext cx="0" cy="0"/>
          <a:chOff x="0" y="0"/>
          <a:chExt cx="0" cy="0"/>
        </a:xfrm>
      </p:grpSpPr>
      <p:sp>
        <p:nvSpPr>
          <p:cNvPr id="329" name="Google Shape;329;g4432afdebb_0_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0" name="Google Shape;330;g4432afdebb_0_0: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31" name="Google Shape;331;g4432afdebb_0_0: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GB"/>
              <a:t>27</a:t>
            </a:fld>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7"/>
        <p:cNvGrpSpPr/>
        <p:nvPr/>
      </p:nvGrpSpPr>
      <p:grpSpPr>
        <a:xfrm>
          <a:off x="0" y="0"/>
          <a:ext cx="0" cy="0"/>
          <a:chOff x="0" y="0"/>
          <a:chExt cx="0" cy="0"/>
        </a:xfrm>
      </p:grpSpPr>
      <p:sp>
        <p:nvSpPr>
          <p:cNvPr id="338" name="Google Shape;338;g44136038cd_1_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9" name="Google Shape;339;g44136038cd_1_7: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40" name="Google Shape;340;g44136038cd_1_7: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GB"/>
              <a:t>29</a:t>
            </a:fld>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5"/>
        <p:cNvGrpSpPr/>
        <p:nvPr/>
      </p:nvGrpSpPr>
      <p:grpSpPr>
        <a:xfrm>
          <a:off x="0" y="0"/>
          <a:ext cx="0" cy="0"/>
          <a:chOff x="0" y="0"/>
          <a:chExt cx="0" cy="0"/>
        </a:xfrm>
      </p:grpSpPr>
      <p:sp>
        <p:nvSpPr>
          <p:cNvPr id="346" name="Google Shape;346;g467300c59b_1_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7" name="Google Shape;347;g467300c59b_1_7: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48" name="Google Shape;348;g467300c59b_1_7: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GB"/>
              <a:t>30</a:t>
            </a:fld>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3"/>
        <p:cNvGrpSpPr/>
        <p:nvPr/>
      </p:nvGrpSpPr>
      <p:grpSpPr>
        <a:xfrm>
          <a:off x="0" y="0"/>
          <a:ext cx="0" cy="0"/>
          <a:chOff x="0" y="0"/>
          <a:chExt cx="0" cy="0"/>
        </a:xfrm>
      </p:grpSpPr>
      <p:sp>
        <p:nvSpPr>
          <p:cNvPr id="354" name="Google Shape;354;g44314a8be4_0_3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5" name="Google Shape;355;g44314a8be4_0_32: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56" name="Google Shape;356;g44314a8be4_0_32: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GB"/>
              <a:t>31</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5"/>
        <p:cNvGrpSpPr/>
        <p:nvPr/>
      </p:nvGrpSpPr>
      <p:grpSpPr>
        <a:xfrm>
          <a:off x="0" y="0"/>
          <a:ext cx="0" cy="0"/>
          <a:chOff x="0" y="0"/>
          <a:chExt cx="0" cy="0"/>
        </a:xfrm>
      </p:grpSpPr>
      <p:sp>
        <p:nvSpPr>
          <p:cNvPr id="16" name="Google Shape;16;p2"/>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lstStyle>
            <a:lvl1pPr marR="0" lvl="0" algn="ctr" rtl="0">
              <a:lnSpc>
                <a:spcPct val="90000"/>
              </a:lnSpc>
              <a:spcBef>
                <a:spcPts val="0"/>
              </a:spcBef>
              <a:spcAft>
                <a:spcPts val="0"/>
              </a:spcAft>
              <a:buClr>
                <a:schemeClr val="dk1"/>
              </a:buClr>
              <a:buSzPts val="6000"/>
              <a:buFont typeface="Calibri"/>
              <a:buNone/>
              <a:defRPr sz="60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7" name="Google Shape;17;p2"/>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lstStyle>
            <a:lvl1pPr marR="0" lvl="0" algn="ctr" rtl="0">
              <a:lnSpc>
                <a:spcPct val="90000"/>
              </a:lnSpc>
              <a:spcBef>
                <a:spcPts val="1000"/>
              </a:spcBef>
              <a:spcAft>
                <a:spcPts val="0"/>
              </a:spcAft>
              <a:buClr>
                <a:schemeClr val="dk1"/>
              </a:buClr>
              <a:buSzPts val="2400"/>
              <a:buFont typeface="Arial"/>
              <a:buNone/>
              <a:defRPr sz="2400" b="0" i="0" u="none" strike="noStrike" cap="none">
                <a:solidFill>
                  <a:schemeClr val="dk1"/>
                </a:solidFill>
                <a:latin typeface="Calibri"/>
                <a:ea typeface="Calibri"/>
                <a:cs typeface="Calibri"/>
                <a:sym typeface="Calibri"/>
              </a:defRPr>
            </a:lvl1pPr>
            <a:lvl2pPr marR="0" lvl="1" algn="ctr"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2pPr>
            <a:lvl3pPr marR="0" lvl="2" algn="ctr" rtl="0">
              <a:lnSpc>
                <a:spcPct val="90000"/>
              </a:lnSpc>
              <a:spcBef>
                <a:spcPts val="500"/>
              </a:spcBef>
              <a:spcAft>
                <a:spcPts val="0"/>
              </a:spcAft>
              <a:buClr>
                <a:schemeClr val="dk1"/>
              </a:buClr>
              <a:buSzPts val="1800"/>
              <a:buFont typeface="Arial"/>
              <a:buNone/>
              <a:defRPr sz="1800" b="0" i="0" u="none" strike="noStrike" cap="none">
                <a:solidFill>
                  <a:schemeClr val="dk1"/>
                </a:solidFill>
                <a:latin typeface="Calibri"/>
                <a:ea typeface="Calibri"/>
                <a:cs typeface="Calibri"/>
                <a:sym typeface="Calibri"/>
              </a:defRPr>
            </a:lvl3pPr>
            <a:lvl4pPr marR="0" lvl="3" algn="ctr" rtl="0">
              <a:lnSpc>
                <a:spcPct val="90000"/>
              </a:lnSpc>
              <a:spcBef>
                <a:spcPts val="500"/>
              </a:spcBef>
              <a:spcAft>
                <a:spcPts val="0"/>
              </a:spcAft>
              <a:buClr>
                <a:schemeClr val="dk1"/>
              </a:buClr>
              <a:buSzPts val="1600"/>
              <a:buFont typeface="Arial"/>
              <a:buNone/>
              <a:defRPr sz="1600" b="0" i="0" u="none" strike="noStrike" cap="none">
                <a:solidFill>
                  <a:schemeClr val="dk1"/>
                </a:solidFill>
                <a:latin typeface="Calibri"/>
                <a:ea typeface="Calibri"/>
                <a:cs typeface="Calibri"/>
                <a:sym typeface="Calibri"/>
              </a:defRPr>
            </a:lvl4pPr>
            <a:lvl5pPr marR="0" lvl="4" algn="ctr" rtl="0">
              <a:lnSpc>
                <a:spcPct val="90000"/>
              </a:lnSpc>
              <a:spcBef>
                <a:spcPts val="500"/>
              </a:spcBef>
              <a:spcAft>
                <a:spcPts val="0"/>
              </a:spcAft>
              <a:buClr>
                <a:schemeClr val="dk1"/>
              </a:buClr>
              <a:buSzPts val="1600"/>
              <a:buFont typeface="Arial"/>
              <a:buNone/>
              <a:defRPr sz="1600" b="0" i="0" u="none" strike="noStrike" cap="none">
                <a:solidFill>
                  <a:schemeClr val="dk1"/>
                </a:solidFill>
                <a:latin typeface="Calibri"/>
                <a:ea typeface="Calibri"/>
                <a:cs typeface="Calibri"/>
                <a:sym typeface="Calibri"/>
              </a:defRPr>
            </a:lvl5pPr>
            <a:lvl6pPr marR="0" lvl="5" algn="ctr" rtl="0">
              <a:lnSpc>
                <a:spcPct val="90000"/>
              </a:lnSpc>
              <a:spcBef>
                <a:spcPts val="500"/>
              </a:spcBef>
              <a:spcAft>
                <a:spcPts val="0"/>
              </a:spcAft>
              <a:buClr>
                <a:schemeClr val="dk1"/>
              </a:buClr>
              <a:buSzPts val="1600"/>
              <a:buFont typeface="Arial"/>
              <a:buNone/>
              <a:defRPr sz="1600" b="0" i="0" u="none" strike="noStrike" cap="none">
                <a:solidFill>
                  <a:schemeClr val="dk1"/>
                </a:solidFill>
                <a:latin typeface="Calibri"/>
                <a:ea typeface="Calibri"/>
                <a:cs typeface="Calibri"/>
                <a:sym typeface="Calibri"/>
              </a:defRPr>
            </a:lvl6pPr>
            <a:lvl7pPr marR="0" lvl="6" algn="ctr" rtl="0">
              <a:lnSpc>
                <a:spcPct val="90000"/>
              </a:lnSpc>
              <a:spcBef>
                <a:spcPts val="500"/>
              </a:spcBef>
              <a:spcAft>
                <a:spcPts val="0"/>
              </a:spcAft>
              <a:buClr>
                <a:schemeClr val="dk1"/>
              </a:buClr>
              <a:buSzPts val="1600"/>
              <a:buFont typeface="Arial"/>
              <a:buNone/>
              <a:defRPr sz="1600" b="0" i="0" u="none" strike="noStrike" cap="none">
                <a:solidFill>
                  <a:schemeClr val="dk1"/>
                </a:solidFill>
                <a:latin typeface="Calibri"/>
                <a:ea typeface="Calibri"/>
                <a:cs typeface="Calibri"/>
                <a:sym typeface="Calibri"/>
              </a:defRPr>
            </a:lvl7pPr>
            <a:lvl8pPr marR="0" lvl="7" algn="ctr" rtl="0">
              <a:lnSpc>
                <a:spcPct val="90000"/>
              </a:lnSpc>
              <a:spcBef>
                <a:spcPts val="500"/>
              </a:spcBef>
              <a:spcAft>
                <a:spcPts val="0"/>
              </a:spcAft>
              <a:buClr>
                <a:schemeClr val="dk1"/>
              </a:buClr>
              <a:buSzPts val="1600"/>
              <a:buFont typeface="Arial"/>
              <a:buNone/>
              <a:defRPr sz="1600" b="0" i="0" u="none" strike="noStrike" cap="none">
                <a:solidFill>
                  <a:schemeClr val="dk1"/>
                </a:solidFill>
                <a:latin typeface="Calibri"/>
                <a:ea typeface="Calibri"/>
                <a:cs typeface="Calibri"/>
                <a:sym typeface="Calibri"/>
              </a:defRPr>
            </a:lvl8pPr>
            <a:lvl9pPr marR="0" lvl="8" algn="ctr" rtl="0">
              <a:lnSpc>
                <a:spcPct val="90000"/>
              </a:lnSpc>
              <a:spcBef>
                <a:spcPts val="500"/>
              </a:spcBef>
              <a:spcAft>
                <a:spcPts val="0"/>
              </a:spcAft>
              <a:buClr>
                <a:schemeClr val="dk1"/>
              </a:buClr>
              <a:buSzPts val="1600"/>
              <a:buFont typeface="Arial"/>
              <a:buNone/>
              <a:defRPr sz="1600" b="0" i="0" u="none" strike="noStrike" cap="none">
                <a:solidFill>
                  <a:schemeClr val="dk1"/>
                </a:solidFill>
                <a:latin typeface="Calibri"/>
                <a:ea typeface="Calibri"/>
                <a:cs typeface="Calibri"/>
                <a:sym typeface="Calibri"/>
              </a:defRPr>
            </a:lvl9pPr>
          </a:lstStyle>
          <a:p>
            <a:endParaRPr/>
          </a:p>
        </p:txBody>
      </p:sp>
      <p:sp>
        <p:nvSpPr>
          <p:cNvPr id="18" name="Google Shape;18;p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9" name="Google Shape;19;p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20" name="Google Shape;20;p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transition spd="med">
    <p:fade thruBlk="1"/>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1"/>
        <p:cNvGrpSpPr/>
        <p:nvPr/>
      </p:nvGrpSpPr>
      <p:grpSpPr>
        <a:xfrm>
          <a:off x="0" y="0"/>
          <a:ext cx="0" cy="0"/>
          <a:chOff x="0" y="0"/>
          <a:chExt cx="0" cy="0"/>
        </a:xfrm>
      </p:grpSpPr>
      <p:sp>
        <p:nvSpPr>
          <p:cNvPr id="22" name="Google Shape;22;p3"/>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23" name="Google Shape;23;p3"/>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24" name="Google Shape;24;p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25" name="Google Shape;25;p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26" name="Google Shape;26;p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transition spd="med">
    <p:fade thruBlk="1"/>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7"/>
        <p:cNvGrpSpPr/>
        <p:nvPr/>
      </p:nvGrpSpPr>
      <p:grpSpPr>
        <a:xfrm>
          <a:off x="0" y="0"/>
          <a:ext cx="0" cy="0"/>
          <a:chOff x="0" y="0"/>
          <a:chExt cx="0" cy="0"/>
        </a:xfrm>
      </p:grpSpPr>
      <p:sp>
        <p:nvSpPr>
          <p:cNvPr id="28" name="Google Shape;28;p4"/>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lstStyle>
            <a:lvl1pPr marR="0" lvl="0" algn="l" rtl="0">
              <a:lnSpc>
                <a:spcPct val="90000"/>
              </a:lnSpc>
              <a:spcBef>
                <a:spcPts val="0"/>
              </a:spcBef>
              <a:spcAft>
                <a:spcPts val="0"/>
              </a:spcAft>
              <a:buClr>
                <a:schemeClr val="dk1"/>
              </a:buClr>
              <a:buSzPts val="6000"/>
              <a:buFont typeface="Calibri"/>
              <a:buNone/>
              <a:defRPr sz="60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29" name="Google Shape;29;p4"/>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lstStyle>
            <a:lvl1pPr marL="457200" marR="0" lvl="0" indent="-228600" algn="l" rtl="0">
              <a:lnSpc>
                <a:spcPct val="90000"/>
              </a:lnSpc>
              <a:spcBef>
                <a:spcPts val="1000"/>
              </a:spcBef>
              <a:spcAft>
                <a:spcPts val="0"/>
              </a:spcAft>
              <a:buClr>
                <a:srgbClr val="888888"/>
              </a:buClr>
              <a:buSzPts val="2400"/>
              <a:buFont typeface="Arial"/>
              <a:buNone/>
              <a:defRPr sz="2400" b="0" i="0" u="none" strike="noStrike" cap="none">
                <a:solidFill>
                  <a:srgbClr val="888888"/>
                </a:solidFill>
                <a:latin typeface="Calibri"/>
                <a:ea typeface="Calibri"/>
                <a:cs typeface="Calibri"/>
                <a:sym typeface="Calibri"/>
              </a:defRPr>
            </a:lvl1pPr>
            <a:lvl2pPr marL="914400" marR="0" lvl="1" indent="-228600" algn="l" rtl="0">
              <a:lnSpc>
                <a:spcPct val="90000"/>
              </a:lnSpc>
              <a:spcBef>
                <a:spcPts val="500"/>
              </a:spcBef>
              <a:spcAft>
                <a:spcPts val="0"/>
              </a:spcAft>
              <a:buClr>
                <a:srgbClr val="888888"/>
              </a:buClr>
              <a:buSzPts val="2000"/>
              <a:buFont typeface="Arial"/>
              <a:buNone/>
              <a:defRPr sz="2000" b="0" i="0" u="none" strike="noStrike" cap="none">
                <a:solidFill>
                  <a:srgbClr val="888888"/>
                </a:solidFill>
                <a:latin typeface="Calibri"/>
                <a:ea typeface="Calibri"/>
                <a:cs typeface="Calibri"/>
                <a:sym typeface="Calibri"/>
              </a:defRPr>
            </a:lvl2pPr>
            <a:lvl3pPr marL="1371600" marR="0" lvl="2" indent="-228600" algn="l" rtl="0">
              <a:lnSpc>
                <a:spcPct val="90000"/>
              </a:lnSpc>
              <a:spcBef>
                <a:spcPts val="500"/>
              </a:spcBef>
              <a:spcAft>
                <a:spcPts val="0"/>
              </a:spcAft>
              <a:buClr>
                <a:srgbClr val="888888"/>
              </a:buClr>
              <a:buSzPts val="1800"/>
              <a:buFont typeface="Arial"/>
              <a:buNone/>
              <a:defRPr sz="1800" b="0" i="0" u="none" strike="noStrike" cap="none">
                <a:solidFill>
                  <a:srgbClr val="888888"/>
                </a:solidFill>
                <a:latin typeface="Calibri"/>
                <a:ea typeface="Calibri"/>
                <a:cs typeface="Calibri"/>
                <a:sym typeface="Calibri"/>
              </a:defRPr>
            </a:lvl3pPr>
            <a:lvl4pPr marL="1828800" marR="0" lvl="3" indent="-228600" algn="l" rtl="0">
              <a:lnSpc>
                <a:spcPct val="90000"/>
              </a:lnSpc>
              <a:spcBef>
                <a:spcPts val="500"/>
              </a:spcBef>
              <a:spcAft>
                <a:spcPts val="0"/>
              </a:spcAft>
              <a:buClr>
                <a:srgbClr val="888888"/>
              </a:buClr>
              <a:buSzPts val="1600"/>
              <a:buFont typeface="Arial"/>
              <a:buNone/>
              <a:defRPr sz="1600" b="0" i="0" u="none" strike="noStrike" cap="none">
                <a:solidFill>
                  <a:srgbClr val="888888"/>
                </a:solidFill>
                <a:latin typeface="Calibri"/>
                <a:ea typeface="Calibri"/>
                <a:cs typeface="Calibri"/>
                <a:sym typeface="Calibri"/>
              </a:defRPr>
            </a:lvl4pPr>
            <a:lvl5pPr marL="2286000" marR="0" lvl="4" indent="-228600" algn="l" rtl="0">
              <a:lnSpc>
                <a:spcPct val="90000"/>
              </a:lnSpc>
              <a:spcBef>
                <a:spcPts val="500"/>
              </a:spcBef>
              <a:spcAft>
                <a:spcPts val="0"/>
              </a:spcAft>
              <a:buClr>
                <a:srgbClr val="888888"/>
              </a:buClr>
              <a:buSzPts val="1600"/>
              <a:buFont typeface="Arial"/>
              <a:buNone/>
              <a:defRPr sz="1600" b="0" i="0" u="none" strike="noStrike" cap="none">
                <a:solidFill>
                  <a:srgbClr val="888888"/>
                </a:solidFill>
                <a:latin typeface="Calibri"/>
                <a:ea typeface="Calibri"/>
                <a:cs typeface="Calibri"/>
                <a:sym typeface="Calibri"/>
              </a:defRPr>
            </a:lvl5pPr>
            <a:lvl6pPr marL="2743200" marR="0" lvl="5" indent="-228600" algn="l" rtl="0">
              <a:lnSpc>
                <a:spcPct val="90000"/>
              </a:lnSpc>
              <a:spcBef>
                <a:spcPts val="500"/>
              </a:spcBef>
              <a:spcAft>
                <a:spcPts val="0"/>
              </a:spcAft>
              <a:buClr>
                <a:srgbClr val="888888"/>
              </a:buClr>
              <a:buSzPts val="1600"/>
              <a:buFont typeface="Arial"/>
              <a:buNone/>
              <a:defRPr sz="1600" b="0" i="0" u="none" strike="noStrike" cap="none">
                <a:solidFill>
                  <a:srgbClr val="888888"/>
                </a:solidFill>
                <a:latin typeface="Calibri"/>
                <a:ea typeface="Calibri"/>
                <a:cs typeface="Calibri"/>
                <a:sym typeface="Calibri"/>
              </a:defRPr>
            </a:lvl6pPr>
            <a:lvl7pPr marL="3200400" marR="0" lvl="6" indent="-228600" algn="l" rtl="0">
              <a:lnSpc>
                <a:spcPct val="90000"/>
              </a:lnSpc>
              <a:spcBef>
                <a:spcPts val="500"/>
              </a:spcBef>
              <a:spcAft>
                <a:spcPts val="0"/>
              </a:spcAft>
              <a:buClr>
                <a:srgbClr val="888888"/>
              </a:buClr>
              <a:buSzPts val="1600"/>
              <a:buFont typeface="Arial"/>
              <a:buNone/>
              <a:defRPr sz="1600" b="0" i="0" u="none" strike="noStrike" cap="none">
                <a:solidFill>
                  <a:srgbClr val="888888"/>
                </a:solidFill>
                <a:latin typeface="Calibri"/>
                <a:ea typeface="Calibri"/>
                <a:cs typeface="Calibri"/>
                <a:sym typeface="Calibri"/>
              </a:defRPr>
            </a:lvl7pPr>
            <a:lvl8pPr marL="3657600" marR="0" lvl="7" indent="-228600" algn="l" rtl="0">
              <a:lnSpc>
                <a:spcPct val="90000"/>
              </a:lnSpc>
              <a:spcBef>
                <a:spcPts val="500"/>
              </a:spcBef>
              <a:spcAft>
                <a:spcPts val="0"/>
              </a:spcAft>
              <a:buClr>
                <a:srgbClr val="888888"/>
              </a:buClr>
              <a:buSzPts val="1600"/>
              <a:buFont typeface="Arial"/>
              <a:buNone/>
              <a:defRPr sz="1600" b="0" i="0" u="none" strike="noStrike" cap="none">
                <a:solidFill>
                  <a:srgbClr val="888888"/>
                </a:solidFill>
                <a:latin typeface="Calibri"/>
                <a:ea typeface="Calibri"/>
                <a:cs typeface="Calibri"/>
                <a:sym typeface="Calibri"/>
              </a:defRPr>
            </a:lvl8pPr>
            <a:lvl9pPr marL="4114800" marR="0" lvl="8" indent="-228600" algn="l" rtl="0">
              <a:lnSpc>
                <a:spcPct val="90000"/>
              </a:lnSpc>
              <a:spcBef>
                <a:spcPts val="500"/>
              </a:spcBef>
              <a:spcAft>
                <a:spcPts val="0"/>
              </a:spcAft>
              <a:buClr>
                <a:srgbClr val="888888"/>
              </a:buClr>
              <a:buSzPts val="1600"/>
              <a:buFont typeface="Arial"/>
              <a:buNone/>
              <a:defRPr sz="1600" b="0" i="0" u="none" strike="noStrike" cap="none">
                <a:solidFill>
                  <a:srgbClr val="888888"/>
                </a:solidFill>
                <a:latin typeface="Calibri"/>
                <a:ea typeface="Calibri"/>
                <a:cs typeface="Calibri"/>
                <a:sym typeface="Calibri"/>
              </a:defRPr>
            </a:lvl9pPr>
          </a:lstStyle>
          <a:p>
            <a:endParaRPr/>
          </a:p>
        </p:txBody>
      </p:sp>
      <p:sp>
        <p:nvSpPr>
          <p:cNvPr id="30" name="Google Shape;30;p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31" name="Google Shape;31;p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32" name="Google Shape;32;p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transition spd="med">
    <p:fade thruBlk="1"/>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3"/>
        <p:cNvGrpSpPr/>
        <p:nvPr/>
      </p:nvGrpSpPr>
      <p:grpSpPr>
        <a:xfrm>
          <a:off x="0" y="0"/>
          <a:ext cx="0" cy="0"/>
          <a:chOff x="0" y="0"/>
          <a:chExt cx="0" cy="0"/>
        </a:xfrm>
      </p:grpSpPr>
      <p:sp>
        <p:nvSpPr>
          <p:cNvPr id="34" name="Google Shape;34;p5"/>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35" name="Google Shape;35;p5"/>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36" name="Google Shape;36;p5"/>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37" name="Google Shape;37;p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38" name="Google Shape;38;p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39" name="Google Shape;39;p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transition spd="med">
    <p:fade thruBlk="1"/>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0"/>
        <p:cNvGrpSpPr/>
        <p:nvPr/>
      </p:nvGrpSpPr>
      <p:grpSpPr>
        <a:xfrm>
          <a:off x="0" y="0"/>
          <a:ext cx="0" cy="0"/>
          <a:chOff x="0" y="0"/>
          <a:chExt cx="0" cy="0"/>
        </a:xfrm>
      </p:grpSpPr>
      <p:sp>
        <p:nvSpPr>
          <p:cNvPr id="41" name="Google Shape;41;p6"/>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42" name="Google Shape;42;p6"/>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lstStyle>
            <a:lvl1pPr marL="457200" marR="0" lvl="0" indent="-228600" algn="l" rtl="0">
              <a:lnSpc>
                <a:spcPct val="90000"/>
              </a:lnSpc>
              <a:spcBef>
                <a:spcPts val="1000"/>
              </a:spcBef>
              <a:spcAft>
                <a:spcPts val="0"/>
              </a:spcAft>
              <a:buClr>
                <a:schemeClr val="dk1"/>
              </a:buClr>
              <a:buSzPts val="2400"/>
              <a:buFont typeface="Arial"/>
              <a:buNone/>
              <a:defRPr sz="2400" b="1" i="0" u="none" strike="noStrike" cap="none">
                <a:solidFill>
                  <a:schemeClr val="dk1"/>
                </a:solidFill>
                <a:latin typeface="Calibri"/>
                <a:ea typeface="Calibri"/>
                <a:cs typeface="Calibri"/>
                <a:sym typeface="Calibri"/>
              </a:defRPr>
            </a:lvl1pPr>
            <a:lvl2pPr marL="914400" marR="0" lvl="1" indent="-228600" algn="l" rtl="0">
              <a:lnSpc>
                <a:spcPct val="90000"/>
              </a:lnSpc>
              <a:spcBef>
                <a:spcPts val="500"/>
              </a:spcBef>
              <a:spcAft>
                <a:spcPts val="0"/>
              </a:spcAft>
              <a:buClr>
                <a:schemeClr val="dk1"/>
              </a:buClr>
              <a:buSzPts val="2000"/>
              <a:buFont typeface="Arial"/>
              <a:buNone/>
              <a:defRPr sz="2000" b="1" i="0" u="none" strike="noStrike" cap="none">
                <a:solidFill>
                  <a:schemeClr val="dk1"/>
                </a:solidFill>
                <a:latin typeface="Calibri"/>
                <a:ea typeface="Calibri"/>
                <a:cs typeface="Calibri"/>
                <a:sym typeface="Calibri"/>
              </a:defRPr>
            </a:lvl2pPr>
            <a:lvl3pPr marL="1371600" marR="0" lvl="2" indent="-228600" algn="l" rtl="0">
              <a:lnSpc>
                <a:spcPct val="90000"/>
              </a:lnSpc>
              <a:spcBef>
                <a:spcPts val="500"/>
              </a:spcBef>
              <a:spcAft>
                <a:spcPts val="0"/>
              </a:spcAft>
              <a:buClr>
                <a:schemeClr val="dk1"/>
              </a:buClr>
              <a:buSzPts val="1800"/>
              <a:buFont typeface="Arial"/>
              <a:buNone/>
              <a:defRPr sz="1800" b="1" i="0" u="none" strike="noStrike" cap="none">
                <a:solidFill>
                  <a:schemeClr val="dk1"/>
                </a:solidFill>
                <a:latin typeface="Calibri"/>
                <a:ea typeface="Calibri"/>
                <a:cs typeface="Calibri"/>
                <a:sym typeface="Calibri"/>
              </a:defRPr>
            </a:lvl3pPr>
            <a:lvl4pPr marL="1828800" marR="0" lvl="3" indent="-228600" algn="l" rtl="0">
              <a:lnSpc>
                <a:spcPct val="90000"/>
              </a:lnSpc>
              <a:spcBef>
                <a:spcPts val="500"/>
              </a:spcBef>
              <a:spcAft>
                <a:spcPts val="0"/>
              </a:spcAft>
              <a:buClr>
                <a:schemeClr val="dk1"/>
              </a:buClr>
              <a:buSzPts val="1600"/>
              <a:buFont typeface="Arial"/>
              <a:buNone/>
              <a:defRPr sz="1600" b="1" i="0" u="none" strike="noStrike" cap="none">
                <a:solidFill>
                  <a:schemeClr val="dk1"/>
                </a:solidFill>
                <a:latin typeface="Calibri"/>
                <a:ea typeface="Calibri"/>
                <a:cs typeface="Calibri"/>
                <a:sym typeface="Calibri"/>
              </a:defRPr>
            </a:lvl4pPr>
            <a:lvl5pPr marL="2286000" marR="0" lvl="4" indent="-228600" algn="l" rtl="0">
              <a:lnSpc>
                <a:spcPct val="90000"/>
              </a:lnSpc>
              <a:spcBef>
                <a:spcPts val="500"/>
              </a:spcBef>
              <a:spcAft>
                <a:spcPts val="0"/>
              </a:spcAft>
              <a:buClr>
                <a:schemeClr val="dk1"/>
              </a:buClr>
              <a:buSzPts val="1600"/>
              <a:buFont typeface="Arial"/>
              <a:buNone/>
              <a:defRPr sz="1600" b="1" i="0" u="none" strike="noStrike" cap="none">
                <a:solidFill>
                  <a:schemeClr val="dk1"/>
                </a:solidFill>
                <a:latin typeface="Calibri"/>
                <a:ea typeface="Calibri"/>
                <a:cs typeface="Calibri"/>
                <a:sym typeface="Calibri"/>
              </a:defRPr>
            </a:lvl5pPr>
            <a:lvl6pPr marL="2743200" marR="0" lvl="5" indent="-228600" algn="l" rtl="0">
              <a:lnSpc>
                <a:spcPct val="90000"/>
              </a:lnSpc>
              <a:spcBef>
                <a:spcPts val="500"/>
              </a:spcBef>
              <a:spcAft>
                <a:spcPts val="0"/>
              </a:spcAft>
              <a:buClr>
                <a:schemeClr val="dk1"/>
              </a:buClr>
              <a:buSzPts val="1600"/>
              <a:buFont typeface="Arial"/>
              <a:buNone/>
              <a:defRPr sz="1600" b="1" i="0" u="none" strike="noStrike" cap="none">
                <a:solidFill>
                  <a:schemeClr val="dk1"/>
                </a:solidFill>
                <a:latin typeface="Calibri"/>
                <a:ea typeface="Calibri"/>
                <a:cs typeface="Calibri"/>
                <a:sym typeface="Calibri"/>
              </a:defRPr>
            </a:lvl6pPr>
            <a:lvl7pPr marL="3200400" marR="0" lvl="6" indent="-228600" algn="l" rtl="0">
              <a:lnSpc>
                <a:spcPct val="90000"/>
              </a:lnSpc>
              <a:spcBef>
                <a:spcPts val="500"/>
              </a:spcBef>
              <a:spcAft>
                <a:spcPts val="0"/>
              </a:spcAft>
              <a:buClr>
                <a:schemeClr val="dk1"/>
              </a:buClr>
              <a:buSzPts val="1600"/>
              <a:buFont typeface="Arial"/>
              <a:buNone/>
              <a:defRPr sz="1600" b="1" i="0" u="none" strike="noStrike" cap="none">
                <a:solidFill>
                  <a:schemeClr val="dk1"/>
                </a:solidFill>
                <a:latin typeface="Calibri"/>
                <a:ea typeface="Calibri"/>
                <a:cs typeface="Calibri"/>
                <a:sym typeface="Calibri"/>
              </a:defRPr>
            </a:lvl7pPr>
            <a:lvl8pPr marL="3657600" marR="0" lvl="7" indent="-228600" algn="l" rtl="0">
              <a:lnSpc>
                <a:spcPct val="90000"/>
              </a:lnSpc>
              <a:spcBef>
                <a:spcPts val="500"/>
              </a:spcBef>
              <a:spcAft>
                <a:spcPts val="0"/>
              </a:spcAft>
              <a:buClr>
                <a:schemeClr val="dk1"/>
              </a:buClr>
              <a:buSzPts val="1600"/>
              <a:buFont typeface="Arial"/>
              <a:buNone/>
              <a:defRPr sz="1600" b="1" i="0" u="none" strike="noStrike" cap="none">
                <a:solidFill>
                  <a:schemeClr val="dk1"/>
                </a:solidFill>
                <a:latin typeface="Calibri"/>
                <a:ea typeface="Calibri"/>
                <a:cs typeface="Calibri"/>
                <a:sym typeface="Calibri"/>
              </a:defRPr>
            </a:lvl8pPr>
            <a:lvl9pPr marL="4114800" marR="0" lvl="8" indent="-228600" algn="l" rtl="0">
              <a:lnSpc>
                <a:spcPct val="90000"/>
              </a:lnSpc>
              <a:spcBef>
                <a:spcPts val="500"/>
              </a:spcBef>
              <a:spcAft>
                <a:spcPts val="0"/>
              </a:spcAft>
              <a:buClr>
                <a:schemeClr val="dk1"/>
              </a:buClr>
              <a:buSzPts val="1600"/>
              <a:buFont typeface="Arial"/>
              <a:buNone/>
              <a:defRPr sz="1600" b="1" i="0" u="none" strike="noStrike" cap="none">
                <a:solidFill>
                  <a:schemeClr val="dk1"/>
                </a:solidFill>
                <a:latin typeface="Calibri"/>
                <a:ea typeface="Calibri"/>
                <a:cs typeface="Calibri"/>
                <a:sym typeface="Calibri"/>
              </a:defRPr>
            </a:lvl9pPr>
          </a:lstStyle>
          <a:p>
            <a:endParaRPr/>
          </a:p>
        </p:txBody>
      </p:sp>
      <p:sp>
        <p:nvSpPr>
          <p:cNvPr id="43" name="Google Shape;43;p6"/>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44" name="Google Shape;44;p6"/>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lstStyle>
            <a:lvl1pPr marL="457200" marR="0" lvl="0" indent="-228600" algn="l" rtl="0">
              <a:lnSpc>
                <a:spcPct val="90000"/>
              </a:lnSpc>
              <a:spcBef>
                <a:spcPts val="1000"/>
              </a:spcBef>
              <a:spcAft>
                <a:spcPts val="0"/>
              </a:spcAft>
              <a:buClr>
                <a:schemeClr val="dk1"/>
              </a:buClr>
              <a:buSzPts val="2400"/>
              <a:buFont typeface="Arial"/>
              <a:buNone/>
              <a:defRPr sz="2400" b="1" i="0" u="none" strike="noStrike" cap="none">
                <a:solidFill>
                  <a:schemeClr val="dk1"/>
                </a:solidFill>
                <a:latin typeface="Calibri"/>
                <a:ea typeface="Calibri"/>
                <a:cs typeface="Calibri"/>
                <a:sym typeface="Calibri"/>
              </a:defRPr>
            </a:lvl1pPr>
            <a:lvl2pPr marL="914400" marR="0" lvl="1" indent="-228600" algn="l" rtl="0">
              <a:lnSpc>
                <a:spcPct val="90000"/>
              </a:lnSpc>
              <a:spcBef>
                <a:spcPts val="500"/>
              </a:spcBef>
              <a:spcAft>
                <a:spcPts val="0"/>
              </a:spcAft>
              <a:buClr>
                <a:schemeClr val="dk1"/>
              </a:buClr>
              <a:buSzPts val="2000"/>
              <a:buFont typeface="Arial"/>
              <a:buNone/>
              <a:defRPr sz="2000" b="1" i="0" u="none" strike="noStrike" cap="none">
                <a:solidFill>
                  <a:schemeClr val="dk1"/>
                </a:solidFill>
                <a:latin typeface="Calibri"/>
                <a:ea typeface="Calibri"/>
                <a:cs typeface="Calibri"/>
                <a:sym typeface="Calibri"/>
              </a:defRPr>
            </a:lvl2pPr>
            <a:lvl3pPr marL="1371600" marR="0" lvl="2" indent="-228600" algn="l" rtl="0">
              <a:lnSpc>
                <a:spcPct val="90000"/>
              </a:lnSpc>
              <a:spcBef>
                <a:spcPts val="500"/>
              </a:spcBef>
              <a:spcAft>
                <a:spcPts val="0"/>
              </a:spcAft>
              <a:buClr>
                <a:schemeClr val="dk1"/>
              </a:buClr>
              <a:buSzPts val="1800"/>
              <a:buFont typeface="Arial"/>
              <a:buNone/>
              <a:defRPr sz="1800" b="1" i="0" u="none" strike="noStrike" cap="none">
                <a:solidFill>
                  <a:schemeClr val="dk1"/>
                </a:solidFill>
                <a:latin typeface="Calibri"/>
                <a:ea typeface="Calibri"/>
                <a:cs typeface="Calibri"/>
                <a:sym typeface="Calibri"/>
              </a:defRPr>
            </a:lvl3pPr>
            <a:lvl4pPr marL="1828800" marR="0" lvl="3" indent="-228600" algn="l" rtl="0">
              <a:lnSpc>
                <a:spcPct val="90000"/>
              </a:lnSpc>
              <a:spcBef>
                <a:spcPts val="500"/>
              </a:spcBef>
              <a:spcAft>
                <a:spcPts val="0"/>
              </a:spcAft>
              <a:buClr>
                <a:schemeClr val="dk1"/>
              </a:buClr>
              <a:buSzPts val="1600"/>
              <a:buFont typeface="Arial"/>
              <a:buNone/>
              <a:defRPr sz="1600" b="1" i="0" u="none" strike="noStrike" cap="none">
                <a:solidFill>
                  <a:schemeClr val="dk1"/>
                </a:solidFill>
                <a:latin typeface="Calibri"/>
                <a:ea typeface="Calibri"/>
                <a:cs typeface="Calibri"/>
                <a:sym typeface="Calibri"/>
              </a:defRPr>
            </a:lvl4pPr>
            <a:lvl5pPr marL="2286000" marR="0" lvl="4" indent="-228600" algn="l" rtl="0">
              <a:lnSpc>
                <a:spcPct val="90000"/>
              </a:lnSpc>
              <a:spcBef>
                <a:spcPts val="500"/>
              </a:spcBef>
              <a:spcAft>
                <a:spcPts val="0"/>
              </a:spcAft>
              <a:buClr>
                <a:schemeClr val="dk1"/>
              </a:buClr>
              <a:buSzPts val="1600"/>
              <a:buFont typeface="Arial"/>
              <a:buNone/>
              <a:defRPr sz="1600" b="1" i="0" u="none" strike="noStrike" cap="none">
                <a:solidFill>
                  <a:schemeClr val="dk1"/>
                </a:solidFill>
                <a:latin typeface="Calibri"/>
                <a:ea typeface="Calibri"/>
                <a:cs typeface="Calibri"/>
                <a:sym typeface="Calibri"/>
              </a:defRPr>
            </a:lvl5pPr>
            <a:lvl6pPr marL="2743200" marR="0" lvl="5" indent="-228600" algn="l" rtl="0">
              <a:lnSpc>
                <a:spcPct val="90000"/>
              </a:lnSpc>
              <a:spcBef>
                <a:spcPts val="500"/>
              </a:spcBef>
              <a:spcAft>
                <a:spcPts val="0"/>
              </a:spcAft>
              <a:buClr>
                <a:schemeClr val="dk1"/>
              </a:buClr>
              <a:buSzPts val="1600"/>
              <a:buFont typeface="Arial"/>
              <a:buNone/>
              <a:defRPr sz="1600" b="1" i="0" u="none" strike="noStrike" cap="none">
                <a:solidFill>
                  <a:schemeClr val="dk1"/>
                </a:solidFill>
                <a:latin typeface="Calibri"/>
                <a:ea typeface="Calibri"/>
                <a:cs typeface="Calibri"/>
                <a:sym typeface="Calibri"/>
              </a:defRPr>
            </a:lvl6pPr>
            <a:lvl7pPr marL="3200400" marR="0" lvl="6" indent="-228600" algn="l" rtl="0">
              <a:lnSpc>
                <a:spcPct val="90000"/>
              </a:lnSpc>
              <a:spcBef>
                <a:spcPts val="500"/>
              </a:spcBef>
              <a:spcAft>
                <a:spcPts val="0"/>
              </a:spcAft>
              <a:buClr>
                <a:schemeClr val="dk1"/>
              </a:buClr>
              <a:buSzPts val="1600"/>
              <a:buFont typeface="Arial"/>
              <a:buNone/>
              <a:defRPr sz="1600" b="1" i="0" u="none" strike="noStrike" cap="none">
                <a:solidFill>
                  <a:schemeClr val="dk1"/>
                </a:solidFill>
                <a:latin typeface="Calibri"/>
                <a:ea typeface="Calibri"/>
                <a:cs typeface="Calibri"/>
                <a:sym typeface="Calibri"/>
              </a:defRPr>
            </a:lvl7pPr>
            <a:lvl8pPr marL="3657600" marR="0" lvl="7" indent="-228600" algn="l" rtl="0">
              <a:lnSpc>
                <a:spcPct val="90000"/>
              </a:lnSpc>
              <a:spcBef>
                <a:spcPts val="500"/>
              </a:spcBef>
              <a:spcAft>
                <a:spcPts val="0"/>
              </a:spcAft>
              <a:buClr>
                <a:schemeClr val="dk1"/>
              </a:buClr>
              <a:buSzPts val="1600"/>
              <a:buFont typeface="Arial"/>
              <a:buNone/>
              <a:defRPr sz="1600" b="1" i="0" u="none" strike="noStrike" cap="none">
                <a:solidFill>
                  <a:schemeClr val="dk1"/>
                </a:solidFill>
                <a:latin typeface="Calibri"/>
                <a:ea typeface="Calibri"/>
                <a:cs typeface="Calibri"/>
                <a:sym typeface="Calibri"/>
              </a:defRPr>
            </a:lvl8pPr>
            <a:lvl9pPr marL="4114800" marR="0" lvl="8" indent="-228600" algn="l" rtl="0">
              <a:lnSpc>
                <a:spcPct val="90000"/>
              </a:lnSpc>
              <a:spcBef>
                <a:spcPts val="500"/>
              </a:spcBef>
              <a:spcAft>
                <a:spcPts val="0"/>
              </a:spcAft>
              <a:buClr>
                <a:schemeClr val="dk1"/>
              </a:buClr>
              <a:buSzPts val="1600"/>
              <a:buFont typeface="Arial"/>
              <a:buNone/>
              <a:defRPr sz="1600" b="1" i="0" u="none" strike="noStrike" cap="none">
                <a:solidFill>
                  <a:schemeClr val="dk1"/>
                </a:solidFill>
                <a:latin typeface="Calibri"/>
                <a:ea typeface="Calibri"/>
                <a:cs typeface="Calibri"/>
                <a:sym typeface="Calibri"/>
              </a:defRPr>
            </a:lvl9pPr>
          </a:lstStyle>
          <a:p>
            <a:endParaRPr/>
          </a:p>
        </p:txBody>
      </p:sp>
      <p:sp>
        <p:nvSpPr>
          <p:cNvPr id="45" name="Google Shape;45;p6"/>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46" name="Google Shape;46;p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7" name="Google Shape;47;p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8" name="Google Shape;48;p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transition spd="med">
    <p:fade thruBlk="1"/>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9"/>
        <p:cNvGrpSpPr/>
        <p:nvPr/>
      </p:nvGrpSpPr>
      <p:grpSpPr>
        <a:xfrm>
          <a:off x="0" y="0"/>
          <a:ext cx="0" cy="0"/>
          <a:chOff x="0" y="0"/>
          <a:chExt cx="0" cy="0"/>
        </a:xfrm>
      </p:grpSpPr>
      <p:sp>
        <p:nvSpPr>
          <p:cNvPr id="50" name="Google Shape;50;p7"/>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51" name="Google Shape;51;p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2" name="Google Shape;52;p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3" name="Google Shape;53;p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transition spd="med">
    <p:fade thruBlk="1"/>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4"/>
        <p:cNvGrpSpPr/>
        <p:nvPr/>
      </p:nvGrpSpPr>
      <p:grpSpPr>
        <a:xfrm>
          <a:off x="0" y="0"/>
          <a:ext cx="0" cy="0"/>
          <a:chOff x="0" y="0"/>
          <a:chExt cx="0" cy="0"/>
        </a:xfrm>
      </p:grpSpPr>
      <p:sp>
        <p:nvSpPr>
          <p:cNvPr id="55" name="Google Shape;55;p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6" name="Google Shape;56;p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7" name="Google Shape;57;p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transition spd="med">
    <p:fade thruBlk="1"/>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8"/>
        <p:cNvGrpSpPr/>
        <p:nvPr/>
      </p:nvGrpSpPr>
      <p:grpSpPr>
        <a:xfrm>
          <a:off x="0" y="0"/>
          <a:ext cx="0" cy="0"/>
          <a:chOff x="0" y="0"/>
          <a:chExt cx="0" cy="0"/>
        </a:xfrm>
      </p:grpSpPr>
      <p:sp>
        <p:nvSpPr>
          <p:cNvPr id="59" name="Google Shape;59;p9"/>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lstStyle>
            <a:lvl1pPr marR="0" lvl="0" algn="l" rtl="0">
              <a:lnSpc>
                <a:spcPct val="90000"/>
              </a:lnSpc>
              <a:spcBef>
                <a:spcPts val="0"/>
              </a:spcBef>
              <a:spcAft>
                <a:spcPts val="0"/>
              </a:spcAft>
              <a:buClr>
                <a:schemeClr val="dk1"/>
              </a:buClr>
              <a:buSzPts val="3200"/>
              <a:buFont typeface="Calibri"/>
              <a:buNone/>
              <a:defRPr sz="32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60" name="Google Shape;60;p9"/>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lstStyle>
            <a:lvl1pPr marL="457200" marR="0" lvl="0" indent="-431800" algn="l" rtl="0">
              <a:lnSpc>
                <a:spcPct val="90000"/>
              </a:lnSpc>
              <a:spcBef>
                <a:spcPts val="1000"/>
              </a:spcBef>
              <a:spcAft>
                <a:spcPts val="0"/>
              </a:spcAft>
              <a:buClr>
                <a:schemeClr val="dk1"/>
              </a:buClr>
              <a:buSzPts val="3200"/>
              <a:buFont typeface="Arial"/>
              <a:buChar char="•"/>
              <a:defRPr sz="3200" b="0" i="0" u="none" strike="noStrike" cap="none">
                <a:solidFill>
                  <a:schemeClr val="dk1"/>
                </a:solidFill>
                <a:latin typeface="Calibri"/>
                <a:ea typeface="Calibri"/>
                <a:cs typeface="Calibri"/>
                <a:sym typeface="Calibri"/>
              </a:defRPr>
            </a:lvl1pPr>
            <a:lvl2pPr marL="914400" marR="0" lvl="1" indent="-406400" algn="l" rtl="0">
              <a:lnSpc>
                <a:spcPct val="90000"/>
              </a:lnSpc>
              <a:spcBef>
                <a:spcPts val="5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2pPr>
            <a:lvl3pPr marL="1371600" marR="0" lvl="2"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3pPr>
            <a:lvl4pPr marL="1828800" marR="0" lvl="3"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4pPr>
            <a:lvl5pPr marL="2286000" marR="0" lvl="4"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5pPr>
            <a:lvl6pPr marL="2743200" marR="0" lvl="5"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6pPr>
            <a:lvl7pPr marL="3200400" marR="0" lvl="6"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7pPr>
            <a:lvl8pPr marL="3657600" marR="0" lvl="7"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8pPr>
            <a:lvl9pPr marL="4114800" marR="0" lvl="8"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9pPr>
          </a:lstStyle>
          <a:p>
            <a:endParaRPr/>
          </a:p>
        </p:txBody>
      </p:sp>
      <p:sp>
        <p:nvSpPr>
          <p:cNvPr id="61" name="Google Shape;61;p9"/>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lstStyle>
            <a:lvl1pPr marL="457200" marR="0" lvl="0" indent="-228600" algn="l" rtl="0">
              <a:lnSpc>
                <a:spcPct val="90000"/>
              </a:lnSpc>
              <a:spcBef>
                <a:spcPts val="1000"/>
              </a:spcBef>
              <a:spcAft>
                <a:spcPts val="0"/>
              </a:spcAft>
              <a:buClr>
                <a:schemeClr val="dk1"/>
              </a:buClr>
              <a:buSzPts val="1600"/>
              <a:buFont typeface="Arial"/>
              <a:buNone/>
              <a:defRPr sz="1600" b="0" i="0" u="none" strike="noStrike" cap="none">
                <a:solidFill>
                  <a:schemeClr val="dk1"/>
                </a:solidFill>
                <a:latin typeface="Calibri"/>
                <a:ea typeface="Calibri"/>
                <a:cs typeface="Calibri"/>
                <a:sym typeface="Calibri"/>
              </a:defRPr>
            </a:lvl1pPr>
            <a:lvl2pPr marL="914400" marR="0" lvl="1" indent="-228600" algn="l" rtl="0">
              <a:lnSpc>
                <a:spcPct val="90000"/>
              </a:lnSpc>
              <a:spcBef>
                <a:spcPts val="500"/>
              </a:spcBef>
              <a:spcAft>
                <a:spcPts val="0"/>
              </a:spcAft>
              <a:buClr>
                <a:schemeClr val="dk1"/>
              </a:buClr>
              <a:buSzPts val="1400"/>
              <a:buFont typeface="Arial"/>
              <a:buNone/>
              <a:defRPr sz="1400" b="0" i="0" u="none" strike="noStrike" cap="none">
                <a:solidFill>
                  <a:schemeClr val="dk1"/>
                </a:solidFill>
                <a:latin typeface="Calibri"/>
                <a:ea typeface="Calibri"/>
                <a:cs typeface="Calibri"/>
                <a:sym typeface="Calibri"/>
              </a:defRPr>
            </a:lvl2pPr>
            <a:lvl3pPr marL="1371600" marR="0" lvl="2" indent="-228600" algn="l" rtl="0">
              <a:lnSpc>
                <a:spcPct val="90000"/>
              </a:lnSpc>
              <a:spcBef>
                <a:spcPts val="500"/>
              </a:spcBef>
              <a:spcAft>
                <a:spcPts val="0"/>
              </a:spcAft>
              <a:buClr>
                <a:schemeClr val="dk1"/>
              </a:buClr>
              <a:buSzPts val="1200"/>
              <a:buFont typeface="Arial"/>
              <a:buNone/>
              <a:defRPr sz="1200" b="0" i="0" u="none" strike="noStrike" cap="none">
                <a:solidFill>
                  <a:schemeClr val="dk1"/>
                </a:solidFill>
                <a:latin typeface="Calibri"/>
                <a:ea typeface="Calibri"/>
                <a:cs typeface="Calibri"/>
                <a:sym typeface="Calibri"/>
              </a:defRPr>
            </a:lvl3pPr>
            <a:lvl4pPr marL="1828800" marR="0" lvl="3" indent="-228600" algn="l" rtl="0">
              <a:lnSpc>
                <a:spcPct val="90000"/>
              </a:lnSpc>
              <a:spcBef>
                <a:spcPts val="500"/>
              </a:spcBef>
              <a:spcAft>
                <a:spcPts val="0"/>
              </a:spcAft>
              <a:buClr>
                <a:schemeClr val="dk1"/>
              </a:buClr>
              <a:buSzPts val="1000"/>
              <a:buFont typeface="Arial"/>
              <a:buNone/>
              <a:defRPr sz="1000" b="0" i="0" u="none" strike="noStrike" cap="none">
                <a:solidFill>
                  <a:schemeClr val="dk1"/>
                </a:solidFill>
                <a:latin typeface="Calibri"/>
                <a:ea typeface="Calibri"/>
                <a:cs typeface="Calibri"/>
                <a:sym typeface="Calibri"/>
              </a:defRPr>
            </a:lvl4pPr>
            <a:lvl5pPr marL="2286000" marR="0" lvl="4" indent="-228600" algn="l" rtl="0">
              <a:lnSpc>
                <a:spcPct val="90000"/>
              </a:lnSpc>
              <a:spcBef>
                <a:spcPts val="500"/>
              </a:spcBef>
              <a:spcAft>
                <a:spcPts val="0"/>
              </a:spcAft>
              <a:buClr>
                <a:schemeClr val="dk1"/>
              </a:buClr>
              <a:buSzPts val="1000"/>
              <a:buFont typeface="Arial"/>
              <a:buNone/>
              <a:defRPr sz="1000" b="0" i="0" u="none" strike="noStrike" cap="none">
                <a:solidFill>
                  <a:schemeClr val="dk1"/>
                </a:solidFill>
                <a:latin typeface="Calibri"/>
                <a:ea typeface="Calibri"/>
                <a:cs typeface="Calibri"/>
                <a:sym typeface="Calibri"/>
              </a:defRPr>
            </a:lvl5pPr>
            <a:lvl6pPr marL="2743200" marR="0" lvl="5" indent="-228600" algn="l" rtl="0">
              <a:lnSpc>
                <a:spcPct val="90000"/>
              </a:lnSpc>
              <a:spcBef>
                <a:spcPts val="500"/>
              </a:spcBef>
              <a:spcAft>
                <a:spcPts val="0"/>
              </a:spcAft>
              <a:buClr>
                <a:schemeClr val="dk1"/>
              </a:buClr>
              <a:buSzPts val="1000"/>
              <a:buFont typeface="Arial"/>
              <a:buNone/>
              <a:defRPr sz="1000" b="0" i="0" u="none" strike="noStrike" cap="none">
                <a:solidFill>
                  <a:schemeClr val="dk1"/>
                </a:solidFill>
                <a:latin typeface="Calibri"/>
                <a:ea typeface="Calibri"/>
                <a:cs typeface="Calibri"/>
                <a:sym typeface="Calibri"/>
              </a:defRPr>
            </a:lvl6pPr>
            <a:lvl7pPr marL="3200400" marR="0" lvl="6" indent="-228600" algn="l" rtl="0">
              <a:lnSpc>
                <a:spcPct val="90000"/>
              </a:lnSpc>
              <a:spcBef>
                <a:spcPts val="500"/>
              </a:spcBef>
              <a:spcAft>
                <a:spcPts val="0"/>
              </a:spcAft>
              <a:buClr>
                <a:schemeClr val="dk1"/>
              </a:buClr>
              <a:buSzPts val="1000"/>
              <a:buFont typeface="Arial"/>
              <a:buNone/>
              <a:defRPr sz="1000" b="0" i="0" u="none" strike="noStrike" cap="none">
                <a:solidFill>
                  <a:schemeClr val="dk1"/>
                </a:solidFill>
                <a:latin typeface="Calibri"/>
                <a:ea typeface="Calibri"/>
                <a:cs typeface="Calibri"/>
                <a:sym typeface="Calibri"/>
              </a:defRPr>
            </a:lvl7pPr>
            <a:lvl8pPr marL="3657600" marR="0" lvl="7" indent="-228600" algn="l" rtl="0">
              <a:lnSpc>
                <a:spcPct val="90000"/>
              </a:lnSpc>
              <a:spcBef>
                <a:spcPts val="500"/>
              </a:spcBef>
              <a:spcAft>
                <a:spcPts val="0"/>
              </a:spcAft>
              <a:buClr>
                <a:schemeClr val="dk1"/>
              </a:buClr>
              <a:buSzPts val="1000"/>
              <a:buFont typeface="Arial"/>
              <a:buNone/>
              <a:defRPr sz="1000" b="0" i="0" u="none" strike="noStrike" cap="none">
                <a:solidFill>
                  <a:schemeClr val="dk1"/>
                </a:solidFill>
                <a:latin typeface="Calibri"/>
                <a:ea typeface="Calibri"/>
                <a:cs typeface="Calibri"/>
                <a:sym typeface="Calibri"/>
              </a:defRPr>
            </a:lvl8pPr>
            <a:lvl9pPr marL="4114800" marR="0" lvl="8" indent="-228600" algn="l" rtl="0">
              <a:lnSpc>
                <a:spcPct val="90000"/>
              </a:lnSpc>
              <a:spcBef>
                <a:spcPts val="500"/>
              </a:spcBef>
              <a:spcAft>
                <a:spcPts val="0"/>
              </a:spcAft>
              <a:buClr>
                <a:schemeClr val="dk1"/>
              </a:buClr>
              <a:buSzPts val="1000"/>
              <a:buFont typeface="Arial"/>
              <a:buNone/>
              <a:defRPr sz="1000" b="0" i="0" u="none" strike="noStrike" cap="none">
                <a:solidFill>
                  <a:schemeClr val="dk1"/>
                </a:solidFill>
                <a:latin typeface="Calibri"/>
                <a:ea typeface="Calibri"/>
                <a:cs typeface="Calibri"/>
                <a:sym typeface="Calibri"/>
              </a:defRPr>
            </a:lvl9pPr>
          </a:lstStyle>
          <a:p>
            <a:endParaRPr/>
          </a:p>
        </p:txBody>
      </p:sp>
      <p:sp>
        <p:nvSpPr>
          <p:cNvPr id="62" name="Google Shape;62;p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63" name="Google Shape;63;p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64" name="Google Shape;64;p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transition spd="med">
    <p:fade thruBlk="1"/>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5"/>
        <p:cNvGrpSpPr/>
        <p:nvPr/>
      </p:nvGrpSpPr>
      <p:grpSpPr>
        <a:xfrm>
          <a:off x="0" y="0"/>
          <a:ext cx="0" cy="0"/>
          <a:chOff x="0" y="0"/>
          <a:chExt cx="0" cy="0"/>
        </a:xfrm>
      </p:grpSpPr>
      <p:sp>
        <p:nvSpPr>
          <p:cNvPr id="66" name="Google Shape;66;p10"/>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lstStyle>
            <a:lvl1pPr marR="0" lvl="0" algn="l" rtl="0">
              <a:lnSpc>
                <a:spcPct val="90000"/>
              </a:lnSpc>
              <a:spcBef>
                <a:spcPts val="0"/>
              </a:spcBef>
              <a:spcAft>
                <a:spcPts val="0"/>
              </a:spcAft>
              <a:buClr>
                <a:schemeClr val="dk1"/>
              </a:buClr>
              <a:buSzPts val="3200"/>
              <a:buFont typeface="Calibri"/>
              <a:buNone/>
              <a:defRPr sz="32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67" name="Google Shape;67;p10"/>
          <p:cNvSpPr>
            <a:spLocks noGrp="1"/>
          </p:cNvSpPr>
          <p:nvPr>
            <p:ph type="pic" idx="2"/>
          </p:nvPr>
        </p:nvSpPr>
        <p:spPr>
          <a:xfrm>
            <a:off x="5183188" y="987425"/>
            <a:ext cx="6172200" cy="4873625"/>
          </a:xfrm>
          <a:prstGeom prst="rect">
            <a:avLst/>
          </a:prstGeom>
          <a:noFill/>
          <a:ln>
            <a:noFill/>
          </a:ln>
        </p:spPr>
        <p:txBody>
          <a:bodyPr spcFirstLastPara="1" wrap="square" lIns="91425" tIns="45700" rIns="91425" bIns="45700" anchor="t" anchorCtr="0"/>
          <a:lstStyle>
            <a:lvl1pPr marR="0" lvl="0" algn="l" rtl="0">
              <a:lnSpc>
                <a:spcPct val="90000"/>
              </a:lnSpc>
              <a:spcBef>
                <a:spcPts val="1000"/>
              </a:spcBef>
              <a:spcAft>
                <a:spcPts val="0"/>
              </a:spcAft>
              <a:buClr>
                <a:schemeClr val="dk1"/>
              </a:buClr>
              <a:buSzPts val="3200"/>
              <a:buFont typeface="Arial"/>
              <a:buNone/>
              <a:defRPr sz="3200" b="0" i="0" u="none" strike="noStrike" cap="none">
                <a:solidFill>
                  <a:schemeClr val="dk1"/>
                </a:solidFill>
                <a:latin typeface="Calibri"/>
                <a:ea typeface="Calibri"/>
                <a:cs typeface="Calibri"/>
                <a:sym typeface="Calibri"/>
              </a:defRPr>
            </a:lvl1pPr>
            <a:lvl2pPr marR="0" lvl="1" algn="l" rtl="0">
              <a:lnSpc>
                <a:spcPct val="90000"/>
              </a:lnSpc>
              <a:spcBef>
                <a:spcPts val="500"/>
              </a:spcBef>
              <a:spcAft>
                <a:spcPts val="0"/>
              </a:spcAft>
              <a:buClr>
                <a:schemeClr val="dk1"/>
              </a:buClr>
              <a:buSzPts val="2800"/>
              <a:buFont typeface="Arial"/>
              <a:buNone/>
              <a:defRPr sz="2800" b="0" i="0" u="none" strike="noStrike" cap="none">
                <a:solidFill>
                  <a:schemeClr val="dk1"/>
                </a:solidFill>
                <a:latin typeface="Calibri"/>
                <a:ea typeface="Calibri"/>
                <a:cs typeface="Calibri"/>
                <a:sym typeface="Calibri"/>
              </a:defRPr>
            </a:lvl2pPr>
            <a:lvl3pPr marR="0" lvl="2" algn="l" rtl="0">
              <a:lnSpc>
                <a:spcPct val="90000"/>
              </a:lnSpc>
              <a:spcBef>
                <a:spcPts val="500"/>
              </a:spcBef>
              <a:spcAft>
                <a:spcPts val="0"/>
              </a:spcAft>
              <a:buClr>
                <a:schemeClr val="dk1"/>
              </a:buClr>
              <a:buSzPts val="2400"/>
              <a:buFont typeface="Arial"/>
              <a:buNone/>
              <a:defRPr sz="2400" b="0" i="0" u="none" strike="noStrike" cap="none">
                <a:solidFill>
                  <a:schemeClr val="dk1"/>
                </a:solidFill>
                <a:latin typeface="Calibri"/>
                <a:ea typeface="Calibri"/>
                <a:cs typeface="Calibri"/>
                <a:sym typeface="Calibri"/>
              </a:defRPr>
            </a:lvl3pPr>
            <a:lvl4pPr marR="0" lvl="3"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4pPr>
            <a:lvl5pPr marR="0" lvl="4"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5pPr>
            <a:lvl6pPr marR="0" lvl="5"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6pPr>
            <a:lvl7pPr marR="0" lvl="6"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7pPr>
            <a:lvl8pPr marR="0" lvl="7"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8pPr>
            <a:lvl9pPr marR="0" lvl="8"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9pPr>
          </a:lstStyle>
          <a:p>
            <a:endParaRPr/>
          </a:p>
        </p:txBody>
      </p:sp>
      <p:sp>
        <p:nvSpPr>
          <p:cNvPr id="68" name="Google Shape;68;p10"/>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lstStyle>
            <a:lvl1pPr marL="457200" marR="0" lvl="0" indent="-228600" algn="l" rtl="0">
              <a:lnSpc>
                <a:spcPct val="90000"/>
              </a:lnSpc>
              <a:spcBef>
                <a:spcPts val="1000"/>
              </a:spcBef>
              <a:spcAft>
                <a:spcPts val="0"/>
              </a:spcAft>
              <a:buClr>
                <a:schemeClr val="dk1"/>
              </a:buClr>
              <a:buSzPts val="1600"/>
              <a:buFont typeface="Arial"/>
              <a:buNone/>
              <a:defRPr sz="1600" b="0" i="0" u="none" strike="noStrike" cap="none">
                <a:solidFill>
                  <a:schemeClr val="dk1"/>
                </a:solidFill>
                <a:latin typeface="Calibri"/>
                <a:ea typeface="Calibri"/>
                <a:cs typeface="Calibri"/>
                <a:sym typeface="Calibri"/>
              </a:defRPr>
            </a:lvl1pPr>
            <a:lvl2pPr marL="914400" marR="0" lvl="1" indent="-228600" algn="l" rtl="0">
              <a:lnSpc>
                <a:spcPct val="90000"/>
              </a:lnSpc>
              <a:spcBef>
                <a:spcPts val="500"/>
              </a:spcBef>
              <a:spcAft>
                <a:spcPts val="0"/>
              </a:spcAft>
              <a:buClr>
                <a:schemeClr val="dk1"/>
              </a:buClr>
              <a:buSzPts val="1400"/>
              <a:buFont typeface="Arial"/>
              <a:buNone/>
              <a:defRPr sz="1400" b="0" i="0" u="none" strike="noStrike" cap="none">
                <a:solidFill>
                  <a:schemeClr val="dk1"/>
                </a:solidFill>
                <a:latin typeface="Calibri"/>
                <a:ea typeface="Calibri"/>
                <a:cs typeface="Calibri"/>
                <a:sym typeface="Calibri"/>
              </a:defRPr>
            </a:lvl2pPr>
            <a:lvl3pPr marL="1371600" marR="0" lvl="2" indent="-228600" algn="l" rtl="0">
              <a:lnSpc>
                <a:spcPct val="90000"/>
              </a:lnSpc>
              <a:spcBef>
                <a:spcPts val="500"/>
              </a:spcBef>
              <a:spcAft>
                <a:spcPts val="0"/>
              </a:spcAft>
              <a:buClr>
                <a:schemeClr val="dk1"/>
              </a:buClr>
              <a:buSzPts val="1200"/>
              <a:buFont typeface="Arial"/>
              <a:buNone/>
              <a:defRPr sz="1200" b="0" i="0" u="none" strike="noStrike" cap="none">
                <a:solidFill>
                  <a:schemeClr val="dk1"/>
                </a:solidFill>
                <a:latin typeface="Calibri"/>
                <a:ea typeface="Calibri"/>
                <a:cs typeface="Calibri"/>
                <a:sym typeface="Calibri"/>
              </a:defRPr>
            </a:lvl3pPr>
            <a:lvl4pPr marL="1828800" marR="0" lvl="3" indent="-228600" algn="l" rtl="0">
              <a:lnSpc>
                <a:spcPct val="90000"/>
              </a:lnSpc>
              <a:spcBef>
                <a:spcPts val="500"/>
              </a:spcBef>
              <a:spcAft>
                <a:spcPts val="0"/>
              </a:spcAft>
              <a:buClr>
                <a:schemeClr val="dk1"/>
              </a:buClr>
              <a:buSzPts val="1000"/>
              <a:buFont typeface="Arial"/>
              <a:buNone/>
              <a:defRPr sz="1000" b="0" i="0" u="none" strike="noStrike" cap="none">
                <a:solidFill>
                  <a:schemeClr val="dk1"/>
                </a:solidFill>
                <a:latin typeface="Calibri"/>
                <a:ea typeface="Calibri"/>
                <a:cs typeface="Calibri"/>
                <a:sym typeface="Calibri"/>
              </a:defRPr>
            </a:lvl4pPr>
            <a:lvl5pPr marL="2286000" marR="0" lvl="4" indent="-228600" algn="l" rtl="0">
              <a:lnSpc>
                <a:spcPct val="90000"/>
              </a:lnSpc>
              <a:spcBef>
                <a:spcPts val="500"/>
              </a:spcBef>
              <a:spcAft>
                <a:spcPts val="0"/>
              </a:spcAft>
              <a:buClr>
                <a:schemeClr val="dk1"/>
              </a:buClr>
              <a:buSzPts val="1000"/>
              <a:buFont typeface="Arial"/>
              <a:buNone/>
              <a:defRPr sz="1000" b="0" i="0" u="none" strike="noStrike" cap="none">
                <a:solidFill>
                  <a:schemeClr val="dk1"/>
                </a:solidFill>
                <a:latin typeface="Calibri"/>
                <a:ea typeface="Calibri"/>
                <a:cs typeface="Calibri"/>
                <a:sym typeface="Calibri"/>
              </a:defRPr>
            </a:lvl5pPr>
            <a:lvl6pPr marL="2743200" marR="0" lvl="5" indent="-228600" algn="l" rtl="0">
              <a:lnSpc>
                <a:spcPct val="90000"/>
              </a:lnSpc>
              <a:spcBef>
                <a:spcPts val="500"/>
              </a:spcBef>
              <a:spcAft>
                <a:spcPts val="0"/>
              </a:spcAft>
              <a:buClr>
                <a:schemeClr val="dk1"/>
              </a:buClr>
              <a:buSzPts val="1000"/>
              <a:buFont typeface="Arial"/>
              <a:buNone/>
              <a:defRPr sz="1000" b="0" i="0" u="none" strike="noStrike" cap="none">
                <a:solidFill>
                  <a:schemeClr val="dk1"/>
                </a:solidFill>
                <a:latin typeface="Calibri"/>
                <a:ea typeface="Calibri"/>
                <a:cs typeface="Calibri"/>
                <a:sym typeface="Calibri"/>
              </a:defRPr>
            </a:lvl6pPr>
            <a:lvl7pPr marL="3200400" marR="0" lvl="6" indent="-228600" algn="l" rtl="0">
              <a:lnSpc>
                <a:spcPct val="90000"/>
              </a:lnSpc>
              <a:spcBef>
                <a:spcPts val="500"/>
              </a:spcBef>
              <a:spcAft>
                <a:spcPts val="0"/>
              </a:spcAft>
              <a:buClr>
                <a:schemeClr val="dk1"/>
              </a:buClr>
              <a:buSzPts val="1000"/>
              <a:buFont typeface="Arial"/>
              <a:buNone/>
              <a:defRPr sz="1000" b="0" i="0" u="none" strike="noStrike" cap="none">
                <a:solidFill>
                  <a:schemeClr val="dk1"/>
                </a:solidFill>
                <a:latin typeface="Calibri"/>
                <a:ea typeface="Calibri"/>
                <a:cs typeface="Calibri"/>
                <a:sym typeface="Calibri"/>
              </a:defRPr>
            </a:lvl7pPr>
            <a:lvl8pPr marL="3657600" marR="0" lvl="7" indent="-228600" algn="l" rtl="0">
              <a:lnSpc>
                <a:spcPct val="90000"/>
              </a:lnSpc>
              <a:spcBef>
                <a:spcPts val="500"/>
              </a:spcBef>
              <a:spcAft>
                <a:spcPts val="0"/>
              </a:spcAft>
              <a:buClr>
                <a:schemeClr val="dk1"/>
              </a:buClr>
              <a:buSzPts val="1000"/>
              <a:buFont typeface="Arial"/>
              <a:buNone/>
              <a:defRPr sz="1000" b="0" i="0" u="none" strike="noStrike" cap="none">
                <a:solidFill>
                  <a:schemeClr val="dk1"/>
                </a:solidFill>
                <a:latin typeface="Calibri"/>
                <a:ea typeface="Calibri"/>
                <a:cs typeface="Calibri"/>
                <a:sym typeface="Calibri"/>
              </a:defRPr>
            </a:lvl8pPr>
            <a:lvl9pPr marL="4114800" marR="0" lvl="8" indent="-228600" algn="l" rtl="0">
              <a:lnSpc>
                <a:spcPct val="90000"/>
              </a:lnSpc>
              <a:spcBef>
                <a:spcPts val="500"/>
              </a:spcBef>
              <a:spcAft>
                <a:spcPts val="0"/>
              </a:spcAft>
              <a:buClr>
                <a:schemeClr val="dk1"/>
              </a:buClr>
              <a:buSzPts val="1000"/>
              <a:buFont typeface="Arial"/>
              <a:buNone/>
              <a:defRPr sz="1000" b="0" i="0" u="none" strike="noStrike" cap="none">
                <a:solidFill>
                  <a:schemeClr val="dk1"/>
                </a:solidFill>
                <a:latin typeface="Calibri"/>
                <a:ea typeface="Calibri"/>
                <a:cs typeface="Calibri"/>
                <a:sym typeface="Calibri"/>
              </a:defRPr>
            </a:lvl9pPr>
          </a:lstStyle>
          <a:p>
            <a:endParaRPr/>
          </a:p>
        </p:txBody>
      </p:sp>
      <p:sp>
        <p:nvSpPr>
          <p:cNvPr id="69" name="Google Shape;69;p1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70" name="Google Shape;70;p1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71" name="Google Shape;71;p1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transition spd="med">
    <p:fade thruBlk="1"/>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72"/>
        <p:cNvGrpSpPr/>
        <p:nvPr/>
      </p:nvGrpSpPr>
      <p:grpSpPr>
        <a:xfrm>
          <a:off x="0" y="0"/>
          <a:ext cx="0" cy="0"/>
          <a:chOff x="0" y="0"/>
          <a:chExt cx="0" cy="0"/>
        </a:xfrm>
      </p:grpSpPr>
      <p:sp>
        <p:nvSpPr>
          <p:cNvPr id="73" name="Google Shape;73;p11"/>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74" name="Google Shape;74;p11"/>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75" name="Google Shape;75;p1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76" name="Google Shape;76;p1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77" name="Google Shape;77;p1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transition spd="med">
    <p:fade thruBlk="1"/>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8"/>
        <p:cNvGrpSpPr/>
        <p:nvPr/>
      </p:nvGrpSpPr>
      <p:grpSpPr>
        <a:xfrm>
          <a:off x="0" y="0"/>
          <a:ext cx="0" cy="0"/>
          <a:chOff x="0" y="0"/>
          <a:chExt cx="0" cy="0"/>
        </a:xfrm>
      </p:grpSpPr>
      <p:sp>
        <p:nvSpPr>
          <p:cNvPr id="79" name="Google Shape;79;p12"/>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80" name="Google Shape;80;p12"/>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81" name="Google Shape;81;p1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2" name="Google Shape;82;p1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3" name="Google Shape;83;p1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transition spd="med">
    <p:fade thruBlk="1"/>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3">
            <a:alphaModFix/>
          </a:blip>
          <a:stretch>
            <a:fillRect/>
          </a:stretch>
        </a:blipFill>
        <a:effectLst/>
      </p:bgPr>
    </p:bg>
    <p:spTree>
      <p:nvGrpSpPr>
        <p:cNvPr id="1" name="Shape 9"/>
        <p:cNvGrpSpPr/>
        <p:nvPr/>
      </p:nvGrpSpPr>
      <p:grpSpPr>
        <a:xfrm>
          <a:off x="0" y="0"/>
          <a:ext cx="0" cy="0"/>
          <a:chOff x="0" y="0"/>
          <a:chExt cx="0" cy="0"/>
        </a:xfrm>
      </p:grpSpPr>
      <p:sp>
        <p:nvSpPr>
          <p:cNvPr id="10" name="Google Shape;10;p1"/>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1"/>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12" name="Google Shape;12;p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3" name="Google Shape;13;p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4" name="Google Shape;14;p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transition spd="med">
    <p:fade thruBlk="1"/>
  </p:transition>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hdphoto" Target="../media/hdphoto3.wdp"/><Relationship Id="rId3" Type="http://schemas.openxmlformats.org/officeDocument/2006/relationships/image" Target="../media/image3.png"/><Relationship Id="rId7" Type="http://schemas.openxmlformats.org/officeDocument/2006/relationships/image" Target="../media/image5.png"/><Relationship Id="rId12" Type="http://schemas.microsoft.com/office/2007/relationships/hdphoto" Target="../media/hdphoto5.wdp"/><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microsoft.com/office/2007/relationships/hdphoto" Target="../media/hdphoto2.wdp"/><Relationship Id="rId11" Type="http://schemas.openxmlformats.org/officeDocument/2006/relationships/image" Target="../media/image7.png"/><Relationship Id="rId5" Type="http://schemas.openxmlformats.org/officeDocument/2006/relationships/image" Target="../media/image4.png"/><Relationship Id="rId10" Type="http://schemas.microsoft.com/office/2007/relationships/hdphoto" Target="../media/hdphoto4.wdp"/><Relationship Id="rId4" Type="http://schemas.microsoft.com/office/2007/relationships/hdphoto" Target="../media/hdphoto1.wdp"/><Relationship Id="rId9" Type="http://schemas.openxmlformats.org/officeDocument/2006/relationships/image" Target="../media/image6.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microsoft.com/office/2007/relationships/hdphoto" Target="../media/hdphoto6.wdp"/></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microsoft.com/office/2007/relationships/hdphoto" Target="../media/hdphoto7.wdp"/></Relationships>
</file>

<file path=ppt/slides/_rels/slide18.xml.rels><?xml version="1.0" encoding="UTF-8" standalone="yes"?>
<Relationships xmlns="http://schemas.openxmlformats.org/package/2006/relationships"><Relationship Id="rId3" Type="http://schemas.openxmlformats.org/officeDocument/2006/relationships/hyperlink" Target="https://www.facebook.com/Walesrecycleltd/?modal=admin_todo_tour"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6.xml"/><Relationship Id="rId1" Type="http://schemas.openxmlformats.org/officeDocument/2006/relationships/slideLayout" Target="../slideLayouts/slideLayout1.xml"/><Relationship Id="rId4" Type="http://schemas.microsoft.com/office/2007/relationships/hdphoto" Target="../media/hdphoto8.wdp"/></Relationships>
</file>

<file path=ppt/slides/_rels/slide2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7.xml"/><Relationship Id="rId1" Type="http://schemas.openxmlformats.org/officeDocument/2006/relationships/slideLayout" Target="../slideLayouts/slideLayout2.xml"/><Relationship Id="rId4" Type="http://schemas.microsoft.com/office/2007/relationships/hdphoto" Target="../media/hdphoto9.wdp"/></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www.amazon.com/Recycling-Center-SWOT-Analysis-Business/dp/B008TGJXE6" TargetMode="External"/><Relationship Id="rId7" Type="http://schemas.openxmlformats.org/officeDocument/2006/relationships/hyperlink" Target="https://www.charterselection.com/sales-job-descriptions/sales-manager-job-description" TargetMode="External"/><Relationship Id="rId2" Type="http://schemas.openxmlformats.org/officeDocument/2006/relationships/notesSlide" Target="../notesSlides/notesSlide28.xml"/><Relationship Id="rId1" Type="http://schemas.openxmlformats.org/officeDocument/2006/relationships/slideLayout" Target="../slideLayouts/slideLayout2.xml"/><Relationship Id="rId6" Type="http://schemas.openxmlformats.org/officeDocument/2006/relationships/hyperlink" Target="https://businesswales.gov.wales/businessfinance/types-finance-and-how-apply/grants#guides-tab--2" TargetMode="External"/><Relationship Id="rId5" Type="http://schemas.openxmlformats.org/officeDocument/2006/relationships/hyperlink" Target="https://www.biffa.co.uk/business-waste/our-services/single-stream-recycling/" TargetMode="External"/><Relationship Id="rId4" Type="http://schemas.openxmlformats.org/officeDocument/2006/relationships/hyperlink" Target="https://www.bbpress.co.uk/news/advantages-and-disadvantages-of-leaflets-for-advertising-in-2017" TargetMode="External"/></Relationships>
</file>

<file path=ppt/slides/_rels/slide30.xml.rels><?xml version="1.0" encoding="UTF-8" standalone="yes"?>
<Relationships xmlns="http://schemas.openxmlformats.org/package/2006/relationships"><Relationship Id="rId3" Type="http://schemas.openxmlformats.org/officeDocument/2006/relationships/hyperlink" Target="https://smallbusiness.chron.com/role-operations-manager-14234.html" TargetMode="External"/><Relationship Id="rId7" Type="http://schemas.openxmlformats.org/officeDocument/2006/relationships/hyperlink" Target="https://www.managementstudyguide.com/role-of-a-financial-manager.htm" TargetMode="External"/><Relationship Id="rId2" Type="http://schemas.openxmlformats.org/officeDocument/2006/relationships/notesSlide" Target="../notesSlides/notesSlide29.xml"/><Relationship Id="rId1" Type="http://schemas.openxmlformats.org/officeDocument/2006/relationships/slideLayout" Target="../slideLayouts/slideLayout2.xml"/><Relationship Id="rId6" Type="http://schemas.openxmlformats.org/officeDocument/2006/relationships/hyperlink" Target="https://www.gwp.co.uk/guides/corrugated-board-grades-explained/" TargetMode="External"/><Relationship Id="rId5" Type="http://schemas.openxmlformats.org/officeDocument/2006/relationships/hyperlink" Target="https://www.gov.uk/employment-contracts-and-conditions" TargetMode="External"/><Relationship Id="rId4" Type="http://schemas.openxmlformats.org/officeDocument/2006/relationships/hyperlink" Target="https://www.gov.uk/employing-staff" TargetMode="External"/></Relationships>
</file>

<file path=ppt/slides/_rels/slide31.xml.rels><?xml version="1.0" encoding="UTF-8" standalone="yes"?>
<Relationships xmlns="http://schemas.openxmlformats.org/package/2006/relationships"><Relationship Id="rId3" Type="http://schemas.openxmlformats.org/officeDocument/2006/relationships/hyperlink" Target="https://www.paladinstaff.com/jobs/careers/marketing-manager-job-description/" TargetMode="External"/><Relationship Id="rId2" Type="http://schemas.openxmlformats.org/officeDocument/2006/relationships/notesSlide" Target="../notesSlides/notesSlide30.xml"/><Relationship Id="rId1" Type="http://schemas.openxmlformats.org/officeDocument/2006/relationships/slideLayout" Target="../slideLayouts/slideLayout2.xml"/><Relationship Id="rId6" Type="http://schemas.openxmlformats.org/officeDocument/2006/relationships/hyperlink" Target="https://www.totaljobs.com/careers-advice/job-profile/executive-jobs/operations-manager-job-description" TargetMode="External"/><Relationship Id="rId5" Type="http://schemas.openxmlformats.org/officeDocument/2006/relationships/hyperlink" Target="http://www.recycling-services.co.uk/eco-friendly-waste-disposal/the-importance-of-cardboard-recycling" TargetMode="External"/><Relationship Id="rId4" Type="http://schemas.openxmlformats.org/officeDocument/2006/relationships/hyperlink" Target="https://www.prospects.ac.uk/job-profiles/financial-manager" TargetMode="External"/></Relationships>
</file>

<file path=ppt/slides/_rels/slide32.xml.rels><?xml version="1.0" encoding="UTF-8" standalone="yes"?>
<Relationships xmlns="http://schemas.openxmlformats.org/package/2006/relationships"><Relationship Id="rId3" Type="http://schemas.openxmlformats.org/officeDocument/2006/relationships/hyperlink" Target="https://resources.workable.com/sales-manager-job-description" TargetMode="External"/><Relationship Id="rId2" Type="http://schemas.openxmlformats.org/officeDocument/2006/relationships/hyperlink" Target="https://www.wcrsltd.co.uk/prices.php"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microsoft.com/office/2007/relationships/hdphoto" Target="../media/hdphoto10.wdp"/><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3.tmp"/><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8000"/>
        </a:solidFill>
        <a:effectLst/>
      </p:bgPr>
    </p:bg>
    <p:spTree>
      <p:nvGrpSpPr>
        <p:cNvPr id="1" name="Shape 87"/>
        <p:cNvGrpSpPr/>
        <p:nvPr/>
      </p:nvGrpSpPr>
      <p:grpSpPr>
        <a:xfrm>
          <a:off x="0" y="0"/>
          <a:ext cx="0" cy="0"/>
          <a:chOff x="0" y="0"/>
          <a:chExt cx="0" cy="0"/>
        </a:xfrm>
      </p:grpSpPr>
      <p:pic>
        <p:nvPicPr>
          <p:cNvPr id="88" name="Google Shape;88;p13"/>
          <p:cNvPicPr preferRelativeResize="0"/>
          <p:nvPr/>
        </p:nvPicPr>
        <p:blipFill>
          <a:blip r:embed="rId3">
            <a:alphaModFix/>
          </a:blip>
          <a:stretch>
            <a:fillRect/>
          </a:stretch>
        </p:blipFill>
        <p:spPr>
          <a:xfrm>
            <a:off x="3340099" y="1766413"/>
            <a:ext cx="5708749" cy="5091587"/>
          </a:xfrm>
          <a:prstGeom prst="rect">
            <a:avLst/>
          </a:prstGeom>
          <a:noFill/>
          <a:ln>
            <a:noFill/>
          </a:ln>
        </p:spPr>
      </p:pic>
      <p:sp>
        <p:nvSpPr>
          <p:cNvPr id="89" name="Google Shape;89;p13"/>
          <p:cNvSpPr txBox="1"/>
          <p:nvPr/>
        </p:nvSpPr>
        <p:spPr>
          <a:xfrm>
            <a:off x="606300" y="0"/>
            <a:ext cx="10979400" cy="23601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GB" sz="7200" u="sng" dirty="0">
                <a:solidFill>
                  <a:schemeClr val="dk1"/>
                </a:solidFill>
                <a:latin typeface="Montserrat SemiBold"/>
                <a:ea typeface="Montserrat SemiBold"/>
                <a:cs typeface="Montserrat SemiBold"/>
                <a:sym typeface="Montserrat SemiBold"/>
              </a:rPr>
              <a:t>Wales Recycle Limited </a:t>
            </a:r>
            <a:endParaRPr u="sng" dirty="0">
              <a:solidFill>
                <a:schemeClr val="dk1"/>
              </a:solidFill>
              <a:latin typeface="Montserrat SemiBold"/>
              <a:ea typeface="Montserrat SemiBold"/>
              <a:cs typeface="Montserrat SemiBold"/>
              <a:sym typeface="Montserrat SemiBold"/>
            </a:endParaRPr>
          </a:p>
        </p:txBody>
      </p:sp>
    </p:spTree>
  </p:cSld>
  <p:clrMapOvr>
    <a:masterClrMapping/>
  </p:clrMapOvr>
  <p:transition spd="med">
    <p:fade thruBlk="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528" fill="hold" grpId="0" nodeType="clickEffect">
                                  <p:stCondLst>
                                    <p:cond delay="0"/>
                                  </p:stCondLst>
                                  <p:childTnLst>
                                    <p:set>
                                      <p:cBhvr>
                                        <p:cTn id="6" dur="1" fill="hold">
                                          <p:stCondLst>
                                            <p:cond delay="0"/>
                                          </p:stCondLst>
                                        </p:cTn>
                                        <p:tgtEl>
                                          <p:spTgt spid="89">
                                            <p:txEl>
                                              <p:pRg st="0" end="0"/>
                                            </p:txEl>
                                          </p:spTgt>
                                        </p:tgtEl>
                                        <p:attrNameLst>
                                          <p:attrName>style.visibility</p:attrName>
                                        </p:attrNameLst>
                                      </p:cBhvr>
                                      <p:to>
                                        <p:strVal val="visible"/>
                                      </p:to>
                                    </p:set>
                                    <p:anim calcmode="lin" valueType="num">
                                      <p:cBhvr>
                                        <p:cTn id="7" dur="500" fill="hold"/>
                                        <p:tgtEl>
                                          <p:spTgt spid="89">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89">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89">
                                            <p:txEl>
                                              <p:pRg st="0" end="0"/>
                                            </p:txEl>
                                          </p:spTgt>
                                        </p:tgtEl>
                                      </p:cBhvr>
                                    </p:animEffect>
                                    <p:anim calcmode="lin" valueType="num">
                                      <p:cBhvr>
                                        <p:cTn id="10" dur="500" fill="hold"/>
                                        <p:tgtEl>
                                          <p:spTgt spid="89">
                                            <p:txEl>
                                              <p:pRg st="0" end="0"/>
                                            </p:txEl>
                                          </p:spTgt>
                                        </p:tgtEl>
                                        <p:attrNameLst>
                                          <p:attrName>ppt_x</p:attrName>
                                        </p:attrNameLst>
                                      </p:cBhvr>
                                      <p:tavLst>
                                        <p:tav tm="0">
                                          <p:val>
                                            <p:fltVal val="0.5"/>
                                          </p:val>
                                        </p:tav>
                                        <p:tav tm="100000">
                                          <p:val>
                                            <p:strVal val="#ppt_x"/>
                                          </p:val>
                                        </p:tav>
                                      </p:tavLst>
                                    </p:anim>
                                    <p:anim calcmode="lin" valueType="num">
                                      <p:cBhvr>
                                        <p:cTn id="11" dur="500" fill="hold"/>
                                        <p:tgtEl>
                                          <p:spTgt spid="89">
                                            <p:txEl>
                                              <p:pRg st="0" end="0"/>
                                            </p:txEl>
                                          </p:spTgt>
                                        </p:tgtEl>
                                        <p:attrNameLst>
                                          <p:attrName>ppt_y</p:attrName>
                                        </p:attrNameLst>
                                      </p:cBhvr>
                                      <p:tavLst>
                                        <p:tav tm="0">
                                          <p:val>
                                            <p:fltVal val="0.5"/>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9" grpId="0" build="allAtOnce"/>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93"/>
        <p:cNvGrpSpPr/>
        <p:nvPr/>
      </p:nvGrpSpPr>
      <p:grpSpPr>
        <a:xfrm>
          <a:off x="0" y="0"/>
          <a:ext cx="0" cy="0"/>
          <a:chOff x="0" y="0"/>
          <a:chExt cx="0" cy="0"/>
        </a:xfrm>
      </p:grpSpPr>
      <p:sp>
        <p:nvSpPr>
          <p:cNvPr id="94" name="Google Shape;94;p1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p>
            <a:pPr marL="0" marR="0" lvl="0" indent="0" algn="r" rtl="0">
              <a:spcBef>
                <a:spcPts val="0"/>
              </a:spcBef>
              <a:spcAft>
                <a:spcPts val="0"/>
              </a:spcAft>
              <a:buNone/>
            </a:pPr>
            <a:fld id="{00000000-1234-1234-1234-123412341234}" type="slidenum">
              <a:rPr lang="en-GB" sz="1200" b="0" i="0" u="none" strike="noStrike" cap="none">
                <a:solidFill>
                  <a:srgbClr val="888888"/>
                </a:solidFill>
                <a:latin typeface="Calibri"/>
                <a:ea typeface="Calibri"/>
                <a:cs typeface="Calibri"/>
                <a:sym typeface="Calibri"/>
              </a:rPr>
              <a:t>2</a:t>
            </a:fld>
            <a:endParaRPr sz="1200" b="0" i="0" u="none" strike="noStrike" cap="none">
              <a:solidFill>
                <a:srgbClr val="888888"/>
              </a:solidFill>
              <a:latin typeface="Calibri"/>
              <a:ea typeface="Calibri"/>
              <a:cs typeface="Calibri"/>
              <a:sym typeface="Calibri"/>
            </a:endParaRPr>
          </a:p>
        </p:txBody>
      </p:sp>
      <p:sp>
        <p:nvSpPr>
          <p:cNvPr id="95" name="Google Shape;95;p1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r>
              <a:rPr lang="en-GB" sz="1200" b="0" i="0" u="none" strike="noStrike" cap="none">
                <a:solidFill>
                  <a:srgbClr val="888888"/>
                </a:solidFill>
                <a:latin typeface="Calibri"/>
                <a:ea typeface="Calibri"/>
                <a:cs typeface="Calibri"/>
                <a:sym typeface="Calibri"/>
              </a:rPr>
              <a:t>Wales Recycle Limited </a:t>
            </a:r>
            <a:endParaRPr/>
          </a:p>
        </p:txBody>
      </p:sp>
      <p:sp>
        <p:nvSpPr>
          <p:cNvPr id="96" name="Google Shape;96;p14"/>
          <p:cNvSpPr txBox="1"/>
          <p:nvPr/>
        </p:nvSpPr>
        <p:spPr>
          <a:xfrm>
            <a:off x="2343550" y="188800"/>
            <a:ext cx="7964100" cy="13965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sz="4800" dirty="0">
                <a:solidFill>
                  <a:schemeClr val="dk1"/>
                </a:solidFill>
                <a:latin typeface="Pacifico"/>
                <a:ea typeface="Pacifico"/>
                <a:cs typeface="Pacifico"/>
                <a:sym typeface="Pacifico"/>
              </a:rPr>
              <a:t>      </a:t>
            </a:r>
            <a:r>
              <a:rPr lang="en-GB" sz="4800" u="sng" dirty="0">
                <a:solidFill>
                  <a:schemeClr val="dk1"/>
                </a:solidFill>
                <a:latin typeface="Pacifico"/>
                <a:ea typeface="Pacifico"/>
                <a:cs typeface="Pacifico"/>
                <a:sym typeface="Pacifico"/>
              </a:rPr>
              <a:t>Business Owners</a:t>
            </a:r>
            <a:endParaRPr sz="4800" u="sng" dirty="0">
              <a:solidFill>
                <a:schemeClr val="dk1"/>
              </a:solidFill>
              <a:latin typeface="Pacifico"/>
              <a:ea typeface="Pacifico"/>
              <a:cs typeface="Pacifico"/>
              <a:sym typeface="Pacifico"/>
            </a:endParaRPr>
          </a:p>
        </p:txBody>
      </p:sp>
      <p:sp>
        <p:nvSpPr>
          <p:cNvPr id="97" name="Google Shape;97;p14"/>
          <p:cNvSpPr txBox="1"/>
          <p:nvPr/>
        </p:nvSpPr>
        <p:spPr>
          <a:xfrm>
            <a:off x="6276050" y="1727350"/>
            <a:ext cx="4114800" cy="940500"/>
          </a:xfrm>
          <a:prstGeom prst="rect">
            <a:avLst/>
          </a:prstGeom>
          <a:noFill/>
          <a:ln>
            <a:noFill/>
          </a:ln>
        </p:spPr>
        <p:txBody>
          <a:bodyPr spcFirstLastPara="1" wrap="square" lIns="91425" tIns="91425" rIns="91425" bIns="91425" anchor="t" anchorCtr="0">
            <a:noAutofit/>
          </a:bodyPr>
          <a:lstStyle/>
          <a:p>
            <a:pPr marL="457200" lvl="0" indent="0" algn="ctr" rtl="0">
              <a:spcBef>
                <a:spcPts val="0"/>
              </a:spcBef>
              <a:spcAft>
                <a:spcPts val="0"/>
              </a:spcAft>
              <a:buNone/>
            </a:pPr>
            <a:r>
              <a:rPr lang="en-GB" sz="2400" b="1">
                <a:solidFill>
                  <a:schemeClr val="dk1"/>
                </a:solidFill>
                <a:latin typeface="Caveat"/>
                <a:ea typeface="Caveat"/>
                <a:cs typeface="Caveat"/>
                <a:sym typeface="Caveat"/>
              </a:rPr>
              <a:t>Aleha Begum 1709652:</a:t>
            </a:r>
            <a:endParaRPr sz="2400" b="1">
              <a:solidFill>
                <a:schemeClr val="dk1"/>
              </a:solidFill>
              <a:latin typeface="Caveat"/>
              <a:ea typeface="Caveat"/>
              <a:cs typeface="Caveat"/>
              <a:sym typeface="Caveat"/>
            </a:endParaRPr>
          </a:p>
          <a:p>
            <a:pPr marL="457200" lvl="0" indent="0" algn="ctr" rtl="0">
              <a:spcBef>
                <a:spcPts val="0"/>
              </a:spcBef>
              <a:spcAft>
                <a:spcPts val="0"/>
              </a:spcAft>
              <a:buNone/>
            </a:pPr>
            <a:r>
              <a:rPr lang="en-GB" sz="2400" b="1">
                <a:solidFill>
                  <a:schemeClr val="dk1"/>
                </a:solidFill>
                <a:latin typeface="Caveat"/>
                <a:ea typeface="Caveat"/>
                <a:cs typeface="Caveat"/>
                <a:sym typeface="Caveat"/>
              </a:rPr>
              <a:t>Finance Manager</a:t>
            </a:r>
            <a:endParaRPr sz="2400" b="1">
              <a:solidFill>
                <a:schemeClr val="dk1"/>
              </a:solidFill>
              <a:latin typeface="Caveat"/>
              <a:ea typeface="Caveat"/>
              <a:cs typeface="Caveat"/>
              <a:sym typeface="Caveat"/>
            </a:endParaRPr>
          </a:p>
          <a:p>
            <a:pPr marL="0" lvl="0" indent="0" algn="l" rtl="0">
              <a:spcBef>
                <a:spcPts val="0"/>
              </a:spcBef>
              <a:spcAft>
                <a:spcPts val="0"/>
              </a:spcAft>
              <a:buNone/>
            </a:pPr>
            <a:endParaRPr/>
          </a:p>
        </p:txBody>
      </p:sp>
      <p:sp>
        <p:nvSpPr>
          <p:cNvPr id="98" name="Google Shape;98;p14"/>
          <p:cNvSpPr txBox="1"/>
          <p:nvPr/>
        </p:nvSpPr>
        <p:spPr>
          <a:xfrm>
            <a:off x="6925200" y="4055275"/>
            <a:ext cx="3743400" cy="1043100"/>
          </a:xfrm>
          <a:prstGeom prst="rect">
            <a:avLst/>
          </a:prstGeom>
          <a:noFill/>
          <a:ln>
            <a:noFill/>
          </a:ln>
        </p:spPr>
        <p:txBody>
          <a:bodyPr spcFirstLastPara="1" wrap="square" lIns="91425" tIns="91425" rIns="91425" bIns="91425" anchor="t" anchorCtr="0">
            <a:noAutofit/>
          </a:bodyPr>
          <a:lstStyle/>
          <a:p>
            <a:pPr marL="457200" lvl="0" indent="0" algn="l" rtl="0">
              <a:spcBef>
                <a:spcPts val="0"/>
              </a:spcBef>
              <a:spcAft>
                <a:spcPts val="0"/>
              </a:spcAft>
              <a:buNone/>
            </a:pPr>
            <a:r>
              <a:rPr lang="en-GB" sz="2400" b="1">
                <a:solidFill>
                  <a:schemeClr val="dk1"/>
                </a:solidFill>
                <a:latin typeface="Caveat"/>
                <a:ea typeface="Caveat"/>
                <a:cs typeface="Caveat"/>
                <a:sym typeface="Caveat"/>
              </a:rPr>
              <a:t>Shahida Miah 1710331</a:t>
            </a:r>
            <a:endParaRPr sz="2400" b="1">
              <a:solidFill>
                <a:schemeClr val="dk1"/>
              </a:solidFill>
              <a:latin typeface="Caveat"/>
              <a:ea typeface="Caveat"/>
              <a:cs typeface="Caveat"/>
              <a:sym typeface="Caveat"/>
            </a:endParaRPr>
          </a:p>
          <a:p>
            <a:pPr marL="0" lvl="0" indent="0" algn="l" rtl="0">
              <a:spcBef>
                <a:spcPts val="0"/>
              </a:spcBef>
              <a:spcAft>
                <a:spcPts val="0"/>
              </a:spcAft>
              <a:buNone/>
            </a:pPr>
            <a:r>
              <a:rPr lang="en-GB" sz="2400" b="1">
                <a:solidFill>
                  <a:schemeClr val="dk1"/>
                </a:solidFill>
                <a:latin typeface="Caveat"/>
                <a:ea typeface="Caveat"/>
                <a:cs typeface="Caveat"/>
                <a:sym typeface="Caveat"/>
              </a:rPr>
              <a:t>    Human Resource Manager</a:t>
            </a:r>
            <a:endParaRPr b="1">
              <a:latin typeface="Caveat"/>
              <a:ea typeface="Caveat"/>
              <a:cs typeface="Caveat"/>
              <a:sym typeface="Caveat"/>
            </a:endParaRPr>
          </a:p>
        </p:txBody>
      </p:sp>
      <p:pic>
        <p:nvPicPr>
          <p:cNvPr id="99" name="Google Shape;99;p14"/>
          <p:cNvPicPr preferRelativeResize="0"/>
          <p:nvPr/>
        </p:nvPicPr>
        <p:blipFill>
          <a:blip r:embed="rId3">
            <a:alphaModFix/>
            <a:extLst>
              <a:ext uri="{BEBA8EAE-BF5A-486C-A8C5-ECC9F3942E4B}">
                <a14:imgProps xmlns:a14="http://schemas.microsoft.com/office/drawing/2010/main">
                  <a14:imgLayer r:embed="rId4">
                    <a14:imgEffect>
                      <a14:artisticCrisscrossEtching/>
                    </a14:imgEffect>
                  </a14:imgLayer>
                </a14:imgProps>
              </a:ext>
            </a:extLst>
          </a:blip>
          <a:stretch>
            <a:fillRect/>
          </a:stretch>
        </p:blipFill>
        <p:spPr>
          <a:xfrm>
            <a:off x="9820825" y="1033450"/>
            <a:ext cx="1634400" cy="1634400"/>
          </a:xfrm>
          <a:prstGeom prst="ellipse">
            <a:avLst/>
          </a:prstGeom>
          <a:noFill/>
          <a:ln w="9525" cap="flat" cmpd="sng">
            <a:solidFill>
              <a:srgbClr val="000000"/>
            </a:solidFill>
            <a:prstDash val="solid"/>
            <a:round/>
            <a:headEnd type="none" w="sm" len="sm"/>
            <a:tailEnd type="none" w="sm" len="sm"/>
          </a:ln>
        </p:spPr>
      </p:pic>
      <p:pic>
        <p:nvPicPr>
          <p:cNvPr id="100" name="Google Shape;100;p14"/>
          <p:cNvPicPr preferRelativeResize="0"/>
          <p:nvPr/>
        </p:nvPicPr>
        <p:blipFill>
          <a:blip r:embed="rId5">
            <a:alphaModFix/>
            <a:extLst>
              <a:ext uri="{BEBA8EAE-BF5A-486C-A8C5-ECC9F3942E4B}">
                <a14:imgProps xmlns:a14="http://schemas.microsoft.com/office/drawing/2010/main">
                  <a14:imgLayer r:embed="rId6">
                    <a14:imgEffect>
                      <a14:artisticCrisscrossEtching/>
                    </a14:imgEffect>
                  </a14:imgLayer>
                </a14:imgProps>
              </a:ext>
            </a:extLst>
          </a:blip>
          <a:stretch>
            <a:fillRect/>
          </a:stretch>
        </p:blipFill>
        <p:spPr>
          <a:xfrm>
            <a:off x="10169475" y="3694888"/>
            <a:ext cx="1634400" cy="1634400"/>
          </a:xfrm>
          <a:prstGeom prst="ellipse">
            <a:avLst/>
          </a:prstGeom>
          <a:noFill/>
          <a:ln w="9525" cap="flat" cmpd="sng">
            <a:solidFill>
              <a:srgbClr val="000000"/>
            </a:solidFill>
            <a:prstDash val="solid"/>
            <a:round/>
            <a:headEnd type="none" w="sm" len="sm"/>
            <a:tailEnd type="none" w="sm" len="sm"/>
          </a:ln>
        </p:spPr>
      </p:pic>
      <p:pic>
        <p:nvPicPr>
          <p:cNvPr id="101" name="Google Shape;101;p14"/>
          <p:cNvPicPr preferRelativeResize="0"/>
          <p:nvPr/>
        </p:nvPicPr>
        <p:blipFill>
          <a:blip r:embed="rId7">
            <a:alphaModFix/>
            <a:extLst>
              <a:ext uri="{BEBA8EAE-BF5A-486C-A8C5-ECC9F3942E4B}">
                <a14:imgProps xmlns:a14="http://schemas.microsoft.com/office/drawing/2010/main">
                  <a14:imgLayer r:embed="rId8">
                    <a14:imgEffect>
                      <a14:artisticCrisscrossEtching/>
                    </a14:imgEffect>
                  </a14:imgLayer>
                </a14:imgProps>
              </a:ext>
            </a:extLst>
          </a:blip>
          <a:stretch>
            <a:fillRect/>
          </a:stretch>
        </p:blipFill>
        <p:spPr>
          <a:xfrm>
            <a:off x="303100" y="3694900"/>
            <a:ext cx="1634400" cy="1634400"/>
          </a:xfrm>
          <a:prstGeom prst="ellipse">
            <a:avLst/>
          </a:prstGeom>
          <a:noFill/>
          <a:ln w="9525" cap="flat" cmpd="sng">
            <a:solidFill>
              <a:srgbClr val="000000"/>
            </a:solidFill>
            <a:prstDash val="solid"/>
            <a:round/>
            <a:headEnd type="none" w="sm" len="sm"/>
            <a:tailEnd type="none" w="sm" len="sm"/>
          </a:ln>
        </p:spPr>
      </p:pic>
      <p:pic>
        <p:nvPicPr>
          <p:cNvPr id="102" name="Google Shape;102;p14"/>
          <p:cNvPicPr preferRelativeResize="0"/>
          <p:nvPr/>
        </p:nvPicPr>
        <p:blipFill>
          <a:blip r:embed="rId9">
            <a:alphaModFix/>
            <a:extLst>
              <a:ext uri="{BEBA8EAE-BF5A-486C-A8C5-ECC9F3942E4B}">
                <a14:imgProps xmlns:a14="http://schemas.microsoft.com/office/drawing/2010/main">
                  <a14:imgLayer r:embed="rId10">
                    <a14:imgEffect>
                      <a14:artisticCrisscrossEtching/>
                    </a14:imgEffect>
                  </a14:imgLayer>
                </a14:imgProps>
              </a:ext>
            </a:extLst>
          </a:blip>
          <a:stretch>
            <a:fillRect/>
          </a:stretch>
        </p:blipFill>
        <p:spPr>
          <a:xfrm>
            <a:off x="4998325" y="4127100"/>
            <a:ext cx="1732200" cy="1732200"/>
          </a:xfrm>
          <a:prstGeom prst="ellipse">
            <a:avLst/>
          </a:prstGeom>
          <a:noFill/>
          <a:ln w="9525" cap="flat" cmpd="sng">
            <a:solidFill>
              <a:srgbClr val="000000"/>
            </a:solidFill>
            <a:prstDash val="solid"/>
            <a:round/>
            <a:headEnd type="none" w="sm" len="sm"/>
            <a:tailEnd type="none" w="sm" len="sm"/>
          </a:ln>
        </p:spPr>
      </p:pic>
      <p:pic>
        <p:nvPicPr>
          <p:cNvPr id="103" name="Google Shape;103;p14"/>
          <p:cNvPicPr preferRelativeResize="0"/>
          <p:nvPr/>
        </p:nvPicPr>
        <p:blipFill>
          <a:blip r:embed="rId11">
            <a:alphaModFix/>
            <a:extLst>
              <a:ext uri="{BEBA8EAE-BF5A-486C-A8C5-ECC9F3942E4B}">
                <a14:imgProps xmlns:a14="http://schemas.microsoft.com/office/drawing/2010/main">
                  <a14:imgLayer r:embed="rId12">
                    <a14:imgEffect>
                      <a14:artisticCrisscrossEtching/>
                    </a14:imgEffect>
                  </a14:imgLayer>
                </a14:imgProps>
              </a:ext>
            </a:extLst>
          </a:blip>
          <a:stretch>
            <a:fillRect/>
          </a:stretch>
        </p:blipFill>
        <p:spPr>
          <a:xfrm>
            <a:off x="400900" y="1220800"/>
            <a:ext cx="1732200" cy="1732200"/>
          </a:xfrm>
          <a:prstGeom prst="ellipse">
            <a:avLst/>
          </a:prstGeom>
          <a:noFill/>
          <a:ln w="9525" cap="flat" cmpd="sng">
            <a:solidFill>
              <a:srgbClr val="000000"/>
            </a:solidFill>
            <a:prstDash val="solid"/>
            <a:round/>
            <a:headEnd type="none" w="sm" len="sm"/>
            <a:tailEnd type="none" w="sm" len="sm"/>
          </a:ln>
        </p:spPr>
      </p:pic>
      <p:sp>
        <p:nvSpPr>
          <p:cNvPr id="104" name="Google Shape;104;p14"/>
          <p:cNvSpPr txBox="1"/>
          <p:nvPr/>
        </p:nvSpPr>
        <p:spPr>
          <a:xfrm>
            <a:off x="1422000" y="4030375"/>
            <a:ext cx="2616600" cy="1248600"/>
          </a:xfrm>
          <a:prstGeom prst="rect">
            <a:avLst/>
          </a:prstGeom>
          <a:noFill/>
          <a:ln>
            <a:noFill/>
          </a:ln>
        </p:spPr>
        <p:txBody>
          <a:bodyPr spcFirstLastPara="1" wrap="square" lIns="91425" tIns="91425" rIns="91425" bIns="91425" anchor="t" anchorCtr="0">
            <a:noAutofit/>
          </a:bodyPr>
          <a:lstStyle/>
          <a:p>
            <a:pPr marL="457200" lvl="0" indent="0" algn="l" rtl="0">
              <a:spcBef>
                <a:spcPts val="0"/>
              </a:spcBef>
              <a:spcAft>
                <a:spcPts val="0"/>
              </a:spcAft>
              <a:buNone/>
            </a:pPr>
            <a:r>
              <a:rPr lang="en-GB" sz="2400" b="1">
                <a:solidFill>
                  <a:schemeClr val="dk1"/>
                </a:solidFill>
                <a:latin typeface="Caveat"/>
                <a:ea typeface="Caveat"/>
                <a:cs typeface="Caveat"/>
                <a:sym typeface="Caveat"/>
              </a:rPr>
              <a:t>Nazrin Karim 1710333 </a:t>
            </a:r>
            <a:endParaRPr sz="2400" b="1">
              <a:solidFill>
                <a:schemeClr val="dk1"/>
              </a:solidFill>
              <a:latin typeface="Caveat"/>
              <a:ea typeface="Caveat"/>
              <a:cs typeface="Caveat"/>
              <a:sym typeface="Caveat"/>
            </a:endParaRPr>
          </a:p>
          <a:p>
            <a:pPr marL="457200" lvl="0" indent="0" algn="l" rtl="0">
              <a:spcBef>
                <a:spcPts val="0"/>
              </a:spcBef>
              <a:spcAft>
                <a:spcPts val="0"/>
              </a:spcAft>
              <a:buNone/>
            </a:pPr>
            <a:r>
              <a:rPr lang="en-GB" sz="2400" b="1">
                <a:solidFill>
                  <a:schemeClr val="dk1"/>
                </a:solidFill>
                <a:latin typeface="Caveat"/>
                <a:ea typeface="Caveat"/>
                <a:cs typeface="Caveat"/>
                <a:sym typeface="Caveat"/>
              </a:rPr>
              <a:t>Sales Manager</a:t>
            </a:r>
            <a:endParaRPr sz="2400" b="1">
              <a:solidFill>
                <a:schemeClr val="dk1"/>
              </a:solidFill>
              <a:latin typeface="Caveat"/>
              <a:ea typeface="Caveat"/>
              <a:cs typeface="Caveat"/>
              <a:sym typeface="Caveat"/>
            </a:endParaRPr>
          </a:p>
          <a:p>
            <a:pPr marL="0" lvl="0" indent="0" algn="l" rtl="0">
              <a:spcBef>
                <a:spcPts val="0"/>
              </a:spcBef>
              <a:spcAft>
                <a:spcPts val="0"/>
              </a:spcAft>
              <a:buNone/>
            </a:pPr>
            <a:endParaRPr sz="2400" b="1">
              <a:solidFill>
                <a:schemeClr val="dk1"/>
              </a:solidFill>
            </a:endParaRPr>
          </a:p>
        </p:txBody>
      </p:sp>
      <p:sp>
        <p:nvSpPr>
          <p:cNvPr id="105" name="Google Shape;105;p14"/>
          <p:cNvSpPr txBox="1"/>
          <p:nvPr/>
        </p:nvSpPr>
        <p:spPr>
          <a:xfrm>
            <a:off x="3807025" y="5660675"/>
            <a:ext cx="4114800" cy="9405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GB" sz="2400" b="1">
                <a:solidFill>
                  <a:schemeClr val="dk1"/>
                </a:solidFill>
                <a:latin typeface="Caveat"/>
                <a:ea typeface="Caveat"/>
                <a:cs typeface="Caveat"/>
                <a:sym typeface="Caveat"/>
              </a:rPr>
              <a:t>Thonuma Hassan 1710575 Marketing Manager</a:t>
            </a:r>
            <a:endParaRPr sz="2800" b="1">
              <a:solidFill>
                <a:schemeClr val="dk1"/>
              </a:solidFill>
              <a:latin typeface="Caveat"/>
              <a:ea typeface="Caveat"/>
              <a:cs typeface="Caveat"/>
              <a:sym typeface="Caveat"/>
            </a:endParaRPr>
          </a:p>
        </p:txBody>
      </p:sp>
      <p:sp>
        <p:nvSpPr>
          <p:cNvPr id="106" name="Google Shape;106;p14"/>
          <p:cNvSpPr txBox="1"/>
          <p:nvPr/>
        </p:nvSpPr>
        <p:spPr>
          <a:xfrm>
            <a:off x="1679850" y="1805500"/>
            <a:ext cx="2989500" cy="10431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GB" sz="2400" b="1">
                <a:solidFill>
                  <a:schemeClr val="dk1"/>
                </a:solidFill>
                <a:latin typeface="Caveat"/>
                <a:ea typeface="Caveat"/>
                <a:cs typeface="Caveat"/>
                <a:sym typeface="Caveat"/>
              </a:rPr>
              <a:t>   Akbor Ali 1709535         Operational Manager</a:t>
            </a:r>
            <a:endParaRPr sz="2400" b="1">
              <a:solidFill>
                <a:schemeClr val="dk1"/>
              </a:solidFill>
              <a:latin typeface="Caveat"/>
              <a:ea typeface="Caveat"/>
              <a:cs typeface="Caveat"/>
              <a:sym typeface="Caveat"/>
            </a:endParaRPr>
          </a:p>
        </p:txBody>
      </p:sp>
    </p:spTree>
  </p:cSld>
  <p:clrMapOvr>
    <a:masterClrMapping/>
  </p:clrMapOvr>
  <p:transition spd="med">
    <p:fade thruBlk="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xit" presetSubtype="8" fill="hold" grpId="0" nodeType="clickEffect">
                                  <p:stCondLst>
                                    <p:cond delay="0"/>
                                  </p:stCondLst>
                                  <p:childTnLst>
                                    <p:animEffect transition="out" filter="wheel(8)">
                                      <p:cBhvr>
                                        <p:cTn id="6" dur="2000"/>
                                        <p:tgtEl>
                                          <p:spTgt spid="96"/>
                                        </p:tgtEl>
                                      </p:cBhvr>
                                    </p:animEffect>
                                    <p:set>
                                      <p:cBhvr>
                                        <p:cTn id="7" dur="1" fill="hold">
                                          <p:stCondLst>
                                            <p:cond delay="1999"/>
                                          </p:stCondLst>
                                        </p:cTn>
                                        <p:tgtEl>
                                          <p:spTgt spid="9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6"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10"/>
        <p:cNvGrpSpPr/>
        <p:nvPr/>
      </p:nvGrpSpPr>
      <p:grpSpPr>
        <a:xfrm>
          <a:off x="0" y="0"/>
          <a:ext cx="0" cy="0"/>
          <a:chOff x="0" y="0"/>
          <a:chExt cx="0" cy="0"/>
        </a:xfrm>
      </p:grpSpPr>
      <p:sp>
        <p:nvSpPr>
          <p:cNvPr id="111" name="Google Shape;111;p1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p>
            <a:pPr marL="0" marR="0" lvl="0" indent="0" algn="r" rtl="0">
              <a:spcBef>
                <a:spcPts val="0"/>
              </a:spcBef>
              <a:spcAft>
                <a:spcPts val="0"/>
              </a:spcAft>
              <a:buNone/>
            </a:pPr>
            <a:fld id="{00000000-1234-1234-1234-123412341234}" type="slidenum">
              <a:rPr lang="en-GB" sz="1200" b="0" i="0" u="none" strike="noStrike" cap="none">
                <a:solidFill>
                  <a:srgbClr val="888888"/>
                </a:solidFill>
                <a:latin typeface="Calibri"/>
                <a:ea typeface="Calibri"/>
                <a:cs typeface="Calibri"/>
                <a:sym typeface="Calibri"/>
              </a:rPr>
              <a:t>3</a:t>
            </a:fld>
            <a:endParaRPr sz="1200" b="0" i="0" u="none" strike="noStrike" cap="none">
              <a:solidFill>
                <a:srgbClr val="888888"/>
              </a:solidFill>
              <a:latin typeface="Calibri"/>
              <a:ea typeface="Calibri"/>
              <a:cs typeface="Calibri"/>
              <a:sym typeface="Calibri"/>
            </a:endParaRPr>
          </a:p>
        </p:txBody>
      </p:sp>
      <p:sp>
        <p:nvSpPr>
          <p:cNvPr id="112" name="Google Shape;112;p1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r>
              <a:rPr lang="en-GB" sz="1200" b="0" i="0" u="none" strike="noStrike" cap="none">
                <a:solidFill>
                  <a:srgbClr val="888888"/>
                </a:solidFill>
                <a:latin typeface="Calibri"/>
                <a:ea typeface="Calibri"/>
                <a:cs typeface="Calibri"/>
                <a:sym typeface="Calibri"/>
              </a:rPr>
              <a:t>Wales Recycle Limited </a:t>
            </a:r>
            <a:endParaRPr/>
          </a:p>
        </p:txBody>
      </p:sp>
      <p:sp>
        <p:nvSpPr>
          <p:cNvPr id="113" name="Google Shape;113;p15"/>
          <p:cNvSpPr txBox="1"/>
          <p:nvPr/>
        </p:nvSpPr>
        <p:spPr>
          <a:xfrm>
            <a:off x="946200" y="165850"/>
            <a:ext cx="9678600" cy="8157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sz="3600" dirty="0">
                <a:latin typeface="Pacifico"/>
                <a:ea typeface="Pacifico"/>
                <a:cs typeface="Pacifico"/>
                <a:sym typeface="Pacifico"/>
              </a:rPr>
              <a:t>                </a:t>
            </a:r>
            <a:r>
              <a:rPr lang="en-GB" sz="3600" u="sng" dirty="0">
                <a:latin typeface="Pacifico"/>
                <a:ea typeface="Pacifico"/>
                <a:cs typeface="Pacifico"/>
                <a:sym typeface="Pacifico"/>
              </a:rPr>
              <a:t> MISSION STATEMENT</a:t>
            </a:r>
            <a:endParaRPr sz="3600" u="sng" dirty="0">
              <a:latin typeface="Pacifico"/>
              <a:ea typeface="Pacifico"/>
              <a:cs typeface="Pacifico"/>
              <a:sym typeface="Pacifico"/>
            </a:endParaRPr>
          </a:p>
        </p:txBody>
      </p:sp>
      <p:sp>
        <p:nvSpPr>
          <p:cNvPr id="114" name="Google Shape;114;p15"/>
          <p:cNvSpPr txBox="1"/>
          <p:nvPr/>
        </p:nvSpPr>
        <p:spPr>
          <a:xfrm>
            <a:off x="1189100" y="981550"/>
            <a:ext cx="9526500" cy="5374800"/>
          </a:xfrm>
          <a:prstGeom prst="rect">
            <a:avLst/>
          </a:prstGeom>
          <a:noFill/>
          <a:ln>
            <a:noFill/>
          </a:ln>
        </p:spPr>
        <p:txBody>
          <a:bodyPr spcFirstLastPara="1" wrap="square" lIns="91425" tIns="91425" rIns="91425" bIns="91425" anchor="t" anchorCtr="0">
            <a:noAutofit/>
          </a:bodyPr>
          <a:lstStyle/>
          <a:p>
            <a:pPr marL="0" lvl="0" indent="0" algn="just" rtl="0">
              <a:lnSpc>
                <a:spcPct val="115000"/>
              </a:lnSpc>
              <a:spcBef>
                <a:spcPts val="1100"/>
              </a:spcBef>
              <a:spcAft>
                <a:spcPts val="0"/>
              </a:spcAft>
              <a:buClr>
                <a:schemeClr val="dk1"/>
              </a:buClr>
              <a:buSzPts val="1100"/>
              <a:buFont typeface="Arial"/>
              <a:buNone/>
            </a:pPr>
            <a:r>
              <a:rPr lang="en-GB" sz="1800" b="1">
                <a:solidFill>
                  <a:schemeClr val="dk1"/>
                </a:solidFill>
              </a:rPr>
              <a:t>To provide support to companies and reach the recycling industry to safeguard the environment.</a:t>
            </a:r>
            <a:endParaRPr sz="1800" b="1">
              <a:solidFill>
                <a:schemeClr val="dk1"/>
              </a:solidFill>
            </a:endParaRPr>
          </a:p>
          <a:p>
            <a:pPr marL="0" lvl="0" indent="0" algn="just" rtl="0">
              <a:lnSpc>
                <a:spcPct val="115000"/>
              </a:lnSpc>
              <a:spcBef>
                <a:spcPts val="1100"/>
              </a:spcBef>
              <a:spcAft>
                <a:spcPts val="0"/>
              </a:spcAft>
              <a:buClr>
                <a:schemeClr val="dk1"/>
              </a:buClr>
              <a:buSzPts val="1100"/>
              <a:buFont typeface="Arial"/>
              <a:buNone/>
            </a:pPr>
            <a:r>
              <a:rPr lang="en-GB" sz="1800" b="1">
                <a:solidFill>
                  <a:schemeClr val="dk1"/>
                </a:solidFill>
              </a:rPr>
              <a:t>To increase awareness and promote recycling to the public with the help of businesses to ensure a healthy community</a:t>
            </a:r>
            <a:endParaRPr sz="1800" b="1">
              <a:solidFill>
                <a:schemeClr val="dk1"/>
              </a:solidFill>
            </a:endParaRPr>
          </a:p>
          <a:p>
            <a:pPr marL="0" lvl="0" indent="0" algn="just" rtl="0">
              <a:lnSpc>
                <a:spcPct val="115000"/>
              </a:lnSpc>
              <a:spcBef>
                <a:spcPts val="1100"/>
              </a:spcBef>
              <a:spcAft>
                <a:spcPts val="0"/>
              </a:spcAft>
              <a:buClr>
                <a:schemeClr val="dk1"/>
              </a:buClr>
              <a:buSzPts val="1100"/>
              <a:buFont typeface="Arial"/>
              <a:buNone/>
            </a:pPr>
            <a:r>
              <a:rPr lang="en-GB" sz="1800" b="1">
                <a:solidFill>
                  <a:schemeClr val="dk1"/>
                </a:solidFill>
              </a:rPr>
              <a:t>We comply with the law, follow all the guidelines and ensure policies are correct to avoid any environmental and health and safety impacts.</a:t>
            </a:r>
            <a:endParaRPr sz="1800" b="1">
              <a:solidFill>
                <a:schemeClr val="dk1"/>
              </a:solidFill>
            </a:endParaRPr>
          </a:p>
          <a:p>
            <a:pPr marL="0" lvl="0" indent="0" algn="just" rtl="0">
              <a:lnSpc>
                <a:spcPct val="115000"/>
              </a:lnSpc>
              <a:spcBef>
                <a:spcPts val="1100"/>
              </a:spcBef>
              <a:spcAft>
                <a:spcPts val="0"/>
              </a:spcAft>
              <a:buClr>
                <a:schemeClr val="dk1"/>
              </a:buClr>
              <a:buSzPts val="1100"/>
              <a:buFont typeface="Arial"/>
              <a:buNone/>
            </a:pPr>
            <a:r>
              <a:rPr lang="en-GB" sz="1800" b="1">
                <a:solidFill>
                  <a:schemeClr val="dk1"/>
                </a:solidFill>
              </a:rPr>
              <a:t>We ensure all policies are communicated and understood by all the members of Wales Recycle Limited.</a:t>
            </a:r>
            <a:endParaRPr sz="1800" b="1">
              <a:solidFill>
                <a:schemeClr val="dk1"/>
              </a:solidFill>
            </a:endParaRPr>
          </a:p>
          <a:p>
            <a:pPr marL="0" lvl="0" indent="0" algn="just" rtl="0">
              <a:lnSpc>
                <a:spcPct val="115000"/>
              </a:lnSpc>
              <a:spcBef>
                <a:spcPts val="1100"/>
              </a:spcBef>
              <a:spcAft>
                <a:spcPts val="0"/>
              </a:spcAft>
              <a:buClr>
                <a:schemeClr val="dk1"/>
              </a:buClr>
              <a:buSzPts val="1100"/>
              <a:buFont typeface="Arial"/>
              <a:buNone/>
            </a:pPr>
            <a:r>
              <a:rPr lang="en-GB" sz="1800" b="1">
                <a:solidFill>
                  <a:schemeClr val="dk1"/>
                </a:solidFill>
              </a:rPr>
              <a:t>Our vision is to maintain a productive, prosperous Wales recycling system.</a:t>
            </a:r>
            <a:endParaRPr sz="1800" b="1">
              <a:solidFill>
                <a:schemeClr val="dk1"/>
              </a:solidFill>
            </a:endParaRPr>
          </a:p>
          <a:p>
            <a:pPr marL="0" lvl="0" indent="0" algn="just" rtl="0">
              <a:lnSpc>
                <a:spcPct val="115000"/>
              </a:lnSpc>
              <a:spcBef>
                <a:spcPts val="1100"/>
              </a:spcBef>
              <a:spcAft>
                <a:spcPts val="0"/>
              </a:spcAft>
              <a:buClr>
                <a:schemeClr val="dk1"/>
              </a:buClr>
              <a:buSzPts val="1100"/>
              <a:buFont typeface="Arial"/>
              <a:buNone/>
            </a:pPr>
            <a:r>
              <a:rPr lang="en-GB" sz="1800" b="1">
                <a:solidFill>
                  <a:schemeClr val="dk1"/>
                </a:solidFill>
              </a:rPr>
              <a:t>To help businesses not to have a damaging influence to the environment.</a:t>
            </a:r>
            <a:endParaRPr sz="1800" b="1">
              <a:solidFill>
                <a:schemeClr val="dk1"/>
              </a:solidFill>
            </a:endParaRPr>
          </a:p>
          <a:p>
            <a:pPr marL="0" lvl="0" indent="0" algn="just" rtl="0">
              <a:lnSpc>
                <a:spcPct val="115000"/>
              </a:lnSpc>
              <a:spcBef>
                <a:spcPts val="1100"/>
              </a:spcBef>
              <a:spcAft>
                <a:spcPts val="0"/>
              </a:spcAft>
              <a:buClr>
                <a:schemeClr val="dk1"/>
              </a:buClr>
              <a:buSzPts val="1100"/>
              <a:buFont typeface="Arial"/>
              <a:buNone/>
            </a:pPr>
            <a:r>
              <a:rPr lang="en-GB" sz="1800" b="1"/>
              <a:t>To be ahead in the market of recycling, waste product to innovative solutions</a:t>
            </a:r>
            <a:endParaRPr sz="1800" b="1"/>
          </a:p>
          <a:p>
            <a:pPr marL="0" lvl="0" indent="0" algn="just" rtl="0">
              <a:lnSpc>
                <a:spcPct val="115000"/>
              </a:lnSpc>
              <a:spcBef>
                <a:spcPts val="1100"/>
              </a:spcBef>
              <a:spcAft>
                <a:spcPts val="0"/>
              </a:spcAft>
              <a:buClr>
                <a:schemeClr val="dk1"/>
              </a:buClr>
              <a:buSzPts val="1100"/>
              <a:buFont typeface="Arial"/>
              <a:buNone/>
            </a:pPr>
            <a:r>
              <a:rPr lang="en-GB" sz="1800" b="1">
                <a:solidFill>
                  <a:schemeClr val="dk1"/>
                </a:solidFill>
              </a:rPr>
              <a:t>For our commercial customers to continue invest in our developing mission to ensure sustainable growth.</a:t>
            </a:r>
            <a:endParaRPr sz="1800" b="1">
              <a:solidFill>
                <a:schemeClr val="dk1"/>
              </a:solidFill>
            </a:endParaRPr>
          </a:p>
          <a:p>
            <a:pPr marL="0" lvl="0" indent="0" algn="l" rtl="0">
              <a:spcBef>
                <a:spcPts val="800"/>
              </a:spcBef>
              <a:spcAft>
                <a:spcPts val="0"/>
              </a:spcAft>
              <a:buNone/>
            </a:pPr>
            <a:endParaRPr sz="1800"/>
          </a:p>
        </p:txBody>
      </p:sp>
    </p:spTree>
  </p:cSld>
  <p:clrMapOvr>
    <a:masterClrMapping/>
  </p:clrMapOvr>
  <p:transition spd="med">
    <p:fade thruBlk="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xit" presetSubtype="8" fill="hold" grpId="0" nodeType="clickEffect">
                                  <p:stCondLst>
                                    <p:cond delay="0"/>
                                  </p:stCondLst>
                                  <p:childTnLst>
                                    <p:animEffect transition="out" filter="wheel(8)">
                                      <p:cBhvr>
                                        <p:cTn id="6" dur="2000"/>
                                        <p:tgtEl>
                                          <p:spTgt spid="113"/>
                                        </p:tgtEl>
                                      </p:cBhvr>
                                    </p:animEffect>
                                    <p:set>
                                      <p:cBhvr>
                                        <p:cTn id="7" dur="1" fill="hold">
                                          <p:stCondLst>
                                            <p:cond delay="1999"/>
                                          </p:stCondLst>
                                        </p:cTn>
                                        <p:tgtEl>
                                          <p:spTgt spid="11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3"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19"/>
        <p:cNvGrpSpPr/>
        <p:nvPr/>
      </p:nvGrpSpPr>
      <p:grpSpPr>
        <a:xfrm>
          <a:off x="0" y="0"/>
          <a:ext cx="0" cy="0"/>
          <a:chOff x="0" y="0"/>
          <a:chExt cx="0" cy="0"/>
        </a:xfrm>
      </p:grpSpPr>
      <p:sp>
        <p:nvSpPr>
          <p:cNvPr id="120" name="Google Shape;120;p16"/>
          <p:cNvSpPr txBox="1">
            <a:spLocks noGrp="1"/>
          </p:cNvSpPr>
          <p:nvPr>
            <p:ph type="title"/>
          </p:nvPr>
        </p:nvSpPr>
        <p:spPr>
          <a:xfrm>
            <a:off x="838200" y="262700"/>
            <a:ext cx="10515600" cy="774300"/>
          </a:xfrm>
          <a:prstGeom prst="rect">
            <a:avLst/>
          </a:prstGeom>
        </p:spPr>
        <p:txBody>
          <a:bodyPr spcFirstLastPara="1" wrap="square" lIns="91425" tIns="45700" rIns="91425" bIns="45700" anchor="ctr" anchorCtr="0">
            <a:noAutofit/>
          </a:bodyPr>
          <a:lstStyle/>
          <a:p>
            <a:pPr marL="0" lvl="0" indent="0" algn="l" rtl="0">
              <a:spcBef>
                <a:spcPts val="0"/>
              </a:spcBef>
              <a:spcAft>
                <a:spcPts val="0"/>
              </a:spcAft>
              <a:buNone/>
            </a:pPr>
            <a:r>
              <a:rPr lang="en-GB" sz="3000" b="1" dirty="0">
                <a:solidFill>
                  <a:srgbClr val="000000"/>
                </a:solidFill>
                <a:latin typeface="Pacifico"/>
                <a:ea typeface="Pacifico"/>
                <a:cs typeface="Pacifico"/>
                <a:sym typeface="Pacifico"/>
              </a:rPr>
              <a:t>                        </a:t>
            </a:r>
            <a:r>
              <a:rPr lang="en-GB" sz="4800" u="sng" dirty="0">
                <a:solidFill>
                  <a:srgbClr val="000000"/>
                </a:solidFill>
                <a:latin typeface="Pacifico"/>
                <a:ea typeface="Pacifico"/>
                <a:cs typeface="Pacifico"/>
                <a:sym typeface="Pacifico"/>
              </a:rPr>
              <a:t>INTRODUCTION</a:t>
            </a:r>
            <a:endParaRPr sz="4800" u="sng" dirty="0">
              <a:solidFill>
                <a:srgbClr val="000000"/>
              </a:solidFill>
              <a:latin typeface="Pacifico"/>
              <a:ea typeface="Pacifico"/>
              <a:cs typeface="Pacifico"/>
              <a:sym typeface="Pacifico"/>
            </a:endParaRPr>
          </a:p>
        </p:txBody>
      </p:sp>
      <p:sp>
        <p:nvSpPr>
          <p:cNvPr id="121" name="Google Shape;121;p16"/>
          <p:cNvSpPr txBox="1">
            <a:spLocks noGrp="1"/>
          </p:cNvSpPr>
          <p:nvPr>
            <p:ph type="body" idx="1"/>
          </p:nvPr>
        </p:nvSpPr>
        <p:spPr>
          <a:xfrm>
            <a:off x="735600" y="1037000"/>
            <a:ext cx="10515600" cy="4351200"/>
          </a:xfrm>
          <a:prstGeom prst="rect">
            <a:avLst/>
          </a:prstGeom>
        </p:spPr>
        <p:txBody>
          <a:bodyPr spcFirstLastPara="1" wrap="square" lIns="91425" tIns="45700" rIns="91425" bIns="45700" anchor="t" anchorCtr="0">
            <a:noAutofit/>
          </a:bodyPr>
          <a:lstStyle/>
          <a:p>
            <a:pPr marL="457200" lvl="0" indent="-406400" algn="l" rtl="0">
              <a:spcBef>
                <a:spcPts val="1000"/>
              </a:spcBef>
              <a:spcAft>
                <a:spcPts val="0"/>
              </a:spcAft>
              <a:buSzPts val="2800"/>
              <a:buFont typeface="Calibri"/>
              <a:buChar char="❏"/>
            </a:pPr>
            <a:r>
              <a:rPr lang="en-GB"/>
              <a:t>Cardboard recycling company for commercial businesses</a:t>
            </a:r>
            <a:endParaRPr/>
          </a:p>
          <a:p>
            <a:pPr marL="457200" lvl="0" indent="0" algn="l" rtl="0">
              <a:spcBef>
                <a:spcPts val="1000"/>
              </a:spcBef>
              <a:spcAft>
                <a:spcPts val="0"/>
              </a:spcAft>
              <a:buNone/>
            </a:pPr>
            <a:endParaRPr/>
          </a:p>
          <a:p>
            <a:pPr marL="457200" lvl="0" indent="-406400" algn="l" rtl="0">
              <a:spcBef>
                <a:spcPts val="1000"/>
              </a:spcBef>
              <a:spcAft>
                <a:spcPts val="0"/>
              </a:spcAft>
              <a:buSzPts val="2800"/>
              <a:buFont typeface="Calibri"/>
              <a:buChar char="❏"/>
            </a:pPr>
            <a:r>
              <a:rPr lang="en-GB"/>
              <a:t>Reduce the effects of deforestation</a:t>
            </a:r>
            <a:endParaRPr/>
          </a:p>
          <a:p>
            <a:pPr marL="457200" lvl="0" indent="0" algn="l" rtl="0">
              <a:spcBef>
                <a:spcPts val="1000"/>
              </a:spcBef>
              <a:spcAft>
                <a:spcPts val="0"/>
              </a:spcAft>
              <a:buNone/>
            </a:pPr>
            <a:endParaRPr/>
          </a:p>
          <a:p>
            <a:pPr marL="457200" lvl="0" indent="-406400" algn="l" rtl="0">
              <a:spcBef>
                <a:spcPts val="1000"/>
              </a:spcBef>
              <a:spcAft>
                <a:spcPts val="0"/>
              </a:spcAft>
              <a:buSzPts val="2800"/>
              <a:buFont typeface="Calibri"/>
              <a:buChar char="❏"/>
            </a:pPr>
            <a:r>
              <a:rPr lang="en-GB"/>
              <a:t>Liability is limited to the owners</a:t>
            </a:r>
            <a:endParaRPr/>
          </a:p>
          <a:p>
            <a:pPr marL="457200" lvl="0" indent="0" algn="l" rtl="0">
              <a:spcBef>
                <a:spcPts val="1000"/>
              </a:spcBef>
              <a:spcAft>
                <a:spcPts val="0"/>
              </a:spcAft>
              <a:buNone/>
            </a:pPr>
            <a:endParaRPr/>
          </a:p>
          <a:p>
            <a:pPr marL="457200" lvl="0" indent="-406400" algn="l" rtl="0">
              <a:spcBef>
                <a:spcPts val="1000"/>
              </a:spcBef>
              <a:spcAft>
                <a:spcPts val="0"/>
              </a:spcAft>
              <a:buSzPts val="2800"/>
              <a:buFont typeface="Calibri"/>
              <a:buChar char="❏"/>
            </a:pPr>
            <a:r>
              <a:rPr lang="en-GB"/>
              <a:t>Exporting requires company number</a:t>
            </a:r>
            <a:endParaRPr/>
          </a:p>
          <a:p>
            <a:pPr marL="457200" lvl="0" indent="0" algn="l" rtl="0">
              <a:spcBef>
                <a:spcPts val="1000"/>
              </a:spcBef>
              <a:spcAft>
                <a:spcPts val="0"/>
              </a:spcAft>
              <a:buNone/>
            </a:pPr>
            <a:endParaRPr/>
          </a:p>
          <a:p>
            <a:pPr marL="457200" lvl="0" indent="-406400" algn="l" rtl="0">
              <a:spcBef>
                <a:spcPts val="1000"/>
              </a:spcBef>
              <a:spcAft>
                <a:spcPts val="0"/>
              </a:spcAft>
              <a:buSzPts val="2800"/>
              <a:buFont typeface="Calibri"/>
              <a:buChar char="❏"/>
            </a:pPr>
            <a:r>
              <a:rPr lang="en-GB"/>
              <a:t>We will be looking at increasing our services to recycle plastic and glass in the future. </a:t>
            </a:r>
            <a:endParaRPr/>
          </a:p>
        </p:txBody>
      </p:sp>
      <p:sp>
        <p:nvSpPr>
          <p:cNvPr id="122" name="Google Shape;122;p16"/>
          <p:cNvSpPr txBox="1">
            <a:spLocks noGrp="1"/>
          </p:cNvSpPr>
          <p:nvPr>
            <p:ph type="sldNum" idx="12"/>
          </p:nvPr>
        </p:nvSpPr>
        <p:spPr>
          <a:xfrm>
            <a:off x="8610600" y="6356350"/>
            <a:ext cx="2743200" cy="365100"/>
          </a:xfrm>
          <a:prstGeom prst="rect">
            <a:avLst/>
          </a:prstGeom>
        </p:spPr>
        <p:txBody>
          <a:bodyPr spcFirstLastPara="1" wrap="square" lIns="91425" tIns="45700" rIns="91425" bIns="45700" anchor="ctr" anchorCtr="0">
            <a:noAutofit/>
          </a:bodyPr>
          <a:lstStyle/>
          <a:p>
            <a:pPr marL="0" lvl="0" indent="0" algn="r" rtl="0">
              <a:spcBef>
                <a:spcPts val="0"/>
              </a:spcBef>
              <a:spcAft>
                <a:spcPts val="0"/>
              </a:spcAft>
              <a:buClr>
                <a:srgbClr val="000000"/>
              </a:buClr>
              <a:buFont typeface="Arial"/>
              <a:buNone/>
            </a:pPr>
            <a:fld id="{00000000-1234-1234-1234-123412341234}" type="slidenum">
              <a:rPr lang="en-GB"/>
              <a:t>4</a:t>
            </a:fld>
            <a:endParaRPr/>
          </a:p>
        </p:txBody>
      </p:sp>
    </p:spTree>
  </p:cSld>
  <p:clrMapOvr>
    <a:masterClrMapping/>
  </p:clrMapOvr>
  <p:transition spd="med">
    <p:fade thruBlk="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xit" presetSubtype="8" fill="hold" grpId="0" nodeType="clickEffect">
                                  <p:stCondLst>
                                    <p:cond delay="0"/>
                                  </p:stCondLst>
                                  <p:childTnLst>
                                    <p:animEffect transition="out" filter="wheel(8)">
                                      <p:cBhvr>
                                        <p:cTn id="6" dur="2000"/>
                                        <p:tgtEl>
                                          <p:spTgt spid="120"/>
                                        </p:tgtEl>
                                      </p:cBhvr>
                                    </p:animEffect>
                                    <p:set>
                                      <p:cBhvr>
                                        <p:cTn id="7" dur="1" fill="hold">
                                          <p:stCondLst>
                                            <p:cond delay="1999"/>
                                          </p:stCondLst>
                                        </p:cTn>
                                        <p:tgtEl>
                                          <p:spTgt spid="120"/>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0"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27"/>
        <p:cNvGrpSpPr/>
        <p:nvPr/>
      </p:nvGrpSpPr>
      <p:grpSpPr>
        <a:xfrm>
          <a:off x="0" y="0"/>
          <a:ext cx="0" cy="0"/>
          <a:chOff x="0" y="0"/>
          <a:chExt cx="0" cy="0"/>
        </a:xfrm>
      </p:grpSpPr>
      <p:sp>
        <p:nvSpPr>
          <p:cNvPr id="128" name="Google Shape;128;p17"/>
          <p:cNvSpPr txBox="1">
            <a:spLocks noGrp="1"/>
          </p:cNvSpPr>
          <p:nvPr>
            <p:ph type="title"/>
          </p:nvPr>
        </p:nvSpPr>
        <p:spPr>
          <a:xfrm>
            <a:off x="3010500" y="109700"/>
            <a:ext cx="5714700" cy="1290600"/>
          </a:xfrm>
          <a:prstGeom prst="rect">
            <a:avLst/>
          </a:prstGeom>
        </p:spPr>
        <p:txBody>
          <a:bodyPr spcFirstLastPara="1" wrap="square" lIns="91425" tIns="45700" rIns="91425" bIns="45700" anchor="ctr" anchorCtr="0">
            <a:noAutofit/>
          </a:bodyPr>
          <a:lstStyle/>
          <a:p>
            <a:pPr marL="0" lvl="0" indent="0" algn="l" rtl="0">
              <a:spcBef>
                <a:spcPts val="0"/>
              </a:spcBef>
              <a:spcAft>
                <a:spcPts val="0"/>
              </a:spcAft>
              <a:buNone/>
            </a:pPr>
            <a:r>
              <a:rPr lang="en-GB" sz="4800" u="sng" dirty="0">
                <a:latin typeface="Pacifico"/>
                <a:ea typeface="Pacifico"/>
                <a:cs typeface="Pacifico"/>
                <a:sym typeface="Pacifico"/>
              </a:rPr>
              <a:t>Operations Manager </a:t>
            </a:r>
            <a:r>
              <a:rPr lang="en-GB" sz="4800" u="sng" dirty="0">
                <a:latin typeface="Oswald"/>
                <a:ea typeface="Oswald"/>
                <a:cs typeface="Oswald"/>
                <a:sym typeface="Oswald"/>
              </a:rPr>
              <a:t> </a:t>
            </a:r>
            <a:endParaRPr sz="4800" u="sng" dirty="0">
              <a:latin typeface="Oswald"/>
              <a:ea typeface="Oswald"/>
              <a:cs typeface="Oswald"/>
              <a:sym typeface="Oswald"/>
            </a:endParaRPr>
          </a:p>
          <a:p>
            <a:pPr marL="0" lvl="0" indent="0" algn="l" rtl="0">
              <a:spcBef>
                <a:spcPts val="0"/>
              </a:spcBef>
              <a:spcAft>
                <a:spcPts val="0"/>
              </a:spcAft>
              <a:buNone/>
            </a:pPr>
            <a:endParaRPr sz="2400" u="sng" dirty="0">
              <a:latin typeface="Oswald"/>
              <a:ea typeface="Oswald"/>
              <a:cs typeface="Oswald"/>
              <a:sym typeface="Oswald"/>
            </a:endParaRPr>
          </a:p>
        </p:txBody>
      </p:sp>
      <p:sp>
        <p:nvSpPr>
          <p:cNvPr id="129" name="Google Shape;129;p17"/>
          <p:cNvSpPr txBox="1">
            <a:spLocks noGrp="1"/>
          </p:cNvSpPr>
          <p:nvPr>
            <p:ph type="body" idx="1"/>
          </p:nvPr>
        </p:nvSpPr>
        <p:spPr>
          <a:xfrm>
            <a:off x="389375" y="1400300"/>
            <a:ext cx="11334300" cy="5082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sz="3000" b="1" dirty="0">
              <a:latin typeface="Caveat"/>
              <a:ea typeface="Caveat"/>
              <a:cs typeface="Caveat"/>
              <a:sym typeface="Caveat"/>
            </a:endParaRPr>
          </a:p>
          <a:p>
            <a:pPr marL="914400" lvl="0" indent="-419100" algn="l" rtl="0">
              <a:spcBef>
                <a:spcPts val="1000"/>
              </a:spcBef>
              <a:spcAft>
                <a:spcPts val="0"/>
              </a:spcAft>
              <a:buSzPts val="3000"/>
              <a:buChar char="❏"/>
            </a:pPr>
            <a:r>
              <a:rPr lang="en-GB" dirty="0"/>
              <a:t>To </a:t>
            </a:r>
            <a:r>
              <a:rPr lang="en-GB" sz="2400" dirty="0"/>
              <a:t>ensure communication between departments is maintained </a:t>
            </a:r>
            <a:r>
              <a:rPr lang="en-GB" sz="1200" dirty="0"/>
              <a:t>(Totaljobs 2018)</a:t>
            </a:r>
          </a:p>
          <a:p>
            <a:pPr marL="495300" lvl="0" indent="0" algn="l" rtl="0">
              <a:spcBef>
                <a:spcPts val="1000"/>
              </a:spcBef>
              <a:spcAft>
                <a:spcPts val="0"/>
              </a:spcAft>
              <a:buSzPts val="3000"/>
              <a:buNone/>
            </a:pPr>
            <a:endParaRPr sz="1200" dirty="0"/>
          </a:p>
          <a:p>
            <a:pPr marL="914400" lvl="0" indent="-419100" algn="l" rtl="0">
              <a:spcBef>
                <a:spcPts val="0"/>
              </a:spcBef>
              <a:spcAft>
                <a:spcPts val="0"/>
              </a:spcAft>
              <a:buSzPts val="3000"/>
              <a:buChar char="❏"/>
            </a:pPr>
            <a:r>
              <a:rPr lang="en-GB" sz="2400" dirty="0"/>
              <a:t>To ensure planning and production is adequately maintained and resourced </a:t>
            </a:r>
            <a:r>
              <a:rPr lang="en-GB" sz="1200" dirty="0"/>
              <a:t>(Slack et al 2016)</a:t>
            </a:r>
          </a:p>
          <a:p>
            <a:pPr marL="495300" lvl="0" indent="0" algn="l" rtl="0">
              <a:spcBef>
                <a:spcPts val="0"/>
              </a:spcBef>
              <a:spcAft>
                <a:spcPts val="0"/>
              </a:spcAft>
              <a:buSzPts val="3000"/>
              <a:buNone/>
            </a:pPr>
            <a:endParaRPr sz="1200" dirty="0"/>
          </a:p>
          <a:p>
            <a:pPr marL="914400" lvl="0" indent="-419100" algn="l" rtl="0">
              <a:spcBef>
                <a:spcPts val="0"/>
              </a:spcBef>
              <a:spcAft>
                <a:spcPts val="0"/>
              </a:spcAft>
              <a:buSzPts val="3000"/>
              <a:buChar char="❏"/>
            </a:pPr>
            <a:r>
              <a:rPr lang="en-GB" sz="2400" dirty="0"/>
              <a:t>Provide leadership and support to teams and maintain motivational levels in order to achieve goals.</a:t>
            </a:r>
            <a:r>
              <a:rPr lang="en-GB" sz="1200" dirty="0"/>
              <a:t>(Famen 2018)</a:t>
            </a:r>
          </a:p>
          <a:p>
            <a:pPr marL="495300" lvl="0" indent="0" algn="l" rtl="0">
              <a:spcBef>
                <a:spcPts val="0"/>
              </a:spcBef>
              <a:spcAft>
                <a:spcPts val="0"/>
              </a:spcAft>
              <a:buSzPts val="3000"/>
              <a:buNone/>
            </a:pPr>
            <a:endParaRPr sz="1200" dirty="0"/>
          </a:p>
          <a:p>
            <a:pPr marL="914400" lvl="0" indent="-419100" algn="l" rtl="0">
              <a:spcBef>
                <a:spcPts val="0"/>
              </a:spcBef>
              <a:spcAft>
                <a:spcPts val="0"/>
              </a:spcAft>
              <a:buSzPts val="3000"/>
              <a:buChar char="❏"/>
            </a:pPr>
            <a:r>
              <a:rPr lang="en-GB" sz="2400" dirty="0"/>
              <a:t>Implementation of new policies and procedures.</a:t>
            </a:r>
          </a:p>
          <a:p>
            <a:pPr marL="495300" lvl="0" indent="0" algn="l" rtl="0">
              <a:spcBef>
                <a:spcPts val="0"/>
              </a:spcBef>
              <a:spcAft>
                <a:spcPts val="0"/>
              </a:spcAft>
              <a:buSzPts val="3000"/>
              <a:buNone/>
            </a:pPr>
            <a:endParaRPr sz="2400" dirty="0"/>
          </a:p>
          <a:p>
            <a:pPr marL="914400" lvl="0" indent="-419100" algn="l" rtl="0">
              <a:spcBef>
                <a:spcPts val="0"/>
              </a:spcBef>
              <a:spcAft>
                <a:spcPts val="0"/>
              </a:spcAft>
              <a:buSzPts val="3000"/>
              <a:buChar char="❏"/>
            </a:pPr>
            <a:r>
              <a:rPr lang="en-GB" sz="2400" dirty="0"/>
              <a:t>Managing budgets and cost efficiency effectively </a:t>
            </a:r>
            <a:r>
              <a:rPr lang="en-GB" sz="1200" dirty="0"/>
              <a:t>(Totaljobs 2018)</a:t>
            </a:r>
          </a:p>
          <a:p>
            <a:pPr marL="495300" lvl="0" indent="0" algn="l" rtl="0">
              <a:spcBef>
                <a:spcPts val="0"/>
              </a:spcBef>
              <a:spcAft>
                <a:spcPts val="0"/>
              </a:spcAft>
              <a:buSzPts val="3000"/>
              <a:buNone/>
            </a:pPr>
            <a:endParaRPr sz="2400" dirty="0"/>
          </a:p>
          <a:p>
            <a:pPr marL="914400" lvl="0" indent="-419100" algn="l" rtl="0">
              <a:spcBef>
                <a:spcPts val="0"/>
              </a:spcBef>
              <a:spcAft>
                <a:spcPts val="0"/>
              </a:spcAft>
              <a:buSzPts val="3000"/>
              <a:buChar char="❏"/>
            </a:pPr>
            <a:r>
              <a:rPr lang="en-GB" sz="2400" dirty="0"/>
              <a:t>To set goals and targets and to insure they are met.</a:t>
            </a:r>
          </a:p>
          <a:p>
            <a:pPr marL="495300" lvl="0" indent="0" algn="l" rtl="0">
              <a:spcBef>
                <a:spcPts val="0"/>
              </a:spcBef>
              <a:spcAft>
                <a:spcPts val="0"/>
              </a:spcAft>
              <a:buSzPts val="3000"/>
              <a:buNone/>
            </a:pPr>
            <a:endParaRPr sz="2400" dirty="0"/>
          </a:p>
          <a:p>
            <a:pPr marL="914400" lvl="0" indent="-419100" algn="l" rtl="0">
              <a:spcBef>
                <a:spcPts val="0"/>
              </a:spcBef>
              <a:spcAft>
                <a:spcPts val="0"/>
              </a:spcAft>
              <a:buSzPts val="3000"/>
              <a:buChar char="❏"/>
            </a:pPr>
            <a:r>
              <a:rPr lang="en-GB" sz="2400" dirty="0"/>
              <a:t>Overseeing inventory, distribution, facility layout and quality control.</a:t>
            </a:r>
            <a:endParaRPr sz="2400" dirty="0"/>
          </a:p>
        </p:txBody>
      </p:sp>
      <p:sp>
        <p:nvSpPr>
          <p:cNvPr id="130" name="Google Shape;130;p17"/>
          <p:cNvSpPr txBox="1">
            <a:spLocks noGrp="1"/>
          </p:cNvSpPr>
          <p:nvPr>
            <p:ph type="sldNum" idx="12"/>
          </p:nvPr>
        </p:nvSpPr>
        <p:spPr>
          <a:xfrm>
            <a:off x="8610600" y="6356350"/>
            <a:ext cx="2743200" cy="365100"/>
          </a:xfrm>
          <a:prstGeom prst="rect">
            <a:avLst/>
          </a:prstGeom>
        </p:spPr>
        <p:txBody>
          <a:bodyPr spcFirstLastPara="1" wrap="square" lIns="91425" tIns="45700" rIns="91425" bIns="45700" anchor="ctr" anchorCtr="0">
            <a:noAutofit/>
          </a:bodyPr>
          <a:lstStyle/>
          <a:p>
            <a:pPr marL="0" lvl="0" indent="0" algn="r" rtl="0">
              <a:spcBef>
                <a:spcPts val="0"/>
              </a:spcBef>
              <a:spcAft>
                <a:spcPts val="0"/>
              </a:spcAft>
              <a:buClr>
                <a:srgbClr val="000000"/>
              </a:buClr>
              <a:buFont typeface="Arial"/>
              <a:buNone/>
            </a:pPr>
            <a:fld id="{00000000-1234-1234-1234-123412341234}" type="slidenum">
              <a:rPr lang="en-GB"/>
              <a:t>5</a:t>
            </a:fld>
            <a:endParaRPr/>
          </a:p>
        </p:txBody>
      </p:sp>
      <p:sp>
        <p:nvSpPr>
          <p:cNvPr id="131" name="Google Shape;131;p17"/>
          <p:cNvSpPr txBox="1"/>
          <p:nvPr/>
        </p:nvSpPr>
        <p:spPr>
          <a:xfrm>
            <a:off x="8914125" y="370350"/>
            <a:ext cx="2158200" cy="15579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endParaRPr/>
          </a:p>
        </p:txBody>
      </p:sp>
      <p:pic>
        <p:nvPicPr>
          <p:cNvPr id="132" name="Google Shape;132;p17"/>
          <p:cNvPicPr preferRelativeResize="0"/>
          <p:nvPr/>
        </p:nvPicPr>
        <p:blipFill>
          <a:blip r:embed="rId3">
            <a:alphaModFix/>
          </a:blip>
          <a:stretch>
            <a:fillRect/>
          </a:stretch>
        </p:blipFill>
        <p:spPr>
          <a:xfrm>
            <a:off x="9991475" y="109700"/>
            <a:ext cx="1732200" cy="1732200"/>
          </a:xfrm>
          <a:prstGeom prst="ellipse">
            <a:avLst/>
          </a:prstGeom>
          <a:noFill/>
          <a:ln w="9525" cap="flat" cmpd="sng">
            <a:solidFill>
              <a:srgbClr val="000000"/>
            </a:solidFill>
            <a:prstDash val="solid"/>
            <a:round/>
            <a:headEnd type="none" w="sm" len="sm"/>
            <a:tailEnd type="none" w="sm" len="sm"/>
          </a:ln>
        </p:spPr>
      </p:pic>
      <p:sp>
        <p:nvSpPr>
          <p:cNvPr id="133" name="Google Shape;133;p17"/>
          <p:cNvSpPr txBox="1"/>
          <p:nvPr/>
        </p:nvSpPr>
        <p:spPr>
          <a:xfrm>
            <a:off x="9094425" y="1400300"/>
            <a:ext cx="2158200" cy="365100"/>
          </a:xfrm>
          <a:prstGeom prst="rect">
            <a:avLst/>
          </a:prstGeom>
          <a:noFill/>
          <a:ln>
            <a:noFill/>
          </a:ln>
        </p:spPr>
        <p:txBody>
          <a:bodyPr spcFirstLastPara="1" wrap="square" lIns="91425" tIns="91425" rIns="91425" bIns="91425" anchor="t" anchorCtr="0">
            <a:noAutofit/>
          </a:bodyPr>
          <a:lstStyle/>
          <a:p>
            <a:pPr marL="0" lvl="0" indent="0" algn="l" rtl="0">
              <a:lnSpc>
                <a:spcPct val="90000"/>
              </a:lnSpc>
              <a:spcBef>
                <a:spcPts val="0"/>
              </a:spcBef>
              <a:spcAft>
                <a:spcPts val="0"/>
              </a:spcAft>
              <a:buClr>
                <a:schemeClr val="dk1"/>
              </a:buClr>
              <a:buSzPts val="1100"/>
              <a:buFont typeface="Arial"/>
              <a:buNone/>
            </a:pPr>
            <a:r>
              <a:rPr lang="en-GB" sz="2400" b="1" u="sng">
                <a:solidFill>
                  <a:schemeClr val="dk1"/>
                </a:solidFill>
                <a:latin typeface="Caveat"/>
                <a:ea typeface="Caveat"/>
                <a:cs typeface="Caveat"/>
                <a:sym typeface="Caveat"/>
              </a:rPr>
              <a:t>Akbor Ali</a:t>
            </a:r>
            <a:endParaRPr sz="2400"/>
          </a:p>
        </p:txBody>
      </p:sp>
    </p:spTree>
  </p:cSld>
  <p:clrMapOvr>
    <a:masterClrMapping/>
  </p:clrMapOvr>
  <p:transition spd="med">
    <p:fade thruBlk="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xit" presetSubtype="8" fill="hold" grpId="0" nodeType="clickEffect">
                                  <p:stCondLst>
                                    <p:cond delay="0"/>
                                  </p:stCondLst>
                                  <p:childTnLst>
                                    <p:animEffect transition="out" filter="wheel(8)">
                                      <p:cBhvr>
                                        <p:cTn id="6" dur="2000"/>
                                        <p:tgtEl>
                                          <p:spTgt spid="128"/>
                                        </p:tgtEl>
                                      </p:cBhvr>
                                    </p:animEffect>
                                    <p:set>
                                      <p:cBhvr>
                                        <p:cTn id="7" dur="1" fill="hold">
                                          <p:stCondLst>
                                            <p:cond delay="1999"/>
                                          </p:stCondLst>
                                        </p:cTn>
                                        <p:tgtEl>
                                          <p:spTgt spid="12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8"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38"/>
        <p:cNvGrpSpPr/>
        <p:nvPr/>
      </p:nvGrpSpPr>
      <p:grpSpPr>
        <a:xfrm>
          <a:off x="0" y="0"/>
          <a:ext cx="0" cy="0"/>
          <a:chOff x="0" y="0"/>
          <a:chExt cx="0" cy="0"/>
        </a:xfrm>
      </p:grpSpPr>
      <p:sp>
        <p:nvSpPr>
          <p:cNvPr id="139" name="Google Shape;139;p18"/>
          <p:cNvSpPr txBox="1">
            <a:spLocks noGrp="1"/>
          </p:cNvSpPr>
          <p:nvPr>
            <p:ph type="title"/>
          </p:nvPr>
        </p:nvSpPr>
        <p:spPr>
          <a:xfrm>
            <a:off x="-170800" y="232125"/>
            <a:ext cx="10515600" cy="1629300"/>
          </a:xfrm>
          <a:prstGeom prst="rect">
            <a:avLst/>
          </a:prstGeom>
        </p:spPr>
        <p:txBody>
          <a:bodyPr spcFirstLastPara="1" wrap="square" lIns="91425" tIns="45700" rIns="91425" bIns="45700" anchor="ctr" anchorCtr="0">
            <a:noAutofit/>
          </a:bodyPr>
          <a:lstStyle/>
          <a:p>
            <a:pPr marL="0" lvl="0" indent="0" algn="ctr" rtl="0">
              <a:spcBef>
                <a:spcPts val="0"/>
              </a:spcBef>
              <a:spcAft>
                <a:spcPts val="0"/>
              </a:spcAft>
              <a:buNone/>
            </a:pPr>
            <a:r>
              <a:rPr lang="en-GB" dirty="0">
                <a:solidFill>
                  <a:srgbClr val="000000"/>
                </a:solidFill>
                <a:latin typeface="Pacifico"/>
                <a:ea typeface="Pacifico"/>
                <a:cs typeface="Pacifico"/>
                <a:sym typeface="Pacifico"/>
              </a:rPr>
              <a:t>      </a:t>
            </a:r>
            <a:r>
              <a:rPr lang="en-GB" sz="3600" dirty="0">
                <a:solidFill>
                  <a:srgbClr val="000000"/>
                </a:solidFill>
                <a:latin typeface="Pacifico"/>
                <a:ea typeface="Pacifico"/>
                <a:cs typeface="Pacifico"/>
                <a:sym typeface="Pacifico"/>
              </a:rPr>
              <a:t>       </a:t>
            </a:r>
            <a:r>
              <a:rPr lang="en-GB" sz="4800" u="sng" dirty="0">
                <a:solidFill>
                  <a:srgbClr val="000000"/>
                </a:solidFill>
                <a:latin typeface="Pacifico"/>
                <a:ea typeface="Pacifico"/>
                <a:cs typeface="Pacifico"/>
                <a:sym typeface="Pacifico"/>
              </a:rPr>
              <a:t>Human Resource Manager</a:t>
            </a:r>
            <a:r>
              <a:rPr lang="en-GB" sz="4800" dirty="0">
                <a:solidFill>
                  <a:srgbClr val="000000"/>
                </a:solidFill>
                <a:latin typeface="Pacifico"/>
                <a:ea typeface="Pacifico"/>
                <a:cs typeface="Pacifico"/>
                <a:sym typeface="Pacifico"/>
              </a:rPr>
              <a:t> </a:t>
            </a:r>
            <a:endParaRPr sz="4800" dirty="0">
              <a:solidFill>
                <a:srgbClr val="000000"/>
              </a:solidFill>
              <a:latin typeface="Pacifico"/>
              <a:ea typeface="Pacifico"/>
              <a:cs typeface="Pacifico"/>
              <a:sym typeface="Pacifico"/>
            </a:endParaRPr>
          </a:p>
          <a:p>
            <a:pPr marL="0" lvl="0" indent="0" algn="l" rtl="0">
              <a:spcBef>
                <a:spcPts val="0"/>
              </a:spcBef>
              <a:spcAft>
                <a:spcPts val="0"/>
              </a:spcAft>
              <a:buNone/>
            </a:pPr>
            <a:r>
              <a:rPr lang="en-GB" sz="1800" b="1" dirty="0">
                <a:solidFill>
                  <a:srgbClr val="274E13"/>
                </a:solidFill>
              </a:rPr>
              <a:t>                                                                  </a:t>
            </a:r>
            <a:r>
              <a:rPr lang="en-GB" sz="4800" b="1" dirty="0">
                <a:solidFill>
                  <a:srgbClr val="274E13"/>
                </a:solidFill>
              </a:rPr>
              <a:t> </a:t>
            </a:r>
            <a:endParaRPr sz="4800" b="1" dirty="0">
              <a:solidFill>
                <a:srgbClr val="274E13"/>
              </a:solidFill>
            </a:endParaRPr>
          </a:p>
        </p:txBody>
      </p:sp>
      <p:sp>
        <p:nvSpPr>
          <p:cNvPr id="140" name="Google Shape;140;p18"/>
          <p:cNvSpPr txBox="1">
            <a:spLocks noGrp="1"/>
          </p:cNvSpPr>
          <p:nvPr>
            <p:ph type="body" idx="1"/>
          </p:nvPr>
        </p:nvSpPr>
        <p:spPr>
          <a:xfrm>
            <a:off x="838200" y="1861425"/>
            <a:ext cx="10515600" cy="4740300"/>
          </a:xfrm>
          <a:prstGeom prst="rect">
            <a:avLst/>
          </a:prstGeom>
        </p:spPr>
        <p:txBody>
          <a:bodyPr spcFirstLastPara="1" wrap="square" lIns="91425" tIns="45700" rIns="91425" bIns="45700" anchor="t" anchorCtr="0">
            <a:noAutofit/>
          </a:bodyPr>
          <a:lstStyle/>
          <a:p>
            <a:pPr marL="914400" lvl="0" indent="-381000" algn="l" rtl="0">
              <a:spcBef>
                <a:spcPts val="1000"/>
              </a:spcBef>
              <a:spcAft>
                <a:spcPts val="0"/>
              </a:spcAft>
              <a:buSzPts val="2400"/>
              <a:buChar char="❏"/>
            </a:pPr>
            <a:r>
              <a:rPr lang="en-GB" sz="2400"/>
              <a:t>Ensure staff are working in safe conditions</a:t>
            </a:r>
            <a:endParaRPr sz="2400"/>
          </a:p>
          <a:p>
            <a:pPr marL="457200" lvl="0" indent="0" algn="l" rtl="0">
              <a:spcBef>
                <a:spcPts val="1000"/>
              </a:spcBef>
              <a:spcAft>
                <a:spcPts val="0"/>
              </a:spcAft>
              <a:buNone/>
            </a:pPr>
            <a:endParaRPr sz="2400"/>
          </a:p>
          <a:p>
            <a:pPr marL="914400" lvl="0" indent="-381000" algn="l" rtl="0">
              <a:spcBef>
                <a:spcPts val="1000"/>
              </a:spcBef>
              <a:spcAft>
                <a:spcPts val="0"/>
              </a:spcAft>
              <a:buSzPts val="2400"/>
              <a:buChar char="❏"/>
            </a:pPr>
            <a:r>
              <a:rPr lang="en-GB" sz="2400"/>
              <a:t>Not facing any discrimination or harassment </a:t>
            </a:r>
            <a:endParaRPr sz="2400"/>
          </a:p>
          <a:p>
            <a:pPr marL="457200" lvl="0" indent="0" algn="l" rtl="0">
              <a:spcBef>
                <a:spcPts val="1000"/>
              </a:spcBef>
              <a:spcAft>
                <a:spcPts val="0"/>
              </a:spcAft>
              <a:buNone/>
            </a:pPr>
            <a:endParaRPr sz="2400"/>
          </a:p>
          <a:p>
            <a:pPr marL="914400" lvl="0" indent="-381000" algn="l" rtl="0">
              <a:spcBef>
                <a:spcPts val="1000"/>
              </a:spcBef>
              <a:spcAft>
                <a:spcPts val="0"/>
              </a:spcAft>
              <a:buSzPts val="2400"/>
              <a:buChar char="❏"/>
            </a:pPr>
            <a:r>
              <a:rPr lang="en-GB" sz="2400"/>
              <a:t>Dealing with staff complaints</a:t>
            </a:r>
            <a:endParaRPr sz="2400"/>
          </a:p>
          <a:p>
            <a:pPr marL="457200" lvl="0" indent="0" algn="l" rtl="0">
              <a:spcBef>
                <a:spcPts val="1000"/>
              </a:spcBef>
              <a:spcAft>
                <a:spcPts val="0"/>
              </a:spcAft>
              <a:buNone/>
            </a:pPr>
            <a:endParaRPr sz="2400"/>
          </a:p>
          <a:p>
            <a:pPr marL="914400" lvl="0" indent="-381000" algn="l" rtl="0">
              <a:spcBef>
                <a:spcPts val="1000"/>
              </a:spcBef>
              <a:spcAft>
                <a:spcPts val="0"/>
              </a:spcAft>
              <a:buSzPts val="2400"/>
              <a:buChar char="❏"/>
            </a:pPr>
            <a:r>
              <a:rPr lang="en-GB" sz="2400"/>
              <a:t>Examining work policies and providing training to minimise workplace complaints</a:t>
            </a:r>
            <a:endParaRPr sz="2400"/>
          </a:p>
          <a:p>
            <a:pPr marL="457200" lvl="0" indent="0" algn="l" rtl="0">
              <a:spcBef>
                <a:spcPts val="1000"/>
              </a:spcBef>
              <a:spcAft>
                <a:spcPts val="0"/>
              </a:spcAft>
              <a:buNone/>
            </a:pPr>
            <a:endParaRPr sz="2400"/>
          </a:p>
          <a:p>
            <a:pPr marL="914400" lvl="0" indent="-419100" algn="l" rtl="0">
              <a:spcBef>
                <a:spcPts val="1000"/>
              </a:spcBef>
              <a:spcAft>
                <a:spcPts val="0"/>
              </a:spcAft>
              <a:buSzPts val="3000"/>
              <a:buChar char="❏"/>
            </a:pPr>
            <a:r>
              <a:rPr lang="en-GB" sz="2400"/>
              <a:t>Sickness, Absence, Maternity and Holidays</a:t>
            </a:r>
            <a:r>
              <a:rPr lang="en-GB" sz="3000"/>
              <a:t> </a:t>
            </a:r>
            <a:r>
              <a:rPr lang="en-GB" sz="1400"/>
              <a:t>(Prospects, 2018). </a:t>
            </a:r>
            <a:endParaRPr sz="1400"/>
          </a:p>
        </p:txBody>
      </p:sp>
      <p:sp>
        <p:nvSpPr>
          <p:cNvPr id="141" name="Google Shape;141;p18"/>
          <p:cNvSpPr txBox="1">
            <a:spLocks noGrp="1"/>
          </p:cNvSpPr>
          <p:nvPr>
            <p:ph type="sldNum" idx="12"/>
          </p:nvPr>
        </p:nvSpPr>
        <p:spPr>
          <a:xfrm>
            <a:off x="8610600" y="6356350"/>
            <a:ext cx="2743200" cy="365100"/>
          </a:xfrm>
          <a:prstGeom prst="rect">
            <a:avLst/>
          </a:prstGeom>
        </p:spPr>
        <p:txBody>
          <a:bodyPr spcFirstLastPara="1" wrap="square" lIns="91425" tIns="45700" rIns="91425" bIns="45700" anchor="ctr" anchorCtr="0">
            <a:noAutofit/>
          </a:bodyPr>
          <a:lstStyle/>
          <a:p>
            <a:pPr marL="0" lvl="0" indent="0" algn="r" rtl="0">
              <a:spcBef>
                <a:spcPts val="0"/>
              </a:spcBef>
              <a:spcAft>
                <a:spcPts val="0"/>
              </a:spcAft>
              <a:buClr>
                <a:srgbClr val="000000"/>
              </a:buClr>
              <a:buFont typeface="Arial"/>
              <a:buNone/>
            </a:pPr>
            <a:fld id="{00000000-1234-1234-1234-123412341234}" type="slidenum">
              <a:rPr lang="en-GB"/>
              <a:t>6</a:t>
            </a:fld>
            <a:endParaRPr/>
          </a:p>
        </p:txBody>
      </p:sp>
      <p:pic>
        <p:nvPicPr>
          <p:cNvPr id="142" name="Google Shape;142;p18"/>
          <p:cNvPicPr preferRelativeResize="0"/>
          <p:nvPr/>
        </p:nvPicPr>
        <p:blipFill>
          <a:blip r:embed="rId3">
            <a:alphaModFix/>
          </a:blip>
          <a:stretch>
            <a:fillRect/>
          </a:stretch>
        </p:blipFill>
        <p:spPr>
          <a:xfrm>
            <a:off x="10429425" y="146788"/>
            <a:ext cx="1634400" cy="1634400"/>
          </a:xfrm>
          <a:prstGeom prst="ellipse">
            <a:avLst/>
          </a:prstGeom>
          <a:noFill/>
          <a:ln w="9525" cap="flat" cmpd="sng">
            <a:solidFill>
              <a:srgbClr val="000000"/>
            </a:solidFill>
            <a:prstDash val="solid"/>
            <a:round/>
            <a:headEnd type="none" w="sm" len="sm"/>
            <a:tailEnd type="none" w="sm" len="sm"/>
          </a:ln>
        </p:spPr>
      </p:pic>
      <p:sp>
        <p:nvSpPr>
          <p:cNvPr id="143" name="Google Shape;143;p18"/>
          <p:cNvSpPr txBox="1"/>
          <p:nvPr/>
        </p:nvSpPr>
        <p:spPr>
          <a:xfrm>
            <a:off x="9199200" y="1541750"/>
            <a:ext cx="2992800" cy="564300"/>
          </a:xfrm>
          <a:prstGeom prst="rect">
            <a:avLst/>
          </a:prstGeom>
          <a:noFill/>
          <a:ln>
            <a:noFill/>
          </a:ln>
        </p:spPr>
        <p:txBody>
          <a:bodyPr spcFirstLastPara="1" wrap="square" lIns="91425" tIns="91425" rIns="91425" bIns="91425" anchor="t" anchorCtr="0">
            <a:noAutofit/>
          </a:bodyPr>
          <a:lstStyle/>
          <a:p>
            <a:pPr marL="0" lvl="0" indent="0" algn="l" rtl="0">
              <a:lnSpc>
                <a:spcPct val="90000"/>
              </a:lnSpc>
              <a:spcBef>
                <a:spcPts val="0"/>
              </a:spcBef>
              <a:spcAft>
                <a:spcPts val="0"/>
              </a:spcAft>
              <a:buClr>
                <a:schemeClr val="dk1"/>
              </a:buClr>
              <a:buSzPts val="1100"/>
              <a:buFont typeface="Arial"/>
              <a:buNone/>
            </a:pPr>
            <a:r>
              <a:rPr lang="en-GB" sz="3000" b="1">
                <a:solidFill>
                  <a:schemeClr val="dk1"/>
                </a:solidFill>
                <a:latin typeface="Caveat"/>
                <a:ea typeface="Caveat"/>
                <a:cs typeface="Caveat"/>
                <a:sym typeface="Caveat"/>
              </a:rPr>
              <a:t>  </a:t>
            </a:r>
            <a:r>
              <a:rPr lang="en-GB" sz="3000" b="1" u="sng">
                <a:solidFill>
                  <a:schemeClr val="dk1"/>
                </a:solidFill>
                <a:latin typeface="Caveat"/>
                <a:ea typeface="Caveat"/>
                <a:cs typeface="Caveat"/>
                <a:sym typeface="Caveat"/>
              </a:rPr>
              <a:t>S</a:t>
            </a:r>
            <a:r>
              <a:rPr lang="en-GB" sz="2400" b="1" u="sng">
                <a:solidFill>
                  <a:schemeClr val="dk1"/>
                </a:solidFill>
                <a:latin typeface="Caveat"/>
                <a:ea typeface="Caveat"/>
                <a:cs typeface="Caveat"/>
                <a:sym typeface="Caveat"/>
              </a:rPr>
              <a:t>hahida Miah </a:t>
            </a:r>
            <a:endParaRPr sz="2400" b="1">
              <a:solidFill>
                <a:schemeClr val="dk1"/>
              </a:solidFill>
              <a:latin typeface="Caveat"/>
              <a:ea typeface="Caveat"/>
              <a:cs typeface="Caveat"/>
              <a:sym typeface="Caveat"/>
            </a:endParaRPr>
          </a:p>
          <a:p>
            <a:pPr marL="0" lvl="0" indent="0" algn="l" rtl="0">
              <a:spcBef>
                <a:spcPts val="0"/>
              </a:spcBef>
              <a:spcAft>
                <a:spcPts val="0"/>
              </a:spcAft>
              <a:buNone/>
            </a:pPr>
            <a:endParaRPr/>
          </a:p>
        </p:txBody>
      </p:sp>
    </p:spTree>
  </p:cSld>
  <p:clrMapOvr>
    <a:masterClrMapping/>
  </p:clrMapOvr>
  <p:transition spd="med">
    <p:fade thruBlk="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xit" presetSubtype="8" fill="hold" grpId="0" nodeType="clickEffect">
                                  <p:stCondLst>
                                    <p:cond delay="0"/>
                                  </p:stCondLst>
                                  <p:childTnLst>
                                    <p:animEffect transition="out" filter="wheel(8)">
                                      <p:cBhvr>
                                        <p:cTn id="6" dur="2000"/>
                                        <p:tgtEl>
                                          <p:spTgt spid="139"/>
                                        </p:tgtEl>
                                      </p:cBhvr>
                                    </p:animEffect>
                                    <p:set>
                                      <p:cBhvr>
                                        <p:cTn id="7" dur="1" fill="hold">
                                          <p:stCondLst>
                                            <p:cond delay="1999"/>
                                          </p:stCondLst>
                                        </p:cTn>
                                        <p:tgtEl>
                                          <p:spTgt spid="13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9"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48"/>
        <p:cNvGrpSpPr/>
        <p:nvPr/>
      </p:nvGrpSpPr>
      <p:grpSpPr>
        <a:xfrm>
          <a:off x="0" y="0"/>
          <a:ext cx="0" cy="0"/>
          <a:chOff x="0" y="0"/>
          <a:chExt cx="0" cy="0"/>
        </a:xfrm>
      </p:grpSpPr>
      <p:sp>
        <p:nvSpPr>
          <p:cNvPr id="149" name="Google Shape;149;p19"/>
          <p:cNvSpPr txBox="1">
            <a:spLocks noGrp="1"/>
          </p:cNvSpPr>
          <p:nvPr>
            <p:ph type="title"/>
          </p:nvPr>
        </p:nvSpPr>
        <p:spPr>
          <a:xfrm>
            <a:off x="49200" y="583650"/>
            <a:ext cx="11304600" cy="1156500"/>
          </a:xfrm>
          <a:prstGeom prst="rect">
            <a:avLst/>
          </a:prstGeom>
        </p:spPr>
        <p:txBody>
          <a:bodyPr spcFirstLastPara="1" wrap="square" lIns="91425" tIns="45700" rIns="91425" bIns="45700" anchor="ctr" anchorCtr="0">
            <a:noAutofit/>
          </a:bodyPr>
          <a:lstStyle/>
          <a:p>
            <a:pPr marL="0" lvl="0" indent="0" algn="just" rtl="0">
              <a:spcBef>
                <a:spcPts val="0"/>
              </a:spcBef>
              <a:spcAft>
                <a:spcPts val="0"/>
              </a:spcAft>
              <a:buNone/>
            </a:pPr>
            <a:r>
              <a:rPr lang="en-GB" dirty="0">
                <a:solidFill>
                  <a:srgbClr val="000000"/>
                </a:solidFill>
                <a:latin typeface="Pacifico"/>
                <a:ea typeface="Pacifico"/>
                <a:cs typeface="Pacifico"/>
                <a:sym typeface="Pacifico"/>
              </a:rPr>
              <a:t>                        </a:t>
            </a:r>
            <a:r>
              <a:rPr lang="en-GB" sz="4800" u="sng" dirty="0">
                <a:solidFill>
                  <a:srgbClr val="000000"/>
                </a:solidFill>
                <a:latin typeface="Pacifico"/>
                <a:ea typeface="Pacifico"/>
                <a:cs typeface="Pacifico"/>
                <a:sym typeface="Pacifico"/>
              </a:rPr>
              <a:t>Recruitment</a:t>
            </a:r>
            <a:r>
              <a:rPr lang="en-GB" u="sng" dirty="0">
                <a:solidFill>
                  <a:srgbClr val="000000"/>
                </a:solidFill>
                <a:latin typeface="Pacifico"/>
                <a:ea typeface="Pacifico"/>
                <a:cs typeface="Pacifico"/>
                <a:sym typeface="Pacifico"/>
              </a:rPr>
              <a:t>.</a:t>
            </a:r>
            <a:endParaRPr u="sng" dirty="0">
              <a:solidFill>
                <a:srgbClr val="000000"/>
              </a:solidFill>
              <a:latin typeface="Pacifico"/>
              <a:ea typeface="Pacifico"/>
              <a:cs typeface="Pacifico"/>
              <a:sym typeface="Pacifico"/>
            </a:endParaRPr>
          </a:p>
          <a:p>
            <a:pPr marL="0" lvl="0" indent="0" algn="l" rtl="0">
              <a:spcBef>
                <a:spcPts val="0"/>
              </a:spcBef>
              <a:spcAft>
                <a:spcPts val="0"/>
              </a:spcAft>
              <a:buNone/>
            </a:pPr>
            <a:r>
              <a:rPr lang="en-GB" b="1" dirty="0">
                <a:solidFill>
                  <a:srgbClr val="274E13"/>
                </a:solidFill>
              </a:rPr>
              <a:t>                          </a:t>
            </a:r>
            <a:endParaRPr sz="3000" b="1" u="sng" dirty="0">
              <a:solidFill>
                <a:srgbClr val="274E13"/>
              </a:solidFill>
            </a:endParaRPr>
          </a:p>
        </p:txBody>
      </p:sp>
      <p:sp>
        <p:nvSpPr>
          <p:cNvPr id="150" name="Google Shape;150;p19"/>
          <p:cNvSpPr txBox="1">
            <a:spLocks noGrp="1"/>
          </p:cNvSpPr>
          <p:nvPr>
            <p:ph type="body" idx="1"/>
          </p:nvPr>
        </p:nvSpPr>
        <p:spPr>
          <a:xfrm>
            <a:off x="838200" y="662625"/>
            <a:ext cx="10900500" cy="52335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Clr>
                <a:schemeClr val="dk1"/>
              </a:buClr>
              <a:buSzPts val="1100"/>
              <a:buFont typeface="Arial"/>
              <a:buNone/>
            </a:pPr>
            <a:endParaRPr sz="3000" b="1" u="sng" dirty="0">
              <a:solidFill>
                <a:srgbClr val="000000"/>
              </a:solidFill>
              <a:latin typeface="Caveat"/>
              <a:ea typeface="Caveat"/>
              <a:cs typeface="Caveat"/>
              <a:sym typeface="Caveat"/>
            </a:endParaRPr>
          </a:p>
          <a:p>
            <a:pPr marL="0" lvl="0" indent="0" algn="l" rtl="0">
              <a:spcBef>
                <a:spcPts val="1000"/>
              </a:spcBef>
              <a:spcAft>
                <a:spcPts val="0"/>
              </a:spcAft>
              <a:buNone/>
            </a:pPr>
            <a:r>
              <a:rPr lang="en-GB" sz="3000" i="1" u="sng" dirty="0"/>
              <a:t>Job Description:</a:t>
            </a:r>
            <a:endParaRPr sz="3000" i="1" u="sng" dirty="0"/>
          </a:p>
          <a:p>
            <a:pPr marL="0" lvl="0" indent="0" algn="l" rtl="0">
              <a:spcBef>
                <a:spcPts val="1000"/>
              </a:spcBef>
              <a:spcAft>
                <a:spcPts val="0"/>
              </a:spcAft>
              <a:buNone/>
            </a:pPr>
            <a:endParaRPr sz="1800" b="1" dirty="0"/>
          </a:p>
          <a:p>
            <a:pPr marL="457200" lvl="0" indent="-419100" algn="l" rtl="0">
              <a:spcBef>
                <a:spcPts val="1000"/>
              </a:spcBef>
              <a:spcAft>
                <a:spcPts val="0"/>
              </a:spcAft>
              <a:buSzPts val="3000"/>
              <a:buChar char="❏"/>
            </a:pPr>
            <a:r>
              <a:rPr lang="en-GB" sz="2000" dirty="0"/>
              <a:t>LGV Licence holders </a:t>
            </a:r>
          </a:p>
          <a:p>
            <a:pPr marL="38100" lvl="0" indent="0" algn="l" rtl="0">
              <a:spcBef>
                <a:spcPts val="1000"/>
              </a:spcBef>
              <a:spcAft>
                <a:spcPts val="0"/>
              </a:spcAft>
              <a:buSzPts val="3000"/>
              <a:buNone/>
            </a:pPr>
            <a:r>
              <a:rPr lang="en-GB" sz="2000" dirty="0"/>
              <a:t>                                                                                                                                          </a:t>
            </a:r>
            <a:endParaRPr sz="2000" dirty="0"/>
          </a:p>
          <a:p>
            <a:pPr marL="457200" lvl="0" indent="-419100" algn="l" rtl="0">
              <a:spcBef>
                <a:spcPts val="0"/>
              </a:spcBef>
              <a:spcAft>
                <a:spcPts val="0"/>
              </a:spcAft>
              <a:buSzPts val="3000"/>
              <a:buChar char="❏"/>
            </a:pPr>
            <a:r>
              <a:rPr lang="en-GB" sz="2000" dirty="0"/>
              <a:t>Forklift Training</a:t>
            </a:r>
          </a:p>
          <a:p>
            <a:pPr marL="38100" lvl="0" indent="0" algn="l" rtl="0">
              <a:spcBef>
                <a:spcPts val="0"/>
              </a:spcBef>
              <a:spcAft>
                <a:spcPts val="0"/>
              </a:spcAft>
              <a:buSzPts val="3000"/>
              <a:buNone/>
            </a:pPr>
            <a:endParaRPr sz="2000" dirty="0"/>
          </a:p>
          <a:p>
            <a:pPr marL="457200" lvl="0" indent="-419100" algn="l" rtl="0">
              <a:spcBef>
                <a:spcPts val="0"/>
              </a:spcBef>
              <a:spcAft>
                <a:spcPts val="0"/>
              </a:spcAft>
              <a:buSzPts val="3000"/>
              <a:buChar char="❏"/>
            </a:pPr>
            <a:r>
              <a:rPr lang="en-GB" sz="2000" dirty="0"/>
              <a:t>Health and Safety Knowledge</a:t>
            </a:r>
          </a:p>
          <a:p>
            <a:pPr marL="38100" lvl="0" indent="0" algn="l" rtl="0">
              <a:spcBef>
                <a:spcPts val="0"/>
              </a:spcBef>
              <a:spcAft>
                <a:spcPts val="0"/>
              </a:spcAft>
              <a:buSzPts val="3000"/>
              <a:buNone/>
            </a:pPr>
            <a:endParaRPr sz="2000" dirty="0"/>
          </a:p>
          <a:p>
            <a:pPr marL="457200" lvl="0" indent="-419100" algn="l" rtl="0">
              <a:spcBef>
                <a:spcPts val="0"/>
              </a:spcBef>
              <a:spcAft>
                <a:spcPts val="0"/>
              </a:spcAft>
              <a:buSzPts val="3000"/>
              <a:buChar char="❏"/>
            </a:pPr>
            <a:r>
              <a:rPr lang="en-GB" sz="2000" dirty="0"/>
              <a:t>Previous experience recommended</a:t>
            </a:r>
          </a:p>
          <a:p>
            <a:pPr marL="38100" lvl="0" indent="0" algn="l" rtl="0">
              <a:spcBef>
                <a:spcPts val="0"/>
              </a:spcBef>
              <a:spcAft>
                <a:spcPts val="0"/>
              </a:spcAft>
              <a:buSzPts val="3000"/>
              <a:buNone/>
            </a:pPr>
            <a:endParaRPr sz="2000" dirty="0"/>
          </a:p>
          <a:p>
            <a:pPr marL="457200" lvl="0" indent="-419100" algn="l" rtl="0">
              <a:spcBef>
                <a:spcPts val="0"/>
              </a:spcBef>
              <a:spcAft>
                <a:spcPts val="0"/>
              </a:spcAft>
              <a:buSzPts val="3000"/>
              <a:buChar char="❏"/>
            </a:pPr>
            <a:r>
              <a:rPr lang="en-GB" sz="2000" dirty="0"/>
              <a:t>Flexible hours scheme</a:t>
            </a:r>
          </a:p>
          <a:p>
            <a:pPr marL="38100" lvl="0" indent="0" algn="l" rtl="0">
              <a:spcBef>
                <a:spcPts val="0"/>
              </a:spcBef>
              <a:spcAft>
                <a:spcPts val="0"/>
              </a:spcAft>
              <a:buSzPts val="3000"/>
              <a:buNone/>
            </a:pPr>
            <a:endParaRPr sz="2000" dirty="0"/>
          </a:p>
          <a:p>
            <a:pPr marL="457200" lvl="0" indent="-419100" algn="l" rtl="0">
              <a:spcBef>
                <a:spcPts val="0"/>
              </a:spcBef>
              <a:spcAft>
                <a:spcPts val="0"/>
              </a:spcAft>
              <a:buSzPts val="3000"/>
              <a:buChar char="❏"/>
            </a:pPr>
            <a:r>
              <a:rPr lang="en-GB" sz="2000" dirty="0"/>
              <a:t>Probation for 3 months on minimum wage</a:t>
            </a:r>
          </a:p>
          <a:p>
            <a:pPr marL="38100" lvl="0" indent="0" algn="l" rtl="0">
              <a:spcBef>
                <a:spcPts val="0"/>
              </a:spcBef>
              <a:spcAft>
                <a:spcPts val="0"/>
              </a:spcAft>
              <a:buSzPts val="3000"/>
              <a:buNone/>
            </a:pPr>
            <a:endParaRPr sz="2000" dirty="0"/>
          </a:p>
          <a:p>
            <a:pPr marL="457200" lvl="0" indent="-419100" algn="l" rtl="0">
              <a:spcBef>
                <a:spcPts val="0"/>
              </a:spcBef>
              <a:spcAft>
                <a:spcPts val="0"/>
              </a:spcAft>
              <a:buSzPts val="3000"/>
              <a:buChar char="❏"/>
            </a:pPr>
            <a:r>
              <a:rPr lang="en-GB" sz="2000" dirty="0"/>
              <a:t>After 3 months, £9.50per month</a:t>
            </a:r>
          </a:p>
          <a:p>
            <a:pPr marL="38100" lvl="0" indent="0" algn="l" rtl="0">
              <a:spcBef>
                <a:spcPts val="0"/>
              </a:spcBef>
              <a:spcAft>
                <a:spcPts val="0"/>
              </a:spcAft>
              <a:buSzPts val="3000"/>
              <a:buNone/>
            </a:pPr>
            <a:endParaRPr sz="2000" dirty="0"/>
          </a:p>
          <a:p>
            <a:pPr marL="457200" lvl="0" indent="-419100" algn="l" rtl="0">
              <a:spcBef>
                <a:spcPts val="0"/>
              </a:spcBef>
              <a:spcAft>
                <a:spcPts val="0"/>
              </a:spcAft>
              <a:buSzPts val="3000"/>
              <a:buChar char="❏"/>
            </a:pPr>
            <a:r>
              <a:rPr lang="en-GB" sz="2000" dirty="0"/>
              <a:t>Curriculum Vitae must be accurate and up to date </a:t>
            </a:r>
            <a:r>
              <a:rPr lang="en-GB" sz="1200" dirty="0"/>
              <a:t>(Mills et al, 2011). </a:t>
            </a:r>
            <a:endParaRPr sz="1200" dirty="0"/>
          </a:p>
          <a:p>
            <a:pPr marL="0" lvl="0" indent="0" algn="l" rtl="0">
              <a:spcBef>
                <a:spcPts val="1000"/>
              </a:spcBef>
              <a:spcAft>
                <a:spcPts val="0"/>
              </a:spcAft>
              <a:buNone/>
            </a:pPr>
            <a:endParaRPr sz="1800" b="1" dirty="0"/>
          </a:p>
          <a:p>
            <a:pPr marL="457200" lvl="0" indent="0" algn="l" rtl="0">
              <a:spcBef>
                <a:spcPts val="1000"/>
              </a:spcBef>
              <a:spcAft>
                <a:spcPts val="0"/>
              </a:spcAft>
              <a:buNone/>
            </a:pPr>
            <a:endParaRPr sz="3000" b="1" dirty="0"/>
          </a:p>
        </p:txBody>
      </p:sp>
      <p:sp>
        <p:nvSpPr>
          <p:cNvPr id="151" name="Google Shape;151;p19"/>
          <p:cNvSpPr txBox="1">
            <a:spLocks noGrp="1"/>
          </p:cNvSpPr>
          <p:nvPr>
            <p:ph type="sldNum" idx="12"/>
          </p:nvPr>
        </p:nvSpPr>
        <p:spPr>
          <a:xfrm>
            <a:off x="8610600" y="6356350"/>
            <a:ext cx="2743200" cy="365100"/>
          </a:xfrm>
          <a:prstGeom prst="rect">
            <a:avLst/>
          </a:prstGeom>
        </p:spPr>
        <p:txBody>
          <a:bodyPr spcFirstLastPara="1" wrap="square" lIns="91425" tIns="45700" rIns="91425" bIns="45700" anchor="ctr" anchorCtr="0">
            <a:noAutofit/>
          </a:bodyPr>
          <a:lstStyle/>
          <a:p>
            <a:pPr marL="0" lvl="0" indent="0" algn="r" rtl="0">
              <a:spcBef>
                <a:spcPts val="0"/>
              </a:spcBef>
              <a:spcAft>
                <a:spcPts val="0"/>
              </a:spcAft>
              <a:buClr>
                <a:srgbClr val="000000"/>
              </a:buClr>
              <a:buFont typeface="Arial"/>
              <a:buNone/>
            </a:pPr>
            <a:fld id="{00000000-1234-1234-1234-123412341234}" type="slidenum">
              <a:rPr lang="en-GB"/>
              <a:t>7</a:t>
            </a:fld>
            <a:endParaRPr/>
          </a:p>
        </p:txBody>
      </p:sp>
      <p:sp>
        <p:nvSpPr>
          <p:cNvPr id="152" name="Google Shape;152;p19"/>
          <p:cNvSpPr txBox="1"/>
          <p:nvPr/>
        </p:nvSpPr>
        <p:spPr>
          <a:xfrm>
            <a:off x="9199200" y="98325"/>
            <a:ext cx="2992800" cy="564300"/>
          </a:xfrm>
          <a:prstGeom prst="rect">
            <a:avLst/>
          </a:prstGeom>
          <a:noFill/>
          <a:ln>
            <a:noFill/>
          </a:ln>
        </p:spPr>
        <p:txBody>
          <a:bodyPr spcFirstLastPara="1" wrap="square" lIns="91425" tIns="91425" rIns="91425" bIns="91425" anchor="t" anchorCtr="0">
            <a:noAutofit/>
          </a:bodyPr>
          <a:lstStyle/>
          <a:p>
            <a:pPr marL="0" lvl="0" indent="0" algn="l" rtl="0">
              <a:lnSpc>
                <a:spcPct val="90000"/>
              </a:lnSpc>
              <a:spcBef>
                <a:spcPts val="0"/>
              </a:spcBef>
              <a:spcAft>
                <a:spcPts val="0"/>
              </a:spcAft>
              <a:buNone/>
            </a:pPr>
            <a:r>
              <a:rPr lang="en-GB" sz="1800" b="1">
                <a:solidFill>
                  <a:schemeClr val="dk1"/>
                </a:solidFill>
                <a:latin typeface="Caveat"/>
                <a:ea typeface="Caveat"/>
                <a:cs typeface="Caveat"/>
                <a:sym typeface="Caveat"/>
              </a:rPr>
              <a:t>  </a:t>
            </a:r>
            <a:r>
              <a:rPr lang="en-GB" sz="1800" b="1" u="sng">
                <a:solidFill>
                  <a:schemeClr val="dk1"/>
                </a:solidFill>
                <a:latin typeface="Caveat"/>
                <a:ea typeface="Caveat"/>
                <a:cs typeface="Caveat"/>
                <a:sym typeface="Caveat"/>
              </a:rPr>
              <a:t>Shahida Miah PT2 </a:t>
            </a:r>
            <a:endParaRPr sz="1800" b="1">
              <a:solidFill>
                <a:schemeClr val="dk1"/>
              </a:solidFill>
              <a:latin typeface="Caveat"/>
              <a:ea typeface="Caveat"/>
              <a:cs typeface="Caveat"/>
              <a:sym typeface="Caveat"/>
            </a:endParaRPr>
          </a:p>
          <a:p>
            <a:pPr marL="0" lvl="0" indent="0" algn="l" rtl="0">
              <a:spcBef>
                <a:spcPts val="0"/>
              </a:spcBef>
              <a:spcAft>
                <a:spcPts val="0"/>
              </a:spcAft>
              <a:buNone/>
            </a:pPr>
            <a:endParaRPr/>
          </a:p>
        </p:txBody>
      </p:sp>
    </p:spTree>
  </p:cSld>
  <p:clrMapOvr>
    <a:masterClrMapping/>
  </p:clrMapOvr>
  <p:transition spd="med">
    <p:fade thruBlk="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xit" presetSubtype="8" fill="hold" grpId="0" nodeType="clickEffect">
                                  <p:stCondLst>
                                    <p:cond delay="0"/>
                                  </p:stCondLst>
                                  <p:childTnLst>
                                    <p:animEffect transition="out" filter="wheel(8)">
                                      <p:cBhvr>
                                        <p:cTn id="6" dur="2000"/>
                                        <p:tgtEl>
                                          <p:spTgt spid="149"/>
                                        </p:tgtEl>
                                      </p:cBhvr>
                                    </p:animEffect>
                                    <p:set>
                                      <p:cBhvr>
                                        <p:cTn id="7" dur="1" fill="hold">
                                          <p:stCondLst>
                                            <p:cond delay="1999"/>
                                          </p:stCondLst>
                                        </p:cTn>
                                        <p:tgtEl>
                                          <p:spTgt spid="14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9"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57"/>
        <p:cNvGrpSpPr/>
        <p:nvPr/>
      </p:nvGrpSpPr>
      <p:grpSpPr>
        <a:xfrm>
          <a:off x="0" y="0"/>
          <a:ext cx="0" cy="0"/>
          <a:chOff x="0" y="0"/>
          <a:chExt cx="0" cy="0"/>
        </a:xfrm>
      </p:grpSpPr>
      <p:sp>
        <p:nvSpPr>
          <p:cNvPr id="158" name="Google Shape;158;p20"/>
          <p:cNvSpPr txBox="1">
            <a:spLocks noGrp="1"/>
          </p:cNvSpPr>
          <p:nvPr>
            <p:ph type="title"/>
          </p:nvPr>
        </p:nvSpPr>
        <p:spPr>
          <a:xfrm>
            <a:off x="466375" y="202102"/>
            <a:ext cx="10515600" cy="1088700"/>
          </a:xfrm>
          <a:prstGeom prst="rect">
            <a:avLst/>
          </a:prstGeom>
        </p:spPr>
        <p:txBody>
          <a:bodyPr spcFirstLastPara="1" wrap="square" lIns="91425" tIns="45700" rIns="91425" bIns="45700" anchor="ctr" anchorCtr="0">
            <a:noAutofit/>
          </a:bodyPr>
          <a:lstStyle/>
          <a:p>
            <a:pPr marL="0" lvl="0" indent="0" algn="just" rtl="0">
              <a:spcBef>
                <a:spcPts val="0"/>
              </a:spcBef>
              <a:spcAft>
                <a:spcPts val="0"/>
              </a:spcAft>
              <a:buNone/>
            </a:pPr>
            <a:r>
              <a:rPr lang="en-GB" dirty="0">
                <a:solidFill>
                  <a:srgbClr val="000000"/>
                </a:solidFill>
                <a:latin typeface="Pacifico"/>
                <a:ea typeface="Pacifico"/>
                <a:cs typeface="Pacifico"/>
                <a:sym typeface="Pacifico"/>
              </a:rPr>
              <a:t>                       </a:t>
            </a:r>
            <a:r>
              <a:rPr lang="en-GB" u="sng" dirty="0">
                <a:solidFill>
                  <a:srgbClr val="000000"/>
                </a:solidFill>
                <a:latin typeface="Pacifico"/>
                <a:ea typeface="Pacifico"/>
                <a:cs typeface="Pacifico"/>
                <a:sym typeface="Pacifico"/>
              </a:rPr>
              <a:t>Recruitment</a:t>
            </a:r>
            <a:endParaRPr u="sng" dirty="0">
              <a:solidFill>
                <a:srgbClr val="000000"/>
              </a:solidFill>
              <a:latin typeface="Pacifico"/>
              <a:ea typeface="Pacifico"/>
              <a:cs typeface="Pacifico"/>
              <a:sym typeface="Pacifico"/>
            </a:endParaRPr>
          </a:p>
          <a:p>
            <a:pPr marL="0" lvl="0" indent="0" algn="l" rtl="0">
              <a:spcBef>
                <a:spcPts val="0"/>
              </a:spcBef>
              <a:spcAft>
                <a:spcPts val="0"/>
              </a:spcAft>
              <a:buNone/>
            </a:pPr>
            <a:r>
              <a:rPr lang="en-GB" sz="3000" b="1" dirty="0">
                <a:solidFill>
                  <a:srgbClr val="274E13"/>
                </a:solidFill>
              </a:rPr>
              <a:t>                                    </a:t>
            </a:r>
            <a:endParaRPr sz="3000" b="1" u="sng" dirty="0">
              <a:solidFill>
                <a:srgbClr val="274E13"/>
              </a:solidFill>
            </a:endParaRPr>
          </a:p>
        </p:txBody>
      </p:sp>
      <p:sp>
        <p:nvSpPr>
          <p:cNvPr id="159" name="Google Shape;159;p20"/>
          <p:cNvSpPr txBox="1">
            <a:spLocks noGrp="1"/>
          </p:cNvSpPr>
          <p:nvPr>
            <p:ph type="body" idx="1"/>
          </p:nvPr>
        </p:nvSpPr>
        <p:spPr>
          <a:xfrm>
            <a:off x="742350" y="912599"/>
            <a:ext cx="10707300" cy="4573500"/>
          </a:xfrm>
          <a:prstGeom prst="rect">
            <a:avLst/>
          </a:prstGeom>
        </p:spPr>
        <p:txBody>
          <a:bodyPr spcFirstLastPara="1" wrap="square" lIns="91425" tIns="45700" rIns="91425" bIns="45700" anchor="t" anchorCtr="0">
            <a:noAutofit/>
          </a:bodyPr>
          <a:lstStyle/>
          <a:p>
            <a:pPr marL="0" lvl="0" indent="0" algn="l" rtl="0">
              <a:spcBef>
                <a:spcPts val="1000"/>
              </a:spcBef>
              <a:spcAft>
                <a:spcPts val="0"/>
              </a:spcAft>
              <a:buNone/>
            </a:pPr>
            <a:r>
              <a:rPr lang="en-GB" sz="2400" i="1" u="sng" dirty="0"/>
              <a:t>Personal Specification:</a:t>
            </a:r>
            <a:r>
              <a:rPr lang="en-GB" sz="2400" i="1" dirty="0"/>
              <a:t>                            </a:t>
            </a:r>
            <a:endParaRPr sz="2400" i="1" u="sng" dirty="0"/>
          </a:p>
          <a:p>
            <a:pPr marL="457200" lvl="0" indent="-419100" algn="l" rtl="0">
              <a:spcBef>
                <a:spcPts val="1000"/>
              </a:spcBef>
              <a:spcAft>
                <a:spcPts val="0"/>
              </a:spcAft>
              <a:buSzPts val="3000"/>
              <a:buChar char="❏"/>
            </a:pPr>
            <a:r>
              <a:rPr lang="en-GB" sz="2400" dirty="0"/>
              <a:t>Good Communication Skills</a:t>
            </a:r>
          </a:p>
          <a:p>
            <a:pPr marL="38100" lvl="0" indent="0" algn="l" rtl="0">
              <a:spcBef>
                <a:spcPts val="1000"/>
              </a:spcBef>
              <a:spcAft>
                <a:spcPts val="0"/>
              </a:spcAft>
              <a:buSzPts val="3000"/>
              <a:buNone/>
            </a:pPr>
            <a:r>
              <a:rPr lang="en-GB" sz="2400" dirty="0"/>
              <a:t>                                           </a:t>
            </a:r>
            <a:endParaRPr sz="2400" dirty="0"/>
          </a:p>
          <a:p>
            <a:pPr marL="457200" lvl="0" indent="-419100" algn="l" rtl="0">
              <a:spcBef>
                <a:spcPts val="0"/>
              </a:spcBef>
              <a:spcAft>
                <a:spcPts val="0"/>
              </a:spcAft>
              <a:buSzPts val="3000"/>
              <a:buChar char="❏"/>
            </a:pPr>
            <a:r>
              <a:rPr lang="en-GB" sz="2400" dirty="0"/>
              <a:t>1 to 2 years experience preferred </a:t>
            </a:r>
          </a:p>
          <a:p>
            <a:pPr marL="38100" lvl="0" indent="0" algn="l" rtl="0">
              <a:spcBef>
                <a:spcPts val="0"/>
              </a:spcBef>
              <a:spcAft>
                <a:spcPts val="0"/>
              </a:spcAft>
              <a:buSzPts val="3000"/>
              <a:buNone/>
            </a:pPr>
            <a:r>
              <a:rPr lang="en-GB" sz="2400" dirty="0"/>
              <a:t>                                                   </a:t>
            </a:r>
            <a:endParaRPr sz="2400" dirty="0"/>
          </a:p>
          <a:p>
            <a:pPr marL="457200" lvl="0" indent="-419100" algn="l" rtl="0">
              <a:spcBef>
                <a:spcPts val="0"/>
              </a:spcBef>
              <a:spcAft>
                <a:spcPts val="0"/>
              </a:spcAft>
              <a:buSzPts val="3000"/>
              <a:buChar char="❏"/>
            </a:pPr>
            <a:r>
              <a:rPr lang="en-GB" sz="2400" dirty="0"/>
              <a:t>Knowledge of local area            </a:t>
            </a:r>
          </a:p>
          <a:p>
            <a:pPr marL="38100" lvl="0" indent="0" algn="l" rtl="0">
              <a:spcBef>
                <a:spcPts val="0"/>
              </a:spcBef>
              <a:spcAft>
                <a:spcPts val="0"/>
              </a:spcAft>
              <a:buSzPts val="3000"/>
              <a:buNone/>
            </a:pPr>
            <a:r>
              <a:rPr lang="en-GB" sz="2400" dirty="0"/>
              <a:t>                                 </a:t>
            </a:r>
            <a:endParaRPr sz="2400" dirty="0"/>
          </a:p>
          <a:p>
            <a:pPr marL="457200" lvl="0" indent="-419100" algn="l" rtl="0">
              <a:spcBef>
                <a:spcPts val="0"/>
              </a:spcBef>
              <a:spcAft>
                <a:spcPts val="0"/>
              </a:spcAft>
              <a:buSzPts val="3000"/>
              <a:buChar char="❏"/>
            </a:pPr>
            <a:r>
              <a:rPr lang="en-GB" sz="2400" dirty="0"/>
              <a:t>No qualification necessary  </a:t>
            </a:r>
          </a:p>
          <a:p>
            <a:pPr marL="38100" lvl="0" indent="0" algn="l" rtl="0">
              <a:spcBef>
                <a:spcPts val="0"/>
              </a:spcBef>
              <a:spcAft>
                <a:spcPts val="0"/>
              </a:spcAft>
              <a:buSzPts val="3000"/>
              <a:buNone/>
            </a:pPr>
            <a:r>
              <a:rPr lang="en-GB" sz="2400" dirty="0"/>
              <a:t>                                         </a:t>
            </a:r>
            <a:endParaRPr sz="2400" dirty="0"/>
          </a:p>
          <a:p>
            <a:pPr marL="457200" lvl="0" indent="-419100" algn="l" rtl="0">
              <a:spcBef>
                <a:spcPts val="0"/>
              </a:spcBef>
              <a:spcAft>
                <a:spcPts val="0"/>
              </a:spcAft>
              <a:buSzPts val="3000"/>
              <a:buChar char="❏"/>
            </a:pPr>
            <a:r>
              <a:rPr lang="en-GB" sz="2400" dirty="0"/>
              <a:t>Basic IT</a:t>
            </a:r>
          </a:p>
          <a:p>
            <a:pPr marL="38100" lvl="0" indent="0" algn="l" rtl="0">
              <a:spcBef>
                <a:spcPts val="0"/>
              </a:spcBef>
              <a:spcAft>
                <a:spcPts val="0"/>
              </a:spcAft>
              <a:buSzPts val="3000"/>
              <a:buNone/>
            </a:pPr>
            <a:endParaRPr sz="2400" dirty="0"/>
          </a:p>
          <a:p>
            <a:pPr marL="457200" lvl="0" indent="-419100" algn="l" rtl="0">
              <a:spcBef>
                <a:spcPts val="0"/>
              </a:spcBef>
              <a:spcAft>
                <a:spcPts val="0"/>
              </a:spcAft>
              <a:buSzPts val="3000"/>
              <a:buChar char="❏"/>
            </a:pPr>
            <a:r>
              <a:rPr lang="en-GB" sz="2400" dirty="0"/>
              <a:t>Team Player</a:t>
            </a:r>
          </a:p>
          <a:p>
            <a:pPr marL="457200" lvl="0" indent="-419100" algn="l" rtl="0">
              <a:spcBef>
                <a:spcPts val="0"/>
              </a:spcBef>
              <a:spcAft>
                <a:spcPts val="0"/>
              </a:spcAft>
              <a:buSzPts val="3000"/>
              <a:buChar char="❏"/>
            </a:pPr>
            <a:endParaRPr sz="2400" dirty="0"/>
          </a:p>
          <a:p>
            <a:pPr marL="457200" lvl="0" indent="-419100" algn="l" rtl="0">
              <a:spcBef>
                <a:spcPts val="0"/>
              </a:spcBef>
              <a:spcAft>
                <a:spcPts val="0"/>
              </a:spcAft>
              <a:buSzPts val="3000"/>
              <a:buChar char="❏"/>
            </a:pPr>
            <a:r>
              <a:rPr lang="en-GB" sz="2400" dirty="0"/>
              <a:t>Time Management skills </a:t>
            </a:r>
          </a:p>
          <a:p>
            <a:pPr marL="38100" lvl="0" indent="0" algn="l" rtl="0">
              <a:spcBef>
                <a:spcPts val="0"/>
              </a:spcBef>
              <a:spcAft>
                <a:spcPts val="0"/>
              </a:spcAft>
              <a:buSzPts val="3000"/>
              <a:buNone/>
            </a:pPr>
            <a:endParaRPr sz="2400" dirty="0"/>
          </a:p>
          <a:p>
            <a:pPr marL="457200" lvl="0" indent="-419100" algn="l" rtl="0">
              <a:spcBef>
                <a:spcPts val="0"/>
              </a:spcBef>
              <a:spcAft>
                <a:spcPts val="0"/>
              </a:spcAft>
              <a:buSzPts val="3000"/>
              <a:buChar char="❏"/>
            </a:pPr>
            <a:r>
              <a:rPr lang="en-GB" sz="2400" dirty="0"/>
              <a:t>Organisational Skills</a:t>
            </a:r>
            <a:endParaRPr sz="2400" dirty="0"/>
          </a:p>
          <a:p>
            <a:pPr marL="457200" lvl="0" indent="0" algn="l" rtl="0">
              <a:spcBef>
                <a:spcPts val="1000"/>
              </a:spcBef>
              <a:spcAft>
                <a:spcPts val="0"/>
              </a:spcAft>
              <a:buNone/>
            </a:pPr>
            <a:endParaRPr sz="3000" b="1" dirty="0"/>
          </a:p>
        </p:txBody>
      </p:sp>
      <p:sp>
        <p:nvSpPr>
          <p:cNvPr id="160" name="Google Shape;160;p20"/>
          <p:cNvSpPr txBox="1">
            <a:spLocks noGrp="1"/>
          </p:cNvSpPr>
          <p:nvPr>
            <p:ph type="sldNum" idx="12"/>
          </p:nvPr>
        </p:nvSpPr>
        <p:spPr>
          <a:xfrm>
            <a:off x="8610600" y="6356350"/>
            <a:ext cx="2743200" cy="365100"/>
          </a:xfrm>
          <a:prstGeom prst="rect">
            <a:avLst/>
          </a:prstGeom>
        </p:spPr>
        <p:txBody>
          <a:bodyPr spcFirstLastPara="1" wrap="square" lIns="91425" tIns="45700" rIns="91425" bIns="45700" anchor="ctr" anchorCtr="0">
            <a:noAutofit/>
          </a:bodyPr>
          <a:lstStyle/>
          <a:p>
            <a:pPr marL="0" lvl="0" indent="0" algn="r" rtl="0">
              <a:spcBef>
                <a:spcPts val="0"/>
              </a:spcBef>
              <a:spcAft>
                <a:spcPts val="0"/>
              </a:spcAft>
              <a:buClr>
                <a:srgbClr val="000000"/>
              </a:buClr>
              <a:buFont typeface="Arial"/>
              <a:buNone/>
            </a:pPr>
            <a:fld id="{00000000-1234-1234-1234-123412341234}" type="slidenum">
              <a:rPr lang="en-GB"/>
              <a:t>8</a:t>
            </a:fld>
            <a:endParaRPr/>
          </a:p>
        </p:txBody>
      </p:sp>
      <p:sp>
        <p:nvSpPr>
          <p:cNvPr id="161" name="Google Shape;161;p20"/>
          <p:cNvSpPr txBox="1"/>
          <p:nvPr/>
        </p:nvSpPr>
        <p:spPr>
          <a:xfrm>
            <a:off x="9857725" y="85525"/>
            <a:ext cx="2248500" cy="433500"/>
          </a:xfrm>
          <a:prstGeom prst="rect">
            <a:avLst/>
          </a:prstGeom>
          <a:noFill/>
          <a:ln>
            <a:noFill/>
          </a:ln>
        </p:spPr>
        <p:txBody>
          <a:bodyPr spcFirstLastPara="1" wrap="square" lIns="91425" tIns="91425" rIns="91425" bIns="91425" anchor="t" anchorCtr="0">
            <a:noAutofit/>
          </a:bodyPr>
          <a:lstStyle/>
          <a:p>
            <a:pPr marL="0" lvl="0" indent="0" algn="l" rtl="0">
              <a:lnSpc>
                <a:spcPct val="90000"/>
              </a:lnSpc>
              <a:spcBef>
                <a:spcPts val="0"/>
              </a:spcBef>
              <a:spcAft>
                <a:spcPts val="0"/>
              </a:spcAft>
              <a:buNone/>
            </a:pPr>
            <a:r>
              <a:rPr lang="en-GB" sz="1800" b="1">
                <a:solidFill>
                  <a:schemeClr val="dk1"/>
                </a:solidFill>
                <a:latin typeface="Caveat"/>
                <a:ea typeface="Caveat"/>
                <a:cs typeface="Caveat"/>
                <a:sym typeface="Caveat"/>
              </a:rPr>
              <a:t>  </a:t>
            </a:r>
            <a:r>
              <a:rPr lang="en-GB" sz="1800" b="1" u="sng">
                <a:solidFill>
                  <a:schemeClr val="dk1"/>
                </a:solidFill>
                <a:latin typeface="Caveat"/>
                <a:ea typeface="Caveat"/>
                <a:cs typeface="Caveat"/>
                <a:sym typeface="Caveat"/>
              </a:rPr>
              <a:t>Shahida Miah PT3 </a:t>
            </a:r>
            <a:endParaRPr sz="1800" b="1">
              <a:solidFill>
                <a:schemeClr val="dk1"/>
              </a:solidFill>
              <a:latin typeface="Caveat"/>
              <a:ea typeface="Caveat"/>
              <a:cs typeface="Caveat"/>
              <a:sym typeface="Caveat"/>
            </a:endParaRPr>
          </a:p>
          <a:p>
            <a:pPr marL="0" lvl="0" indent="0" algn="l" rtl="0">
              <a:spcBef>
                <a:spcPts val="0"/>
              </a:spcBef>
              <a:spcAft>
                <a:spcPts val="0"/>
              </a:spcAft>
              <a:buNone/>
            </a:pPr>
            <a:endParaRPr/>
          </a:p>
        </p:txBody>
      </p:sp>
    </p:spTree>
  </p:cSld>
  <p:clrMapOvr>
    <a:masterClrMapping/>
  </p:clrMapOvr>
  <p:transition spd="med">
    <p:fade thruBlk="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xit" presetSubtype="8" fill="hold" grpId="0" nodeType="clickEffect">
                                  <p:stCondLst>
                                    <p:cond delay="0"/>
                                  </p:stCondLst>
                                  <p:childTnLst>
                                    <p:animEffect transition="out" filter="wheel(8)">
                                      <p:cBhvr>
                                        <p:cTn id="6" dur="2000"/>
                                        <p:tgtEl>
                                          <p:spTgt spid="158"/>
                                        </p:tgtEl>
                                      </p:cBhvr>
                                    </p:animEffect>
                                    <p:set>
                                      <p:cBhvr>
                                        <p:cTn id="7" dur="1" fill="hold">
                                          <p:stCondLst>
                                            <p:cond delay="1999"/>
                                          </p:stCondLst>
                                        </p:cTn>
                                        <p:tgtEl>
                                          <p:spTgt spid="15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8"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66"/>
        <p:cNvGrpSpPr/>
        <p:nvPr/>
      </p:nvGrpSpPr>
      <p:grpSpPr>
        <a:xfrm>
          <a:off x="0" y="0"/>
          <a:ext cx="0" cy="0"/>
          <a:chOff x="0" y="0"/>
          <a:chExt cx="0" cy="0"/>
        </a:xfrm>
      </p:grpSpPr>
      <p:sp>
        <p:nvSpPr>
          <p:cNvPr id="167" name="Google Shape;167;p21"/>
          <p:cNvSpPr txBox="1">
            <a:spLocks noGrp="1"/>
          </p:cNvSpPr>
          <p:nvPr>
            <p:ph type="title"/>
          </p:nvPr>
        </p:nvSpPr>
        <p:spPr>
          <a:xfrm>
            <a:off x="570075" y="118355"/>
            <a:ext cx="10515600" cy="1325700"/>
          </a:xfrm>
          <a:prstGeom prst="rect">
            <a:avLst/>
          </a:prstGeom>
        </p:spPr>
        <p:txBody>
          <a:bodyPr spcFirstLastPara="1" wrap="square" lIns="91425" tIns="45700" rIns="91425" bIns="45700" anchor="ctr" anchorCtr="0">
            <a:noAutofit/>
          </a:bodyPr>
          <a:lstStyle/>
          <a:p>
            <a:pPr marL="0" lvl="0" indent="0" algn="l" rtl="0">
              <a:spcBef>
                <a:spcPts val="0"/>
              </a:spcBef>
              <a:spcAft>
                <a:spcPts val="0"/>
              </a:spcAft>
              <a:buNone/>
            </a:pPr>
            <a:r>
              <a:rPr lang="en-GB" dirty="0">
                <a:latin typeface="Pacifico"/>
                <a:ea typeface="Pacifico"/>
                <a:cs typeface="Pacifico"/>
                <a:sym typeface="Pacifico"/>
              </a:rPr>
              <a:t>             </a:t>
            </a:r>
            <a:r>
              <a:rPr lang="en-GB" u="sng" dirty="0">
                <a:latin typeface="Pacifico"/>
                <a:ea typeface="Pacifico"/>
                <a:cs typeface="Pacifico"/>
                <a:sym typeface="Pacifico"/>
              </a:rPr>
              <a:t>Interview and Further Checks</a:t>
            </a:r>
            <a:endParaRPr u="sng" dirty="0">
              <a:latin typeface="Pacifico"/>
              <a:ea typeface="Pacifico"/>
              <a:cs typeface="Pacifico"/>
              <a:sym typeface="Pacifico"/>
            </a:endParaRPr>
          </a:p>
        </p:txBody>
      </p:sp>
      <p:sp>
        <p:nvSpPr>
          <p:cNvPr id="168" name="Google Shape;168;p21"/>
          <p:cNvSpPr txBox="1">
            <a:spLocks noGrp="1"/>
          </p:cNvSpPr>
          <p:nvPr>
            <p:ph type="body" idx="1"/>
          </p:nvPr>
        </p:nvSpPr>
        <p:spPr>
          <a:xfrm>
            <a:off x="838200" y="1252025"/>
            <a:ext cx="10515600" cy="4873872"/>
          </a:xfrm>
          <a:prstGeom prst="rect">
            <a:avLst/>
          </a:prstGeom>
        </p:spPr>
        <p:txBody>
          <a:bodyPr spcFirstLastPara="1" wrap="square" lIns="91425" tIns="45700" rIns="91425" bIns="45700" anchor="t" anchorCtr="0">
            <a:noAutofit/>
          </a:bodyPr>
          <a:lstStyle/>
          <a:p>
            <a:pPr marL="0" lvl="0" indent="0" algn="l" rtl="0">
              <a:spcBef>
                <a:spcPts val="1000"/>
              </a:spcBef>
              <a:spcAft>
                <a:spcPts val="0"/>
              </a:spcAft>
              <a:buNone/>
            </a:pPr>
            <a:r>
              <a:rPr lang="en-GB" sz="3000" i="1" u="sng" dirty="0"/>
              <a:t>Question Examples:-</a:t>
            </a:r>
            <a:r>
              <a:rPr lang="en-GB" sz="3000" i="1" dirty="0"/>
              <a:t>         </a:t>
            </a:r>
            <a:endParaRPr sz="3000" i="1" u="sng" dirty="0"/>
          </a:p>
          <a:p>
            <a:pPr marL="457200" lvl="0" indent="-406400" algn="l" rtl="0">
              <a:spcBef>
                <a:spcPts val="1000"/>
              </a:spcBef>
              <a:spcAft>
                <a:spcPts val="0"/>
              </a:spcAft>
              <a:buSzPts val="2800"/>
              <a:buChar char="❏"/>
            </a:pPr>
            <a:r>
              <a:rPr lang="en-GB" sz="1800" dirty="0"/>
              <a:t> </a:t>
            </a:r>
            <a:r>
              <a:rPr lang="en-GB" sz="2400" dirty="0"/>
              <a:t> Why do you want to join our company?</a:t>
            </a:r>
          </a:p>
          <a:p>
            <a:pPr marL="50800" lvl="0" indent="0" algn="l" rtl="0">
              <a:spcBef>
                <a:spcPts val="1000"/>
              </a:spcBef>
              <a:spcAft>
                <a:spcPts val="0"/>
              </a:spcAft>
              <a:buSzPts val="2800"/>
              <a:buNone/>
            </a:pPr>
            <a:endParaRPr sz="2400" dirty="0"/>
          </a:p>
          <a:p>
            <a:pPr marL="457200" lvl="0" indent="-419100" algn="l" rtl="0">
              <a:spcBef>
                <a:spcPts val="0"/>
              </a:spcBef>
              <a:spcAft>
                <a:spcPts val="0"/>
              </a:spcAft>
              <a:buSzPts val="3000"/>
              <a:buChar char="❏"/>
            </a:pPr>
            <a:r>
              <a:rPr lang="en-GB" sz="2400" dirty="0"/>
              <a:t>  What are your strengths and weaknesses? </a:t>
            </a:r>
          </a:p>
          <a:p>
            <a:pPr marL="38100" lvl="0" indent="0" algn="l" rtl="0">
              <a:spcBef>
                <a:spcPts val="0"/>
              </a:spcBef>
              <a:spcAft>
                <a:spcPts val="0"/>
              </a:spcAft>
              <a:buSzPts val="3000"/>
              <a:buNone/>
            </a:pPr>
            <a:endParaRPr sz="2400" dirty="0"/>
          </a:p>
          <a:p>
            <a:pPr marL="457200" lvl="0" indent="-419100" algn="l" rtl="0">
              <a:spcBef>
                <a:spcPts val="0"/>
              </a:spcBef>
              <a:spcAft>
                <a:spcPts val="0"/>
              </a:spcAft>
              <a:buSzPts val="3000"/>
              <a:buChar char="❏"/>
            </a:pPr>
            <a:r>
              <a:rPr lang="en-GB" sz="2400" dirty="0"/>
              <a:t>  What is your greatest achievement? (Cooper, 2011).</a:t>
            </a:r>
            <a:endParaRPr sz="2400" dirty="0"/>
          </a:p>
          <a:p>
            <a:pPr marL="0" lvl="0" indent="0" algn="l" rtl="0">
              <a:spcBef>
                <a:spcPts val="1000"/>
              </a:spcBef>
              <a:spcAft>
                <a:spcPts val="0"/>
              </a:spcAft>
              <a:buNone/>
            </a:pPr>
            <a:endParaRPr sz="2400" u="sng" dirty="0">
              <a:latin typeface="Caveat"/>
              <a:ea typeface="Caveat"/>
              <a:cs typeface="Caveat"/>
              <a:sym typeface="Caveat"/>
            </a:endParaRPr>
          </a:p>
          <a:p>
            <a:pPr marL="457200" lvl="0" indent="-419100" algn="l" rtl="0">
              <a:spcBef>
                <a:spcPts val="1000"/>
              </a:spcBef>
              <a:spcAft>
                <a:spcPts val="0"/>
              </a:spcAft>
              <a:buSzPts val="3000"/>
              <a:buChar char="❏"/>
            </a:pPr>
            <a:r>
              <a:rPr lang="en-GB" sz="2400" dirty="0"/>
              <a:t>    Legal Right to Work </a:t>
            </a:r>
          </a:p>
          <a:p>
            <a:pPr marL="38100" lvl="0" indent="0" algn="l" rtl="0">
              <a:spcBef>
                <a:spcPts val="1000"/>
              </a:spcBef>
              <a:spcAft>
                <a:spcPts val="0"/>
              </a:spcAft>
              <a:buSzPts val="3000"/>
              <a:buNone/>
            </a:pPr>
            <a:endParaRPr sz="2400" dirty="0"/>
          </a:p>
          <a:p>
            <a:pPr marL="457200" lvl="0" indent="-419100" algn="l" rtl="0">
              <a:spcBef>
                <a:spcPts val="0"/>
              </a:spcBef>
              <a:spcAft>
                <a:spcPts val="0"/>
              </a:spcAft>
              <a:buSzPts val="3000"/>
              <a:buChar char="❏"/>
            </a:pPr>
            <a:r>
              <a:rPr lang="en-GB" sz="2400" dirty="0"/>
              <a:t>    Employers Liability (EL) Insurance </a:t>
            </a:r>
          </a:p>
          <a:p>
            <a:pPr marL="38100" lvl="0" indent="0" algn="l" rtl="0">
              <a:spcBef>
                <a:spcPts val="0"/>
              </a:spcBef>
              <a:spcAft>
                <a:spcPts val="0"/>
              </a:spcAft>
              <a:buSzPts val="3000"/>
              <a:buNone/>
            </a:pPr>
            <a:endParaRPr sz="2400" dirty="0"/>
          </a:p>
          <a:p>
            <a:pPr marL="457200" lvl="0" indent="-419100" algn="l" rtl="0">
              <a:spcBef>
                <a:spcPts val="0"/>
              </a:spcBef>
              <a:spcAft>
                <a:spcPts val="0"/>
              </a:spcAft>
              <a:buSzPts val="3000"/>
              <a:buChar char="❏"/>
            </a:pPr>
            <a:r>
              <a:rPr lang="en-GB" sz="2400" dirty="0"/>
              <a:t>    Employment Contract</a:t>
            </a:r>
          </a:p>
          <a:p>
            <a:pPr marL="38100" lvl="0" indent="0" algn="l" rtl="0">
              <a:spcBef>
                <a:spcPts val="0"/>
              </a:spcBef>
              <a:spcAft>
                <a:spcPts val="0"/>
              </a:spcAft>
              <a:buSzPts val="3000"/>
              <a:buNone/>
            </a:pPr>
            <a:endParaRPr sz="2400" dirty="0"/>
          </a:p>
          <a:p>
            <a:pPr marL="457200" lvl="0" indent="-419100" algn="l" rtl="0">
              <a:spcBef>
                <a:spcPts val="0"/>
              </a:spcBef>
              <a:spcAft>
                <a:spcPts val="0"/>
              </a:spcAft>
              <a:buSzPts val="3000"/>
              <a:buChar char="❏"/>
            </a:pPr>
            <a:r>
              <a:rPr lang="en-GB" sz="2400" dirty="0"/>
              <a:t>    Training and Inductions</a:t>
            </a:r>
            <a:r>
              <a:rPr lang="en-GB" sz="1800" dirty="0"/>
              <a:t> (</a:t>
            </a:r>
            <a:r>
              <a:rPr lang="en-GB" sz="1400" dirty="0"/>
              <a:t>Gov.uk)</a:t>
            </a:r>
            <a:endParaRPr sz="1400" dirty="0"/>
          </a:p>
        </p:txBody>
      </p:sp>
      <p:sp>
        <p:nvSpPr>
          <p:cNvPr id="169" name="Google Shape;169;p21"/>
          <p:cNvSpPr txBox="1">
            <a:spLocks noGrp="1"/>
          </p:cNvSpPr>
          <p:nvPr>
            <p:ph type="sldNum" idx="12"/>
          </p:nvPr>
        </p:nvSpPr>
        <p:spPr>
          <a:xfrm>
            <a:off x="8610600" y="6356350"/>
            <a:ext cx="2743200" cy="365100"/>
          </a:xfrm>
          <a:prstGeom prst="rect">
            <a:avLst/>
          </a:prstGeom>
        </p:spPr>
        <p:txBody>
          <a:bodyPr spcFirstLastPara="1" wrap="square" lIns="91425" tIns="45700" rIns="91425" bIns="45700" anchor="ctr" anchorCtr="0">
            <a:noAutofit/>
          </a:bodyPr>
          <a:lstStyle/>
          <a:p>
            <a:pPr marL="0" lvl="0" indent="0" algn="r" rtl="0">
              <a:spcBef>
                <a:spcPts val="0"/>
              </a:spcBef>
              <a:spcAft>
                <a:spcPts val="0"/>
              </a:spcAft>
              <a:buClr>
                <a:srgbClr val="000000"/>
              </a:buClr>
              <a:buFont typeface="Arial"/>
              <a:buNone/>
            </a:pPr>
            <a:fld id="{00000000-1234-1234-1234-123412341234}" type="slidenum">
              <a:rPr lang="en-GB"/>
              <a:t>9</a:t>
            </a:fld>
            <a:endParaRPr/>
          </a:p>
        </p:txBody>
      </p:sp>
      <p:sp>
        <p:nvSpPr>
          <p:cNvPr id="170" name="Google Shape;170;p21"/>
          <p:cNvSpPr txBox="1"/>
          <p:nvPr/>
        </p:nvSpPr>
        <p:spPr>
          <a:xfrm>
            <a:off x="10097175" y="81275"/>
            <a:ext cx="1977000" cy="465900"/>
          </a:xfrm>
          <a:prstGeom prst="rect">
            <a:avLst/>
          </a:prstGeom>
          <a:noFill/>
          <a:ln>
            <a:noFill/>
          </a:ln>
        </p:spPr>
        <p:txBody>
          <a:bodyPr spcFirstLastPara="1" wrap="square" lIns="91425" tIns="91425" rIns="91425" bIns="91425" anchor="t" anchorCtr="0">
            <a:noAutofit/>
          </a:bodyPr>
          <a:lstStyle/>
          <a:p>
            <a:pPr marL="0" lvl="0" indent="0" algn="l" rtl="0">
              <a:lnSpc>
                <a:spcPct val="90000"/>
              </a:lnSpc>
              <a:spcBef>
                <a:spcPts val="0"/>
              </a:spcBef>
              <a:spcAft>
                <a:spcPts val="0"/>
              </a:spcAft>
              <a:buNone/>
            </a:pPr>
            <a:r>
              <a:rPr lang="en-GB" sz="1800" b="1">
                <a:solidFill>
                  <a:schemeClr val="dk1"/>
                </a:solidFill>
                <a:latin typeface="Caveat"/>
                <a:ea typeface="Caveat"/>
                <a:cs typeface="Caveat"/>
                <a:sym typeface="Caveat"/>
              </a:rPr>
              <a:t>  </a:t>
            </a:r>
            <a:r>
              <a:rPr lang="en-GB" sz="1800" b="1" u="sng">
                <a:solidFill>
                  <a:schemeClr val="dk1"/>
                </a:solidFill>
                <a:latin typeface="Caveat"/>
                <a:ea typeface="Caveat"/>
                <a:cs typeface="Caveat"/>
                <a:sym typeface="Caveat"/>
              </a:rPr>
              <a:t>Shahida Miah PT4 </a:t>
            </a:r>
            <a:endParaRPr sz="1800" b="1">
              <a:solidFill>
                <a:schemeClr val="dk1"/>
              </a:solidFill>
              <a:latin typeface="Caveat"/>
              <a:ea typeface="Caveat"/>
              <a:cs typeface="Caveat"/>
              <a:sym typeface="Caveat"/>
            </a:endParaRPr>
          </a:p>
          <a:p>
            <a:pPr marL="0" lvl="0" indent="0" algn="l" rtl="0">
              <a:spcBef>
                <a:spcPts val="0"/>
              </a:spcBef>
              <a:spcAft>
                <a:spcPts val="0"/>
              </a:spcAft>
              <a:buNone/>
            </a:pPr>
            <a:endParaRPr/>
          </a:p>
        </p:txBody>
      </p:sp>
    </p:spTree>
  </p:cSld>
  <p:clrMapOvr>
    <a:masterClrMapping/>
  </p:clrMapOvr>
  <p:transition spd="med">
    <p:fade thruBlk="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xit" presetSubtype="8" fill="hold" grpId="0" nodeType="clickEffect">
                                  <p:stCondLst>
                                    <p:cond delay="0"/>
                                  </p:stCondLst>
                                  <p:childTnLst>
                                    <p:animEffect transition="out" filter="wheel(8)">
                                      <p:cBhvr>
                                        <p:cTn id="6" dur="2000"/>
                                        <p:tgtEl>
                                          <p:spTgt spid="167"/>
                                        </p:tgtEl>
                                      </p:cBhvr>
                                    </p:animEffect>
                                    <p:set>
                                      <p:cBhvr>
                                        <p:cTn id="7" dur="1" fill="hold">
                                          <p:stCondLst>
                                            <p:cond delay="1999"/>
                                          </p:stCondLst>
                                        </p:cTn>
                                        <p:tgtEl>
                                          <p:spTgt spid="16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7"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75"/>
        <p:cNvGrpSpPr/>
        <p:nvPr/>
      </p:nvGrpSpPr>
      <p:grpSpPr>
        <a:xfrm>
          <a:off x="0" y="0"/>
          <a:ext cx="0" cy="0"/>
          <a:chOff x="0" y="0"/>
          <a:chExt cx="0" cy="0"/>
        </a:xfrm>
      </p:grpSpPr>
      <p:sp>
        <p:nvSpPr>
          <p:cNvPr id="176" name="Google Shape;176;p22"/>
          <p:cNvSpPr txBox="1">
            <a:spLocks noGrp="1"/>
          </p:cNvSpPr>
          <p:nvPr>
            <p:ph type="title"/>
          </p:nvPr>
        </p:nvSpPr>
        <p:spPr>
          <a:xfrm>
            <a:off x="640725" y="179350"/>
            <a:ext cx="10515600" cy="1325700"/>
          </a:xfrm>
          <a:prstGeom prst="rect">
            <a:avLst/>
          </a:prstGeom>
        </p:spPr>
        <p:txBody>
          <a:bodyPr spcFirstLastPara="1" wrap="square" lIns="91425" tIns="45700" rIns="91425" bIns="45700" anchor="ctr" anchorCtr="0">
            <a:noAutofit/>
          </a:bodyPr>
          <a:lstStyle/>
          <a:p>
            <a:pPr marL="0" lvl="0" indent="0" algn="ctr" rtl="0">
              <a:spcBef>
                <a:spcPts val="0"/>
              </a:spcBef>
              <a:spcAft>
                <a:spcPts val="0"/>
              </a:spcAft>
              <a:buNone/>
            </a:pPr>
            <a:r>
              <a:rPr lang="en-GB" sz="4800" u="sng" dirty="0">
                <a:latin typeface="Pacifico"/>
                <a:ea typeface="Pacifico"/>
                <a:cs typeface="Pacifico"/>
                <a:sym typeface="Pacifico"/>
              </a:rPr>
              <a:t>Sales Manager</a:t>
            </a:r>
            <a:endParaRPr sz="4800" u="sng" dirty="0">
              <a:latin typeface="Pacifico"/>
              <a:ea typeface="Pacifico"/>
              <a:cs typeface="Pacifico"/>
              <a:sym typeface="Pacifico"/>
            </a:endParaRPr>
          </a:p>
        </p:txBody>
      </p:sp>
      <p:sp>
        <p:nvSpPr>
          <p:cNvPr id="177" name="Google Shape;177;p22"/>
          <p:cNvSpPr txBox="1">
            <a:spLocks noGrp="1"/>
          </p:cNvSpPr>
          <p:nvPr>
            <p:ph type="body" idx="1"/>
          </p:nvPr>
        </p:nvSpPr>
        <p:spPr>
          <a:xfrm>
            <a:off x="344300" y="1399450"/>
            <a:ext cx="10515600" cy="4635600"/>
          </a:xfrm>
          <a:prstGeom prst="rect">
            <a:avLst/>
          </a:prstGeom>
        </p:spPr>
        <p:txBody>
          <a:bodyPr spcFirstLastPara="1" wrap="square" lIns="91425" tIns="45700" rIns="91425" bIns="45700" anchor="t" anchorCtr="0">
            <a:noAutofit/>
          </a:bodyPr>
          <a:lstStyle/>
          <a:p>
            <a:pPr marL="0" lvl="0" indent="0" algn="l" rtl="0">
              <a:spcBef>
                <a:spcPts val="1000"/>
              </a:spcBef>
              <a:spcAft>
                <a:spcPts val="0"/>
              </a:spcAft>
              <a:buNone/>
            </a:pPr>
            <a:endParaRPr sz="3000" b="1" u="sng">
              <a:latin typeface="Caveat"/>
              <a:ea typeface="Caveat"/>
              <a:cs typeface="Caveat"/>
              <a:sym typeface="Caveat"/>
            </a:endParaRPr>
          </a:p>
          <a:p>
            <a:pPr marL="457200" lvl="0" indent="-419100" algn="l" rtl="0">
              <a:spcBef>
                <a:spcPts val="1000"/>
              </a:spcBef>
              <a:spcAft>
                <a:spcPts val="0"/>
              </a:spcAft>
              <a:buClr>
                <a:srgbClr val="000000"/>
              </a:buClr>
              <a:buSzPts val="3000"/>
              <a:buChar char="❏"/>
            </a:pPr>
            <a:r>
              <a:rPr lang="en-GB" sz="3000">
                <a:solidFill>
                  <a:srgbClr val="000000"/>
                </a:solidFill>
              </a:rPr>
              <a:t>Dealing with on ground sales - arranging buying and free collections of the cardboard.</a:t>
            </a:r>
            <a:endParaRPr sz="3000">
              <a:solidFill>
                <a:srgbClr val="000000"/>
              </a:solidFill>
            </a:endParaRPr>
          </a:p>
          <a:p>
            <a:pPr marL="457200" lvl="0" indent="0" algn="l" rtl="0">
              <a:spcBef>
                <a:spcPts val="1000"/>
              </a:spcBef>
              <a:spcAft>
                <a:spcPts val="0"/>
              </a:spcAft>
              <a:buNone/>
            </a:pPr>
            <a:endParaRPr sz="3000">
              <a:solidFill>
                <a:srgbClr val="000000"/>
              </a:solidFill>
            </a:endParaRPr>
          </a:p>
          <a:p>
            <a:pPr marL="457200" lvl="0" indent="-419100" algn="l" rtl="0">
              <a:spcBef>
                <a:spcPts val="1000"/>
              </a:spcBef>
              <a:spcAft>
                <a:spcPts val="0"/>
              </a:spcAft>
              <a:buClr>
                <a:srgbClr val="000000"/>
              </a:buClr>
              <a:buSzPts val="3000"/>
              <a:buFont typeface="Calibri"/>
              <a:buChar char="❏"/>
            </a:pPr>
            <a:r>
              <a:rPr lang="en-GB" sz="3000">
                <a:solidFill>
                  <a:srgbClr val="000000"/>
                </a:solidFill>
              </a:rPr>
              <a:t>Achieving growth and hitting sales targets by successfully managing sales.</a:t>
            </a:r>
            <a:endParaRPr sz="3000">
              <a:solidFill>
                <a:srgbClr val="000000"/>
              </a:solidFill>
            </a:endParaRPr>
          </a:p>
          <a:p>
            <a:pPr marL="457200" lvl="0" indent="0" algn="l" rtl="0">
              <a:spcBef>
                <a:spcPts val="1000"/>
              </a:spcBef>
              <a:spcAft>
                <a:spcPts val="0"/>
              </a:spcAft>
              <a:buNone/>
            </a:pPr>
            <a:endParaRPr sz="3000">
              <a:solidFill>
                <a:srgbClr val="000000"/>
              </a:solidFill>
            </a:endParaRPr>
          </a:p>
          <a:p>
            <a:pPr marL="457200" lvl="0" indent="-419100" algn="l" rtl="0">
              <a:spcBef>
                <a:spcPts val="1000"/>
              </a:spcBef>
              <a:spcAft>
                <a:spcPts val="0"/>
              </a:spcAft>
              <a:buClr>
                <a:srgbClr val="000000"/>
              </a:buClr>
              <a:buSzPts val="3000"/>
              <a:buFont typeface="Calibri"/>
              <a:buChar char="❏"/>
            </a:pPr>
            <a:r>
              <a:rPr lang="en-GB" sz="3000">
                <a:solidFill>
                  <a:srgbClr val="000000"/>
                </a:solidFill>
              </a:rPr>
              <a:t>Designing and implementing strategic sales plans that expands customer base and ensures its strong presence </a:t>
            </a:r>
            <a:r>
              <a:rPr lang="en-GB" sz="1400">
                <a:solidFill>
                  <a:srgbClr val="000000"/>
                </a:solidFill>
              </a:rPr>
              <a:t>(Workable, 2018)</a:t>
            </a:r>
            <a:endParaRPr sz="1400">
              <a:solidFill>
                <a:srgbClr val="000000"/>
              </a:solidFill>
            </a:endParaRPr>
          </a:p>
          <a:p>
            <a:pPr marL="457200" lvl="0" indent="0" algn="l" rtl="0">
              <a:spcBef>
                <a:spcPts val="1000"/>
              </a:spcBef>
              <a:spcAft>
                <a:spcPts val="0"/>
              </a:spcAft>
              <a:buNone/>
            </a:pPr>
            <a:endParaRPr sz="3000"/>
          </a:p>
          <a:p>
            <a:pPr marL="457200" lvl="0" indent="0" algn="l" rtl="0">
              <a:spcBef>
                <a:spcPts val="1000"/>
              </a:spcBef>
              <a:spcAft>
                <a:spcPts val="0"/>
              </a:spcAft>
              <a:buNone/>
            </a:pPr>
            <a:endParaRPr/>
          </a:p>
        </p:txBody>
      </p:sp>
      <p:sp>
        <p:nvSpPr>
          <p:cNvPr id="178" name="Google Shape;178;p22"/>
          <p:cNvSpPr txBox="1">
            <a:spLocks noGrp="1"/>
          </p:cNvSpPr>
          <p:nvPr>
            <p:ph type="sldNum" idx="12"/>
          </p:nvPr>
        </p:nvSpPr>
        <p:spPr>
          <a:xfrm>
            <a:off x="8610600" y="6356350"/>
            <a:ext cx="2743200" cy="365100"/>
          </a:xfrm>
          <a:prstGeom prst="rect">
            <a:avLst/>
          </a:prstGeom>
        </p:spPr>
        <p:txBody>
          <a:bodyPr spcFirstLastPara="1" wrap="square" lIns="91425" tIns="45700" rIns="91425" bIns="45700" anchor="ctr" anchorCtr="0">
            <a:noAutofit/>
          </a:bodyPr>
          <a:lstStyle/>
          <a:p>
            <a:pPr marL="0" lvl="0" indent="0" algn="r" rtl="0">
              <a:spcBef>
                <a:spcPts val="0"/>
              </a:spcBef>
              <a:spcAft>
                <a:spcPts val="0"/>
              </a:spcAft>
              <a:buClr>
                <a:srgbClr val="000000"/>
              </a:buClr>
              <a:buFont typeface="Arial"/>
              <a:buNone/>
            </a:pPr>
            <a:fld id="{00000000-1234-1234-1234-123412341234}" type="slidenum">
              <a:rPr lang="en-GB"/>
              <a:t>10</a:t>
            </a:fld>
            <a:endParaRPr/>
          </a:p>
        </p:txBody>
      </p:sp>
      <p:pic>
        <p:nvPicPr>
          <p:cNvPr id="179" name="Google Shape;179;p22"/>
          <p:cNvPicPr preferRelativeResize="0"/>
          <p:nvPr/>
        </p:nvPicPr>
        <p:blipFill>
          <a:blip r:embed="rId3">
            <a:alphaModFix/>
          </a:blip>
          <a:stretch>
            <a:fillRect/>
          </a:stretch>
        </p:blipFill>
        <p:spPr>
          <a:xfrm>
            <a:off x="10240225" y="179350"/>
            <a:ext cx="1634400" cy="1634400"/>
          </a:xfrm>
          <a:prstGeom prst="ellipse">
            <a:avLst/>
          </a:prstGeom>
          <a:noFill/>
          <a:ln w="9525" cap="flat" cmpd="sng">
            <a:solidFill>
              <a:srgbClr val="000000"/>
            </a:solidFill>
            <a:prstDash val="solid"/>
            <a:round/>
            <a:headEnd type="none" w="sm" len="sm"/>
            <a:tailEnd type="none" w="sm" len="sm"/>
          </a:ln>
        </p:spPr>
      </p:pic>
      <p:sp>
        <p:nvSpPr>
          <p:cNvPr id="180" name="Google Shape;180;p22"/>
          <p:cNvSpPr txBox="1"/>
          <p:nvPr/>
        </p:nvSpPr>
        <p:spPr>
          <a:xfrm>
            <a:off x="8380100" y="1296850"/>
            <a:ext cx="2479800" cy="600600"/>
          </a:xfrm>
          <a:prstGeom prst="rect">
            <a:avLst/>
          </a:prstGeom>
          <a:noFill/>
          <a:ln>
            <a:noFill/>
          </a:ln>
        </p:spPr>
        <p:txBody>
          <a:bodyPr spcFirstLastPara="1" wrap="square" lIns="91425" tIns="91425" rIns="91425" bIns="91425" anchor="t" anchorCtr="0">
            <a:noAutofit/>
          </a:bodyPr>
          <a:lstStyle/>
          <a:p>
            <a:pPr marL="0" lvl="0" indent="0" algn="l" rtl="0">
              <a:lnSpc>
                <a:spcPct val="90000"/>
              </a:lnSpc>
              <a:spcBef>
                <a:spcPts val="1000"/>
              </a:spcBef>
              <a:spcAft>
                <a:spcPts val="0"/>
              </a:spcAft>
              <a:buClr>
                <a:schemeClr val="dk1"/>
              </a:buClr>
              <a:buSzPts val="1100"/>
              <a:buFont typeface="Arial"/>
              <a:buNone/>
            </a:pPr>
            <a:r>
              <a:rPr lang="en-GB" sz="2400" b="1" u="sng">
                <a:solidFill>
                  <a:schemeClr val="dk1"/>
                </a:solidFill>
                <a:latin typeface="Caveat"/>
                <a:ea typeface="Caveat"/>
                <a:cs typeface="Caveat"/>
                <a:sym typeface="Caveat"/>
              </a:rPr>
              <a:t>Nazrin Karim PT1.</a:t>
            </a:r>
            <a:endParaRPr sz="2400"/>
          </a:p>
        </p:txBody>
      </p:sp>
    </p:spTree>
  </p:cSld>
  <p:clrMapOvr>
    <a:masterClrMapping/>
  </p:clrMapOvr>
  <p:transition spd="med">
    <p:fade thruBlk="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xit" presetSubtype="8" fill="hold" grpId="0" nodeType="clickEffect">
                                  <p:stCondLst>
                                    <p:cond delay="0"/>
                                  </p:stCondLst>
                                  <p:childTnLst>
                                    <p:animEffect transition="out" filter="wheel(8)">
                                      <p:cBhvr>
                                        <p:cTn id="6" dur="2000"/>
                                        <p:tgtEl>
                                          <p:spTgt spid="176"/>
                                        </p:tgtEl>
                                      </p:cBhvr>
                                    </p:animEffect>
                                    <p:set>
                                      <p:cBhvr>
                                        <p:cTn id="7" dur="1" fill="hold">
                                          <p:stCondLst>
                                            <p:cond delay="1999"/>
                                          </p:stCondLst>
                                        </p:cTn>
                                        <p:tgtEl>
                                          <p:spTgt spid="17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6"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85"/>
        <p:cNvGrpSpPr/>
        <p:nvPr/>
      </p:nvGrpSpPr>
      <p:grpSpPr>
        <a:xfrm>
          <a:off x="0" y="0"/>
          <a:ext cx="0" cy="0"/>
          <a:chOff x="0" y="0"/>
          <a:chExt cx="0" cy="0"/>
        </a:xfrm>
      </p:grpSpPr>
      <p:sp>
        <p:nvSpPr>
          <p:cNvPr id="186" name="Google Shape;186;p23"/>
          <p:cNvSpPr txBox="1">
            <a:spLocks noGrp="1"/>
          </p:cNvSpPr>
          <p:nvPr>
            <p:ph type="title"/>
          </p:nvPr>
        </p:nvSpPr>
        <p:spPr>
          <a:xfrm>
            <a:off x="838200" y="296725"/>
            <a:ext cx="10515600" cy="1325700"/>
          </a:xfrm>
          <a:prstGeom prst="rect">
            <a:avLst/>
          </a:prstGeom>
        </p:spPr>
        <p:txBody>
          <a:bodyPr spcFirstLastPara="1" wrap="square" lIns="91425" tIns="45700" rIns="91425" bIns="45700" anchor="ctr" anchorCtr="0">
            <a:noAutofit/>
          </a:bodyPr>
          <a:lstStyle/>
          <a:p>
            <a:pPr marL="0" lvl="0" indent="0" algn="ctr" rtl="0">
              <a:spcBef>
                <a:spcPts val="0"/>
              </a:spcBef>
              <a:spcAft>
                <a:spcPts val="0"/>
              </a:spcAft>
              <a:buClr>
                <a:schemeClr val="dk1"/>
              </a:buClr>
              <a:buSzPts val="1100"/>
              <a:buFont typeface="Arial"/>
              <a:buNone/>
            </a:pPr>
            <a:r>
              <a:rPr lang="en-GB" sz="4800" u="sng" dirty="0">
                <a:latin typeface="Pacifico"/>
                <a:ea typeface="Pacifico"/>
                <a:cs typeface="Pacifico"/>
                <a:sym typeface="Pacifico"/>
              </a:rPr>
              <a:t>Sales Manager</a:t>
            </a:r>
            <a:endParaRPr sz="4800" u="sng" dirty="0">
              <a:latin typeface="Pacifico"/>
              <a:ea typeface="Pacifico"/>
              <a:cs typeface="Pacifico"/>
              <a:sym typeface="Pacifico"/>
            </a:endParaRPr>
          </a:p>
          <a:p>
            <a:pPr marL="0" lvl="0" indent="0" algn="l" rtl="0">
              <a:spcBef>
                <a:spcPts val="0"/>
              </a:spcBef>
              <a:spcAft>
                <a:spcPts val="0"/>
              </a:spcAft>
              <a:buNone/>
            </a:pPr>
            <a:endParaRPr dirty="0"/>
          </a:p>
        </p:txBody>
      </p:sp>
      <p:sp>
        <p:nvSpPr>
          <p:cNvPr id="187" name="Google Shape;187;p23"/>
          <p:cNvSpPr txBox="1">
            <a:spLocks noGrp="1"/>
          </p:cNvSpPr>
          <p:nvPr>
            <p:ph type="body" idx="1"/>
          </p:nvPr>
        </p:nvSpPr>
        <p:spPr>
          <a:xfrm>
            <a:off x="838200" y="1095900"/>
            <a:ext cx="10515600" cy="5260450"/>
          </a:xfrm>
          <a:prstGeom prst="rect">
            <a:avLst/>
          </a:prstGeom>
        </p:spPr>
        <p:txBody>
          <a:bodyPr spcFirstLastPara="1" wrap="square" lIns="91425" tIns="45700" rIns="91425" bIns="45700" anchor="t" anchorCtr="0">
            <a:noAutofit/>
          </a:bodyPr>
          <a:lstStyle/>
          <a:p>
            <a:pPr marL="0" lvl="0" indent="0" algn="l" rtl="0">
              <a:spcBef>
                <a:spcPts val="1000"/>
              </a:spcBef>
              <a:spcAft>
                <a:spcPts val="0"/>
              </a:spcAft>
              <a:buClr>
                <a:schemeClr val="dk1"/>
              </a:buClr>
              <a:buSzPts val="1100"/>
              <a:buFont typeface="Arial"/>
              <a:buNone/>
            </a:pPr>
            <a:endParaRPr sz="3000" b="1" u="sng" dirty="0">
              <a:latin typeface="Caveat"/>
              <a:ea typeface="Caveat"/>
              <a:cs typeface="Caveat"/>
              <a:sym typeface="Caveat"/>
            </a:endParaRPr>
          </a:p>
          <a:p>
            <a:pPr marL="457200" lvl="0" indent="-419100" algn="l" rtl="0">
              <a:spcBef>
                <a:spcPts val="1000"/>
              </a:spcBef>
              <a:spcAft>
                <a:spcPts val="0"/>
              </a:spcAft>
              <a:buSzPts val="3000"/>
              <a:buChar char="❏"/>
            </a:pPr>
            <a:r>
              <a:rPr lang="en-GB" sz="2400" dirty="0"/>
              <a:t>Liaise with brokers to achieve the best bids on our products.</a:t>
            </a:r>
          </a:p>
          <a:p>
            <a:pPr marL="38100" lvl="0" indent="0" algn="l" rtl="0">
              <a:spcBef>
                <a:spcPts val="1000"/>
              </a:spcBef>
              <a:spcAft>
                <a:spcPts val="0"/>
              </a:spcAft>
              <a:buSzPts val="3000"/>
              <a:buNone/>
            </a:pPr>
            <a:endParaRPr sz="2400" dirty="0"/>
          </a:p>
          <a:p>
            <a:pPr marL="457200" lvl="0" indent="-419100" algn="l" rtl="0">
              <a:spcBef>
                <a:spcPts val="0"/>
              </a:spcBef>
              <a:spcAft>
                <a:spcPts val="0"/>
              </a:spcAft>
              <a:buSzPts val="3000"/>
              <a:buChar char="❏"/>
            </a:pPr>
            <a:r>
              <a:rPr lang="en-GB" sz="2400" dirty="0"/>
              <a:t>Ensure all sales administration is completed effectively.</a:t>
            </a:r>
          </a:p>
          <a:p>
            <a:pPr marL="38100" lvl="0" indent="0" algn="l" rtl="0">
              <a:spcBef>
                <a:spcPts val="0"/>
              </a:spcBef>
              <a:spcAft>
                <a:spcPts val="0"/>
              </a:spcAft>
              <a:buSzPts val="3000"/>
              <a:buNone/>
            </a:pPr>
            <a:endParaRPr sz="2400" dirty="0"/>
          </a:p>
          <a:p>
            <a:pPr marL="457200" lvl="0" indent="-419100" algn="l" rtl="0">
              <a:spcBef>
                <a:spcPts val="0"/>
              </a:spcBef>
              <a:spcAft>
                <a:spcPts val="0"/>
              </a:spcAft>
              <a:buSzPts val="3000"/>
              <a:buChar char="❏"/>
            </a:pPr>
            <a:r>
              <a:rPr lang="en-GB" sz="2400" dirty="0"/>
              <a:t>Chase leads and follow up on opportunities to generate sales (Charter Selection. 2017).</a:t>
            </a:r>
          </a:p>
          <a:p>
            <a:pPr marL="38100" lvl="0" indent="0" algn="l" rtl="0">
              <a:spcBef>
                <a:spcPts val="0"/>
              </a:spcBef>
              <a:spcAft>
                <a:spcPts val="0"/>
              </a:spcAft>
              <a:buSzPts val="3000"/>
              <a:buNone/>
            </a:pPr>
            <a:endParaRPr sz="2400" dirty="0"/>
          </a:p>
          <a:p>
            <a:pPr marL="457200" lvl="0" indent="-419100" algn="l" rtl="0">
              <a:spcBef>
                <a:spcPts val="0"/>
              </a:spcBef>
              <a:spcAft>
                <a:spcPts val="0"/>
              </a:spcAft>
              <a:buSzPts val="3000"/>
              <a:buChar char="❏"/>
            </a:pPr>
            <a:r>
              <a:rPr lang="en-GB" sz="2400" dirty="0"/>
              <a:t>Identify emerging markets and be fully aware of new products and competition status.</a:t>
            </a:r>
          </a:p>
          <a:p>
            <a:pPr marL="38100" lvl="0" indent="0" algn="l" rtl="0">
              <a:spcBef>
                <a:spcPts val="0"/>
              </a:spcBef>
              <a:spcAft>
                <a:spcPts val="0"/>
              </a:spcAft>
              <a:buSzPts val="3000"/>
              <a:buNone/>
            </a:pPr>
            <a:endParaRPr sz="2400" dirty="0"/>
          </a:p>
          <a:p>
            <a:pPr marL="457200" lvl="0" indent="-419100" algn="l" rtl="0">
              <a:spcBef>
                <a:spcPts val="0"/>
              </a:spcBef>
              <a:spcAft>
                <a:spcPts val="0"/>
              </a:spcAft>
              <a:buSzPts val="3000"/>
              <a:buChar char="❏"/>
            </a:pPr>
            <a:r>
              <a:rPr lang="en-GB" sz="2400" dirty="0"/>
              <a:t>Build strong long lasting customer relationships.</a:t>
            </a:r>
          </a:p>
          <a:p>
            <a:pPr marL="38100" lvl="0" indent="0" algn="l" rtl="0">
              <a:spcBef>
                <a:spcPts val="0"/>
              </a:spcBef>
              <a:spcAft>
                <a:spcPts val="0"/>
              </a:spcAft>
              <a:buSzPts val="3000"/>
              <a:buNone/>
            </a:pPr>
            <a:endParaRPr sz="2400" dirty="0"/>
          </a:p>
          <a:p>
            <a:pPr marL="457200" lvl="0" indent="-419100" algn="l" rtl="0">
              <a:spcBef>
                <a:spcPts val="0"/>
              </a:spcBef>
              <a:spcAft>
                <a:spcPts val="0"/>
              </a:spcAft>
              <a:buSzPts val="3000"/>
              <a:buChar char="❏"/>
            </a:pPr>
            <a:r>
              <a:rPr lang="en-GB" sz="2400" dirty="0"/>
              <a:t>Keeping up to date with current market prices.</a:t>
            </a:r>
            <a:endParaRPr sz="2400" dirty="0"/>
          </a:p>
          <a:p>
            <a:pPr marL="0" lvl="0" indent="0" algn="l" rtl="0">
              <a:spcBef>
                <a:spcPts val="1000"/>
              </a:spcBef>
              <a:spcAft>
                <a:spcPts val="0"/>
              </a:spcAft>
              <a:buNone/>
            </a:pPr>
            <a:endParaRPr dirty="0"/>
          </a:p>
        </p:txBody>
      </p:sp>
      <p:sp>
        <p:nvSpPr>
          <p:cNvPr id="188" name="Google Shape;188;p23"/>
          <p:cNvSpPr txBox="1">
            <a:spLocks noGrp="1"/>
          </p:cNvSpPr>
          <p:nvPr>
            <p:ph type="sldNum" idx="12"/>
          </p:nvPr>
        </p:nvSpPr>
        <p:spPr>
          <a:xfrm>
            <a:off x="8610600" y="6356350"/>
            <a:ext cx="2743200" cy="365100"/>
          </a:xfrm>
          <a:prstGeom prst="rect">
            <a:avLst/>
          </a:prstGeom>
        </p:spPr>
        <p:txBody>
          <a:bodyPr spcFirstLastPara="1" wrap="square" lIns="91425" tIns="45700" rIns="91425" bIns="45700" anchor="ctr" anchorCtr="0">
            <a:noAutofit/>
          </a:bodyPr>
          <a:lstStyle/>
          <a:p>
            <a:pPr marL="0" lvl="0" indent="0" algn="r" rtl="0">
              <a:spcBef>
                <a:spcPts val="0"/>
              </a:spcBef>
              <a:spcAft>
                <a:spcPts val="0"/>
              </a:spcAft>
              <a:buClr>
                <a:srgbClr val="000000"/>
              </a:buClr>
              <a:buFont typeface="Arial"/>
              <a:buNone/>
            </a:pPr>
            <a:fld id="{00000000-1234-1234-1234-123412341234}" type="slidenum">
              <a:rPr lang="en-GB"/>
              <a:t>11</a:t>
            </a:fld>
            <a:endParaRPr/>
          </a:p>
        </p:txBody>
      </p:sp>
      <p:sp>
        <p:nvSpPr>
          <p:cNvPr id="189" name="Google Shape;189;p23"/>
          <p:cNvSpPr txBox="1"/>
          <p:nvPr/>
        </p:nvSpPr>
        <p:spPr>
          <a:xfrm>
            <a:off x="10124525" y="99700"/>
            <a:ext cx="1864200" cy="567300"/>
          </a:xfrm>
          <a:prstGeom prst="rect">
            <a:avLst/>
          </a:prstGeom>
          <a:noFill/>
          <a:ln>
            <a:noFill/>
          </a:ln>
        </p:spPr>
        <p:txBody>
          <a:bodyPr spcFirstLastPara="1" wrap="square" lIns="91425" tIns="91425" rIns="91425" bIns="91425" anchor="t" anchorCtr="0">
            <a:noAutofit/>
          </a:bodyPr>
          <a:lstStyle/>
          <a:p>
            <a:pPr marL="0" lvl="0" indent="0" algn="l" rtl="0">
              <a:lnSpc>
                <a:spcPct val="90000"/>
              </a:lnSpc>
              <a:spcBef>
                <a:spcPts val="1000"/>
              </a:spcBef>
              <a:spcAft>
                <a:spcPts val="0"/>
              </a:spcAft>
              <a:buNone/>
            </a:pPr>
            <a:r>
              <a:rPr lang="en-GB" sz="1800" b="1" u="sng">
                <a:solidFill>
                  <a:schemeClr val="dk1"/>
                </a:solidFill>
                <a:latin typeface="Caveat"/>
                <a:ea typeface="Caveat"/>
                <a:cs typeface="Caveat"/>
                <a:sym typeface="Caveat"/>
              </a:rPr>
              <a:t>Nazrin Karim PT2.</a:t>
            </a:r>
            <a:endParaRPr sz="1800"/>
          </a:p>
        </p:txBody>
      </p:sp>
    </p:spTree>
  </p:cSld>
  <p:clrMapOvr>
    <a:masterClrMapping/>
  </p:clrMapOvr>
  <p:transition spd="med">
    <p:fade thruBlk="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xit" presetSubtype="8" fill="hold" grpId="0" nodeType="clickEffect">
                                  <p:stCondLst>
                                    <p:cond delay="0"/>
                                  </p:stCondLst>
                                  <p:childTnLst>
                                    <p:animEffect transition="out" filter="wheel(8)">
                                      <p:cBhvr>
                                        <p:cTn id="6" dur="2000"/>
                                        <p:tgtEl>
                                          <p:spTgt spid="186"/>
                                        </p:tgtEl>
                                      </p:cBhvr>
                                    </p:animEffect>
                                    <p:set>
                                      <p:cBhvr>
                                        <p:cTn id="7" dur="1" fill="hold">
                                          <p:stCondLst>
                                            <p:cond delay="1999"/>
                                          </p:stCondLst>
                                        </p:cTn>
                                        <p:tgtEl>
                                          <p:spTgt spid="18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6"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94"/>
        <p:cNvGrpSpPr/>
        <p:nvPr/>
      </p:nvGrpSpPr>
      <p:grpSpPr>
        <a:xfrm>
          <a:off x="0" y="0"/>
          <a:ext cx="0" cy="0"/>
          <a:chOff x="0" y="0"/>
          <a:chExt cx="0" cy="0"/>
        </a:xfrm>
      </p:grpSpPr>
      <p:sp>
        <p:nvSpPr>
          <p:cNvPr id="195" name="Google Shape;195;p24"/>
          <p:cNvSpPr txBox="1">
            <a:spLocks noGrp="1"/>
          </p:cNvSpPr>
          <p:nvPr>
            <p:ph type="title"/>
          </p:nvPr>
        </p:nvSpPr>
        <p:spPr>
          <a:xfrm>
            <a:off x="838200" y="131725"/>
            <a:ext cx="10515600" cy="1325700"/>
          </a:xfrm>
          <a:prstGeom prst="rect">
            <a:avLst/>
          </a:prstGeom>
        </p:spPr>
        <p:txBody>
          <a:bodyPr spcFirstLastPara="1" wrap="square" lIns="91425" tIns="45700" rIns="91425" bIns="45700" anchor="ctr" anchorCtr="0">
            <a:noAutofit/>
          </a:bodyPr>
          <a:lstStyle/>
          <a:p>
            <a:pPr marL="0" lvl="0" indent="0" algn="ctr" rtl="0">
              <a:spcBef>
                <a:spcPts val="0"/>
              </a:spcBef>
              <a:spcAft>
                <a:spcPts val="0"/>
              </a:spcAft>
              <a:buNone/>
            </a:pPr>
            <a:r>
              <a:rPr lang="en-GB" sz="4800" u="sng" dirty="0">
                <a:latin typeface="Pacifico"/>
                <a:ea typeface="Pacifico"/>
                <a:cs typeface="Pacifico"/>
                <a:sym typeface="Pacifico"/>
              </a:rPr>
              <a:t>Product</a:t>
            </a:r>
            <a:endParaRPr sz="4800" u="sng" dirty="0">
              <a:latin typeface="Pacifico"/>
              <a:ea typeface="Pacifico"/>
              <a:cs typeface="Pacifico"/>
              <a:sym typeface="Pacifico"/>
            </a:endParaRPr>
          </a:p>
        </p:txBody>
      </p:sp>
      <p:sp>
        <p:nvSpPr>
          <p:cNvPr id="196" name="Google Shape;196;p24"/>
          <p:cNvSpPr txBox="1">
            <a:spLocks noGrp="1"/>
          </p:cNvSpPr>
          <p:nvPr>
            <p:ph type="body" idx="1"/>
          </p:nvPr>
        </p:nvSpPr>
        <p:spPr>
          <a:xfrm>
            <a:off x="838200" y="1050563"/>
            <a:ext cx="10515600" cy="4943700"/>
          </a:xfrm>
          <a:prstGeom prst="rect">
            <a:avLst/>
          </a:prstGeom>
        </p:spPr>
        <p:txBody>
          <a:bodyPr spcFirstLastPara="1" wrap="square" lIns="91425" tIns="45700" rIns="91425" bIns="45700" anchor="t" anchorCtr="0">
            <a:noAutofit/>
          </a:bodyPr>
          <a:lstStyle/>
          <a:p>
            <a:pPr marL="0" lvl="0" indent="0" algn="l" rtl="0">
              <a:spcBef>
                <a:spcPts val="1000"/>
              </a:spcBef>
              <a:spcAft>
                <a:spcPts val="0"/>
              </a:spcAft>
              <a:buNone/>
            </a:pPr>
            <a:endParaRPr sz="3000" b="1" u="sng" dirty="0">
              <a:latin typeface="Caveat"/>
              <a:ea typeface="Caveat"/>
              <a:cs typeface="Caveat"/>
              <a:sym typeface="Caveat"/>
            </a:endParaRPr>
          </a:p>
          <a:p>
            <a:pPr marL="0" lvl="0" indent="0" algn="l" rtl="0">
              <a:spcBef>
                <a:spcPts val="1000"/>
              </a:spcBef>
              <a:spcAft>
                <a:spcPts val="0"/>
              </a:spcAft>
              <a:buNone/>
            </a:pPr>
            <a:r>
              <a:rPr lang="en-GB" sz="3000" b="1" i="1" u="sng" dirty="0"/>
              <a:t>Recycling Cardboard </a:t>
            </a:r>
            <a:endParaRPr sz="3000" b="1" i="1" u="sng" dirty="0"/>
          </a:p>
          <a:p>
            <a:pPr marL="0" lvl="0" indent="0" algn="l" rtl="0">
              <a:spcBef>
                <a:spcPts val="1000"/>
              </a:spcBef>
              <a:spcAft>
                <a:spcPts val="0"/>
              </a:spcAft>
              <a:buNone/>
            </a:pPr>
            <a:r>
              <a:rPr lang="en-GB" sz="3000" b="1" i="1" u="sng" dirty="0"/>
              <a:t>Corrugated cardboard</a:t>
            </a:r>
            <a:endParaRPr sz="3000" b="1" i="1" u="sng" dirty="0"/>
          </a:p>
          <a:p>
            <a:pPr marL="0" lvl="0" indent="0" algn="l" rtl="0">
              <a:spcBef>
                <a:spcPts val="1000"/>
              </a:spcBef>
              <a:spcAft>
                <a:spcPts val="0"/>
              </a:spcAft>
              <a:buNone/>
            </a:pPr>
            <a:r>
              <a:rPr lang="en-GB" sz="3000" dirty="0"/>
              <a:t>Four types of cardboard: -</a:t>
            </a:r>
            <a:endParaRPr sz="3000" dirty="0"/>
          </a:p>
          <a:p>
            <a:pPr marL="457200" lvl="0" indent="-419100" algn="l" rtl="0">
              <a:spcBef>
                <a:spcPts val="1000"/>
              </a:spcBef>
              <a:spcAft>
                <a:spcPts val="0"/>
              </a:spcAft>
              <a:buSzPts val="3000"/>
              <a:buChar char="❏"/>
            </a:pPr>
            <a:r>
              <a:rPr lang="en-GB" sz="3000" dirty="0"/>
              <a:t>Single face board / 2 Layer Single </a:t>
            </a:r>
          </a:p>
          <a:p>
            <a:pPr marL="38100" lvl="0" indent="0" algn="l" rtl="0">
              <a:spcBef>
                <a:spcPts val="1000"/>
              </a:spcBef>
              <a:spcAft>
                <a:spcPts val="0"/>
              </a:spcAft>
              <a:buSzPts val="3000"/>
              <a:buNone/>
            </a:pPr>
            <a:r>
              <a:rPr lang="en-GB" sz="3000" dirty="0"/>
              <a:t> </a:t>
            </a:r>
            <a:endParaRPr sz="3000" dirty="0"/>
          </a:p>
          <a:p>
            <a:pPr marL="457200" lvl="0" indent="-419100" algn="l" rtl="0">
              <a:spcBef>
                <a:spcPts val="0"/>
              </a:spcBef>
              <a:spcAft>
                <a:spcPts val="0"/>
              </a:spcAft>
              <a:buSzPts val="3000"/>
              <a:buChar char="❏"/>
            </a:pPr>
            <a:r>
              <a:rPr lang="en-GB" sz="3000" dirty="0"/>
              <a:t>Single wall board / 3 layer</a:t>
            </a:r>
          </a:p>
          <a:p>
            <a:pPr marL="38100" lvl="0" indent="0" algn="l" rtl="0">
              <a:spcBef>
                <a:spcPts val="0"/>
              </a:spcBef>
              <a:spcAft>
                <a:spcPts val="0"/>
              </a:spcAft>
              <a:buSzPts val="3000"/>
              <a:buNone/>
            </a:pPr>
            <a:endParaRPr sz="3000" dirty="0"/>
          </a:p>
          <a:p>
            <a:pPr marL="457200" lvl="0" indent="-419100" algn="l" rtl="0">
              <a:spcBef>
                <a:spcPts val="0"/>
              </a:spcBef>
              <a:spcAft>
                <a:spcPts val="0"/>
              </a:spcAft>
              <a:buSzPts val="3000"/>
              <a:buChar char="❏"/>
            </a:pPr>
            <a:r>
              <a:rPr lang="en-GB" sz="3000" dirty="0"/>
              <a:t>Double wall board / 4 layer </a:t>
            </a:r>
          </a:p>
          <a:p>
            <a:pPr marL="38100" lvl="0" indent="0" algn="l" rtl="0">
              <a:spcBef>
                <a:spcPts val="0"/>
              </a:spcBef>
              <a:spcAft>
                <a:spcPts val="0"/>
              </a:spcAft>
              <a:buSzPts val="3000"/>
              <a:buNone/>
            </a:pPr>
            <a:r>
              <a:rPr lang="en-GB" sz="3000" dirty="0"/>
              <a:t>  </a:t>
            </a:r>
            <a:endParaRPr sz="3000" dirty="0"/>
          </a:p>
          <a:p>
            <a:pPr marL="457200" lvl="0" indent="-419100" algn="l" rtl="0">
              <a:spcBef>
                <a:spcPts val="0"/>
              </a:spcBef>
              <a:spcAft>
                <a:spcPts val="0"/>
              </a:spcAft>
              <a:buSzPts val="3000"/>
              <a:buChar char="❏"/>
            </a:pPr>
            <a:r>
              <a:rPr lang="en-GB" sz="3000" dirty="0"/>
              <a:t>Triple wall board /5 layer                                                     </a:t>
            </a:r>
            <a:endParaRPr sz="3000" dirty="0"/>
          </a:p>
          <a:p>
            <a:pPr marL="457200" lvl="0" indent="0" algn="l" rtl="0">
              <a:spcBef>
                <a:spcPts val="1000"/>
              </a:spcBef>
              <a:spcAft>
                <a:spcPts val="0"/>
              </a:spcAft>
              <a:buNone/>
            </a:pPr>
            <a:r>
              <a:rPr lang="en-GB" sz="1400" dirty="0"/>
              <a:t>                                                                                                                                                                                                             (GWP Group, 2018)</a:t>
            </a:r>
            <a:endParaRPr sz="1400" dirty="0"/>
          </a:p>
          <a:p>
            <a:pPr marL="457200" lvl="0" indent="0" algn="l" rtl="0">
              <a:spcBef>
                <a:spcPts val="1000"/>
              </a:spcBef>
              <a:spcAft>
                <a:spcPts val="0"/>
              </a:spcAft>
              <a:buNone/>
            </a:pPr>
            <a:endParaRPr sz="3000" dirty="0"/>
          </a:p>
          <a:p>
            <a:pPr marL="457200" lvl="0" indent="0" algn="l" rtl="0">
              <a:spcBef>
                <a:spcPts val="1000"/>
              </a:spcBef>
              <a:spcAft>
                <a:spcPts val="0"/>
              </a:spcAft>
              <a:buNone/>
            </a:pPr>
            <a:endParaRPr sz="3000" dirty="0"/>
          </a:p>
          <a:p>
            <a:pPr marL="0" lvl="0" indent="0" algn="l" rtl="0">
              <a:spcBef>
                <a:spcPts val="1000"/>
              </a:spcBef>
              <a:spcAft>
                <a:spcPts val="0"/>
              </a:spcAft>
              <a:buNone/>
            </a:pPr>
            <a:endParaRPr sz="3000" dirty="0"/>
          </a:p>
          <a:p>
            <a:pPr marL="914400" lvl="0" indent="0" algn="ctr" rtl="0">
              <a:spcBef>
                <a:spcPts val="1000"/>
              </a:spcBef>
              <a:spcAft>
                <a:spcPts val="0"/>
              </a:spcAft>
              <a:buNone/>
            </a:pPr>
            <a:r>
              <a:rPr lang="en-GB" sz="3000" dirty="0"/>
              <a:t> </a:t>
            </a:r>
            <a:endParaRPr sz="3000" dirty="0"/>
          </a:p>
        </p:txBody>
      </p:sp>
      <p:sp>
        <p:nvSpPr>
          <p:cNvPr id="197" name="Google Shape;197;p24"/>
          <p:cNvSpPr txBox="1">
            <a:spLocks noGrp="1"/>
          </p:cNvSpPr>
          <p:nvPr>
            <p:ph type="sldNum" idx="12"/>
          </p:nvPr>
        </p:nvSpPr>
        <p:spPr>
          <a:xfrm>
            <a:off x="8610600" y="6356350"/>
            <a:ext cx="2743200" cy="365100"/>
          </a:xfrm>
          <a:prstGeom prst="rect">
            <a:avLst/>
          </a:prstGeom>
        </p:spPr>
        <p:txBody>
          <a:bodyPr spcFirstLastPara="1" wrap="square" lIns="91425" tIns="45700" rIns="91425" bIns="45700" anchor="ctr" anchorCtr="0">
            <a:noAutofit/>
          </a:bodyPr>
          <a:lstStyle/>
          <a:p>
            <a:pPr marL="0" lvl="0" indent="0" algn="r" rtl="0">
              <a:spcBef>
                <a:spcPts val="0"/>
              </a:spcBef>
              <a:spcAft>
                <a:spcPts val="0"/>
              </a:spcAft>
              <a:buClr>
                <a:srgbClr val="000000"/>
              </a:buClr>
              <a:buFont typeface="Arial"/>
              <a:buNone/>
            </a:pPr>
            <a:fld id="{00000000-1234-1234-1234-123412341234}" type="slidenum">
              <a:rPr lang="en-GB"/>
              <a:t>12</a:t>
            </a:fld>
            <a:endParaRPr/>
          </a:p>
        </p:txBody>
      </p:sp>
      <p:pic>
        <p:nvPicPr>
          <p:cNvPr id="198" name="Google Shape;198;p24"/>
          <p:cNvPicPr preferRelativeResize="0"/>
          <p:nvPr/>
        </p:nvPicPr>
        <p:blipFill>
          <a:blip r:embed="rId3">
            <a:alphaModFix/>
            <a:extLst>
              <a:ext uri="{BEBA8EAE-BF5A-486C-A8C5-ECC9F3942E4B}">
                <a14:imgProps xmlns:a14="http://schemas.microsoft.com/office/drawing/2010/main">
                  <a14:imgLayer r:embed="rId4">
                    <a14:imgEffect>
                      <a14:sharpenSoften amount="50000"/>
                    </a14:imgEffect>
                  </a14:imgLayer>
                </a14:imgProps>
              </a:ext>
            </a:extLst>
          </a:blip>
          <a:stretch>
            <a:fillRect/>
          </a:stretch>
        </p:blipFill>
        <p:spPr>
          <a:xfrm>
            <a:off x="7351629" y="2086062"/>
            <a:ext cx="4512300" cy="3884225"/>
          </a:xfrm>
          <a:prstGeom prst="rect">
            <a:avLst/>
          </a:prstGeom>
          <a:ln>
            <a:noFill/>
          </a:ln>
          <a:effectLst>
            <a:softEdge rad="112500"/>
          </a:effectLst>
        </p:spPr>
      </p:pic>
      <p:sp>
        <p:nvSpPr>
          <p:cNvPr id="199" name="Google Shape;199;p24"/>
          <p:cNvSpPr txBox="1"/>
          <p:nvPr/>
        </p:nvSpPr>
        <p:spPr>
          <a:xfrm>
            <a:off x="10244225" y="0"/>
            <a:ext cx="1744500" cy="664500"/>
          </a:xfrm>
          <a:prstGeom prst="rect">
            <a:avLst/>
          </a:prstGeom>
          <a:noFill/>
          <a:ln>
            <a:noFill/>
          </a:ln>
        </p:spPr>
        <p:txBody>
          <a:bodyPr spcFirstLastPara="1" wrap="square" lIns="91425" tIns="91425" rIns="91425" bIns="91425" anchor="t" anchorCtr="0">
            <a:noAutofit/>
          </a:bodyPr>
          <a:lstStyle/>
          <a:p>
            <a:pPr marL="0" lvl="0" indent="0" algn="l" rtl="0">
              <a:lnSpc>
                <a:spcPct val="90000"/>
              </a:lnSpc>
              <a:spcBef>
                <a:spcPts val="1000"/>
              </a:spcBef>
              <a:spcAft>
                <a:spcPts val="0"/>
              </a:spcAft>
              <a:buNone/>
            </a:pPr>
            <a:r>
              <a:rPr lang="en-GB" sz="1800" b="1" u="sng">
                <a:solidFill>
                  <a:schemeClr val="dk1"/>
                </a:solidFill>
                <a:latin typeface="Caveat"/>
                <a:ea typeface="Caveat"/>
                <a:cs typeface="Caveat"/>
                <a:sym typeface="Caveat"/>
              </a:rPr>
              <a:t>Nazrin Karim PT3.</a:t>
            </a:r>
            <a:endParaRPr sz="1800"/>
          </a:p>
        </p:txBody>
      </p:sp>
    </p:spTree>
  </p:cSld>
  <p:clrMapOvr>
    <a:masterClrMapping/>
  </p:clrMapOvr>
  <p:transition spd="med">
    <p:fade thruBlk="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xit" presetSubtype="8" fill="hold" grpId="0" nodeType="clickEffect">
                                  <p:stCondLst>
                                    <p:cond delay="0"/>
                                  </p:stCondLst>
                                  <p:childTnLst>
                                    <p:animEffect transition="out" filter="wheel(8)">
                                      <p:cBhvr>
                                        <p:cTn id="6" dur="2000"/>
                                        <p:tgtEl>
                                          <p:spTgt spid="195"/>
                                        </p:tgtEl>
                                      </p:cBhvr>
                                    </p:animEffect>
                                    <p:set>
                                      <p:cBhvr>
                                        <p:cTn id="7" dur="1" fill="hold">
                                          <p:stCondLst>
                                            <p:cond delay="1999"/>
                                          </p:stCondLst>
                                        </p:cTn>
                                        <p:tgtEl>
                                          <p:spTgt spid="19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5"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04"/>
        <p:cNvGrpSpPr/>
        <p:nvPr/>
      </p:nvGrpSpPr>
      <p:grpSpPr>
        <a:xfrm>
          <a:off x="0" y="0"/>
          <a:ext cx="0" cy="0"/>
          <a:chOff x="0" y="0"/>
          <a:chExt cx="0" cy="0"/>
        </a:xfrm>
      </p:grpSpPr>
      <p:sp>
        <p:nvSpPr>
          <p:cNvPr id="205" name="Google Shape;205;p25"/>
          <p:cNvSpPr txBox="1">
            <a:spLocks noGrp="1"/>
          </p:cNvSpPr>
          <p:nvPr>
            <p:ph type="body" idx="1"/>
          </p:nvPr>
        </p:nvSpPr>
        <p:spPr>
          <a:xfrm>
            <a:off x="838200" y="1700538"/>
            <a:ext cx="10515600" cy="4566000"/>
          </a:xfrm>
          <a:prstGeom prst="rect">
            <a:avLst/>
          </a:prstGeom>
        </p:spPr>
        <p:txBody>
          <a:bodyPr spcFirstLastPara="1" wrap="square" lIns="91425" tIns="45700" rIns="91425" bIns="45700" anchor="t" anchorCtr="0">
            <a:noAutofit/>
          </a:bodyPr>
          <a:lstStyle/>
          <a:p>
            <a:pPr marL="0" lvl="0" indent="0" algn="l" rtl="0">
              <a:lnSpc>
                <a:spcPct val="115000"/>
              </a:lnSpc>
              <a:spcBef>
                <a:spcPts val="0"/>
              </a:spcBef>
              <a:spcAft>
                <a:spcPts val="0"/>
              </a:spcAft>
              <a:buNone/>
            </a:pPr>
            <a:endParaRPr sz="1150">
              <a:solidFill>
                <a:srgbClr val="666666"/>
              </a:solidFill>
              <a:latin typeface="Arial"/>
              <a:ea typeface="Arial"/>
              <a:cs typeface="Arial"/>
              <a:sym typeface="Arial"/>
            </a:endParaRPr>
          </a:p>
          <a:p>
            <a:pPr marL="0" lvl="0" indent="0" algn="l" rtl="0">
              <a:lnSpc>
                <a:spcPct val="115000"/>
              </a:lnSpc>
              <a:spcBef>
                <a:spcPts val="0"/>
              </a:spcBef>
              <a:spcAft>
                <a:spcPts val="0"/>
              </a:spcAft>
              <a:buNone/>
            </a:pPr>
            <a:endParaRPr/>
          </a:p>
        </p:txBody>
      </p:sp>
      <p:sp>
        <p:nvSpPr>
          <p:cNvPr id="206" name="Google Shape;206;p25"/>
          <p:cNvSpPr txBox="1">
            <a:spLocks noGrp="1"/>
          </p:cNvSpPr>
          <p:nvPr>
            <p:ph type="sldNum" idx="12"/>
          </p:nvPr>
        </p:nvSpPr>
        <p:spPr>
          <a:xfrm>
            <a:off x="8610600" y="6356350"/>
            <a:ext cx="2743200" cy="365100"/>
          </a:xfrm>
          <a:prstGeom prst="rect">
            <a:avLst/>
          </a:prstGeom>
        </p:spPr>
        <p:txBody>
          <a:bodyPr spcFirstLastPara="1" wrap="square" lIns="91425" tIns="45700" rIns="91425" bIns="45700" anchor="ctr" anchorCtr="0">
            <a:noAutofit/>
          </a:bodyPr>
          <a:lstStyle/>
          <a:p>
            <a:pPr marL="0" lvl="0" indent="0" algn="l" rtl="0">
              <a:spcBef>
                <a:spcPts val="0"/>
              </a:spcBef>
              <a:spcAft>
                <a:spcPts val="0"/>
              </a:spcAft>
              <a:buClr>
                <a:srgbClr val="000000"/>
              </a:buClr>
              <a:buFont typeface="Arial"/>
              <a:buNone/>
            </a:pPr>
            <a:r>
              <a:rPr lang="en-GB" sz="1400" b="1"/>
              <a:t>(WCRS, 2018)</a:t>
            </a:r>
            <a:endParaRPr sz="1400" b="1"/>
          </a:p>
        </p:txBody>
      </p:sp>
      <p:sp>
        <p:nvSpPr>
          <p:cNvPr id="207" name="Google Shape;207;p25"/>
          <p:cNvSpPr txBox="1"/>
          <p:nvPr/>
        </p:nvSpPr>
        <p:spPr>
          <a:xfrm>
            <a:off x="-323900" y="1469275"/>
            <a:ext cx="7860600" cy="767400"/>
          </a:xfrm>
          <a:prstGeom prst="rect">
            <a:avLst/>
          </a:prstGeom>
          <a:noFill/>
          <a:ln>
            <a:noFill/>
          </a:ln>
        </p:spPr>
        <p:txBody>
          <a:bodyPr spcFirstLastPara="1" wrap="square" lIns="91425" tIns="91425" rIns="91425" bIns="91425" anchor="ctr" anchorCtr="0">
            <a:noAutofit/>
          </a:bodyPr>
          <a:lstStyle/>
          <a:p>
            <a:pPr marL="0" lvl="0" indent="0" algn="ctr" rtl="0">
              <a:lnSpc>
                <a:spcPct val="115000"/>
              </a:lnSpc>
              <a:spcBef>
                <a:spcPts val="0"/>
              </a:spcBef>
              <a:spcAft>
                <a:spcPts val="1500"/>
              </a:spcAft>
              <a:buClr>
                <a:schemeClr val="dk1"/>
              </a:buClr>
              <a:buSzPts val="1100"/>
              <a:buFont typeface="Arial"/>
              <a:buNone/>
            </a:pPr>
            <a:r>
              <a:rPr lang="en-GB" sz="1800" b="1">
                <a:latin typeface="Calibri"/>
                <a:ea typeface="Calibri"/>
                <a:cs typeface="Calibri"/>
                <a:sym typeface="Calibri"/>
              </a:rPr>
              <a:t>Waste Cost Reduction Services’ current prices for recyclable materials are</a:t>
            </a:r>
            <a:r>
              <a:rPr lang="en-GB">
                <a:latin typeface="Calibri"/>
                <a:ea typeface="Calibri"/>
                <a:cs typeface="Calibri"/>
                <a:sym typeface="Calibri"/>
              </a:rPr>
              <a:t>:</a:t>
            </a:r>
            <a:endParaRPr>
              <a:latin typeface="Calibri"/>
              <a:ea typeface="Calibri"/>
              <a:cs typeface="Calibri"/>
              <a:sym typeface="Calibri"/>
            </a:endParaRPr>
          </a:p>
        </p:txBody>
      </p:sp>
      <p:sp>
        <p:nvSpPr>
          <p:cNvPr id="208" name="Google Shape;208;p25"/>
          <p:cNvSpPr txBox="1"/>
          <p:nvPr/>
        </p:nvSpPr>
        <p:spPr>
          <a:xfrm>
            <a:off x="131750" y="108300"/>
            <a:ext cx="10210200" cy="876600"/>
          </a:xfrm>
          <a:prstGeom prst="rect">
            <a:avLst/>
          </a:prstGeom>
          <a:noFill/>
          <a:ln>
            <a:noFill/>
          </a:ln>
        </p:spPr>
        <p:txBody>
          <a:bodyPr spcFirstLastPara="1" wrap="square" lIns="91425" tIns="91425" rIns="91425" bIns="91425" anchor="t" anchorCtr="0">
            <a:noAutofit/>
          </a:bodyPr>
          <a:lstStyle/>
          <a:p>
            <a:pPr marL="0" lvl="0" indent="0" algn="ctr" rtl="0">
              <a:lnSpc>
                <a:spcPct val="125000"/>
              </a:lnSpc>
              <a:spcBef>
                <a:spcPts val="0"/>
              </a:spcBef>
              <a:spcAft>
                <a:spcPts val="0"/>
              </a:spcAft>
              <a:buNone/>
            </a:pPr>
            <a:r>
              <a:rPr lang="en-GB" sz="4800" dirty="0">
                <a:latin typeface="Pacifico"/>
                <a:ea typeface="Pacifico"/>
                <a:cs typeface="Pacifico"/>
                <a:sym typeface="Pacifico"/>
              </a:rPr>
              <a:t>      </a:t>
            </a:r>
            <a:r>
              <a:rPr lang="en-GB" sz="4800" u="sng" dirty="0">
                <a:latin typeface="Pacifico"/>
                <a:ea typeface="Pacifico"/>
                <a:cs typeface="Pacifico"/>
                <a:sym typeface="Pacifico"/>
              </a:rPr>
              <a:t>Prices</a:t>
            </a:r>
            <a:endParaRPr sz="3000" b="1" u="sng" dirty="0">
              <a:latin typeface="Caveat"/>
              <a:ea typeface="Caveat"/>
              <a:cs typeface="Caveat"/>
              <a:sym typeface="Caveat"/>
            </a:endParaRPr>
          </a:p>
          <a:p>
            <a:pPr marL="0" lvl="0" indent="0" algn="l" rtl="0">
              <a:spcBef>
                <a:spcPts val="1500"/>
              </a:spcBef>
              <a:spcAft>
                <a:spcPts val="0"/>
              </a:spcAft>
              <a:buNone/>
            </a:pPr>
            <a:endParaRPr dirty="0"/>
          </a:p>
        </p:txBody>
      </p:sp>
      <p:pic>
        <p:nvPicPr>
          <p:cNvPr id="209" name="Google Shape;209;p25"/>
          <p:cNvPicPr preferRelativeResize="0"/>
          <p:nvPr/>
        </p:nvPicPr>
        <p:blipFill rotWithShape="1">
          <a:blip r:embed="rId3">
            <a:alphaModFix/>
          </a:blip>
          <a:srcRect l="34109" t="40826" r="23254" b="20563"/>
          <a:stretch/>
        </p:blipFill>
        <p:spPr>
          <a:xfrm>
            <a:off x="1185550" y="2134000"/>
            <a:ext cx="9977150" cy="4222349"/>
          </a:xfrm>
          <a:prstGeom prst="rect">
            <a:avLst/>
          </a:prstGeom>
          <a:noFill/>
          <a:ln>
            <a:noFill/>
          </a:ln>
        </p:spPr>
      </p:pic>
      <p:sp>
        <p:nvSpPr>
          <p:cNvPr id="210" name="Google Shape;210;p25"/>
          <p:cNvSpPr/>
          <p:nvPr/>
        </p:nvSpPr>
        <p:spPr>
          <a:xfrm>
            <a:off x="39550" y="2442800"/>
            <a:ext cx="1146000" cy="767400"/>
          </a:xfrm>
          <a:prstGeom prst="rightArrow">
            <a:avLst>
              <a:gd name="adj1" fmla="val 50000"/>
              <a:gd name="adj2" fmla="val 50000"/>
            </a:avLst>
          </a:prstGeom>
          <a:solidFill>
            <a:srgbClr val="008000"/>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008000"/>
              </a:solidFill>
            </a:endParaRPr>
          </a:p>
        </p:txBody>
      </p:sp>
      <p:sp>
        <p:nvSpPr>
          <p:cNvPr id="211" name="Google Shape;211;p25"/>
          <p:cNvSpPr txBox="1"/>
          <p:nvPr/>
        </p:nvSpPr>
        <p:spPr>
          <a:xfrm>
            <a:off x="-25850" y="2515875"/>
            <a:ext cx="1276800" cy="8766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GB" b="1">
                <a:solidFill>
                  <a:srgbClr val="FFFFFF"/>
                </a:solidFill>
                <a:latin typeface="Comfortaa"/>
                <a:ea typeface="Comfortaa"/>
                <a:cs typeface="Comfortaa"/>
                <a:sym typeface="Comfortaa"/>
              </a:rPr>
              <a:t>Prime Product </a:t>
            </a:r>
            <a:endParaRPr b="1">
              <a:solidFill>
                <a:srgbClr val="FFFFFF"/>
              </a:solidFill>
              <a:latin typeface="Comfortaa"/>
              <a:ea typeface="Comfortaa"/>
              <a:cs typeface="Comfortaa"/>
              <a:sym typeface="Comfortaa"/>
            </a:endParaRPr>
          </a:p>
        </p:txBody>
      </p:sp>
      <p:sp>
        <p:nvSpPr>
          <p:cNvPr id="212" name="Google Shape;212;p25"/>
          <p:cNvSpPr txBox="1"/>
          <p:nvPr/>
        </p:nvSpPr>
        <p:spPr>
          <a:xfrm>
            <a:off x="10051250" y="0"/>
            <a:ext cx="1851900" cy="585000"/>
          </a:xfrm>
          <a:prstGeom prst="rect">
            <a:avLst/>
          </a:prstGeom>
          <a:noFill/>
          <a:ln>
            <a:noFill/>
          </a:ln>
        </p:spPr>
        <p:txBody>
          <a:bodyPr spcFirstLastPara="1" wrap="square" lIns="91425" tIns="91425" rIns="91425" bIns="91425" anchor="t" anchorCtr="0">
            <a:noAutofit/>
          </a:bodyPr>
          <a:lstStyle/>
          <a:p>
            <a:pPr marL="0" lvl="0" indent="0" algn="l" rtl="0">
              <a:lnSpc>
                <a:spcPct val="90000"/>
              </a:lnSpc>
              <a:spcBef>
                <a:spcPts val="1000"/>
              </a:spcBef>
              <a:spcAft>
                <a:spcPts val="0"/>
              </a:spcAft>
              <a:buNone/>
            </a:pPr>
            <a:r>
              <a:rPr lang="en-GB" sz="1800" b="1" u="sng">
                <a:solidFill>
                  <a:schemeClr val="dk1"/>
                </a:solidFill>
                <a:latin typeface="Caveat"/>
                <a:ea typeface="Caveat"/>
                <a:cs typeface="Caveat"/>
                <a:sym typeface="Caveat"/>
              </a:rPr>
              <a:t>Nazrin Karim PT4.</a:t>
            </a:r>
            <a:endParaRPr sz="1800"/>
          </a:p>
        </p:txBody>
      </p:sp>
    </p:spTree>
  </p:cSld>
  <p:clrMapOvr>
    <a:masterClrMapping/>
  </p:clrMapOvr>
  <p:transition spd="med">
    <p:fade thruBlk="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xit" presetSubtype="8" fill="hold" grpId="0" nodeType="clickEffect">
                                  <p:stCondLst>
                                    <p:cond delay="0"/>
                                  </p:stCondLst>
                                  <p:childTnLst>
                                    <p:animEffect transition="out" filter="wheel(8)">
                                      <p:cBhvr>
                                        <p:cTn id="6" dur="2000"/>
                                        <p:tgtEl>
                                          <p:spTgt spid="208"/>
                                        </p:tgtEl>
                                      </p:cBhvr>
                                    </p:animEffect>
                                    <p:set>
                                      <p:cBhvr>
                                        <p:cTn id="7" dur="1" fill="hold">
                                          <p:stCondLst>
                                            <p:cond delay="1999"/>
                                          </p:stCondLst>
                                        </p:cTn>
                                        <p:tgtEl>
                                          <p:spTgt spid="20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8"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17"/>
        <p:cNvGrpSpPr/>
        <p:nvPr/>
      </p:nvGrpSpPr>
      <p:grpSpPr>
        <a:xfrm>
          <a:off x="0" y="0"/>
          <a:ext cx="0" cy="0"/>
          <a:chOff x="0" y="0"/>
          <a:chExt cx="0" cy="0"/>
        </a:xfrm>
      </p:grpSpPr>
      <p:sp>
        <p:nvSpPr>
          <p:cNvPr id="218" name="Google Shape;218;p26"/>
          <p:cNvSpPr txBox="1">
            <a:spLocks noGrp="1"/>
          </p:cNvSpPr>
          <p:nvPr>
            <p:ph type="title"/>
          </p:nvPr>
        </p:nvSpPr>
        <p:spPr>
          <a:xfrm>
            <a:off x="598775" y="108300"/>
            <a:ext cx="10515600" cy="1325700"/>
          </a:xfrm>
          <a:prstGeom prst="rect">
            <a:avLst/>
          </a:prstGeom>
        </p:spPr>
        <p:txBody>
          <a:bodyPr spcFirstLastPara="1" wrap="square" lIns="91425" tIns="45700" rIns="91425" bIns="45700" anchor="ctr" anchorCtr="0">
            <a:noAutofit/>
          </a:bodyPr>
          <a:lstStyle/>
          <a:p>
            <a:pPr marL="0" lvl="0" indent="0" algn="ctr" rtl="0">
              <a:spcBef>
                <a:spcPts val="0"/>
              </a:spcBef>
              <a:spcAft>
                <a:spcPts val="0"/>
              </a:spcAft>
              <a:buNone/>
            </a:pPr>
            <a:r>
              <a:rPr lang="en-GB" sz="4800" u="sng" dirty="0">
                <a:latin typeface="Pacifico"/>
                <a:ea typeface="Pacifico"/>
                <a:cs typeface="Pacifico"/>
                <a:sym typeface="Pacifico"/>
              </a:rPr>
              <a:t>Our Service</a:t>
            </a:r>
            <a:endParaRPr sz="4800" u="sng" dirty="0">
              <a:latin typeface="Pacifico"/>
              <a:ea typeface="Pacifico"/>
              <a:cs typeface="Pacifico"/>
              <a:sym typeface="Pacifico"/>
            </a:endParaRPr>
          </a:p>
        </p:txBody>
      </p:sp>
      <p:sp>
        <p:nvSpPr>
          <p:cNvPr id="219" name="Google Shape;219;p26"/>
          <p:cNvSpPr txBox="1">
            <a:spLocks noGrp="1"/>
          </p:cNvSpPr>
          <p:nvPr>
            <p:ph type="body" idx="1"/>
          </p:nvPr>
        </p:nvSpPr>
        <p:spPr>
          <a:xfrm>
            <a:off x="838200" y="782375"/>
            <a:ext cx="10515600" cy="4351200"/>
          </a:xfrm>
          <a:prstGeom prst="rect">
            <a:avLst/>
          </a:prstGeom>
        </p:spPr>
        <p:txBody>
          <a:bodyPr spcFirstLastPara="1" wrap="square" lIns="91425" tIns="45700" rIns="91425" bIns="45700" anchor="t" anchorCtr="0">
            <a:noAutofit/>
          </a:bodyPr>
          <a:lstStyle/>
          <a:p>
            <a:pPr marL="0" lvl="0" indent="0" algn="l" rtl="0">
              <a:spcBef>
                <a:spcPts val="1000"/>
              </a:spcBef>
              <a:spcAft>
                <a:spcPts val="0"/>
              </a:spcAft>
              <a:buNone/>
            </a:pPr>
            <a:endParaRPr sz="3000" b="1" u="sng" dirty="0">
              <a:latin typeface="Caveat"/>
              <a:ea typeface="Caveat"/>
              <a:cs typeface="Caveat"/>
              <a:sym typeface="Caveat"/>
            </a:endParaRPr>
          </a:p>
          <a:p>
            <a:pPr marL="457200" lvl="0" indent="-419100" algn="l" rtl="0">
              <a:spcBef>
                <a:spcPts val="1000"/>
              </a:spcBef>
              <a:spcAft>
                <a:spcPts val="0"/>
              </a:spcAft>
              <a:buSzPts val="3000"/>
              <a:buChar char="❏"/>
            </a:pPr>
            <a:r>
              <a:rPr lang="en-GB" sz="3000" dirty="0"/>
              <a:t>Frequent free pick up</a:t>
            </a:r>
            <a:endParaRPr sz="3000" dirty="0"/>
          </a:p>
          <a:p>
            <a:pPr marL="457200" lvl="0" indent="0" algn="l" rtl="0">
              <a:spcBef>
                <a:spcPts val="1000"/>
              </a:spcBef>
              <a:spcAft>
                <a:spcPts val="0"/>
              </a:spcAft>
              <a:buNone/>
            </a:pPr>
            <a:endParaRPr sz="3000" dirty="0"/>
          </a:p>
          <a:p>
            <a:pPr marL="457200" lvl="0" indent="-419100" algn="l" rtl="0">
              <a:spcBef>
                <a:spcPts val="1000"/>
              </a:spcBef>
              <a:spcAft>
                <a:spcPts val="0"/>
              </a:spcAft>
              <a:buSzPts val="3000"/>
              <a:buChar char="❏"/>
            </a:pPr>
            <a:r>
              <a:rPr lang="en-GB" sz="3000" dirty="0"/>
              <a:t>Ensure all cardboard is collected</a:t>
            </a:r>
            <a:endParaRPr sz="3000" dirty="0"/>
          </a:p>
          <a:p>
            <a:pPr marL="457200" lvl="0" indent="0" algn="l" rtl="0">
              <a:spcBef>
                <a:spcPts val="1000"/>
              </a:spcBef>
              <a:spcAft>
                <a:spcPts val="0"/>
              </a:spcAft>
              <a:buNone/>
            </a:pPr>
            <a:endParaRPr sz="3000" dirty="0"/>
          </a:p>
          <a:p>
            <a:pPr marL="457200" lvl="0" indent="-419100" algn="l" rtl="0">
              <a:spcBef>
                <a:spcPts val="1000"/>
              </a:spcBef>
              <a:spcAft>
                <a:spcPts val="0"/>
              </a:spcAft>
              <a:buSzPts val="3000"/>
              <a:buChar char="❏"/>
            </a:pPr>
            <a:r>
              <a:rPr lang="en-GB" sz="3000" dirty="0"/>
              <a:t>No spoils left behind</a:t>
            </a:r>
            <a:endParaRPr sz="3000" dirty="0"/>
          </a:p>
          <a:p>
            <a:pPr marL="457200" lvl="0" indent="0" algn="l" rtl="0">
              <a:spcBef>
                <a:spcPts val="1000"/>
              </a:spcBef>
              <a:spcAft>
                <a:spcPts val="0"/>
              </a:spcAft>
              <a:buNone/>
            </a:pPr>
            <a:endParaRPr sz="3000" dirty="0"/>
          </a:p>
          <a:p>
            <a:pPr marL="457200" lvl="0" indent="-419100" algn="l" rtl="0">
              <a:spcBef>
                <a:spcPts val="1000"/>
              </a:spcBef>
              <a:spcAft>
                <a:spcPts val="0"/>
              </a:spcAft>
              <a:buSzPts val="3000"/>
              <a:buChar char="❏"/>
            </a:pPr>
            <a:r>
              <a:rPr lang="en-GB" sz="3000" dirty="0"/>
              <a:t>Take all cardboard to the warehouse</a:t>
            </a:r>
            <a:endParaRPr sz="3000" dirty="0"/>
          </a:p>
          <a:p>
            <a:pPr marL="457200" lvl="0" indent="0" algn="l" rtl="0">
              <a:spcBef>
                <a:spcPts val="1000"/>
              </a:spcBef>
              <a:spcAft>
                <a:spcPts val="0"/>
              </a:spcAft>
              <a:buNone/>
            </a:pPr>
            <a:endParaRPr sz="3000" dirty="0"/>
          </a:p>
          <a:p>
            <a:pPr marL="457200" lvl="0" indent="-419100" algn="l" rtl="0">
              <a:spcBef>
                <a:spcPts val="1000"/>
              </a:spcBef>
              <a:spcAft>
                <a:spcPts val="0"/>
              </a:spcAft>
              <a:buSzPts val="3000"/>
              <a:buChar char="❏"/>
            </a:pPr>
            <a:r>
              <a:rPr lang="en-GB" sz="3000" dirty="0"/>
              <a:t>Get all cardboard compacted and bailed ready for shipping</a:t>
            </a:r>
            <a:endParaRPr sz="3000" dirty="0"/>
          </a:p>
        </p:txBody>
      </p:sp>
      <p:sp>
        <p:nvSpPr>
          <p:cNvPr id="220" name="Google Shape;220;p26"/>
          <p:cNvSpPr txBox="1">
            <a:spLocks noGrp="1"/>
          </p:cNvSpPr>
          <p:nvPr>
            <p:ph type="sldNum" idx="12"/>
          </p:nvPr>
        </p:nvSpPr>
        <p:spPr>
          <a:xfrm>
            <a:off x="8610600" y="6356350"/>
            <a:ext cx="2743200" cy="365100"/>
          </a:xfrm>
          <a:prstGeom prst="rect">
            <a:avLst/>
          </a:prstGeom>
        </p:spPr>
        <p:txBody>
          <a:bodyPr spcFirstLastPara="1" wrap="square" lIns="91425" tIns="45700" rIns="91425" bIns="45700" anchor="ctr" anchorCtr="0">
            <a:noAutofit/>
          </a:bodyPr>
          <a:lstStyle/>
          <a:p>
            <a:pPr marL="0" lvl="0" indent="0" algn="r" rtl="0">
              <a:spcBef>
                <a:spcPts val="0"/>
              </a:spcBef>
              <a:spcAft>
                <a:spcPts val="0"/>
              </a:spcAft>
              <a:buClr>
                <a:srgbClr val="000000"/>
              </a:buClr>
              <a:buFont typeface="Arial"/>
              <a:buNone/>
            </a:pPr>
            <a:fld id="{00000000-1234-1234-1234-123412341234}" type="slidenum">
              <a:rPr lang="en-GB"/>
              <a:t>14</a:t>
            </a:fld>
            <a:endParaRPr/>
          </a:p>
        </p:txBody>
      </p:sp>
      <p:sp>
        <p:nvSpPr>
          <p:cNvPr id="221" name="Google Shape;221;p26"/>
          <p:cNvSpPr txBox="1"/>
          <p:nvPr/>
        </p:nvSpPr>
        <p:spPr>
          <a:xfrm>
            <a:off x="9743375" y="108300"/>
            <a:ext cx="2005800" cy="570600"/>
          </a:xfrm>
          <a:prstGeom prst="rect">
            <a:avLst/>
          </a:prstGeom>
          <a:noFill/>
          <a:ln>
            <a:noFill/>
          </a:ln>
        </p:spPr>
        <p:txBody>
          <a:bodyPr spcFirstLastPara="1" wrap="square" lIns="91425" tIns="91425" rIns="91425" bIns="91425" anchor="t" anchorCtr="0">
            <a:noAutofit/>
          </a:bodyPr>
          <a:lstStyle/>
          <a:p>
            <a:pPr marL="0" lvl="0" indent="0" algn="l" rtl="0">
              <a:lnSpc>
                <a:spcPct val="90000"/>
              </a:lnSpc>
              <a:spcBef>
                <a:spcPts val="1000"/>
              </a:spcBef>
              <a:spcAft>
                <a:spcPts val="0"/>
              </a:spcAft>
              <a:buNone/>
            </a:pPr>
            <a:r>
              <a:rPr lang="en-GB" sz="1800" b="1" u="sng">
                <a:solidFill>
                  <a:schemeClr val="dk1"/>
                </a:solidFill>
                <a:latin typeface="Caveat"/>
                <a:ea typeface="Caveat"/>
                <a:cs typeface="Caveat"/>
                <a:sym typeface="Caveat"/>
              </a:rPr>
              <a:t>Nazrin Karim PT5</a:t>
            </a:r>
            <a:endParaRPr sz="1800"/>
          </a:p>
        </p:txBody>
      </p:sp>
    </p:spTree>
  </p:cSld>
  <p:clrMapOvr>
    <a:masterClrMapping/>
  </p:clrMapOvr>
  <p:transition spd="med">
    <p:fade thruBlk="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xit" presetSubtype="8" fill="hold" grpId="0" nodeType="clickEffect">
                                  <p:stCondLst>
                                    <p:cond delay="0"/>
                                  </p:stCondLst>
                                  <p:childTnLst>
                                    <p:animEffect transition="out" filter="wheel(8)">
                                      <p:cBhvr>
                                        <p:cTn id="6" dur="2000"/>
                                        <p:tgtEl>
                                          <p:spTgt spid="218"/>
                                        </p:tgtEl>
                                      </p:cBhvr>
                                    </p:animEffect>
                                    <p:set>
                                      <p:cBhvr>
                                        <p:cTn id="7" dur="1" fill="hold">
                                          <p:stCondLst>
                                            <p:cond delay="1999"/>
                                          </p:stCondLst>
                                        </p:cTn>
                                        <p:tgtEl>
                                          <p:spTgt spid="21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8"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26"/>
        <p:cNvGrpSpPr/>
        <p:nvPr/>
      </p:nvGrpSpPr>
      <p:grpSpPr>
        <a:xfrm>
          <a:off x="0" y="0"/>
          <a:ext cx="0" cy="0"/>
          <a:chOff x="0" y="0"/>
          <a:chExt cx="0" cy="0"/>
        </a:xfrm>
      </p:grpSpPr>
      <p:sp>
        <p:nvSpPr>
          <p:cNvPr id="227" name="Google Shape;227;p27"/>
          <p:cNvSpPr txBox="1">
            <a:spLocks noGrp="1"/>
          </p:cNvSpPr>
          <p:nvPr>
            <p:ph type="title"/>
          </p:nvPr>
        </p:nvSpPr>
        <p:spPr>
          <a:xfrm>
            <a:off x="838200" y="365125"/>
            <a:ext cx="10515600" cy="1325700"/>
          </a:xfrm>
          <a:prstGeom prst="rect">
            <a:avLst/>
          </a:prstGeom>
        </p:spPr>
        <p:txBody>
          <a:bodyPr spcFirstLastPara="1" wrap="square" lIns="91425" tIns="45700" rIns="91425" bIns="45700" anchor="ctr" anchorCtr="0">
            <a:noAutofit/>
          </a:bodyPr>
          <a:lstStyle/>
          <a:p>
            <a:pPr marL="0" lvl="0" indent="0" algn="ctr" rtl="0">
              <a:spcBef>
                <a:spcPts val="0"/>
              </a:spcBef>
              <a:spcAft>
                <a:spcPts val="0"/>
              </a:spcAft>
              <a:buNone/>
            </a:pPr>
            <a:r>
              <a:rPr lang="en-GB" sz="4800" u="sng" dirty="0">
                <a:latin typeface="Pacifico"/>
                <a:ea typeface="Pacifico"/>
                <a:cs typeface="Pacifico"/>
                <a:sym typeface="Pacifico"/>
              </a:rPr>
              <a:t>Contacts</a:t>
            </a:r>
            <a:r>
              <a:rPr lang="en-GB" dirty="0"/>
              <a:t> </a:t>
            </a:r>
            <a:endParaRPr dirty="0"/>
          </a:p>
        </p:txBody>
      </p:sp>
      <p:sp>
        <p:nvSpPr>
          <p:cNvPr id="228" name="Google Shape;228;p27"/>
          <p:cNvSpPr txBox="1">
            <a:spLocks noGrp="1"/>
          </p:cNvSpPr>
          <p:nvPr>
            <p:ph type="body" idx="1"/>
          </p:nvPr>
        </p:nvSpPr>
        <p:spPr>
          <a:xfrm>
            <a:off x="838200" y="1253400"/>
            <a:ext cx="10515600" cy="4351200"/>
          </a:xfrm>
          <a:prstGeom prst="rect">
            <a:avLst/>
          </a:prstGeom>
        </p:spPr>
        <p:txBody>
          <a:bodyPr spcFirstLastPara="1" wrap="square" lIns="91425" tIns="45700" rIns="91425" bIns="45700" anchor="t" anchorCtr="0">
            <a:noAutofit/>
          </a:bodyPr>
          <a:lstStyle/>
          <a:p>
            <a:pPr marL="0" lvl="0" indent="0" algn="l" rtl="0">
              <a:spcBef>
                <a:spcPts val="1000"/>
              </a:spcBef>
              <a:spcAft>
                <a:spcPts val="0"/>
              </a:spcAft>
              <a:buNone/>
            </a:pPr>
            <a:endParaRPr sz="3000"/>
          </a:p>
          <a:p>
            <a:pPr marL="457200" lvl="0" indent="-419100" algn="l" rtl="0">
              <a:spcBef>
                <a:spcPts val="1000"/>
              </a:spcBef>
              <a:spcAft>
                <a:spcPts val="0"/>
              </a:spcAft>
              <a:buSzPts val="3000"/>
              <a:buChar char="❏"/>
            </a:pPr>
            <a:r>
              <a:rPr lang="en-GB" sz="3000"/>
              <a:t>Contact the brokers</a:t>
            </a:r>
            <a:endParaRPr sz="3000"/>
          </a:p>
          <a:p>
            <a:pPr marL="457200" lvl="0" indent="0" algn="l" rtl="0">
              <a:spcBef>
                <a:spcPts val="1000"/>
              </a:spcBef>
              <a:spcAft>
                <a:spcPts val="0"/>
              </a:spcAft>
              <a:buNone/>
            </a:pPr>
            <a:endParaRPr sz="3000"/>
          </a:p>
          <a:p>
            <a:pPr marL="457200" lvl="0" indent="-419100" algn="l" rtl="0">
              <a:spcBef>
                <a:spcPts val="1000"/>
              </a:spcBef>
              <a:spcAft>
                <a:spcPts val="0"/>
              </a:spcAft>
              <a:buSzPts val="3000"/>
              <a:buChar char="❏"/>
            </a:pPr>
            <a:r>
              <a:rPr lang="en-GB" sz="3000"/>
              <a:t>Obtain best possible prices</a:t>
            </a:r>
            <a:endParaRPr sz="3000"/>
          </a:p>
          <a:p>
            <a:pPr marL="457200" lvl="0" indent="0" algn="l" rtl="0">
              <a:spcBef>
                <a:spcPts val="1000"/>
              </a:spcBef>
              <a:spcAft>
                <a:spcPts val="0"/>
              </a:spcAft>
              <a:buNone/>
            </a:pPr>
            <a:endParaRPr sz="3000"/>
          </a:p>
          <a:p>
            <a:pPr marL="457200" lvl="0" indent="-419100" algn="l" rtl="0">
              <a:spcBef>
                <a:spcPts val="1000"/>
              </a:spcBef>
              <a:spcAft>
                <a:spcPts val="0"/>
              </a:spcAft>
              <a:buSzPts val="3000"/>
              <a:buChar char="❏"/>
            </a:pPr>
            <a:r>
              <a:rPr lang="en-GB" sz="3000"/>
              <a:t>Prices depends on gradings of cardboard</a:t>
            </a:r>
            <a:endParaRPr sz="3000"/>
          </a:p>
          <a:p>
            <a:pPr marL="457200" lvl="0" indent="0" algn="l" rtl="0">
              <a:spcBef>
                <a:spcPts val="1000"/>
              </a:spcBef>
              <a:spcAft>
                <a:spcPts val="0"/>
              </a:spcAft>
              <a:buNone/>
            </a:pPr>
            <a:endParaRPr sz="3000"/>
          </a:p>
          <a:p>
            <a:pPr marL="457200" lvl="0" indent="-419100" algn="l" rtl="0">
              <a:spcBef>
                <a:spcPts val="1000"/>
              </a:spcBef>
              <a:spcAft>
                <a:spcPts val="0"/>
              </a:spcAft>
              <a:buSzPts val="3000"/>
              <a:buChar char="❏"/>
            </a:pPr>
            <a:r>
              <a:rPr lang="en-GB" sz="3000"/>
              <a:t>Best prices will most likely be from China or India</a:t>
            </a:r>
            <a:endParaRPr sz="3000"/>
          </a:p>
        </p:txBody>
      </p:sp>
      <p:sp>
        <p:nvSpPr>
          <p:cNvPr id="229" name="Google Shape;229;p27"/>
          <p:cNvSpPr txBox="1">
            <a:spLocks noGrp="1"/>
          </p:cNvSpPr>
          <p:nvPr>
            <p:ph type="sldNum" idx="12"/>
          </p:nvPr>
        </p:nvSpPr>
        <p:spPr>
          <a:xfrm>
            <a:off x="8610600" y="6356350"/>
            <a:ext cx="2743200" cy="365100"/>
          </a:xfrm>
          <a:prstGeom prst="rect">
            <a:avLst/>
          </a:prstGeom>
        </p:spPr>
        <p:txBody>
          <a:bodyPr spcFirstLastPara="1" wrap="square" lIns="91425" tIns="45700" rIns="91425" bIns="45700" anchor="ctr" anchorCtr="0">
            <a:noAutofit/>
          </a:bodyPr>
          <a:lstStyle/>
          <a:p>
            <a:pPr marL="0" lvl="0" indent="0" algn="r" rtl="0">
              <a:spcBef>
                <a:spcPts val="0"/>
              </a:spcBef>
              <a:spcAft>
                <a:spcPts val="0"/>
              </a:spcAft>
              <a:buClr>
                <a:srgbClr val="000000"/>
              </a:buClr>
              <a:buFont typeface="Arial"/>
              <a:buNone/>
            </a:pPr>
            <a:fld id="{00000000-1234-1234-1234-123412341234}" type="slidenum">
              <a:rPr lang="en-GB"/>
              <a:t>15</a:t>
            </a:fld>
            <a:endParaRPr/>
          </a:p>
        </p:txBody>
      </p:sp>
      <p:sp>
        <p:nvSpPr>
          <p:cNvPr id="230" name="Google Shape;230;p27"/>
          <p:cNvSpPr txBox="1"/>
          <p:nvPr/>
        </p:nvSpPr>
        <p:spPr>
          <a:xfrm>
            <a:off x="9999900" y="0"/>
            <a:ext cx="1937400" cy="656100"/>
          </a:xfrm>
          <a:prstGeom prst="rect">
            <a:avLst/>
          </a:prstGeom>
          <a:noFill/>
          <a:ln>
            <a:noFill/>
          </a:ln>
        </p:spPr>
        <p:txBody>
          <a:bodyPr spcFirstLastPara="1" wrap="square" lIns="91425" tIns="91425" rIns="91425" bIns="91425" anchor="t" anchorCtr="0">
            <a:noAutofit/>
          </a:bodyPr>
          <a:lstStyle/>
          <a:p>
            <a:pPr marL="0" lvl="0" indent="0" algn="l" rtl="0">
              <a:lnSpc>
                <a:spcPct val="90000"/>
              </a:lnSpc>
              <a:spcBef>
                <a:spcPts val="1000"/>
              </a:spcBef>
              <a:spcAft>
                <a:spcPts val="0"/>
              </a:spcAft>
              <a:buNone/>
            </a:pPr>
            <a:r>
              <a:rPr lang="en-GB" sz="1800" b="1" u="sng">
                <a:solidFill>
                  <a:schemeClr val="dk1"/>
                </a:solidFill>
                <a:latin typeface="Caveat"/>
                <a:ea typeface="Caveat"/>
                <a:cs typeface="Caveat"/>
                <a:sym typeface="Caveat"/>
              </a:rPr>
              <a:t>Nazrin Karim PT6</a:t>
            </a:r>
            <a:endParaRPr sz="1800"/>
          </a:p>
        </p:txBody>
      </p:sp>
    </p:spTree>
  </p:cSld>
  <p:clrMapOvr>
    <a:masterClrMapping/>
  </p:clrMapOvr>
  <p:transition spd="med">
    <p:fade thruBlk="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xit" presetSubtype="8" fill="hold" grpId="0" nodeType="clickEffect">
                                  <p:stCondLst>
                                    <p:cond delay="0"/>
                                  </p:stCondLst>
                                  <p:childTnLst>
                                    <p:animEffect transition="out" filter="wheel(8)">
                                      <p:cBhvr>
                                        <p:cTn id="6" dur="2000"/>
                                        <p:tgtEl>
                                          <p:spTgt spid="227"/>
                                        </p:tgtEl>
                                      </p:cBhvr>
                                    </p:animEffect>
                                    <p:set>
                                      <p:cBhvr>
                                        <p:cTn id="7" dur="1" fill="hold">
                                          <p:stCondLst>
                                            <p:cond delay="1999"/>
                                          </p:stCondLst>
                                        </p:cTn>
                                        <p:tgtEl>
                                          <p:spTgt spid="22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7"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35"/>
        <p:cNvGrpSpPr/>
        <p:nvPr/>
      </p:nvGrpSpPr>
      <p:grpSpPr>
        <a:xfrm>
          <a:off x="0" y="0"/>
          <a:ext cx="0" cy="0"/>
          <a:chOff x="0" y="0"/>
          <a:chExt cx="0" cy="0"/>
        </a:xfrm>
      </p:grpSpPr>
      <p:sp>
        <p:nvSpPr>
          <p:cNvPr id="236" name="Google Shape;236;p28"/>
          <p:cNvSpPr txBox="1">
            <a:spLocks noGrp="1"/>
          </p:cNvSpPr>
          <p:nvPr>
            <p:ph type="title"/>
          </p:nvPr>
        </p:nvSpPr>
        <p:spPr>
          <a:xfrm>
            <a:off x="838200" y="-92300"/>
            <a:ext cx="10515600" cy="1325700"/>
          </a:xfrm>
          <a:prstGeom prst="rect">
            <a:avLst/>
          </a:prstGeom>
        </p:spPr>
        <p:txBody>
          <a:bodyPr spcFirstLastPara="1" wrap="square" lIns="91425" tIns="45700" rIns="91425" bIns="45700" anchor="ctr" anchorCtr="0">
            <a:noAutofit/>
          </a:bodyPr>
          <a:lstStyle/>
          <a:p>
            <a:pPr marL="0" lvl="0" indent="0" algn="ctr" rtl="0">
              <a:spcBef>
                <a:spcPts val="0"/>
              </a:spcBef>
              <a:spcAft>
                <a:spcPts val="0"/>
              </a:spcAft>
              <a:buNone/>
            </a:pPr>
            <a:r>
              <a:rPr lang="en-GB" u="sng" dirty="0">
                <a:latin typeface="Pacifico"/>
                <a:ea typeface="Pacifico"/>
                <a:cs typeface="Pacifico"/>
                <a:sym typeface="Pacifico"/>
              </a:rPr>
              <a:t>Marketing Activities </a:t>
            </a:r>
            <a:endParaRPr u="sng" dirty="0">
              <a:latin typeface="Pacifico"/>
              <a:ea typeface="Pacifico"/>
              <a:cs typeface="Pacifico"/>
              <a:sym typeface="Pacifico"/>
            </a:endParaRPr>
          </a:p>
        </p:txBody>
      </p:sp>
      <p:sp>
        <p:nvSpPr>
          <p:cNvPr id="237" name="Google Shape;237;p28"/>
          <p:cNvSpPr txBox="1">
            <a:spLocks noGrp="1"/>
          </p:cNvSpPr>
          <p:nvPr>
            <p:ph type="sldNum" idx="12"/>
          </p:nvPr>
        </p:nvSpPr>
        <p:spPr>
          <a:xfrm>
            <a:off x="8610600" y="6356350"/>
            <a:ext cx="2743200" cy="365100"/>
          </a:xfrm>
          <a:prstGeom prst="rect">
            <a:avLst/>
          </a:prstGeom>
        </p:spPr>
        <p:txBody>
          <a:bodyPr spcFirstLastPara="1" wrap="square" lIns="91425" tIns="45700" rIns="91425" bIns="45700" anchor="ctr" anchorCtr="0">
            <a:noAutofit/>
          </a:bodyPr>
          <a:lstStyle/>
          <a:p>
            <a:pPr marL="0" lvl="0" indent="0" algn="r" rtl="0">
              <a:spcBef>
                <a:spcPts val="0"/>
              </a:spcBef>
              <a:spcAft>
                <a:spcPts val="0"/>
              </a:spcAft>
              <a:buClr>
                <a:srgbClr val="000000"/>
              </a:buClr>
              <a:buFont typeface="Arial"/>
              <a:buNone/>
            </a:pPr>
            <a:fld id="{00000000-1234-1234-1234-123412341234}" type="slidenum">
              <a:rPr lang="en-GB"/>
              <a:t>16</a:t>
            </a:fld>
            <a:endParaRPr/>
          </a:p>
        </p:txBody>
      </p:sp>
      <p:sp>
        <p:nvSpPr>
          <p:cNvPr id="238" name="Google Shape;238;p28"/>
          <p:cNvSpPr txBox="1"/>
          <p:nvPr/>
        </p:nvSpPr>
        <p:spPr>
          <a:xfrm>
            <a:off x="649850" y="1466650"/>
            <a:ext cx="10515600" cy="48897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endParaRPr sz="3000" b="1" u="sng">
              <a:latin typeface="Caveat"/>
              <a:ea typeface="Caveat"/>
              <a:cs typeface="Caveat"/>
              <a:sym typeface="Caveat"/>
            </a:endParaRPr>
          </a:p>
          <a:p>
            <a:pPr marL="457200" lvl="0" indent="0" algn="l" rtl="0">
              <a:spcBef>
                <a:spcPts val="0"/>
              </a:spcBef>
              <a:spcAft>
                <a:spcPts val="0"/>
              </a:spcAft>
              <a:buNone/>
            </a:pPr>
            <a:endParaRPr sz="2400" b="1"/>
          </a:p>
          <a:p>
            <a:pPr marL="457200" lvl="0" indent="-381000" algn="l" rtl="0">
              <a:spcBef>
                <a:spcPts val="0"/>
              </a:spcBef>
              <a:spcAft>
                <a:spcPts val="0"/>
              </a:spcAft>
              <a:buSzPts val="2400"/>
              <a:buFont typeface="Calibri"/>
              <a:buChar char="❏"/>
            </a:pPr>
            <a:r>
              <a:rPr lang="en-GB" sz="2400">
                <a:solidFill>
                  <a:schemeClr val="dk1"/>
                </a:solidFill>
                <a:latin typeface="Calibri"/>
                <a:ea typeface="Calibri"/>
                <a:cs typeface="Calibri"/>
                <a:sym typeface="Calibri"/>
              </a:rPr>
              <a:t>Core responsibility to attract and promote the business to local businesses and commercial ones as well </a:t>
            </a:r>
            <a:r>
              <a:rPr lang="en-GB">
                <a:solidFill>
                  <a:schemeClr val="dk1"/>
                </a:solidFill>
                <a:latin typeface="Calibri"/>
                <a:ea typeface="Calibri"/>
                <a:cs typeface="Calibri"/>
                <a:sym typeface="Calibri"/>
              </a:rPr>
              <a:t>(Paladin,2018)</a:t>
            </a:r>
            <a:endParaRPr sz="2400">
              <a:solidFill>
                <a:schemeClr val="dk1"/>
              </a:solidFill>
              <a:latin typeface="Calibri"/>
              <a:ea typeface="Calibri"/>
              <a:cs typeface="Calibri"/>
              <a:sym typeface="Calibri"/>
            </a:endParaRPr>
          </a:p>
          <a:p>
            <a:pPr marL="457200" lvl="0" indent="0" algn="l" rtl="0">
              <a:spcBef>
                <a:spcPts val="0"/>
              </a:spcBef>
              <a:spcAft>
                <a:spcPts val="0"/>
              </a:spcAft>
              <a:buNone/>
            </a:pPr>
            <a:endParaRPr sz="2400">
              <a:solidFill>
                <a:schemeClr val="dk1"/>
              </a:solidFill>
              <a:latin typeface="Calibri"/>
              <a:ea typeface="Calibri"/>
              <a:cs typeface="Calibri"/>
              <a:sym typeface="Calibri"/>
            </a:endParaRPr>
          </a:p>
          <a:p>
            <a:pPr marL="457200" lvl="0" indent="-381000" algn="l" rtl="0">
              <a:spcBef>
                <a:spcPts val="0"/>
              </a:spcBef>
              <a:spcAft>
                <a:spcPts val="0"/>
              </a:spcAft>
              <a:buSzPts val="2400"/>
              <a:buFont typeface="Calibri"/>
              <a:buChar char="❏"/>
            </a:pPr>
            <a:r>
              <a:rPr lang="en-GB" sz="2400">
                <a:solidFill>
                  <a:schemeClr val="dk1"/>
                </a:solidFill>
                <a:latin typeface="Calibri"/>
                <a:ea typeface="Calibri"/>
                <a:cs typeface="Calibri"/>
                <a:sym typeface="Calibri"/>
              </a:rPr>
              <a:t>Segment our business by Demographic, Lifestyle, Geographic’s &amp; Behavioural traits.</a:t>
            </a:r>
            <a:endParaRPr sz="2400">
              <a:solidFill>
                <a:schemeClr val="dk1"/>
              </a:solidFill>
              <a:latin typeface="Calibri"/>
              <a:ea typeface="Calibri"/>
              <a:cs typeface="Calibri"/>
              <a:sym typeface="Calibri"/>
            </a:endParaRPr>
          </a:p>
          <a:p>
            <a:pPr marL="457200" lvl="0" indent="0" algn="l" rtl="0">
              <a:spcBef>
                <a:spcPts val="0"/>
              </a:spcBef>
              <a:spcAft>
                <a:spcPts val="0"/>
              </a:spcAft>
              <a:buNone/>
            </a:pPr>
            <a:endParaRPr sz="2400">
              <a:solidFill>
                <a:schemeClr val="dk1"/>
              </a:solidFill>
              <a:latin typeface="Calibri"/>
              <a:ea typeface="Calibri"/>
              <a:cs typeface="Calibri"/>
              <a:sym typeface="Calibri"/>
            </a:endParaRPr>
          </a:p>
          <a:p>
            <a:pPr marL="457200" lvl="0" indent="-381000" algn="l" rtl="0">
              <a:spcBef>
                <a:spcPts val="0"/>
              </a:spcBef>
              <a:spcAft>
                <a:spcPts val="0"/>
              </a:spcAft>
              <a:buClr>
                <a:schemeClr val="dk1"/>
              </a:buClr>
              <a:buSzPts val="2400"/>
              <a:buFont typeface="Calibri"/>
              <a:buChar char="❏"/>
            </a:pPr>
            <a:r>
              <a:rPr lang="en-GB" sz="2400">
                <a:solidFill>
                  <a:schemeClr val="dk1"/>
                </a:solidFill>
                <a:latin typeface="Calibri"/>
                <a:ea typeface="Calibri"/>
                <a:cs typeface="Calibri"/>
                <a:sym typeface="Calibri"/>
              </a:rPr>
              <a:t>Competitor that we want to be better than with regards to pricing and our service strategies, is a company called Biffa.</a:t>
            </a:r>
            <a:endParaRPr sz="2400">
              <a:solidFill>
                <a:schemeClr val="dk1"/>
              </a:solidFill>
              <a:latin typeface="Calibri"/>
              <a:ea typeface="Calibri"/>
              <a:cs typeface="Calibri"/>
              <a:sym typeface="Calibri"/>
            </a:endParaRPr>
          </a:p>
          <a:p>
            <a:pPr marL="457200" lvl="0" indent="0" algn="l" rtl="0">
              <a:spcBef>
                <a:spcPts val="0"/>
              </a:spcBef>
              <a:spcAft>
                <a:spcPts val="0"/>
              </a:spcAft>
              <a:buNone/>
            </a:pPr>
            <a:endParaRPr sz="2400">
              <a:solidFill>
                <a:schemeClr val="dk1"/>
              </a:solidFill>
              <a:latin typeface="Calibri"/>
              <a:ea typeface="Calibri"/>
              <a:cs typeface="Calibri"/>
              <a:sym typeface="Calibri"/>
            </a:endParaRPr>
          </a:p>
          <a:p>
            <a:pPr marL="457200" lvl="0" indent="-381000" algn="l" rtl="0">
              <a:spcBef>
                <a:spcPts val="0"/>
              </a:spcBef>
              <a:spcAft>
                <a:spcPts val="0"/>
              </a:spcAft>
              <a:buClr>
                <a:schemeClr val="dk1"/>
              </a:buClr>
              <a:buSzPts val="2400"/>
              <a:buFont typeface="Calibri"/>
              <a:buChar char="❏"/>
            </a:pPr>
            <a:r>
              <a:rPr lang="en-GB" sz="2400">
                <a:solidFill>
                  <a:schemeClr val="dk1"/>
                </a:solidFill>
                <a:latin typeface="Calibri"/>
                <a:ea typeface="Calibri"/>
                <a:cs typeface="Calibri"/>
                <a:sym typeface="Calibri"/>
              </a:rPr>
              <a:t>Our market place will be positioned in the middle, meaning that were not too cheap and not too expensive.</a:t>
            </a:r>
            <a:endParaRPr sz="2400">
              <a:solidFill>
                <a:schemeClr val="dk1"/>
              </a:solidFill>
              <a:latin typeface="Calibri"/>
              <a:ea typeface="Calibri"/>
              <a:cs typeface="Calibri"/>
              <a:sym typeface="Calibri"/>
            </a:endParaRPr>
          </a:p>
          <a:p>
            <a:pPr marL="457200" lvl="0" indent="0" algn="l" rtl="0">
              <a:spcBef>
                <a:spcPts val="0"/>
              </a:spcBef>
              <a:spcAft>
                <a:spcPts val="0"/>
              </a:spcAft>
              <a:buNone/>
            </a:pPr>
            <a:endParaRPr sz="2400">
              <a:solidFill>
                <a:schemeClr val="dk1"/>
              </a:solidFill>
              <a:latin typeface="Calibri"/>
              <a:ea typeface="Calibri"/>
              <a:cs typeface="Calibri"/>
              <a:sym typeface="Calibri"/>
            </a:endParaRPr>
          </a:p>
        </p:txBody>
      </p:sp>
      <p:pic>
        <p:nvPicPr>
          <p:cNvPr id="239" name="Google Shape;239;p28"/>
          <p:cNvPicPr preferRelativeResize="0"/>
          <p:nvPr/>
        </p:nvPicPr>
        <p:blipFill>
          <a:blip r:embed="rId3">
            <a:alphaModFix/>
          </a:blip>
          <a:stretch>
            <a:fillRect/>
          </a:stretch>
        </p:blipFill>
        <p:spPr>
          <a:xfrm>
            <a:off x="10091000" y="0"/>
            <a:ext cx="1732200" cy="1732200"/>
          </a:xfrm>
          <a:prstGeom prst="ellipse">
            <a:avLst/>
          </a:prstGeom>
          <a:noFill/>
          <a:ln w="9525" cap="flat" cmpd="sng">
            <a:solidFill>
              <a:srgbClr val="000000"/>
            </a:solidFill>
            <a:prstDash val="solid"/>
            <a:round/>
            <a:headEnd type="none" w="sm" len="sm"/>
            <a:tailEnd type="none" w="sm" len="sm"/>
          </a:ln>
        </p:spPr>
      </p:pic>
      <p:sp>
        <p:nvSpPr>
          <p:cNvPr id="240" name="Google Shape;240;p28"/>
          <p:cNvSpPr txBox="1"/>
          <p:nvPr/>
        </p:nvSpPr>
        <p:spPr>
          <a:xfrm>
            <a:off x="8422250" y="1466650"/>
            <a:ext cx="2743200" cy="4062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GB" sz="2400" b="1" u="sng">
                <a:solidFill>
                  <a:schemeClr val="dk1"/>
                </a:solidFill>
                <a:latin typeface="Caveat"/>
                <a:ea typeface="Caveat"/>
                <a:cs typeface="Caveat"/>
                <a:sym typeface="Caveat"/>
              </a:rPr>
              <a:t>Thonuma Hassan  PT1. </a:t>
            </a:r>
            <a:endParaRPr sz="2400"/>
          </a:p>
        </p:txBody>
      </p:sp>
    </p:spTree>
  </p:cSld>
  <p:clrMapOvr>
    <a:masterClrMapping/>
  </p:clrMapOvr>
  <p:transition spd="med">
    <p:fade thruBlk="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xit" presetSubtype="8" fill="hold" grpId="0" nodeType="clickEffect">
                                  <p:stCondLst>
                                    <p:cond delay="0"/>
                                  </p:stCondLst>
                                  <p:childTnLst>
                                    <p:animEffect transition="out" filter="wheel(8)">
                                      <p:cBhvr>
                                        <p:cTn id="6" dur="2000"/>
                                        <p:tgtEl>
                                          <p:spTgt spid="236"/>
                                        </p:tgtEl>
                                      </p:cBhvr>
                                    </p:animEffect>
                                    <p:set>
                                      <p:cBhvr>
                                        <p:cTn id="7" dur="1" fill="hold">
                                          <p:stCondLst>
                                            <p:cond delay="1999"/>
                                          </p:stCondLst>
                                        </p:cTn>
                                        <p:tgtEl>
                                          <p:spTgt spid="23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6"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245"/>
        <p:cNvGrpSpPr/>
        <p:nvPr/>
      </p:nvGrpSpPr>
      <p:grpSpPr>
        <a:xfrm>
          <a:off x="0" y="0"/>
          <a:ext cx="0" cy="0"/>
          <a:chOff x="0" y="0"/>
          <a:chExt cx="0" cy="0"/>
        </a:xfrm>
      </p:grpSpPr>
      <p:sp>
        <p:nvSpPr>
          <p:cNvPr id="246" name="Google Shape;246;p29"/>
          <p:cNvSpPr txBox="1">
            <a:spLocks noGrp="1"/>
          </p:cNvSpPr>
          <p:nvPr>
            <p:ph type="title"/>
          </p:nvPr>
        </p:nvSpPr>
        <p:spPr>
          <a:xfrm>
            <a:off x="838200" y="-230900"/>
            <a:ext cx="10515600" cy="1325700"/>
          </a:xfrm>
          <a:prstGeom prst="rect">
            <a:avLst/>
          </a:prstGeom>
        </p:spPr>
        <p:txBody>
          <a:bodyPr spcFirstLastPara="1" wrap="square" lIns="91425" tIns="45700" rIns="91425" bIns="45700" anchor="ctr" anchorCtr="0">
            <a:noAutofit/>
          </a:bodyPr>
          <a:lstStyle/>
          <a:p>
            <a:pPr marL="0" lvl="0" indent="0" algn="ctr" rtl="0">
              <a:spcBef>
                <a:spcPts val="0"/>
              </a:spcBef>
              <a:spcAft>
                <a:spcPts val="0"/>
              </a:spcAft>
              <a:buNone/>
            </a:pPr>
            <a:r>
              <a:rPr lang="en-GB" u="sng" dirty="0">
                <a:latin typeface="Pacifico"/>
                <a:ea typeface="Pacifico"/>
                <a:cs typeface="Pacifico"/>
                <a:sym typeface="Pacifico"/>
              </a:rPr>
              <a:t>7 P’S of Wales Recycle Limited</a:t>
            </a:r>
            <a:r>
              <a:rPr lang="en-GB" u="sng" dirty="0"/>
              <a:t> </a:t>
            </a:r>
            <a:endParaRPr u="sng" dirty="0"/>
          </a:p>
        </p:txBody>
      </p:sp>
      <p:sp>
        <p:nvSpPr>
          <p:cNvPr id="247" name="Google Shape;247;p29"/>
          <p:cNvSpPr txBox="1">
            <a:spLocks noGrp="1"/>
          </p:cNvSpPr>
          <p:nvPr>
            <p:ph type="sldNum" idx="12"/>
          </p:nvPr>
        </p:nvSpPr>
        <p:spPr>
          <a:xfrm>
            <a:off x="8610600" y="6356350"/>
            <a:ext cx="2743200" cy="365100"/>
          </a:xfrm>
          <a:prstGeom prst="rect">
            <a:avLst/>
          </a:prstGeom>
        </p:spPr>
        <p:txBody>
          <a:bodyPr spcFirstLastPara="1" wrap="square" lIns="91425" tIns="45700" rIns="91425" bIns="45700" anchor="ctr" anchorCtr="0">
            <a:noAutofit/>
          </a:bodyPr>
          <a:lstStyle/>
          <a:p>
            <a:pPr marL="0" lvl="0" indent="0" algn="r" rtl="0">
              <a:spcBef>
                <a:spcPts val="0"/>
              </a:spcBef>
              <a:spcAft>
                <a:spcPts val="0"/>
              </a:spcAft>
              <a:buClr>
                <a:srgbClr val="000000"/>
              </a:buClr>
              <a:buFont typeface="Arial"/>
              <a:buNone/>
            </a:pPr>
            <a:fld id="{00000000-1234-1234-1234-123412341234}" type="slidenum">
              <a:rPr lang="en-GB"/>
              <a:t>17</a:t>
            </a:fld>
            <a:endParaRPr/>
          </a:p>
        </p:txBody>
      </p:sp>
      <p:pic>
        <p:nvPicPr>
          <p:cNvPr id="248" name="Google Shape;248;p29"/>
          <p:cNvPicPr preferRelativeResize="0"/>
          <p:nvPr/>
        </p:nvPicPr>
        <p:blipFill rotWithShape="1">
          <a:blip r:embed="rId3">
            <a:alphaModFix/>
            <a:extLst>
              <a:ext uri="{BEBA8EAE-BF5A-486C-A8C5-ECC9F3942E4B}">
                <a14:imgProps xmlns:a14="http://schemas.microsoft.com/office/drawing/2010/main">
                  <a14:imgLayer r:embed="rId4">
                    <a14:imgEffect>
                      <a14:sharpenSoften amount="50000"/>
                    </a14:imgEffect>
                  </a14:imgLayer>
                </a14:imgProps>
              </a:ext>
            </a:extLst>
          </a:blip>
          <a:srcRect l="23822" t="24335" r="25514" b="8233"/>
          <a:stretch/>
        </p:blipFill>
        <p:spPr>
          <a:xfrm>
            <a:off x="1247613" y="1094800"/>
            <a:ext cx="10312474" cy="5626650"/>
          </a:xfrm>
          <a:prstGeom prst="rect">
            <a:avLst/>
          </a:prstGeom>
          <a:noFill/>
          <a:ln>
            <a:noFill/>
          </a:ln>
        </p:spPr>
      </p:pic>
      <p:sp>
        <p:nvSpPr>
          <p:cNvPr id="249" name="Google Shape;249;p29"/>
          <p:cNvSpPr txBox="1"/>
          <p:nvPr/>
        </p:nvSpPr>
        <p:spPr>
          <a:xfrm>
            <a:off x="9759225" y="875550"/>
            <a:ext cx="2212500" cy="3651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sz="1800" b="1" u="sng">
                <a:solidFill>
                  <a:schemeClr val="dk1"/>
                </a:solidFill>
                <a:latin typeface="Caveat"/>
                <a:ea typeface="Caveat"/>
                <a:cs typeface="Caveat"/>
                <a:sym typeface="Caveat"/>
              </a:rPr>
              <a:t>Thonuma Hassan  PT2. </a:t>
            </a:r>
            <a:endParaRPr sz="1800"/>
          </a:p>
        </p:txBody>
      </p:sp>
    </p:spTree>
  </p:cSld>
  <p:clrMapOvr>
    <a:masterClrMapping/>
  </p:clrMapOvr>
  <p:transition spd="med">
    <p:fade thruBlk="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xit" presetSubtype="8" fill="hold" grpId="0" nodeType="clickEffect">
                                  <p:stCondLst>
                                    <p:cond delay="0"/>
                                  </p:stCondLst>
                                  <p:childTnLst>
                                    <p:animEffect transition="out" filter="wheel(8)">
                                      <p:cBhvr>
                                        <p:cTn id="6" dur="2000"/>
                                        <p:tgtEl>
                                          <p:spTgt spid="246"/>
                                        </p:tgtEl>
                                      </p:cBhvr>
                                    </p:animEffect>
                                    <p:set>
                                      <p:cBhvr>
                                        <p:cTn id="7" dur="1" fill="hold">
                                          <p:stCondLst>
                                            <p:cond delay="1999"/>
                                          </p:stCondLst>
                                        </p:cTn>
                                        <p:tgtEl>
                                          <p:spTgt spid="24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6"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254"/>
        <p:cNvGrpSpPr/>
        <p:nvPr/>
      </p:nvGrpSpPr>
      <p:grpSpPr>
        <a:xfrm>
          <a:off x="0" y="0"/>
          <a:ext cx="0" cy="0"/>
          <a:chOff x="0" y="0"/>
          <a:chExt cx="0" cy="0"/>
        </a:xfrm>
      </p:grpSpPr>
      <p:sp>
        <p:nvSpPr>
          <p:cNvPr id="255" name="Google Shape;255;p30"/>
          <p:cNvSpPr txBox="1">
            <a:spLocks noGrp="1"/>
          </p:cNvSpPr>
          <p:nvPr>
            <p:ph type="title"/>
          </p:nvPr>
        </p:nvSpPr>
        <p:spPr>
          <a:xfrm>
            <a:off x="838200" y="-106850"/>
            <a:ext cx="10515600" cy="1325700"/>
          </a:xfrm>
          <a:prstGeom prst="rect">
            <a:avLst/>
          </a:prstGeom>
        </p:spPr>
        <p:txBody>
          <a:bodyPr spcFirstLastPara="1" wrap="square" lIns="91425" tIns="45700" rIns="91425" bIns="45700" anchor="ctr" anchorCtr="0">
            <a:noAutofit/>
          </a:bodyPr>
          <a:lstStyle/>
          <a:p>
            <a:pPr marL="0" lvl="0" indent="0" algn="ctr" rtl="0">
              <a:spcBef>
                <a:spcPts val="0"/>
              </a:spcBef>
              <a:spcAft>
                <a:spcPts val="0"/>
              </a:spcAft>
              <a:buClr>
                <a:schemeClr val="dk1"/>
              </a:buClr>
              <a:buSzPts val="1100"/>
              <a:buFont typeface="Arial"/>
              <a:buNone/>
            </a:pPr>
            <a:r>
              <a:rPr lang="en-GB" u="sng" dirty="0">
                <a:latin typeface="Pacifico"/>
                <a:ea typeface="Pacifico"/>
                <a:cs typeface="Pacifico"/>
                <a:sym typeface="Pacifico"/>
              </a:rPr>
              <a:t>Marketing Activities</a:t>
            </a:r>
            <a:endParaRPr u="sng" dirty="0"/>
          </a:p>
        </p:txBody>
      </p:sp>
      <p:sp>
        <p:nvSpPr>
          <p:cNvPr id="256" name="Google Shape;256;p30"/>
          <p:cNvSpPr txBox="1">
            <a:spLocks noGrp="1"/>
          </p:cNvSpPr>
          <p:nvPr>
            <p:ph type="sldNum" idx="12"/>
          </p:nvPr>
        </p:nvSpPr>
        <p:spPr>
          <a:xfrm>
            <a:off x="8610600" y="6356350"/>
            <a:ext cx="2743200" cy="365100"/>
          </a:xfrm>
          <a:prstGeom prst="rect">
            <a:avLst/>
          </a:prstGeom>
        </p:spPr>
        <p:txBody>
          <a:bodyPr spcFirstLastPara="1" wrap="square" lIns="91425" tIns="45700" rIns="91425" bIns="45700" anchor="ctr" anchorCtr="0">
            <a:noAutofit/>
          </a:bodyPr>
          <a:lstStyle/>
          <a:p>
            <a:pPr marL="0" lvl="0" indent="0" algn="r" rtl="0">
              <a:spcBef>
                <a:spcPts val="0"/>
              </a:spcBef>
              <a:spcAft>
                <a:spcPts val="0"/>
              </a:spcAft>
              <a:buClr>
                <a:srgbClr val="000000"/>
              </a:buClr>
              <a:buFont typeface="Arial"/>
              <a:buNone/>
            </a:pPr>
            <a:fld id="{00000000-1234-1234-1234-123412341234}" type="slidenum">
              <a:rPr lang="en-GB"/>
              <a:t>18</a:t>
            </a:fld>
            <a:endParaRPr/>
          </a:p>
        </p:txBody>
      </p:sp>
      <p:sp>
        <p:nvSpPr>
          <p:cNvPr id="257" name="Google Shape;257;p30"/>
          <p:cNvSpPr txBox="1"/>
          <p:nvPr/>
        </p:nvSpPr>
        <p:spPr>
          <a:xfrm>
            <a:off x="288050" y="1111650"/>
            <a:ext cx="11685600" cy="54159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endParaRPr sz="2400" b="1"/>
          </a:p>
          <a:p>
            <a:pPr marL="457200" lvl="0" indent="-419100" algn="l" rtl="0">
              <a:spcBef>
                <a:spcPts val="0"/>
              </a:spcBef>
              <a:spcAft>
                <a:spcPts val="0"/>
              </a:spcAft>
              <a:buSzPts val="3000"/>
              <a:buFont typeface="Calibri"/>
              <a:buChar char="❏"/>
            </a:pPr>
            <a:r>
              <a:rPr lang="en-GB" sz="2400">
                <a:latin typeface="Calibri"/>
                <a:ea typeface="Calibri"/>
                <a:cs typeface="Calibri"/>
                <a:sym typeface="Calibri"/>
              </a:rPr>
              <a:t>Leaflets is the best technique to use as it is a cheaper alternative method then to have an advertisement </a:t>
            </a:r>
            <a:r>
              <a:rPr lang="en-GB" sz="1200">
                <a:latin typeface="Calibri"/>
                <a:ea typeface="Calibri"/>
                <a:cs typeface="Calibri"/>
                <a:sym typeface="Calibri"/>
              </a:rPr>
              <a:t>(B&amp;B Press,2017)</a:t>
            </a:r>
            <a:endParaRPr sz="1200">
              <a:latin typeface="Calibri"/>
              <a:ea typeface="Calibri"/>
              <a:cs typeface="Calibri"/>
              <a:sym typeface="Calibri"/>
            </a:endParaRPr>
          </a:p>
          <a:p>
            <a:pPr marL="457200" lvl="0" indent="0" algn="l" rtl="0">
              <a:spcBef>
                <a:spcPts val="0"/>
              </a:spcBef>
              <a:spcAft>
                <a:spcPts val="0"/>
              </a:spcAft>
              <a:buNone/>
            </a:pPr>
            <a:endParaRPr sz="2400">
              <a:latin typeface="Calibri"/>
              <a:ea typeface="Calibri"/>
              <a:cs typeface="Calibri"/>
              <a:sym typeface="Calibri"/>
            </a:endParaRPr>
          </a:p>
          <a:p>
            <a:pPr marL="457200" lvl="0" indent="-419100" algn="l" rtl="0">
              <a:spcBef>
                <a:spcPts val="0"/>
              </a:spcBef>
              <a:spcAft>
                <a:spcPts val="0"/>
              </a:spcAft>
              <a:buSzPts val="3000"/>
              <a:buFont typeface="Calibri"/>
              <a:buChar char="❏"/>
            </a:pPr>
            <a:r>
              <a:rPr lang="en-GB" sz="2400">
                <a:latin typeface="Calibri"/>
                <a:ea typeface="Calibri"/>
                <a:cs typeface="Calibri"/>
                <a:sym typeface="Calibri"/>
              </a:rPr>
              <a:t>Every business they all need a business card</a:t>
            </a:r>
            <a:endParaRPr sz="2400">
              <a:latin typeface="Calibri"/>
              <a:ea typeface="Calibri"/>
              <a:cs typeface="Calibri"/>
              <a:sym typeface="Calibri"/>
            </a:endParaRPr>
          </a:p>
          <a:p>
            <a:pPr marL="457200" lvl="0" indent="0" algn="l" rtl="0">
              <a:spcBef>
                <a:spcPts val="0"/>
              </a:spcBef>
              <a:spcAft>
                <a:spcPts val="0"/>
              </a:spcAft>
              <a:buNone/>
            </a:pPr>
            <a:endParaRPr sz="2400">
              <a:latin typeface="Calibri"/>
              <a:ea typeface="Calibri"/>
              <a:cs typeface="Calibri"/>
              <a:sym typeface="Calibri"/>
            </a:endParaRPr>
          </a:p>
          <a:p>
            <a:pPr marL="457200" lvl="0" indent="-419100" algn="l" rtl="0">
              <a:spcBef>
                <a:spcPts val="0"/>
              </a:spcBef>
              <a:spcAft>
                <a:spcPts val="0"/>
              </a:spcAft>
              <a:buClr>
                <a:srgbClr val="222222"/>
              </a:buClr>
              <a:buSzPts val="3000"/>
              <a:buChar char="❏"/>
            </a:pPr>
            <a:r>
              <a:rPr lang="en-GB" sz="2400">
                <a:latin typeface="Calibri"/>
                <a:ea typeface="Calibri"/>
                <a:cs typeface="Calibri"/>
                <a:sym typeface="Calibri"/>
              </a:rPr>
              <a:t>Facebook is one way to connect with other businesses as it can be shared with other social networks</a:t>
            </a:r>
            <a:r>
              <a:rPr lang="en-GB" sz="2400"/>
              <a:t> </a:t>
            </a:r>
            <a:r>
              <a:rPr lang="en-GB" sz="2400" u="sng">
                <a:solidFill>
                  <a:schemeClr val="hlink"/>
                </a:solidFill>
                <a:hlinkClick r:id="rId3"/>
              </a:rPr>
              <a:t>https://www.facebook.com/Walesrecycleltd/?modal=admin_todo_tour</a:t>
            </a:r>
            <a:r>
              <a:rPr lang="en-GB" sz="2400">
                <a:solidFill>
                  <a:srgbClr val="222222"/>
                </a:solidFill>
              </a:rPr>
              <a:t> </a:t>
            </a:r>
            <a:endParaRPr sz="2400">
              <a:solidFill>
                <a:srgbClr val="222222"/>
              </a:solidFill>
            </a:endParaRPr>
          </a:p>
          <a:p>
            <a:pPr marL="457200" lvl="0" indent="0" algn="l" rtl="0">
              <a:spcBef>
                <a:spcPts val="0"/>
              </a:spcBef>
              <a:spcAft>
                <a:spcPts val="0"/>
              </a:spcAft>
              <a:buNone/>
            </a:pPr>
            <a:endParaRPr sz="2400">
              <a:solidFill>
                <a:srgbClr val="222222"/>
              </a:solidFill>
            </a:endParaRPr>
          </a:p>
          <a:p>
            <a:pPr marL="457200" lvl="0" indent="-419100" algn="l" rtl="0">
              <a:spcBef>
                <a:spcPts val="0"/>
              </a:spcBef>
              <a:spcAft>
                <a:spcPts val="0"/>
              </a:spcAft>
              <a:buSzPts val="3000"/>
              <a:buFont typeface="Calibri"/>
              <a:buChar char="❏"/>
            </a:pPr>
            <a:r>
              <a:rPr lang="en-GB" sz="2400">
                <a:latin typeface="Calibri"/>
                <a:ea typeface="Calibri"/>
                <a:cs typeface="Calibri"/>
                <a:sym typeface="Calibri"/>
              </a:rPr>
              <a:t>Creating an online website for Wales Recycle Limited, business will seem more official and professional</a:t>
            </a:r>
            <a:endParaRPr sz="2400">
              <a:latin typeface="Calibri"/>
              <a:ea typeface="Calibri"/>
              <a:cs typeface="Calibri"/>
              <a:sym typeface="Calibri"/>
            </a:endParaRPr>
          </a:p>
          <a:p>
            <a:pPr marL="457200" lvl="0" indent="0" algn="l" rtl="0">
              <a:spcBef>
                <a:spcPts val="0"/>
              </a:spcBef>
              <a:spcAft>
                <a:spcPts val="0"/>
              </a:spcAft>
              <a:buNone/>
            </a:pPr>
            <a:endParaRPr sz="2400">
              <a:latin typeface="Calibri"/>
              <a:ea typeface="Calibri"/>
              <a:cs typeface="Calibri"/>
              <a:sym typeface="Calibri"/>
            </a:endParaRPr>
          </a:p>
          <a:p>
            <a:pPr marL="457200" lvl="0" indent="-419100" algn="l" rtl="0">
              <a:spcBef>
                <a:spcPts val="0"/>
              </a:spcBef>
              <a:spcAft>
                <a:spcPts val="0"/>
              </a:spcAft>
              <a:buSzPts val="3000"/>
              <a:buFont typeface="Calibri"/>
              <a:buChar char="❏"/>
            </a:pPr>
            <a:r>
              <a:rPr lang="en-GB" sz="2400">
                <a:latin typeface="Calibri"/>
                <a:ea typeface="Calibri"/>
                <a:cs typeface="Calibri"/>
                <a:sym typeface="Calibri"/>
              </a:rPr>
              <a:t>Create a commercial that will help us reach out to others</a:t>
            </a:r>
            <a:endParaRPr sz="2400">
              <a:latin typeface="Calibri"/>
              <a:ea typeface="Calibri"/>
              <a:cs typeface="Calibri"/>
              <a:sym typeface="Calibri"/>
            </a:endParaRPr>
          </a:p>
        </p:txBody>
      </p:sp>
      <p:sp>
        <p:nvSpPr>
          <p:cNvPr id="258" name="Google Shape;258;p30"/>
          <p:cNvSpPr txBox="1"/>
          <p:nvPr/>
        </p:nvSpPr>
        <p:spPr>
          <a:xfrm>
            <a:off x="9723950" y="107200"/>
            <a:ext cx="2249700" cy="3651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sz="1800" b="1" u="sng">
                <a:solidFill>
                  <a:schemeClr val="dk1"/>
                </a:solidFill>
                <a:latin typeface="Caveat"/>
                <a:ea typeface="Caveat"/>
                <a:cs typeface="Caveat"/>
                <a:sym typeface="Caveat"/>
              </a:rPr>
              <a:t>Thonuma Hassan  PT3. </a:t>
            </a:r>
            <a:endParaRPr sz="1800"/>
          </a:p>
        </p:txBody>
      </p:sp>
    </p:spTree>
  </p:cSld>
  <p:clrMapOvr>
    <a:masterClrMapping/>
  </p:clrMapOvr>
  <p:transition spd="med">
    <p:fade thruBlk="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xit" presetSubtype="8" fill="hold" grpId="0" nodeType="clickEffect">
                                  <p:stCondLst>
                                    <p:cond delay="0"/>
                                  </p:stCondLst>
                                  <p:childTnLst>
                                    <p:animEffect transition="out" filter="wheel(8)">
                                      <p:cBhvr>
                                        <p:cTn id="6" dur="2000"/>
                                        <p:tgtEl>
                                          <p:spTgt spid="255"/>
                                        </p:tgtEl>
                                      </p:cBhvr>
                                    </p:animEffect>
                                    <p:set>
                                      <p:cBhvr>
                                        <p:cTn id="7" dur="1" fill="hold">
                                          <p:stCondLst>
                                            <p:cond delay="1999"/>
                                          </p:stCondLst>
                                        </p:cTn>
                                        <p:tgtEl>
                                          <p:spTgt spid="25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5"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263"/>
        <p:cNvGrpSpPr/>
        <p:nvPr/>
      </p:nvGrpSpPr>
      <p:grpSpPr>
        <a:xfrm>
          <a:off x="0" y="0"/>
          <a:ext cx="0" cy="0"/>
          <a:chOff x="0" y="0"/>
          <a:chExt cx="0" cy="0"/>
        </a:xfrm>
      </p:grpSpPr>
      <p:sp>
        <p:nvSpPr>
          <p:cNvPr id="264" name="Google Shape;264;p31"/>
          <p:cNvSpPr txBox="1">
            <a:spLocks noGrp="1"/>
          </p:cNvSpPr>
          <p:nvPr>
            <p:ph type="title"/>
          </p:nvPr>
        </p:nvSpPr>
        <p:spPr>
          <a:xfrm>
            <a:off x="684275" y="91500"/>
            <a:ext cx="10515600" cy="1325700"/>
          </a:xfrm>
          <a:prstGeom prst="rect">
            <a:avLst/>
          </a:prstGeom>
        </p:spPr>
        <p:txBody>
          <a:bodyPr spcFirstLastPara="1" wrap="square" lIns="91425" tIns="45700" rIns="91425" bIns="45700" anchor="ctr" anchorCtr="0">
            <a:noAutofit/>
          </a:bodyPr>
          <a:lstStyle/>
          <a:p>
            <a:pPr marL="0" lvl="0" indent="0" algn="ctr" rtl="0">
              <a:spcBef>
                <a:spcPts val="0"/>
              </a:spcBef>
              <a:spcAft>
                <a:spcPts val="0"/>
              </a:spcAft>
              <a:buNone/>
            </a:pPr>
            <a:r>
              <a:rPr lang="en-GB" sz="4800" u="sng" dirty="0">
                <a:latin typeface="Pacifico"/>
                <a:ea typeface="Pacifico"/>
                <a:cs typeface="Pacifico"/>
                <a:sym typeface="Pacifico"/>
              </a:rPr>
              <a:t>Finance Manager</a:t>
            </a:r>
            <a:endParaRPr sz="4800" u="sng" dirty="0">
              <a:latin typeface="Pacifico"/>
              <a:ea typeface="Pacifico"/>
              <a:cs typeface="Pacifico"/>
              <a:sym typeface="Pacifico"/>
            </a:endParaRPr>
          </a:p>
        </p:txBody>
      </p:sp>
      <p:sp>
        <p:nvSpPr>
          <p:cNvPr id="265" name="Google Shape;265;p31"/>
          <p:cNvSpPr txBox="1">
            <a:spLocks noGrp="1"/>
          </p:cNvSpPr>
          <p:nvPr>
            <p:ph type="body" idx="1"/>
          </p:nvPr>
        </p:nvSpPr>
        <p:spPr>
          <a:xfrm>
            <a:off x="838200" y="1642925"/>
            <a:ext cx="10515600" cy="4351200"/>
          </a:xfrm>
          <a:prstGeom prst="rect">
            <a:avLst/>
          </a:prstGeom>
        </p:spPr>
        <p:txBody>
          <a:bodyPr spcFirstLastPara="1" wrap="square" lIns="91425" tIns="45700" rIns="91425" bIns="45700" anchor="t" anchorCtr="0">
            <a:noAutofit/>
          </a:bodyPr>
          <a:lstStyle/>
          <a:p>
            <a:pPr marL="0" lvl="0" indent="0" algn="l" rtl="0">
              <a:spcBef>
                <a:spcPts val="1000"/>
              </a:spcBef>
              <a:spcAft>
                <a:spcPts val="0"/>
              </a:spcAft>
              <a:buNone/>
            </a:pPr>
            <a:endParaRPr sz="2400" dirty="0">
              <a:latin typeface="Arial"/>
              <a:ea typeface="Arial"/>
              <a:cs typeface="Arial"/>
              <a:sym typeface="Arial"/>
            </a:endParaRPr>
          </a:p>
          <a:p>
            <a:pPr marL="457200" lvl="0" indent="-419100" algn="l" rtl="0">
              <a:spcBef>
                <a:spcPts val="1000"/>
              </a:spcBef>
              <a:spcAft>
                <a:spcPts val="0"/>
              </a:spcAft>
              <a:buSzPts val="3000"/>
              <a:buFont typeface="Calibri"/>
              <a:buChar char="❏"/>
            </a:pPr>
            <a:r>
              <a:rPr lang="en-GB" sz="2400" dirty="0"/>
              <a:t>Control all the money that is going in and out of the business.</a:t>
            </a:r>
          </a:p>
          <a:p>
            <a:pPr marL="38100" lvl="0" indent="0" algn="l" rtl="0">
              <a:spcBef>
                <a:spcPts val="1000"/>
              </a:spcBef>
              <a:spcAft>
                <a:spcPts val="0"/>
              </a:spcAft>
              <a:buSzPts val="3000"/>
              <a:buNone/>
            </a:pPr>
            <a:endParaRPr sz="2400" dirty="0"/>
          </a:p>
          <a:p>
            <a:pPr marL="457200" lvl="0" indent="-419100" algn="l" rtl="0">
              <a:spcBef>
                <a:spcPts val="0"/>
              </a:spcBef>
              <a:spcAft>
                <a:spcPts val="0"/>
              </a:spcAft>
              <a:buSzPts val="3000"/>
              <a:buFont typeface="Calibri"/>
              <a:buChar char="❏"/>
            </a:pPr>
            <a:r>
              <a:rPr lang="en-GB" sz="2400" dirty="0"/>
              <a:t>Ensure business profit is gained through effective expenditures. </a:t>
            </a:r>
          </a:p>
          <a:p>
            <a:pPr marL="38100" lvl="0" indent="0" algn="l" rtl="0">
              <a:spcBef>
                <a:spcPts val="0"/>
              </a:spcBef>
              <a:spcAft>
                <a:spcPts val="0"/>
              </a:spcAft>
              <a:buSzPts val="3000"/>
              <a:buNone/>
            </a:pPr>
            <a:endParaRPr sz="2400" dirty="0"/>
          </a:p>
          <a:p>
            <a:pPr marL="457200" lvl="0" indent="-419100" algn="l" rtl="0">
              <a:spcBef>
                <a:spcPts val="0"/>
              </a:spcBef>
              <a:spcAft>
                <a:spcPts val="0"/>
              </a:spcAft>
              <a:buSzPts val="3000"/>
              <a:buFont typeface="Calibri"/>
              <a:buChar char="❏"/>
            </a:pPr>
            <a:r>
              <a:rPr lang="en-GB" sz="2400" dirty="0"/>
              <a:t>Need to have a clear understanding of capital markets.</a:t>
            </a:r>
          </a:p>
          <a:p>
            <a:pPr marL="38100" lvl="0" indent="0" algn="l" rtl="0">
              <a:spcBef>
                <a:spcPts val="0"/>
              </a:spcBef>
              <a:spcAft>
                <a:spcPts val="0"/>
              </a:spcAft>
              <a:buSzPts val="3000"/>
              <a:buNone/>
            </a:pPr>
            <a:endParaRPr sz="2400" dirty="0"/>
          </a:p>
          <a:p>
            <a:pPr marL="457200" lvl="0" indent="-419100" algn="l" rtl="0">
              <a:spcBef>
                <a:spcPts val="0"/>
              </a:spcBef>
              <a:spcAft>
                <a:spcPts val="0"/>
              </a:spcAft>
              <a:buSzPts val="3000"/>
              <a:buFont typeface="Calibri"/>
              <a:buChar char="❏"/>
            </a:pPr>
            <a:r>
              <a:rPr lang="en-GB" sz="2400" dirty="0"/>
              <a:t>Core of all major financial decisions made within the business.</a:t>
            </a:r>
          </a:p>
          <a:p>
            <a:pPr marL="38100" lvl="0" indent="0" algn="l" rtl="0">
              <a:spcBef>
                <a:spcPts val="0"/>
              </a:spcBef>
              <a:spcAft>
                <a:spcPts val="0"/>
              </a:spcAft>
              <a:buSzPts val="3000"/>
              <a:buNone/>
            </a:pPr>
            <a:endParaRPr sz="2400" dirty="0"/>
          </a:p>
          <a:p>
            <a:pPr marL="457200" lvl="0" indent="-419100" algn="l" rtl="0">
              <a:spcBef>
                <a:spcPts val="0"/>
              </a:spcBef>
              <a:spcAft>
                <a:spcPts val="0"/>
              </a:spcAft>
              <a:buSzPts val="3000"/>
              <a:buFont typeface="Calibri"/>
              <a:buChar char="❏"/>
            </a:pPr>
            <a:r>
              <a:rPr lang="en-GB" sz="2400" dirty="0"/>
              <a:t>Ability to process financial information.</a:t>
            </a:r>
          </a:p>
          <a:p>
            <a:pPr marL="38100" lvl="0" indent="0" algn="l" rtl="0">
              <a:spcBef>
                <a:spcPts val="0"/>
              </a:spcBef>
              <a:spcAft>
                <a:spcPts val="0"/>
              </a:spcAft>
              <a:buSzPts val="3000"/>
              <a:buNone/>
            </a:pPr>
            <a:endParaRPr sz="2400" dirty="0"/>
          </a:p>
          <a:p>
            <a:pPr marL="457200" lvl="0" indent="-419100" algn="l" rtl="0">
              <a:spcBef>
                <a:spcPts val="0"/>
              </a:spcBef>
              <a:spcAft>
                <a:spcPts val="0"/>
              </a:spcAft>
              <a:buSzPts val="3000"/>
              <a:buFont typeface="Calibri"/>
              <a:buChar char="❏"/>
            </a:pPr>
            <a:r>
              <a:rPr lang="en-GB" sz="2400" dirty="0"/>
              <a:t>Be effective in analysis and decision making.  </a:t>
            </a:r>
            <a:r>
              <a:rPr lang="en-GB" sz="1400" dirty="0"/>
              <a:t>(MSG, 2018).</a:t>
            </a:r>
            <a:endParaRPr sz="1400" dirty="0"/>
          </a:p>
        </p:txBody>
      </p:sp>
      <p:sp>
        <p:nvSpPr>
          <p:cNvPr id="266" name="Google Shape;266;p31"/>
          <p:cNvSpPr txBox="1">
            <a:spLocks noGrp="1"/>
          </p:cNvSpPr>
          <p:nvPr>
            <p:ph type="sldNum" idx="12"/>
          </p:nvPr>
        </p:nvSpPr>
        <p:spPr>
          <a:xfrm>
            <a:off x="8610600" y="6356350"/>
            <a:ext cx="2743200" cy="365100"/>
          </a:xfrm>
          <a:prstGeom prst="rect">
            <a:avLst/>
          </a:prstGeom>
        </p:spPr>
        <p:txBody>
          <a:bodyPr spcFirstLastPara="1" wrap="square" lIns="91425" tIns="45700" rIns="91425" bIns="45700" anchor="ctr" anchorCtr="0">
            <a:noAutofit/>
          </a:bodyPr>
          <a:lstStyle/>
          <a:p>
            <a:pPr marL="0" lvl="0" indent="0" algn="r" rtl="0">
              <a:spcBef>
                <a:spcPts val="0"/>
              </a:spcBef>
              <a:spcAft>
                <a:spcPts val="0"/>
              </a:spcAft>
              <a:buClr>
                <a:srgbClr val="000000"/>
              </a:buClr>
              <a:buFont typeface="Arial"/>
              <a:buNone/>
            </a:pPr>
            <a:fld id="{00000000-1234-1234-1234-123412341234}" type="slidenum">
              <a:rPr lang="en-GB"/>
              <a:t>19</a:t>
            </a:fld>
            <a:endParaRPr/>
          </a:p>
        </p:txBody>
      </p:sp>
      <p:pic>
        <p:nvPicPr>
          <p:cNvPr id="267" name="Google Shape;267;p31"/>
          <p:cNvPicPr preferRelativeResize="0"/>
          <p:nvPr/>
        </p:nvPicPr>
        <p:blipFill>
          <a:blip r:embed="rId3">
            <a:alphaModFix/>
          </a:blip>
          <a:stretch>
            <a:fillRect/>
          </a:stretch>
        </p:blipFill>
        <p:spPr>
          <a:xfrm>
            <a:off x="10162850" y="11700"/>
            <a:ext cx="1634400" cy="1634400"/>
          </a:xfrm>
          <a:prstGeom prst="ellipse">
            <a:avLst/>
          </a:prstGeom>
          <a:noFill/>
          <a:ln w="9525" cap="flat" cmpd="sng">
            <a:solidFill>
              <a:srgbClr val="000000"/>
            </a:solidFill>
            <a:prstDash val="solid"/>
            <a:round/>
            <a:headEnd type="none" w="sm" len="sm"/>
            <a:tailEnd type="none" w="sm" len="sm"/>
          </a:ln>
        </p:spPr>
      </p:pic>
      <p:sp>
        <p:nvSpPr>
          <p:cNvPr id="268" name="Google Shape;268;p31"/>
          <p:cNvSpPr txBox="1"/>
          <p:nvPr/>
        </p:nvSpPr>
        <p:spPr>
          <a:xfrm>
            <a:off x="8486875" y="1244225"/>
            <a:ext cx="2462700" cy="581400"/>
          </a:xfrm>
          <a:prstGeom prst="rect">
            <a:avLst/>
          </a:prstGeom>
          <a:noFill/>
          <a:ln>
            <a:noFill/>
          </a:ln>
        </p:spPr>
        <p:txBody>
          <a:bodyPr spcFirstLastPara="1" wrap="square" lIns="91425" tIns="91425" rIns="91425" bIns="91425" anchor="t" anchorCtr="0">
            <a:noAutofit/>
          </a:bodyPr>
          <a:lstStyle/>
          <a:p>
            <a:pPr marL="0" lvl="0" indent="0" algn="l" rtl="0">
              <a:lnSpc>
                <a:spcPct val="90000"/>
              </a:lnSpc>
              <a:spcBef>
                <a:spcPts val="1000"/>
              </a:spcBef>
              <a:spcAft>
                <a:spcPts val="0"/>
              </a:spcAft>
              <a:buClr>
                <a:schemeClr val="dk1"/>
              </a:buClr>
              <a:buSzPts val="1100"/>
              <a:buFont typeface="Arial"/>
              <a:buNone/>
            </a:pPr>
            <a:r>
              <a:rPr lang="en-GB" sz="2400" b="1" u="sng">
                <a:solidFill>
                  <a:schemeClr val="dk1"/>
                </a:solidFill>
                <a:latin typeface="Caveat"/>
                <a:ea typeface="Caveat"/>
                <a:cs typeface="Caveat"/>
                <a:sym typeface="Caveat"/>
              </a:rPr>
              <a:t>Aleha Begum PT1</a:t>
            </a:r>
            <a:endParaRPr sz="2400" b="1" u="sng">
              <a:solidFill>
                <a:schemeClr val="dk1"/>
              </a:solidFill>
              <a:latin typeface="Caveat"/>
              <a:ea typeface="Caveat"/>
              <a:cs typeface="Caveat"/>
              <a:sym typeface="Caveat"/>
            </a:endParaRPr>
          </a:p>
          <a:p>
            <a:pPr marL="0" lvl="0" indent="0" algn="l" rtl="0">
              <a:spcBef>
                <a:spcPts val="0"/>
              </a:spcBef>
              <a:spcAft>
                <a:spcPts val="0"/>
              </a:spcAft>
              <a:buNone/>
            </a:pPr>
            <a:endParaRPr/>
          </a:p>
        </p:txBody>
      </p:sp>
    </p:spTree>
  </p:cSld>
  <p:clrMapOvr>
    <a:masterClrMapping/>
  </p:clrMapOvr>
  <p:transition spd="med">
    <p:fade thruBlk="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64"/>
                                        </p:tgtEl>
                                        <p:attrNameLst>
                                          <p:attrName>style.visibility</p:attrName>
                                        </p:attrNameLst>
                                      </p:cBhvr>
                                      <p:to>
                                        <p:strVal val="visible"/>
                                      </p:to>
                                    </p:set>
                                    <p:animEffect transition="in" filter="fade">
                                      <p:cBhvr>
                                        <p:cTn id="7" dur="1000"/>
                                        <p:tgtEl>
                                          <p:spTgt spid="264"/>
                                        </p:tgtEl>
                                      </p:cBhvr>
                                    </p:animEffect>
                                    <p:anim calcmode="lin" valueType="num">
                                      <p:cBhvr>
                                        <p:cTn id="8" dur="1000" fill="hold"/>
                                        <p:tgtEl>
                                          <p:spTgt spid="264"/>
                                        </p:tgtEl>
                                        <p:attrNameLst>
                                          <p:attrName>ppt_x</p:attrName>
                                        </p:attrNameLst>
                                      </p:cBhvr>
                                      <p:tavLst>
                                        <p:tav tm="0">
                                          <p:val>
                                            <p:strVal val="#ppt_x"/>
                                          </p:val>
                                        </p:tav>
                                        <p:tav tm="100000">
                                          <p:val>
                                            <p:strVal val="#ppt_x"/>
                                          </p:val>
                                        </p:tav>
                                      </p:tavLst>
                                    </p:anim>
                                    <p:anim calcmode="lin" valueType="num">
                                      <p:cBhvr>
                                        <p:cTn id="9" dur="1000" fill="hold"/>
                                        <p:tgtEl>
                                          <p:spTgt spid="26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4"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273"/>
        <p:cNvGrpSpPr/>
        <p:nvPr/>
      </p:nvGrpSpPr>
      <p:grpSpPr>
        <a:xfrm>
          <a:off x="0" y="0"/>
          <a:ext cx="0" cy="0"/>
          <a:chOff x="0" y="0"/>
          <a:chExt cx="0" cy="0"/>
        </a:xfrm>
      </p:grpSpPr>
      <p:sp>
        <p:nvSpPr>
          <p:cNvPr id="274" name="Google Shape;274;p32"/>
          <p:cNvSpPr txBox="1">
            <a:spLocks noGrp="1"/>
          </p:cNvSpPr>
          <p:nvPr>
            <p:ph type="title"/>
          </p:nvPr>
        </p:nvSpPr>
        <p:spPr>
          <a:xfrm>
            <a:off x="838200" y="149225"/>
            <a:ext cx="10515600" cy="1325700"/>
          </a:xfrm>
          <a:prstGeom prst="rect">
            <a:avLst/>
          </a:prstGeom>
        </p:spPr>
        <p:txBody>
          <a:bodyPr spcFirstLastPara="1" wrap="square" lIns="91425" tIns="45700" rIns="91425" bIns="45700" anchor="ctr" anchorCtr="0">
            <a:noAutofit/>
          </a:bodyPr>
          <a:lstStyle/>
          <a:p>
            <a:pPr marL="0" lvl="0" indent="0" algn="ctr" rtl="0">
              <a:spcBef>
                <a:spcPts val="0"/>
              </a:spcBef>
              <a:spcAft>
                <a:spcPts val="0"/>
              </a:spcAft>
              <a:buNone/>
            </a:pPr>
            <a:r>
              <a:rPr lang="en-GB" u="sng" dirty="0">
                <a:latin typeface="Pacifico"/>
                <a:ea typeface="Pacifico"/>
                <a:cs typeface="Pacifico"/>
                <a:sym typeface="Pacifico"/>
              </a:rPr>
              <a:t>Finance manager </a:t>
            </a:r>
            <a:endParaRPr u="sng" dirty="0">
              <a:latin typeface="Pacifico"/>
              <a:ea typeface="Pacifico"/>
              <a:cs typeface="Pacifico"/>
              <a:sym typeface="Pacifico"/>
            </a:endParaRPr>
          </a:p>
        </p:txBody>
      </p:sp>
      <p:sp>
        <p:nvSpPr>
          <p:cNvPr id="275" name="Google Shape;275;p32"/>
          <p:cNvSpPr txBox="1">
            <a:spLocks noGrp="1"/>
          </p:cNvSpPr>
          <p:nvPr>
            <p:ph type="body" idx="1"/>
          </p:nvPr>
        </p:nvSpPr>
        <p:spPr>
          <a:xfrm>
            <a:off x="650075" y="1474925"/>
            <a:ext cx="10515600" cy="4351200"/>
          </a:xfrm>
          <a:prstGeom prst="rect">
            <a:avLst/>
          </a:prstGeom>
        </p:spPr>
        <p:txBody>
          <a:bodyPr spcFirstLastPara="1" wrap="square" lIns="91425" tIns="45700" rIns="91425" bIns="45700" anchor="t" anchorCtr="0">
            <a:noAutofit/>
          </a:bodyPr>
          <a:lstStyle/>
          <a:p>
            <a:pPr marL="0" lvl="0" indent="0" algn="l" rtl="0">
              <a:spcBef>
                <a:spcPts val="1000"/>
              </a:spcBef>
              <a:spcAft>
                <a:spcPts val="0"/>
              </a:spcAft>
              <a:buNone/>
            </a:pPr>
            <a:endParaRPr sz="2400">
              <a:latin typeface="Arial"/>
              <a:ea typeface="Arial"/>
              <a:cs typeface="Arial"/>
              <a:sym typeface="Arial"/>
            </a:endParaRPr>
          </a:p>
          <a:p>
            <a:pPr marL="0" lvl="0" indent="0" algn="l" rtl="0">
              <a:spcBef>
                <a:spcPts val="1000"/>
              </a:spcBef>
              <a:spcAft>
                <a:spcPts val="0"/>
              </a:spcAft>
              <a:buNone/>
            </a:pPr>
            <a:r>
              <a:rPr lang="en-GB" sz="2400" b="1" u="sng">
                <a:latin typeface="Arial"/>
                <a:ea typeface="Arial"/>
                <a:cs typeface="Arial"/>
                <a:sym typeface="Arial"/>
              </a:rPr>
              <a:t>Financial resources:</a:t>
            </a:r>
            <a:endParaRPr sz="2400" b="1" u="sng">
              <a:latin typeface="Arial"/>
              <a:ea typeface="Arial"/>
              <a:cs typeface="Arial"/>
              <a:sym typeface="Arial"/>
            </a:endParaRPr>
          </a:p>
          <a:p>
            <a:pPr marL="457200" lvl="0" indent="-419100" algn="l" rtl="0">
              <a:spcBef>
                <a:spcPts val="1000"/>
              </a:spcBef>
              <a:spcAft>
                <a:spcPts val="0"/>
              </a:spcAft>
              <a:buSzPts val="3000"/>
              <a:buFont typeface="Calibri"/>
              <a:buChar char="❏"/>
            </a:pPr>
            <a:r>
              <a:rPr lang="en-GB" sz="2400"/>
              <a:t>Capital is £30,000, which is combined from £6000 contribution from each of us 5 members. </a:t>
            </a:r>
            <a:endParaRPr sz="2400"/>
          </a:p>
          <a:p>
            <a:pPr marL="1371600" lvl="0" indent="0" algn="l" rtl="0">
              <a:spcBef>
                <a:spcPts val="1000"/>
              </a:spcBef>
              <a:spcAft>
                <a:spcPts val="0"/>
              </a:spcAft>
              <a:buNone/>
            </a:pPr>
            <a:endParaRPr sz="2400"/>
          </a:p>
          <a:p>
            <a:pPr marL="457200" lvl="0" indent="-419100" algn="l" rtl="0">
              <a:spcBef>
                <a:spcPts val="1000"/>
              </a:spcBef>
              <a:spcAft>
                <a:spcPts val="0"/>
              </a:spcAft>
              <a:buSzPts val="3000"/>
              <a:buFont typeface="Calibri"/>
              <a:buChar char="❏"/>
            </a:pPr>
            <a:r>
              <a:rPr lang="en-GB" sz="2400"/>
              <a:t>No loans will be required from a bank as the cost of physical resources will be covered from the money invested between us.  </a:t>
            </a:r>
            <a:endParaRPr sz="2400"/>
          </a:p>
          <a:p>
            <a:pPr marL="1371600" lvl="0" indent="0" algn="l" rtl="0">
              <a:spcBef>
                <a:spcPts val="1000"/>
              </a:spcBef>
              <a:spcAft>
                <a:spcPts val="0"/>
              </a:spcAft>
              <a:buNone/>
            </a:pPr>
            <a:endParaRPr sz="2400"/>
          </a:p>
        </p:txBody>
      </p:sp>
      <p:sp>
        <p:nvSpPr>
          <p:cNvPr id="276" name="Google Shape;276;p32"/>
          <p:cNvSpPr txBox="1">
            <a:spLocks noGrp="1"/>
          </p:cNvSpPr>
          <p:nvPr>
            <p:ph type="sldNum" idx="12"/>
          </p:nvPr>
        </p:nvSpPr>
        <p:spPr>
          <a:xfrm>
            <a:off x="8610600" y="6356350"/>
            <a:ext cx="2743200" cy="365100"/>
          </a:xfrm>
          <a:prstGeom prst="rect">
            <a:avLst/>
          </a:prstGeom>
        </p:spPr>
        <p:txBody>
          <a:bodyPr spcFirstLastPara="1" wrap="square" lIns="91425" tIns="45700" rIns="91425" bIns="45700" anchor="ctr" anchorCtr="0">
            <a:noAutofit/>
          </a:bodyPr>
          <a:lstStyle/>
          <a:p>
            <a:pPr marL="0" lvl="0" indent="0" algn="r" rtl="0">
              <a:spcBef>
                <a:spcPts val="0"/>
              </a:spcBef>
              <a:spcAft>
                <a:spcPts val="0"/>
              </a:spcAft>
              <a:buClr>
                <a:srgbClr val="000000"/>
              </a:buClr>
              <a:buFont typeface="Arial"/>
              <a:buNone/>
            </a:pPr>
            <a:fld id="{00000000-1234-1234-1234-123412341234}" type="slidenum">
              <a:rPr lang="en-GB"/>
              <a:t>20</a:t>
            </a:fld>
            <a:endParaRPr/>
          </a:p>
        </p:txBody>
      </p:sp>
      <p:sp>
        <p:nvSpPr>
          <p:cNvPr id="277" name="Google Shape;277;p32"/>
          <p:cNvSpPr txBox="1"/>
          <p:nvPr/>
        </p:nvSpPr>
        <p:spPr>
          <a:xfrm>
            <a:off x="10094475" y="149225"/>
            <a:ext cx="1808700" cy="636900"/>
          </a:xfrm>
          <a:prstGeom prst="rect">
            <a:avLst/>
          </a:prstGeom>
          <a:noFill/>
          <a:ln>
            <a:noFill/>
          </a:ln>
        </p:spPr>
        <p:txBody>
          <a:bodyPr spcFirstLastPara="1" wrap="square" lIns="91425" tIns="91425" rIns="91425" bIns="91425" anchor="t" anchorCtr="0">
            <a:noAutofit/>
          </a:bodyPr>
          <a:lstStyle/>
          <a:p>
            <a:pPr marL="0" lvl="0" indent="0" algn="l" rtl="0">
              <a:lnSpc>
                <a:spcPct val="90000"/>
              </a:lnSpc>
              <a:spcBef>
                <a:spcPts val="1000"/>
              </a:spcBef>
              <a:spcAft>
                <a:spcPts val="0"/>
              </a:spcAft>
              <a:buNone/>
            </a:pPr>
            <a:r>
              <a:rPr lang="en-GB" sz="1800" b="1" u="sng">
                <a:solidFill>
                  <a:schemeClr val="dk1"/>
                </a:solidFill>
                <a:latin typeface="Caveat"/>
                <a:ea typeface="Caveat"/>
                <a:cs typeface="Caveat"/>
                <a:sym typeface="Caveat"/>
              </a:rPr>
              <a:t>Aleha Begum PT2</a:t>
            </a:r>
            <a:endParaRPr sz="1800" b="1" u="sng">
              <a:solidFill>
                <a:schemeClr val="dk1"/>
              </a:solidFill>
              <a:latin typeface="Caveat"/>
              <a:ea typeface="Caveat"/>
              <a:cs typeface="Caveat"/>
              <a:sym typeface="Caveat"/>
            </a:endParaRPr>
          </a:p>
          <a:p>
            <a:pPr marL="0" lvl="0" indent="0" algn="l" rtl="0">
              <a:spcBef>
                <a:spcPts val="0"/>
              </a:spcBef>
              <a:spcAft>
                <a:spcPts val="0"/>
              </a:spcAft>
              <a:buNone/>
            </a:pPr>
            <a:endParaRPr/>
          </a:p>
        </p:txBody>
      </p:sp>
    </p:spTree>
  </p:cSld>
  <p:clrMapOvr>
    <a:masterClrMapping/>
  </p:clrMapOvr>
  <p:transition spd="med">
    <p:fade thruBlk="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xit" presetSubtype="8" fill="hold" grpId="0" nodeType="clickEffect">
                                  <p:stCondLst>
                                    <p:cond delay="0"/>
                                  </p:stCondLst>
                                  <p:childTnLst>
                                    <p:animEffect transition="out" filter="wheel(8)">
                                      <p:cBhvr>
                                        <p:cTn id="6" dur="2000"/>
                                        <p:tgtEl>
                                          <p:spTgt spid="274"/>
                                        </p:tgtEl>
                                      </p:cBhvr>
                                    </p:animEffect>
                                    <p:set>
                                      <p:cBhvr>
                                        <p:cTn id="7" dur="1" fill="hold">
                                          <p:stCondLst>
                                            <p:cond delay="1999"/>
                                          </p:stCondLst>
                                        </p:cTn>
                                        <p:tgtEl>
                                          <p:spTgt spid="27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4"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282"/>
        <p:cNvGrpSpPr/>
        <p:nvPr/>
      </p:nvGrpSpPr>
      <p:grpSpPr>
        <a:xfrm>
          <a:off x="0" y="0"/>
          <a:ext cx="0" cy="0"/>
          <a:chOff x="0" y="0"/>
          <a:chExt cx="0" cy="0"/>
        </a:xfrm>
      </p:grpSpPr>
      <p:sp>
        <p:nvSpPr>
          <p:cNvPr id="283" name="Google Shape;283;p33"/>
          <p:cNvSpPr txBox="1">
            <a:spLocks noGrp="1"/>
          </p:cNvSpPr>
          <p:nvPr>
            <p:ph type="title"/>
          </p:nvPr>
        </p:nvSpPr>
        <p:spPr>
          <a:xfrm>
            <a:off x="838200" y="0"/>
            <a:ext cx="10515600" cy="1325700"/>
          </a:xfrm>
          <a:prstGeom prst="rect">
            <a:avLst/>
          </a:prstGeom>
        </p:spPr>
        <p:txBody>
          <a:bodyPr spcFirstLastPara="1" wrap="square" lIns="91425" tIns="45700" rIns="91425" bIns="45700" anchor="ctr" anchorCtr="0">
            <a:noAutofit/>
          </a:bodyPr>
          <a:lstStyle/>
          <a:p>
            <a:pPr marL="0" lvl="0" indent="0" algn="ctr" rtl="0">
              <a:spcBef>
                <a:spcPts val="0"/>
              </a:spcBef>
              <a:spcAft>
                <a:spcPts val="0"/>
              </a:spcAft>
              <a:buNone/>
            </a:pPr>
            <a:r>
              <a:rPr lang="en-GB" dirty="0">
                <a:latin typeface="Pacifico"/>
                <a:ea typeface="Pacifico"/>
                <a:cs typeface="Pacifico"/>
                <a:sym typeface="Pacifico"/>
              </a:rPr>
              <a:t>Physical resources</a:t>
            </a:r>
            <a:endParaRPr dirty="0">
              <a:latin typeface="Pacifico"/>
              <a:ea typeface="Pacifico"/>
              <a:cs typeface="Pacifico"/>
              <a:sym typeface="Pacifico"/>
            </a:endParaRPr>
          </a:p>
          <a:p>
            <a:pPr marL="0" lvl="0" indent="0" algn="l" rtl="0">
              <a:spcBef>
                <a:spcPts val="0"/>
              </a:spcBef>
              <a:spcAft>
                <a:spcPts val="0"/>
              </a:spcAft>
              <a:buNone/>
            </a:pPr>
            <a:endParaRPr sz="2400" b="1" u="sng" dirty="0">
              <a:latin typeface="Caveat"/>
              <a:ea typeface="Caveat"/>
              <a:cs typeface="Caveat"/>
              <a:sym typeface="Caveat"/>
            </a:endParaRPr>
          </a:p>
        </p:txBody>
      </p:sp>
      <p:sp>
        <p:nvSpPr>
          <p:cNvPr id="284" name="Google Shape;284;p33"/>
          <p:cNvSpPr txBox="1">
            <a:spLocks noGrp="1"/>
          </p:cNvSpPr>
          <p:nvPr>
            <p:ph type="sldNum" idx="12"/>
          </p:nvPr>
        </p:nvSpPr>
        <p:spPr>
          <a:xfrm>
            <a:off x="8610600" y="6356350"/>
            <a:ext cx="2743200" cy="365100"/>
          </a:xfrm>
          <a:prstGeom prst="rect">
            <a:avLst/>
          </a:prstGeom>
        </p:spPr>
        <p:txBody>
          <a:bodyPr spcFirstLastPara="1" wrap="square" lIns="91425" tIns="45700" rIns="91425" bIns="45700" anchor="ctr" anchorCtr="0">
            <a:noAutofit/>
          </a:bodyPr>
          <a:lstStyle/>
          <a:p>
            <a:pPr marL="0" lvl="0" indent="0" algn="r" rtl="0">
              <a:spcBef>
                <a:spcPts val="0"/>
              </a:spcBef>
              <a:spcAft>
                <a:spcPts val="0"/>
              </a:spcAft>
              <a:buClr>
                <a:srgbClr val="000000"/>
              </a:buClr>
              <a:buFont typeface="Arial"/>
              <a:buNone/>
            </a:pPr>
            <a:fld id="{00000000-1234-1234-1234-123412341234}" type="slidenum">
              <a:rPr lang="en-GB"/>
              <a:t>21</a:t>
            </a:fld>
            <a:endParaRPr/>
          </a:p>
        </p:txBody>
      </p:sp>
      <p:pic>
        <p:nvPicPr>
          <p:cNvPr id="285" name="Google Shape;285;p33"/>
          <p:cNvPicPr preferRelativeResize="0"/>
          <p:nvPr/>
        </p:nvPicPr>
        <p:blipFill rotWithShape="1">
          <a:blip r:embed="rId3">
            <a:alphaModFix/>
          </a:blip>
          <a:srcRect l="30821" t="34129" r="16742" b="22977"/>
          <a:stretch/>
        </p:blipFill>
        <p:spPr>
          <a:xfrm>
            <a:off x="722200" y="1285875"/>
            <a:ext cx="9677798" cy="4286250"/>
          </a:xfrm>
          <a:prstGeom prst="rect">
            <a:avLst/>
          </a:prstGeom>
          <a:noFill/>
          <a:ln>
            <a:noFill/>
          </a:ln>
        </p:spPr>
      </p:pic>
      <p:pic>
        <p:nvPicPr>
          <p:cNvPr id="286" name="Google Shape;286;p33"/>
          <p:cNvPicPr preferRelativeResize="0"/>
          <p:nvPr/>
        </p:nvPicPr>
        <p:blipFill rotWithShape="1">
          <a:blip r:embed="rId4">
            <a:alphaModFix/>
          </a:blip>
          <a:srcRect l="31704" t="67500" r="16903" b="21590"/>
          <a:stretch/>
        </p:blipFill>
        <p:spPr>
          <a:xfrm>
            <a:off x="722200" y="5572125"/>
            <a:ext cx="9677798" cy="989726"/>
          </a:xfrm>
          <a:prstGeom prst="rect">
            <a:avLst/>
          </a:prstGeom>
          <a:noFill/>
          <a:ln>
            <a:noFill/>
          </a:ln>
        </p:spPr>
      </p:pic>
      <p:sp>
        <p:nvSpPr>
          <p:cNvPr id="287" name="Google Shape;287;p33"/>
          <p:cNvSpPr txBox="1"/>
          <p:nvPr/>
        </p:nvSpPr>
        <p:spPr>
          <a:xfrm>
            <a:off x="10246100" y="77325"/>
            <a:ext cx="1691400" cy="581400"/>
          </a:xfrm>
          <a:prstGeom prst="rect">
            <a:avLst/>
          </a:prstGeom>
          <a:noFill/>
          <a:ln>
            <a:noFill/>
          </a:ln>
        </p:spPr>
        <p:txBody>
          <a:bodyPr spcFirstLastPara="1" wrap="square" lIns="91425" tIns="91425" rIns="91425" bIns="91425" anchor="t" anchorCtr="0">
            <a:noAutofit/>
          </a:bodyPr>
          <a:lstStyle/>
          <a:p>
            <a:pPr marL="0" lvl="0" indent="0" algn="l" rtl="0">
              <a:lnSpc>
                <a:spcPct val="90000"/>
              </a:lnSpc>
              <a:spcBef>
                <a:spcPts val="1000"/>
              </a:spcBef>
              <a:spcAft>
                <a:spcPts val="0"/>
              </a:spcAft>
              <a:buNone/>
            </a:pPr>
            <a:r>
              <a:rPr lang="en-GB" sz="1800" b="1" u="sng">
                <a:solidFill>
                  <a:schemeClr val="dk1"/>
                </a:solidFill>
                <a:latin typeface="Caveat"/>
                <a:ea typeface="Caveat"/>
                <a:cs typeface="Caveat"/>
                <a:sym typeface="Caveat"/>
              </a:rPr>
              <a:t>Aleha Begum PT3</a:t>
            </a:r>
            <a:endParaRPr sz="1800" b="1" u="sng">
              <a:solidFill>
                <a:schemeClr val="dk1"/>
              </a:solidFill>
              <a:latin typeface="Caveat"/>
              <a:ea typeface="Caveat"/>
              <a:cs typeface="Caveat"/>
              <a:sym typeface="Caveat"/>
            </a:endParaRPr>
          </a:p>
          <a:p>
            <a:pPr marL="0" lvl="0" indent="0" algn="l" rtl="0">
              <a:spcBef>
                <a:spcPts val="0"/>
              </a:spcBef>
              <a:spcAft>
                <a:spcPts val="0"/>
              </a:spcAft>
              <a:buNone/>
            </a:pPr>
            <a:endParaRPr/>
          </a:p>
        </p:txBody>
      </p:sp>
    </p:spTree>
  </p:cSld>
  <p:clrMapOvr>
    <a:masterClrMapping/>
  </p:clrMapOvr>
  <p:transition spd="med">
    <p:fade thruBlk="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xit" presetSubtype="8" fill="hold" grpId="0" nodeType="clickEffect">
                                  <p:stCondLst>
                                    <p:cond delay="0"/>
                                  </p:stCondLst>
                                  <p:childTnLst>
                                    <p:animEffect transition="out" filter="wheel(8)">
                                      <p:cBhvr>
                                        <p:cTn id="6" dur="2000"/>
                                        <p:tgtEl>
                                          <p:spTgt spid="283"/>
                                        </p:tgtEl>
                                      </p:cBhvr>
                                    </p:animEffect>
                                    <p:set>
                                      <p:cBhvr>
                                        <p:cTn id="7" dur="1" fill="hold">
                                          <p:stCondLst>
                                            <p:cond delay="1999"/>
                                          </p:stCondLst>
                                        </p:cTn>
                                        <p:tgtEl>
                                          <p:spTgt spid="28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3"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292"/>
        <p:cNvGrpSpPr/>
        <p:nvPr/>
      </p:nvGrpSpPr>
      <p:grpSpPr>
        <a:xfrm>
          <a:off x="0" y="0"/>
          <a:ext cx="0" cy="0"/>
          <a:chOff x="0" y="0"/>
          <a:chExt cx="0" cy="0"/>
        </a:xfrm>
      </p:grpSpPr>
      <p:sp>
        <p:nvSpPr>
          <p:cNvPr id="293" name="Google Shape;293;p34"/>
          <p:cNvSpPr txBox="1">
            <a:spLocks noGrp="1"/>
          </p:cNvSpPr>
          <p:nvPr>
            <p:ph type="title"/>
          </p:nvPr>
        </p:nvSpPr>
        <p:spPr>
          <a:xfrm>
            <a:off x="838200" y="-41400"/>
            <a:ext cx="10515600" cy="1325700"/>
          </a:xfrm>
          <a:prstGeom prst="rect">
            <a:avLst/>
          </a:prstGeom>
        </p:spPr>
        <p:txBody>
          <a:bodyPr spcFirstLastPara="1" wrap="square" lIns="91425" tIns="45700" rIns="91425" bIns="45700" anchor="ctr" anchorCtr="0">
            <a:noAutofit/>
          </a:bodyPr>
          <a:lstStyle/>
          <a:p>
            <a:pPr marL="0" lvl="0" indent="0" algn="l" rtl="0">
              <a:spcBef>
                <a:spcPts val="0"/>
              </a:spcBef>
              <a:spcAft>
                <a:spcPts val="0"/>
              </a:spcAft>
              <a:buNone/>
            </a:pPr>
            <a:r>
              <a:rPr lang="en-GB" u="sng" dirty="0">
                <a:latin typeface="Pacifico"/>
                <a:ea typeface="Pacifico"/>
                <a:cs typeface="Pacifico"/>
                <a:sym typeface="Pacifico"/>
              </a:rPr>
              <a:t>Physical resources continued...</a:t>
            </a:r>
            <a:endParaRPr u="sng" dirty="0">
              <a:latin typeface="Pacifico"/>
              <a:ea typeface="Pacifico"/>
              <a:cs typeface="Pacifico"/>
              <a:sym typeface="Pacifico"/>
            </a:endParaRPr>
          </a:p>
        </p:txBody>
      </p:sp>
      <p:sp>
        <p:nvSpPr>
          <p:cNvPr id="294" name="Google Shape;294;p34"/>
          <p:cNvSpPr txBox="1">
            <a:spLocks noGrp="1"/>
          </p:cNvSpPr>
          <p:nvPr>
            <p:ph type="body" idx="1"/>
          </p:nvPr>
        </p:nvSpPr>
        <p:spPr>
          <a:xfrm>
            <a:off x="691150" y="1169450"/>
            <a:ext cx="10515600" cy="5552100"/>
          </a:xfrm>
          <a:prstGeom prst="rect">
            <a:avLst/>
          </a:prstGeom>
        </p:spPr>
        <p:txBody>
          <a:bodyPr spcFirstLastPara="1" wrap="square" lIns="91425" tIns="45700" rIns="91425" bIns="45700" anchor="t" anchorCtr="0">
            <a:noAutofit/>
          </a:bodyPr>
          <a:lstStyle/>
          <a:p>
            <a:pPr marL="0" lvl="0" indent="0" algn="l" rtl="0">
              <a:spcBef>
                <a:spcPts val="1000"/>
              </a:spcBef>
              <a:spcAft>
                <a:spcPts val="0"/>
              </a:spcAft>
              <a:buNone/>
            </a:pPr>
            <a:r>
              <a:rPr lang="en-GB" sz="2400" b="1" dirty="0">
                <a:latin typeface="Arial" panose="020B0604020202020204" pitchFamily="34" charset="0"/>
                <a:cs typeface="Arial" panose="020B0604020202020204" pitchFamily="34" charset="0"/>
              </a:rPr>
              <a:t>REASONS FOR CHOSEN LOCATION:</a:t>
            </a:r>
            <a:endParaRPr sz="2400" b="1" dirty="0">
              <a:latin typeface="Arial" panose="020B0604020202020204" pitchFamily="34" charset="0"/>
              <a:cs typeface="Arial" panose="020B0604020202020204" pitchFamily="34" charset="0"/>
            </a:endParaRPr>
          </a:p>
          <a:p>
            <a:pPr marL="457200" lvl="0" indent="-381000" algn="l" rtl="0">
              <a:spcBef>
                <a:spcPts val="1000"/>
              </a:spcBef>
              <a:spcAft>
                <a:spcPts val="0"/>
              </a:spcAft>
              <a:buSzPts val="2400"/>
              <a:buFont typeface="Calibri"/>
              <a:buChar char="❏"/>
            </a:pPr>
            <a:r>
              <a:rPr lang="en-GB" sz="2400" dirty="0"/>
              <a:t>Easy access</a:t>
            </a:r>
            <a:endParaRPr sz="2400" dirty="0"/>
          </a:p>
          <a:p>
            <a:pPr marL="457200" lvl="0" indent="-381000" algn="l" rtl="0">
              <a:spcBef>
                <a:spcPts val="0"/>
              </a:spcBef>
              <a:spcAft>
                <a:spcPts val="0"/>
              </a:spcAft>
              <a:buSzPts val="2400"/>
              <a:buFont typeface="Calibri"/>
              <a:buChar char="❏"/>
            </a:pPr>
            <a:r>
              <a:rPr lang="en-GB" sz="2400" dirty="0"/>
              <a:t>Large car park</a:t>
            </a:r>
            <a:endParaRPr sz="2400" dirty="0"/>
          </a:p>
          <a:p>
            <a:pPr marL="457200" lvl="0" indent="-381000" algn="l" rtl="0">
              <a:spcBef>
                <a:spcPts val="0"/>
              </a:spcBef>
              <a:spcAft>
                <a:spcPts val="0"/>
              </a:spcAft>
              <a:buSzPts val="2400"/>
              <a:buFont typeface="Calibri"/>
              <a:buChar char="❏"/>
            </a:pPr>
            <a:r>
              <a:rPr lang="en-GB" sz="2400" dirty="0"/>
              <a:t>Noise is not an issue</a:t>
            </a:r>
            <a:endParaRPr sz="2400" dirty="0"/>
          </a:p>
          <a:p>
            <a:pPr marL="457200" lvl="0" indent="-381000" algn="l" rtl="0">
              <a:spcBef>
                <a:spcPts val="0"/>
              </a:spcBef>
              <a:spcAft>
                <a:spcPts val="0"/>
              </a:spcAft>
              <a:buSzPts val="2400"/>
              <a:buFont typeface="Calibri"/>
              <a:buChar char="❏"/>
            </a:pPr>
            <a:r>
              <a:rPr lang="en-GB" sz="2400" dirty="0"/>
              <a:t>Easy access to motorway</a:t>
            </a:r>
            <a:endParaRPr sz="2400" dirty="0"/>
          </a:p>
          <a:p>
            <a:pPr marL="457200" lvl="0" indent="0" algn="l" rtl="0">
              <a:spcBef>
                <a:spcPts val="1000"/>
              </a:spcBef>
              <a:spcAft>
                <a:spcPts val="0"/>
              </a:spcAft>
              <a:buNone/>
            </a:pPr>
            <a:endParaRPr lang="en-GB" sz="2400" dirty="0"/>
          </a:p>
          <a:p>
            <a:pPr marL="457200" lvl="0" indent="0" algn="l" rtl="0">
              <a:spcBef>
                <a:spcPts val="1000"/>
              </a:spcBef>
              <a:spcAft>
                <a:spcPts val="0"/>
              </a:spcAft>
              <a:buNone/>
            </a:pPr>
            <a:endParaRPr sz="2400" dirty="0"/>
          </a:p>
          <a:p>
            <a:pPr marL="0" lvl="0" indent="0" algn="l" rtl="0">
              <a:spcBef>
                <a:spcPts val="1000"/>
              </a:spcBef>
              <a:spcAft>
                <a:spcPts val="0"/>
              </a:spcAft>
              <a:buNone/>
            </a:pPr>
            <a:r>
              <a:rPr lang="en-GB" sz="2400" b="1" dirty="0">
                <a:latin typeface="Arial"/>
                <a:ea typeface="Arial"/>
                <a:cs typeface="Arial"/>
                <a:sym typeface="Arial"/>
              </a:rPr>
              <a:t>GOVERNMENT GRANTS</a:t>
            </a:r>
            <a:endParaRPr sz="2400" b="1" dirty="0">
              <a:latin typeface="Arial"/>
              <a:ea typeface="Arial"/>
              <a:cs typeface="Arial"/>
              <a:sym typeface="Arial"/>
            </a:endParaRPr>
          </a:p>
          <a:p>
            <a:pPr marL="457200" lvl="0" indent="-381000" algn="l" rtl="0">
              <a:spcBef>
                <a:spcPts val="1000"/>
              </a:spcBef>
              <a:spcAft>
                <a:spcPts val="0"/>
              </a:spcAft>
              <a:buSzPts val="2400"/>
              <a:buFont typeface="Calibri"/>
              <a:buChar char="❏"/>
            </a:pPr>
            <a:r>
              <a:rPr lang="en-GB" sz="2400" dirty="0"/>
              <a:t>Does not usually need to be paid back and not shown as debt</a:t>
            </a:r>
            <a:endParaRPr sz="2400" dirty="0"/>
          </a:p>
          <a:p>
            <a:pPr marL="457200" lvl="0" indent="-381000" algn="l" rtl="0">
              <a:spcBef>
                <a:spcPts val="0"/>
              </a:spcBef>
              <a:spcAft>
                <a:spcPts val="0"/>
              </a:spcAft>
              <a:buSzPts val="2400"/>
              <a:buFont typeface="Calibri"/>
              <a:buChar char="❏"/>
            </a:pPr>
            <a:r>
              <a:rPr lang="en-GB" sz="2400" dirty="0"/>
              <a:t>Helps with start up costs or further development</a:t>
            </a:r>
            <a:endParaRPr sz="2400" dirty="0"/>
          </a:p>
          <a:p>
            <a:pPr marL="457200" lvl="0" indent="-381000" algn="l" rtl="0">
              <a:spcBef>
                <a:spcPts val="0"/>
              </a:spcBef>
              <a:spcAft>
                <a:spcPts val="0"/>
              </a:spcAft>
              <a:buSzPts val="2400"/>
              <a:buFont typeface="Arial"/>
              <a:buChar char="❏"/>
            </a:pPr>
            <a:r>
              <a:rPr lang="en-GB" sz="2400" dirty="0"/>
              <a:t>Can be time consuming and business progress and profits may need to be shown before grant application is accepted.</a:t>
            </a:r>
            <a:r>
              <a:rPr lang="en-GB" sz="2400" dirty="0">
                <a:latin typeface="Arial"/>
                <a:ea typeface="Arial"/>
                <a:cs typeface="Arial"/>
                <a:sym typeface="Arial"/>
              </a:rPr>
              <a:t>  </a:t>
            </a:r>
            <a:endParaRPr sz="2400" dirty="0">
              <a:latin typeface="Arial"/>
              <a:ea typeface="Arial"/>
              <a:cs typeface="Arial"/>
              <a:sym typeface="Arial"/>
            </a:endParaRPr>
          </a:p>
          <a:p>
            <a:pPr marL="0" lvl="0" indent="0" algn="l" rtl="0">
              <a:spcBef>
                <a:spcPts val="1000"/>
              </a:spcBef>
              <a:spcAft>
                <a:spcPts val="0"/>
              </a:spcAft>
              <a:buNone/>
            </a:pPr>
            <a:endParaRPr dirty="0"/>
          </a:p>
        </p:txBody>
      </p:sp>
      <p:sp>
        <p:nvSpPr>
          <p:cNvPr id="295" name="Google Shape;295;p34"/>
          <p:cNvSpPr txBox="1">
            <a:spLocks noGrp="1"/>
          </p:cNvSpPr>
          <p:nvPr>
            <p:ph type="sldNum" idx="12"/>
          </p:nvPr>
        </p:nvSpPr>
        <p:spPr>
          <a:xfrm>
            <a:off x="8610600" y="6356350"/>
            <a:ext cx="2743200" cy="365100"/>
          </a:xfrm>
          <a:prstGeom prst="rect">
            <a:avLst/>
          </a:prstGeom>
        </p:spPr>
        <p:txBody>
          <a:bodyPr spcFirstLastPara="1" wrap="square" lIns="91425" tIns="45700" rIns="91425" bIns="45700" anchor="ctr" anchorCtr="0">
            <a:noAutofit/>
          </a:bodyPr>
          <a:lstStyle/>
          <a:p>
            <a:pPr marL="0" lvl="0" indent="0" algn="r" rtl="0">
              <a:spcBef>
                <a:spcPts val="0"/>
              </a:spcBef>
              <a:spcAft>
                <a:spcPts val="0"/>
              </a:spcAft>
              <a:buClr>
                <a:srgbClr val="000000"/>
              </a:buClr>
              <a:buFont typeface="Arial"/>
              <a:buNone/>
            </a:pPr>
            <a:fld id="{00000000-1234-1234-1234-123412341234}" type="slidenum">
              <a:rPr lang="en-GB"/>
              <a:t>22</a:t>
            </a:fld>
            <a:endParaRPr/>
          </a:p>
        </p:txBody>
      </p:sp>
      <p:sp>
        <p:nvSpPr>
          <p:cNvPr id="296" name="Google Shape;296;p34"/>
          <p:cNvSpPr txBox="1"/>
          <p:nvPr/>
        </p:nvSpPr>
        <p:spPr>
          <a:xfrm>
            <a:off x="10231900" y="97125"/>
            <a:ext cx="1739700" cy="622800"/>
          </a:xfrm>
          <a:prstGeom prst="rect">
            <a:avLst/>
          </a:prstGeom>
          <a:noFill/>
          <a:ln>
            <a:noFill/>
          </a:ln>
        </p:spPr>
        <p:txBody>
          <a:bodyPr spcFirstLastPara="1" wrap="square" lIns="91425" tIns="91425" rIns="91425" bIns="91425" anchor="t" anchorCtr="0">
            <a:noAutofit/>
          </a:bodyPr>
          <a:lstStyle/>
          <a:p>
            <a:pPr marL="0" lvl="0" indent="0" algn="l" rtl="0">
              <a:lnSpc>
                <a:spcPct val="90000"/>
              </a:lnSpc>
              <a:spcBef>
                <a:spcPts val="1000"/>
              </a:spcBef>
              <a:spcAft>
                <a:spcPts val="0"/>
              </a:spcAft>
              <a:buNone/>
            </a:pPr>
            <a:r>
              <a:rPr lang="en-GB" sz="1800" b="1" u="sng">
                <a:solidFill>
                  <a:schemeClr val="dk1"/>
                </a:solidFill>
                <a:latin typeface="Caveat"/>
                <a:ea typeface="Caveat"/>
                <a:cs typeface="Caveat"/>
                <a:sym typeface="Caveat"/>
              </a:rPr>
              <a:t>Aleha Begum PT4</a:t>
            </a:r>
            <a:endParaRPr sz="1800" b="1" u="sng">
              <a:solidFill>
                <a:schemeClr val="dk1"/>
              </a:solidFill>
              <a:latin typeface="Caveat"/>
              <a:ea typeface="Caveat"/>
              <a:cs typeface="Caveat"/>
              <a:sym typeface="Caveat"/>
            </a:endParaRPr>
          </a:p>
          <a:p>
            <a:pPr marL="0" lvl="0" indent="0" algn="l" rtl="0">
              <a:spcBef>
                <a:spcPts val="0"/>
              </a:spcBef>
              <a:spcAft>
                <a:spcPts val="0"/>
              </a:spcAft>
              <a:buNone/>
            </a:pPr>
            <a:endParaRPr/>
          </a:p>
        </p:txBody>
      </p:sp>
    </p:spTree>
  </p:cSld>
  <p:clrMapOvr>
    <a:masterClrMapping/>
  </p:clrMapOvr>
  <p:transition spd="med">
    <p:fade thruBlk="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xit" presetSubtype="8" fill="hold" grpId="0" nodeType="clickEffect">
                                  <p:stCondLst>
                                    <p:cond delay="0"/>
                                  </p:stCondLst>
                                  <p:childTnLst>
                                    <p:animEffect transition="out" filter="wheel(8)">
                                      <p:cBhvr>
                                        <p:cTn id="6" dur="2000"/>
                                        <p:tgtEl>
                                          <p:spTgt spid="293"/>
                                        </p:tgtEl>
                                      </p:cBhvr>
                                    </p:animEffect>
                                    <p:set>
                                      <p:cBhvr>
                                        <p:cTn id="7" dur="1" fill="hold">
                                          <p:stCondLst>
                                            <p:cond delay="1999"/>
                                          </p:stCondLst>
                                        </p:cTn>
                                        <p:tgtEl>
                                          <p:spTgt spid="29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3"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301"/>
        <p:cNvGrpSpPr/>
        <p:nvPr/>
      </p:nvGrpSpPr>
      <p:grpSpPr>
        <a:xfrm>
          <a:off x="0" y="0"/>
          <a:ext cx="0" cy="0"/>
          <a:chOff x="0" y="0"/>
          <a:chExt cx="0" cy="0"/>
        </a:xfrm>
      </p:grpSpPr>
      <p:sp>
        <p:nvSpPr>
          <p:cNvPr id="302" name="Google Shape;302;p35"/>
          <p:cNvSpPr txBox="1">
            <a:spLocks noGrp="1"/>
          </p:cNvSpPr>
          <p:nvPr>
            <p:ph type="title"/>
          </p:nvPr>
        </p:nvSpPr>
        <p:spPr>
          <a:xfrm>
            <a:off x="925400" y="212675"/>
            <a:ext cx="10515600" cy="1325700"/>
          </a:xfrm>
          <a:prstGeom prst="rect">
            <a:avLst/>
          </a:prstGeom>
        </p:spPr>
        <p:txBody>
          <a:bodyPr spcFirstLastPara="1" wrap="square" lIns="91425" tIns="45700" rIns="91425" bIns="45700" anchor="ctr" anchorCtr="0">
            <a:noAutofit/>
          </a:bodyPr>
          <a:lstStyle/>
          <a:p>
            <a:pPr marL="0" lvl="0" indent="0" algn="l" rtl="0">
              <a:spcBef>
                <a:spcPts val="0"/>
              </a:spcBef>
              <a:spcAft>
                <a:spcPts val="0"/>
              </a:spcAft>
              <a:buNone/>
            </a:pPr>
            <a:r>
              <a:rPr lang="en-GB" sz="4800" dirty="0">
                <a:latin typeface="Pacifico"/>
                <a:ea typeface="Pacifico"/>
                <a:cs typeface="Pacifico"/>
                <a:sym typeface="Pacifico"/>
              </a:rPr>
              <a:t>                     </a:t>
            </a:r>
            <a:r>
              <a:rPr lang="en-GB" sz="4800" u="sng" dirty="0">
                <a:latin typeface="Pacifico"/>
                <a:ea typeface="Pacifico"/>
                <a:cs typeface="Pacifico"/>
                <a:sym typeface="Pacifico"/>
              </a:rPr>
              <a:t>Conclusion</a:t>
            </a:r>
            <a:endParaRPr sz="4800" u="sng" dirty="0">
              <a:latin typeface="Pacifico"/>
              <a:ea typeface="Pacifico"/>
              <a:cs typeface="Pacifico"/>
              <a:sym typeface="Pacifico"/>
            </a:endParaRPr>
          </a:p>
        </p:txBody>
      </p:sp>
      <p:sp>
        <p:nvSpPr>
          <p:cNvPr id="303" name="Google Shape;303;p35"/>
          <p:cNvSpPr txBox="1">
            <a:spLocks noGrp="1"/>
          </p:cNvSpPr>
          <p:nvPr>
            <p:ph type="body" idx="1"/>
          </p:nvPr>
        </p:nvSpPr>
        <p:spPr>
          <a:xfrm>
            <a:off x="838200" y="2150550"/>
            <a:ext cx="10515600" cy="4351200"/>
          </a:xfrm>
          <a:prstGeom prst="rect">
            <a:avLst/>
          </a:prstGeom>
        </p:spPr>
        <p:txBody>
          <a:bodyPr spcFirstLastPara="1" wrap="square" lIns="91425" tIns="45700" rIns="91425" bIns="45700" anchor="t" anchorCtr="0">
            <a:noAutofit/>
          </a:bodyPr>
          <a:lstStyle/>
          <a:p>
            <a:pPr marL="457200" lvl="0" indent="-406400" algn="l" rtl="0">
              <a:spcBef>
                <a:spcPts val="1000"/>
              </a:spcBef>
              <a:spcAft>
                <a:spcPts val="0"/>
              </a:spcAft>
              <a:buSzPts val="2800"/>
              <a:buFont typeface="Georgia"/>
              <a:buAutoNum type="arabicPeriod"/>
            </a:pPr>
            <a:r>
              <a:rPr lang="en-GB" b="1">
                <a:latin typeface="Georgia"/>
                <a:ea typeface="Georgia"/>
                <a:cs typeface="Georgia"/>
                <a:sym typeface="Georgia"/>
              </a:rPr>
              <a:t>SWOT.</a:t>
            </a:r>
            <a:endParaRPr b="1">
              <a:latin typeface="Georgia"/>
              <a:ea typeface="Georgia"/>
              <a:cs typeface="Georgia"/>
              <a:sym typeface="Georgia"/>
            </a:endParaRPr>
          </a:p>
          <a:p>
            <a:pPr marL="457200" lvl="0" indent="0" algn="l" rtl="0">
              <a:spcBef>
                <a:spcPts val="1000"/>
              </a:spcBef>
              <a:spcAft>
                <a:spcPts val="0"/>
              </a:spcAft>
              <a:buNone/>
            </a:pPr>
            <a:endParaRPr b="1">
              <a:latin typeface="Georgia"/>
              <a:ea typeface="Georgia"/>
              <a:cs typeface="Georgia"/>
              <a:sym typeface="Georgia"/>
            </a:endParaRPr>
          </a:p>
          <a:p>
            <a:pPr marL="457200" lvl="0" indent="-406400" algn="l" rtl="0">
              <a:spcBef>
                <a:spcPts val="1000"/>
              </a:spcBef>
              <a:spcAft>
                <a:spcPts val="0"/>
              </a:spcAft>
              <a:buSzPts val="2800"/>
              <a:buFont typeface="Georgia"/>
              <a:buAutoNum type="arabicPeriod"/>
            </a:pPr>
            <a:r>
              <a:rPr lang="en-GB" b="1">
                <a:latin typeface="Georgia"/>
                <a:ea typeface="Georgia"/>
                <a:cs typeface="Georgia"/>
                <a:sym typeface="Georgia"/>
              </a:rPr>
              <a:t>SMART - Action Plan.</a:t>
            </a:r>
            <a:endParaRPr b="1">
              <a:latin typeface="Georgia"/>
              <a:ea typeface="Georgia"/>
              <a:cs typeface="Georgia"/>
              <a:sym typeface="Georgia"/>
            </a:endParaRPr>
          </a:p>
          <a:p>
            <a:pPr marL="0" lvl="0" indent="0" algn="l" rtl="0">
              <a:spcBef>
                <a:spcPts val="1000"/>
              </a:spcBef>
              <a:spcAft>
                <a:spcPts val="0"/>
              </a:spcAft>
              <a:buNone/>
            </a:pPr>
            <a:endParaRPr b="1">
              <a:latin typeface="Georgia"/>
              <a:ea typeface="Georgia"/>
              <a:cs typeface="Georgia"/>
              <a:sym typeface="Georgia"/>
            </a:endParaRPr>
          </a:p>
          <a:p>
            <a:pPr marL="0" lvl="0" indent="0" algn="l" rtl="0">
              <a:spcBef>
                <a:spcPts val="1000"/>
              </a:spcBef>
              <a:spcAft>
                <a:spcPts val="0"/>
              </a:spcAft>
              <a:buNone/>
            </a:pPr>
            <a:r>
              <a:rPr lang="en-GB" b="1">
                <a:latin typeface="Georgia"/>
                <a:ea typeface="Georgia"/>
                <a:cs typeface="Georgia"/>
                <a:sym typeface="Georgia"/>
              </a:rPr>
              <a:t>3. Gantt Chart.</a:t>
            </a:r>
            <a:endParaRPr b="1">
              <a:latin typeface="Georgia"/>
              <a:ea typeface="Georgia"/>
              <a:cs typeface="Georgia"/>
              <a:sym typeface="Georgia"/>
            </a:endParaRPr>
          </a:p>
          <a:p>
            <a:pPr marL="0" lvl="0" indent="0" algn="l" rtl="0">
              <a:spcBef>
                <a:spcPts val="1000"/>
              </a:spcBef>
              <a:spcAft>
                <a:spcPts val="0"/>
              </a:spcAft>
              <a:buNone/>
            </a:pPr>
            <a:endParaRPr>
              <a:latin typeface="Pacifico"/>
              <a:ea typeface="Pacifico"/>
              <a:cs typeface="Pacifico"/>
              <a:sym typeface="Pacifico"/>
            </a:endParaRPr>
          </a:p>
        </p:txBody>
      </p:sp>
      <p:sp>
        <p:nvSpPr>
          <p:cNvPr id="304" name="Google Shape;304;p35"/>
          <p:cNvSpPr txBox="1">
            <a:spLocks noGrp="1"/>
          </p:cNvSpPr>
          <p:nvPr>
            <p:ph type="sldNum" idx="12"/>
          </p:nvPr>
        </p:nvSpPr>
        <p:spPr>
          <a:xfrm>
            <a:off x="8610600" y="6356350"/>
            <a:ext cx="2743200" cy="365100"/>
          </a:xfrm>
          <a:prstGeom prst="rect">
            <a:avLst/>
          </a:prstGeom>
        </p:spPr>
        <p:txBody>
          <a:bodyPr spcFirstLastPara="1" wrap="square" lIns="91425" tIns="45700" rIns="91425" bIns="45700" anchor="ctr" anchorCtr="0">
            <a:noAutofit/>
          </a:bodyPr>
          <a:lstStyle/>
          <a:p>
            <a:pPr marL="0" lvl="0" indent="0" algn="r" rtl="0">
              <a:spcBef>
                <a:spcPts val="0"/>
              </a:spcBef>
              <a:spcAft>
                <a:spcPts val="0"/>
              </a:spcAft>
              <a:buClr>
                <a:srgbClr val="000000"/>
              </a:buClr>
              <a:buFont typeface="Arial"/>
              <a:buNone/>
            </a:pPr>
            <a:fld id="{00000000-1234-1234-1234-123412341234}" type="slidenum">
              <a:rPr lang="en-GB"/>
              <a:t>23</a:t>
            </a:fld>
            <a:endParaRPr/>
          </a:p>
        </p:txBody>
      </p:sp>
    </p:spTree>
  </p:cSld>
  <p:clrMapOvr>
    <a:masterClrMapping/>
  </p:clrMapOvr>
  <p:transition spd="med">
    <p:fade thruBlk="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xit" presetSubtype="8" fill="hold" grpId="0" nodeType="clickEffect">
                                  <p:stCondLst>
                                    <p:cond delay="0"/>
                                  </p:stCondLst>
                                  <p:childTnLst>
                                    <p:animEffect transition="out" filter="wheel(8)">
                                      <p:cBhvr>
                                        <p:cTn id="6" dur="2000"/>
                                        <p:tgtEl>
                                          <p:spTgt spid="302"/>
                                        </p:tgtEl>
                                      </p:cBhvr>
                                    </p:animEffect>
                                    <p:set>
                                      <p:cBhvr>
                                        <p:cTn id="7" dur="1" fill="hold">
                                          <p:stCondLst>
                                            <p:cond delay="1999"/>
                                          </p:stCondLst>
                                        </p:cTn>
                                        <p:tgtEl>
                                          <p:spTgt spid="30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2"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309"/>
        <p:cNvGrpSpPr/>
        <p:nvPr/>
      </p:nvGrpSpPr>
      <p:grpSpPr>
        <a:xfrm>
          <a:off x="0" y="0"/>
          <a:ext cx="0" cy="0"/>
          <a:chOff x="0" y="0"/>
          <a:chExt cx="0" cy="0"/>
        </a:xfrm>
      </p:grpSpPr>
      <p:sp>
        <p:nvSpPr>
          <p:cNvPr id="310" name="Google Shape;310;p36"/>
          <p:cNvSpPr txBox="1">
            <a:spLocks noGrp="1"/>
          </p:cNvSpPr>
          <p:nvPr>
            <p:ph type="title"/>
          </p:nvPr>
        </p:nvSpPr>
        <p:spPr>
          <a:xfrm>
            <a:off x="650075" y="210775"/>
            <a:ext cx="10515600" cy="1325700"/>
          </a:xfrm>
          <a:prstGeom prst="rect">
            <a:avLst/>
          </a:prstGeom>
        </p:spPr>
        <p:txBody>
          <a:bodyPr spcFirstLastPara="1" wrap="square" lIns="91425" tIns="45700" rIns="91425" bIns="45700" anchor="ctr" anchorCtr="0">
            <a:noAutofit/>
          </a:bodyPr>
          <a:lstStyle/>
          <a:p>
            <a:pPr marL="0" lvl="0" indent="0" algn="l" rtl="0">
              <a:spcBef>
                <a:spcPts val="0"/>
              </a:spcBef>
              <a:spcAft>
                <a:spcPts val="0"/>
              </a:spcAft>
              <a:buNone/>
            </a:pPr>
            <a:r>
              <a:rPr lang="en-GB" dirty="0">
                <a:latin typeface="Pacifico"/>
                <a:ea typeface="Pacifico"/>
                <a:cs typeface="Pacifico"/>
                <a:sym typeface="Pacifico"/>
              </a:rPr>
              <a:t>                 </a:t>
            </a:r>
            <a:r>
              <a:rPr lang="en-GB" u="sng" dirty="0">
                <a:latin typeface="Pacifico"/>
                <a:ea typeface="Pacifico"/>
                <a:cs typeface="Pacifico"/>
                <a:sym typeface="Pacifico"/>
              </a:rPr>
              <a:t>SWOT Analysis.</a:t>
            </a:r>
            <a:endParaRPr u="sng" dirty="0">
              <a:latin typeface="Pacifico"/>
              <a:ea typeface="Pacifico"/>
              <a:cs typeface="Pacifico"/>
              <a:sym typeface="Pacifico"/>
            </a:endParaRPr>
          </a:p>
          <a:p>
            <a:pPr marL="0" lvl="0" indent="0" algn="l" rtl="0">
              <a:spcBef>
                <a:spcPts val="0"/>
              </a:spcBef>
              <a:spcAft>
                <a:spcPts val="0"/>
              </a:spcAft>
              <a:buNone/>
            </a:pPr>
            <a:endParaRPr sz="2400" u="sng" dirty="0">
              <a:latin typeface="Pacifico"/>
              <a:ea typeface="Pacifico"/>
              <a:cs typeface="Pacifico"/>
              <a:sym typeface="Pacifico"/>
            </a:endParaRPr>
          </a:p>
        </p:txBody>
      </p:sp>
      <p:sp>
        <p:nvSpPr>
          <p:cNvPr id="311" name="Google Shape;311;p36"/>
          <p:cNvSpPr txBox="1">
            <a:spLocks noGrp="1"/>
          </p:cNvSpPr>
          <p:nvPr>
            <p:ph type="sldNum" idx="12"/>
          </p:nvPr>
        </p:nvSpPr>
        <p:spPr>
          <a:xfrm>
            <a:off x="8610600" y="6356350"/>
            <a:ext cx="2743200" cy="365100"/>
          </a:xfrm>
          <a:prstGeom prst="rect">
            <a:avLst/>
          </a:prstGeom>
        </p:spPr>
        <p:txBody>
          <a:bodyPr spcFirstLastPara="1" wrap="square" lIns="91425" tIns="45700" rIns="91425" bIns="45700" anchor="ctr" anchorCtr="0">
            <a:noAutofit/>
          </a:bodyPr>
          <a:lstStyle/>
          <a:p>
            <a:pPr marL="0" lvl="0" indent="0" algn="r" rtl="0">
              <a:spcBef>
                <a:spcPts val="0"/>
              </a:spcBef>
              <a:spcAft>
                <a:spcPts val="0"/>
              </a:spcAft>
              <a:buClr>
                <a:srgbClr val="000000"/>
              </a:buClr>
              <a:buFont typeface="Arial"/>
              <a:buNone/>
            </a:pPr>
            <a:fld id="{00000000-1234-1234-1234-123412341234}" type="slidenum">
              <a:rPr lang="en-GB"/>
              <a:t>24</a:t>
            </a:fld>
            <a:endParaRPr/>
          </a:p>
        </p:txBody>
      </p:sp>
      <p:pic>
        <p:nvPicPr>
          <p:cNvPr id="312" name="Google Shape;312;p36"/>
          <p:cNvPicPr preferRelativeResize="0"/>
          <p:nvPr/>
        </p:nvPicPr>
        <p:blipFill rotWithShape="1">
          <a:blip r:embed="rId3">
            <a:alphaModFix/>
          </a:blip>
          <a:srcRect l="30441" t="40301" r="18830" b="23456"/>
          <a:stretch/>
        </p:blipFill>
        <p:spPr>
          <a:xfrm>
            <a:off x="387086" y="1472263"/>
            <a:ext cx="11417827" cy="4633116"/>
          </a:xfrm>
          <a:prstGeom prst="rect">
            <a:avLst/>
          </a:prstGeom>
          <a:noFill/>
          <a:ln>
            <a:noFill/>
          </a:ln>
        </p:spPr>
      </p:pic>
    </p:spTree>
  </p:cSld>
  <p:clrMapOvr>
    <a:masterClrMapping/>
  </p:clrMapOvr>
  <p:transition spd="med">
    <p:fade thruBlk="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xit" presetSubtype="8" fill="hold" grpId="0" nodeType="clickEffect">
                                  <p:stCondLst>
                                    <p:cond delay="0"/>
                                  </p:stCondLst>
                                  <p:childTnLst>
                                    <p:animEffect transition="out" filter="wheel(8)">
                                      <p:cBhvr>
                                        <p:cTn id="6" dur="2000"/>
                                        <p:tgtEl>
                                          <p:spTgt spid="310"/>
                                        </p:tgtEl>
                                      </p:cBhvr>
                                    </p:animEffect>
                                    <p:set>
                                      <p:cBhvr>
                                        <p:cTn id="7" dur="1" fill="hold">
                                          <p:stCondLst>
                                            <p:cond delay="1999"/>
                                          </p:stCondLst>
                                        </p:cTn>
                                        <p:tgtEl>
                                          <p:spTgt spid="310"/>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0"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317"/>
        <p:cNvGrpSpPr/>
        <p:nvPr/>
      </p:nvGrpSpPr>
      <p:grpSpPr>
        <a:xfrm>
          <a:off x="0" y="0"/>
          <a:ext cx="0" cy="0"/>
          <a:chOff x="0" y="0"/>
          <a:chExt cx="0" cy="0"/>
        </a:xfrm>
      </p:grpSpPr>
      <p:sp>
        <p:nvSpPr>
          <p:cNvPr id="318" name="Google Shape;318;p37"/>
          <p:cNvSpPr txBox="1">
            <a:spLocks noGrp="1"/>
          </p:cNvSpPr>
          <p:nvPr>
            <p:ph type="title"/>
          </p:nvPr>
        </p:nvSpPr>
        <p:spPr>
          <a:xfrm>
            <a:off x="843550" y="125700"/>
            <a:ext cx="10515600" cy="1325700"/>
          </a:xfrm>
          <a:prstGeom prst="rect">
            <a:avLst/>
          </a:prstGeom>
        </p:spPr>
        <p:txBody>
          <a:bodyPr spcFirstLastPara="1" wrap="square" lIns="91425" tIns="45700" rIns="91425" bIns="45700" anchor="ctr" anchorCtr="0">
            <a:noAutofit/>
          </a:bodyPr>
          <a:lstStyle/>
          <a:p>
            <a:pPr marL="0" lvl="0" indent="0" algn="l" rtl="0">
              <a:spcBef>
                <a:spcPts val="0"/>
              </a:spcBef>
              <a:spcAft>
                <a:spcPts val="0"/>
              </a:spcAft>
              <a:buNone/>
            </a:pPr>
            <a:r>
              <a:rPr lang="en-GB" dirty="0"/>
              <a:t>          </a:t>
            </a:r>
            <a:r>
              <a:rPr lang="en-GB" dirty="0">
                <a:latin typeface="Pacifico"/>
                <a:ea typeface="Pacifico"/>
                <a:cs typeface="Pacifico"/>
                <a:sym typeface="Pacifico"/>
              </a:rPr>
              <a:t>Swot Analysis continued…….</a:t>
            </a:r>
            <a:endParaRPr dirty="0">
              <a:latin typeface="Pacifico"/>
              <a:ea typeface="Pacifico"/>
              <a:cs typeface="Pacifico"/>
              <a:sym typeface="Pacifico"/>
            </a:endParaRPr>
          </a:p>
        </p:txBody>
      </p:sp>
      <p:sp>
        <p:nvSpPr>
          <p:cNvPr id="319" name="Google Shape;319;p37"/>
          <p:cNvSpPr txBox="1">
            <a:spLocks noGrp="1"/>
          </p:cNvSpPr>
          <p:nvPr>
            <p:ph type="sldNum" idx="12"/>
          </p:nvPr>
        </p:nvSpPr>
        <p:spPr>
          <a:xfrm>
            <a:off x="8610600" y="6356350"/>
            <a:ext cx="2743200" cy="365100"/>
          </a:xfrm>
          <a:prstGeom prst="rect">
            <a:avLst/>
          </a:prstGeom>
        </p:spPr>
        <p:txBody>
          <a:bodyPr spcFirstLastPara="1" wrap="square" lIns="91425" tIns="45700" rIns="91425" bIns="45700" anchor="ctr" anchorCtr="0">
            <a:noAutofit/>
          </a:bodyPr>
          <a:lstStyle/>
          <a:p>
            <a:pPr marL="0" lvl="0" indent="0" algn="r" rtl="0">
              <a:spcBef>
                <a:spcPts val="0"/>
              </a:spcBef>
              <a:spcAft>
                <a:spcPts val="0"/>
              </a:spcAft>
              <a:buClr>
                <a:srgbClr val="000000"/>
              </a:buClr>
              <a:buFont typeface="Arial"/>
              <a:buNone/>
            </a:pPr>
            <a:fld id="{00000000-1234-1234-1234-123412341234}" type="slidenum">
              <a:rPr lang="en-GB"/>
              <a:t>25</a:t>
            </a:fld>
            <a:endParaRPr/>
          </a:p>
        </p:txBody>
      </p:sp>
      <p:pic>
        <p:nvPicPr>
          <p:cNvPr id="320" name="Google Shape;320;p37"/>
          <p:cNvPicPr preferRelativeResize="0"/>
          <p:nvPr/>
        </p:nvPicPr>
        <p:blipFill rotWithShape="1">
          <a:blip r:embed="rId3">
            <a:alphaModFix/>
          </a:blip>
          <a:srcRect l="34257" t="46277" r="21309" b="26063"/>
          <a:stretch/>
        </p:blipFill>
        <p:spPr>
          <a:xfrm>
            <a:off x="499548" y="1817947"/>
            <a:ext cx="11192904" cy="3919425"/>
          </a:xfrm>
          <a:prstGeom prst="rect">
            <a:avLst/>
          </a:prstGeom>
          <a:noFill/>
          <a:ln>
            <a:noFill/>
          </a:ln>
        </p:spPr>
      </p:pic>
    </p:spTree>
  </p:cSld>
  <p:clrMapOvr>
    <a:masterClrMapping/>
  </p:clrMapOvr>
  <p:transition spd="med">
    <p:fade thruBlk="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xit" presetSubtype="8" fill="hold" grpId="0" nodeType="clickEffect">
                                  <p:stCondLst>
                                    <p:cond delay="0"/>
                                  </p:stCondLst>
                                  <p:childTnLst>
                                    <p:animEffect transition="out" filter="wheel(8)">
                                      <p:cBhvr>
                                        <p:cTn id="6" dur="2000"/>
                                        <p:tgtEl>
                                          <p:spTgt spid="318"/>
                                        </p:tgtEl>
                                      </p:cBhvr>
                                    </p:animEffect>
                                    <p:set>
                                      <p:cBhvr>
                                        <p:cTn id="7" dur="1" fill="hold">
                                          <p:stCondLst>
                                            <p:cond delay="1999"/>
                                          </p:stCondLst>
                                        </p:cTn>
                                        <p:tgtEl>
                                          <p:spTgt spid="31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8"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325"/>
        <p:cNvGrpSpPr/>
        <p:nvPr/>
      </p:nvGrpSpPr>
      <p:grpSpPr>
        <a:xfrm>
          <a:off x="0" y="0"/>
          <a:ext cx="0" cy="0"/>
          <a:chOff x="0" y="0"/>
          <a:chExt cx="0" cy="0"/>
        </a:xfrm>
      </p:grpSpPr>
      <p:pic>
        <p:nvPicPr>
          <p:cNvPr id="326" name="Google Shape;326;p38"/>
          <p:cNvPicPr preferRelativeResize="0"/>
          <p:nvPr/>
        </p:nvPicPr>
        <p:blipFill>
          <a:blip r:embed="rId3">
            <a:alphaModFix/>
            <a:extLst>
              <a:ext uri="{BEBA8EAE-BF5A-486C-A8C5-ECC9F3942E4B}">
                <a14:imgProps xmlns:a14="http://schemas.microsoft.com/office/drawing/2010/main">
                  <a14:imgLayer r:embed="rId4">
                    <a14:imgEffect>
                      <a14:sharpenSoften amount="50000"/>
                    </a14:imgEffect>
                  </a14:imgLayer>
                </a14:imgProps>
              </a:ext>
            </a:extLst>
          </a:blip>
          <a:stretch>
            <a:fillRect/>
          </a:stretch>
        </p:blipFill>
        <p:spPr>
          <a:xfrm>
            <a:off x="1228375" y="1368200"/>
            <a:ext cx="10064650" cy="5086725"/>
          </a:xfrm>
          <a:prstGeom prst="rect">
            <a:avLst/>
          </a:prstGeom>
          <a:noFill/>
          <a:ln>
            <a:noFill/>
          </a:ln>
        </p:spPr>
      </p:pic>
      <p:sp>
        <p:nvSpPr>
          <p:cNvPr id="327" name="Google Shape;327;p38"/>
          <p:cNvSpPr txBox="1"/>
          <p:nvPr/>
        </p:nvSpPr>
        <p:spPr>
          <a:xfrm>
            <a:off x="3779600" y="239425"/>
            <a:ext cx="4805700" cy="6327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sz="3600" u="sng" dirty="0">
                <a:latin typeface="Pacifico"/>
                <a:ea typeface="Pacifico"/>
                <a:cs typeface="Pacifico"/>
                <a:sym typeface="Pacifico"/>
              </a:rPr>
              <a:t>SMART- Action Plan </a:t>
            </a:r>
            <a:endParaRPr sz="3600" u="sng" dirty="0">
              <a:latin typeface="Pacifico"/>
              <a:ea typeface="Pacifico"/>
              <a:cs typeface="Pacifico"/>
              <a:sym typeface="Pacifico"/>
            </a:endParaRPr>
          </a:p>
        </p:txBody>
      </p:sp>
    </p:spTree>
  </p:cSld>
  <p:clrMapOvr>
    <a:masterClrMapping/>
  </p:clrMapOvr>
  <p:transition spd="med">
    <p:fade thruBlk="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xit" presetSubtype="8" fill="hold" grpId="0" nodeType="clickEffect">
                                  <p:stCondLst>
                                    <p:cond delay="0"/>
                                  </p:stCondLst>
                                  <p:childTnLst>
                                    <p:animEffect transition="out" filter="wheel(8)">
                                      <p:cBhvr>
                                        <p:cTn id="6" dur="2000"/>
                                        <p:tgtEl>
                                          <p:spTgt spid="327"/>
                                        </p:tgtEl>
                                      </p:cBhvr>
                                    </p:animEffect>
                                    <p:set>
                                      <p:cBhvr>
                                        <p:cTn id="7" dur="1" fill="hold">
                                          <p:stCondLst>
                                            <p:cond delay="1999"/>
                                          </p:stCondLst>
                                        </p:cTn>
                                        <p:tgtEl>
                                          <p:spTgt spid="32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7"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332"/>
        <p:cNvGrpSpPr/>
        <p:nvPr/>
      </p:nvGrpSpPr>
      <p:grpSpPr>
        <a:xfrm>
          <a:off x="0" y="0"/>
          <a:ext cx="0" cy="0"/>
          <a:chOff x="0" y="0"/>
          <a:chExt cx="0" cy="0"/>
        </a:xfrm>
      </p:grpSpPr>
      <p:sp>
        <p:nvSpPr>
          <p:cNvPr id="333" name="Google Shape;333;p39"/>
          <p:cNvSpPr txBox="1">
            <a:spLocks noGrp="1"/>
          </p:cNvSpPr>
          <p:nvPr>
            <p:ph type="title"/>
          </p:nvPr>
        </p:nvSpPr>
        <p:spPr>
          <a:xfrm>
            <a:off x="4087088" y="159900"/>
            <a:ext cx="3967500" cy="1325700"/>
          </a:xfrm>
          <a:prstGeom prst="rect">
            <a:avLst/>
          </a:prstGeom>
        </p:spPr>
        <p:txBody>
          <a:bodyPr spcFirstLastPara="1" wrap="square" lIns="91425" tIns="45700" rIns="91425" bIns="45700" anchor="ctr" anchorCtr="0">
            <a:noAutofit/>
          </a:bodyPr>
          <a:lstStyle/>
          <a:p>
            <a:pPr marL="0" lvl="0" indent="0" algn="l" rtl="0">
              <a:spcBef>
                <a:spcPts val="0"/>
              </a:spcBef>
              <a:spcAft>
                <a:spcPts val="0"/>
              </a:spcAft>
              <a:buNone/>
            </a:pPr>
            <a:r>
              <a:rPr lang="en-GB" u="sng" dirty="0">
                <a:latin typeface="Pacifico"/>
                <a:ea typeface="Pacifico"/>
                <a:cs typeface="Pacifico"/>
                <a:sym typeface="Pacifico"/>
              </a:rPr>
              <a:t>Gantt Chart</a:t>
            </a:r>
            <a:endParaRPr u="sng" dirty="0">
              <a:latin typeface="Pacifico"/>
              <a:ea typeface="Pacifico"/>
              <a:cs typeface="Pacifico"/>
              <a:sym typeface="Pacifico"/>
            </a:endParaRPr>
          </a:p>
        </p:txBody>
      </p:sp>
      <p:sp>
        <p:nvSpPr>
          <p:cNvPr id="334" name="Google Shape;334;p39"/>
          <p:cNvSpPr txBox="1">
            <a:spLocks noGrp="1"/>
          </p:cNvSpPr>
          <p:nvPr>
            <p:ph type="body" idx="1"/>
          </p:nvPr>
        </p:nvSpPr>
        <p:spPr>
          <a:xfrm>
            <a:off x="838200" y="1825625"/>
            <a:ext cx="10515600" cy="4351200"/>
          </a:xfrm>
          <a:prstGeom prst="rect">
            <a:avLst/>
          </a:prstGeom>
        </p:spPr>
        <p:txBody>
          <a:bodyPr spcFirstLastPara="1" wrap="square" lIns="91425" tIns="45700" rIns="91425" bIns="45700" anchor="t" anchorCtr="0">
            <a:noAutofit/>
          </a:bodyPr>
          <a:lstStyle/>
          <a:p>
            <a:pPr marL="0" lvl="0" indent="0" algn="l" rtl="0">
              <a:spcBef>
                <a:spcPts val="1000"/>
              </a:spcBef>
              <a:spcAft>
                <a:spcPts val="0"/>
              </a:spcAft>
              <a:buNone/>
            </a:pPr>
            <a:endParaRPr/>
          </a:p>
        </p:txBody>
      </p:sp>
      <p:sp>
        <p:nvSpPr>
          <p:cNvPr id="335" name="Google Shape;335;p39"/>
          <p:cNvSpPr txBox="1">
            <a:spLocks noGrp="1"/>
          </p:cNvSpPr>
          <p:nvPr>
            <p:ph type="sldNum" idx="12"/>
          </p:nvPr>
        </p:nvSpPr>
        <p:spPr>
          <a:xfrm>
            <a:off x="8610600" y="6356350"/>
            <a:ext cx="2743200" cy="365100"/>
          </a:xfrm>
          <a:prstGeom prst="rect">
            <a:avLst/>
          </a:prstGeom>
        </p:spPr>
        <p:txBody>
          <a:bodyPr spcFirstLastPara="1" wrap="square" lIns="91425" tIns="45700" rIns="91425" bIns="45700" anchor="ctr" anchorCtr="0">
            <a:noAutofit/>
          </a:bodyPr>
          <a:lstStyle/>
          <a:p>
            <a:pPr marL="0" lvl="0" indent="0" algn="r" rtl="0">
              <a:spcBef>
                <a:spcPts val="0"/>
              </a:spcBef>
              <a:spcAft>
                <a:spcPts val="0"/>
              </a:spcAft>
              <a:buClr>
                <a:srgbClr val="000000"/>
              </a:buClr>
              <a:buFont typeface="Arial"/>
              <a:buNone/>
            </a:pPr>
            <a:fld id="{00000000-1234-1234-1234-123412341234}" type="slidenum">
              <a:rPr lang="en-GB"/>
              <a:t>27</a:t>
            </a:fld>
            <a:endParaRPr/>
          </a:p>
        </p:txBody>
      </p:sp>
      <p:pic>
        <p:nvPicPr>
          <p:cNvPr id="336" name="Google Shape;336;p39"/>
          <p:cNvPicPr preferRelativeResize="0"/>
          <p:nvPr/>
        </p:nvPicPr>
        <p:blipFill>
          <a:blip r:embed="rId3">
            <a:alphaModFix/>
            <a:extLst>
              <a:ext uri="{BEBA8EAE-BF5A-486C-A8C5-ECC9F3942E4B}">
                <a14:imgProps xmlns:a14="http://schemas.microsoft.com/office/drawing/2010/main">
                  <a14:imgLayer r:embed="rId4">
                    <a14:imgEffect>
                      <a14:sharpenSoften amount="50000"/>
                    </a14:imgEffect>
                  </a14:imgLayer>
                </a14:imgProps>
              </a:ext>
            </a:extLst>
          </a:blip>
          <a:stretch>
            <a:fillRect/>
          </a:stretch>
        </p:blipFill>
        <p:spPr>
          <a:xfrm>
            <a:off x="787900" y="1485600"/>
            <a:ext cx="11012650" cy="4948850"/>
          </a:xfrm>
          <a:prstGeom prst="rect">
            <a:avLst/>
          </a:prstGeom>
          <a:noFill/>
          <a:ln>
            <a:noFill/>
          </a:ln>
        </p:spPr>
      </p:pic>
    </p:spTree>
  </p:cSld>
  <p:clrMapOvr>
    <a:masterClrMapping/>
  </p:clrMapOvr>
  <p:transition spd="med">
    <p:fade thruBlk="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xit" presetSubtype="8" fill="hold" grpId="0" nodeType="clickEffect">
                                  <p:stCondLst>
                                    <p:cond delay="0"/>
                                  </p:stCondLst>
                                  <p:childTnLst>
                                    <p:animEffect transition="out" filter="wheel(8)">
                                      <p:cBhvr>
                                        <p:cTn id="6" dur="2000"/>
                                        <p:tgtEl>
                                          <p:spTgt spid="333"/>
                                        </p:tgtEl>
                                      </p:cBhvr>
                                    </p:animEffect>
                                    <p:set>
                                      <p:cBhvr>
                                        <p:cTn id="7" dur="1" fill="hold">
                                          <p:stCondLst>
                                            <p:cond delay="1999"/>
                                          </p:stCondLst>
                                        </p:cTn>
                                        <p:tgtEl>
                                          <p:spTgt spid="33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3"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26DD00-2639-4CDE-8A7B-413C459079AE}"/>
              </a:ext>
            </a:extLst>
          </p:cNvPr>
          <p:cNvSpPr>
            <a:spLocks noGrp="1"/>
          </p:cNvSpPr>
          <p:nvPr>
            <p:ph type="title"/>
          </p:nvPr>
        </p:nvSpPr>
        <p:spPr>
          <a:xfrm>
            <a:off x="838200" y="1842233"/>
            <a:ext cx="10515600" cy="1956044"/>
          </a:xfrm>
        </p:spPr>
        <p:txBody>
          <a:bodyPr/>
          <a:lstStyle/>
          <a:p>
            <a:pPr algn="ctr"/>
            <a:r>
              <a:rPr lang="en-GB" sz="8000" dirty="0">
                <a:ln>
                  <a:solidFill>
                    <a:schemeClr val="bg1">
                      <a:lumMod val="50000"/>
                    </a:schemeClr>
                  </a:solidFill>
                </a:ln>
                <a:latin typeface="Bernard MT Condensed" panose="02050806060905020404" pitchFamily="18" charset="0"/>
              </a:rPr>
              <a:t>“Recycle Today, for a      </a:t>
            </a:r>
            <a:br>
              <a:rPr lang="en-GB" sz="8000" dirty="0">
                <a:ln>
                  <a:solidFill>
                    <a:schemeClr val="bg1">
                      <a:lumMod val="50000"/>
                    </a:schemeClr>
                  </a:solidFill>
                </a:ln>
                <a:latin typeface="Bernard MT Condensed" panose="02050806060905020404" pitchFamily="18" charset="0"/>
              </a:rPr>
            </a:br>
            <a:r>
              <a:rPr lang="en-GB" sz="8000" dirty="0">
                <a:ln>
                  <a:solidFill>
                    <a:schemeClr val="bg1">
                      <a:lumMod val="50000"/>
                    </a:schemeClr>
                  </a:solidFill>
                </a:ln>
                <a:latin typeface="Bernard MT Condensed" panose="02050806060905020404" pitchFamily="18" charset="0"/>
              </a:rPr>
              <a:t>Better Tomorrow”. </a:t>
            </a:r>
          </a:p>
        </p:txBody>
      </p:sp>
      <p:sp>
        <p:nvSpPr>
          <p:cNvPr id="4" name="Slide Number Placeholder 3">
            <a:extLst>
              <a:ext uri="{FF2B5EF4-FFF2-40B4-BE49-F238E27FC236}">
                <a16:creationId xmlns:a16="http://schemas.microsoft.com/office/drawing/2014/main" id="{7FC039B9-C9AB-43DD-B370-A54B2E2205CC}"/>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GB" smtClean="0"/>
              <a:t>28</a:t>
            </a:fld>
            <a:endParaRPr lang="en-GB"/>
          </a:p>
        </p:txBody>
      </p:sp>
      <p:sp>
        <p:nvSpPr>
          <p:cNvPr id="5" name="TextBox 4">
            <a:extLst>
              <a:ext uri="{FF2B5EF4-FFF2-40B4-BE49-F238E27FC236}">
                <a16:creationId xmlns:a16="http://schemas.microsoft.com/office/drawing/2014/main" id="{5D2B4B37-B245-4749-90D5-242B4B8FEDFF}"/>
              </a:ext>
            </a:extLst>
          </p:cNvPr>
          <p:cNvSpPr txBox="1"/>
          <p:nvPr/>
        </p:nvSpPr>
        <p:spPr>
          <a:xfrm>
            <a:off x="3071446" y="4192172"/>
            <a:ext cx="6049107" cy="307777"/>
          </a:xfrm>
          <a:prstGeom prst="rect">
            <a:avLst/>
          </a:prstGeom>
          <a:noFill/>
        </p:spPr>
        <p:txBody>
          <a:bodyPr wrap="square" rtlCol="0">
            <a:spAutoFit/>
          </a:bodyPr>
          <a:lstStyle/>
          <a:p>
            <a:pPr algn="ctr"/>
            <a:r>
              <a:rPr lang="en-GB" dirty="0">
                <a:latin typeface="Bernard MT Condensed" panose="02050806060905020404" pitchFamily="18" charset="0"/>
              </a:rPr>
              <a:t>Thank You for Watching.</a:t>
            </a:r>
          </a:p>
        </p:txBody>
      </p:sp>
    </p:spTree>
    <p:extLst>
      <p:ext uri="{BB962C8B-B14F-4D97-AF65-F5344CB8AC3E}">
        <p14:creationId xmlns:p14="http://schemas.microsoft.com/office/powerpoint/2010/main" val="2938550521"/>
      </p:ext>
    </p:extLst>
  </p:cSld>
  <p:clrMapOvr>
    <a:masterClrMapping/>
  </p:clrMapOvr>
  <p:transition spd="med">
    <p:fade thruBlk="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2" presetClass="emph" presetSubtype="0" fill="hold" grpId="0" nodeType="clickEffect">
                                  <p:stCondLst>
                                    <p:cond delay="0"/>
                                  </p:stCondLst>
                                  <p:childTnLst>
                                    <p:animRot by="120000">
                                      <p:cBhvr>
                                        <p:cTn id="6" dur="100" fill="hold">
                                          <p:stCondLst>
                                            <p:cond delay="0"/>
                                          </p:stCondLst>
                                        </p:cTn>
                                        <p:tgtEl>
                                          <p:spTgt spid="2"/>
                                        </p:tgtEl>
                                        <p:attrNameLst>
                                          <p:attrName>r</p:attrName>
                                        </p:attrNameLst>
                                      </p:cBhvr>
                                    </p:animRot>
                                    <p:animRot by="-240000">
                                      <p:cBhvr>
                                        <p:cTn id="7" dur="200" fill="hold">
                                          <p:stCondLst>
                                            <p:cond delay="200"/>
                                          </p:stCondLst>
                                        </p:cTn>
                                        <p:tgtEl>
                                          <p:spTgt spid="2"/>
                                        </p:tgtEl>
                                        <p:attrNameLst>
                                          <p:attrName>r</p:attrName>
                                        </p:attrNameLst>
                                      </p:cBhvr>
                                    </p:animRot>
                                    <p:animRot by="240000">
                                      <p:cBhvr>
                                        <p:cTn id="8" dur="200" fill="hold">
                                          <p:stCondLst>
                                            <p:cond delay="400"/>
                                          </p:stCondLst>
                                        </p:cTn>
                                        <p:tgtEl>
                                          <p:spTgt spid="2"/>
                                        </p:tgtEl>
                                        <p:attrNameLst>
                                          <p:attrName>r</p:attrName>
                                        </p:attrNameLst>
                                      </p:cBhvr>
                                    </p:animRot>
                                    <p:animRot by="-240000">
                                      <p:cBhvr>
                                        <p:cTn id="9" dur="200" fill="hold">
                                          <p:stCondLst>
                                            <p:cond delay="600"/>
                                          </p:stCondLst>
                                        </p:cTn>
                                        <p:tgtEl>
                                          <p:spTgt spid="2"/>
                                        </p:tgtEl>
                                        <p:attrNameLst>
                                          <p:attrName>r</p:attrName>
                                        </p:attrNameLst>
                                      </p:cBhvr>
                                    </p:animRot>
                                    <p:animRot by="120000">
                                      <p:cBhvr>
                                        <p:cTn id="10" dur="200" fill="hold">
                                          <p:stCondLst>
                                            <p:cond delay="800"/>
                                          </p:stCondLst>
                                        </p:cTn>
                                        <p:tgtEl>
                                          <p:spTgt spid="2"/>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341"/>
        <p:cNvGrpSpPr/>
        <p:nvPr/>
      </p:nvGrpSpPr>
      <p:grpSpPr>
        <a:xfrm>
          <a:off x="0" y="0"/>
          <a:ext cx="0" cy="0"/>
          <a:chOff x="0" y="0"/>
          <a:chExt cx="0" cy="0"/>
        </a:xfrm>
      </p:grpSpPr>
      <p:sp>
        <p:nvSpPr>
          <p:cNvPr id="342" name="Google Shape;342;p40"/>
          <p:cNvSpPr txBox="1">
            <a:spLocks noGrp="1"/>
          </p:cNvSpPr>
          <p:nvPr>
            <p:ph type="title"/>
          </p:nvPr>
        </p:nvSpPr>
        <p:spPr>
          <a:xfrm>
            <a:off x="838200" y="-72300"/>
            <a:ext cx="10515600" cy="1325700"/>
          </a:xfrm>
          <a:prstGeom prst="rect">
            <a:avLst/>
          </a:prstGeom>
        </p:spPr>
        <p:txBody>
          <a:bodyPr spcFirstLastPara="1" wrap="square" lIns="91425" tIns="45700" rIns="91425" bIns="45700" anchor="ctr" anchorCtr="0">
            <a:noAutofit/>
          </a:bodyPr>
          <a:lstStyle/>
          <a:p>
            <a:pPr marL="0" lvl="0" indent="0" algn="l" rtl="0">
              <a:spcBef>
                <a:spcPts val="0"/>
              </a:spcBef>
              <a:spcAft>
                <a:spcPts val="0"/>
              </a:spcAft>
              <a:buNone/>
            </a:pPr>
            <a:r>
              <a:rPr lang="en-GB" dirty="0">
                <a:latin typeface="Pacifico"/>
                <a:ea typeface="Pacifico"/>
                <a:cs typeface="Pacifico"/>
                <a:sym typeface="Pacifico"/>
              </a:rPr>
              <a:t>                       </a:t>
            </a:r>
            <a:r>
              <a:rPr lang="en-GB" u="sng" dirty="0">
                <a:latin typeface="Pacifico"/>
                <a:ea typeface="Pacifico"/>
                <a:cs typeface="Pacifico"/>
                <a:sym typeface="Pacifico"/>
              </a:rPr>
              <a:t>Bibliography</a:t>
            </a:r>
            <a:endParaRPr u="sng" dirty="0">
              <a:latin typeface="Pacifico"/>
              <a:ea typeface="Pacifico"/>
              <a:cs typeface="Pacifico"/>
              <a:sym typeface="Pacifico"/>
            </a:endParaRPr>
          </a:p>
        </p:txBody>
      </p:sp>
      <p:sp>
        <p:nvSpPr>
          <p:cNvPr id="344" name="Google Shape;344;p40"/>
          <p:cNvSpPr txBox="1">
            <a:spLocks noGrp="1"/>
          </p:cNvSpPr>
          <p:nvPr>
            <p:ph type="sldNum" idx="12"/>
          </p:nvPr>
        </p:nvSpPr>
        <p:spPr>
          <a:xfrm>
            <a:off x="8610600" y="6356350"/>
            <a:ext cx="2743200" cy="365100"/>
          </a:xfrm>
          <a:prstGeom prst="rect">
            <a:avLst/>
          </a:prstGeom>
        </p:spPr>
        <p:txBody>
          <a:bodyPr spcFirstLastPara="1" wrap="square" lIns="91425" tIns="45700" rIns="91425" bIns="45700" anchor="ctr" anchorCtr="0">
            <a:noAutofit/>
          </a:bodyPr>
          <a:lstStyle/>
          <a:p>
            <a:pPr marL="0" lvl="0" indent="0" algn="r" rtl="0">
              <a:spcBef>
                <a:spcPts val="0"/>
              </a:spcBef>
              <a:spcAft>
                <a:spcPts val="0"/>
              </a:spcAft>
              <a:buClr>
                <a:srgbClr val="000000"/>
              </a:buClr>
              <a:buFont typeface="Arial"/>
              <a:buNone/>
            </a:pPr>
            <a:fld id="{00000000-1234-1234-1234-123412341234}" type="slidenum">
              <a:rPr lang="en-GB"/>
              <a:t>29</a:t>
            </a:fld>
            <a:endParaRPr/>
          </a:p>
        </p:txBody>
      </p:sp>
      <p:sp>
        <p:nvSpPr>
          <p:cNvPr id="3" name="Text Placeholder 2">
            <a:extLst>
              <a:ext uri="{FF2B5EF4-FFF2-40B4-BE49-F238E27FC236}">
                <a16:creationId xmlns:a16="http://schemas.microsoft.com/office/drawing/2014/main" id="{9E47F191-0C0A-45D6-BBC5-D61C805A3A5C}"/>
              </a:ext>
            </a:extLst>
          </p:cNvPr>
          <p:cNvSpPr>
            <a:spLocks noGrp="1"/>
          </p:cNvSpPr>
          <p:nvPr>
            <p:ph type="body" idx="1"/>
          </p:nvPr>
        </p:nvSpPr>
        <p:spPr>
          <a:xfrm>
            <a:off x="838200" y="1253400"/>
            <a:ext cx="10515600" cy="4923563"/>
          </a:xfrm>
        </p:spPr>
        <p:txBody>
          <a:bodyPr/>
          <a:lstStyle/>
          <a:p>
            <a:pPr marL="50800" indent="0">
              <a:buNone/>
            </a:pPr>
            <a:r>
              <a:rPr lang="en-GB" sz="2000" b="1" dirty="0"/>
              <a:t>Amazon. (2018), Recycling Centre SWOT Analysis Plus Business Plan, [Online]. Available at:</a:t>
            </a:r>
            <a:r>
              <a:rPr lang="en-GB" sz="2000" b="1" dirty="0">
                <a:hlinkClick r:id="rId3"/>
              </a:rPr>
              <a:t> </a:t>
            </a:r>
            <a:r>
              <a:rPr lang="en-GB" sz="2000" b="1" u="sng" dirty="0">
                <a:hlinkClick r:id="rId3"/>
              </a:rPr>
              <a:t>https://www.amazon.com/Recycling-Center-SWOT-Analysis-Business/dp/B008TGJXE6</a:t>
            </a:r>
            <a:r>
              <a:rPr lang="en-GB" sz="2000" b="1" dirty="0"/>
              <a:t>. [Accessed: 29th October, 2018].</a:t>
            </a:r>
            <a:endParaRPr lang="en-GB" sz="2000" dirty="0"/>
          </a:p>
          <a:p>
            <a:pPr marL="50800" indent="0">
              <a:buNone/>
            </a:pPr>
            <a:r>
              <a:rPr lang="en-GB" sz="2000" b="1" dirty="0"/>
              <a:t>B&amp;B Press. (2018), ‘Advantages and Disadvantages of Leaflets for Advertising in 2018’, [Online]. Available:</a:t>
            </a:r>
            <a:r>
              <a:rPr lang="en-GB" sz="2000" b="1" dirty="0">
                <a:hlinkClick r:id="rId4"/>
              </a:rPr>
              <a:t> </a:t>
            </a:r>
            <a:r>
              <a:rPr lang="en-GB" sz="2000" b="1" u="sng" dirty="0">
                <a:hlinkClick r:id="rId4"/>
              </a:rPr>
              <a:t>https://www.bbpress.co.uk/news/advantages-and-disadvantages-of-leaflets-for-advertising-in-2017</a:t>
            </a:r>
            <a:r>
              <a:rPr lang="en-GB" sz="2000" b="1" dirty="0"/>
              <a:t>. [Accessed: 17th October, 2018]</a:t>
            </a:r>
            <a:endParaRPr lang="en-GB" sz="2000" dirty="0"/>
          </a:p>
          <a:p>
            <a:pPr marL="50800" indent="0">
              <a:buNone/>
            </a:pPr>
            <a:r>
              <a:rPr lang="en-GB" sz="2000" b="1" dirty="0"/>
              <a:t>Biffa. (2018). ‘Single Stream Recycling’, [Online]. Available:</a:t>
            </a:r>
            <a:r>
              <a:rPr lang="en-GB" sz="2000" b="1" dirty="0">
                <a:hlinkClick r:id="rId5"/>
              </a:rPr>
              <a:t> </a:t>
            </a:r>
            <a:r>
              <a:rPr lang="en-GB" sz="2000" b="1" u="sng" dirty="0">
                <a:hlinkClick r:id="rId5"/>
              </a:rPr>
              <a:t>https://www.biffa.co.uk/business-waste/our-services/single-stream-recycling/</a:t>
            </a:r>
            <a:r>
              <a:rPr lang="en-GB" sz="2000" b="1" dirty="0"/>
              <a:t>. [Accessed: 17th October, 2018]</a:t>
            </a:r>
            <a:endParaRPr lang="en-GB" sz="2000" dirty="0"/>
          </a:p>
          <a:p>
            <a:pPr marL="50800" indent="0">
              <a:buNone/>
            </a:pPr>
            <a:r>
              <a:rPr lang="en-GB" sz="2000" b="1" dirty="0"/>
              <a:t>Business Wales Finance (2017), ‘Grants’ [Online] Available: </a:t>
            </a:r>
            <a:r>
              <a:rPr lang="en-GB" sz="2000" b="1" u="sng" dirty="0">
                <a:hlinkClick r:id="rId6"/>
              </a:rPr>
              <a:t>https://businesswales.gov.wales/businessfinance/types-finance-and-how-apply/grants#guides-tab--2</a:t>
            </a:r>
            <a:r>
              <a:rPr lang="en-GB" sz="2000" b="1" dirty="0"/>
              <a:t>, [Accessed: 31st October, 2018]</a:t>
            </a:r>
            <a:endParaRPr lang="en-GB" sz="2000" dirty="0"/>
          </a:p>
          <a:p>
            <a:pPr marL="50800" indent="0">
              <a:buNone/>
            </a:pPr>
            <a:r>
              <a:rPr lang="en-GB" sz="2000" b="1" dirty="0"/>
              <a:t>Charter Selection. (2017), Sales Manager Job Description, [Online]. Available:</a:t>
            </a:r>
            <a:r>
              <a:rPr lang="en-GB" sz="2000" b="1" dirty="0">
                <a:hlinkClick r:id="rId7"/>
              </a:rPr>
              <a:t> </a:t>
            </a:r>
            <a:r>
              <a:rPr lang="en-GB" sz="2000" b="1" u="sng" dirty="0">
                <a:hlinkClick r:id="rId7"/>
              </a:rPr>
              <a:t>https://www.charterselection.com/sales-job-descriptions/sales-manager-job-description</a:t>
            </a:r>
            <a:r>
              <a:rPr lang="en-GB" sz="2000" b="1" dirty="0"/>
              <a:t>. [Accessed: 28th October,  2018].</a:t>
            </a:r>
            <a:endParaRPr lang="en-GB" sz="2000" dirty="0"/>
          </a:p>
          <a:p>
            <a:pPr marL="50800" indent="0">
              <a:buNone/>
            </a:pPr>
            <a:r>
              <a:rPr lang="en-GB" sz="2000" b="1" dirty="0"/>
              <a:t>Cooper, H. (2011), </a:t>
            </a:r>
            <a:r>
              <a:rPr lang="en-GB" sz="2000" b="1" u="sng" dirty="0"/>
              <a:t>Interview Skills,</a:t>
            </a:r>
            <a:r>
              <a:rPr lang="en-GB" sz="2000" b="1" dirty="0"/>
              <a:t> Surrey: Trotman.</a:t>
            </a:r>
            <a:endParaRPr lang="en-GB" sz="2000" dirty="0"/>
          </a:p>
        </p:txBody>
      </p:sp>
    </p:spTree>
  </p:cSld>
  <p:clrMapOvr>
    <a:masterClrMapping/>
  </p:clrMapOvr>
  <p:transition spd="med">
    <p:fade thruBlk="1"/>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349"/>
        <p:cNvGrpSpPr/>
        <p:nvPr/>
      </p:nvGrpSpPr>
      <p:grpSpPr>
        <a:xfrm>
          <a:off x="0" y="0"/>
          <a:ext cx="0" cy="0"/>
          <a:chOff x="0" y="0"/>
          <a:chExt cx="0" cy="0"/>
        </a:xfrm>
      </p:grpSpPr>
      <p:sp>
        <p:nvSpPr>
          <p:cNvPr id="350" name="Google Shape;350;p41"/>
          <p:cNvSpPr txBox="1">
            <a:spLocks noGrp="1"/>
          </p:cNvSpPr>
          <p:nvPr>
            <p:ph type="title"/>
          </p:nvPr>
        </p:nvSpPr>
        <p:spPr>
          <a:xfrm>
            <a:off x="838200" y="95825"/>
            <a:ext cx="10515600" cy="1325700"/>
          </a:xfrm>
          <a:prstGeom prst="rect">
            <a:avLst/>
          </a:prstGeom>
        </p:spPr>
        <p:txBody>
          <a:bodyPr spcFirstLastPara="1" wrap="square" lIns="91425" tIns="45700" rIns="91425" bIns="45700" anchor="ctr" anchorCtr="0">
            <a:noAutofit/>
          </a:bodyPr>
          <a:lstStyle/>
          <a:p>
            <a:pPr marL="0" lvl="0" indent="0" algn="l" rtl="0">
              <a:spcBef>
                <a:spcPts val="0"/>
              </a:spcBef>
              <a:spcAft>
                <a:spcPts val="0"/>
              </a:spcAft>
              <a:buNone/>
            </a:pPr>
            <a:r>
              <a:rPr lang="en-GB" dirty="0">
                <a:latin typeface="Pacifico"/>
                <a:ea typeface="Pacifico"/>
                <a:cs typeface="Pacifico"/>
                <a:sym typeface="Pacifico"/>
              </a:rPr>
              <a:t>                    </a:t>
            </a:r>
            <a:r>
              <a:rPr lang="en-GB" u="sng" dirty="0">
                <a:latin typeface="Pacifico"/>
                <a:ea typeface="Pacifico"/>
                <a:cs typeface="Pacifico"/>
                <a:sym typeface="Pacifico"/>
              </a:rPr>
              <a:t> Bibliography</a:t>
            </a:r>
            <a:endParaRPr u="sng" dirty="0">
              <a:latin typeface="Pacifico"/>
              <a:ea typeface="Pacifico"/>
              <a:cs typeface="Pacifico"/>
              <a:sym typeface="Pacifico"/>
            </a:endParaRPr>
          </a:p>
        </p:txBody>
      </p:sp>
      <p:sp>
        <p:nvSpPr>
          <p:cNvPr id="352" name="Google Shape;352;p41"/>
          <p:cNvSpPr txBox="1">
            <a:spLocks noGrp="1"/>
          </p:cNvSpPr>
          <p:nvPr>
            <p:ph type="sldNum" idx="12"/>
          </p:nvPr>
        </p:nvSpPr>
        <p:spPr>
          <a:xfrm>
            <a:off x="8610600" y="6356350"/>
            <a:ext cx="2743200" cy="365100"/>
          </a:xfrm>
          <a:prstGeom prst="rect">
            <a:avLst/>
          </a:prstGeom>
        </p:spPr>
        <p:txBody>
          <a:bodyPr spcFirstLastPara="1" wrap="square" lIns="91425" tIns="45700" rIns="91425" bIns="45700" anchor="ctr" anchorCtr="0">
            <a:noAutofit/>
          </a:bodyPr>
          <a:lstStyle/>
          <a:p>
            <a:pPr marL="0" lvl="0" indent="0" algn="r" rtl="0">
              <a:spcBef>
                <a:spcPts val="0"/>
              </a:spcBef>
              <a:spcAft>
                <a:spcPts val="0"/>
              </a:spcAft>
              <a:buClr>
                <a:srgbClr val="000000"/>
              </a:buClr>
              <a:buFont typeface="Arial"/>
              <a:buNone/>
            </a:pPr>
            <a:fld id="{00000000-1234-1234-1234-123412341234}" type="slidenum">
              <a:rPr lang="en-GB"/>
              <a:t>30</a:t>
            </a:fld>
            <a:endParaRPr/>
          </a:p>
        </p:txBody>
      </p:sp>
      <p:sp>
        <p:nvSpPr>
          <p:cNvPr id="3" name="Text Placeholder 2">
            <a:extLst>
              <a:ext uri="{FF2B5EF4-FFF2-40B4-BE49-F238E27FC236}">
                <a16:creationId xmlns:a16="http://schemas.microsoft.com/office/drawing/2014/main" id="{E7634619-4812-45C8-9D90-3FF704BE6D61}"/>
              </a:ext>
            </a:extLst>
          </p:cNvPr>
          <p:cNvSpPr>
            <a:spLocks noGrp="1"/>
          </p:cNvSpPr>
          <p:nvPr>
            <p:ph type="body" idx="1"/>
          </p:nvPr>
        </p:nvSpPr>
        <p:spPr>
          <a:xfrm>
            <a:off x="838200" y="1421525"/>
            <a:ext cx="10515600" cy="4351338"/>
          </a:xfrm>
        </p:spPr>
        <p:txBody>
          <a:bodyPr/>
          <a:lstStyle/>
          <a:p>
            <a:pPr marL="50800" indent="0">
              <a:buNone/>
            </a:pPr>
            <a:r>
              <a:rPr lang="en-GB" sz="2000" b="1" dirty="0"/>
              <a:t>Famen, K. (2018)’The Role of an Operations Manager’ [Online]. Available: </a:t>
            </a:r>
            <a:r>
              <a:rPr lang="en-GB" sz="2000" b="1" u="sng" dirty="0">
                <a:hlinkClick r:id="rId3"/>
              </a:rPr>
              <a:t>https://smallbusiness.chron.com/role-operations-manager-14234.html</a:t>
            </a:r>
            <a:r>
              <a:rPr lang="en-GB" sz="2000" b="1" dirty="0"/>
              <a:t> , Accessed [28</a:t>
            </a:r>
            <a:r>
              <a:rPr lang="en-GB" sz="2000" b="1" baseline="30000" dirty="0"/>
              <a:t>th</a:t>
            </a:r>
            <a:r>
              <a:rPr lang="en-GB" sz="2000" b="1" dirty="0"/>
              <a:t>, October, 2018].</a:t>
            </a:r>
            <a:endParaRPr lang="en-GB" sz="2000" dirty="0"/>
          </a:p>
          <a:p>
            <a:pPr marL="50800" indent="0">
              <a:buNone/>
            </a:pPr>
            <a:r>
              <a:rPr lang="en-GB" sz="2000" b="1" dirty="0"/>
              <a:t>Gov.uk. (2018), Employing Staff for the First Time, [Online]. Available:</a:t>
            </a:r>
            <a:r>
              <a:rPr lang="en-GB" sz="2000" b="1" dirty="0">
                <a:hlinkClick r:id="rId4"/>
              </a:rPr>
              <a:t> </a:t>
            </a:r>
            <a:r>
              <a:rPr lang="en-GB" sz="2000" b="1" u="sng" dirty="0">
                <a:hlinkClick r:id="rId4"/>
              </a:rPr>
              <a:t>https://www.gov.uk/employing-staff</a:t>
            </a:r>
            <a:r>
              <a:rPr lang="en-GB" sz="2000" b="1" dirty="0"/>
              <a:t>. [Accessed 29th October, 2018].</a:t>
            </a:r>
            <a:endParaRPr lang="en-GB" sz="2000" dirty="0"/>
          </a:p>
          <a:p>
            <a:pPr marL="50800" indent="0">
              <a:buNone/>
            </a:pPr>
            <a:r>
              <a:rPr lang="en-GB" sz="2000" b="1" dirty="0"/>
              <a:t>Gov.uk. (2018), Employment Contracts, [Online]. Available:</a:t>
            </a:r>
            <a:r>
              <a:rPr lang="en-GB" sz="2000" b="1" dirty="0">
                <a:hlinkClick r:id="rId5"/>
              </a:rPr>
              <a:t> </a:t>
            </a:r>
            <a:r>
              <a:rPr lang="en-GB" sz="2000" b="1" u="sng" dirty="0">
                <a:hlinkClick r:id="rId5"/>
              </a:rPr>
              <a:t>https://www.gov.uk/employment-contracts-and-conditions</a:t>
            </a:r>
            <a:r>
              <a:rPr lang="en-GB" sz="2000" b="1" dirty="0"/>
              <a:t>. [Accessed 29th October, 2018].</a:t>
            </a:r>
            <a:endParaRPr lang="en-GB" sz="2000" dirty="0"/>
          </a:p>
          <a:p>
            <a:pPr marL="50800" indent="0">
              <a:buNone/>
            </a:pPr>
            <a:r>
              <a:rPr lang="en-GB" sz="2000" b="1" dirty="0"/>
              <a:t>GWP Group. (2018), Corrugated Board Grades Explained: Types of Cardboard, [Online]. Available:</a:t>
            </a:r>
            <a:r>
              <a:rPr lang="en-GB" sz="2000" b="1" dirty="0">
                <a:hlinkClick r:id="rId6"/>
              </a:rPr>
              <a:t> </a:t>
            </a:r>
            <a:r>
              <a:rPr lang="en-GB" sz="2000" b="1" u="sng" dirty="0">
                <a:hlinkClick r:id="rId6"/>
              </a:rPr>
              <a:t>https://www.gwp.co.uk/guides/corrugated-board-grades-explained/</a:t>
            </a:r>
            <a:r>
              <a:rPr lang="en-GB" sz="2000" b="1" dirty="0"/>
              <a:t>. [Accessed: 28th October, 2018].</a:t>
            </a:r>
            <a:endParaRPr lang="en-GB" sz="2000" dirty="0"/>
          </a:p>
          <a:p>
            <a:pPr marL="50800" indent="0">
              <a:buNone/>
            </a:pPr>
            <a:r>
              <a:rPr lang="en-GB" sz="2000" b="1" dirty="0"/>
              <a:t>Mills, C, Roderick, C, Meachin, J and Lucks, S. (2011), </a:t>
            </a:r>
            <a:r>
              <a:rPr lang="en-GB" sz="2000" b="1" u="sng" dirty="0"/>
              <a:t>You’re Hired, CVs, Interview Answers and Psychometric Test,</a:t>
            </a:r>
            <a:r>
              <a:rPr lang="en-GB" sz="2000" b="1" dirty="0"/>
              <a:t> Surrey: Trotman.</a:t>
            </a:r>
            <a:endParaRPr lang="en-GB" sz="2000" dirty="0"/>
          </a:p>
          <a:p>
            <a:pPr marL="50800" indent="0">
              <a:buNone/>
            </a:pPr>
            <a:r>
              <a:rPr lang="en-GB" sz="2000" b="1" dirty="0"/>
              <a:t>MSG (2018), ‘Role Of A Financial Manager’, [Online] Available:</a:t>
            </a:r>
            <a:r>
              <a:rPr lang="en-GB" sz="2000" b="1" dirty="0">
                <a:hlinkClick r:id="rId7"/>
              </a:rPr>
              <a:t> </a:t>
            </a:r>
            <a:r>
              <a:rPr lang="en-GB" sz="2000" b="1" u="sng" dirty="0">
                <a:hlinkClick r:id="rId7"/>
              </a:rPr>
              <a:t>https://www.managementstudyguide.com/role-of-a-financial-manager.htm</a:t>
            </a:r>
            <a:r>
              <a:rPr lang="en-GB" sz="2000" b="1" dirty="0"/>
              <a:t>, [Accessed: 16</a:t>
            </a:r>
            <a:r>
              <a:rPr lang="en-GB" sz="2000" b="1" baseline="30000" dirty="0"/>
              <a:t>th</a:t>
            </a:r>
            <a:r>
              <a:rPr lang="en-GB" sz="2000" b="1" dirty="0"/>
              <a:t> October, 2018].</a:t>
            </a:r>
            <a:endParaRPr lang="en-GB" sz="2000" dirty="0"/>
          </a:p>
        </p:txBody>
      </p:sp>
    </p:spTree>
  </p:cSld>
  <p:clrMapOvr>
    <a:masterClrMapping/>
  </p:clrMapOvr>
  <p:transition spd="med">
    <p:fade thruBlk="1"/>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357"/>
        <p:cNvGrpSpPr/>
        <p:nvPr/>
      </p:nvGrpSpPr>
      <p:grpSpPr>
        <a:xfrm>
          <a:off x="0" y="0"/>
          <a:ext cx="0" cy="0"/>
          <a:chOff x="0" y="0"/>
          <a:chExt cx="0" cy="0"/>
        </a:xfrm>
      </p:grpSpPr>
      <p:sp>
        <p:nvSpPr>
          <p:cNvPr id="358" name="Google Shape;358;p42"/>
          <p:cNvSpPr txBox="1">
            <a:spLocks noGrp="1"/>
          </p:cNvSpPr>
          <p:nvPr>
            <p:ph type="title"/>
          </p:nvPr>
        </p:nvSpPr>
        <p:spPr>
          <a:xfrm>
            <a:off x="838200" y="179050"/>
            <a:ext cx="10515600" cy="1307100"/>
          </a:xfrm>
          <a:prstGeom prst="rect">
            <a:avLst/>
          </a:prstGeom>
        </p:spPr>
        <p:txBody>
          <a:bodyPr spcFirstLastPara="1" wrap="square" lIns="91425" tIns="45700" rIns="91425" bIns="45700" anchor="ctr" anchorCtr="0">
            <a:noAutofit/>
          </a:bodyPr>
          <a:lstStyle/>
          <a:p>
            <a:pPr marL="0" lvl="0" indent="0" algn="ctr" rtl="0">
              <a:spcBef>
                <a:spcPts val="0"/>
              </a:spcBef>
              <a:spcAft>
                <a:spcPts val="0"/>
              </a:spcAft>
              <a:buNone/>
            </a:pPr>
            <a:r>
              <a:rPr lang="en-GB" u="sng" dirty="0">
                <a:latin typeface="Pacifico"/>
                <a:ea typeface="Pacifico"/>
                <a:cs typeface="Pacifico"/>
                <a:sym typeface="Pacifico"/>
              </a:rPr>
              <a:t>Bibliography</a:t>
            </a:r>
            <a:endParaRPr u="sng" dirty="0">
              <a:latin typeface="Pacifico"/>
              <a:ea typeface="Pacifico"/>
              <a:cs typeface="Pacifico"/>
              <a:sym typeface="Pacifico"/>
            </a:endParaRPr>
          </a:p>
        </p:txBody>
      </p:sp>
      <p:sp>
        <p:nvSpPr>
          <p:cNvPr id="360" name="Google Shape;360;p42"/>
          <p:cNvSpPr txBox="1">
            <a:spLocks noGrp="1"/>
          </p:cNvSpPr>
          <p:nvPr>
            <p:ph type="sldNum" idx="12"/>
          </p:nvPr>
        </p:nvSpPr>
        <p:spPr>
          <a:xfrm>
            <a:off x="8610600" y="6356350"/>
            <a:ext cx="2743200" cy="365100"/>
          </a:xfrm>
          <a:prstGeom prst="rect">
            <a:avLst/>
          </a:prstGeom>
        </p:spPr>
        <p:txBody>
          <a:bodyPr spcFirstLastPara="1" wrap="square" lIns="91425" tIns="45700" rIns="91425" bIns="45700" anchor="ctr" anchorCtr="0">
            <a:noAutofit/>
          </a:bodyPr>
          <a:lstStyle/>
          <a:p>
            <a:pPr marL="0" lvl="0" indent="0" algn="r" rtl="0">
              <a:spcBef>
                <a:spcPts val="0"/>
              </a:spcBef>
              <a:spcAft>
                <a:spcPts val="0"/>
              </a:spcAft>
              <a:buClr>
                <a:srgbClr val="000000"/>
              </a:buClr>
              <a:buFont typeface="Arial"/>
              <a:buNone/>
            </a:pPr>
            <a:fld id="{00000000-1234-1234-1234-123412341234}" type="slidenum">
              <a:rPr lang="en-GB"/>
              <a:t>31</a:t>
            </a:fld>
            <a:endParaRPr/>
          </a:p>
        </p:txBody>
      </p:sp>
      <p:sp>
        <p:nvSpPr>
          <p:cNvPr id="3" name="Text Placeholder 2">
            <a:extLst>
              <a:ext uri="{FF2B5EF4-FFF2-40B4-BE49-F238E27FC236}">
                <a16:creationId xmlns:a16="http://schemas.microsoft.com/office/drawing/2014/main" id="{0FEDDC06-5A1A-466E-891B-4BA9A2977535}"/>
              </a:ext>
            </a:extLst>
          </p:cNvPr>
          <p:cNvSpPr>
            <a:spLocks noGrp="1"/>
          </p:cNvSpPr>
          <p:nvPr>
            <p:ph type="body" idx="1"/>
          </p:nvPr>
        </p:nvSpPr>
        <p:spPr>
          <a:xfrm>
            <a:off x="838200" y="1281466"/>
            <a:ext cx="10515600" cy="5439984"/>
          </a:xfrm>
        </p:spPr>
        <p:txBody>
          <a:bodyPr/>
          <a:lstStyle/>
          <a:p>
            <a:pPr marL="50800" indent="0">
              <a:buNone/>
            </a:pPr>
            <a:r>
              <a:rPr lang="en-GB" sz="2000" b="1" dirty="0"/>
              <a:t>Mills, C, Roderick, C, Meachin, J and Lucks, S. (2011), </a:t>
            </a:r>
            <a:r>
              <a:rPr lang="en-GB" sz="2000" b="1" u="sng" dirty="0"/>
              <a:t>You’re Hired, CVs, Interview Answers and Psychometric Test,</a:t>
            </a:r>
            <a:r>
              <a:rPr lang="en-GB" sz="2000" b="1" dirty="0"/>
              <a:t> Surrey: Trotman.</a:t>
            </a:r>
            <a:endParaRPr lang="en-GB" sz="2000" dirty="0"/>
          </a:p>
          <a:p>
            <a:pPr marL="50800" indent="0">
              <a:buNone/>
            </a:pPr>
            <a:r>
              <a:rPr lang="en-GB" sz="2000" b="1" dirty="0"/>
              <a:t>Paladin. (2018), ‘Marketing Manager’, [Online]. Available:</a:t>
            </a:r>
            <a:r>
              <a:rPr lang="en-GB" sz="2000" b="1" dirty="0">
                <a:hlinkClick r:id="rId3"/>
              </a:rPr>
              <a:t> </a:t>
            </a:r>
            <a:r>
              <a:rPr lang="en-GB" sz="2000" b="1" u="sng" dirty="0">
                <a:hlinkClick r:id="rId3"/>
              </a:rPr>
              <a:t>https://www.paladinstaff.com/jobs/careers/marketing-manager-job-description/</a:t>
            </a:r>
            <a:r>
              <a:rPr lang="en-GB" sz="2000" b="1" dirty="0"/>
              <a:t>  [Accessed</a:t>
            </a:r>
            <a:endParaRPr lang="en-GB" sz="2000" dirty="0"/>
          </a:p>
          <a:p>
            <a:pPr marL="50800" indent="0">
              <a:buNone/>
            </a:pPr>
            <a:r>
              <a:rPr lang="en-GB" sz="2000" b="1" dirty="0"/>
              <a:t>17th October, 2018].</a:t>
            </a:r>
            <a:endParaRPr lang="en-GB" sz="2000" dirty="0"/>
          </a:p>
          <a:p>
            <a:pPr marL="50800" indent="0">
              <a:buNone/>
            </a:pPr>
            <a:r>
              <a:rPr lang="en-GB" sz="2000" b="1" dirty="0"/>
              <a:t>Prospects (2018), ‘Financial Manager’, [Online] Available: </a:t>
            </a:r>
            <a:r>
              <a:rPr lang="en-GB" sz="2000" b="1" u="sng" dirty="0">
                <a:hlinkClick r:id="rId4"/>
              </a:rPr>
              <a:t>https://www.prospects.ac.uk/job-profiles/financial-manager</a:t>
            </a:r>
            <a:r>
              <a:rPr lang="en-GB" sz="2000" b="1" dirty="0"/>
              <a:t>, [Accessed 16th October, 2018] </a:t>
            </a:r>
            <a:endParaRPr lang="en-GB" sz="2000" dirty="0"/>
          </a:p>
          <a:p>
            <a:pPr marL="50800" indent="0">
              <a:buNone/>
            </a:pPr>
            <a:r>
              <a:rPr lang="en-GB" sz="2000" b="1" dirty="0"/>
              <a:t>Reconomy Recycling Services (2015), ‘The Importance of Cardboard Recycling’, [Online] Available: </a:t>
            </a:r>
            <a:r>
              <a:rPr lang="en-GB" sz="2000" b="1" u="sng" dirty="0">
                <a:hlinkClick r:id="rId5"/>
              </a:rPr>
              <a:t>www.recycling-services.co.uk/eco-friendly-waste-disposal/the-importance-of-cardboard-recycling</a:t>
            </a:r>
            <a:r>
              <a:rPr lang="en-GB" sz="2000" b="1" dirty="0"/>
              <a:t>, [Accessed 29th October, 2018]. </a:t>
            </a:r>
          </a:p>
          <a:p>
            <a:pPr marL="50800" indent="0">
              <a:buNone/>
            </a:pPr>
            <a:r>
              <a:rPr lang="en-GB" sz="2000" b="1" dirty="0"/>
              <a:t>Slack, N, Chambers, S &amp; Johnston, R. (2016), </a:t>
            </a:r>
            <a:r>
              <a:rPr lang="en-GB" sz="2000" b="1" u="sng" dirty="0"/>
              <a:t>Operations Management</a:t>
            </a:r>
            <a:r>
              <a:rPr lang="en-GB" sz="2000" b="1" dirty="0"/>
              <a:t>, (4th Edition), Essex: Pearson.</a:t>
            </a:r>
          </a:p>
          <a:p>
            <a:pPr marL="50800" indent="0">
              <a:buNone/>
            </a:pPr>
            <a:r>
              <a:rPr lang="en-GB" sz="2000" b="1" dirty="0"/>
              <a:t>Totaljobs. (2018), Operations Manager Job Description, [Online]. Available: </a:t>
            </a:r>
            <a:r>
              <a:rPr lang="en-GB" sz="2000" b="1" u="sng" dirty="0">
                <a:hlinkClick r:id="rId6"/>
              </a:rPr>
              <a:t>https://www.totaljobs.com/careers-advice/job-profile/executive-jobs/operations-manager-job-description</a:t>
            </a:r>
            <a:r>
              <a:rPr lang="en-GB" sz="2000" b="1" dirty="0"/>
              <a:t>, Accessed [28th, October, 2018]</a:t>
            </a:r>
            <a:endParaRPr lang="en-GB" sz="2000" dirty="0"/>
          </a:p>
          <a:p>
            <a:pPr marL="50800" indent="0">
              <a:buNone/>
            </a:pPr>
            <a:br>
              <a:rPr lang="en-GB" dirty="0"/>
            </a:br>
            <a:endParaRPr lang="en-GB" dirty="0"/>
          </a:p>
        </p:txBody>
      </p:sp>
    </p:spTree>
  </p:cSld>
  <p:clrMapOvr>
    <a:masterClrMapping/>
  </p:clrMapOvr>
  <p:transition spd="med">
    <p:fade thruBlk="1"/>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3652E4-3834-46A3-8F96-DEB56EE4B9E4}"/>
              </a:ext>
            </a:extLst>
          </p:cNvPr>
          <p:cNvSpPr>
            <a:spLocks noGrp="1"/>
          </p:cNvSpPr>
          <p:nvPr>
            <p:ph type="title"/>
          </p:nvPr>
        </p:nvSpPr>
        <p:spPr/>
        <p:txBody>
          <a:bodyPr/>
          <a:lstStyle/>
          <a:p>
            <a:pPr algn="ctr"/>
            <a:r>
              <a:rPr lang="en-GB" u="sng" dirty="0">
                <a:latin typeface="Pacifico"/>
                <a:ea typeface="Pacifico"/>
                <a:cs typeface="Pacifico"/>
                <a:sym typeface="Pacifico"/>
              </a:rPr>
              <a:t>Bibliography</a:t>
            </a:r>
            <a:endParaRPr lang="en-GB" dirty="0"/>
          </a:p>
        </p:txBody>
      </p:sp>
      <p:sp>
        <p:nvSpPr>
          <p:cNvPr id="3" name="Text Placeholder 2">
            <a:extLst>
              <a:ext uri="{FF2B5EF4-FFF2-40B4-BE49-F238E27FC236}">
                <a16:creationId xmlns:a16="http://schemas.microsoft.com/office/drawing/2014/main" id="{072BDFB5-2663-47CB-A92D-E19C8D97CC5E}"/>
              </a:ext>
            </a:extLst>
          </p:cNvPr>
          <p:cNvSpPr>
            <a:spLocks noGrp="1"/>
          </p:cNvSpPr>
          <p:nvPr>
            <p:ph type="body" idx="1"/>
          </p:nvPr>
        </p:nvSpPr>
        <p:spPr/>
        <p:txBody>
          <a:bodyPr/>
          <a:lstStyle/>
          <a:p>
            <a:pPr marL="50800" indent="0">
              <a:buNone/>
            </a:pPr>
            <a:r>
              <a:rPr lang="en-GB" sz="2000" b="1" dirty="0"/>
              <a:t>WCRS. (2018), ‘Prices’, [Online]. Available: </a:t>
            </a:r>
            <a:r>
              <a:rPr lang="en-GB" sz="2000" b="1" u="sng" dirty="0">
                <a:hlinkClick r:id="rId2"/>
              </a:rPr>
              <a:t>https://www.wcrsltd.co.uk/prices.php</a:t>
            </a:r>
            <a:r>
              <a:rPr lang="en-GB" sz="2000" b="1" dirty="0"/>
              <a:t>. [Accessed: 28th October, 2018].</a:t>
            </a:r>
            <a:endParaRPr lang="en-GB" sz="2000" dirty="0"/>
          </a:p>
          <a:p>
            <a:pPr marL="50800" indent="0">
              <a:buNone/>
            </a:pPr>
            <a:r>
              <a:rPr lang="en-GB" sz="2000" b="1" dirty="0"/>
              <a:t>Workable. (2018), ‘Sales Manager Job Description’, [Online]. Available: </a:t>
            </a:r>
            <a:r>
              <a:rPr lang="en-GB" sz="2000" b="1" dirty="0">
                <a:hlinkClick r:id="rId3"/>
              </a:rPr>
              <a:t>https://resources.workable.com/sales-manager-job-description</a:t>
            </a:r>
            <a:r>
              <a:rPr lang="en-GB" sz="2000" b="1" dirty="0"/>
              <a:t> . [Accessed: 24th October, 2018].</a:t>
            </a:r>
            <a:endParaRPr lang="en-GB" sz="2000" dirty="0"/>
          </a:p>
          <a:p>
            <a:pPr marL="50800" indent="0">
              <a:buNone/>
            </a:pPr>
            <a:endParaRPr lang="en-GB" sz="2000" b="1" dirty="0"/>
          </a:p>
        </p:txBody>
      </p:sp>
      <p:sp>
        <p:nvSpPr>
          <p:cNvPr id="4" name="Slide Number Placeholder 3">
            <a:extLst>
              <a:ext uri="{FF2B5EF4-FFF2-40B4-BE49-F238E27FC236}">
                <a16:creationId xmlns:a16="http://schemas.microsoft.com/office/drawing/2014/main" id="{EC9DCF51-A555-46FA-B7C1-E8A9A146AD68}"/>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GB" smtClean="0"/>
              <a:t>32</a:t>
            </a:fld>
            <a:endParaRPr lang="en-GB"/>
          </a:p>
        </p:txBody>
      </p:sp>
    </p:spTree>
    <p:extLst>
      <p:ext uri="{BB962C8B-B14F-4D97-AF65-F5344CB8AC3E}">
        <p14:creationId xmlns:p14="http://schemas.microsoft.com/office/powerpoint/2010/main" val="3964873422"/>
      </p:ext>
    </p:extLst>
  </p:cSld>
  <p:clrMapOvr>
    <a:masterClrMapping/>
  </p:clrMapOvr>
  <p:transition spd="med">
    <p:fade thruBlk="1"/>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21272B-0FBD-4471-B265-DBD5D7C537FE}"/>
              </a:ext>
            </a:extLst>
          </p:cNvPr>
          <p:cNvSpPr>
            <a:spLocks noGrp="1"/>
          </p:cNvSpPr>
          <p:nvPr>
            <p:ph type="title"/>
          </p:nvPr>
        </p:nvSpPr>
        <p:spPr>
          <a:xfrm>
            <a:off x="838200" y="0"/>
            <a:ext cx="10515600" cy="1325563"/>
          </a:xfrm>
        </p:spPr>
        <p:txBody>
          <a:bodyPr/>
          <a:lstStyle/>
          <a:p>
            <a:r>
              <a:rPr lang="en-GB" dirty="0">
                <a:latin typeface="Britannic Bold" panose="020B0903060703020204" pitchFamily="34" charset="0"/>
              </a:rPr>
              <a:t>Thonuma Hassan Speaking Notes </a:t>
            </a:r>
          </a:p>
        </p:txBody>
      </p:sp>
      <p:sp>
        <p:nvSpPr>
          <p:cNvPr id="3" name="Text Placeholder 2">
            <a:extLst>
              <a:ext uri="{FF2B5EF4-FFF2-40B4-BE49-F238E27FC236}">
                <a16:creationId xmlns:a16="http://schemas.microsoft.com/office/drawing/2014/main" id="{40C1E405-D937-4B27-9B85-E8F34FFB4FD8}"/>
              </a:ext>
            </a:extLst>
          </p:cNvPr>
          <p:cNvSpPr>
            <a:spLocks noGrp="1"/>
          </p:cNvSpPr>
          <p:nvPr>
            <p:ph type="body" idx="1"/>
          </p:nvPr>
        </p:nvSpPr>
        <p:spPr>
          <a:xfrm>
            <a:off x="739726" y="994172"/>
            <a:ext cx="10515600" cy="5693570"/>
          </a:xfrm>
        </p:spPr>
        <p:txBody>
          <a:bodyPr/>
          <a:lstStyle/>
          <a:p>
            <a:pPr marL="50800" indent="0">
              <a:buNone/>
            </a:pPr>
            <a:r>
              <a:rPr lang="en-GB" sz="1600" dirty="0"/>
              <a:t>Hello, I am Thonuma Hassan, and I will be the Marketing manager for Wales Recycle Limited. As a marketing manager it is my core responsibility to attract and promote the business to local businesses and commercial ones as well, as they are my target audience. I focus mainly on creating plans and developing ideas and finding alternative ways to catch the audience attention.(Paladin, 2018).  I have experiences in sales by doing door to door asking customers to sign up, giving me interpersonal skills that will help with  advertising the business to clients.</a:t>
            </a:r>
          </a:p>
          <a:p>
            <a:pPr marL="50800" indent="0">
              <a:buNone/>
            </a:pPr>
            <a:r>
              <a:rPr lang="en-GB" sz="1600" dirty="0"/>
              <a:t>How will you segment your market?</a:t>
            </a:r>
          </a:p>
          <a:p>
            <a:pPr marL="50800" indent="0">
              <a:buNone/>
            </a:pPr>
            <a:r>
              <a:rPr lang="en-GB" sz="1600" dirty="0"/>
              <a:t>The ..</a:t>
            </a:r>
          </a:p>
          <a:p>
            <a:pPr marL="50800" indent="0">
              <a:buNone/>
            </a:pPr>
            <a:r>
              <a:rPr lang="en-GB" sz="1600" b="1" dirty="0"/>
              <a:t>Demographic Segment-  </a:t>
            </a:r>
            <a:r>
              <a:rPr lang="en-GB" sz="1600" dirty="0"/>
              <a:t>We do not have a specific focal point in terms of our target audience, regarding age or gender etc. Our business focuses mainly on adults that own and run their own business. </a:t>
            </a:r>
          </a:p>
          <a:p>
            <a:pPr marL="50800" indent="0">
              <a:buNone/>
            </a:pPr>
            <a:r>
              <a:rPr lang="en-GB" sz="1600" b="1" dirty="0"/>
              <a:t>Lifestyle</a:t>
            </a:r>
            <a:r>
              <a:rPr lang="en-GB" sz="1600" dirty="0"/>
              <a:t>-  In terms of our target audience lifestyle, if they are running their own business, they will be looking for companies that are collecting recycle material such as cardboard from their shops. Therefore, we will send out business cards to these local businesses or hand out leaflets, so they know how to get in touch with us. Allowing us to connect with our target audience much more effectively, giving a more direct approach. </a:t>
            </a:r>
          </a:p>
          <a:p>
            <a:pPr marL="50800" indent="0">
              <a:buNone/>
            </a:pPr>
            <a:r>
              <a:rPr lang="en-GB" sz="1600" b="1" dirty="0"/>
              <a:t>Geographic’s</a:t>
            </a:r>
            <a:r>
              <a:rPr lang="en-GB" sz="1600" dirty="0"/>
              <a:t>-  Our business will only focus on our Wales business owners, we haven’t decided to go out worldwide just yet. Therefore, promoting our business to local business will be much easier and will give that more personal Welsh vibe and experience to our clients.  </a:t>
            </a:r>
          </a:p>
          <a:p>
            <a:pPr marL="50800" indent="0">
              <a:buNone/>
            </a:pPr>
            <a:r>
              <a:rPr lang="en-GB" sz="1600" b="1" dirty="0"/>
              <a:t>Behavioural Traits- </a:t>
            </a:r>
            <a:r>
              <a:rPr lang="en-GB" sz="1600" dirty="0"/>
              <a:t>We  realised that not all businesses care for the environment, that is why it is our duty to try and promote awareness and make it easier for them to understand the cost effectiveness of using our business. By having small business understand that we collect free, and we do not charge, psychologically  the business owners will be interested making them unaware that they are helping the environment by recycling their waste product. It’s like saying you itch my back and ill itch yours, we all help each other to make the world a better place. And the customers that are ongoing and that are still using our service we can offer a reward scheme to encourage them to keep using us. </a:t>
            </a:r>
          </a:p>
          <a:p>
            <a:pPr marL="50800" indent="0">
              <a:buNone/>
            </a:pPr>
            <a:endParaRPr lang="en-GB" dirty="0"/>
          </a:p>
        </p:txBody>
      </p:sp>
      <p:sp>
        <p:nvSpPr>
          <p:cNvPr id="4" name="Slide Number Placeholder 3">
            <a:extLst>
              <a:ext uri="{FF2B5EF4-FFF2-40B4-BE49-F238E27FC236}">
                <a16:creationId xmlns:a16="http://schemas.microsoft.com/office/drawing/2014/main" id="{6B82FB0F-C19F-44CC-8E45-2598B02A2CB7}"/>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GB" smtClean="0"/>
              <a:t>33</a:t>
            </a:fld>
            <a:endParaRPr lang="en-GB"/>
          </a:p>
        </p:txBody>
      </p:sp>
    </p:spTree>
    <p:extLst>
      <p:ext uri="{BB962C8B-B14F-4D97-AF65-F5344CB8AC3E}">
        <p14:creationId xmlns:p14="http://schemas.microsoft.com/office/powerpoint/2010/main" val="4266183171"/>
      </p:ext>
    </p:extLst>
  </p:cSld>
  <p:clrMapOvr>
    <a:masterClrMapping/>
  </p:clrMapOvr>
  <p:transition spd="med">
    <p:fade thruBlk="1"/>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0ABCD0-386F-44B2-B831-54FE9E84E6A8}"/>
              </a:ext>
            </a:extLst>
          </p:cNvPr>
          <p:cNvSpPr>
            <a:spLocks noGrp="1"/>
          </p:cNvSpPr>
          <p:nvPr>
            <p:ph type="title"/>
          </p:nvPr>
        </p:nvSpPr>
        <p:spPr>
          <a:xfrm>
            <a:off x="838200" y="0"/>
            <a:ext cx="10515600" cy="1325563"/>
          </a:xfrm>
        </p:spPr>
        <p:txBody>
          <a:bodyPr/>
          <a:lstStyle/>
          <a:p>
            <a:r>
              <a:rPr lang="en-GB" dirty="0">
                <a:latin typeface="Britannic Bold" panose="020B0903060703020204" pitchFamily="34" charset="0"/>
              </a:rPr>
              <a:t>Speaking Notes Continued… </a:t>
            </a:r>
          </a:p>
        </p:txBody>
      </p:sp>
      <p:sp>
        <p:nvSpPr>
          <p:cNvPr id="3" name="Text Placeholder 2">
            <a:extLst>
              <a:ext uri="{FF2B5EF4-FFF2-40B4-BE49-F238E27FC236}">
                <a16:creationId xmlns:a16="http://schemas.microsoft.com/office/drawing/2014/main" id="{5D7E9019-E3D9-4463-8421-40775F3C0E08}"/>
              </a:ext>
            </a:extLst>
          </p:cNvPr>
          <p:cNvSpPr>
            <a:spLocks noGrp="1"/>
          </p:cNvSpPr>
          <p:nvPr>
            <p:ph type="body" idx="1"/>
          </p:nvPr>
        </p:nvSpPr>
        <p:spPr>
          <a:xfrm>
            <a:off x="838200" y="1253331"/>
            <a:ext cx="10515600" cy="4351338"/>
          </a:xfrm>
        </p:spPr>
        <p:txBody>
          <a:bodyPr/>
          <a:lstStyle/>
          <a:p>
            <a:pPr marL="50800" indent="0">
              <a:buNone/>
            </a:pPr>
            <a:r>
              <a:rPr lang="en-GB" sz="1600" b="1" dirty="0"/>
              <a:t>What kind of pricing strategy will you use?</a:t>
            </a:r>
          </a:p>
          <a:p>
            <a:pPr marL="50800" indent="0">
              <a:buNone/>
            </a:pPr>
            <a:r>
              <a:rPr lang="en-GB" sz="1600" dirty="0"/>
              <a:t>We are a destructive market because we undermine our competitors, as we do not take household items. Our one competitor that we want to be better than with regards to pricing and our service strategies, is a company called Biffa. As a company they take all sorts of waste not just cardboard. They try to reduce the costs of the large volumes of waste, their prices are competitive we see our competitors’ prices, and undercut them by half. Essentially meaning our running cost will be less then Biffa’s running cost (Biffa,2018). </a:t>
            </a:r>
          </a:p>
          <a:p>
            <a:pPr marL="50800" indent="0">
              <a:buNone/>
            </a:pPr>
            <a:r>
              <a:rPr lang="en-GB" sz="1600" b="1" dirty="0"/>
              <a:t>What will be your market position? </a:t>
            </a:r>
          </a:p>
          <a:p>
            <a:pPr marL="50800" indent="0">
              <a:buNone/>
            </a:pPr>
            <a:r>
              <a:rPr lang="en-GB" sz="1600" dirty="0"/>
              <a:t>Once we have established our image of our brand and have grabbed our clients attention. Our market place will be positioned in the middle, meaning that were not too cheap and not too expensive. </a:t>
            </a:r>
          </a:p>
          <a:p>
            <a:pPr marL="50800" indent="0">
              <a:buNone/>
            </a:pPr>
            <a:r>
              <a:rPr lang="en-GB" sz="1600" dirty="0"/>
              <a:t>The type of marketing activity that we will be taking part in is creating and giving out leaflets it’s the best technique to use as it is a cheaper alternative method then to have an advertisement made up online to promote the business. We have some sample leaflets with us to show you (B&amp;B Press,2017). With every business they all need a business card, I also have with me a business card to show. </a:t>
            </a:r>
          </a:p>
          <a:p>
            <a:pPr marL="50800" indent="0">
              <a:buNone/>
            </a:pPr>
            <a:r>
              <a:rPr lang="en-GB" sz="1600" dirty="0"/>
              <a:t>Another method of advertising our  business, is having a Facebook page that we think will attract a lot of interested clients. Facebook is one way to connect with other businesses as it can be shared with other social networks.  Also, it allows customers to leave feedback of our service. I want to show you very quickly of our Facebook page that we have made. </a:t>
            </a:r>
          </a:p>
          <a:p>
            <a:pPr marL="50800" indent="0">
              <a:buNone/>
            </a:pPr>
            <a:r>
              <a:rPr lang="en-GB" sz="1600" dirty="0"/>
              <a:t>Other methods such as creating an online website for Wales Recycle Limited, is on the list this is still and ongoing plan that we feel will make our business seem more official and professional. In one aspect we want to create a commercial that will help us reach out to others, more effectively by giving them glimpse on what we do by including images of our work and having the opportunity to link the website of our business on there as well. </a:t>
            </a:r>
          </a:p>
          <a:p>
            <a:pPr marL="50800" indent="0">
              <a:buNone/>
            </a:pPr>
            <a:endParaRPr lang="en-GB" sz="1600" dirty="0"/>
          </a:p>
          <a:p>
            <a:pPr marL="50800" indent="0">
              <a:buNone/>
            </a:pPr>
            <a:r>
              <a:rPr lang="en-GB" dirty="0"/>
              <a:t> </a:t>
            </a:r>
          </a:p>
          <a:p>
            <a:pPr marL="50800" indent="0">
              <a:buNone/>
            </a:pPr>
            <a:endParaRPr lang="en-GB" dirty="0"/>
          </a:p>
        </p:txBody>
      </p:sp>
      <p:sp>
        <p:nvSpPr>
          <p:cNvPr id="4" name="Slide Number Placeholder 3">
            <a:extLst>
              <a:ext uri="{FF2B5EF4-FFF2-40B4-BE49-F238E27FC236}">
                <a16:creationId xmlns:a16="http://schemas.microsoft.com/office/drawing/2014/main" id="{B63AC3F9-3F67-41BC-962A-5DB25A749A6E}"/>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GB" smtClean="0"/>
              <a:t>34</a:t>
            </a:fld>
            <a:endParaRPr lang="en-GB"/>
          </a:p>
        </p:txBody>
      </p:sp>
    </p:spTree>
    <p:extLst>
      <p:ext uri="{BB962C8B-B14F-4D97-AF65-F5344CB8AC3E}">
        <p14:creationId xmlns:p14="http://schemas.microsoft.com/office/powerpoint/2010/main" val="1255539823"/>
      </p:ext>
    </p:extLst>
  </p:cSld>
  <p:clrMapOvr>
    <a:masterClrMapping/>
  </p:clrMapOvr>
  <p:transition spd="med">
    <p:fade thruBlk="1"/>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57206-75F0-418E-99D8-75160AF70B28}"/>
              </a:ext>
            </a:extLst>
          </p:cNvPr>
          <p:cNvSpPr>
            <a:spLocks noGrp="1"/>
          </p:cNvSpPr>
          <p:nvPr>
            <p:ph type="title"/>
          </p:nvPr>
        </p:nvSpPr>
        <p:spPr>
          <a:xfrm>
            <a:off x="1964201" y="80254"/>
            <a:ext cx="8263597" cy="1227089"/>
          </a:xfrm>
        </p:spPr>
        <p:txBody>
          <a:bodyPr/>
          <a:lstStyle/>
          <a:p>
            <a:pPr algn="ctr"/>
            <a:r>
              <a:rPr lang="en-GB" dirty="0">
                <a:latin typeface="Britannic Bold" panose="020B0903060703020204" pitchFamily="34" charset="0"/>
              </a:rPr>
              <a:t>Wales Recycle Limited Leaflet </a:t>
            </a:r>
          </a:p>
        </p:txBody>
      </p:sp>
      <p:sp>
        <p:nvSpPr>
          <p:cNvPr id="4" name="Slide Number Placeholder 3">
            <a:extLst>
              <a:ext uri="{FF2B5EF4-FFF2-40B4-BE49-F238E27FC236}">
                <a16:creationId xmlns:a16="http://schemas.microsoft.com/office/drawing/2014/main" id="{DD44D303-277B-4153-A369-6D861948E30F}"/>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GB" smtClean="0"/>
              <a:t>35</a:t>
            </a:fld>
            <a:endParaRPr lang="en-GB"/>
          </a:p>
        </p:txBody>
      </p:sp>
      <p:pic>
        <p:nvPicPr>
          <p:cNvPr id="6" name="Picture 5" descr="Wales Recycle Ltd Lealflet.pub - Publisher">
            <a:extLst>
              <a:ext uri="{FF2B5EF4-FFF2-40B4-BE49-F238E27FC236}">
                <a16:creationId xmlns:a16="http://schemas.microsoft.com/office/drawing/2014/main" id="{32A698D0-1053-45FB-BD7C-52927A092336}"/>
              </a:ext>
            </a:extLst>
          </p:cNvPr>
          <p:cNvPicPr>
            <a:picLocks noChangeAspect="1"/>
          </p:cNvPicPr>
          <p:nvPr/>
        </p:nvPicPr>
        <p:blipFill rotWithShape="1">
          <a:blip r:embed="rId2">
            <a:extLst>
              <a:ext uri="{BEBA8EAE-BF5A-486C-A8C5-ECC9F3942E4B}">
                <a14:imgProps xmlns:a14="http://schemas.microsoft.com/office/drawing/2010/main">
                  <a14:imgLayer r:embed="rId3">
                    <a14:imgEffect>
                      <a14:sharpenSoften amount="25000"/>
                    </a14:imgEffect>
                  </a14:imgLayer>
                </a14:imgProps>
              </a:ext>
            </a:extLst>
          </a:blip>
          <a:srcRect l="43501" t="29049" r="33219" b="9224"/>
          <a:stretch/>
        </p:blipFill>
        <p:spPr>
          <a:xfrm>
            <a:off x="4098388" y="940252"/>
            <a:ext cx="3995223" cy="5702936"/>
          </a:xfrm>
          <a:prstGeom prst="rect">
            <a:avLst/>
          </a:prstGeom>
        </p:spPr>
      </p:pic>
    </p:spTree>
    <p:extLst>
      <p:ext uri="{BB962C8B-B14F-4D97-AF65-F5344CB8AC3E}">
        <p14:creationId xmlns:p14="http://schemas.microsoft.com/office/powerpoint/2010/main" val="1497574601"/>
      </p:ext>
    </p:extLst>
  </p:cSld>
  <p:clrMapOvr>
    <a:masterClrMapping/>
  </p:clrMapOvr>
  <p:transition spd="med">
    <p:fade thruBlk="1"/>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BD8A94-BD9E-4576-BCF6-F9A0EDBA1D14}"/>
              </a:ext>
            </a:extLst>
          </p:cNvPr>
          <p:cNvSpPr>
            <a:spLocks noGrp="1"/>
          </p:cNvSpPr>
          <p:nvPr>
            <p:ph type="title"/>
          </p:nvPr>
        </p:nvSpPr>
        <p:spPr/>
        <p:txBody>
          <a:bodyPr/>
          <a:lstStyle/>
          <a:p>
            <a:pPr algn="ctr"/>
            <a:r>
              <a:rPr lang="en-GB" dirty="0">
                <a:latin typeface="Britannic Bold" panose="020B0903060703020204" pitchFamily="34" charset="0"/>
              </a:rPr>
              <a:t>Wales Recycle Limited Business Card </a:t>
            </a:r>
            <a:endParaRPr lang="en-GB" dirty="0"/>
          </a:p>
        </p:txBody>
      </p:sp>
      <p:sp>
        <p:nvSpPr>
          <p:cNvPr id="4" name="Slide Number Placeholder 3">
            <a:extLst>
              <a:ext uri="{FF2B5EF4-FFF2-40B4-BE49-F238E27FC236}">
                <a16:creationId xmlns:a16="http://schemas.microsoft.com/office/drawing/2014/main" id="{B9331A73-D8E3-4844-BC0A-E1C4F61D8AF7}"/>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GB" smtClean="0"/>
              <a:t>36</a:t>
            </a:fld>
            <a:endParaRPr lang="en-GB"/>
          </a:p>
        </p:txBody>
      </p:sp>
      <p:pic>
        <p:nvPicPr>
          <p:cNvPr id="6" name="Picture 5" descr="Wales Recycle Limited Business Card.pub - Publisher">
            <a:extLst>
              <a:ext uri="{FF2B5EF4-FFF2-40B4-BE49-F238E27FC236}">
                <a16:creationId xmlns:a16="http://schemas.microsoft.com/office/drawing/2014/main" id="{5E8590A9-E57D-47AA-9260-9AF92261F18A}"/>
              </a:ext>
            </a:extLst>
          </p:cNvPr>
          <p:cNvPicPr>
            <a:picLocks noChangeAspect="1"/>
          </p:cNvPicPr>
          <p:nvPr/>
        </p:nvPicPr>
        <p:blipFill rotWithShape="1">
          <a:blip r:embed="rId2"/>
          <a:srcRect l="28646" t="27763" r="18077" b="9008"/>
          <a:stretch/>
        </p:blipFill>
        <p:spPr>
          <a:xfrm>
            <a:off x="1954237" y="1709254"/>
            <a:ext cx="8283525" cy="4783621"/>
          </a:xfrm>
          <a:prstGeom prst="rect">
            <a:avLst/>
          </a:prstGeom>
        </p:spPr>
      </p:pic>
    </p:spTree>
    <p:extLst>
      <p:ext uri="{BB962C8B-B14F-4D97-AF65-F5344CB8AC3E}">
        <p14:creationId xmlns:p14="http://schemas.microsoft.com/office/powerpoint/2010/main" val="266614777"/>
      </p:ext>
    </p:extLst>
  </p:cSld>
  <p:clrMapOvr>
    <a:masterClrMapping/>
  </p:clrMapOvr>
  <p:transition spd="med">
    <p:fade thruBlk="1"/>
  </p:transition>
</p:sld>
</file>

<file path=ppt/theme/theme1.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73</TotalTime>
  <Words>2793</Words>
  <Application>Microsoft Office PowerPoint</Application>
  <PresentationFormat>Widescreen</PresentationFormat>
  <Paragraphs>364</Paragraphs>
  <Slides>36</Slides>
  <Notes>30</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36</vt:i4>
      </vt:variant>
    </vt:vector>
  </HeadingPairs>
  <TitlesOfParts>
    <vt:vector size="47" baseType="lpstr">
      <vt:lpstr>Britannic Bold</vt:lpstr>
      <vt:lpstr>Comfortaa</vt:lpstr>
      <vt:lpstr>Arial</vt:lpstr>
      <vt:lpstr>Bernard MT Condensed</vt:lpstr>
      <vt:lpstr>Georgia</vt:lpstr>
      <vt:lpstr>Calibri</vt:lpstr>
      <vt:lpstr>Oswald</vt:lpstr>
      <vt:lpstr>Caveat</vt:lpstr>
      <vt:lpstr>Pacifico</vt:lpstr>
      <vt:lpstr>Montserrat SemiBold</vt:lpstr>
      <vt:lpstr>Office Theme</vt:lpstr>
      <vt:lpstr>PowerPoint Presentation</vt:lpstr>
      <vt:lpstr>PowerPoint Presentation</vt:lpstr>
      <vt:lpstr>PowerPoint Presentation</vt:lpstr>
      <vt:lpstr>                        INTRODUCTION</vt:lpstr>
      <vt:lpstr>Operations Manager   </vt:lpstr>
      <vt:lpstr>             Human Resource Manager                                                                     </vt:lpstr>
      <vt:lpstr>                        Recruitment.                           </vt:lpstr>
      <vt:lpstr>                       Recruitment                                     </vt:lpstr>
      <vt:lpstr>             Interview and Further Checks</vt:lpstr>
      <vt:lpstr>Sales Manager</vt:lpstr>
      <vt:lpstr>Sales Manager </vt:lpstr>
      <vt:lpstr>Product</vt:lpstr>
      <vt:lpstr>PowerPoint Presentation</vt:lpstr>
      <vt:lpstr>Our Service</vt:lpstr>
      <vt:lpstr>Contacts </vt:lpstr>
      <vt:lpstr>Marketing Activities </vt:lpstr>
      <vt:lpstr>7 P’S of Wales Recycle Limited </vt:lpstr>
      <vt:lpstr>Marketing Activities</vt:lpstr>
      <vt:lpstr>Finance Manager</vt:lpstr>
      <vt:lpstr>Finance manager </vt:lpstr>
      <vt:lpstr>Physical resources </vt:lpstr>
      <vt:lpstr>Physical resources continued...</vt:lpstr>
      <vt:lpstr>                     Conclusion</vt:lpstr>
      <vt:lpstr>                 SWOT Analysis. </vt:lpstr>
      <vt:lpstr>          Swot Analysis continued…….</vt:lpstr>
      <vt:lpstr>PowerPoint Presentation</vt:lpstr>
      <vt:lpstr>Gantt Chart</vt:lpstr>
      <vt:lpstr>“Recycle Today, for a       Better Tomorrow”. </vt:lpstr>
      <vt:lpstr>                       Bibliography</vt:lpstr>
      <vt:lpstr>                     Bibliography</vt:lpstr>
      <vt:lpstr>Bibliography</vt:lpstr>
      <vt:lpstr>Bibliography</vt:lpstr>
      <vt:lpstr>Thonuma Hassan Speaking Notes </vt:lpstr>
      <vt:lpstr>Speaking Notes Continued… </vt:lpstr>
      <vt:lpstr>Wales Recycle Limited Leaflet </vt:lpstr>
      <vt:lpstr>Wales Recycle Limited Business Card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Thonuma Hassan (1710575)</cp:lastModifiedBy>
  <cp:revision>1</cp:revision>
  <dcterms:modified xsi:type="dcterms:W3CDTF">2018-11-04T18:27:47Z</dcterms:modified>
</cp:coreProperties>
</file>