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331" r:id="rId6"/>
    <p:sldId id="324" r:id="rId7"/>
    <p:sldId id="325" r:id="rId8"/>
    <p:sldId id="326" r:id="rId9"/>
    <p:sldId id="327" r:id="rId10"/>
    <p:sldId id="328" r:id="rId11"/>
    <p:sldId id="329" r:id="rId12"/>
    <p:sldId id="330" r:id="rId13"/>
    <p:sldId id="263" r:id="rId14"/>
    <p:sldId id="257" r:id="rId15"/>
    <p:sldId id="258" r:id="rId16"/>
    <p:sldId id="332" r:id="rId17"/>
    <p:sldId id="259" r:id="rId18"/>
    <p:sldId id="260" r:id="rId19"/>
    <p:sldId id="281" r:id="rId20"/>
    <p:sldId id="262" r:id="rId21"/>
    <p:sldId id="264" r:id="rId22"/>
    <p:sldId id="282" r:id="rId23"/>
    <p:sldId id="283" r:id="rId24"/>
    <p:sldId id="284" r:id="rId25"/>
    <p:sldId id="265" r:id="rId26"/>
    <p:sldId id="266" r:id="rId27"/>
    <p:sldId id="267" r:id="rId28"/>
    <p:sldId id="268" r:id="rId29"/>
    <p:sldId id="269" r:id="rId30"/>
    <p:sldId id="270" r:id="rId31"/>
    <p:sldId id="271" r:id="rId32"/>
    <p:sldId id="272" r:id="rId33"/>
    <p:sldId id="287" r:id="rId34"/>
    <p:sldId id="285" r:id="rId35"/>
    <p:sldId id="274" r:id="rId36"/>
    <p:sldId id="275" r:id="rId37"/>
    <p:sldId id="276" r:id="rId38"/>
    <p:sldId id="277" r:id="rId39"/>
    <p:sldId id="288" r:id="rId40"/>
    <p:sldId id="309" r:id="rId41"/>
    <p:sldId id="280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336" r:id="rId51"/>
    <p:sldId id="298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18" r:id="rId60"/>
    <p:sldId id="306" r:id="rId61"/>
    <p:sldId id="335" r:id="rId62"/>
    <p:sldId id="311" r:id="rId63"/>
    <p:sldId id="312" r:id="rId64"/>
    <p:sldId id="319" r:id="rId65"/>
    <p:sldId id="313" r:id="rId66"/>
    <p:sldId id="315" r:id="rId67"/>
    <p:sldId id="317" r:id="rId68"/>
    <p:sldId id="307" r:id="rId69"/>
    <p:sldId id="308" r:id="rId70"/>
    <p:sldId id="334" r:id="rId71"/>
    <p:sldId id="321" r:id="rId72"/>
    <p:sldId id="322" r:id="rId73"/>
    <p:sldId id="323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22024-F1B6-2E3D-E071-90D9E6F1BB5A}" v="60" dt="2024-03-05T07:21:11.801"/>
    <p1510:client id="{4B550ECB-BDF1-8FFE-EFB0-B2523A736305}" v="2" dt="2024-03-05T16:47:23.444"/>
    <p1510:client id="{BA7ED184-3578-0CC3-8855-031E589342D2}" v="4" dt="2024-03-05T11:19:15.887"/>
    <p1510:client id="{C6A1E247-2E9A-E604-3CB9-22863BFE8931}" v="8" dt="2024-03-06T10:58:10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3" d="100"/>
          <a:sy n="73" d="100"/>
        </p:scale>
        <p:origin x="48" y="74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4B550ECB-BDF1-8FFE-EFB0-B2523A736305}"/>
    <pc:docChg chg="sldOrd">
      <pc:chgData name="Moutushi Tanha" userId="S::m.tanha@uwtsd.ac.uk::62f9b1f3-ddcf-45d7-a6a4-b667feecf47e" providerId="AD" clId="Web-{4B550ECB-BDF1-8FFE-EFB0-B2523A736305}" dt="2024-03-05T16:47:23.444" v="1"/>
      <pc:docMkLst>
        <pc:docMk/>
      </pc:docMkLst>
      <pc:sldChg chg="ord">
        <pc:chgData name="Moutushi Tanha" userId="S::m.tanha@uwtsd.ac.uk::62f9b1f3-ddcf-45d7-a6a4-b667feecf47e" providerId="AD" clId="Web-{4B550ECB-BDF1-8FFE-EFB0-B2523A736305}" dt="2024-03-05T16:47:16.929" v="0"/>
        <pc:sldMkLst>
          <pc:docMk/>
          <pc:sldMk cId="3211969395" sldId="257"/>
        </pc:sldMkLst>
      </pc:sldChg>
      <pc:sldChg chg="ord">
        <pc:chgData name="Moutushi Tanha" userId="S::m.tanha@uwtsd.ac.uk::62f9b1f3-ddcf-45d7-a6a4-b667feecf47e" providerId="AD" clId="Web-{4B550ECB-BDF1-8FFE-EFB0-B2523A736305}" dt="2024-03-05T16:47:23.444" v="1"/>
        <pc:sldMkLst>
          <pc:docMk/>
          <pc:sldMk cId="3371367238" sldId="258"/>
        </pc:sldMkLst>
      </pc:sldChg>
    </pc:docChg>
  </pc:docChgLst>
  <pc:docChgLst>
    <pc:chgData name="Moutushi Tanha" userId="S::m.tanha@uwtsd.ac.uk::62f9b1f3-ddcf-45d7-a6a4-b667feecf47e" providerId="AD" clId="Web-{C6A1E247-2E9A-E604-3CB9-22863BFE8931}"/>
    <pc:docChg chg="addSld modSld sldOrd">
      <pc:chgData name="Moutushi Tanha" userId="S::m.tanha@uwtsd.ac.uk::62f9b1f3-ddcf-45d7-a6a4-b667feecf47e" providerId="AD" clId="Web-{C6A1E247-2E9A-E604-3CB9-22863BFE8931}" dt="2024-03-06T10:58:10.233" v="6"/>
      <pc:docMkLst>
        <pc:docMk/>
      </pc:docMkLst>
      <pc:sldChg chg="ord">
        <pc:chgData name="Moutushi Tanha" userId="S::m.tanha@uwtsd.ac.uk::62f9b1f3-ddcf-45d7-a6a4-b667feecf47e" providerId="AD" clId="Web-{C6A1E247-2E9A-E604-3CB9-22863BFE8931}" dt="2024-03-06T10:58:10.233" v="6"/>
        <pc:sldMkLst>
          <pc:docMk/>
          <pc:sldMk cId="1935497520" sldId="309"/>
        </pc:sldMkLst>
      </pc:sldChg>
      <pc:sldChg chg="addSp modSp new">
        <pc:chgData name="Moutushi Tanha" userId="S::m.tanha@uwtsd.ac.uk::62f9b1f3-ddcf-45d7-a6a4-b667feecf47e" providerId="AD" clId="Web-{C6A1E247-2E9A-E604-3CB9-22863BFE8931}" dt="2024-03-06T09:49:01.623" v="4" actId="14100"/>
        <pc:sldMkLst>
          <pc:docMk/>
          <pc:sldMk cId="4088479475" sldId="332"/>
        </pc:sldMkLst>
        <pc:picChg chg="add mod">
          <ac:chgData name="Moutushi Tanha" userId="S::m.tanha@uwtsd.ac.uk::62f9b1f3-ddcf-45d7-a6a4-b667feecf47e" providerId="AD" clId="Web-{C6A1E247-2E9A-E604-3CB9-22863BFE8931}" dt="2024-03-06T09:49:01.623" v="4" actId="14100"/>
          <ac:picMkLst>
            <pc:docMk/>
            <pc:sldMk cId="4088479475" sldId="332"/>
            <ac:picMk id="2" creationId="{DED47988-2BF3-B3A3-376B-57398993FED4}"/>
          </ac:picMkLst>
        </pc:picChg>
      </pc:sldChg>
    </pc:docChg>
  </pc:docChgLst>
  <pc:docChgLst>
    <pc:chgData name="Moutushi Tanha" userId="S::m.tanha@uwtsd.ac.uk::62f9b1f3-ddcf-45d7-a6a4-b667feecf47e" providerId="AD" clId="Web-{37722024-F1B6-2E3D-E071-90D9E6F1BB5A}"/>
    <pc:docChg chg="addSld modSld sldOrd">
      <pc:chgData name="Moutushi Tanha" userId="S::m.tanha@uwtsd.ac.uk::62f9b1f3-ddcf-45d7-a6a4-b667feecf47e" providerId="AD" clId="Web-{37722024-F1B6-2E3D-E071-90D9E6F1BB5A}" dt="2024-03-05T07:21:11.113" v="54"/>
      <pc:docMkLst>
        <pc:docMk/>
      </pc:docMkLst>
      <pc:sldChg chg="ord">
        <pc:chgData name="Moutushi Tanha" userId="S::m.tanha@uwtsd.ac.uk::62f9b1f3-ddcf-45d7-a6a4-b667feecf47e" providerId="AD" clId="Web-{37722024-F1B6-2E3D-E071-90D9E6F1BB5A}" dt="2024-03-05T07:10:37.970" v="6"/>
        <pc:sldMkLst>
          <pc:docMk/>
          <pc:sldMk cId="3211969395" sldId="257"/>
        </pc:sldMkLst>
      </pc:sldChg>
      <pc:sldChg chg="ord">
        <pc:chgData name="Moutushi Tanha" userId="S::m.tanha@uwtsd.ac.uk::62f9b1f3-ddcf-45d7-a6a4-b667feecf47e" providerId="AD" clId="Web-{37722024-F1B6-2E3D-E071-90D9E6F1BB5A}" dt="2024-03-05T07:08:44.263" v="0"/>
        <pc:sldMkLst>
          <pc:docMk/>
          <pc:sldMk cId="1247472329" sldId="315"/>
        </pc:sldMkLst>
      </pc:sldChg>
      <pc:sldChg chg="addSp modSp mod setBg">
        <pc:chgData name="Moutushi Tanha" userId="S::m.tanha@uwtsd.ac.uk::62f9b1f3-ddcf-45d7-a6a4-b667feecf47e" providerId="AD" clId="Web-{37722024-F1B6-2E3D-E071-90D9E6F1BB5A}" dt="2024-03-05T07:08:54.998" v="2"/>
        <pc:sldMkLst>
          <pc:docMk/>
          <pc:sldMk cId="3695914797" sldId="319"/>
        </pc:sldMkLst>
        <pc:spChg chg="add">
          <ac:chgData name="Moutushi Tanha" userId="S::m.tanha@uwtsd.ac.uk::62f9b1f3-ddcf-45d7-a6a4-b667feecf47e" providerId="AD" clId="Web-{37722024-F1B6-2E3D-E071-90D9E6F1BB5A}" dt="2024-03-05T07:08:54.998" v="2"/>
          <ac:spMkLst>
            <pc:docMk/>
            <pc:sldMk cId="3695914797" sldId="31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08:54.998" v="2"/>
          <ac:spMkLst>
            <pc:docMk/>
            <pc:sldMk cId="3695914797" sldId="31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08:54.998" v="2"/>
          <ac:spMkLst>
            <pc:docMk/>
            <pc:sldMk cId="3695914797" sldId="31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08:54.998" v="2"/>
          <ac:spMkLst>
            <pc:docMk/>
            <pc:sldMk cId="3695914797" sldId="31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08:54.998" v="2"/>
          <ac:picMkLst>
            <pc:docMk/>
            <pc:sldMk cId="3695914797" sldId="319"/>
            <ac:picMk id="2" creationId="{F7192C17-8CCA-203C-8E35-06922CC5D687}"/>
          </ac:picMkLst>
        </pc:picChg>
      </pc:sldChg>
      <pc:sldChg chg="modSp">
        <pc:chgData name="Moutushi Tanha" userId="S::m.tanha@uwtsd.ac.uk::62f9b1f3-ddcf-45d7-a6a4-b667feecf47e" providerId="AD" clId="Web-{37722024-F1B6-2E3D-E071-90D9E6F1BB5A}" dt="2024-03-05T07:18:52.437" v="48" actId="14100"/>
        <pc:sldMkLst>
          <pc:docMk/>
          <pc:sldMk cId="2439628153" sldId="320"/>
        </pc:sldMkLst>
        <pc:picChg chg="mod">
          <ac:chgData name="Moutushi Tanha" userId="S::m.tanha@uwtsd.ac.uk::62f9b1f3-ddcf-45d7-a6a4-b667feecf47e" providerId="AD" clId="Web-{37722024-F1B6-2E3D-E071-90D9E6F1BB5A}" dt="2024-03-05T07:18:52.437" v="48" actId="14100"/>
          <ac:picMkLst>
            <pc:docMk/>
            <pc:sldMk cId="2439628153" sldId="320"/>
            <ac:picMk id="2" creationId="{A2D64810-CC19-FC94-EBBF-7B1211BE9734}"/>
          </ac:picMkLst>
        </pc:picChg>
        <pc:picChg chg="mod">
          <ac:chgData name="Moutushi Tanha" userId="S::m.tanha@uwtsd.ac.uk::62f9b1f3-ddcf-45d7-a6a4-b667feecf47e" providerId="AD" clId="Web-{37722024-F1B6-2E3D-E071-90D9E6F1BB5A}" dt="2024-03-05T07:18:46.390" v="47" actId="14100"/>
          <ac:picMkLst>
            <pc:docMk/>
            <pc:sldMk cId="2439628153" sldId="320"/>
            <ac:picMk id="3" creationId="{22D7D81B-21A1-5E0F-34E8-E9E515F13CFE}"/>
          </ac:picMkLst>
        </pc:picChg>
      </pc:sldChg>
      <pc:sldChg chg="addSp modSp mod setBg">
        <pc:chgData name="Moutushi Tanha" userId="S::m.tanha@uwtsd.ac.uk::62f9b1f3-ddcf-45d7-a6a4-b667feecf47e" providerId="AD" clId="Web-{37722024-F1B6-2E3D-E071-90D9E6F1BB5A}" dt="2024-03-05T07:17:31.138" v="34"/>
        <pc:sldMkLst>
          <pc:docMk/>
          <pc:sldMk cId="331385811" sldId="323"/>
        </pc:sldMkLst>
        <pc:spChg chg="add">
          <ac:chgData name="Moutushi Tanha" userId="S::m.tanha@uwtsd.ac.uk::62f9b1f3-ddcf-45d7-a6a4-b667feecf47e" providerId="AD" clId="Web-{37722024-F1B6-2E3D-E071-90D9E6F1BB5A}" dt="2024-03-05T07:17:31.138" v="34"/>
          <ac:spMkLst>
            <pc:docMk/>
            <pc:sldMk cId="331385811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17:31.138" v="34"/>
          <ac:spMkLst>
            <pc:docMk/>
            <pc:sldMk cId="331385811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17:31.138" v="34"/>
          <ac:spMkLst>
            <pc:docMk/>
            <pc:sldMk cId="331385811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17:31.138" v="34"/>
          <ac:spMkLst>
            <pc:docMk/>
            <pc:sldMk cId="331385811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17:31.138" v="34"/>
          <ac:picMkLst>
            <pc:docMk/>
            <pc:sldMk cId="331385811" sldId="323"/>
            <ac:picMk id="2" creationId="{97443A41-7CD0-41B8-D03C-4F389C3CB2C5}"/>
          </ac:picMkLst>
        </pc:picChg>
      </pc:sldChg>
      <pc:sldChg chg="addSp modSp new mod ord setBg">
        <pc:chgData name="Moutushi Tanha" userId="S::m.tanha@uwtsd.ac.uk::62f9b1f3-ddcf-45d7-a6a4-b667feecf47e" providerId="AD" clId="Web-{37722024-F1B6-2E3D-E071-90D9E6F1BB5A}" dt="2024-03-05T07:20:27.956" v="53"/>
        <pc:sldMkLst>
          <pc:docMk/>
          <pc:sldMk cId="763814221" sldId="324"/>
        </pc:sldMkLst>
        <pc:spChg chg="add">
          <ac:chgData name="Moutushi Tanha" userId="S::m.tanha@uwtsd.ac.uk::62f9b1f3-ddcf-45d7-a6a4-b667feecf47e" providerId="AD" clId="Web-{37722024-F1B6-2E3D-E071-90D9E6F1BB5A}" dt="2024-03-05T07:10:46.954" v="8"/>
          <ac:spMkLst>
            <pc:docMk/>
            <pc:sldMk cId="763814221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10:46.954" v="8"/>
          <ac:spMkLst>
            <pc:docMk/>
            <pc:sldMk cId="763814221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10:46.954" v="8"/>
          <ac:spMkLst>
            <pc:docMk/>
            <pc:sldMk cId="763814221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10:46.954" v="8"/>
          <ac:spMkLst>
            <pc:docMk/>
            <pc:sldMk cId="763814221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10:46.954" v="8"/>
          <ac:picMkLst>
            <pc:docMk/>
            <pc:sldMk cId="763814221" sldId="324"/>
            <ac:picMk id="2" creationId="{ACF3006D-D4E7-9757-4B9B-437B75710B95}"/>
          </ac:picMkLst>
        </pc:picChg>
      </pc:sldChg>
      <pc:sldChg chg="addSp modSp new mod setBg">
        <pc:chgData name="Moutushi Tanha" userId="S::m.tanha@uwtsd.ac.uk::62f9b1f3-ddcf-45d7-a6a4-b667feecf47e" providerId="AD" clId="Web-{37722024-F1B6-2E3D-E071-90D9E6F1BB5A}" dt="2024-03-05T07:11:33.518" v="10"/>
        <pc:sldMkLst>
          <pc:docMk/>
          <pc:sldMk cId="1299969054" sldId="325"/>
        </pc:sldMkLst>
        <pc:spChg chg="add">
          <ac:chgData name="Moutushi Tanha" userId="S::m.tanha@uwtsd.ac.uk::62f9b1f3-ddcf-45d7-a6a4-b667feecf47e" providerId="AD" clId="Web-{37722024-F1B6-2E3D-E071-90D9E6F1BB5A}" dt="2024-03-05T07:11:33.518" v="10"/>
          <ac:spMkLst>
            <pc:docMk/>
            <pc:sldMk cId="1299969054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11:33.518" v="10"/>
          <ac:spMkLst>
            <pc:docMk/>
            <pc:sldMk cId="1299969054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11:33.518" v="10"/>
          <ac:spMkLst>
            <pc:docMk/>
            <pc:sldMk cId="1299969054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11:33.518" v="10"/>
          <ac:spMkLst>
            <pc:docMk/>
            <pc:sldMk cId="1299969054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11:33.518" v="10"/>
          <ac:picMkLst>
            <pc:docMk/>
            <pc:sldMk cId="1299969054" sldId="325"/>
            <ac:picMk id="2" creationId="{9EA28C71-68CC-105C-219C-A28A203233B5}"/>
          </ac:picMkLst>
        </pc:picChg>
      </pc:sldChg>
      <pc:sldChg chg="addSp modSp new">
        <pc:chgData name="Moutushi Tanha" userId="S::m.tanha@uwtsd.ac.uk::62f9b1f3-ddcf-45d7-a6a4-b667feecf47e" providerId="AD" clId="Web-{37722024-F1B6-2E3D-E071-90D9E6F1BB5A}" dt="2024-03-05T07:13:13.396" v="19" actId="1076"/>
        <pc:sldMkLst>
          <pc:docMk/>
          <pc:sldMk cId="786180519" sldId="326"/>
        </pc:sldMkLst>
        <pc:picChg chg="add mod">
          <ac:chgData name="Moutushi Tanha" userId="S::m.tanha@uwtsd.ac.uk::62f9b1f3-ddcf-45d7-a6a4-b667feecf47e" providerId="AD" clId="Web-{37722024-F1B6-2E3D-E071-90D9E6F1BB5A}" dt="2024-03-05T07:13:13.396" v="19" actId="1076"/>
          <ac:picMkLst>
            <pc:docMk/>
            <pc:sldMk cId="786180519" sldId="326"/>
            <ac:picMk id="2" creationId="{2312ADBF-407E-BEC3-AC72-543399026F29}"/>
          </ac:picMkLst>
        </pc:picChg>
        <pc:picChg chg="add mod">
          <ac:chgData name="Moutushi Tanha" userId="S::m.tanha@uwtsd.ac.uk::62f9b1f3-ddcf-45d7-a6a4-b667feecf47e" providerId="AD" clId="Web-{37722024-F1B6-2E3D-E071-90D9E6F1BB5A}" dt="2024-03-05T07:13:04.708" v="18" actId="1076"/>
          <ac:picMkLst>
            <pc:docMk/>
            <pc:sldMk cId="786180519" sldId="326"/>
            <ac:picMk id="3" creationId="{B616873B-77B1-430E-FDD5-1F6576187B2A}"/>
          </ac:picMkLst>
        </pc:picChg>
      </pc:sldChg>
      <pc:sldChg chg="addSp modSp new mod setBg">
        <pc:chgData name="Moutushi Tanha" userId="S::m.tanha@uwtsd.ac.uk::62f9b1f3-ddcf-45d7-a6a4-b667feecf47e" providerId="AD" clId="Web-{37722024-F1B6-2E3D-E071-90D9E6F1BB5A}" dt="2024-03-05T07:14:30.180" v="24"/>
        <pc:sldMkLst>
          <pc:docMk/>
          <pc:sldMk cId="701832439" sldId="327"/>
        </pc:sldMkLst>
        <pc:spChg chg="add">
          <ac:chgData name="Moutushi Tanha" userId="S::m.tanha@uwtsd.ac.uk::62f9b1f3-ddcf-45d7-a6a4-b667feecf47e" providerId="AD" clId="Web-{37722024-F1B6-2E3D-E071-90D9E6F1BB5A}" dt="2024-03-05T07:14:30.180" v="24"/>
          <ac:spMkLst>
            <pc:docMk/>
            <pc:sldMk cId="701832439" sldId="3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14:30.180" v="24"/>
          <ac:spMkLst>
            <pc:docMk/>
            <pc:sldMk cId="701832439" sldId="3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14:30.180" v="24"/>
          <ac:spMkLst>
            <pc:docMk/>
            <pc:sldMk cId="701832439" sldId="3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14:30.180" v="24"/>
          <ac:spMkLst>
            <pc:docMk/>
            <pc:sldMk cId="701832439" sldId="3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14:30.180" v="24"/>
          <ac:picMkLst>
            <pc:docMk/>
            <pc:sldMk cId="701832439" sldId="327"/>
            <ac:picMk id="2" creationId="{826C033B-65B1-B2FD-F4B2-34E18CF0B236}"/>
          </ac:picMkLst>
        </pc:picChg>
      </pc:sldChg>
      <pc:sldChg chg="addSp modSp new mod setBg">
        <pc:chgData name="Moutushi Tanha" userId="S::m.tanha@uwtsd.ac.uk::62f9b1f3-ddcf-45d7-a6a4-b667feecf47e" providerId="AD" clId="Web-{37722024-F1B6-2E3D-E071-90D9E6F1BB5A}" dt="2024-03-05T07:15:12.103" v="26"/>
        <pc:sldMkLst>
          <pc:docMk/>
          <pc:sldMk cId="681850217" sldId="328"/>
        </pc:sldMkLst>
        <pc:spChg chg="add">
          <ac:chgData name="Moutushi Tanha" userId="S::m.tanha@uwtsd.ac.uk::62f9b1f3-ddcf-45d7-a6a4-b667feecf47e" providerId="AD" clId="Web-{37722024-F1B6-2E3D-E071-90D9E6F1BB5A}" dt="2024-03-05T07:15:12.103" v="26"/>
          <ac:spMkLst>
            <pc:docMk/>
            <pc:sldMk cId="681850217" sldId="3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15:12.103" v="26"/>
          <ac:spMkLst>
            <pc:docMk/>
            <pc:sldMk cId="681850217" sldId="3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15:12.103" v="26"/>
          <ac:spMkLst>
            <pc:docMk/>
            <pc:sldMk cId="681850217" sldId="3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15:12.103" v="26"/>
          <ac:spMkLst>
            <pc:docMk/>
            <pc:sldMk cId="681850217" sldId="3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15:12.103" v="26"/>
          <ac:picMkLst>
            <pc:docMk/>
            <pc:sldMk cId="681850217" sldId="328"/>
            <ac:picMk id="2" creationId="{6ECA248E-CF00-9217-778F-F11794608B2C}"/>
          </ac:picMkLst>
        </pc:picChg>
      </pc:sldChg>
      <pc:sldChg chg="addSp modSp new">
        <pc:chgData name="Moutushi Tanha" userId="S::m.tanha@uwtsd.ac.uk::62f9b1f3-ddcf-45d7-a6a4-b667feecf47e" providerId="AD" clId="Web-{37722024-F1B6-2E3D-E071-90D9E6F1BB5A}" dt="2024-03-05T07:16:21.777" v="32" actId="14100"/>
        <pc:sldMkLst>
          <pc:docMk/>
          <pc:sldMk cId="2143699698" sldId="329"/>
        </pc:sldMkLst>
        <pc:picChg chg="add mod">
          <ac:chgData name="Moutushi Tanha" userId="S::m.tanha@uwtsd.ac.uk::62f9b1f3-ddcf-45d7-a6a4-b667feecf47e" providerId="AD" clId="Web-{37722024-F1B6-2E3D-E071-90D9E6F1BB5A}" dt="2024-03-05T07:16:10.151" v="29" actId="14100"/>
          <ac:picMkLst>
            <pc:docMk/>
            <pc:sldMk cId="2143699698" sldId="329"/>
            <ac:picMk id="2" creationId="{EF679D3D-59E3-1EE1-5704-7BB91B122752}"/>
          </ac:picMkLst>
        </pc:picChg>
        <pc:picChg chg="add mod">
          <ac:chgData name="Moutushi Tanha" userId="S::m.tanha@uwtsd.ac.uk::62f9b1f3-ddcf-45d7-a6a4-b667feecf47e" providerId="AD" clId="Web-{37722024-F1B6-2E3D-E071-90D9E6F1BB5A}" dt="2024-03-05T07:16:21.777" v="32" actId="14100"/>
          <ac:picMkLst>
            <pc:docMk/>
            <pc:sldMk cId="2143699698" sldId="329"/>
            <ac:picMk id="3" creationId="{37E20CF4-7C8F-B075-77D3-D1FB373A47CB}"/>
          </ac:picMkLst>
        </pc:picChg>
      </pc:sldChg>
      <pc:sldChg chg="addSp modSp new mod setBg">
        <pc:chgData name="Moutushi Tanha" userId="S::m.tanha@uwtsd.ac.uk::62f9b1f3-ddcf-45d7-a6a4-b667feecf47e" providerId="AD" clId="Web-{37722024-F1B6-2E3D-E071-90D9E6F1BB5A}" dt="2024-03-05T07:20:17.768" v="51"/>
        <pc:sldMkLst>
          <pc:docMk/>
          <pc:sldMk cId="2743261643" sldId="330"/>
        </pc:sldMkLst>
        <pc:spChg chg="add">
          <ac:chgData name="Moutushi Tanha" userId="S::m.tanha@uwtsd.ac.uk::62f9b1f3-ddcf-45d7-a6a4-b667feecf47e" providerId="AD" clId="Web-{37722024-F1B6-2E3D-E071-90D9E6F1BB5A}" dt="2024-03-05T07:20:17.768" v="51"/>
          <ac:spMkLst>
            <pc:docMk/>
            <pc:sldMk cId="2743261643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722024-F1B6-2E3D-E071-90D9E6F1BB5A}" dt="2024-03-05T07:20:17.768" v="51"/>
          <ac:spMkLst>
            <pc:docMk/>
            <pc:sldMk cId="2743261643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722024-F1B6-2E3D-E071-90D9E6F1BB5A}" dt="2024-03-05T07:20:17.768" v="51"/>
          <ac:spMkLst>
            <pc:docMk/>
            <pc:sldMk cId="2743261643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722024-F1B6-2E3D-E071-90D9E6F1BB5A}" dt="2024-03-05T07:20:17.768" v="51"/>
          <ac:spMkLst>
            <pc:docMk/>
            <pc:sldMk cId="2743261643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722024-F1B6-2E3D-E071-90D9E6F1BB5A}" dt="2024-03-05T07:20:17.768" v="51"/>
          <ac:picMkLst>
            <pc:docMk/>
            <pc:sldMk cId="2743261643" sldId="330"/>
            <ac:picMk id="2" creationId="{0AC9F26B-DA70-5CD3-560A-4AB1BFB577FB}"/>
          </ac:picMkLst>
        </pc:picChg>
      </pc:sldChg>
      <pc:sldChg chg="addSp modSp new">
        <pc:chgData name="Moutushi Tanha" userId="S::m.tanha@uwtsd.ac.uk::62f9b1f3-ddcf-45d7-a6a4-b667feecf47e" providerId="AD" clId="Web-{37722024-F1B6-2E3D-E071-90D9E6F1BB5A}" dt="2024-03-05T07:21:11.113" v="54"/>
        <pc:sldMkLst>
          <pc:docMk/>
          <pc:sldMk cId="1742428881" sldId="331"/>
        </pc:sldMkLst>
        <pc:picChg chg="add mod">
          <ac:chgData name="Moutushi Tanha" userId="S::m.tanha@uwtsd.ac.uk::62f9b1f3-ddcf-45d7-a6a4-b667feecf47e" providerId="AD" clId="Web-{37722024-F1B6-2E3D-E071-90D9E6F1BB5A}" dt="2024-03-05T07:21:11.113" v="54"/>
          <ac:picMkLst>
            <pc:docMk/>
            <pc:sldMk cId="1742428881" sldId="331"/>
            <ac:picMk id="2" creationId="{43D19208-3D8C-B826-8A85-D510F25B516A}"/>
          </ac:picMkLst>
        </pc:picChg>
      </pc:sldChg>
    </pc:docChg>
  </pc:docChgLst>
  <pc:docChgLst>
    <pc:chgData name="Moutushi Tanha" userId="S::m.tanha@uwtsd.ac.uk::62f9b1f3-ddcf-45d7-a6a4-b667feecf47e" providerId="AD" clId="Web-{BA7ED184-3578-0CC3-8855-031E589342D2}"/>
    <pc:docChg chg="delSld sldOrd">
      <pc:chgData name="Moutushi Tanha" userId="S::m.tanha@uwtsd.ac.uk::62f9b1f3-ddcf-45d7-a6a4-b667feecf47e" providerId="AD" clId="Web-{BA7ED184-3578-0CC3-8855-031E589342D2}" dt="2024-03-05T11:19:15.887" v="3"/>
      <pc:docMkLst>
        <pc:docMk/>
      </pc:docMkLst>
      <pc:sldChg chg="del">
        <pc:chgData name="Moutushi Tanha" userId="S::m.tanha@uwtsd.ac.uk::62f9b1f3-ddcf-45d7-a6a4-b667feecf47e" providerId="AD" clId="Web-{BA7ED184-3578-0CC3-8855-031E589342D2}" dt="2024-03-05T10:07:36.991" v="1"/>
        <pc:sldMkLst>
          <pc:docMk/>
          <pc:sldMk cId="2778836761" sldId="278"/>
        </pc:sldMkLst>
      </pc:sldChg>
      <pc:sldChg chg="del">
        <pc:chgData name="Moutushi Tanha" userId="S::m.tanha@uwtsd.ac.uk::62f9b1f3-ddcf-45d7-a6a4-b667feecf47e" providerId="AD" clId="Web-{BA7ED184-3578-0CC3-8855-031E589342D2}" dt="2024-03-05T10:07:40.460" v="2"/>
        <pc:sldMkLst>
          <pc:docMk/>
          <pc:sldMk cId="311912554" sldId="279"/>
        </pc:sldMkLst>
      </pc:sldChg>
      <pc:sldChg chg="ord">
        <pc:chgData name="Moutushi Tanha" userId="S::m.tanha@uwtsd.ac.uk::62f9b1f3-ddcf-45d7-a6a4-b667feecf47e" providerId="AD" clId="Web-{BA7ED184-3578-0CC3-8855-031E589342D2}" dt="2024-03-05T10:07:32.022" v="0"/>
        <pc:sldMkLst>
          <pc:docMk/>
          <pc:sldMk cId="684357526" sldId="280"/>
        </pc:sldMkLst>
      </pc:sldChg>
      <pc:sldChg chg="ord">
        <pc:chgData name="Moutushi Tanha" userId="S::m.tanha@uwtsd.ac.uk::62f9b1f3-ddcf-45d7-a6a4-b667feecf47e" providerId="AD" clId="Web-{BA7ED184-3578-0CC3-8855-031E589342D2}" dt="2024-03-05T11:19:15.887" v="3"/>
        <pc:sldMkLst>
          <pc:docMk/>
          <pc:sldMk cId="1487753699" sldId="313"/>
        </pc:sldMkLst>
      </pc:sldChg>
    </pc:docChg>
  </pc:docChgLst>
  <pc:docChgLst>
    <pc:chgData name="Moutushi Tanha" userId="62f9b1f3-ddcf-45d7-a6a4-b667feecf47e" providerId="ADAL" clId="{00CC03E7-2A03-4339-82C7-4E65EC89D624}"/>
    <pc:docChg chg="undo custSel addSld modSld">
      <pc:chgData name="Moutushi Tanha" userId="62f9b1f3-ddcf-45d7-a6a4-b667feecf47e" providerId="ADAL" clId="{00CC03E7-2A03-4339-82C7-4E65EC89D624}" dt="2024-03-02T10:37:19.443" v="118" actId="26606"/>
      <pc:docMkLst>
        <pc:docMk/>
      </pc:docMkLst>
      <pc:sldChg chg="addSp modSp mod setBg">
        <pc:chgData name="Moutushi Tanha" userId="62f9b1f3-ddcf-45d7-a6a4-b667feecf47e" providerId="ADAL" clId="{00CC03E7-2A03-4339-82C7-4E65EC89D624}" dt="2024-03-01T19:44:27.534" v="61" actId="403"/>
        <pc:sldMkLst>
          <pc:docMk/>
          <pc:sldMk cId="403510441" sldId="256"/>
        </pc:sldMkLst>
        <pc:spChg chg="mo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2" creationId="{0B1CD16B-26C8-A9F6-6427-8B709DC7244A}"/>
          </ac:spMkLst>
        </pc:spChg>
        <pc:spChg chg="mod">
          <ac:chgData name="Moutushi Tanha" userId="62f9b1f3-ddcf-45d7-a6a4-b667feecf47e" providerId="ADAL" clId="{00CC03E7-2A03-4339-82C7-4E65EC89D624}" dt="2024-03-01T19:44:27.534" v="61" actId="403"/>
          <ac:spMkLst>
            <pc:docMk/>
            <pc:sldMk cId="403510441" sldId="256"/>
            <ac:spMk id="3" creationId="{C0C004D2-FE1B-5E43-BB6C-083201C231E7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8" creationId="{6F5A5072-7B47-4D32-B52A-4EBBF590B8A5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10" creationId="{9715DAF0-AE1B-46C9-8A6B-DB2AA05AB91D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12" creationId="{6016219D-510E-4184-9090-6D5578A87BD1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14" creationId="{AFF4A713-7B75-4B21-90D7-5AB19547C728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16" creationId="{DC631C0B-6DA6-4E57-8231-CE32B3434A7E}"/>
          </ac:spMkLst>
        </pc:spChg>
        <pc:spChg chg="add">
          <ac:chgData name="Moutushi Tanha" userId="62f9b1f3-ddcf-45d7-a6a4-b667feecf47e" providerId="ADAL" clId="{00CC03E7-2A03-4339-82C7-4E65EC89D624}" dt="2024-03-01T19:44:08.341" v="59" actId="26606"/>
          <ac:spMkLst>
            <pc:docMk/>
            <pc:sldMk cId="403510441" sldId="256"/>
            <ac:spMk id="18" creationId="{C29501E6-A978-4A61-9689-9085AF97A53A}"/>
          </ac:spMkLst>
        </pc:spChg>
      </pc:sldChg>
      <pc:sldChg chg="modSp mod">
        <pc:chgData name="Moutushi Tanha" userId="62f9b1f3-ddcf-45d7-a6a4-b667feecf47e" providerId="ADAL" clId="{00CC03E7-2A03-4339-82C7-4E65EC89D624}" dt="2024-03-01T19:46:02.338" v="63" actId="14100"/>
        <pc:sldMkLst>
          <pc:docMk/>
          <pc:sldMk cId="3211969395" sldId="257"/>
        </pc:sldMkLst>
        <pc:picChg chg="mod">
          <ac:chgData name="Moutushi Tanha" userId="62f9b1f3-ddcf-45d7-a6a4-b667feecf47e" providerId="ADAL" clId="{00CC03E7-2A03-4339-82C7-4E65EC89D624}" dt="2024-03-01T19:46:02.338" v="63" actId="14100"/>
          <ac:picMkLst>
            <pc:docMk/>
            <pc:sldMk cId="3211969395" sldId="257"/>
            <ac:picMk id="3" creationId="{B38A950F-B008-0F07-05C8-B02A12117BAE}"/>
          </ac:picMkLst>
        </pc:picChg>
      </pc:sldChg>
      <pc:sldChg chg="addSp delSp modSp mod setBg">
        <pc:chgData name="Moutushi Tanha" userId="62f9b1f3-ddcf-45d7-a6a4-b667feecf47e" providerId="ADAL" clId="{00CC03E7-2A03-4339-82C7-4E65EC89D624}" dt="2024-03-01T19:48:33.507" v="70" actId="26606"/>
        <pc:sldMkLst>
          <pc:docMk/>
          <pc:sldMk cId="1105043032" sldId="259"/>
        </pc:sldMkLst>
        <pc:spChg chg="add del">
          <ac:chgData name="Moutushi Tanha" userId="62f9b1f3-ddcf-45d7-a6a4-b667feecf47e" providerId="ADAL" clId="{00CC03E7-2A03-4339-82C7-4E65EC89D624}" dt="2024-03-01T19:48:05.899" v="65" actId="26606"/>
          <ac:spMkLst>
            <pc:docMk/>
            <pc:sldMk cId="1105043032" sldId="259"/>
            <ac:spMk id="10" creationId="{5F9CFCE6-877F-4858-B8BD-2C52CA8AFBC4}"/>
          </ac:spMkLst>
        </pc:spChg>
        <pc:spChg chg="add del">
          <ac:chgData name="Moutushi Tanha" userId="62f9b1f3-ddcf-45d7-a6a4-b667feecf47e" providerId="ADAL" clId="{00CC03E7-2A03-4339-82C7-4E65EC89D624}" dt="2024-03-01T19:48:05.899" v="65" actId="26606"/>
          <ac:spMkLst>
            <pc:docMk/>
            <pc:sldMk cId="1105043032" sldId="259"/>
            <ac:spMk id="12" creationId="{8213F8A0-12AE-4514-8372-0DD766EC28EE}"/>
          </ac:spMkLst>
        </pc:spChg>
        <pc:spChg chg="add del">
          <ac:chgData name="Moutushi Tanha" userId="62f9b1f3-ddcf-45d7-a6a4-b667feecf47e" providerId="ADAL" clId="{00CC03E7-2A03-4339-82C7-4E65EC89D624}" dt="2024-03-01T19:48:05.899" v="65" actId="26606"/>
          <ac:spMkLst>
            <pc:docMk/>
            <pc:sldMk cId="1105043032" sldId="259"/>
            <ac:spMk id="14" creationId="{9EFF17D4-9A8C-4CE5-B096-D8CCD4400437}"/>
          </ac:spMkLst>
        </pc:spChg>
        <pc:spChg chg="add del">
          <ac:chgData name="Moutushi Tanha" userId="62f9b1f3-ddcf-45d7-a6a4-b667feecf47e" providerId="ADAL" clId="{00CC03E7-2A03-4339-82C7-4E65EC89D624}" dt="2024-03-01T19:48:16.766" v="67" actId="26606"/>
          <ac:spMkLst>
            <pc:docMk/>
            <pc:sldMk cId="1105043032" sldId="259"/>
            <ac:spMk id="16" creationId="{83BCB34A-2F40-4F41-8488-A134C1C155B7}"/>
          </ac:spMkLst>
        </pc:spChg>
        <pc:spChg chg="add del">
          <ac:chgData name="Moutushi Tanha" userId="62f9b1f3-ddcf-45d7-a6a4-b667feecf47e" providerId="ADAL" clId="{00CC03E7-2A03-4339-82C7-4E65EC89D624}" dt="2024-03-01T19:48:16.766" v="67" actId="26606"/>
          <ac:spMkLst>
            <pc:docMk/>
            <pc:sldMk cId="1105043032" sldId="259"/>
            <ac:spMk id="17" creationId="{A169D286-F4D7-4C8B-A6BD-D05384C7F1D8}"/>
          </ac:spMkLst>
        </pc:spChg>
        <pc:spChg chg="add del">
          <ac:chgData name="Moutushi Tanha" userId="62f9b1f3-ddcf-45d7-a6a4-b667feecf47e" providerId="ADAL" clId="{00CC03E7-2A03-4339-82C7-4E65EC89D624}" dt="2024-03-01T19:48:16.766" v="67" actId="26606"/>
          <ac:spMkLst>
            <pc:docMk/>
            <pc:sldMk cId="1105043032" sldId="259"/>
            <ac:spMk id="18" creationId="{F78382DC-4207-465E-B379-1E16448AA222}"/>
          </ac:spMkLst>
        </pc:spChg>
        <pc:spChg chg="add del">
          <ac:chgData name="Moutushi Tanha" userId="62f9b1f3-ddcf-45d7-a6a4-b667feecf47e" providerId="ADAL" clId="{00CC03E7-2A03-4339-82C7-4E65EC89D624}" dt="2024-03-01T19:48:16.766" v="67" actId="26606"/>
          <ac:spMkLst>
            <pc:docMk/>
            <pc:sldMk cId="1105043032" sldId="259"/>
            <ac:spMk id="19" creationId="{39E8235E-135E-4261-8F54-2B316E493C42}"/>
          </ac:spMkLst>
        </pc:spChg>
        <pc:spChg chg="add del">
          <ac:chgData name="Moutushi Tanha" userId="62f9b1f3-ddcf-45d7-a6a4-b667feecf47e" providerId="ADAL" clId="{00CC03E7-2A03-4339-82C7-4E65EC89D624}" dt="2024-03-01T19:48:16.766" v="67" actId="26606"/>
          <ac:spMkLst>
            <pc:docMk/>
            <pc:sldMk cId="1105043032" sldId="259"/>
            <ac:spMk id="20" creationId="{D4ED8EC3-4D57-4620-93CE-4E6661F09A3E}"/>
          </ac:spMkLst>
        </pc:spChg>
        <pc:spChg chg="add del">
          <ac:chgData name="Moutushi Tanha" userId="62f9b1f3-ddcf-45d7-a6a4-b667feecf47e" providerId="ADAL" clId="{00CC03E7-2A03-4339-82C7-4E65EC89D624}" dt="2024-03-01T19:48:33.495" v="69" actId="26606"/>
          <ac:spMkLst>
            <pc:docMk/>
            <pc:sldMk cId="1105043032" sldId="259"/>
            <ac:spMk id="22" creationId="{9E90EB45-EEE9-4563-8179-65EF62AE0978}"/>
          </ac:spMkLst>
        </pc:spChg>
        <pc:spChg chg="add del">
          <ac:chgData name="Moutushi Tanha" userId="62f9b1f3-ddcf-45d7-a6a4-b667feecf47e" providerId="ADAL" clId="{00CC03E7-2A03-4339-82C7-4E65EC89D624}" dt="2024-03-01T19:48:33.495" v="69" actId="26606"/>
          <ac:spMkLst>
            <pc:docMk/>
            <pc:sldMk cId="1105043032" sldId="259"/>
            <ac:spMk id="23" creationId="{23D0EF74-AD1E-4FD9-914D-8EC9058EBBA3}"/>
          </ac:spMkLst>
        </pc:spChg>
        <pc:spChg chg="add">
          <ac:chgData name="Moutushi Tanha" userId="62f9b1f3-ddcf-45d7-a6a4-b667feecf47e" providerId="ADAL" clId="{00CC03E7-2A03-4339-82C7-4E65EC89D624}" dt="2024-03-01T19:48:33.507" v="70" actId="26606"/>
          <ac:spMkLst>
            <pc:docMk/>
            <pc:sldMk cId="1105043032" sldId="259"/>
            <ac:spMk id="25" creationId="{5F9CFCE6-877F-4858-B8BD-2C52CA8AFBC4}"/>
          </ac:spMkLst>
        </pc:spChg>
        <pc:spChg chg="add">
          <ac:chgData name="Moutushi Tanha" userId="62f9b1f3-ddcf-45d7-a6a4-b667feecf47e" providerId="ADAL" clId="{00CC03E7-2A03-4339-82C7-4E65EC89D624}" dt="2024-03-01T19:48:33.507" v="70" actId="26606"/>
          <ac:spMkLst>
            <pc:docMk/>
            <pc:sldMk cId="1105043032" sldId="259"/>
            <ac:spMk id="26" creationId="{8213F8A0-12AE-4514-8372-0DD766EC28EE}"/>
          </ac:spMkLst>
        </pc:spChg>
        <pc:spChg chg="add">
          <ac:chgData name="Moutushi Tanha" userId="62f9b1f3-ddcf-45d7-a6a4-b667feecf47e" providerId="ADAL" clId="{00CC03E7-2A03-4339-82C7-4E65EC89D624}" dt="2024-03-01T19:48:33.507" v="70" actId="26606"/>
          <ac:spMkLst>
            <pc:docMk/>
            <pc:sldMk cId="1105043032" sldId="259"/>
            <ac:spMk id="27" creationId="{9EFF17D4-9A8C-4CE5-B096-D8CCD4400437}"/>
          </ac:spMkLst>
        </pc:spChg>
        <pc:picChg chg="mod ord">
          <ac:chgData name="Moutushi Tanha" userId="62f9b1f3-ddcf-45d7-a6a4-b667feecf47e" providerId="ADAL" clId="{00CC03E7-2A03-4339-82C7-4E65EC89D624}" dt="2024-03-01T19:48:33.507" v="70" actId="26606"/>
          <ac:picMkLst>
            <pc:docMk/>
            <pc:sldMk cId="1105043032" sldId="259"/>
            <ac:picMk id="3" creationId="{67D60A28-C477-9B4F-722C-23C5968B5825}"/>
          </ac:picMkLst>
        </pc:picChg>
        <pc:picChg chg="mod">
          <ac:chgData name="Moutushi Tanha" userId="62f9b1f3-ddcf-45d7-a6a4-b667feecf47e" providerId="ADAL" clId="{00CC03E7-2A03-4339-82C7-4E65EC89D624}" dt="2024-03-01T19:48:33.507" v="70" actId="26606"/>
          <ac:picMkLst>
            <pc:docMk/>
            <pc:sldMk cId="1105043032" sldId="259"/>
            <ac:picMk id="5" creationId="{75C74F0F-9DC9-6BDA-DFFA-5F0D8428A2B9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16:19.848" v="72" actId="26606"/>
        <pc:sldMkLst>
          <pc:docMk/>
          <pc:sldMk cId="684357526" sldId="280"/>
        </pc:sldMkLst>
        <pc:spChg chg="add">
          <ac:chgData name="Moutushi Tanha" userId="62f9b1f3-ddcf-45d7-a6a4-b667feecf47e" providerId="ADAL" clId="{00CC03E7-2A03-4339-82C7-4E65EC89D624}" dt="2024-03-02T10:16:19.848" v="72" actId="26606"/>
          <ac:spMkLst>
            <pc:docMk/>
            <pc:sldMk cId="684357526" sldId="280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16:19.848" v="72" actId="26606"/>
          <ac:spMkLst>
            <pc:docMk/>
            <pc:sldMk cId="684357526" sldId="280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16:19.848" v="72" actId="26606"/>
          <ac:spMkLst>
            <pc:docMk/>
            <pc:sldMk cId="684357526" sldId="280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16:19.848" v="72" actId="26606"/>
          <ac:spMkLst>
            <pc:docMk/>
            <pc:sldMk cId="684357526" sldId="28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16:19.848" v="72" actId="26606"/>
          <ac:picMkLst>
            <pc:docMk/>
            <pc:sldMk cId="684357526" sldId="280"/>
            <ac:picMk id="3" creationId="{CF9E0CC9-08AB-D874-8DC1-3A66DC984423}"/>
          </ac:picMkLst>
        </pc:picChg>
      </pc:sldChg>
      <pc:sldChg chg="addSp mod">
        <pc:chgData name="Moutushi Tanha" userId="62f9b1f3-ddcf-45d7-a6a4-b667feecf47e" providerId="ADAL" clId="{00CC03E7-2A03-4339-82C7-4E65EC89D624}" dt="2024-03-02T10:17:30.592" v="73" actId="22"/>
        <pc:sldMkLst>
          <pc:docMk/>
          <pc:sldMk cId="1634863772" sldId="288"/>
        </pc:sldMkLst>
        <pc:picChg chg="add">
          <ac:chgData name="Moutushi Tanha" userId="62f9b1f3-ddcf-45d7-a6a4-b667feecf47e" providerId="ADAL" clId="{00CC03E7-2A03-4339-82C7-4E65EC89D624}" dt="2024-03-02T10:17:30.592" v="73" actId="22"/>
          <ac:picMkLst>
            <pc:docMk/>
            <pc:sldMk cId="1634863772" sldId="288"/>
            <ac:picMk id="3" creationId="{74F489EA-2DD1-EB87-F02F-9D3A43456EEE}"/>
          </ac:picMkLst>
        </pc:picChg>
      </pc:sldChg>
      <pc:sldChg chg="addSp mod">
        <pc:chgData name="Moutushi Tanha" userId="62f9b1f3-ddcf-45d7-a6a4-b667feecf47e" providerId="ADAL" clId="{00CC03E7-2A03-4339-82C7-4E65EC89D624}" dt="2024-03-02T10:18:52.021" v="74" actId="22"/>
        <pc:sldMkLst>
          <pc:docMk/>
          <pc:sldMk cId="3556829999" sldId="289"/>
        </pc:sldMkLst>
        <pc:picChg chg="add">
          <ac:chgData name="Moutushi Tanha" userId="62f9b1f3-ddcf-45d7-a6a4-b667feecf47e" providerId="ADAL" clId="{00CC03E7-2A03-4339-82C7-4E65EC89D624}" dt="2024-03-02T10:18:52.021" v="74" actId="22"/>
          <ac:picMkLst>
            <pc:docMk/>
            <pc:sldMk cId="3556829999" sldId="289"/>
            <ac:picMk id="3" creationId="{28E1A526-DA82-13D6-976D-1B7C10D8F052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20:15.294" v="76" actId="26606"/>
        <pc:sldMkLst>
          <pc:docMk/>
          <pc:sldMk cId="2652567029" sldId="290"/>
        </pc:sldMkLst>
        <pc:spChg chg="add">
          <ac:chgData name="Moutushi Tanha" userId="62f9b1f3-ddcf-45d7-a6a4-b667feecf47e" providerId="ADAL" clId="{00CC03E7-2A03-4339-82C7-4E65EC89D624}" dt="2024-03-02T10:20:15.294" v="76" actId="26606"/>
          <ac:spMkLst>
            <pc:docMk/>
            <pc:sldMk cId="2652567029" sldId="290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20:15.294" v="76" actId="26606"/>
          <ac:spMkLst>
            <pc:docMk/>
            <pc:sldMk cId="2652567029" sldId="290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20:15.294" v="76" actId="26606"/>
          <ac:spMkLst>
            <pc:docMk/>
            <pc:sldMk cId="2652567029" sldId="290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20:15.294" v="76" actId="26606"/>
          <ac:spMkLst>
            <pc:docMk/>
            <pc:sldMk cId="2652567029" sldId="29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20:15.294" v="76" actId="26606"/>
          <ac:picMkLst>
            <pc:docMk/>
            <pc:sldMk cId="2652567029" sldId="290"/>
            <ac:picMk id="3" creationId="{B60AEC92-46CA-4110-1998-E2B0A52E989C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20:52.069" v="78" actId="26606"/>
        <pc:sldMkLst>
          <pc:docMk/>
          <pc:sldMk cId="3001325111" sldId="291"/>
        </pc:sldMkLst>
        <pc:spChg chg="add">
          <ac:chgData name="Moutushi Tanha" userId="62f9b1f3-ddcf-45d7-a6a4-b667feecf47e" providerId="ADAL" clId="{00CC03E7-2A03-4339-82C7-4E65EC89D624}" dt="2024-03-02T10:20:52.069" v="78" actId="26606"/>
          <ac:spMkLst>
            <pc:docMk/>
            <pc:sldMk cId="3001325111" sldId="291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20:52.069" v="78" actId="26606"/>
          <ac:spMkLst>
            <pc:docMk/>
            <pc:sldMk cId="3001325111" sldId="291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20:52.069" v="78" actId="26606"/>
          <ac:spMkLst>
            <pc:docMk/>
            <pc:sldMk cId="3001325111" sldId="291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20:52.069" v="78" actId="26606"/>
          <ac:spMkLst>
            <pc:docMk/>
            <pc:sldMk cId="3001325111" sldId="29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20:52.069" v="78" actId="26606"/>
          <ac:picMkLst>
            <pc:docMk/>
            <pc:sldMk cId="3001325111" sldId="291"/>
            <ac:picMk id="3" creationId="{95805267-2061-53B2-5205-B93E1D8733C3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26:56.780" v="90" actId="26606"/>
        <pc:sldMkLst>
          <pc:docMk/>
          <pc:sldMk cId="589111558" sldId="292"/>
        </pc:sldMkLst>
        <pc:spChg chg="add">
          <ac:chgData name="Moutushi Tanha" userId="62f9b1f3-ddcf-45d7-a6a4-b667feecf47e" providerId="ADAL" clId="{00CC03E7-2A03-4339-82C7-4E65EC89D624}" dt="2024-03-02T10:26:56.780" v="90" actId="26606"/>
          <ac:spMkLst>
            <pc:docMk/>
            <pc:sldMk cId="589111558" sldId="292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26:56.780" v="90" actId="26606"/>
          <ac:spMkLst>
            <pc:docMk/>
            <pc:sldMk cId="589111558" sldId="292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26:56.780" v="90" actId="26606"/>
          <ac:spMkLst>
            <pc:docMk/>
            <pc:sldMk cId="589111558" sldId="292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26:56.780" v="90" actId="26606"/>
          <ac:spMkLst>
            <pc:docMk/>
            <pc:sldMk cId="589111558" sldId="29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26:56.780" v="90" actId="26606"/>
          <ac:picMkLst>
            <pc:docMk/>
            <pc:sldMk cId="589111558" sldId="292"/>
            <ac:picMk id="3" creationId="{6692B297-6DDB-7B34-BFC9-75428D7D0145}"/>
          </ac:picMkLst>
        </pc:picChg>
      </pc:sldChg>
      <pc:sldChg chg="addSp modSp mod">
        <pc:chgData name="Moutushi Tanha" userId="62f9b1f3-ddcf-45d7-a6a4-b667feecf47e" providerId="ADAL" clId="{00CC03E7-2A03-4339-82C7-4E65EC89D624}" dt="2024-03-02T10:28:43.801" v="101" actId="14100"/>
        <pc:sldMkLst>
          <pc:docMk/>
          <pc:sldMk cId="1890526261" sldId="293"/>
        </pc:sldMkLst>
        <pc:picChg chg="add mod">
          <ac:chgData name="Moutushi Tanha" userId="62f9b1f3-ddcf-45d7-a6a4-b667feecf47e" providerId="ADAL" clId="{00CC03E7-2A03-4339-82C7-4E65EC89D624}" dt="2024-03-02T10:27:51.595" v="93" actId="14100"/>
          <ac:picMkLst>
            <pc:docMk/>
            <pc:sldMk cId="1890526261" sldId="293"/>
            <ac:picMk id="3" creationId="{0181CF3D-9147-4EE9-533A-4FDE7D28CBA3}"/>
          </ac:picMkLst>
        </pc:picChg>
        <pc:picChg chg="add mod">
          <ac:chgData name="Moutushi Tanha" userId="62f9b1f3-ddcf-45d7-a6a4-b667feecf47e" providerId="ADAL" clId="{00CC03E7-2A03-4339-82C7-4E65EC89D624}" dt="2024-03-02T10:28:43.801" v="101" actId="14100"/>
          <ac:picMkLst>
            <pc:docMk/>
            <pc:sldMk cId="1890526261" sldId="293"/>
            <ac:picMk id="5" creationId="{80958043-A94F-AE96-1002-FC05CF413E30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30:14.322" v="103" actId="26606"/>
        <pc:sldMkLst>
          <pc:docMk/>
          <pc:sldMk cId="3412588632" sldId="294"/>
        </pc:sldMkLst>
        <pc:spChg chg="add">
          <ac:chgData name="Moutushi Tanha" userId="62f9b1f3-ddcf-45d7-a6a4-b667feecf47e" providerId="ADAL" clId="{00CC03E7-2A03-4339-82C7-4E65EC89D624}" dt="2024-03-02T10:30:14.322" v="103" actId="26606"/>
          <ac:spMkLst>
            <pc:docMk/>
            <pc:sldMk cId="3412588632" sldId="294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30:14.322" v="103" actId="26606"/>
          <ac:spMkLst>
            <pc:docMk/>
            <pc:sldMk cId="3412588632" sldId="294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30:14.322" v="103" actId="26606"/>
          <ac:spMkLst>
            <pc:docMk/>
            <pc:sldMk cId="3412588632" sldId="294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30:14.322" v="103" actId="26606"/>
          <ac:spMkLst>
            <pc:docMk/>
            <pc:sldMk cId="3412588632" sldId="29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30:14.322" v="103" actId="26606"/>
          <ac:picMkLst>
            <pc:docMk/>
            <pc:sldMk cId="3412588632" sldId="294"/>
            <ac:picMk id="3" creationId="{A0F9D559-CA47-A1D6-7115-2EE2AF6D7AD5}"/>
          </ac:picMkLst>
        </pc:picChg>
      </pc:sldChg>
      <pc:sldChg chg="addSp delSp modSp mod setBg">
        <pc:chgData name="Moutushi Tanha" userId="62f9b1f3-ddcf-45d7-a6a4-b667feecf47e" providerId="ADAL" clId="{00CC03E7-2A03-4339-82C7-4E65EC89D624}" dt="2024-03-02T10:30:51.842" v="107" actId="26606"/>
        <pc:sldMkLst>
          <pc:docMk/>
          <pc:sldMk cId="2548133200" sldId="295"/>
        </pc:sldMkLst>
        <pc:spChg chg="add del">
          <ac:chgData name="Moutushi Tanha" userId="62f9b1f3-ddcf-45d7-a6a4-b667feecf47e" providerId="ADAL" clId="{00CC03E7-2A03-4339-82C7-4E65EC89D624}" dt="2024-03-02T10:30:51.826" v="106" actId="26606"/>
          <ac:spMkLst>
            <pc:docMk/>
            <pc:sldMk cId="2548133200" sldId="295"/>
            <ac:spMk id="8" creationId="{AB8C311F-7253-4AED-9701-7FC0708C41C7}"/>
          </ac:spMkLst>
        </pc:spChg>
        <pc:spChg chg="add del">
          <ac:chgData name="Moutushi Tanha" userId="62f9b1f3-ddcf-45d7-a6a4-b667feecf47e" providerId="ADAL" clId="{00CC03E7-2A03-4339-82C7-4E65EC89D624}" dt="2024-03-02T10:30:51.826" v="106" actId="26606"/>
          <ac:spMkLst>
            <pc:docMk/>
            <pc:sldMk cId="2548133200" sldId="295"/>
            <ac:spMk id="10" creationId="{E2384209-CB15-4CDF-9D31-C44FD9A3F20D}"/>
          </ac:spMkLst>
        </pc:spChg>
        <pc:spChg chg="add del">
          <ac:chgData name="Moutushi Tanha" userId="62f9b1f3-ddcf-45d7-a6a4-b667feecf47e" providerId="ADAL" clId="{00CC03E7-2A03-4339-82C7-4E65EC89D624}" dt="2024-03-02T10:30:51.826" v="106" actId="26606"/>
          <ac:spMkLst>
            <pc:docMk/>
            <pc:sldMk cId="2548133200" sldId="295"/>
            <ac:spMk id="12" creationId="{2633B3B5-CC90-43F0-8714-D31D1F3F0209}"/>
          </ac:spMkLst>
        </pc:spChg>
        <pc:spChg chg="add del">
          <ac:chgData name="Moutushi Tanha" userId="62f9b1f3-ddcf-45d7-a6a4-b667feecf47e" providerId="ADAL" clId="{00CC03E7-2A03-4339-82C7-4E65EC89D624}" dt="2024-03-02T10:30:51.826" v="106" actId="26606"/>
          <ac:spMkLst>
            <pc:docMk/>
            <pc:sldMk cId="2548133200" sldId="295"/>
            <ac:spMk id="14" creationId="{A8D57A06-A426-446D-B02C-A2DC6B62E45E}"/>
          </ac:spMkLst>
        </pc:spChg>
        <pc:spChg chg="add">
          <ac:chgData name="Moutushi Tanha" userId="62f9b1f3-ddcf-45d7-a6a4-b667feecf47e" providerId="ADAL" clId="{00CC03E7-2A03-4339-82C7-4E65EC89D624}" dt="2024-03-02T10:30:51.842" v="107" actId="26606"/>
          <ac:spMkLst>
            <pc:docMk/>
            <pc:sldMk cId="2548133200" sldId="295"/>
            <ac:spMk id="16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30:51.842" v="107" actId="26606"/>
          <ac:spMkLst>
            <pc:docMk/>
            <pc:sldMk cId="2548133200" sldId="295"/>
            <ac:spMk id="17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30:51.842" v="107" actId="26606"/>
          <ac:spMkLst>
            <pc:docMk/>
            <pc:sldMk cId="2548133200" sldId="295"/>
            <ac:spMk id="18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30:51.842" v="107" actId="26606"/>
          <ac:spMkLst>
            <pc:docMk/>
            <pc:sldMk cId="2548133200" sldId="295"/>
            <ac:spMk id="19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30:51.842" v="107" actId="26606"/>
          <ac:picMkLst>
            <pc:docMk/>
            <pc:sldMk cId="2548133200" sldId="295"/>
            <ac:picMk id="3" creationId="{7062F9D7-2AF5-A9DE-4B88-5BCA2A2A35CD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32:17.276" v="109" actId="26606"/>
        <pc:sldMkLst>
          <pc:docMk/>
          <pc:sldMk cId="1845634018" sldId="296"/>
        </pc:sldMkLst>
        <pc:spChg chg="add">
          <ac:chgData name="Moutushi Tanha" userId="62f9b1f3-ddcf-45d7-a6a4-b667feecf47e" providerId="ADAL" clId="{00CC03E7-2A03-4339-82C7-4E65EC89D624}" dt="2024-03-02T10:32:17.276" v="109" actId="26606"/>
          <ac:spMkLst>
            <pc:docMk/>
            <pc:sldMk cId="1845634018" sldId="296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32:17.276" v="109" actId="26606"/>
          <ac:spMkLst>
            <pc:docMk/>
            <pc:sldMk cId="1845634018" sldId="296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32:17.276" v="109" actId="26606"/>
          <ac:spMkLst>
            <pc:docMk/>
            <pc:sldMk cId="1845634018" sldId="296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32:17.276" v="109" actId="26606"/>
          <ac:spMkLst>
            <pc:docMk/>
            <pc:sldMk cId="1845634018" sldId="29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32:17.276" v="109" actId="26606"/>
          <ac:picMkLst>
            <pc:docMk/>
            <pc:sldMk cId="1845634018" sldId="296"/>
            <ac:picMk id="3" creationId="{9409013D-86F9-3326-B428-94E071CEA734}"/>
          </ac:picMkLst>
        </pc:picChg>
      </pc:sldChg>
      <pc:sldChg chg="addSp modSp mod">
        <pc:chgData name="Moutushi Tanha" userId="62f9b1f3-ddcf-45d7-a6a4-b667feecf47e" providerId="ADAL" clId="{00CC03E7-2A03-4339-82C7-4E65EC89D624}" dt="2024-03-02T10:34:32.729" v="116" actId="14100"/>
        <pc:sldMkLst>
          <pc:docMk/>
          <pc:sldMk cId="450698897" sldId="297"/>
        </pc:sldMkLst>
        <pc:picChg chg="add mod">
          <ac:chgData name="Moutushi Tanha" userId="62f9b1f3-ddcf-45d7-a6a4-b667feecf47e" providerId="ADAL" clId="{00CC03E7-2A03-4339-82C7-4E65EC89D624}" dt="2024-03-02T10:34:32.729" v="116" actId="14100"/>
          <ac:picMkLst>
            <pc:docMk/>
            <pc:sldMk cId="450698897" sldId="297"/>
            <ac:picMk id="3" creationId="{D60EA889-652C-0464-74B2-F958C1F2ECE0}"/>
          </ac:picMkLst>
        </pc:picChg>
        <pc:picChg chg="add mod">
          <ac:chgData name="Moutushi Tanha" userId="62f9b1f3-ddcf-45d7-a6a4-b667feecf47e" providerId="ADAL" clId="{00CC03E7-2A03-4339-82C7-4E65EC89D624}" dt="2024-03-02T10:34:29.322" v="115" actId="1076"/>
          <ac:picMkLst>
            <pc:docMk/>
            <pc:sldMk cId="450698897" sldId="297"/>
            <ac:picMk id="5" creationId="{135E3719-D29D-B827-7699-00FDFDE0534F}"/>
          </ac:picMkLst>
        </pc:picChg>
      </pc:sldChg>
      <pc:sldChg chg="addSp modSp mod setBg">
        <pc:chgData name="Moutushi Tanha" userId="62f9b1f3-ddcf-45d7-a6a4-b667feecf47e" providerId="ADAL" clId="{00CC03E7-2A03-4339-82C7-4E65EC89D624}" dt="2024-03-02T10:37:19.443" v="118" actId="26606"/>
        <pc:sldMkLst>
          <pc:docMk/>
          <pc:sldMk cId="96983365" sldId="298"/>
        </pc:sldMkLst>
        <pc:spChg chg="add">
          <ac:chgData name="Moutushi Tanha" userId="62f9b1f3-ddcf-45d7-a6a4-b667feecf47e" providerId="ADAL" clId="{00CC03E7-2A03-4339-82C7-4E65EC89D624}" dt="2024-03-02T10:37:19.443" v="118" actId="26606"/>
          <ac:spMkLst>
            <pc:docMk/>
            <pc:sldMk cId="96983365" sldId="298"/>
            <ac:spMk id="8" creationId="{AB8C311F-7253-4AED-9701-7FC0708C41C7}"/>
          </ac:spMkLst>
        </pc:spChg>
        <pc:spChg chg="add">
          <ac:chgData name="Moutushi Tanha" userId="62f9b1f3-ddcf-45d7-a6a4-b667feecf47e" providerId="ADAL" clId="{00CC03E7-2A03-4339-82C7-4E65EC89D624}" dt="2024-03-02T10:37:19.443" v="118" actId="26606"/>
          <ac:spMkLst>
            <pc:docMk/>
            <pc:sldMk cId="96983365" sldId="298"/>
            <ac:spMk id="10" creationId="{E2384209-CB15-4CDF-9D31-C44FD9A3F20D}"/>
          </ac:spMkLst>
        </pc:spChg>
        <pc:spChg chg="add">
          <ac:chgData name="Moutushi Tanha" userId="62f9b1f3-ddcf-45d7-a6a4-b667feecf47e" providerId="ADAL" clId="{00CC03E7-2A03-4339-82C7-4E65EC89D624}" dt="2024-03-02T10:37:19.443" v="118" actId="26606"/>
          <ac:spMkLst>
            <pc:docMk/>
            <pc:sldMk cId="96983365" sldId="298"/>
            <ac:spMk id="12" creationId="{2633B3B5-CC90-43F0-8714-D31D1F3F0209}"/>
          </ac:spMkLst>
        </pc:spChg>
        <pc:spChg chg="add">
          <ac:chgData name="Moutushi Tanha" userId="62f9b1f3-ddcf-45d7-a6a4-b667feecf47e" providerId="ADAL" clId="{00CC03E7-2A03-4339-82C7-4E65EC89D624}" dt="2024-03-02T10:37:19.443" v="118" actId="26606"/>
          <ac:spMkLst>
            <pc:docMk/>
            <pc:sldMk cId="96983365" sldId="29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00CC03E7-2A03-4339-82C7-4E65EC89D624}" dt="2024-03-02T10:37:19.443" v="118" actId="26606"/>
          <ac:picMkLst>
            <pc:docMk/>
            <pc:sldMk cId="96983365" sldId="298"/>
            <ac:picMk id="3" creationId="{8BE0ACC2-B013-C422-8356-E57036947B45}"/>
          </ac:picMkLst>
        </pc:picChg>
      </pc:sldChg>
      <pc:sldChg chg="addSp modSp new mod">
        <pc:chgData name="Moutushi Tanha" userId="62f9b1f3-ddcf-45d7-a6a4-b667feecf47e" providerId="ADAL" clId="{00CC03E7-2A03-4339-82C7-4E65EC89D624}" dt="2024-03-02T10:24:53.156" v="88" actId="14100"/>
        <pc:sldMkLst>
          <pc:docMk/>
          <pc:sldMk cId="1935497520" sldId="309"/>
        </pc:sldMkLst>
        <pc:picChg chg="add mod">
          <ac:chgData name="Moutushi Tanha" userId="62f9b1f3-ddcf-45d7-a6a4-b667feecf47e" providerId="ADAL" clId="{00CC03E7-2A03-4339-82C7-4E65EC89D624}" dt="2024-03-02T10:24:53.156" v="88" actId="14100"/>
          <ac:picMkLst>
            <pc:docMk/>
            <pc:sldMk cId="1935497520" sldId="309"/>
            <ac:picMk id="3" creationId="{A17D50A3-EC39-9588-A7D8-F01108F1DF8A}"/>
          </ac:picMkLst>
        </pc:picChg>
        <pc:picChg chg="add mod">
          <ac:chgData name="Moutushi Tanha" userId="62f9b1f3-ddcf-45d7-a6a4-b667feecf47e" providerId="ADAL" clId="{00CC03E7-2A03-4339-82C7-4E65EC89D624}" dt="2024-03-02T10:24:30.903" v="86" actId="1076"/>
          <ac:picMkLst>
            <pc:docMk/>
            <pc:sldMk cId="1935497520" sldId="309"/>
            <ac:picMk id="5" creationId="{4E2B412E-4A7D-A6A7-3CEB-A05166282030}"/>
          </ac:picMkLst>
        </pc:picChg>
      </pc:sldChg>
    </pc:docChg>
  </pc:docChgLst>
  <pc:docChgLst>
    <pc:chgData name="Moutushi Tanha" userId="S::m.tanha@uwtsd.ac.uk::62f9b1f3-ddcf-45d7-a6a4-b667feecf47e" providerId="AD" clId="Web-{6F33F62A-6550-B62E-802F-9632F514A3AF}"/>
    <pc:docChg chg="addSld delSld modSld">
      <pc:chgData name="Moutushi Tanha" userId="S::m.tanha@uwtsd.ac.uk::62f9b1f3-ddcf-45d7-a6a4-b667feecf47e" providerId="AD" clId="Web-{6F33F62A-6550-B62E-802F-9632F514A3AF}" dt="2024-03-02T19:39:11.972" v="124" actId="14100"/>
      <pc:docMkLst>
        <pc:docMk/>
      </pc:docMkLst>
      <pc:sldChg chg="addSp modSp">
        <pc:chgData name="Moutushi Tanha" userId="S::m.tanha@uwtsd.ac.uk::62f9b1f3-ddcf-45d7-a6a4-b667feecf47e" providerId="AD" clId="Web-{6F33F62A-6550-B62E-802F-9632F514A3AF}" dt="2024-03-02T19:14:03.399" v="10" actId="14100"/>
        <pc:sldMkLst>
          <pc:docMk/>
          <pc:sldMk cId="3927495629" sldId="299"/>
        </pc:sldMkLst>
        <pc:picChg chg="add mod">
          <ac:chgData name="Moutushi Tanha" userId="S::m.tanha@uwtsd.ac.uk::62f9b1f3-ddcf-45d7-a6a4-b667feecf47e" providerId="AD" clId="Web-{6F33F62A-6550-B62E-802F-9632F514A3AF}" dt="2024-03-02T19:13:50.789" v="7" actId="14100"/>
          <ac:picMkLst>
            <pc:docMk/>
            <pc:sldMk cId="3927495629" sldId="299"/>
            <ac:picMk id="2" creationId="{DEEE7C5C-A068-8FBC-2644-4400846CAE53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14:03.399" v="10" actId="14100"/>
          <ac:picMkLst>
            <pc:docMk/>
            <pc:sldMk cId="3927495629" sldId="299"/>
            <ac:picMk id="3" creationId="{7DEC0537-A2F8-FC36-9019-4505F23C38E9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4:50.886" v="14" actId="14100"/>
        <pc:sldMkLst>
          <pc:docMk/>
          <pc:sldMk cId="1879549876" sldId="300"/>
        </pc:sldMkLst>
        <pc:spChg chg="add">
          <ac:chgData name="Moutushi Tanha" userId="S::m.tanha@uwtsd.ac.uk::62f9b1f3-ddcf-45d7-a6a4-b667feecf47e" providerId="AD" clId="Web-{6F33F62A-6550-B62E-802F-9632F514A3AF}" dt="2024-03-02T19:14:42.761" v="12"/>
          <ac:spMkLst>
            <pc:docMk/>
            <pc:sldMk cId="1879549876" sldId="30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4:42.761" v="12"/>
          <ac:spMkLst>
            <pc:docMk/>
            <pc:sldMk cId="1879549876" sldId="30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4:42.761" v="12"/>
          <ac:spMkLst>
            <pc:docMk/>
            <pc:sldMk cId="1879549876" sldId="30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4:42.761" v="12"/>
          <ac:spMkLst>
            <pc:docMk/>
            <pc:sldMk cId="1879549876" sldId="30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4:50.886" v="14" actId="14100"/>
          <ac:picMkLst>
            <pc:docMk/>
            <pc:sldMk cId="1879549876" sldId="300"/>
            <ac:picMk id="2" creationId="{C981C3C4-A157-0454-B560-C61049E1240C}"/>
          </ac:picMkLst>
        </pc:picChg>
      </pc:sldChg>
      <pc:sldChg chg="addSp modSp">
        <pc:chgData name="Moutushi Tanha" userId="S::m.tanha@uwtsd.ac.uk::62f9b1f3-ddcf-45d7-a6a4-b667feecf47e" providerId="AD" clId="Web-{6F33F62A-6550-B62E-802F-9632F514A3AF}" dt="2024-03-02T19:15:44.061" v="18" actId="1076"/>
        <pc:sldMkLst>
          <pc:docMk/>
          <pc:sldMk cId="907754726" sldId="301"/>
        </pc:sldMkLst>
        <pc:picChg chg="add mod">
          <ac:chgData name="Moutushi Tanha" userId="S::m.tanha@uwtsd.ac.uk::62f9b1f3-ddcf-45d7-a6a4-b667feecf47e" providerId="AD" clId="Web-{6F33F62A-6550-B62E-802F-9632F514A3AF}" dt="2024-03-02T19:15:44.061" v="18" actId="1076"/>
          <ac:picMkLst>
            <pc:docMk/>
            <pc:sldMk cId="907754726" sldId="301"/>
            <ac:picMk id="2" creationId="{E1E2C75E-40EF-3BA4-5E85-C6EB007DA5AF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6:18.798" v="20"/>
        <pc:sldMkLst>
          <pc:docMk/>
          <pc:sldMk cId="4236690304" sldId="302"/>
        </pc:sldMkLst>
        <pc:spChg chg="add">
          <ac:chgData name="Moutushi Tanha" userId="S::m.tanha@uwtsd.ac.uk::62f9b1f3-ddcf-45d7-a6a4-b667feecf47e" providerId="AD" clId="Web-{6F33F62A-6550-B62E-802F-9632F514A3AF}" dt="2024-03-02T19:16:18.798" v="20"/>
          <ac:spMkLst>
            <pc:docMk/>
            <pc:sldMk cId="4236690304" sldId="30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6:18.798" v="20"/>
          <ac:spMkLst>
            <pc:docMk/>
            <pc:sldMk cId="4236690304" sldId="30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6:18.798" v="20"/>
          <ac:spMkLst>
            <pc:docMk/>
            <pc:sldMk cId="4236690304" sldId="30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6:18.798" v="20"/>
          <ac:spMkLst>
            <pc:docMk/>
            <pc:sldMk cId="4236690304" sldId="30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6:18.798" v="20"/>
          <ac:picMkLst>
            <pc:docMk/>
            <pc:sldMk cId="4236690304" sldId="302"/>
            <ac:picMk id="2" creationId="{662BA570-680A-800C-1504-124983674C22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7:08.519" v="22"/>
        <pc:sldMkLst>
          <pc:docMk/>
          <pc:sldMk cId="1238150719" sldId="303"/>
        </pc:sldMkLst>
        <pc:spChg chg="add">
          <ac:chgData name="Moutushi Tanha" userId="S::m.tanha@uwtsd.ac.uk::62f9b1f3-ddcf-45d7-a6a4-b667feecf47e" providerId="AD" clId="Web-{6F33F62A-6550-B62E-802F-9632F514A3AF}" dt="2024-03-02T19:17:08.519" v="22"/>
          <ac:spMkLst>
            <pc:docMk/>
            <pc:sldMk cId="1238150719" sldId="30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7:08.519" v="22"/>
          <ac:spMkLst>
            <pc:docMk/>
            <pc:sldMk cId="1238150719" sldId="30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7:08.519" v="22"/>
          <ac:spMkLst>
            <pc:docMk/>
            <pc:sldMk cId="1238150719" sldId="30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7:08.519" v="22"/>
          <ac:spMkLst>
            <pc:docMk/>
            <pc:sldMk cId="1238150719" sldId="30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7:08.519" v="22"/>
          <ac:picMkLst>
            <pc:docMk/>
            <pc:sldMk cId="1238150719" sldId="303"/>
            <ac:picMk id="2" creationId="{E305C74D-67EA-EA12-D4A0-57A790EB14C2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7:41.365" v="24"/>
        <pc:sldMkLst>
          <pc:docMk/>
          <pc:sldMk cId="3489627557" sldId="304"/>
        </pc:sldMkLst>
        <pc:spChg chg="add">
          <ac:chgData name="Moutushi Tanha" userId="S::m.tanha@uwtsd.ac.uk::62f9b1f3-ddcf-45d7-a6a4-b667feecf47e" providerId="AD" clId="Web-{6F33F62A-6550-B62E-802F-9632F514A3AF}" dt="2024-03-02T19:17:41.365" v="24"/>
          <ac:spMkLst>
            <pc:docMk/>
            <pc:sldMk cId="3489627557" sldId="3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7:41.365" v="24"/>
          <ac:spMkLst>
            <pc:docMk/>
            <pc:sldMk cId="3489627557" sldId="3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7:41.365" v="24"/>
          <ac:spMkLst>
            <pc:docMk/>
            <pc:sldMk cId="3489627557" sldId="3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7:41.365" v="24"/>
          <ac:spMkLst>
            <pc:docMk/>
            <pc:sldMk cId="3489627557" sldId="3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7:41.365" v="24"/>
          <ac:picMkLst>
            <pc:docMk/>
            <pc:sldMk cId="3489627557" sldId="304"/>
            <ac:picMk id="2" creationId="{B5F3A6E0-B14F-4A17-58D7-70014DFEF3DD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8:29.399" v="26"/>
        <pc:sldMkLst>
          <pc:docMk/>
          <pc:sldMk cId="1023781378" sldId="305"/>
        </pc:sldMkLst>
        <pc:spChg chg="add">
          <ac:chgData name="Moutushi Tanha" userId="S::m.tanha@uwtsd.ac.uk::62f9b1f3-ddcf-45d7-a6a4-b667feecf47e" providerId="AD" clId="Web-{6F33F62A-6550-B62E-802F-9632F514A3AF}" dt="2024-03-02T19:18:29.399" v="26"/>
          <ac:spMkLst>
            <pc:docMk/>
            <pc:sldMk cId="1023781378" sldId="30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8:29.399" v="26"/>
          <ac:spMkLst>
            <pc:docMk/>
            <pc:sldMk cId="1023781378" sldId="30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8:29.399" v="26"/>
          <ac:spMkLst>
            <pc:docMk/>
            <pc:sldMk cId="1023781378" sldId="30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8:29.399" v="26"/>
          <ac:spMkLst>
            <pc:docMk/>
            <pc:sldMk cId="1023781378" sldId="30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8:29.399" v="26"/>
          <ac:picMkLst>
            <pc:docMk/>
            <pc:sldMk cId="1023781378" sldId="305"/>
            <ac:picMk id="2" creationId="{834ED468-8A58-73CF-92D7-F073C28155BD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19:43.669" v="36"/>
        <pc:sldMkLst>
          <pc:docMk/>
          <pc:sldMk cId="1552825937" sldId="306"/>
        </pc:sldMkLst>
        <pc:spChg chg="add">
          <ac:chgData name="Moutushi Tanha" userId="S::m.tanha@uwtsd.ac.uk::62f9b1f3-ddcf-45d7-a6a4-b667feecf47e" providerId="AD" clId="Web-{6F33F62A-6550-B62E-802F-9632F514A3AF}" dt="2024-03-02T19:19:43.669" v="36"/>
          <ac:spMkLst>
            <pc:docMk/>
            <pc:sldMk cId="1552825937" sldId="30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19:43.669" v="36"/>
          <ac:spMkLst>
            <pc:docMk/>
            <pc:sldMk cId="1552825937" sldId="30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19:43.669" v="36"/>
          <ac:spMkLst>
            <pc:docMk/>
            <pc:sldMk cId="1552825937" sldId="30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19:43.669" v="36"/>
          <ac:spMkLst>
            <pc:docMk/>
            <pc:sldMk cId="1552825937" sldId="30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19:43.669" v="36"/>
          <ac:picMkLst>
            <pc:docMk/>
            <pc:sldMk cId="1552825937" sldId="306"/>
            <ac:picMk id="2" creationId="{4790A198-C9CB-9184-F624-8A80BE9BC8EB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35:47.491" v="109"/>
        <pc:sldMkLst>
          <pc:docMk/>
          <pc:sldMk cId="296054195" sldId="307"/>
        </pc:sldMkLst>
        <pc:spChg chg="add">
          <ac:chgData name="Moutushi Tanha" userId="S::m.tanha@uwtsd.ac.uk::62f9b1f3-ddcf-45d7-a6a4-b667feecf47e" providerId="AD" clId="Web-{6F33F62A-6550-B62E-802F-9632F514A3AF}" dt="2024-03-02T19:35:47.491" v="109"/>
          <ac:spMkLst>
            <pc:docMk/>
            <pc:sldMk cId="296054195" sldId="3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35:47.491" v="109"/>
          <ac:spMkLst>
            <pc:docMk/>
            <pc:sldMk cId="296054195" sldId="3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35:47.491" v="109"/>
          <ac:spMkLst>
            <pc:docMk/>
            <pc:sldMk cId="296054195" sldId="3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35:47.491" v="109"/>
          <ac:spMkLst>
            <pc:docMk/>
            <pc:sldMk cId="296054195" sldId="3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35:47.491" v="109"/>
          <ac:picMkLst>
            <pc:docMk/>
            <pc:sldMk cId="296054195" sldId="307"/>
            <ac:picMk id="2" creationId="{7DF2DC7E-0B99-D5DD-5027-007714794F0D}"/>
          </ac:picMkLst>
        </pc:picChg>
      </pc:sldChg>
      <pc:sldChg chg="addSp modSp mod setBg">
        <pc:chgData name="Moutushi Tanha" userId="S::m.tanha@uwtsd.ac.uk::62f9b1f3-ddcf-45d7-a6a4-b667feecf47e" providerId="AD" clId="Web-{6F33F62A-6550-B62E-802F-9632F514A3AF}" dt="2024-03-02T19:36:26.728" v="111"/>
        <pc:sldMkLst>
          <pc:docMk/>
          <pc:sldMk cId="1152164042" sldId="308"/>
        </pc:sldMkLst>
        <pc:spChg chg="add">
          <ac:chgData name="Moutushi Tanha" userId="S::m.tanha@uwtsd.ac.uk::62f9b1f3-ddcf-45d7-a6a4-b667feecf47e" providerId="AD" clId="Web-{6F33F62A-6550-B62E-802F-9632F514A3AF}" dt="2024-03-02T19:36:26.728" v="111"/>
          <ac:spMkLst>
            <pc:docMk/>
            <pc:sldMk cId="1152164042" sldId="3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36:26.728" v="111"/>
          <ac:spMkLst>
            <pc:docMk/>
            <pc:sldMk cId="1152164042" sldId="3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36:26.728" v="111"/>
          <ac:spMkLst>
            <pc:docMk/>
            <pc:sldMk cId="1152164042" sldId="3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36:26.728" v="111"/>
          <ac:spMkLst>
            <pc:docMk/>
            <pc:sldMk cId="1152164042" sldId="3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36:26.728" v="111"/>
          <ac:picMkLst>
            <pc:docMk/>
            <pc:sldMk cId="1152164042" sldId="308"/>
            <ac:picMk id="2" creationId="{428114C3-35C5-98A6-DB79-D1ED248AC44B}"/>
          </ac:picMkLst>
        </pc:picChg>
      </pc:sldChg>
      <pc:sldChg chg="addSp delSp modSp new">
        <pc:chgData name="Moutushi Tanha" userId="S::m.tanha@uwtsd.ac.uk::62f9b1f3-ddcf-45d7-a6a4-b667feecf47e" providerId="AD" clId="Web-{6F33F62A-6550-B62E-802F-9632F514A3AF}" dt="2024-03-02T19:22:57.118" v="52" actId="14100"/>
        <pc:sldMkLst>
          <pc:docMk/>
          <pc:sldMk cId="3265238384" sldId="310"/>
        </pc:sldMkLst>
        <pc:picChg chg="add mod">
          <ac:chgData name="Moutushi Tanha" userId="S::m.tanha@uwtsd.ac.uk::62f9b1f3-ddcf-45d7-a6a4-b667feecf47e" providerId="AD" clId="Web-{6F33F62A-6550-B62E-802F-9632F514A3AF}" dt="2024-03-02T19:22:57.118" v="52" actId="14100"/>
          <ac:picMkLst>
            <pc:docMk/>
            <pc:sldMk cId="3265238384" sldId="310"/>
            <ac:picMk id="2" creationId="{7B20C9B6-133A-FBF6-FE30-ACF5A0F2EE08}"/>
          </ac:picMkLst>
        </pc:picChg>
        <pc:picChg chg="add del mod">
          <ac:chgData name="Moutushi Tanha" userId="S::m.tanha@uwtsd.ac.uk::62f9b1f3-ddcf-45d7-a6a4-b667feecf47e" providerId="AD" clId="Web-{6F33F62A-6550-B62E-802F-9632F514A3AF}" dt="2024-03-02T19:21:49.255" v="43"/>
          <ac:picMkLst>
            <pc:docMk/>
            <pc:sldMk cId="3265238384" sldId="310"/>
            <ac:picMk id="3" creationId="{4E15AB82-2EF9-0A6B-F750-EFAC9BC64243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22:42.601" v="51" actId="14100"/>
          <ac:picMkLst>
            <pc:docMk/>
            <pc:sldMk cId="3265238384" sldId="310"/>
            <ac:picMk id="4" creationId="{AE7C5567-C553-BC04-FA36-5047BE6328CD}"/>
          </ac:picMkLst>
        </pc:picChg>
      </pc:sldChg>
      <pc:sldChg chg="addSp modSp new">
        <pc:chgData name="Moutushi Tanha" userId="S::m.tanha@uwtsd.ac.uk::62f9b1f3-ddcf-45d7-a6a4-b667feecf47e" providerId="AD" clId="Web-{6F33F62A-6550-B62E-802F-9632F514A3AF}" dt="2024-03-02T19:23:55.496" v="54" actId="1076"/>
        <pc:sldMkLst>
          <pc:docMk/>
          <pc:sldMk cId="2555477845" sldId="311"/>
        </pc:sldMkLst>
        <pc:picChg chg="add mod">
          <ac:chgData name="Moutushi Tanha" userId="S::m.tanha@uwtsd.ac.uk::62f9b1f3-ddcf-45d7-a6a4-b667feecf47e" providerId="AD" clId="Web-{6F33F62A-6550-B62E-802F-9632F514A3AF}" dt="2024-03-02T19:23:55.496" v="54" actId="1076"/>
          <ac:picMkLst>
            <pc:docMk/>
            <pc:sldMk cId="2555477845" sldId="311"/>
            <ac:picMk id="2" creationId="{6DD8FC87-8DC7-F3F4-D0C4-B329FBA7B609}"/>
          </ac:picMkLst>
        </pc:picChg>
      </pc:sldChg>
      <pc:sldChg chg="addSp modSp new">
        <pc:chgData name="Moutushi Tanha" userId="S::m.tanha@uwtsd.ac.uk::62f9b1f3-ddcf-45d7-a6a4-b667feecf47e" providerId="AD" clId="Web-{6F33F62A-6550-B62E-802F-9632F514A3AF}" dt="2024-03-02T19:26:06.114" v="68" actId="14100"/>
        <pc:sldMkLst>
          <pc:docMk/>
          <pc:sldMk cId="1709020659" sldId="312"/>
        </pc:sldMkLst>
        <pc:picChg chg="add mod">
          <ac:chgData name="Moutushi Tanha" userId="S::m.tanha@uwtsd.ac.uk::62f9b1f3-ddcf-45d7-a6a4-b667feecf47e" providerId="AD" clId="Web-{6F33F62A-6550-B62E-802F-9632F514A3AF}" dt="2024-03-02T19:25:20.986" v="61" actId="14100"/>
          <ac:picMkLst>
            <pc:docMk/>
            <pc:sldMk cId="1709020659" sldId="312"/>
            <ac:picMk id="2" creationId="{59F5AA87-203F-1518-F0E0-10C9A4AEF98B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25:29.533" v="63" actId="1076"/>
          <ac:picMkLst>
            <pc:docMk/>
            <pc:sldMk cId="1709020659" sldId="312"/>
            <ac:picMk id="3" creationId="{85A1C01A-CA29-2C86-5F2F-6262D4254916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26:06.114" v="68" actId="14100"/>
          <ac:picMkLst>
            <pc:docMk/>
            <pc:sldMk cId="1709020659" sldId="312"/>
            <ac:picMk id="4" creationId="{452ABB7D-05C9-616C-9A4F-52741AFDCABB}"/>
          </ac:picMkLst>
        </pc:picChg>
      </pc:sldChg>
      <pc:sldChg chg="addSp modSp new mod setBg">
        <pc:chgData name="Moutushi Tanha" userId="S::m.tanha@uwtsd.ac.uk::62f9b1f3-ddcf-45d7-a6a4-b667feecf47e" providerId="AD" clId="Web-{6F33F62A-6550-B62E-802F-9632F514A3AF}" dt="2024-03-02T19:29:40.939" v="84" actId="1076"/>
        <pc:sldMkLst>
          <pc:docMk/>
          <pc:sldMk cId="1487753699" sldId="313"/>
        </pc:sldMkLst>
        <pc:spChg chg="add">
          <ac:chgData name="Moutushi Tanha" userId="S::m.tanha@uwtsd.ac.uk::62f9b1f3-ddcf-45d7-a6a4-b667feecf47e" providerId="AD" clId="Web-{6F33F62A-6550-B62E-802F-9632F514A3AF}" dt="2024-03-02T19:28:02.839" v="70"/>
          <ac:spMkLst>
            <pc:docMk/>
            <pc:sldMk cId="1487753699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28:02.839" v="70"/>
          <ac:spMkLst>
            <pc:docMk/>
            <pc:sldMk cId="1487753699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28:02.839" v="70"/>
          <ac:spMkLst>
            <pc:docMk/>
            <pc:sldMk cId="1487753699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28:02.839" v="70"/>
          <ac:spMkLst>
            <pc:docMk/>
            <pc:sldMk cId="1487753699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29:32.782" v="82" actId="14100"/>
          <ac:picMkLst>
            <pc:docMk/>
            <pc:sldMk cId="1487753699" sldId="313"/>
            <ac:picMk id="2" creationId="{0789DA05-4644-AA44-838F-EB2377A88346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29:40.939" v="84" actId="1076"/>
          <ac:picMkLst>
            <pc:docMk/>
            <pc:sldMk cId="1487753699" sldId="313"/>
            <ac:picMk id="3" creationId="{5FC2F9F6-685B-1C50-ACB9-39E5491555C5}"/>
          </ac:picMkLst>
        </pc:picChg>
      </pc:sldChg>
      <pc:sldChg chg="addSp modSp new del">
        <pc:chgData name="Moutushi Tanha" userId="S::m.tanha@uwtsd.ac.uk::62f9b1f3-ddcf-45d7-a6a4-b667feecf47e" providerId="AD" clId="Web-{6F33F62A-6550-B62E-802F-9632F514A3AF}" dt="2024-03-02T19:29:53.627" v="85"/>
        <pc:sldMkLst>
          <pc:docMk/>
          <pc:sldMk cId="1211637680" sldId="314"/>
        </pc:sldMkLst>
        <pc:picChg chg="add mod">
          <ac:chgData name="Moutushi Tanha" userId="S::m.tanha@uwtsd.ac.uk::62f9b1f3-ddcf-45d7-a6a4-b667feecf47e" providerId="AD" clId="Web-{6F33F62A-6550-B62E-802F-9632F514A3AF}" dt="2024-03-02T19:28:40.216" v="71"/>
          <ac:picMkLst>
            <pc:docMk/>
            <pc:sldMk cId="1211637680" sldId="314"/>
            <ac:picMk id="2" creationId="{564B9056-2925-4512-BB2B-BDB61AD77937}"/>
          </ac:picMkLst>
        </pc:picChg>
      </pc:sldChg>
      <pc:sldChg chg="addSp modSp new">
        <pc:chgData name="Moutushi Tanha" userId="S::m.tanha@uwtsd.ac.uk::62f9b1f3-ddcf-45d7-a6a4-b667feecf47e" providerId="AD" clId="Web-{6F33F62A-6550-B62E-802F-9632F514A3AF}" dt="2024-03-02T19:31:02.412" v="90" actId="1076"/>
        <pc:sldMkLst>
          <pc:docMk/>
          <pc:sldMk cId="1247472329" sldId="315"/>
        </pc:sldMkLst>
        <pc:picChg chg="add mod">
          <ac:chgData name="Moutushi Tanha" userId="S::m.tanha@uwtsd.ac.uk::62f9b1f3-ddcf-45d7-a6a4-b667feecf47e" providerId="AD" clId="Web-{6F33F62A-6550-B62E-802F-9632F514A3AF}" dt="2024-03-02T19:31:02.412" v="90" actId="1076"/>
          <ac:picMkLst>
            <pc:docMk/>
            <pc:sldMk cId="1247472329" sldId="315"/>
            <ac:picMk id="2" creationId="{CC35406A-B30A-FCEA-9716-D2A59C9DAE24}"/>
          </ac:picMkLst>
        </pc:picChg>
      </pc:sldChg>
      <pc:sldChg chg="addSp modSp new add del">
        <pc:chgData name="Moutushi Tanha" userId="S::m.tanha@uwtsd.ac.uk::62f9b1f3-ddcf-45d7-a6a4-b667feecf47e" providerId="AD" clId="Web-{6F33F62A-6550-B62E-802F-9632F514A3AF}" dt="2024-03-02T19:35:10.958" v="107"/>
        <pc:sldMkLst>
          <pc:docMk/>
          <pc:sldMk cId="143319393" sldId="316"/>
        </pc:sldMkLst>
        <pc:picChg chg="add mod">
          <ac:chgData name="Moutushi Tanha" userId="S::m.tanha@uwtsd.ac.uk::62f9b1f3-ddcf-45d7-a6a4-b667feecf47e" providerId="AD" clId="Web-{6F33F62A-6550-B62E-802F-9632F514A3AF}" dt="2024-03-02T19:32:35.761" v="92" actId="1076"/>
          <ac:picMkLst>
            <pc:docMk/>
            <pc:sldMk cId="143319393" sldId="316"/>
            <ac:picMk id="2" creationId="{909EA3A3-F92D-06F4-A116-3E3A2D47C59C}"/>
          </ac:picMkLst>
        </pc:picChg>
      </pc:sldChg>
      <pc:sldChg chg="addSp modSp new">
        <pc:chgData name="Moutushi Tanha" userId="S::m.tanha@uwtsd.ac.uk::62f9b1f3-ddcf-45d7-a6a4-b667feecf47e" providerId="AD" clId="Web-{6F33F62A-6550-B62E-802F-9632F514A3AF}" dt="2024-03-02T19:33:42.359" v="99" actId="14100"/>
        <pc:sldMkLst>
          <pc:docMk/>
          <pc:sldMk cId="3093285243" sldId="317"/>
        </pc:sldMkLst>
        <pc:picChg chg="add mod">
          <ac:chgData name="Moutushi Tanha" userId="S::m.tanha@uwtsd.ac.uk::62f9b1f3-ddcf-45d7-a6a4-b667feecf47e" providerId="AD" clId="Web-{6F33F62A-6550-B62E-802F-9632F514A3AF}" dt="2024-03-02T19:33:07.591" v="94" actId="1076"/>
          <ac:picMkLst>
            <pc:docMk/>
            <pc:sldMk cId="3093285243" sldId="317"/>
            <ac:picMk id="2" creationId="{B5B3302D-9071-085E-CEB0-1EAF7C337CAE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33:42.359" v="99" actId="14100"/>
          <ac:picMkLst>
            <pc:docMk/>
            <pc:sldMk cId="3093285243" sldId="317"/>
            <ac:picMk id="3" creationId="{ED467591-A63B-47DE-E774-80DC7C7126B8}"/>
          </ac:picMkLst>
        </pc:picChg>
      </pc:sldChg>
      <pc:sldChg chg="addSp modSp new mod setBg">
        <pc:chgData name="Moutushi Tanha" userId="S::m.tanha@uwtsd.ac.uk::62f9b1f3-ddcf-45d7-a6a4-b667feecf47e" providerId="AD" clId="Web-{6F33F62A-6550-B62E-802F-9632F514A3AF}" dt="2024-03-02T19:20:27.469" v="39"/>
        <pc:sldMkLst>
          <pc:docMk/>
          <pc:sldMk cId="3011190411" sldId="318"/>
        </pc:sldMkLst>
        <pc:spChg chg="add">
          <ac:chgData name="Moutushi Tanha" userId="S::m.tanha@uwtsd.ac.uk::62f9b1f3-ddcf-45d7-a6a4-b667feecf47e" providerId="AD" clId="Web-{6F33F62A-6550-B62E-802F-9632F514A3AF}" dt="2024-03-02T19:20:27.469" v="39"/>
          <ac:spMkLst>
            <pc:docMk/>
            <pc:sldMk cId="3011190411" sldId="31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20:27.469" v="39"/>
          <ac:spMkLst>
            <pc:docMk/>
            <pc:sldMk cId="3011190411" sldId="31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20:27.469" v="39"/>
          <ac:spMkLst>
            <pc:docMk/>
            <pc:sldMk cId="3011190411" sldId="31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20:27.469" v="39"/>
          <ac:spMkLst>
            <pc:docMk/>
            <pc:sldMk cId="3011190411" sldId="31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20:27.469" v="39"/>
          <ac:picMkLst>
            <pc:docMk/>
            <pc:sldMk cId="3011190411" sldId="318"/>
            <ac:picMk id="2" creationId="{0B5B5A8F-6737-5615-D508-7D602D8C8DE6}"/>
          </ac:picMkLst>
        </pc:picChg>
      </pc:sldChg>
      <pc:sldChg chg="new">
        <pc:chgData name="Moutushi Tanha" userId="S::m.tanha@uwtsd.ac.uk::62f9b1f3-ddcf-45d7-a6a4-b667feecf47e" providerId="AD" clId="Web-{6F33F62A-6550-B62E-802F-9632F514A3AF}" dt="2024-03-02T19:34:37.815" v="101"/>
        <pc:sldMkLst>
          <pc:docMk/>
          <pc:sldMk cId="3695914797" sldId="319"/>
        </pc:sldMkLst>
      </pc:sldChg>
      <pc:sldChg chg="add del">
        <pc:chgData name="Moutushi Tanha" userId="S::m.tanha@uwtsd.ac.uk::62f9b1f3-ddcf-45d7-a6a4-b667feecf47e" providerId="AD" clId="Web-{6F33F62A-6550-B62E-802F-9632F514A3AF}" dt="2024-03-02T19:34:55.863" v="104"/>
        <pc:sldMkLst>
          <pc:docMk/>
          <pc:sldMk cId="1765060217" sldId="320"/>
        </pc:sldMkLst>
      </pc:sldChg>
      <pc:sldChg chg="addSp modSp new">
        <pc:chgData name="Moutushi Tanha" userId="S::m.tanha@uwtsd.ac.uk::62f9b1f3-ddcf-45d7-a6a4-b667feecf47e" providerId="AD" clId="Web-{6F33F62A-6550-B62E-802F-9632F514A3AF}" dt="2024-03-02T19:37:45.420" v="116"/>
        <pc:sldMkLst>
          <pc:docMk/>
          <pc:sldMk cId="2439628153" sldId="320"/>
        </pc:sldMkLst>
        <pc:picChg chg="add mod">
          <ac:chgData name="Moutushi Tanha" userId="S::m.tanha@uwtsd.ac.uk::62f9b1f3-ddcf-45d7-a6a4-b667feecf47e" providerId="AD" clId="Web-{6F33F62A-6550-B62E-802F-9632F514A3AF}" dt="2024-03-02T19:37:17.325" v="115" actId="1076"/>
          <ac:picMkLst>
            <pc:docMk/>
            <pc:sldMk cId="2439628153" sldId="320"/>
            <ac:picMk id="2" creationId="{A2D64810-CC19-FC94-EBBF-7B1211BE9734}"/>
          </ac:picMkLst>
        </pc:picChg>
        <pc:picChg chg="add mod">
          <ac:chgData name="Moutushi Tanha" userId="S::m.tanha@uwtsd.ac.uk::62f9b1f3-ddcf-45d7-a6a4-b667feecf47e" providerId="AD" clId="Web-{6F33F62A-6550-B62E-802F-9632F514A3AF}" dt="2024-03-02T19:37:45.420" v="116"/>
          <ac:picMkLst>
            <pc:docMk/>
            <pc:sldMk cId="2439628153" sldId="320"/>
            <ac:picMk id="3" creationId="{22D7D81B-21A1-5E0F-34E8-E9E515F13CFE}"/>
          </ac:picMkLst>
        </pc:picChg>
      </pc:sldChg>
      <pc:sldChg chg="addSp modSp new mod setBg">
        <pc:chgData name="Moutushi Tanha" userId="S::m.tanha@uwtsd.ac.uk::62f9b1f3-ddcf-45d7-a6a4-b667feecf47e" providerId="AD" clId="Web-{6F33F62A-6550-B62E-802F-9632F514A3AF}" dt="2024-03-02T19:38:16.281" v="118"/>
        <pc:sldMkLst>
          <pc:docMk/>
          <pc:sldMk cId="2490351448" sldId="321"/>
        </pc:sldMkLst>
        <pc:spChg chg="add">
          <ac:chgData name="Moutushi Tanha" userId="S::m.tanha@uwtsd.ac.uk::62f9b1f3-ddcf-45d7-a6a4-b667feecf47e" providerId="AD" clId="Web-{6F33F62A-6550-B62E-802F-9632F514A3AF}" dt="2024-03-02T19:38:16.281" v="118"/>
          <ac:spMkLst>
            <pc:docMk/>
            <pc:sldMk cId="2490351448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38:16.281" v="118"/>
          <ac:spMkLst>
            <pc:docMk/>
            <pc:sldMk cId="2490351448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38:16.281" v="118"/>
          <ac:spMkLst>
            <pc:docMk/>
            <pc:sldMk cId="2490351448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38:16.281" v="118"/>
          <ac:spMkLst>
            <pc:docMk/>
            <pc:sldMk cId="2490351448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38:16.281" v="118"/>
          <ac:picMkLst>
            <pc:docMk/>
            <pc:sldMk cId="2490351448" sldId="321"/>
            <ac:picMk id="2" creationId="{528AB9D8-5165-1AD6-BCE3-D9237BBCA5D2}"/>
          </ac:picMkLst>
        </pc:picChg>
      </pc:sldChg>
      <pc:sldChg chg="addSp modSp new mod setBg">
        <pc:chgData name="Moutushi Tanha" userId="S::m.tanha@uwtsd.ac.uk::62f9b1f3-ddcf-45d7-a6a4-b667feecf47e" providerId="AD" clId="Web-{6F33F62A-6550-B62E-802F-9632F514A3AF}" dt="2024-03-02T19:39:11.972" v="124" actId="14100"/>
        <pc:sldMkLst>
          <pc:docMk/>
          <pc:sldMk cId="4153942369" sldId="322"/>
        </pc:sldMkLst>
        <pc:spChg chg="add">
          <ac:chgData name="Moutushi Tanha" userId="S::m.tanha@uwtsd.ac.uk::62f9b1f3-ddcf-45d7-a6a4-b667feecf47e" providerId="AD" clId="Web-{6F33F62A-6550-B62E-802F-9632F514A3AF}" dt="2024-03-02T19:39:04.050" v="122"/>
          <ac:spMkLst>
            <pc:docMk/>
            <pc:sldMk cId="4153942369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F33F62A-6550-B62E-802F-9632F514A3AF}" dt="2024-03-02T19:39:04.050" v="122"/>
          <ac:spMkLst>
            <pc:docMk/>
            <pc:sldMk cId="4153942369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F33F62A-6550-B62E-802F-9632F514A3AF}" dt="2024-03-02T19:39:04.050" v="122"/>
          <ac:spMkLst>
            <pc:docMk/>
            <pc:sldMk cId="4153942369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F33F62A-6550-B62E-802F-9632F514A3AF}" dt="2024-03-02T19:39:04.050" v="122"/>
          <ac:spMkLst>
            <pc:docMk/>
            <pc:sldMk cId="4153942369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F33F62A-6550-B62E-802F-9632F514A3AF}" dt="2024-03-02T19:39:11.972" v="124" actId="14100"/>
          <ac:picMkLst>
            <pc:docMk/>
            <pc:sldMk cId="4153942369" sldId="322"/>
            <ac:picMk id="2" creationId="{A73623E6-6E5D-DD4F-AA8E-B93CDE016615}"/>
          </ac:picMkLst>
        </pc:picChg>
      </pc:sldChg>
      <pc:sldChg chg="new">
        <pc:chgData name="Moutushi Tanha" userId="S::m.tanha@uwtsd.ac.uk::62f9b1f3-ddcf-45d7-a6a4-b667feecf47e" providerId="AD" clId="Web-{6F33F62A-6550-B62E-802F-9632F514A3AF}" dt="2024-03-02T19:38:20.656" v="120"/>
        <pc:sldMkLst>
          <pc:docMk/>
          <pc:sldMk cId="331385811" sldId="32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53418-7E2C-8301-844C-8EAF359EA8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87CF10-669C-6708-8EB7-6F394C39AB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0B727-6C76-A2CA-0999-7B82F3F7C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03CD9-1A17-6AE6-50D2-C409F87CC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71C5C-DE70-1C90-C895-448EA3AE2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181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E5D78-831B-D305-DFE3-4A6148FE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E4FAE-67AE-ACA8-9C54-2B6E6D14D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6E27B-E819-E5B5-00FA-79D7D571C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11EEB-E6BD-228C-44E6-9B734E14A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1C8C3-C877-5B0C-8506-90C8EFE70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29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A449E-0BF0-F436-B344-E1A553A51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517BA-F444-A4BB-16A1-FF96892400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4C76D-D5BB-BB8D-21C1-F1CDE5BFE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109E5-3495-D3B0-BBA9-42C97252D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E7B4F-5825-A24F-680E-57576EA8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40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E7DC3-6DE5-FAEE-C02E-EF9DBB731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CB3C4-39E0-25E6-F8D4-D596B954DD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0487E4-95BD-ED23-D5C7-2E3C395AE3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79E45-0A3F-79B5-CB7F-740E211F3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E43B26-1D72-43A2-C1F0-2F7146514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5CA7DF-921C-543C-F241-87ACBCCB8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11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A92FB-DC4F-3925-2BF0-80380A4C6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C8AD5-5D12-D477-A1C1-7FFBF2340E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8B70E-7280-D4BE-2911-C8A5B60EA9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0A9C3A-B3FE-BEA6-78B3-ED498AF642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975958-9C4D-BF4E-4C3A-332E195C3B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825203-FF88-6E9B-9A91-4A4A83B1D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EF21A6-900D-FC6B-0B23-BFB29EC76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E0BE7C-B73B-BDA1-31BA-188317699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893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05F18-7028-2133-BFDD-388BC573C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277BD7-21B4-5030-8638-694CCDD52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04DF9A-BC8D-3173-6331-388095C5D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211259-B5F1-829A-DB6D-69DF5F715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24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730F84-D62A-3CB2-9111-CBCC8F4BF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27D2EB-F61E-E381-63C9-363CDE5A9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61DA7-DECD-BEDB-4060-8EEBD5181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864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7D69E-F585-EF60-9190-B2E6BE9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6C09F-FBAA-7DA0-542C-C526502D5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F22DE1-B1DF-EC43-9C79-D5086DF727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3DF848-9C0A-47E0-5767-9F5020265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C44557-4BE0-1E35-CF99-B2BD3741C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FE4196-E997-9F46-F567-CE2D302D4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735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F71EA-1251-1789-3829-A2242F4DE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123884-9B92-D5F3-4C6A-1D0433C534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829F21-380C-7CE2-990F-95FE387CC2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FAAF2B-7BAF-4E1D-8616-9EA2FC304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76DF5-AE7D-906F-4D39-C7FD9CE0D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B72C6-675E-74A8-CA72-839A8AB88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0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A435D-95C5-EA9A-2238-EDD815D81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DAAFEA-E415-ABD9-B7AA-AF1E466E25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49AF06-13FB-0D3E-D8C5-685EB2E2C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DF70F-4D41-F7C0-D273-AD4629517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A1F61-0B6E-50B5-DCAF-6D7EC8FD6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188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3FFA1B-EF05-1BE1-123F-09F6715D92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9BCAD-B264-CABD-3D5A-16F147C26E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C96D1-402F-2193-718F-46AA011DF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2C7F81-8355-BECC-2835-35DE3CE42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7B64B-5003-8CDA-EE32-9B834B6FB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459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B52068-411C-AD4D-E12E-705FDCE2E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7E7EE-B97D-9FAE-959A-98F62F744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91126-EFAE-3563-687D-FF4AA84805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46B487-67ED-420A-9313-5F963E8402FC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1B8C7-4BE4-3791-B5E7-9BD2663A88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1FC13-720B-5B47-411D-6508752AA9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801C2-D666-4C6B-843B-0CCCBDDB2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878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8.pn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CD16B-26C8-A9F6-6427-8B709DC72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Session: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C004D2-FE1B-5E43-BB6C-083201C23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sz="3200" dirty="0"/>
              <a:t>Organizing and Organizational Design</a:t>
            </a:r>
          </a:p>
        </p:txBody>
      </p:sp>
    </p:spTree>
    <p:extLst>
      <p:ext uri="{BB962C8B-B14F-4D97-AF65-F5344CB8AC3E}">
        <p14:creationId xmlns:p14="http://schemas.microsoft.com/office/powerpoint/2010/main" val="403510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iagram&#10;&#10;Description automatically generated">
            <a:extLst>
              <a:ext uri="{FF2B5EF4-FFF2-40B4-BE49-F238E27FC236}">
                <a16:creationId xmlns:a16="http://schemas.microsoft.com/office/drawing/2014/main" id="{43D19208-3D8C-B826-8A85-D510F25B51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85890"/>
            <a:ext cx="12192000" cy="3286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28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CF3006D-D4E7-9757-4B9B-437B75710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680" y="457200"/>
            <a:ext cx="84606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814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EA28C71-68CC-105C-219C-A28A20323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2727"/>
            <a:ext cx="11277600" cy="589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969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logo&#10;&#10;Description automatically generated">
            <a:extLst>
              <a:ext uri="{FF2B5EF4-FFF2-40B4-BE49-F238E27FC236}">
                <a16:creationId xmlns:a16="http://schemas.microsoft.com/office/drawing/2014/main" id="{2312ADBF-407E-BEC3-AC72-543399026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74" y="518666"/>
            <a:ext cx="12192000" cy="1270595"/>
          </a:xfrm>
          <a:prstGeom prst="rect">
            <a:avLst/>
          </a:prstGeom>
        </p:spPr>
      </p:pic>
      <p:pic>
        <p:nvPicPr>
          <p:cNvPr id="3" name="Picture 2" descr="A white text with black text&#10;&#10;Description automatically generated">
            <a:extLst>
              <a:ext uri="{FF2B5EF4-FFF2-40B4-BE49-F238E27FC236}">
                <a16:creationId xmlns:a16="http://schemas.microsoft.com/office/drawing/2014/main" id="{B616873B-77B1-430E-FDD5-1F6576187B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9689"/>
            <a:ext cx="10262331" cy="3118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18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826C033B-65B1-B2FD-F4B2-34E18CF0B2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832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ECA248E-CF00-9217-778F-F11794608B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37795"/>
            <a:ext cx="11277600" cy="558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850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F679D3D-59E3-1EE1-5704-7BB91B122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0" y="1044324"/>
            <a:ext cx="12192000" cy="2505281"/>
          </a:xfrm>
          <a:prstGeom prst="rect">
            <a:avLst/>
          </a:prstGeom>
        </p:spPr>
      </p:pic>
      <p:pic>
        <p:nvPicPr>
          <p:cNvPr id="3" name="Picture 2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37E20CF4-7C8F-B075-77D3-D1FB373A4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158" y="3783808"/>
            <a:ext cx="11994647" cy="120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699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AC9F26B-DA70-5CD3-560A-4AB1BFB577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02" y="462337"/>
            <a:ext cx="1156356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261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298CEB8-9449-5904-02ED-A7803F3A3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94182"/>
            <a:ext cx="11277600" cy="546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038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8A950F-B008-0F07-05C8-B02A12117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49300"/>
            <a:ext cx="11277600" cy="544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969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D76604-D901-3E6E-3045-8DA8809A3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900" y="4376737"/>
            <a:ext cx="10172699" cy="1789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3FDD661-A2BB-262E-64BE-FD52378B2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650" y="338137"/>
            <a:ext cx="10172700" cy="4087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367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 assembly line in a factory&#10;&#10;Description automatically generated">
            <a:extLst>
              <a:ext uri="{FF2B5EF4-FFF2-40B4-BE49-F238E27FC236}">
                <a16:creationId xmlns:a16="http://schemas.microsoft.com/office/drawing/2014/main" id="{DED47988-2BF3-B3A3-376B-57398993F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4" y="4980"/>
            <a:ext cx="11231177" cy="6853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79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9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F503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1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D60A28-C477-9B4F-722C-23C5968B58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035" y="1748996"/>
            <a:ext cx="5129784" cy="3360008"/>
          </a:xfrm>
          <a:prstGeom prst="rect">
            <a:avLst/>
          </a:prstGeom>
        </p:spPr>
      </p:pic>
      <p:sp>
        <p:nvSpPr>
          <p:cNvPr id="27" name="Rectangle 13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C74F0F-9DC9-6BDA-DFFA-5F0D8428A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180" y="1961670"/>
            <a:ext cx="5129784" cy="2934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0430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500C53-6839-B0BB-6478-26D1C886A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0" y="365125"/>
            <a:ext cx="10325100" cy="33718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AF1E83-B3F1-A735-FD8B-B16652B880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450" y="3810000"/>
            <a:ext cx="10172700" cy="2940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787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BD6901-7316-4DC6-E876-E2C1ADCE8A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8856"/>
            <a:ext cx="12192000" cy="6120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473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050F67-9C30-F46C-9025-6526494B6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320040"/>
            <a:ext cx="11277600" cy="41376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E4EE8A-DEE4-6E0F-91F8-3AAE57BD3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17" y="4410932"/>
            <a:ext cx="11373233" cy="185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078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688C7A-F247-E4EA-E138-034D0D646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69517"/>
            <a:ext cx="11277600" cy="391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1697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E3C55F-723F-3E1B-0EF9-F0332B57C9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" y="0"/>
            <a:ext cx="120332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0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EEF87AA-3A25-E5C1-9FE9-863C541A7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92471"/>
            <a:ext cx="12192000" cy="507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670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F82317-6F76-4A82-6C37-7DA67F5B3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3426"/>
            <a:ext cx="12192000" cy="601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3792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486EAB-FE6E-AA67-21F9-C1C327CC5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2276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14E003-6665-99BC-6104-33C03A99DC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2" y="457200"/>
            <a:ext cx="10336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9040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C032D3-0991-1792-470E-7C58E7444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635" y="361950"/>
            <a:ext cx="10258425" cy="2628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E79A3D5-4FE7-FE37-C8BD-D0DCF1C6DF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211" y="2990850"/>
            <a:ext cx="10201275" cy="361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0432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AFF19D-5C88-71FA-1A86-19779046F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8172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7EEA2C-41EE-08EA-2D06-537F8EBE1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04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638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517BCD-89C6-435C-09E8-F35C9E0AC3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837" y="157162"/>
            <a:ext cx="10334625" cy="20097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789050-A641-7319-38F0-DD822AAD6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374" y="2249487"/>
            <a:ext cx="10115550" cy="14954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F189996-6790-4B32-3792-828A3C7518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512" y="3827462"/>
            <a:ext cx="10267950" cy="1028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DC19329-0FA6-52FD-13CB-B2DA238BAE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374" y="4938712"/>
            <a:ext cx="10182225" cy="1400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011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430D9B-6845-A7CA-BE09-77F775877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0400"/>
            <a:ext cx="12192000" cy="572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5486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4E0798-AC04-C65B-EDAE-1BE37F0614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281" y="97605"/>
            <a:ext cx="11517329" cy="6601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6122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C21B86-F127-38C4-7220-FF6355A260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01" y="457200"/>
            <a:ext cx="1186665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7450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1E6E85-F722-3BBE-76FF-E49D083AB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362" y="3098800"/>
            <a:ext cx="10239375" cy="24257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2E7FF3-3576-1BDC-C7F3-A6E2385E4F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862" y="1579562"/>
            <a:ext cx="10294938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1458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3DFC05-999B-1960-8E8D-F28D0B6CF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12" y="71919"/>
            <a:ext cx="11846104" cy="6585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936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52521A-D469-E274-2F9B-C2A1906FB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306" y="123291"/>
            <a:ext cx="11769047" cy="664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8767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E31A09-71DD-AEF8-3F9C-99681451A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262" y="1824037"/>
            <a:ext cx="10277475" cy="3209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7944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390490-0D0C-4422-22A4-609437E60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162" y="1322387"/>
            <a:ext cx="10391775" cy="1457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41BC88-AB44-808B-10EA-6E3918BF2D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330" y="2910262"/>
            <a:ext cx="10231437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429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F489EA-2DD1-EB87-F02F-9D3A43456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933" y="0"/>
            <a:ext cx="103281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86377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7D50A3-EC39-9588-A7D8-F01108F1D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" y="58737"/>
            <a:ext cx="6610350" cy="6286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2B412E-4A7D-A6A7-3CEB-A051662820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1650" y="285750"/>
            <a:ext cx="5105400" cy="628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4975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9E0CC9-08AB-D874-8DC1-3A66DC984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37" y="236307"/>
            <a:ext cx="11835829" cy="629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3575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E1A526-DA82-13D6-976D-1B7C10D8F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29" y="137160"/>
            <a:ext cx="11932920" cy="6622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99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0AEC92-46CA-4110-1998-E2B0A52E9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57" y="780836"/>
            <a:ext cx="11748499" cy="5409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5670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805267-2061-53B2-5205-B93E1D873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15" y="364733"/>
            <a:ext cx="11856377" cy="6174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3251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92B297-6DDB-7B34-BFC9-75428D7D01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39" y="333103"/>
            <a:ext cx="11959047" cy="6048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1115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81CF3D-9147-4EE9-533A-4FDE7D28CB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" y="0"/>
            <a:ext cx="8245475" cy="63436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958043-A94F-AE96-1002-FC05CF413E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7250" y="1154112"/>
            <a:ext cx="3517900" cy="273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262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F9D559-CA47-A1D6-7115-2EE2AF6D7A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58863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62F9D7-2AF5-A9DE-4B88-5BCA2A2A3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54726"/>
            <a:ext cx="11277600" cy="642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1332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9013D-86F9-3326-B428-94E071CEA7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23" y="104503"/>
            <a:ext cx="11828417" cy="6596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63401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CC3C157-FCEB-49B2-541C-0BD9836E9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37" y="2402477"/>
            <a:ext cx="11871960" cy="42820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6BEF36-DF63-7151-75AA-CE461DC78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637" y="306977"/>
            <a:ext cx="11871960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89595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E0ACC2-B013-C422-8356-E57036947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21377"/>
            <a:ext cx="11277600" cy="4545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8336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EEE7C5C-A068-8FBC-2644-4400846CA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53" y="-480"/>
            <a:ext cx="11236826" cy="1322126"/>
          </a:xfrm>
          <a:prstGeom prst="rect">
            <a:avLst/>
          </a:prstGeom>
        </p:spPr>
      </p:pic>
      <p:pic>
        <p:nvPicPr>
          <p:cNvPr id="3" name="Picture 2" descr="A diagram of a structure&#10;&#10;Description automatically generated">
            <a:extLst>
              <a:ext uri="{FF2B5EF4-FFF2-40B4-BE49-F238E27FC236}">
                <a16:creationId xmlns:a16="http://schemas.microsoft.com/office/drawing/2014/main" id="{7DEC0537-A2F8-FC36-9019-4505F23C3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93" y="1271827"/>
            <a:ext cx="11412213" cy="5460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49562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C981C3C4-A157-0454-B560-C61049E12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23" y="457199"/>
            <a:ext cx="11880668" cy="615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5498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tore with surfboards from the ceiling&#10;&#10;Description automatically generated">
            <a:extLst>
              <a:ext uri="{FF2B5EF4-FFF2-40B4-BE49-F238E27FC236}">
                <a16:creationId xmlns:a16="http://schemas.microsoft.com/office/drawing/2014/main" id="{E1E2C75E-40EF-3BA4-5E85-C6EB007D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77" y="306977"/>
            <a:ext cx="11580223" cy="6309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5472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662BA570-680A-800C-1504-124983674C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3" y="150223"/>
            <a:ext cx="12011297" cy="6570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90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page&#10;&#10;Description automatically generated">
            <a:extLst>
              <a:ext uri="{FF2B5EF4-FFF2-40B4-BE49-F238E27FC236}">
                <a16:creationId xmlns:a16="http://schemas.microsoft.com/office/drawing/2014/main" id="{E305C74D-67EA-EA12-D4A0-57A790EB14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817" y="744583"/>
            <a:ext cx="11893732" cy="545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5071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B5F3A6E0-B14F-4A17-58D7-70014DFEF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" y="163285"/>
            <a:ext cx="11959046" cy="651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62755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34ED468-8A58-73CF-92D7-F073C2815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97" y="111034"/>
            <a:ext cx="11913326" cy="6655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813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organization&#10;&#10;Description automatically generated">
            <a:extLst>
              <a:ext uri="{FF2B5EF4-FFF2-40B4-BE49-F238E27FC236}">
                <a16:creationId xmlns:a16="http://schemas.microsoft.com/office/drawing/2014/main" id="{0B5B5A8F-6737-5615-D508-7D602D8C8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01" y="308226"/>
            <a:ext cx="11861515" cy="624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19041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construction site&#10;&#10;Description automatically generated">
            <a:extLst>
              <a:ext uri="{FF2B5EF4-FFF2-40B4-BE49-F238E27FC236}">
                <a16:creationId xmlns:a16="http://schemas.microsoft.com/office/drawing/2014/main" id="{4790A198-C9CB-9184-F624-8A80BE9BC8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4184"/>
            <a:ext cx="11277600" cy="625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82593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">
            <a:extLst>
              <a:ext uri="{FF2B5EF4-FFF2-40B4-BE49-F238E27FC236}">
                <a16:creationId xmlns:a16="http://schemas.microsoft.com/office/drawing/2014/main" id="{D520BFB8-B4CC-BF91-9E67-69804D885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54" y="1306285"/>
            <a:ext cx="11812554" cy="5498841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958992E1-9A04-1915-252B-A1F9616538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054" y="150223"/>
            <a:ext cx="11812554" cy="110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88342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DD8FC87-8DC7-F3F4-D0C4-B329FBA7B6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789" y="130629"/>
            <a:ext cx="11678193" cy="662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47784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black text&#10;&#10;Description automatically generated">
            <a:extLst>
              <a:ext uri="{FF2B5EF4-FFF2-40B4-BE49-F238E27FC236}">
                <a16:creationId xmlns:a16="http://schemas.microsoft.com/office/drawing/2014/main" id="{59F5AA87-203F-1518-F0E0-10C9A4AEF9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247" y="28884"/>
            <a:ext cx="9791767" cy="1362075"/>
          </a:xfrm>
          <a:prstGeom prst="rect">
            <a:avLst/>
          </a:prstGeom>
        </p:spPr>
      </p:pic>
      <p:pic>
        <p:nvPicPr>
          <p:cNvPr id="3" name="Picture 2" descr="A person sitting at a table with a computer&#10;&#10;Description automatically generated">
            <a:extLst>
              <a:ext uri="{FF2B5EF4-FFF2-40B4-BE49-F238E27FC236}">
                <a16:creationId xmlns:a16="http://schemas.microsoft.com/office/drawing/2014/main" id="{85A1C01A-CA29-2C86-5F2F-6262D4254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743" y="1490800"/>
            <a:ext cx="6286500" cy="5367509"/>
          </a:xfrm>
          <a:prstGeom prst="rect">
            <a:avLst/>
          </a:prstGeom>
        </p:spPr>
      </p:pic>
      <p:pic>
        <p:nvPicPr>
          <p:cNvPr id="4" name="Picture 3" descr="A screenshot of a phone&#10;&#10;Description automatically generated">
            <a:extLst>
              <a:ext uri="{FF2B5EF4-FFF2-40B4-BE49-F238E27FC236}">
                <a16:creationId xmlns:a16="http://schemas.microsoft.com/office/drawing/2014/main" id="{452ABB7D-05C9-616C-9A4F-52741AFDCA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5000" y="1770828"/>
            <a:ext cx="4140908" cy="4286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0206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7192C17-8CCA-203C-8E35-06922CC5D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016" y="77057"/>
            <a:ext cx="11953982" cy="6678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9147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789DA05-4644-AA44-838F-EB2377A88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474" y="199545"/>
            <a:ext cx="11183420" cy="3224521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5FC2F9F6-685B-1C50-ACB9-39E5491555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74" y="3433936"/>
            <a:ext cx="11183420" cy="2951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5369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CC35406A-B30A-FCEA-9716-D2A59C9DA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663" y="163287"/>
            <a:ext cx="11652068" cy="652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47232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and person playing on a slide&#10;&#10;Description automatically generated">
            <a:extLst>
              <a:ext uri="{FF2B5EF4-FFF2-40B4-BE49-F238E27FC236}">
                <a16:creationId xmlns:a16="http://schemas.microsoft.com/office/drawing/2014/main" id="{B5B3302D-9071-085E-CEB0-1EAF7C337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296" y="595484"/>
            <a:ext cx="6210300" cy="5524500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ED467591-A63B-47DE-E774-80DC7C712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4495" y="1330862"/>
            <a:ext cx="4212996" cy="393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28524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7DF2DC7E-0B99-D5DD-5027-007714794F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717" y="102743"/>
            <a:ext cx="11712539" cy="6637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5419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28114C3-35C5-98A6-DB79-D1ED248AC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72160"/>
            <a:ext cx="11277600" cy="43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6404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text">
            <a:extLst>
              <a:ext uri="{FF2B5EF4-FFF2-40B4-BE49-F238E27FC236}">
                <a16:creationId xmlns:a16="http://schemas.microsoft.com/office/drawing/2014/main" id="{F9D090E7-43D4-9DDA-E9EF-531FAFE12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03" y="883646"/>
            <a:ext cx="11430000" cy="2362474"/>
          </a:xfrm>
          <a:prstGeom prst="rect">
            <a:avLst/>
          </a:prstGeom>
        </p:spPr>
      </p:pic>
      <p:pic>
        <p:nvPicPr>
          <p:cNvPr id="6" name="Picture 5" descr="A close up of text&#10;&#10;Description automatically generated">
            <a:extLst>
              <a:ext uri="{FF2B5EF4-FFF2-40B4-BE49-F238E27FC236}">
                <a16:creationId xmlns:a16="http://schemas.microsoft.com/office/drawing/2014/main" id="{62A29BC1-EB50-7D4F-F058-695B26A5D2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103" y="3300861"/>
            <a:ext cx="11430000" cy="274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34128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528AB9D8-5165-1AD6-BCE3-D9237BBCA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427" y="313362"/>
            <a:ext cx="11861515" cy="628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35144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73623E6-6E5D-DD4F-AA8E-B93CDE016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208" y="87330"/>
            <a:ext cx="11825555" cy="668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94236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97443A41-7CD0-41B8-D03C-4F389C3CB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427" y="714053"/>
            <a:ext cx="11938571" cy="5604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85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5" ma:contentTypeDescription="Create a new document." ma:contentTypeScope="" ma:versionID="13790e53ab4c2e5fb249e1b43a37cc0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74bbbab3657a1574bc8114e59ff2e58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bjectDetectorVersions" minOccurs="0"/>
                <xsd:element ref="ns3:MediaLengthInSecond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F3FC7B63-558E-4692-A411-A57DAD894C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D1408DE-2881-403F-A570-6CCF8CE1AC7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34408B-902C-457E-9DEB-FD8BE1EFD4EF}">
  <ds:schemaRefs>
    <ds:schemaRef ds:uri="http://purl.org/dc/dcmitype/"/>
    <ds:schemaRef ds:uri="0d4f6ffa-9f28-4e2a-a23f-4264c91c95c3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infopath/2007/PartnerControls"/>
    <ds:schemaRef ds:uri="a5bd8bae-d77b-4579-b242-1f3afbf6618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</Words>
  <Application>Microsoft Office PowerPoint</Application>
  <PresentationFormat>Widescreen</PresentationFormat>
  <Paragraphs>2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4" baseType="lpstr">
      <vt:lpstr>Arial</vt:lpstr>
      <vt:lpstr>Calibri</vt:lpstr>
      <vt:lpstr>Calibri Light</vt:lpstr>
      <vt:lpstr>Office Theme</vt:lpstr>
      <vt:lpstr>Session: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156</cp:revision>
  <dcterms:created xsi:type="dcterms:W3CDTF">2024-03-01T19:01:40Z</dcterms:created>
  <dcterms:modified xsi:type="dcterms:W3CDTF">2025-03-08T21:43:27Z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