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794"/>
    <p:restoredTop sz="94718"/>
  </p:normalViewPr>
  <p:slideViewPr>
    <p:cSldViewPr snapToGrid="0" snapToObjects="1">
      <p:cViewPr varScale="1">
        <p:scale>
          <a:sx n="67" d="100"/>
          <a:sy n="67" d="100"/>
        </p:scale>
        <p:origin x="184" y="7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334B7C-C6A7-C44C-9902-81B821083E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6498C4-5EFF-4647-9A22-131BB0E036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1244C-568F-F348-9510-919EFDD43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4FB54-F87B-AF4A-B9FA-F963B149C1AC}" type="datetimeFigureOut">
              <a:rPr lang="en-US" smtClean="0"/>
              <a:t>10/28/20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354E6C-E159-F24F-AFDC-CCD1B2339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3EB592-BDE4-4442-B1F8-C97F7089B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F0A-DA0D-1647-BE18-ACFC6D5469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164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1551A-D1B3-184D-8254-6A2F0891D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2450C9-2A92-6545-B424-B9531F63BA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3B69C1-3BFD-BE48-A5E1-035F0A91BF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4FB54-F87B-AF4A-B9FA-F963B149C1AC}" type="datetimeFigureOut">
              <a:rPr lang="en-US" smtClean="0"/>
              <a:t>10/28/20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1C07F0-91B2-5A47-83E6-9FB006C2C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E18F1-8AE3-A84A-B40E-FFA824EA02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F0A-DA0D-1647-BE18-ACFC6D5469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779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75EE88-E15D-534C-A3E9-88EB706CA8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B04BC6-AB0F-A645-8E86-1E0948B4A5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A904E0-6C20-D44E-96A6-7E5BF066D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4FB54-F87B-AF4A-B9FA-F963B149C1AC}" type="datetimeFigureOut">
              <a:rPr lang="en-US" smtClean="0"/>
              <a:t>10/28/20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5E639C-A3BF-0544-B35E-581D78EC1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EA6B2-DFD6-6C4E-904D-2FEB1D51A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F0A-DA0D-1647-BE18-ACFC6D5469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886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64AF5-8571-B049-B41F-50C3BDC7F3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16D57B-16A1-3B4A-80CA-3A24A2DC6E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507F1D-83AE-AF4C-B5AE-C217A6C3CB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344DBE-4377-D24D-896A-42DE9AD8D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4FB54-F87B-AF4A-B9FA-F963B149C1AC}" type="datetimeFigureOut">
              <a:rPr lang="en-US" smtClean="0"/>
              <a:t>10/28/20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155DAB-671E-C546-A454-16BC22769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C7A543-71D7-F742-9B31-F043ABB46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F0A-DA0D-1647-BE18-ACFC6D5469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3060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863564-46A8-FE48-95FB-9715B3947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E7409B-E502-F446-833F-FC860294EA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C78762-A3A6-3741-A801-D489CFE59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2D6D117-19EE-4C40-9868-C27AF01AFC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C2EF4C-E7BC-A74B-ACED-55323B853C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0F3050-FD97-8947-B5F6-A5D213787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4FB54-F87B-AF4A-B9FA-F963B149C1AC}" type="datetimeFigureOut">
              <a:rPr lang="en-US" smtClean="0"/>
              <a:t>10/28/20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B71ACF-4FAB-634A-9A5A-A68A72766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AEEB48-1084-0946-A626-9A364C9A5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F0A-DA0D-1647-BE18-ACFC6D5469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502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3F973-1A37-4246-BDCE-7779D536A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4F2BB0-102B-3B48-A459-BAF32D524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4FB54-F87B-AF4A-B9FA-F963B149C1AC}" type="datetimeFigureOut">
              <a:rPr lang="en-US" smtClean="0"/>
              <a:t>10/28/20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32C9D9-A73C-FD49-8263-2F95A614D2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12F3A8-F6B8-A849-8BE3-4F21C6404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F0A-DA0D-1647-BE18-ACFC6D5469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296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5323A2-AB3A-A14D-BF27-270C4AFDB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4FB54-F87B-AF4A-B9FA-F963B149C1AC}" type="datetimeFigureOut">
              <a:rPr lang="en-US" smtClean="0"/>
              <a:t>10/28/20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FF4D47-CAFC-164E-B80E-1B988A53C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C574E0-B4D6-B244-A2BA-378F8DBDB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F0A-DA0D-1647-BE18-ACFC6D5469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554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1BF8C-571D-8646-B429-DAB924E9A3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05BD61-BAF1-FF49-BF44-CFCC6CE3C1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03F760-828B-354A-ACD5-29A970F36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18DF1E-7054-374E-869A-20564BD2A7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4FB54-F87B-AF4A-B9FA-F963B149C1AC}" type="datetimeFigureOut">
              <a:rPr lang="en-US" smtClean="0"/>
              <a:t>10/28/20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5BE970-B0CD-A447-BD69-3659A20FD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E775E2-1DD1-3B48-923E-643614D904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F0A-DA0D-1647-BE18-ACFC6D5469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443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B8717-C841-7342-90DD-74AA60E8C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D90D375-B5C1-7F4C-A53C-DAFA0DDA83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1FC38C-13C7-8943-85A7-DAC00AF2FD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F8B3EA-AC9B-FD49-A294-E969A32DB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4FB54-F87B-AF4A-B9FA-F963B149C1AC}" type="datetimeFigureOut">
              <a:rPr lang="en-US" smtClean="0"/>
              <a:t>10/28/20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4179C8-0383-F44B-87BB-A2A0CC4E1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476795-7505-F440-A569-D56EB0680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F0A-DA0D-1647-BE18-ACFC6D5469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196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745EFB-058E-094D-A735-91AA4E135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CA7CF9-B736-D045-B924-BF6A2980F1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8C356B-21D8-2449-BEAF-38FA0EC89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4FB54-F87B-AF4A-B9FA-F963B149C1AC}" type="datetimeFigureOut">
              <a:rPr lang="en-US" smtClean="0"/>
              <a:t>10/28/20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99047A-3B7D-C343-9F9F-9B1D5160A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57F0A5-A0E4-D94A-B4D5-2A0F0F702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F0A-DA0D-1647-BE18-ACFC6D5469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582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CB52F28-C696-8B43-AB40-9BAD6557E3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875F2B-A2DE-884B-AD8A-EBC02C3B69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D30C2F-41D9-D24D-95D4-89D8EEDDAF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4FB54-F87B-AF4A-B9FA-F963B149C1AC}" type="datetimeFigureOut">
              <a:rPr lang="en-US" smtClean="0"/>
              <a:t>10/28/20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376C6B-8B0A-3F4B-8534-AC8A8B601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F89142-D16A-DC49-936D-DC0C6768F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BEF0A-DA0D-1647-BE18-ACFC6D5469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526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C5B875-6A84-8240-8199-9971757FD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6C93A1-7640-FA43-A0C1-8E0DBDBCDC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93E706-6705-8B4B-86B2-DE911E307F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64FB54-F87B-AF4A-B9FA-F963B149C1AC}" type="datetimeFigureOut">
              <a:rPr lang="en-US" smtClean="0"/>
              <a:t>10/28/20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847BC8-2558-8F4A-9884-16E66D60BE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130E9F-F964-434F-86C1-03976ED1E6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BEF0A-DA0D-1647-BE18-ACFC6D5469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398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BA608F8-FA94-9045-B9B8-0AE1ED161E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1335" y="1746653"/>
            <a:ext cx="2275382" cy="30338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AEF91A-2C32-AB4A-820E-C057792C12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250" y="5048250"/>
            <a:ext cx="3406530" cy="1397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0E0CB67-24A1-204F-9E70-32C4FE9DAE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7046" y="4780496"/>
            <a:ext cx="2479454" cy="191849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64B51AA-874C-4948-AA41-B465A0F245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04" y="533170"/>
            <a:ext cx="3580541" cy="200791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7AFCCD7-1180-6E42-BA2F-199FFBE2F7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64553" y="240685"/>
            <a:ext cx="4132172" cy="200954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2DC4DE5-4BB0-E444-9261-11542187480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57229" y="2831937"/>
            <a:ext cx="4839496" cy="176772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C7214974-B6F4-A54F-BBE0-E67B32180EA3}"/>
              </a:ext>
            </a:extLst>
          </p:cNvPr>
          <p:cNvSpPr txBox="1"/>
          <p:nvPr/>
        </p:nvSpPr>
        <p:spPr>
          <a:xfrm>
            <a:off x="7646209" y="2356415"/>
            <a:ext cx="2982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Wooded areas  tree climbing 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E32E9D5-669C-734F-B4D1-07D102EF39D1}"/>
              </a:ext>
            </a:extLst>
          </p:cNvPr>
          <p:cNvSpPr txBox="1"/>
          <p:nvPr/>
        </p:nvSpPr>
        <p:spPr>
          <a:xfrm>
            <a:off x="3659648" y="240685"/>
            <a:ext cx="39475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Adventurous activities – shelter building</a:t>
            </a:r>
          </a:p>
          <a:p>
            <a:r>
              <a:rPr lang="en-US" dirty="0"/>
              <a:t>Camp craft, fire making, bush craft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5A54089-3C96-7C40-ADDB-50753968FA2B}"/>
              </a:ext>
            </a:extLst>
          </p:cNvPr>
          <p:cNvSpPr txBox="1"/>
          <p:nvPr/>
        </p:nvSpPr>
        <p:spPr>
          <a:xfrm>
            <a:off x="-30373" y="4230325"/>
            <a:ext cx="4343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Outdoor classroom – social communication 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4177A04-AFB6-7443-BF84-7AF7E96162E0}"/>
              </a:ext>
            </a:extLst>
          </p:cNvPr>
          <p:cNvSpPr txBox="1"/>
          <p:nvPr/>
        </p:nvSpPr>
        <p:spPr>
          <a:xfrm>
            <a:off x="5633426" y="5498659"/>
            <a:ext cx="259353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Adventurous activities</a:t>
            </a:r>
          </a:p>
          <a:p>
            <a:r>
              <a:rPr lang="en-US" dirty="0"/>
              <a:t>Physical development</a:t>
            </a:r>
          </a:p>
          <a:p>
            <a:r>
              <a:rPr lang="en-US" dirty="0"/>
              <a:t>Environmental awareness</a:t>
            </a:r>
          </a:p>
          <a:p>
            <a:endParaRPr lang="en-US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EBF7773-5676-1B47-8090-FF8916DF5517}"/>
              </a:ext>
            </a:extLst>
          </p:cNvPr>
          <p:cNvSpPr txBox="1"/>
          <p:nvPr/>
        </p:nvSpPr>
        <p:spPr>
          <a:xfrm>
            <a:off x="643473" y="2881108"/>
            <a:ext cx="2214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Range of affordances </a:t>
            </a:r>
          </a:p>
        </p:txBody>
      </p:sp>
    </p:spTree>
    <p:extLst>
      <p:ext uri="{BB962C8B-B14F-4D97-AF65-F5344CB8AC3E}">
        <p14:creationId xmlns:p14="http://schemas.microsoft.com/office/powerpoint/2010/main" val="7160645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31</Words>
  <Application>Microsoft Macintosh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Nalda Wainwright</dc:creator>
  <cp:lastModifiedBy>Nalda Wainwright</cp:lastModifiedBy>
  <cp:revision>3</cp:revision>
  <dcterms:created xsi:type="dcterms:W3CDTF">2020-10-28T14:49:09Z</dcterms:created>
  <dcterms:modified xsi:type="dcterms:W3CDTF">2020-10-28T15:54:00Z</dcterms:modified>
</cp:coreProperties>
</file>