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6" r:id="rId9"/>
    <p:sldId id="264" r:id="rId10"/>
    <p:sldId id="265" r:id="rId11"/>
    <p:sldId id="267" r:id="rId12"/>
    <p:sldId id="268" r:id="rId13"/>
    <p:sldId id="270" r:id="rId14"/>
    <p:sldId id="271" r:id="rId15"/>
    <p:sldId id="272"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FB01858-15FA-4160-92A2-A378FF3E6B3E}">
          <p14:sldIdLst>
            <p14:sldId id="257"/>
            <p14:sldId id="258"/>
            <p14:sldId id="259"/>
            <p14:sldId id="260"/>
            <p14:sldId id="261"/>
            <p14:sldId id="262"/>
            <p14:sldId id="263"/>
            <p14:sldId id="266"/>
            <p14:sldId id="264"/>
            <p14:sldId id="265"/>
            <p14:sldId id="267"/>
            <p14:sldId id="268"/>
            <p14:sldId id="270"/>
            <p14:sldId id="271"/>
            <p14:sldId id="272"/>
          </p14:sldIdLst>
        </p14:section>
        <p14:section name="Untitled Section" id="{738A5940-49B5-4328-AFA4-4131CF40AA61}">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002B64-2625-DD7A-E93B-2C736A34E7F1}" v="91" dt="2026-02-12T11:18:27.9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lsius Neboh (2434221)" userId="S::2434221@student.uwtsd.ac.uk::509c62e9-c277-443c-9b2f-bd7fb466c570" providerId="AD" clId="Web-{D0F6554C-84DF-1A0B-4988-7D10E3C8D8EE}"/>
    <pc:docChg chg="modSld">
      <pc:chgData name="Celsius Neboh (2434221)" userId="S::2434221@student.uwtsd.ac.uk::509c62e9-c277-443c-9b2f-bd7fb466c570" providerId="AD" clId="Web-{D0F6554C-84DF-1A0B-4988-7D10E3C8D8EE}" dt="2026-02-07T15:24:05.432" v="275" actId="20577"/>
      <pc:docMkLst>
        <pc:docMk/>
      </pc:docMkLst>
      <pc:sldChg chg="modSp">
        <pc:chgData name="Celsius Neboh (2434221)" userId="S::2434221@student.uwtsd.ac.uk::509c62e9-c277-443c-9b2f-bd7fb466c570" providerId="AD" clId="Web-{D0F6554C-84DF-1A0B-4988-7D10E3C8D8EE}" dt="2026-02-07T15:24:05.432" v="275" actId="20577"/>
        <pc:sldMkLst>
          <pc:docMk/>
          <pc:sldMk cId="3276891251" sldId="267"/>
        </pc:sldMkLst>
        <pc:spChg chg="mod">
          <ac:chgData name="Celsius Neboh (2434221)" userId="S::2434221@student.uwtsd.ac.uk::509c62e9-c277-443c-9b2f-bd7fb466c570" providerId="AD" clId="Web-{D0F6554C-84DF-1A0B-4988-7D10E3C8D8EE}" dt="2026-02-07T15:24:05.432" v="275" actId="20577"/>
          <ac:spMkLst>
            <pc:docMk/>
            <pc:sldMk cId="3276891251" sldId="267"/>
            <ac:spMk id="4" creationId="{E13587F6-90AD-4CD5-E02C-AF7A10679B2A}"/>
          </ac:spMkLst>
        </pc:spChg>
      </pc:sldChg>
    </pc:docChg>
  </pc:docChgLst>
  <pc:docChgLst>
    <pc:chgData name="Celsius Neboh (2434221)" userId="S::2434221@student.uwtsd.ac.uk::509c62e9-c277-443c-9b2f-bd7fb466c570" providerId="AD" clId="Web-{A5B1BBAC-BD10-B7A9-671C-7DA653FEBB45}"/>
    <pc:docChg chg="addSld">
      <pc:chgData name="Celsius Neboh (2434221)" userId="S::2434221@student.uwtsd.ac.uk::509c62e9-c277-443c-9b2f-bd7fb466c570" providerId="AD" clId="Web-{A5B1BBAC-BD10-B7A9-671C-7DA653FEBB45}" dt="2026-02-05T10:57:56.348" v="0"/>
      <pc:docMkLst>
        <pc:docMk/>
      </pc:docMkLst>
      <pc:sldChg chg="new">
        <pc:chgData name="Celsius Neboh (2434221)" userId="S::2434221@student.uwtsd.ac.uk::509c62e9-c277-443c-9b2f-bd7fb466c570" providerId="AD" clId="Web-{A5B1BBAC-BD10-B7A9-671C-7DA653FEBB45}" dt="2026-02-05T10:57:56.348" v="0"/>
        <pc:sldMkLst>
          <pc:docMk/>
          <pc:sldMk cId="3331127811" sldId="257"/>
        </pc:sldMkLst>
      </pc:sldChg>
    </pc:docChg>
  </pc:docChgLst>
  <pc:docChgLst>
    <pc:chgData name="Celsius Neboh (2434221)" userId="S::2434221@student.uwtsd.ac.uk::509c62e9-c277-443c-9b2f-bd7fb466c570" providerId="AD" clId="Web-{C07B5C84-B620-D1CD-8D60-C462742D3968}"/>
    <pc:docChg chg="addSld modSld addSection modSection">
      <pc:chgData name="Celsius Neboh (2434221)" userId="S::2434221@student.uwtsd.ac.uk::509c62e9-c277-443c-9b2f-bd7fb466c570" providerId="AD" clId="Web-{C07B5C84-B620-D1CD-8D60-C462742D3968}" dt="2026-02-06T09:32:03.820" v="79"/>
      <pc:docMkLst>
        <pc:docMk/>
      </pc:docMkLst>
      <pc:sldChg chg="delSp">
        <pc:chgData name="Celsius Neboh (2434221)" userId="S::2434221@student.uwtsd.ac.uk::509c62e9-c277-443c-9b2f-bd7fb466c570" providerId="AD" clId="Web-{C07B5C84-B620-D1CD-8D60-C462742D3968}" dt="2026-02-06T09:32:03.820" v="79"/>
        <pc:sldMkLst>
          <pc:docMk/>
          <pc:sldMk cId="3331127811" sldId="257"/>
        </pc:sldMkLst>
      </pc:sldChg>
      <pc:sldChg chg="delSp modSp">
        <pc:chgData name="Celsius Neboh (2434221)" userId="S::2434221@student.uwtsd.ac.uk::509c62e9-c277-443c-9b2f-bd7fb466c570" providerId="AD" clId="Web-{C07B5C84-B620-D1CD-8D60-C462742D3968}" dt="2026-02-06T09:28:41.518" v="48" actId="14100"/>
        <pc:sldMkLst>
          <pc:docMk/>
          <pc:sldMk cId="2941364160" sldId="258"/>
        </pc:sldMkLst>
        <pc:spChg chg="mod">
          <ac:chgData name="Celsius Neboh (2434221)" userId="S::2434221@student.uwtsd.ac.uk::509c62e9-c277-443c-9b2f-bd7fb466c570" providerId="AD" clId="Web-{C07B5C84-B620-D1CD-8D60-C462742D3968}" dt="2026-02-06T09:28:41.518" v="48" actId="14100"/>
          <ac:spMkLst>
            <pc:docMk/>
            <pc:sldMk cId="2941364160" sldId="258"/>
            <ac:spMk id="5" creationId="{81F2DDEF-696D-D4EA-CD81-4654AEF283B1}"/>
          </ac:spMkLst>
        </pc:spChg>
      </pc:sldChg>
      <pc:sldChg chg="addSp delSp modSp new">
        <pc:chgData name="Celsius Neboh (2434221)" userId="S::2434221@student.uwtsd.ac.uk::509c62e9-c277-443c-9b2f-bd7fb466c570" providerId="AD" clId="Web-{C07B5C84-B620-D1CD-8D60-C462742D3968}" dt="2026-02-06T09:29:03.346" v="52" actId="14100"/>
        <pc:sldMkLst>
          <pc:docMk/>
          <pc:sldMk cId="3298972245" sldId="259"/>
        </pc:sldMkLst>
        <pc:spChg chg="mod">
          <ac:chgData name="Celsius Neboh (2434221)" userId="S::2434221@student.uwtsd.ac.uk::509c62e9-c277-443c-9b2f-bd7fb466c570" providerId="AD" clId="Web-{C07B5C84-B620-D1CD-8D60-C462742D3968}" dt="2026-02-06T09:23:53.718" v="15" actId="20577"/>
          <ac:spMkLst>
            <pc:docMk/>
            <pc:sldMk cId="3298972245" sldId="259"/>
            <ac:spMk id="3" creationId="{ED99298F-541A-B353-5B73-9E864167891A}"/>
          </ac:spMkLst>
        </pc:spChg>
        <pc:spChg chg="add del mod">
          <ac:chgData name="Celsius Neboh (2434221)" userId="S::2434221@student.uwtsd.ac.uk::509c62e9-c277-443c-9b2f-bd7fb466c570" providerId="AD" clId="Web-{C07B5C84-B620-D1CD-8D60-C462742D3968}" dt="2026-02-06T09:29:03.346" v="52" actId="14100"/>
          <ac:spMkLst>
            <pc:docMk/>
            <pc:sldMk cId="3298972245" sldId="259"/>
            <ac:spMk id="6" creationId="{1264EE55-52C7-8A4B-24B9-3ADB93592876}"/>
          </ac:spMkLst>
        </pc:spChg>
      </pc:sldChg>
      <pc:sldChg chg="addSp delSp modSp new">
        <pc:chgData name="Celsius Neboh (2434221)" userId="S::2434221@student.uwtsd.ac.uk::509c62e9-c277-443c-9b2f-bd7fb466c570" providerId="AD" clId="Web-{C07B5C84-B620-D1CD-8D60-C462742D3968}" dt="2026-02-06T09:29:30.502" v="56" actId="14100"/>
        <pc:sldMkLst>
          <pc:docMk/>
          <pc:sldMk cId="2168979983" sldId="260"/>
        </pc:sldMkLst>
        <pc:spChg chg="add mod">
          <ac:chgData name="Celsius Neboh (2434221)" userId="S::2434221@student.uwtsd.ac.uk::509c62e9-c277-443c-9b2f-bd7fb466c570" providerId="AD" clId="Web-{C07B5C84-B620-D1CD-8D60-C462742D3968}" dt="2026-02-06T09:29:30.502" v="56" actId="14100"/>
          <ac:spMkLst>
            <pc:docMk/>
            <pc:sldMk cId="2168979983" sldId="260"/>
            <ac:spMk id="4" creationId="{CDA814D5-3404-57E4-B8D9-FB45D6910819}"/>
          </ac:spMkLst>
        </pc:spChg>
      </pc:sldChg>
      <pc:sldChg chg="addSp delSp modSp new">
        <pc:chgData name="Celsius Neboh (2434221)" userId="S::2434221@student.uwtsd.ac.uk::509c62e9-c277-443c-9b2f-bd7fb466c570" providerId="AD" clId="Web-{C07B5C84-B620-D1CD-8D60-C462742D3968}" dt="2026-02-06T09:29:51.081" v="60" actId="14100"/>
        <pc:sldMkLst>
          <pc:docMk/>
          <pc:sldMk cId="664300488" sldId="261"/>
        </pc:sldMkLst>
        <pc:spChg chg="add mod">
          <ac:chgData name="Celsius Neboh (2434221)" userId="S::2434221@student.uwtsd.ac.uk::509c62e9-c277-443c-9b2f-bd7fb466c570" providerId="AD" clId="Web-{C07B5C84-B620-D1CD-8D60-C462742D3968}" dt="2026-02-06T09:29:51.081" v="60" actId="14100"/>
          <ac:spMkLst>
            <pc:docMk/>
            <pc:sldMk cId="664300488" sldId="261"/>
            <ac:spMk id="7" creationId="{A32F2ABA-55F1-F3EA-B492-9ED7E6027A2F}"/>
          </ac:spMkLst>
        </pc:spChg>
      </pc:sldChg>
      <pc:sldChg chg="addSp delSp modSp new">
        <pc:chgData name="Celsius Neboh (2434221)" userId="S::2434221@student.uwtsd.ac.uk::509c62e9-c277-443c-9b2f-bd7fb466c570" providerId="AD" clId="Web-{C07B5C84-B620-D1CD-8D60-C462742D3968}" dt="2026-02-06T09:30:07.174" v="64" actId="14100"/>
        <pc:sldMkLst>
          <pc:docMk/>
          <pc:sldMk cId="3291745009" sldId="262"/>
        </pc:sldMkLst>
        <pc:spChg chg="add mod">
          <ac:chgData name="Celsius Neboh (2434221)" userId="S::2434221@student.uwtsd.ac.uk::509c62e9-c277-443c-9b2f-bd7fb466c570" providerId="AD" clId="Web-{C07B5C84-B620-D1CD-8D60-C462742D3968}" dt="2026-02-06T09:30:07.174" v="64" actId="14100"/>
          <ac:spMkLst>
            <pc:docMk/>
            <pc:sldMk cId="3291745009" sldId="262"/>
            <ac:spMk id="5" creationId="{91148103-14B4-2339-BF7C-1A6ED7C22ECB}"/>
          </ac:spMkLst>
        </pc:spChg>
      </pc:sldChg>
      <pc:sldChg chg="addSp delSp modSp new">
        <pc:chgData name="Celsius Neboh (2434221)" userId="S::2434221@student.uwtsd.ac.uk::509c62e9-c277-443c-9b2f-bd7fb466c570" providerId="AD" clId="Web-{C07B5C84-B620-D1CD-8D60-C462742D3968}" dt="2026-02-06T09:30:25.971" v="68" actId="14100"/>
        <pc:sldMkLst>
          <pc:docMk/>
          <pc:sldMk cId="3902584278" sldId="263"/>
        </pc:sldMkLst>
        <pc:spChg chg="add mod">
          <ac:chgData name="Celsius Neboh (2434221)" userId="S::2434221@student.uwtsd.ac.uk::509c62e9-c277-443c-9b2f-bd7fb466c570" providerId="AD" clId="Web-{C07B5C84-B620-D1CD-8D60-C462742D3968}" dt="2026-02-06T09:30:25.971" v="68" actId="14100"/>
          <ac:spMkLst>
            <pc:docMk/>
            <pc:sldMk cId="3902584278" sldId="263"/>
            <ac:spMk id="5" creationId="{62DE2282-55A1-2A59-90FB-D54A26890F6A}"/>
          </ac:spMkLst>
        </pc:spChg>
      </pc:sldChg>
    </pc:docChg>
  </pc:docChgLst>
  <pc:docChgLst>
    <pc:chgData name="Celsius Neboh (2434221)" userId="S::2434221@student.uwtsd.ac.uk::509c62e9-c277-443c-9b2f-bd7fb466c570" providerId="AD" clId="Web-{E3CA9333-0059-7863-E698-E048B39AEAC5}"/>
    <pc:docChg chg="modSld">
      <pc:chgData name="Celsius Neboh (2434221)" userId="S::2434221@student.uwtsd.ac.uk::509c62e9-c277-443c-9b2f-bd7fb466c570" providerId="AD" clId="Web-{E3CA9333-0059-7863-E698-E048B39AEAC5}" dt="2026-02-08T19:27:59.102" v="193"/>
      <pc:docMkLst>
        <pc:docMk/>
      </pc:docMkLst>
      <pc:sldChg chg="addSp delSp modSp mod setBg">
        <pc:chgData name="Celsius Neboh (2434221)" userId="S::2434221@student.uwtsd.ac.uk::509c62e9-c277-443c-9b2f-bd7fb466c570" providerId="AD" clId="Web-{E3CA9333-0059-7863-E698-E048B39AEAC5}" dt="2026-02-08T18:48:10.470" v="167"/>
        <pc:sldMkLst>
          <pc:docMk/>
          <pc:sldMk cId="3902584278" sldId="263"/>
        </pc:sldMkLst>
        <pc:spChg chg="mod ord">
          <ac:chgData name="Celsius Neboh (2434221)" userId="S::2434221@student.uwtsd.ac.uk::509c62e9-c277-443c-9b2f-bd7fb466c570" providerId="AD" clId="Web-{E3CA9333-0059-7863-E698-E048B39AEAC5}" dt="2026-02-08T18:48:10.470" v="167"/>
          <ac:spMkLst>
            <pc:docMk/>
            <pc:sldMk cId="3902584278" sldId="263"/>
            <ac:spMk id="5" creationId="{62DE2282-55A1-2A59-90FB-D54A26890F6A}"/>
          </ac:spMkLst>
        </pc:spChg>
        <pc:spChg chg="add">
          <ac:chgData name="Celsius Neboh (2434221)" userId="S::2434221@student.uwtsd.ac.uk::509c62e9-c277-443c-9b2f-bd7fb466c570" providerId="AD" clId="Web-{E3CA9333-0059-7863-E698-E048B39AEAC5}" dt="2026-02-08T18:48:10.470" v="167"/>
          <ac:spMkLst>
            <pc:docMk/>
            <pc:sldMk cId="3902584278" sldId="263"/>
            <ac:spMk id="7" creationId="{04812C46-200A-4DEB-A05E-3ED6C68C2387}"/>
          </ac:spMkLst>
        </pc:spChg>
        <pc:spChg chg="add">
          <ac:chgData name="Celsius Neboh (2434221)" userId="S::2434221@student.uwtsd.ac.uk::509c62e9-c277-443c-9b2f-bd7fb466c570" providerId="AD" clId="Web-{E3CA9333-0059-7863-E698-E048B39AEAC5}" dt="2026-02-08T18:48:10.470" v="167"/>
          <ac:spMkLst>
            <pc:docMk/>
            <pc:sldMk cId="3902584278" sldId="263"/>
            <ac:spMk id="12" creationId="{D1EA859B-E555-4109-94F3-6700E046E008}"/>
          </ac:spMkLst>
        </pc:spChg>
        <pc:picChg chg="add mod">
          <ac:chgData name="Celsius Neboh (2434221)" userId="S::2434221@student.uwtsd.ac.uk::509c62e9-c277-443c-9b2f-bd7fb466c570" providerId="AD" clId="Web-{E3CA9333-0059-7863-E698-E048B39AEAC5}" dt="2026-02-08T18:48:10.470" v="167"/>
          <ac:picMkLst>
            <pc:docMk/>
            <pc:sldMk cId="3902584278" sldId="263"/>
            <ac:picMk id="2" creationId="{3150B9FE-C57D-B766-015E-903E28F4BB1D}"/>
          </ac:picMkLst>
        </pc:picChg>
      </pc:sldChg>
      <pc:sldChg chg="addSp delSp modSp mod setBg">
        <pc:chgData name="Celsius Neboh (2434221)" userId="S::2434221@student.uwtsd.ac.uk::509c62e9-c277-443c-9b2f-bd7fb466c570" providerId="AD" clId="Web-{E3CA9333-0059-7863-E698-E048B39AEAC5}" dt="2026-02-08T19:09:58.820" v="175"/>
        <pc:sldMkLst>
          <pc:docMk/>
          <pc:sldMk cId="3809583934" sldId="264"/>
        </pc:sldMkLst>
        <pc:spChg chg="mod">
          <ac:chgData name="Celsius Neboh (2434221)" userId="S::2434221@student.uwtsd.ac.uk::509c62e9-c277-443c-9b2f-bd7fb466c570" providerId="AD" clId="Web-{E3CA9333-0059-7863-E698-E048B39AEAC5}" dt="2026-02-08T19:09:58.820" v="175"/>
          <ac:spMkLst>
            <pc:docMk/>
            <pc:sldMk cId="3809583934" sldId="264"/>
            <ac:spMk id="4" creationId="{5A1ED0CF-FACE-A106-FFC4-144CA54E7049}"/>
          </ac:spMkLst>
        </pc:spChg>
        <pc:spChg chg="add">
          <ac:chgData name="Celsius Neboh (2434221)" userId="S::2434221@student.uwtsd.ac.uk::509c62e9-c277-443c-9b2f-bd7fb466c570" providerId="AD" clId="Web-{E3CA9333-0059-7863-E698-E048B39AEAC5}" dt="2026-02-08T19:09:58.820" v="175"/>
          <ac:spMkLst>
            <pc:docMk/>
            <pc:sldMk cId="3809583934" sldId="264"/>
            <ac:spMk id="10" creationId="{04812C46-200A-4DEB-A05E-3ED6C68C2387}"/>
          </ac:spMkLst>
        </pc:spChg>
        <pc:picChg chg="add mod ord">
          <ac:chgData name="Celsius Neboh (2434221)" userId="S::2434221@student.uwtsd.ac.uk::509c62e9-c277-443c-9b2f-bd7fb466c570" providerId="AD" clId="Web-{E3CA9333-0059-7863-E698-E048B39AEAC5}" dt="2026-02-08T19:09:58.820" v="175"/>
          <ac:picMkLst>
            <pc:docMk/>
            <pc:sldMk cId="3809583934" sldId="264"/>
            <ac:picMk id="5" creationId="{EB5E6D5A-1699-54C6-C885-07B529414EBC}"/>
          </ac:picMkLst>
        </pc:picChg>
      </pc:sldChg>
      <pc:sldChg chg="addSp delSp modSp mod setBg">
        <pc:chgData name="Celsius Neboh (2434221)" userId="S::2434221@student.uwtsd.ac.uk::509c62e9-c277-443c-9b2f-bd7fb466c570" providerId="AD" clId="Web-{E3CA9333-0059-7863-E698-E048B39AEAC5}" dt="2026-02-08T19:18:01.825" v="185"/>
        <pc:sldMkLst>
          <pc:docMk/>
          <pc:sldMk cId="1700061450" sldId="265"/>
        </pc:sldMkLst>
        <pc:spChg chg="mod">
          <ac:chgData name="Celsius Neboh (2434221)" userId="S::2434221@student.uwtsd.ac.uk::509c62e9-c277-443c-9b2f-bd7fb466c570" providerId="AD" clId="Web-{E3CA9333-0059-7863-E698-E048B39AEAC5}" dt="2026-02-08T19:18:01.825" v="185"/>
          <ac:spMkLst>
            <pc:docMk/>
            <pc:sldMk cId="1700061450" sldId="265"/>
            <ac:spMk id="4" creationId="{FF42BDCF-3AD0-C22C-25AC-52FDA713D11C}"/>
          </ac:spMkLst>
        </pc:spChg>
        <pc:spChg chg="add">
          <ac:chgData name="Celsius Neboh (2434221)" userId="S::2434221@student.uwtsd.ac.uk::509c62e9-c277-443c-9b2f-bd7fb466c570" providerId="AD" clId="Web-{E3CA9333-0059-7863-E698-E048B39AEAC5}" dt="2026-02-08T19:18:01.825" v="185"/>
          <ac:spMkLst>
            <pc:docMk/>
            <pc:sldMk cId="1700061450" sldId="265"/>
            <ac:spMk id="28" creationId="{8108D317-7CBD-4897-BD1F-959436D2A3BE}"/>
          </ac:spMkLst>
        </pc:spChg>
        <pc:picChg chg="add mod ord">
          <ac:chgData name="Celsius Neboh (2434221)" userId="S::2434221@student.uwtsd.ac.uk::509c62e9-c277-443c-9b2f-bd7fb466c570" providerId="AD" clId="Web-{E3CA9333-0059-7863-E698-E048B39AEAC5}" dt="2026-02-08T19:18:01.825" v="185"/>
          <ac:picMkLst>
            <pc:docMk/>
            <pc:sldMk cId="1700061450" sldId="265"/>
            <ac:picMk id="5" creationId="{BB531637-FFA5-A8AD-21F2-2DBB89C193A2}"/>
          </ac:picMkLst>
        </pc:picChg>
      </pc:sldChg>
      <pc:sldChg chg="addSp delSp modSp mod setBg">
        <pc:chgData name="Celsius Neboh (2434221)" userId="S::2434221@student.uwtsd.ac.uk::509c62e9-c277-443c-9b2f-bd7fb466c570" providerId="AD" clId="Web-{E3CA9333-0059-7863-E698-E048B39AEAC5}" dt="2026-02-08T18:55:37.566" v="173"/>
        <pc:sldMkLst>
          <pc:docMk/>
          <pc:sldMk cId="2091307882" sldId="266"/>
        </pc:sldMkLst>
        <pc:spChg chg="mod">
          <ac:chgData name="Celsius Neboh (2434221)" userId="S::2434221@student.uwtsd.ac.uk::509c62e9-c277-443c-9b2f-bd7fb466c570" providerId="AD" clId="Web-{E3CA9333-0059-7863-E698-E048B39AEAC5}" dt="2026-02-08T18:54:48.984" v="171"/>
          <ac:spMkLst>
            <pc:docMk/>
            <pc:sldMk cId="2091307882" sldId="266"/>
            <ac:spMk id="4" creationId="{C71DD000-057B-A97F-FBD8-D4026CEB872C}"/>
          </ac:spMkLst>
        </pc:spChg>
        <pc:spChg chg="add">
          <ac:chgData name="Celsius Neboh (2434221)" userId="S::2434221@student.uwtsd.ac.uk::509c62e9-c277-443c-9b2f-bd7fb466c570" providerId="AD" clId="Web-{E3CA9333-0059-7863-E698-E048B39AEAC5}" dt="2026-02-08T18:55:37.566" v="173"/>
          <ac:spMkLst>
            <pc:docMk/>
            <pc:sldMk cId="2091307882" sldId="266"/>
            <ac:spMk id="20" creationId="{04812C46-200A-4DEB-A05E-3ED6C68C2387}"/>
          </ac:spMkLst>
        </pc:spChg>
        <pc:spChg chg="add">
          <ac:chgData name="Celsius Neboh (2434221)" userId="S::2434221@student.uwtsd.ac.uk::509c62e9-c277-443c-9b2f-bd7fb466c570" providerId="AD" clId="Web-{E3CA9333-0059-7863-E698-E048B39AEAC5}" dt="2026-02-08T18:55:37.566" v="173"/>
          <ac:spMkLst>
            <pc:docMk/>
            <pc:sldMk cId="2091307882" sldId="266"/>
            <ac:spMk id="22" creationId="{D1EA859B-E555-4109-94F3-6700E046E008}"/>
          </ac:spMkLst>
        </pc:spChg>
        <pc:picChg chg="add mod ord">
          <ac:chgData name="Celsius Neboh (2434221)" userId="S::2434221@student.uwtsd.ac.uk::509c62e9-c277-443c-9b2f-bd7fb466c570" providerId="AD" clId="Web-{E3CA9333-0059-7863-E698-E048B39AEAC5}" dt="2026-02-08T18:55:37.566" v="173"/>
          <ac:picMkLst>
            <pc:docMk/>
            <pc:sldMk cId="2091307882" sldId="266"/>
            <ac:picMk id="5" creationId="{B82FAA96-0838-1428-C99A-3836BB8A155A}"/>
          </ac:picMkLst>
        </pc:picChg>
      </pc:sldChg>
      <pc:sldChg chg="addSp delSp modSp mod setBg">
        <pc:chgData name="Celsius Neboh (2434221)" userId="S::2434221@student.uwtsd.ac.uk::509c62e9-c277-443c-9b2f-bd7fb466c570" providerId="AD" clId="Web-{E3CA9333-0059-7863-E698-E048B39AEAC5}" dt="2026-02-08T19:23:27.563" v="187"/>
        <pc:sldMkLst>
          <pc:docMk/>
          <pc:sldMk cId="3276891251" sldId="267"/>
        </pc:sldMkLst>
        <pc:spChg chg="mod">
          <ac:chgData name="Celsius Neboh (2434221)" userId="S::2434221@student.uwtsd.ac.uk::509c62e9-c277-443c-9b2f-bd7fb466c570" providerId="AD" clId="Web-{E3CA9333-0059-7863-E698-E048B39AEAC5}" dt="2026-02-08T19:23:27.563" v="187"/>
          <ac:spMkLst>
            <pc:docMk/>
            <pc:sldMk cId="3276891251" sldId="267"/>
            <ac:spMk id="4" creationId="{E13587F6-90AD-4CD5-E02C-AF7A10679B2A}"/>
          </ac:spMkLst>
        </pc:spChg>
        <pc:spChg chg="add">
          <ac:chgData name="Celsius Neboh (2434221)" userId="S::2434221@student.uwtsd.ac.uk::509c62e9-c277-443c-9b2f-bd7fb466c570" providerId="AD" clId="Web-{E3CA9333-0059-7863-E698-E048B39AEAC5}" dt="2026-02-08T19:23:27.563" v="187"/>
          <ac:spMkLst>
            <pc:docMk/>
            <pc:sldMk cId="3276891251" sldId="267"/>
            <ac:spMk id="10" creationId="{F94AA2BD-2E3F-4B1D-8127-5744B8115311}"/>
          </ac:spMkLst>
        </pc:spChg>
        <pc:picChg chg="add mod ord">
          <ac:chgData name="Celsius Neboh (2434221)" userId="S::2434221@student.uwtsd.ac.uk::509c62e9-c277-443c-9b2f-bd7fb466c570" providerId="AD" clId="Web-{E3CA9333-0059-7863-E698-E048B39AEAC5}" dt="2026-02-08T19:23:27.563" v="187"/>
          <ac:picMkLst>
            <pc:docMk/>
            <pc:sldMk cId="3276891251" sldId="267"/>
            <ac:picMk id="5" creationId="{30820CF6-24F5-089F-21F4-84B539FBFF37}"/>
          </ac:picMkLst>
        </pc:picChg>
      </pc:sldChg>
      <pc:sldChg chg="addSp modSp">
        <pc:chgData name="Celsius Neboh (2434221)" userId="S::2434221@student.uwtsd.ac.uk::509c62e9-c277-443c-9b2f-bd7fb466c570" providerId="AD" clId="Web-{E3CA9333-0059-7863-E698-E048B39AEAC5}" dt="2026-02-08T19:27:59.102" v="193"/>
        <pc:sldMkLst>
          <pc:docMk/>
          <pc:sldMk cId="938745241" sldId="268"/>
        </pc:sldMkLst>
      </pc:sldChg>
      <pc:sldChg chg="modSp">
        <pc:chgData name="Celsius Neboh (2434221)" userId="S::2434221@student.uwtsd.ac.uk::509c62e9-c277-443c-9b2f-bd7fb466c570" providerId="AD" clId="Web-{E3CA9333-0059-7863-E698-E048B39AEAC5}" dt="2026-02-08T18:37:52.124" v="160" actId="20577"/>
        <pc:sldMkLst>
          <pc:docMk/>
          <pc:sldMk cId="1332827708" sldId="272"/>
        </pc:sldMkLst>
        <pc:spChg chg="mod">
          <ac:chgData name="Celsius Neboh (2434221)" userId="S::2434221@student.uwtsd.ac.uk::509c62e9-c277-443c-9b2f-bd7fb466c570" providerId="AD" clId="Web-{E3CA9333-0059-7863-E698-E048B39AEAC5}" dt="2026-02-08T18:37:52.124" v="160" actId="20577"/>
          <ac:spMkLst>
            <pc:docMk/>
            <pc:sldMk cId="1332827708" sldId="272"/>
            <ac:spMk id="4" creationId="{A70054B8-5A77-1A8A-DBDD-3EBD9A7294DD}"/>
          </ac:spMkLst>
        </pc:spChg>
      </pc:sldChg>
    </pc:docChg>
  </pc:docChgLst>
  <pc:docChgLst>
    <pc:chgData name="Celsius Neboh (2434221)" userId="S::2434221@student.uwtsd.ac.uk::509c62e9-c277-443c-9b2f-bd7fb466c570" providerId="AD" clId="Web-{1E36E8D8-76BE-FA2E-4229-300F6D0B06AE}"/>
    <pc:docChg chg="addSld delSld modSld">
      <pc:chgData name="Celsius Neboh (2434221)" userId="S::2434221@student.uwtsd.ac.uk::509c62e9-c277-443c-9b2f-bd7fb466c570" providerId="AD" clId="Web-{1E36E8D8-76BE-FA2E-4229-300F6D0B06AE}" dt="2026-02-05T17:33:21.365" v="833" actId="1076"/>
      <pc:docMkLst>
        <pc:docMk/>
      </pc:docMkLst>
      <pc:sldChg chg="modSp">
        <pc:chgData name="Celsius Neboh (2434221)" userId="S::2434221@student.uwtsd.ac.uk::509c62e9-c277-443c-9b2f-bd7fb466c570" providerId="AD" clId="Web-{1E36E8D8-76BE-FA2E-4229-300F6D0B06AE}" dt="2026-02-05T16:26:51.994" v="539" actId="20577"/>
        <pc:sldMkLst>
          <pc:docMk/>
          <pc:sldMk cId="3331127811" sldId="257"/>
        </pc:sldMkLst>
        <pc:spChg chg="mod">
          <ac:chgData name="Celsius Neboh (2434221)" userId="S::2434221@student.uwtsd.ac.uk::509c62e9-c277-443c-9b2f-bd7fb466c570" providerId="AD" clId="Web-{1E36E8D8-76BE-FA2E-4229-300F6D0B06AE}" dt="2026-02-05T16:26:51.994" v="539" actId="20577"/>
          <ac:spMkLst>
            <pc:docMk/>
            <pc:sldMk cId="3331127811" sldId="257"/>
            <ac:spMk id="2" creationId="{9302AB3B-E4EC-E44F-A92E-83ACA76DD0AA}"/>
          </ac:spMkLst>
        </pc:spChg>
      </pc:sldChg>
      <pc:sldChg chg="addSp delSp modSp new">
        <pc:chgData name="Celsius Neboh (2434221)" userId="S::2434221@student.uwtsd.ac.uk::509c62e9-c277-443c-9b2f-bd7fb466c570" providerId="AD" clId="Web-{1E36E8D8-76BE-FA2E-4229-300F6D0B06AE}" dt="2026-02-05T17:33:21.365" v="833" actId="1076"/>
        <pc:sldMkLst>
          <pc:docMk/>
          <pc:sldMk cId="2941364160" sldId="258"/>
        </pc:sldMkLst>
        <pc:spChg chg="add mod">
          <ac:chgData name="Celsius Neboh (2434221)" userId="S::2434221@student.uwtsd.ac.uk::509c62e9-c277-443c-9b2f-bd7fb466c570" providerId="AD" clId="Web-{1E36E8D8-76BE-FA2E-4229-300F6D0B06AE}" dt="2026-02-05T17:33:21.365" v="833" actId="1076"/>
          <ac:spMkLst>
            <pc:docMk/>
            <pc:sldMk cId="2941364160" sldId="258"/>
            <ac:spMk id="5" creationId="{81F2DDEF-696D-D4EA-CD81-4654AEF283B1}"/>
          </ac:spMkLst>
        </pc:spChg>
      </pc:sldChg>
    </pc:docChg>
  </pc:docChgLst>
  <pc:docChgLst>
    <pc:chgData name="Celsius Neboh (2434221)" userId="S::2434221@student.uwtsd.ac.uk::509c62e9-c277-443c-9b2f-bd7fb466c570" providerId="AD" clId="Web-{CC6E32F3-67DF-AA9F-267B-BE002862DF0D}"/>
    <pc:docChg chg="modSld">
      <pc:chgData name="Celsius Neboh (2434221)" userId="S::2434221@student.uwtsd.ac.uk::509c62e9-c277-443c-9b2f-bd7fb466c570" providerId="AD" clId="Web-{CC6E32F3-67DF-AA9F-267B-BE002862DF0D}" dt="2026-02-06T11:02:03.807" v="19" actId="20577"/>
      <pc:docMkLst>
        <pc:docMk/>
      </pc:docMkLst>
      <pc:sldChg chg="modSp">
        <pc:chgData name="Celsius Neboh (2434221)" userId="S::2434221@student.uwtsd.ac.uk::509c62e9-c277-443c-9b2f-bd7fb466c570" providerId="AD" clId="Web-{CC6E32F3-67DF-AA9F-267B-BE002862DF0D}" dt="2026-02-06T10:59:56.679" v="14" actId="20577"/>
        <pc:sldMkLst>
          <pc:docMk/>
          <pc:sldMk cId="2941364160" sldId="258"/>
        </pc:sldMkLst>
        <pc:spChg chg="mod">
          <ac:chgData name="Celsius Neboh (2434221)" userId="S::2434221@student.uwtsd.ac.uk::509c62e9-c277-443c-9b2f-bd7fb466c570" providerId="AD" clId="Web-{CC6E32F3-67DF-AA9F-267B-BE002862DF0D}" dt="2026-02-06T10:59:56.679" v="14" actId="20577"/>
          <ac:spMkLst>
            <pc:docMk/>
            <pc:sldMk cId="2941364160" sldId="258"/>
            <ac:spMk id="5" creationId="{81F2DDEF-696D-D4EA-CD81-4654AEF283B1}"/>
          </ac:spMkLst>
        </pc:spChg>
      </pc:sldChg>
      <pc:sldChg chg="modSp">
        <pc:chgData name="Celsius Neboh (2434221)" userId="S::2434221@student.uwtsd.ac.uk::509c62e9-c277-443c-9b2f-bd7fb466c570" providerId="AD" clId="Web-{CC6E32F3-67DF-AA9F-267B-BE002862DF0D}" dt="2026-02-06T11:02:03.807" v="19" actId="20577"/>
        <pc:sldMkLst>
          <pc:docMk/>
          <pc:sldMk cId="3298972245" sldId="259"/>
        </pc:sldMkLst>
        <pc:spChg chg="mod">
          <ac:chgData name="Celsius Neboh (2434221)" userId="S::2434221@student.uwtsd.ac.uk::509c62e9-c277-443c-9b2f-bd7fb466c570" providerId="AD" clId="Web-{CC6E32F3-67DF-AA9F-267B-BE002862DF0D}" dt="2026-02-06T11:02:03.807" v="19" actId="20577"/>
          <ac:spMkLst>
            <pc:docMk/>
            <pc:sldMk cId="3298972245" sldId="259"/>
            <ac:spMk id="6" creationId="{1264EE55-52C7-8A4B-24B9-3ADB93592876}"/>
          </ac:spMkLst>
        </pc:spChg>
      </pc:sldChg>
    </pc:docChg>
  </pc:docChgLst>
  <pc:docChgLst>
    <pc:chgData name="Celsius Neboh (2434221)" userId="S::2434221@student.uwtsd.ac.uk::509c62e9-c277-443c-9b2f-bd7fb466c570" providerId="AD" clId="Web-{7BF5BEA1-4756-C55F-736A-24AC48B3F5F4}"/>
    <pc:docChg chg="addSld delSld modSld modSection">
      <pc:chgData name="Celsius Neboh (2434221)" userId="S::2434221@student.uwtsd.ac.uk::509c62e9-c277-443c-9b2f-bd7fb466c570" providerId="AD" clId="Web-{7BF5BEA1-4756-C55F-736A-24AC48B3F5F4}" dt="2026-02-08T18:03:13.832" v="2099" actId="20577"/>
      <pc:docMkLst>
        <pc:docMk/>
      </pc:docMkLst>
      <pc:sldChg chg="modSp">
        <pc:chgData name="Celsius Neboh (2434221)" userId="S::2434221@student.uwtsd.ac.uk::509c62e9-c277-443c-9b2f-bd7fb466c570" providerId="AD" clId="Web-{7BF5BEA1-4756-C55F-736A-24AC48B3F5F4}" dt="2026-02-08T15:11:42.593" v="316" actId="20577"/>
        <pc:sldMkLst>
          <pc:docMk/>
          <pc:sldMk cId="3809583934" sldId="264"/>
        </pc:sldMkLst>
        <pc:spChg chg="mod">
          <ac:chgData name="Celsius Neboh (2434221)" userId="S::2434221@student.uwtsd.ac.uk::509c62e9-c277-443c-9b2f-bd7fb466c570" providerId="AD" clId="Web-{7BF5BEA1-4756-C55F-736A-24AC48B3F5F4}" dt="2026-02-08T15:11:42.593" v="316" actId="20577"/>
          <ac:spMkLst>
            <pc:docMk/>
            <pc:sldMk cId="3809583934" sldId="264"/>
            <ac:spMk id="4" creationId="{5A1ED0CF-FACE-A106-FFC4-144CA54E7049}"/>
          </ac:spMkLst>
        </pc:spChg>
      </pc:sldChg>
      <pc:sldChg chg="modSp">
        <pc:chgData name="Celsius Neboh (2434221)" userId="S::2434221@student.uwtsd.ac.uk::509c62e9-c277-443c-9b2f-bd7fb466c570" providerId="AD" clId="Web-{7BF5BEA1-4756-C55F-736A-24AC48B3F5F4}" dt="2026-02-08T15:24:16.396" v="503" actId="20577"/>
        <pc:sldMkLst>
          <pc:docMk/>
          <pc:sldMk cId="3276891251" sldId="267"/>
        </pc:sldMkLst>
        <pc:spChg chg="mod">
          <ac:chgData name="Celsius Neboh (2434221)" userId="S::2434221@student.uwtsd.ac.uk::509c62e9-c277-443c-9b2f-bd7fb466c570" providerId="AD" clId="Web-{7BF5BEA1-4756-C55F-736A-24AC48B3F5F4}" dt="2026-02-08T15:24:16.396" v="503" actId="20577"/>
          <ac:spMkLst>
            <pc:docMk/>
            <pc:sldMk cId="3276891251" sldId="267"/>
            <ac:spMk id="4" creationId="{E13587F6-90AD-4CD5-E02C-AF7A10679B2A}"/>
          </ac:spMkLst>
        </pc:spChg>
      </pc:sldChg>
      <pc:sldChg chg="addSp modSp">
        <pc:chgData name="Celsius Neboh (2434221)" userId="S::2434221@student.uwtsd.ac.uk::509c62e9-c277-443c-9b2f-bd7fb466c570" providerId="AD" clId="Web-{7BF5BEA1-4756-C55F-736A-24AC48B3F5F4}" dt="2026-02-08T15:57:36.262" v="908" actId="20577"/>
        <pc:sldMkLst>
          <pc:docMk/>
          <pc:sldMk cId="938745241" sldId="268"/>
        </pc:sldMkLst>
        <pc:spChg chg="mod">
          <ac:chgData name="Celsius Neboh (2434221)" userId="S::2434221@student.uwtsd.ac.uk::509c62e9-c277-443c-9b2f-bd7fb466c570" providerId="AD" clId="Web-{7BF5BEA1-4756-C55F-736A-24AC48B3F5F4}" dt="2026-02-08T15:33:15.509" v="622" actId="20577"/>
          <ac:spMkLst>
            <pc:docMk/>
            <pc:sldMk cId="938745241" sldId="268"/>
            <ac:spMk id="3" creationId="{DAC03FA5-3AF4-4D30-9DF8-3B3E02F0F795}"/>
          </ac:spMkLst>
        </pc:spChg>
        <pc:spChg chg="add mod">
          <ac:chgData name="Celsius Neboh (2434221)" userId="S::2434221@student.uwtsd.ac.uk::509c62e9-c277-443c-9b2f-bd7fb466c570" providerId="AD" clId="Web-{7BF5BEA1-4756-C55F-736A-24AC48B3F5F4}" dt="2026-02-08T15:57:36.262" v="908" actId="20577"/>
          <ac:spMkLst>
            <pc:docMk/>
            <pc:sldMk cId="938745241" sldId="268"/>
            <ac:spMk id="4" creationId="{03DE5D4D-D9F2-86CD-76AD-80EFD72E88D3}"/>
          </ac:spMkLst>
        </pc:spChg>
      </pc:sldChg>
      <pc:sldChg chg="addSp modSp new">
        <pc:chgData name="Celsius Neboh (2434221)" userId="S::2434221@student.uwtsd.ac.uk::509c62e9-c277-443c-9b2f-bd7fb466c570" providerId="AD" clId="Web-{7BF5BEA1-4756-C55F-736A-24AC48B3F5F4}" dt="2026-02-08T16:51:22.226" v="1187" actId="20577"/>
        <pc:sldMkLst>
          <pc:docMk/>
          <pc:sldMk cId="262710535" sldId="270"/>
        </pc:sldMkLst>
        <pc:spChg chg="add mod">
          <ac:chgData name="Celsius Neboh (2434221)" userId="S::2434221@student.uwtsd.ac.uk::509c62e9-c277-443c-9b2f-bd7fb466c570" providerId="AD" clId="Web-{7BF5BEA1-4756-C55F-736A-24AC48B3F5F4}" dt="2026-02-08T16:51:22.226" v="1187" actId="20577"/>
          <ac:spMkLst>
            <pc:docMk/>
            <pc:sldMk cId="262710535" sldId="270"/>
            <ac:spMk id="4" creationId="{90E38E03-22D7-BE69-49BB-B693A69DCFDB}"/>
          </ac:spMkLst>
        </pc:spChg>
      </pc:sldChg>
      <pc:sldChg chg="addSp modSp new">
        <pc:chgData name="Celsius Neboh (2434221)" userId="S::2434221@student.uwtsd.ac.uk::509c62e9-c277-443c-9b2f-bd7fb466c570" providerId="AD" clId="Web-{7BF5BEA1-4756-C55F-736A-24AC48B3F5F4}" dt="2026-02-08T17:10:06.359" v="1397" actId="1076"/>
        <pc:sldMkLst>
          <pc:docMk/>
          <pc:sldMk cId="2764355527" sldId="271"/>
        </pc:sldMkLst>
        <pc:spChg chg="add mod">
          <ac:chgData name="Celsius Neboh (2434221)" userId="S::2434221@student.uwtsd.ac.uk::509c62e9-c277-443c-9b2f-bd7fb466c570" providerId="AD" clId="Web-{7BF5BEA1-4756-C55F-736A-24AC48B3F5F4}" dt="2026-02-08T17:10:06.359" v="1397" actId="1076"/>
          <ac:spMkLst>
            <pc:docMk/>
            <pc:sldMk cId="2764355527" sldId="271"/>
            <ac:spMk id="4" creationId="{5776AFF8-2E7C-F2B0-4E56-3E57B1B7CCA3}"/>
          </ac:spMkLst>
        </pc:spChg>
      </pc:sldChg>
      <pc:sldChg chg="addSp modSp new">
        <pc:chgData name="Celsius Neboh (2434221)" userId="S::2434221@student.uwtsd.ac.uk::509c62e9-c277-443c-9b2f-bd7fb466c570" providerId="AD" clId="Web-{7BF5BEA1-4756-C55F-736A-24AC48B3F5F4}" dt="2026-02-08T18:03:13.832" v="2099" actId="20577"/>
        <pc:sldMkLst>
          <pc:docMk/>
          <pc:sldMk cId="1332827708" sldId="272"/>
        </pc:sldMkLst>
        <pc:spChg chg="add mod">
          <ac:chgData name="Celsius Neboh (2434221)" userId="S::2434221@student.uwtsd.ac.uk::509c62e9-c277-443c-9b2f-bd7fb466c570" providerId="AD" clId="Web-{7BF5BEA1-4756-C55F-736A-24AC48B3F5F4}" dt="2026-02-08T18:03:13.832" v="2099" actId="20577"/>
          <ac:spMkLst>
            <pc:docMk/>
            <pc:sldMk cId="1332827708" sldId="272"/>
            <ac:spMk id="4" creationId="{A70054B8-5A77-1A8A-DBDD-3EBD9A7294DD}"/>
          </ac:spMkLst>
        </pc:spChg>
      </pc:sldChg>
    </pc:docChg>
  </pc:docChgLst>
  <pc:docChgLst>
    <pc:chgData name="Celsius Neboh (2434221)" userId="S::2434221@student.uwtsd.ac.uk::509c62e9-c277-443c-9b2f-bd7fb466c570" providerId="AD" clId="Web-{F00D330B-CD1C-E028-8984-80542B760CDC}"/>
    <pc:docChg chg="modSld">
      <pc:chgData name="Celsius Neboh (2434221)" userId="S::2434221@student.uwtsd.ac.uk::509c62e9-c277-443c-9b2f-bd7fb466c570" providerId="AD" clId="Web-{F00D330B-CD1C-E028-8984-80542B760CDC}" dt="2026-02-08T14:56:29.676" v="91" actId="20577"/>
      <pc:docMkLst>
        <pc:docMk/>
      </pc:docMkLst>
      <pc:sldChg chg="modSp">
        <pc:chgData name="Celsius Neboh (2434221)" userId="S::2434221@student.uwtsd.ac.uk::509c62e9-c277-443c-9b2f-bd7fb466c570" providerId="AD" clId="Web-{F00D330B-CD1C-E028-8984-80542B760CDC}" dt="2026-02-08T14:45:19.534" v="5" actId="1076"/>
        <pc:sldMkLst>
          <pc:docMk/>
          <pc:sldMk cId="2168979983" sldId="260"/>
        </pc:sldMkLst>
        <pc:spChg chg="mod">
          <ac:chgData name="Celsius Neboh (2434221)" userId="S::2434221@student.uwtsd.ac.uk::509c62e9-c277-443c-9b2f-bd7fb466c570" providerId="AD" clId="Web-{F00D330B-CD1C-E028-8984-80542B760CDC}" dt="2026-02-08T14:45:19.534" v="5" actId="1076"/>
          <ac:spMkLst>
            <pc:docMk/>
            <pc:sldMk cId="2168979983" sldId="260"/>
            <ac:spMk id="4" creationId="{CDA814D5-3404-57E4-B8D9-FB45D6910819}"/>
          </ac:spMkLst>
        </pc:spChg>
      </pc:sldChg>
      <pc:sldChg chg="modSp">
        <pc:chgData name="Celsius Neboh (2434221)" userId="S::2434221@student.uwtsd.ac.uk::509c62e9-c277-443c-9b2f-bd7fb466c570" providerId="AD" clId="Web-{F00D330B-CD1C-E028-8984-80542B760CDC}" dt="2026-02-08T14:51:09.201" v="21" actId="20577"/>
        <pc:sldMkLst>
          <pc:docMk/>
          <pc:sldMk cId="3291745009" sldId="262"/>
        </pc:sldMkLst>
        <pc:spChg chg="mod">
          <ac:chgData name="Celsius Neboh (2434221)" userId="S::2434221@student.uwtsd.ac.uk::509c62e9-c277-443c-9b2f-bd7fb466c570" providerId="AD" clId="Web-{F00D330B-CD1C-E028-8984-80542B760CDC}" dt="2026-02-08T14:51:09.201" v="21" actId="20577"/>
          <ac:spMkLst>
            <pc:docMk/>
            <pc:sldMk cId="3291745009" sldId="262"/>
            <ac:spMk id="5" creationId="{91148103-14B4-2339-BF7C-1A6ED7C22ECB}"/>
          </ac:spMkLst>
        </pc:spChg>
        <pc:spChg chg="mod">
          <ac:chgData name="Celsius Neboh (2434221)" userId="S::2434221@student.uwtsd.ac.uk::509c62e9-c277-443c-9b2f-bd7fb466c570" providerId="AD" clId="Web-{F00D330B-CD1C-E028-8984-80542B760CDC}" dt="2026-02-08T14:48:26.193" v="9" actId="20577"/>
          <ac:spMkLst>
            <pc:docMk/>
            <pc:sldMk cId="3291745009" sldId="262"/>
            <ac:spMk id="10" creationId="{F13C74B1-5B17-4795-BED0-7140497B445A}"/>
          </ac:spMkLst>
        </pc:spChg>
      </pc:sldChg>
      <pc:sldChg chg="modSp">
        <pc:chgData name="Celsius Neboh (2434221)" userId="S::2434221@student.uwtsd.ac.uk::509c62e9-c277-443c-9b2f-bd7fb466c570" providerId="AD" clId="Web-{F00D330B-CD1C-E028-8984-80542B760CDC}" dt="2026-02-08T14:56:29.676" v="91" actId="20577"/>
        <pc:sldMkLst>
          <pc:docMk/>
          <pc:sldMk cId="3809583934" sldId="264"/>
        </pc:sldMkLst>
        <pc:spChg chg="mod">
          <ac:chgData name="Celsius Neboh (2434221)" userId="S::2434221@student.uwtsd.ac.uk::509c62e9-c277-443c-9b2f-bd7fb466c570" providerId="AD" clId="Web-{F00D330B-CD1C-E028-8984-80542B760CDC}" dt="2026-02-08T14:56:29.676" v="91" actId="20577"/>
          <ac:spMkLst>
            <pc:docMk/>
            <pc:sldMk cId="3809583934" sldId="264"/>
            <ac:spMk id="4" creationId="{5A1ED0CF-FACE-A106-FFC4-144CA54E7049}"/>
          </ac:spMkLst>
        </pc:spChg>
      </pc:sldChg>
    </pc:docChg>
  </pc:docChgLst>
  <pc:docChgLst>
    <pc:chgData name="Celsius Neboh (2434221)" userId="S::2434221@student.uwtsd.ac.uk::509c62e9-c277-443c-9b2f-bd7fb466c570" providerId="AD" clId="Web-{6F002B64-2625-DD7A-E93B-2C736A34E7F1}"/>
    <pc:docChg chg="modSld">
      <pc:chgData name="Celsius Neboh (2434221)" userId="S::2434221@student.uwtsd.ac.uk::509c62e9-c277-443c-9b2f-bd7fb466c570" providerId="AD" clId="Web-{6F002B64-2625-DD7A-E93B-2C736A34E7F1}" dt="2026-02-12T11:18:27.967" v="105" actId="14100"/>
      <pc:docMkLst>
        <pc:docMk/>
      </pc:docMkLst>
      <pc:sldChg chg="modSp">
        <pc:chgData name="Celsius Neboh (2434221)" userId="S::2434221@student.uwtsd.ac.uk::509c62e9-c277-443c-9b2f-bd7fb466c570" providerId="AD" clId="Web-{6F002B64-2625-DD7A-E93B-2C736A34E7F1}" dt="2026-02-12T11:05:21.142" v="10" actId="1076"/>
        <pc:sldMkLst>
          <pc:docMk/>
          <pc:sldMk cId="3331127811" sldId="257"/>
        </pc:sldMkLst>
        <pc:spChg chg="mod">
          <ac:chgData name="Celsius Neboh (2434221)" userId="S::2434221@student.uwtsd.ac.uk::509c62e9-c277-443c-9b2f-bd7fb466c570" providerId="AD" clId="Web-{6F002B64-2625-DD7A-E93B-2C736A34E7F1}" dt="2026-02-12T11:05:21.142" v="10" actId="1076"/>
          <ac:spMkLst>
            <pc:docMk/>
            <pc:sldMk cId="3331127811" sldId="257"/>
            <ac:spMk id="2" creationId="{9302AB3B-E4EC-E44F-A92E-83ACA76DD0AA}"/>
          </ac:spMkLst>
        </pc:spChg>
      </pc:sldChg>
      <pc:sldChg chg="modSp">
        <pc:chgData name="Celsius Neboh (2434221)" userId="S::2434221@student.uwtsd.ac.uk::509c62e9-c277-443c-9b2f-bd7fb466c570" providerId="AD" clId="Web-{6F002B64-2625-DD7A-E93B-2C736A34E7F1}" dt="2026-02-12T11:06:09.253" v="12" actId="20577"/>
        <pc:sldMkLst>
          <pc:docMk/>
          <pc:sldMk cId="2941364160" sldId="258"/>
        </pc:sldMkLst>
        <pc:spChg chg="mod">
          <ac:chgData name="Celsius Neboh (2434221)" userId="S::2434221@student.uwtsd.ac.uk::509c62e9-c277-443c-9b2f-bd7fb466c570" providerId="AD" clId="Web-{6F002B64-2625-DD7A-E93B-2C736A34E7F1}" dt="2026-02-12T11:06:09.253" v="12" actId="20577"/>
          <ac:spMkLst>
            <pc:docMk/>
            <pc:sldMk cId="2941364160" sldId="258"/>
            <ac:spMk id="5" creationId="{81F2DDEF-696D-D4EA-CD81-4654AEF283B1}"/>
          </ac:spMkLst>
        </pc:spChg>
      </pc:sldChg>
      <pc:sldChg chg="modSp">
        <pc:chgData name="Celsius Neboh (2434221)" userId="S::2434221@student.uwtsd.ac.uk::509c62e9-c277-443c-9b2f-bd7fb466c570" providerId="AD" clId="Web-{6F002B64-2625-DD7A-E93B-2C736A34E7F1}" dt="2026-02-12T11:08:18.167" v="22" actId="14100"/>
        <pc:sldMkLst>
          <pc:docMk/>
          <pc:sldMk cId="3298972245" sldId="259"/>
        </pc:sldMkLst>
        <pc:spChg chg="mod">
          <ac:chgData name="Celsius Neboh (2434221)" userId="S::2434221@student.uwtsd.ac.uk::509c62e9-c277-443c-9b2f-bd7fb466c570" providerId="AD" clId="Web-{6F002B64-2625-DD7A-E93B-2C736A34E7F1}" dt="2026-02-12T11:08:18.167" v="22" actId="14100"/>
          <ac:spMkLst>
            <pc:docMk/>
            <pc:sldMk cId="3298972245" sldId="259"/>
            <ac:spMk id="6" creationId="{1264EE55-52C7-8A4B-24B9-3ADB93592876}"/>
          </ac:spMkLst>
        </pc:spChg>
        <pc:picChg chg="mod">
          <ac:chgData name="Celsius Neboh (2434221)" userId="S::2434221@student.uwtsd.ac.uk::509c62e9-c277-443c-9b2f-bd7fb466c570" providerId="AD" clId="Web-{6F002B64-2625-DD7A-E93B-2C736A34E7F1}" dt="2026-02-12T11:07:29.739" v="20" actId="1076"/>
          <ac:picMkLst>
            <pc:docMk/>
            <pc:sldMk cId="3298972245" sldId="259"/>
            <ac:picMk id="8" creationId="{3E96C400-D780-FE87-A57D-4091E17ED13B}"/>
          </ac:picMkLst>
        </pc:picChg>
      </pc:sldChg>
      <pc:sldChg chg="modSp">
        <pc:chgData name="Celsius Neboh (2434221)" userId="S::2434221@student.uwtsd.ac.uk::509c62e9-c277-443c-9b2f-bd7fb466c570" providerId="AD" clId="Web-{6F002B64-2625-DD7A-E93B-2C736A34E7F1}" dt="2026-02-12T11:09:10.926" v="29" actId="14100"/>
        <pc:sldMkLst>
          <pc:docMk/>
          <pc:sldMk cId="2168979983" sldId="260"/>
        </pc:sldMkLst>
        <pc:spChg chg="mod">
          <ac:chgData name="Celsius Neboh (2434221)" userId="S::2434221@student.uwtsd.ac.uk::509c62e9-c277-443c-9b2f-bd7fb466c570" providerId="AD" clId="Web-{6F002B64-2625-DD7A-E93B-2C736A34E7F1}" dt="2026-02-12T11:09:10.926" v="29" actId="14100"/>
          <ac:spMkLst>
            <pc:docMk/>
            <pc:sldMk cId="2168979983" sldId="260"/>
            <ac:spMk id="4" creationId="{CDA814D5-3404-57E4-B8D9-FB45D6910819}"/>
          </ac:spMkLst>
        </pc:spChg>
      </pc:sldChg>
      <pc:sldChg chg="modSp">
        <pc:chgData name="Celsius Neboh (2434221)" userId="S::2434221@student.uwtsd.ac.uk::509c62e9-c277-443c-9b2f-bd7fb466c570" providerId="AD" clId="Web-{6F002B64-2625-DD7A-E93B-2C736A34E7F1}" dt="2026-02-12T11:09:55.229" v="34" actId="14100"/>
        <pc:sldMkLst>
          <pc:docMk/>
          <pc:sldMk cId="664300488" sldId="261"/>
        </pc:sldMkLst>
        <pc:spChg chg="mod">
          <ac:chgData name="Celsius Neboh (2434221)" userId="S::2434221@student.uwtsd.ac.uk::509c62e9-c277-443c-9b2f-bd7fb466c570" providerId="AD" clId="Web-{6F002B64-2625-DD7A-E93B-2C736A34E7F1}" dt="2026-02-12T11:09:55.229" v="34" actId="14100"/>
          <ac:spMkLst>
            <pc:docMk/>
            <pc:sldMk cId="664300488" sldId="261"/>
            <ac:spMk id="7" creationId="{A32F2ABA-55F1-F3EA-B492-9ED7E6027A2F}"/>
          </ac:spMkLst>
        </pc:spChg>
      </pc:sldChg>
      <pc:sldChg chg="modSp">
        <pc:chgData name="Celsius Neboh (2434221)" userId="S::2434221@student.uwtsd.ac.uk::509c62e9-c277-443c-9b2f-bd7fb466c570" providerId="AD" clId="Web-{6F002B64-2625-DD7A-E93B-2C736A34E7F1}" dt="2026-02-12T11:10:36.203" v="41" actId="1076"/>
        <pc:sldMkLst>
          <pc:docMk/>
          <pc:sldMk cId="3291745009" sldId="262"/>
        </pc:sldMkLst>
        <pc:spChg chg="mod">
          <ac:chgData name="Celsius Neboh (2434221)" userId="S::2434221@student.uwtsd.ac.uk::509c62e9-c277-443c-9b2f-bd7fb466c570" providerId="AD" clId="Web-{6F002B64-2625-DD7A-E93B-2C736A34E7F1}" dt="2026-02-12T11:10:36.203" v="41" actId="1076"/>
          <ac:spMkLst>
            <pc:docMk/>
            <pc:sldMk cId="3291745009" sldId="262"/>
            <ac:spMk id="5" creationId="{91148103-14B4-2339-BF7C-1A6ED7C22ECB}"/>
          </ac:spMkLst>
        </pc:spChg>
      </pc:sldChg>
      <pc:sldChg chg="modSp">
        <pc:chgData name="Celsius Neboh (2434221)" userId="S::2434221@student.uwtsd.ac.uk::509c62e9-c277-443c-9b2f-bd7fb466c570" providerId="AD" clId="Web-{6F002B64-2625-DD7A-E93B-2C736A34E7F1}" dt="2026-02-12T11:11:28.974" v="49" actId="20577"/>
        <pc:sldMkLst>
          <pc:docMk/>
          <pc:sldMk cId="3902584278" sldId="263"/>
        </pc:sldMkLst>
        <pc:spChg chg="mod">
          <ac:chgData name="Celsius Neboh (2434221)" userId="S::2434221@student.uwtsd.ac.uk::509c62e9-c277-443c-9b2f-bd7fb466c570" providerId="AD" clId="Web-{6F002B64-2625-DD7A-E93B-2C736A34E7F1}" dt="2026-02-12T11:11:28.974" v="49" actId="20577"/>
          <ac:spMkLst>
            <pc:docMk/>
            <pc:sldMk cId="3902584278" sldId="263"/>
            <ac:spMk id="5" creationId="{62DE2282-55A1-2A59-90FB-D54A26890F6A}"/>
          </ac:spMkLst>
        </pc:spChg>
      </pc:sldChg>
      <pc:sldChg chg="modSp">
        <pc:chgData name="Celsius Neboh (2434221)" userId="S::2434221@student.uwtsd.ac.uk::509c62e9-c277-443c-9b2f-bd7fb466c570" providerId="AD" clId="Web-{6F002B64-2625-DD7A-E93B-2C736A34E7F1}" dt="2026-02-12T11:12:54.606" v="62" actId="20577"/>
        <pc:sldMkLst>
          <pc:docMk/>
          <pc:sldMk cId="3809583934" sldId="264"/>
        </pc:sldMkLst>
        <pc:spChg chg="mod">
          <ac:chgData name="Celsius Neboh (2434221)" userId="S::2434221@student.uwtsd.ac.uk::509c62e9-c277-443c-9b2f-bd7fb466c570" providerId="AD" clId="Web-{6F002B64-2625-DD7A-E93B-2C736A34E7F1}" dt="2026-02-12T11:12:54.606" v="62" actId="20577"/>
          <ac:spMkLst>
            <pc:docMk/>
            <pc:sldMk cId="3809583934" sldId="264"/>
            <ac:spMk id="4" creationId="{5A1ED0CF-FACE-A106-FFC4-144CA54E7049}"/>
          </ac:spMkLst>
        </pc:spChg>
      </pc:sldChg>
      <pc:sldChg chg="modSp">
        <pc:chgData name="Celsius Neboh (2434221)" userId="S::2434221@student.uwtsd.ac.uk::509c62e9-c277-443c-9b2f-bd7fb466c570" providerId="AD" clId="Web-{6F002B64-2625-DD7A-E93B-2C736A34E7F1}" dt="2026-02-12T11:14:12.861" v="70" actId="20577"/>
        <pc:sldMkLst>
          <pc:docMk/>
          <pc:sldMk cId="1700061450" sldId="265"/>
        </pc:sldMkLst>
        <pc:spChg chg="mod">
          <ac:chgData name="Celsius Neboh (2434221)" userId="S::2434221@student.uwtsd.ac.uk::509c62e9-c277-443c-9b2f-bd7fb466c570" providerId="AD" clId="Web-{6F002B64-2625-DD7A-E93B-2C736A34E7F1}" dt="2026-02-12T11:14:12.861" v="70" actId="20577"/>
          <ac:spMkLst>
            <pc:docMk/>
            <pc:sldMk cId="1700061450" sldId="265"/>
            <ac:spMk id="4" creationId="{FF42BDCF-3AD0-C22C-25AC-52FDA713D11C}"/>
          </ac:spMkLst>
        </pc:spChg>
      </pc:sldChg>
      <pc:sldChg chg="modSp">
        <pc:chgData name="Celsius Neboh (2434221)" userId="S::2434221@student.uwtsd.ac.uk::509c62e9-c277-443c-9b2f-bd7fb466c570" providerId="AD" clId="Web-{6F002B64-2625-DD7A-E93B-2C736A34E7F1}" dt="2026-02-12T11:12:19.713" v="57" actId="1076"/>
        <pc:sldMkLst>
          <pc:docMk/>
          <pc:sldMk cId="2091307882" sldId="266"/>
        </pc:sldMkLst>
        <pc:spChg chg="mod">
          <ac:chgData name="Celsius Neboh (2434221)" userId="S::2434221@student.uwtsd.ac.uk::509c62e9-c277-443c-9b2f-bd7fb466c570" providerId="AD" clId="Web-{6F002B64-2625-DD7A-E93B-2C736A34E7F1}" dt="2026-02-12T11:12:19.713" v="57" actId="1076"/>
          <ac:spMkLst>
            <pc:docMk/>
            <pc:sldMk cId="2091307882" sldId="266"/>
            <ac:spMk id="4" creationId="{C71DD000-057B-A97F-FBD8-D4026CEB872C}"/>
          </ac:spMkLst>
        </pc:spChg>
      </pc:sldChg>
      <pc:sldChg chg="modSp">
        <pc:chgData name="Celsius Neboh (2434221)" userId="S::2434221@student.uwtsd.ac.uk::509c62e9-c277-443c-9b2f-bd7fb466c570" providerId="AD" clId="Web-{6F002B64-2625-DD7A-E93B-2C736A34E7F1}" dt="2026-02-12T11:15:07.068" v="75" actId="20577"/>
        <pc:sldMkLst>
          <pc:docMk/>
          <pc:sldMk cId="3276891251" sldId="267"/>
        </pc:sldMkLst>
        <pc:spChg chg="mod">
          <ac:chgData name="Celsius Neboh (2434221)" userId="S::2434221@student.uwtsd.ac.uk::509c62e9-c277-443c-9b2f-bd7fb466c570" providerId="AD" clId="Web-{6F002B64-2625-DD7A-E93B-2C736A34E7F1}" dt="2026-02-12T11:15:07.068" v="75" actId="20577"/>
          <ac:spMkLst>
            <pc:docMk/>
            <pc:sldMk cId="3276891251" sldId="267"/>
            <ac:spMk id="4" creationId="{E13587F6-90AD-4CD5-E02C-AF7A10679B2A}"/>
          </ac:spMkLst>
        </pc:spChg>
      </pc:sldChg>
      <pc:sldChg chg="modSp">
        <pc:chgData name="Celsius Neboh (2434221)" userId="S::2434221@student.uwtsd.ac.uk::509c62e9-c277-443c-9b2f-bd7fb466c570" providerId="AD" clId="Web-{6F002B64-2625-DD7A-E93B-2C736A34E7F1}" dt="2026-02-12T11:16:03.898" v="82" actId="20577"/>
        <pc:sldMkLst>
          <pc:docMk/>
          <pc:sldMk cId="938745241" sldId="268"/>
        </pc:sldMkLst>
        <pc:spChg chg="mod">
          <ac:chgData name="Celsius Neboh (2434221)" userId="S::2434221@student.uwtsd.ac.uk::509c62e9-c277-443c-9b2f-bd7fb466c570" providerId="AD" clId="Web-{6F002B64-2625-DD7A-E93B-2C736A34E7F1}" dt="2026-02-12T11:16:03.898" v="82" actId="20577"/>
          <ac:spMkLst>
            <pc:docMk/>
            <pc:sldMk cId="938745241" sldId="268"/>
            <ac:spMk id="4" creationId="{03DE5D4D-D9F2-86CD-76AD-80EFD72E88D3}"/>
          </ac:spMkLst>
        </pc:spChg>
      </pc:sldChg>
      <pc:sldChg chg="modSp">
        <pc:chgData name="Celsius Neboh (2434221)" userId="S::2434221@student.uwtsd.ac.uk::509c62e9-c277-443c-9b2f-bd7fb466c570" providerId="AD" clId="Web-{6F002B64-2625-DD7A-E93B-2C736A34E7F1}" dt="2026-02-12T11:16:28.587" v="87" actId="14100"/>
        <pc:sldMkLst>
          <pc:docMk/>
          <pc:sldMk cId="262710535" sldId="270"/>
        </pc:sldMkLst>
        <pc:spChg chg="mod">
          <ac:chgData name="Celsius Neboh (2434221)" userId="S::2434221@student.uwtsd.ac.uk::509c62e9-c277-443c-9b2f-bd7fb466c570" providerId="AD" clId="Web-{6F002B64-2625-DD7A-E93B-2C736A34E7F1}" dt="2026-02-12T11:16:28.587" v="87" actId="14100"/>
          <ac:spMkLst>
            <pc:docMk/>
            <pc:sldMk cId="262710535" sldId="270"/>
            <ac:spMk id="4" creationId="{90E38E03-22D7-BE69-49BB-B693A69DCFDB}"/>
          </ac:spMkLst>
        </pc:spChg>
      </pc:sldChg>
      <pc:sldChg chg="modSp">
        <pc:chgData name="Celsius Neboh (2434221)" userId="S::2434221@student.uwtsd.ac.uk::509c62e9-c277-443c-9b2f-bd7fb466c570" providerId="AD" clId="Web-{6F002B64-2625-DD7A-E93B-2C736A34E7F1}" dt="2026-02-12T11:17:11.542" v="95" actId="14100"/>
        <pc:sldMkLst>
          <pc:docMk/>
          <pc:sldMk cId="2764355527" sldId="271"/>
        </pc:sldMkLst>
        <pc:spChg chg="mod">
          <ac:chgData name="Celsius Neboh (2434221)" userId="S::2434221@student.uwtsd.ac.uk::509c62e9-c277-443c-9b2f-bd7fb466c570" providerId="AD" clId="Web-{6F002B64-2625-DD7A-E93B-2C736A34E7F1}" dt="2026-02-12T11:17:11.542" v="95" actId="14100"/>
          <ac:spMkLst>
            <pc:docMk/>
            <pc:sldMk cId="2764355527" sldId="271"/>
            <ac:spMk id="4" creationId="{5776AFF8-2E7C-F2B0-4E56-3E57B1B7CCA3}"/>
          </ac:spMkLst>
        </pc:spChg>
      </pc:sldChg>
      <pc:sldChg chg="modSp">
        <pc:chgData name="Celsius Neboh (2434221)" userId="S::2434221@student.uwtsd.ac.uk::509c62e9-c277-443c-9b2f-bd7fb466c570" providerId="AD" clId="Web-{6F002B64-2625-DD7A-E93B-2C736A34E7F1}" dt="2026-02-12T11:18:27.967" v="105" actId="14100"/>
        <pc:sldMkLst>
          <pc:docMk/>
          <pc:sldMk cId="1332827708" sldId="272"/>
        </pc:sldMkLst>
        <pc:spChg chg="mod">
          <ac:chgData name="Celsius Neboh (2434221)" userId="S::2434221@student.uwtsd.ac.uk::509c62e9-c277-443c-9b2f-bd7fb466c570" providerId="AD" clId="Web-{6F002B64-2625-DD7A-E93B-2C736A34E7F1}" dt="2026-02-12T11:18:27.967" v="105" actId="14100"/>
          <ac:spMkLst>
            <pc:docMk/>
            <pc:sldMk cId="1332827708" sldId="272"/>
            <ac:spMk id="4" creationId="{A70054B8-5A77-1A8A-DBDD-3EBD9A7294DD}"/>
          </ac:spMkLst>
        </pc:spChg>
      </pc:sldChg>
    </pc:docChg>
  </pc:docChgLst>
  <pc:docChgLst>
    <pc:chgData name="Celsius Neboh (2434221)" userId="S::2434221@student.uwtsd.ac.uk::509c62e9-c277-443c-9b2f-bd7fb466c570" providerId="AD" clId="Web-{5CEEA1E1-D1D3-6D52-D408-58560DE5E6EB}"/>
    <pc:docChg chg="addSld modSld sldOrd modSection">
      <pc:chgData name="Celsius Neboh (2434221)" userId="S::2434221@student.uwtsd.ac.uk::509c62e9-c277-443c-9b2f-bd7fb466c570" providerId="AD" clId="Web-{5CEEA1E1-D1D3-6D52-D408-58560DE5E6EB}" dt="2026-02-07T14:49:02.503" v="808" actId="20577"/>
      <pc:docMkLst>
        <pc:docMk/>
      </pc:docMkLst>
      <pc:sldChg chg="modSp">
        <pc:chgData name="Celsius Neboh (2434221)" userId="S::2434221@student.uwtsd.ac.uk::509c62e9-c277-443c-9b2f-bd7fb466c570" providerId="AD" clId="Web-{5CEEA1E1-D1D3-6D52-D408-58560DE5E6EB}" dt="2026-02-07T13:35:35.825" v="85" actId="20577"/>
        <pc:sldMkLst>
          <pc:docMk/>
          <pc:sldMk cId="3902584278" sldId="263"/>
        </pc:sldMkLst>
        <pc:spChg chg="mod">
          <ac:chgData name="Celsius Neboh (2434221)" userId="S::2434221@student.uwtsd.ac.uk::509c62e9-c277-443c-9b2f-bd7fb466c570" providerId="AD" clId="Web-{5CEEA1E1-D1D3-6D52-D408-58560DE5E6EB}" dt="2026-02-07T13:35:35.825" v="85" actId="20577"/>
          <ac:spMkLst>
            <pc:docMk/>
            <pc:sldMk cId="3902584278" sldId="263"/>
            <ac:spMk id="5" creationId="{62DE2282-55A1-2A59-90FB-D54A26890F6A}"/>
          </ac:spMkLst>
        </pc:spChg>
      </pc:sldChg>
      <pc:sldChg chg="addSp modSp new">
        <pc:chgData name="Celsius Neboh (2434221)" userId="S::2434221@student.uwtsd.ac.uk::509c62e9-c277-443c-9b2f-bd7fb466c570" providerId="AD" clId="Web-{5CEEA1E1-D1D3-6D52-D408-58560DE5E6EB}" dt="2026-02-07T14:28:41.464" v="519" actId="20577"/>
        <pc:sldMkLst>
          <pc:docMk/>
          <pc:sldMk cId="3809583934" sldId="264"/>
        </pc:sldMkLst>
        <pc:spChg chg="add mod">
          <ac:chgData name="Celsius Neboh (2434221)" userId="S::2434221@student.uwtsd.ac.uk::509c62e9-c277-443c-9b2f-bd7fb466c570" providerId="AD" clId="Web-{5CEEA1E1-D1D3-6D52-D408-58560DE5E6EB}" dt="2026-02-07T14:28:41.464" v="519" actId="20577"/>
          <ac:spMkLst>
            <pc:docMk/>
            <pc:sldMk cId="3809583934" sldId="264"/>
            <ac:spMk id="4" creationId="{5A1ED0CF-FACE-A106-FFC4-144CA54E7049}"/>
          </ac:spMkLst>
        </pc:spChg>
      </pc:sldChg>
      <pc:sldChg chg="addSp modSp new ord">
        <pc:chgData name="Celsius Neboh (2434221)" userId="S::2434221@student.uwtsd.ac.uk::509c62e9-c277-443c-9b2f-bd7fb466c570" providerId="AD" clId="Web-{5CEEA1E1-D1D3-6D52-D408-58560DE5E6EB}" dt="2026-02-07T14:47:06.464" v="801" actId="1076"/>
        <pc:sldMkLst>
          <pc:docMk/>
          <pc:sldMk cId="1700061450" sldId="265"/>
        </pc:sldMkLst>
        <pc:spChg chg="add mod">
          <ac:chgData name="Celsius Neboh (2434221)" userId="S::2434221@student.uwtsd.ac.uk::509c62e9-c277-443c-9b2f-bd7fb466c570" providerId="AD" clId="Web-{5CEEA1E1-D1D3-6D52-D408-58560DE5E6EB}" dt="2026-02-07T14:47:06.464" v="801" actId="1076"/>
          <ac:spMkLst>
            <pc:docMk/>
            <pc:sldMk cId="1700061450" sldId="265"/>
            <ac:spMk id="4" creationId="{FF42BDCF-3AD0-C22C-25AC-52FDA713D11C}"/>
          </ac:spMkLst>
        </pc:spChg>
      </pc:sldChg>
      <pc:sldChg chg="addSp modSp new">
        <pc:chgData name="Celsius Neboh (2434221)" userId="S::2434221@student.uwtsd.ac.uk::509c62e9-c277-443c-9b2f-bd7fb466c570" providerId="AD" clId="Web-{5CEEA1E1-D1D3-6D52-D408-58560DE5E6EB}" dt="2026-02-07T14:19:28.518" v="353" actId="14100"/>
        <pc:sldMkLst>
          <pc:docMk/>
          <pc:sldMk cId="2091307882" sldId="266"/>
        </pc:sldMkLst>
        <pc:spChg chg="add mod">
          <ac:chgData name="Celsius Neboh (2434221)" userId="S::2434221@student.uwtsd.ac.uk::509c62e9-c277-443c-9b2f-bd7fb466c570" providerId="AD" clId="Web-{5CEEA1E1-D1D3-6D52-D408-58560DE5E6EB}" dt="2026-02-07T14:19:28.518" v="353" actId="14100"/>
          <ac:spMkLst>
            <pc:docMk/>
            <pc:sldMk cId="2091307882" sldId="266"/>
            <ac:spMk id="4" creationId="{C71DD000-057B-A97F-FBD8-D4026CEB872C}"/>
          </ac:spMkLst>
        </pc:spChg>
      </pc:sldChg>
      <pc:sldChg chg="addSp modSp new">
        <pc:chgData name="Celsius Neboh (2434221)" userId="S::2434221@student.uwtsd.ac.uk::509c62e9-c277-443c-9b2f-bd7fb466c570" providerId="AD" clId="Web-{5CEEA1E1-D1D3-6D52-D408-58560DE5E6EB}" dt="2026-02-07T14:49:02.503" v="808" actId="20577"/>
        <pc:sldMkLst>
          <pc:docMk/>
          <pc:sldMk cId="3276891251" sldId="267"/>
        </pc:sldMkLst>
        <pc:spChg chg="add mod">
          <ac:chgData name="Celsius Neboh (2434221)" userId="S::2434221@student.uwtsd.ac.uk::509c62e9-c277-443c-9b2f-bd7fb466c570" providerId="AD" clId="Web-{5CEEA1E1-D1D3-6D52-D408-58560DE5E6EB}" dt="2026-02-07T14:49:02.503" v="808" actId="20577"/>
          <ac:spMkLst>
            <pc:docMk/>
            <pc:sldMk cId="3276891251" sldId="267"/>
            <ac:spMk id="4" creationId="{E13587F6-90AD-4CD5-E02C-AF7A10679B2A}"/>
          </ac:spMkLst>
        </pc:spChg>
      </pc:sldChg>
      <pc:sldChg chg="new">
        <pc:chgData name="Celsius Neboh (2434221)" userId="S::2434221@student.uwtsd.ac.uk::509c62e9-c277-443c-9b2f-bd7fb466c570" providerId="AD" clId="Web-{5CEEA1E1-D1D3-6D52-D408-58560DE5E6EB}" dt="2026-02-07T14:29:10.668" v="521"/>
        <pc:sldMkLst>
          <pc:docMk/>
          <pc:sldMk cId="938745241" sldId="268"/>
        </pc:sldMkLst>
      </pc:sldChg>
    </pc:docChg>
  </pc:docChgLst>
  <pc:docChgLst>
    <pc:chgData name="Celsius Neboh (2434221)" userId="S::2434221@student.uwtsd.ac.uk::509c62e9-c277-443c-9b2f-bd7fb466c570" providerId="AD" clId="Web-{8AF5E8BC-DBBD-B66B-F7E2-292B1E62FF0B}"/>
    <pc:docChg chg="modSld">
      <pc:chgData name="Celsius Neboh (2434221)" userId="S::2434221@student.uwtsd.ac.uk::509c62e9-c277-443c-9b2f-bd7fb466c570" providerId="AD" clId="Web-{8AF5E8BC-DBBD-B66B-F7E2-292B1E62FF0B}" dt="2026-02-05T20:19:48.444" v="1508" actId="20577"/>
      <pc:docMkLst>
        <pc:docMk/>
      </pc:docMkLst>
      <pc:sldChg chg="addSp delSp modSp">
        <pc:chgData name="Celsius Neboh (2434221)" userId="S::2434221@student.uwtsd.ac.uk::509c62e9-c277-443c-9b2f-bd7fb466c570" providerId="AD" clId="Web-{8AF5E8BC-DBBD-B66B-F7E2-292B1E62FF0B}" dt="2026-02-05T20:19:48.444" v="1508" actId="20577"/>
        <pc:sldMkLst>
          <pc:docMk/>
          <pc:sldMk cId="2941364160" sldId="258"/>
        </pc:sldMkLst>
        <pc:spChg chg="mod">
          <ac:chgData name="Celsius Neboh (2434221)" userId="S::2434221@student.uwtsd.ac.uk::509c62e9-c277-443c-9b2f-bd7fb466c570" providerId="AD" clId="Web-{8AF5E8BC-DBBD-B66B-F7E2-292B1E62FF0B}" dt="2026-02-05T18:43:13.983" v="801" actId="1076"/>
          <ac:spMkLst>
            <pc:docMk/>
            <pc:sldMk cId="2941364160" sldId="258"/>
            <ac:spMk id="5" creationId="{81F2DDEF-696D-D4EA-CD81-4654AEF283B1}"/>
          </ac:spMkLst>
        </pc:spChg>
      </pc:sldChg>
    </pc:docChg>
  </pc:docChgLst>
  <pc:docChgLst>
    <pc:chgData name="Celsius Neboh (2434221)" userId="S::2434221@student.uwtsd.ac.uk::509c62e9-c277-443c-9b2f-bd7fb466c570" providerId="AD" clId="Web-{1F9A46EB-3D7D-C4DE-D6A2-60750ECF154E}"/>
    <pc:docChg chg="delSld modSld sldOrd modSection">
      <pc:chgData name="Celsius Neboh (2434221)" userId="S::2434221@student.uwtsd.ac.uk::509c62e9-c277-443c-9b2f-bd7fb466c570" providerId="AD" clId="Web-{1F9A46EB-3D7D-C4DE-D6A2-60750ECF154E}" dt="2026-02-07T13:27:08.994" v="633"/>
      <pc:docMkLst>
        <pc:docMk/>
      </pc:docMkLst>
      <pc:sldChg chg="addSp delSp modSp mod setBg">
        <pc:chgData name="Celsius Neboh (2434221)" userId="S::2434221@student.uwtsd.ac.uk::509c62e9-c277-443c-9b2f-bd7fb466c570" providerId="AD" clId="Web-{1F9A46EB-3D7D-C4DE-D6A2-60750ECF154E}" dt="2026-02-07T11:20:17.056" v="9"/>
        <pc:sldMkLst>
          <pc:docMk/>
          <pc:sldMk cId="3331127811" sldId="257"/>
        </pc:sldMkLst>
        <pc:spChg chg="mod ord">
          <ac:chgData name="Celsius Neboh (2434221)" userId="S::2434221@student.uwtsd.ac.uk::509c62e9-c277-443c-9b2f-bd7fb466c570" providerId="AD" clId="Web-{1F9A46EB-3D7D-C4DE-D6A2-60750ECF154E}" dt="2026-02-07T11:20:17.056" v="9"/>
          <ac:spMkLst>
            <pc:docMk/>
            <pc:sldMk cId="3331127811" sldId="257"/>
            <ac:spMk id="2" creationId="{9302AB3B-E4EC-E44F-A92E-83ACA76DD0AA}"/>
          </ac:spMkLst>
        </pc:spChg>
        <pc:spChg chg="add">
          <ac:chgData name="Celsius Neboh (2434221)" userId="S::2434221@student.uwtsd.ac.uk::509c62e9-c277-443c-9b2f-bd7fb466c570" providerId="AD" clId="Web-{1F9A46EB-3D7D-C4DE-D6A2-60750ECF154E}" dt="2026-02-07T11:20:17.056" v="9"/>
          <ac:spMkLst>
            <pc:docMk/>
            <pc:sldMk cId="3331127811" sldId="257"/>
            <ac:spMk id="9" creationId="{0671A8AE-40A1-4631-A6B8-581AFF065482}"/>
          </ac:spMkLst>
        </pc:spChg>
        <pc:spChg chg="add">
          <ac:chgData name="Celsius Neboh (2434221)" userId="S::2434221@student.uwtsd.ac.uk::509c62e9-c277-443c-9b2f-bd7fb466c570" providerId="AD" clId="Web-{1F9A46EB-3D7D-C4DE-D6A2-60750ECF154E}" dt="2026-02-07T11:20:17.056" v="9"/>
          <ac:spMkLst>
            <pc:docMk/>
            <pc:sldMk cId="3331127811" sldId="257"/>
            <ac:spMk id="11" creationId="{AB58EF07-17C2-48CF-ABB0-EEF1F17CB8F0}"/>
          </ac:spMkLst>
        </pc:spChg>
        <pc:spChg chg="add">
          <ac:chgData name="Celsius Neboh (2434221)" userId="S::2434221@student.uwtsd.ac.uk::509c62e9-c277-443c-9b2f-bd7fb466c570" providerId="AD" clId="Web-{1F9A46EB-3D7D-C4DE-D6A2-60750ECF154E}" dt="2026-02-07T11:20:17.056" v="9"/>
          <ac:spMkLst>
            <pc:docMk/>
            <pc:sldMk cId="3331127811" sldId="257"/>
            <ac:spMk id="15" creationId="{08C9B587-E65E-4B52-B37C-ABEBB6E87928}"/>
          </ac:spMkLst>
        </pc:spChg>
        <pc:picChg chg="add mod">
          <ac:chgData name="Celsius Neboh (2434221)" userId="S::2434221@student.uwtsd.ac.uk::509c62e9-c277-443c-9b2f-bd7fb466c570" providerId="AD" clId="Web-{1F9A46EB-3D7D-C4DE-D6A2-60750ECF154E}" dt="2026-02-07T11:20:17.056" v="9"/>
          <ac:picMkLst>
            <pc:docMk/>
            <pc:sldMk cId="3331127811" sldId="257"/>
            <ac:picMk id="4" creationId="{9F9C14D7-3E99-7D82-0902-1F832DB7B10E}"/>
          </ac:picMkLst>
        </pc:picChg>
      </pc:sldChg>
      <pc:sldChg chg="addSp modSp mod setBg setClrOvrMap">
        <pc:chgData name="Celsius Neboh (2434221)" userId="S::2434221@student.uwtsd.ac.uk::509c62e9-c277-443c-9b2f-bd7fb466c570" providerId="AD" clId="Web-{1F9A46EB-3D7D-C4DE-D6A2-60750ECF154E}" dt="2026-02-07T11:31:49.561" v="13"/>
        <pc:sldMkLst>
          <pc:docMk/>
          <pc:sldMk cId="2941364160" sldId="258"/>
        </pc:sldMkLst>
        <pc:spChg chg="mod ord">
          <ac:chgData name="Celsius Neboh (2434221)" userId="S::2434221@student.uwtsd.ac.uk::509c62e9-c277-443c-9b2f-bd7fb466c570" providerId="AD" clId="Web-{1F9A46EB-3D7D-C4DE-D6A2-60750ECF154E}" dt="2026-02-07T11:31:49.561" v="13"/>
          <ac:spMkLst>
            <pc:docMk/>
            <pc:sldMk cId="2941364160" sldId="258"/>
            <ac:spMk id="5" creationId="{81F2DDEF-696D-D4EA-CD81-4654AEF283B1}"/>
          </ac:spMkLst>
        </pc:spChg>
        <pc:spChg chg="add">
          <ac:chgData name="Celsius Neboh (2434221)" userId="S::2434221@student.uwtsd.ac.uk::509c62e9-c277-443c-9b2f-bd7fb466c570" providerId="AD" clId="Web-{1F9A46EB-3D7D-C4DE-D6A2-60750ECF154E}" dt="2026-02-07T11:31:49.561" v="13"/>
          <ac:spMkLst>
            <pc:docMk/>
            <pc:sldMk cId="2941364160" sldId="258"/>
            <ac:spMk id="7" creationId="{9228552E-C8B1-4A80-8448-0787CE0FC704}"/>
          </ac:spMkLst>
        </pc:spChg>
        <pc:picChg chg="add mod">
          <ac:chgData name="Celsius Neboh (2434221)" userId="S::2434221@student.uwtsd.ac.uk::509c62e9-c277-443c-9b2f-bd7fb466c570" providerId="AD" clId="Web-{1F9A46EB-3D7D-C4DE-D6A2-60750ECF154E}" dt="2026-02-07T11:31:49.561" v="13"/>
          <ac:picMkLst>
            <pc:docMk/>
            <pc:sldMk cId="2941364160" sldId="258"/>
            <ac:picMk id="2" creationId="{048172DD-736F-2403-2C0B-294E01C1215A}"/>
          </ac:picMkLst>
        </pc:picChg>
      </pc:sldChg>
      <pc:sldChg chg="addSp delSp modSp ord">
        <pc:chgData name="Celsius Neboh (2434221)" userId="S::2434221@student.uwtsd.ac.uk::509c62e9-c277-443c-9b2f-bd7fb466c570" providerId="AD" clId="Web-{1F9A46EB-3D7D-C4DE-D6A2-60750ECF154E}" dt="2026-02-07T11:51:14.473" v="65" actId="20577"/>
        <pc:sldMkLst>
          <pc:docMk/>
          <pc:sldMk cId="3298972245" sldId="259"/>
        </pc:sldMkLst>
        <pc:spChg chg="mod">
          <ac:chgData name="Celsius Neboh (2434221)" userId="S::2434221@student.uwtsd.ac.uk::509c62e9-c277-443c-9b2f-bd7fb466c570" providerId="AD" clId="Web-{1F9A46EB-3D7D-C4DE-D6A2-60750ECF154E}" dt="2026-02-07T11:51:14.473" v="65" actId="20577"/>
          <ac:spMkLst>
            <pc:docMk/>
            <pc:sldMk cId="3298972245" sldId="259"/>
            <ac:spMk id="6" creationId="{1264EE55-52C7-8A4B-24B9-3ADB93592876}"/>
          </ac:spMkLst>
        </pc:spChg>
        <pc:picChg chg="add mod">
          <ac:chgData name="Celsius Neboh (2434221)" userId="S::2434221@student.uwtsd.ac.uk::509c62e9-c277-443c-9b2f-bd7fb466c570" providerId="AD" clId="Web-{1F9A46EB-3D7D-C4DE-D6A2-60750ECF154E}" dt="2026-02-07T11:49:19.423" v="62" actId="14100"/>
          <ac:picMkLst>
            <pc:docMk/>
            <pc:sldMk cId="3298972245" sldId="259"/>
            <ac:picMk id="8" creationId="{3E96C400-D780-FE87-A57D-4091E17ED13B}"/>
          </ac:picMkLst>
        </pc:picChg>
      </pc:sldChg>
      <pc:sldChg chg="addSp modSp mod setBg">
        <pc:chgData name="Celsius Neboh (2434221)" userId="S::2434221@student.uwtsd.ac.uk::509c62e9-c277-443c-9b2f-bd7fb466c570" providerId="AD" clId="Web-{1F9A46EB-3D7D-C4DE-D6A2-60750ECF154E}" dt="2026-02-07T12:06:27.348" v="67"/>
        <pc:sldMkLst>
          <pc:docMk/>
          <pc:sldMk cId="2168979983" sldId="260"/>
        </pc:sldMkLst>
        <pc:spChg chg="mod ord">
          <ac:chgData name="Celsius Neboh (2434221)" userId="S::2434221@student.uwtsd.ac.uk::509c62e9-c277-443c-9b2f-bd7fb466c570" providerId="AD" clId="Web-{1F9A46EB-3D7D-C4DE-D6A2-60750ECF154E}" dt="2026-02-07T12:06:27.348" v="67"/>
          <ac:spMkLst>
            <pc:docMk/>
            <pc:sldMk cId="2168979983" sldId="260"/>
            <ac:spMk id="4" creationId="{CDA814D5-3404-57E4-B8D9-FB45D6910819}"/>
          </ac:spMkLst>
        </pc:spChg>
        <pc:picChg chg="add mod">
          <ac:chgData name="Celsius Neboh (2434221)" userId="S::2434221@student.uwtsd.ac.uk::509c62e9-c277-443c-9b2f-bd7fb466c570" providerId="AD" clId="Web-{1F9A46EB-3D7D-C4DE-D6A2-60750ECF154E}" dt="2026-02-07T12:06:27.348" v="67"/>
          <ac:picMkLst>
            <pc:docMk/>
            <pc:sldMk cId="2168979983" sldId="260"/>
            <ac:picMk id="2" creationId="{E2BC7E79-60C0-518F-AFBD-B4C5B158B682}"/>
          </ac:picMkLst>
        </pc:picChg>
      </pc:sldChg>
      <pc:sldChg chg="addSp modSp mod setBg">
        <pc:chgData name="Celsius Neboh (2434221)" userId="S::2434221@student.uwtsd.ac.uk::509c62e9-c277-443c-9b2f-bd7fb466c570" providerId="AD" clId="Web-{1F9A46EB-3D7D-C4DE-D6A2-60750ECF154E}" dt="2026-02-07T12:14:21.800" v="69"/>
        <pc:sldMkLst>
          <pc:docMk/>
          <pc:sldMk cId="664300488" sldId="261"/>
        </pc:sldMkLst>
        <pc:spChg chg="mod ord">
          <ac:chgData name="Celsius Neboh (2434221)" userId="S::2434221@student.uwtsd.ac.uk::509c62e9-c277-443c-9b2f-bd7fb466c570" providerId="AD" clId="Web-{1F9A46EB-3D7D-C4DE-D6A2-60750ECF154E}" dt="2026-02-07T12:14:21.800" v="69"/>
          <ac:spMkLst>
            <pc:docMk/>
            <pc:sldMk cId="664300488" sldId="261"/>
            <ac:spMk id="7" creationId="{A32F2ABA-55F1-F3EA-B492-9ED7E6027A2F}"/>
          </ac:spMkLst>
        </pc:spChg>
        <pc:picChg chg="add mod">
          <ac:chgData name="Celsius Neboh (2434221)" userId="S::2434221@student.uwtsd.ac.uk::509c62e9-c277-443c-9b2f-bd7fb466c570" providerId="AD" clId="Web-{1F9A46EB-3D7D-C4DE-D6A2-60750ECF154E}" dt="2026-02-07T12:14:21.800" v="69"/>
          <ac:picMkLst>
            <pc:docMk/>
            <pc:sldMk cId="664300488" sldId="261"/>
            <ac:picMk id="2" creationId="{E7CDB880-CF45-B4A0-8642-FE847F323B34}"/>
          </ac:picMkLst>
        </pc:picChg>
        <pc:cxnChg chg="add">
          <ac:chgData name="Celsius Neboh (2434221)" userId="S::2434221@student.uwtsd.ac.uk::509c62e9-c277-443c-9b2f-bd7fb466c570" providerId="AD" clId="Web-{1F9A46EB-3D7D-C4DE-D6A2-60750ECF154E}" dt="2026-02-07T12:14:21.800" v="69"/>
          <ac:cxnSpMkLst>
            <pc:docMk/>
            <pc:sldMk cId="664300488" sldId="261"/>
            <ac:cxnSpMk id="12" creationId="{249EDD1B-F94D-B4E6-ACAA-566B9A26FDE3}"/>
          </ac:cxnSpMkLst>
        </pc:cxnChg>
      </pc:sldChg>
      <pc:sldChg chg="addSp modSp mod setBg">
        <pc:chgData name="Celsius Neboh (2434221)" userId="S::2434221@student.uwtsd.ac.uk::509c62e9-c277-443c-9b2f-bd7fb466c570" providerId="AD" clId="Web-{1F9A46EB-3D7D-C4DE-D6A2-60750ECF154E}" dt="2026-02-07T12:20:00.841" v="71"/>
        <pc:sldMkLst>
          <pc:docMk/>
          <pc:sldMk cId="3291745009" sldId="262"/>
        </pc:sldMkLst>
        <pc:spChg chg="mod">
          <ac:chgData name="Celsius Neboh (2434221)" userId="S::2434221@student.uwtsd.ac.uk::509c62e9-c277-443c-9b2f-bd7fb466c570" providerId="AD" clId="Web-{1F9A46EB-3D7D-C4DE-D6A2-60750ECF154E}" dt="2026-02-07T12:20:00.841" v="71"/>
          <ac:spMkLst>
            <pc:docMk/>
            <pc:sldMk cId="3291745009" sldId="262"/>
            <ac:spMk id="5" creationId="{91148103-14B4-2339-BF7C-1A6ED7C22ECB}"/>
          </ac:spMkLst>
        </pc:spChg>
        <pc:spChg chg="add">
          <ac:chgData name="Celsius Neboh (2434221)" userId="S::2434221@student.uwtsd.ac.uk::509c62e9-c277-443c-9b2f-bd7fb466c570" providerId="AD" clId="Web-{1F9A46EB-3D7D-C4DE-D6A2-60750ECF154E}" dt="2026-02-07T12:20:00.841" v="71"/>
          <ac:spMkLst>
            <pc:docMk/>
            <pc:sldMk cId="3291745009" sldId="262"/>
            <ac:spMk id="10" creationId="{F13C74B1-5B17-4795-BED0-7140497B445A}"/>
          </ac:spMkLst>
        </pc:spChg>
        <pc:spChg chg="add">
          <ac:chgData name="Celsius Neboh (2434221)" userId="S::2434221@student.uwtsd.ac.uk::509c62e9-c277-443c-9b2f-bd7fb466c570" providerId="AD" clId="Web-{1F9A46EB-3D7D-C4DE-D6A2-60750ECF154E}" dt="2026-02-07T12:20:00.841" v="71"/>
          <ac:spMkLst>
            <pc:docMk/>
            <pc:sldMk cId="3291745009" sldId="262"/>
            <ac:spMk id="12" creationId="{D4974D33-8DC5-464E-8C6D-BE58F0669C17}"/>
          </ac:spMkLst>
        </pc:spChg>
        <pc:picChg chg="add mod">
          <ac:chgData name="Celsius Neboh (2434221)" userId="S::2434221@student.uwtsd.ac.uk::509c62e9-c277-443c-9b2f-bd7fb466c570" providerId="AD" clId="Web-{1F9A46EB-3D7D-C4DE-D6A2-60750ECF154E}" dt="2026-02-07T12:20:00.841" v="71"/>
          <ac:picMkLst>
            <pc:docMk/>
            <pc:sldMk cId="3291745009" sldId="262"/>
            <ac:picMk id="2" creationId="{F476BB5E-AC4C-3A41-8F7D-1F226E5C36B2}"/>
          </ac:picMkLst>
        </pc:picChg>
      </pc:sldChg>
      <pc:sldChg chg="modSp ord">
        <pc:chgData name="Celsius Neboh (2434221)" userId="S::2434221@student.uwtsd.ac.uk::509c62e9-c277-443c-9b2f-bd7fb466c570" providerId="AD" clId="Web-{1F9A46EB-3D7D-C4DE-D6A2-60750ECF154E}" dt="2026-02-07T13:09:52.225" v="380"/>
        <pc:sldMkLst>
          <pc:docMk/>
          <pc:sldMk cId="3902584278" sldId="263"/>
        </pc:sldMkLst>
        <pc:spChg chg="mod">
          <ac:chgData name="Celsius Neboh (2434221)" userId="S::2434221@student.uwtsd.ac.uk::509c62e9-c277-443c-9b2f-bd7fb466c570" providerId="AD" clId="Web-{1F9A46EB-3D7D-C4DE-D6A2-60750ECF154E}" dt="2026-02-07T13:07:44.227" v="374" actId="14100"/>
          <ac:spMkLst>
            <pc:docMk/>
            <pc:sldMk cId="3902584278" sldId="263"/>
            <ac:spMk id="5" creationId="{62DE2282-55A1-2A59-90FB-D54A26890F6A}"/>
          </ac:spMkLst>
        </pc:spChg>
      </pc:sldChg>
    </pc:docChg>
  </pc:docChgLst>
  <pc:docChgLst>
    <pc:chgData name="Celsius Neboh (2434221)" userId="S::2434221@student.uwtsd.ac.uk::509c62e9-c277-443c-9b2f-bd7fb466c570" providerId="AD" clId="Web-{79AF4841-B4DC-AF17-8208-4934A9FA86C0}"/>
    <pc:docChg chg="modSld">
      <pc:chgData name="Celsius Neboh (2434221)" userId="S::2434221@student.uwtsd.ac.uk::509c62e9-c277-443c-9b2f-bd7fb466c570" providerId="AD" clId="Web-{79AF4841-B4DC-AF17-8208-4934A9FA86C0}" dt="2026-02-08T20:33:02.101" v="25" actId="20577"/>
      <pc:docMkLst>
        <pc:docMk/>
      </pc:docMkLst>
      <pc:sldChg chg="delSp">
        <pc:chgData name="Celsius Neboh (2434221)" userId="S::2434221@student.uwtsd.ac.uk::509c62e9-c277-443c-9b2f-bd7fb466c570" providerId="AD" clId="Web-{79AF4841-B4DC-AF17-8208-4934A9FA86C0}" dt="2026-02-08T20:30:29.333" v="19"/>
        <pc:sldMkLst>
          <pc:docMk/>
          <pc:sldMk cId="3331127811" sldId="257"/>
        </pc:sldMkLst>
      </pc:sldChg>
      <pc:sldChg chg="modSp">
        <pc:chgData name="Celsius Neboh (2434221)" userId="S::2434221@student.uwtsd.ac.uk::509c62e9-c277-443c-9b2f-bd7fb466c570" providerId="AD" clId="Web-{79AF4841-B4DC-AF17-8208-4934A9FA86C0}" dt="2026-02-08T20:30:06.770" v="18" actId="1076"/>
        <pc:sldMkLst>
          <pc:docMk/>
          <pc:sldMk cId="664300488" sldId="261"/>
        </pc:sldMkLst>
        <pc:spChg chg="mod">
          <ac:chgData name="Celsius Neboh (2434221)" userId="S::2434221@student.uwtsd.ac.uk::509c62e9-c277-443c-9b2f-bd7fb466c570" providerId="AD" clId="Web-{79AF4841-B4DC-AF17-8208-4934A9FA86C0}" dt="2026-02-08T20:30:06.770" v="18" actId="1076"/>
          <ac:spMkLst>
            <pc:docMk/>
            <pc:sldMk cId="664300488" sldId="261"/>
            <ac:spMk id="7" creationId="{A32F2ABA-55F1-F3EA-B492-9ED7E6027A2F}"/>
          </ac:spMkLst>
        </pc:spChg>
      </pc:sldChg>
      <pc:sldChg chg="modSp">
        <pc:chgData name="Celsius Neboh (2434221)" userId="S::2434221@student.uwtsd.ac.uk::509c62e9-c277-443c-9b2f-bd7fb466c570" providerId="AD" clId="Web-{79AF4841-B4DC-AF17-8208-4934A9FA86C0}" dt="2026-02-08T20:27:49.814" v="16" actId="1076"/>
        <pc:sldMkLst>
          <pc:docMk/>
          <pc:sldMk cId="3291745009" sldId="262"/>
        </pc:sldMkLst>
        <pc:spChg chg="mod">
          <ac:chgData name="Celsius Neboh (2434221)" userId="S::2434221@student.uwtsd.ac.uk::509c62e9-c277-443c-9b2f-bd7fb466c570" providerId="AD" clId="Web-{79AF4841-B4DC-AF17-8208-4934A9FA86C0}" dt="2026-02-08T20:27:49.814" v="16" actId="1076"/>
          <ac:spMkLst>
            <pc:docMk/>
            <pc:sldMk cId="3291745009" sldId="262"/>
            <ac:spMk id="5" creationId="{91148103-14B4-2339-BF7C-1A6ED7C22ECB}"/>
          </ac:spMkLst>
        </pc:spChg>
      </pc:sldChg>
      <pc:sldChg chg="delSp modSp">
        <pc:chgData name="Celsius Neboh (2434221)" userId="S::2434221@student.uwtsd.ac.uk::509c62e9-c277-443c-9b2f-bd7fb466c570" providerId="AD" clId="Web-{79AF4841-B4DC-AF17-8208-4934A9FA86C0}" dt="2026-02-08T20:33:02.101" v="25" actId="20577"/>
        <pc:sldMkLst>
          <pc:docMk/>
          <pc:sldMk cId="3809583934" sldId="264"/>
        </pc:sldMkLst>
        <pc:spChg chg="mod">
          <ac:chgData name="Celsius Neboh (2434221)" userId="S::2434221@student.uwtsd.ac.uk::509c62e9-c277-443c-9b2f-bd7fb466c570" providerId="AD" clId="Web-{79AF4841-B4DC-AF17-8208-4934A9FA86C0}" dt="2026-02-08T20:33:02.101" v="25" actId="20577"/>
          <ac:spMkLst>
            <pc:docMk/>
            <pc:sldMk cId="3809583934" sldId="264"/>
            <ac:spMk id="4" creationId="{5A1ED0CF-FACE-A106-FFC4-144CA54E7049}"/>
          </ac:spMkLst>
        </pc:spChg>
      </pc:sldChg>
      <pc:sldChg chg="delSp">
        <pc:chgData name="Celsius Neboh (2434221)" userId="S::2434221@student.uwtsd.ac.uk::509c62e9-c277-443c-9b2f-bd7fb466c570" providerId="AD" clId="Web-{79AF4841-B4DC-AF17-8208-4934A9FA86C0}" dt="2026-02-08T20:26:11.370" v="13"/>
        <pc:sldMkLst>
          <pc:docMk/>
          <pc:sldMk cId="1700061450" sldId="265"/>
        </pc:sldMkLst>
      </pc:sldChg>
      <pc:sldChg chg="delSp">
        <pc:chgData name="Celsius Neboh (2434221)" userId="S::2434221@student.uwtsd.ac.uk::509c62e9-c277-443c-9b2f-bd7fb466c570" providerId="AD" clId="Web-{79AF4841-B4DC-AF17-8208-4934A9FA86C0}" dt="2026-02-08T20:27:16.250" v="15"/>
        <pc:sldMkLst>
          <pc:docMk/>
          <pc:sldMk cId="2091307882" sldId="266"/>
        </pc:sldMkLst>
      </pc:sldChg>
      <pc:sldChg chg="delSp">
        <pc:chgData name="Celsius Neboh (2434221)" userId="S::2434221@student.uwtsd.ac.uk::509c62e9-c277-443c-9b2f-bd7fb466c570" providerId="AD" clId="Web-{79AF4841-B4DC-AF17-8208-4934A9FA86C0}" dt="2026-02-08T20:28:20.611" v="17"/>
        <pc:sldMkLst>
          <pc:docMk/>
          <pc:sldMk cId="3276891251" sldId="267"/>
        </pc:sldMkLst>
      </pc:sldChg>
      <pc:sldChg chg="delSp">
        <pc:chgData name="Celsius Neboh (2434221)" userId="S::2434221@student.uwtsd.ac.uk::509c62e9-c277-443c-9b2f-bd7fb466c570" providerId="AD" clId="Web-{79AF4841-B4DC-AF17-8208-4934A9FA86C0}" dt="2026-02-08T20:24:16.148" v="8"/>
        <pc:sldMkLst>
          <pc:docMk/>
          <pc:sldMk cId="938745241" sldId="268"/>
        </pc:sldMkLst>
      </pc:sldChg>
      <pc:sldChg chg="addSp delSp">
        <pc:chgData name="Celsius Neboh (2434221)" userId="S::2434221@student.uwtsd.ac.uk::509c62e9-c277-443c-9b2f-bd7fb466c570" providerId="AD" clId="Web-{79AF4841-B4DC-AF17-8208-4934A9FA86C0}" dt="2026-02-08T20:21:25.339" v="2"/>
        <pc:sldMkLst>
          <pc:docMk/>
          <pc:sldMk cId="262710535" sldId="270"/>
        </pc:sldMkLst>
        <pc:spChg chg="add del">
          <ac:chgData name="Celsius Neboh (2434221)" userId="S::2434221@student.uwtsd.ac.uk::509c62e9-c277-443c-9b2f-bd7fb466c570" providerId="AD" clId="Web-{79AF4841-B4DC-AF17-8208-4934A9FA86C0}" dt="2026-02-08T20:21:10.635" v="1"/>
          <ac:spMkLst>
            <pc:docMk/>
            <pc:sldMk cId="262710535" sldId="270"/>
            <ac:spMk id="10" creationId="{B95B9BA8-1D69-4796-85F5-B6D0BD52354B}"/>
          </ac:spMkLst>
        </pc:spChg>
      </pc:sldChg>
      <pc:sldChg chg="addSp delSp">
        <pc:chgData name="Celsius Neboh (2434221)" userId="S::2434221@student.uwtsd.ac.uk::509c62e9-c277-443c-9b2f-bd7fb466c570" providerId="AD" clId="Web-{79AF4841-B4DC-AF17-8208-4934A9FA86C0}" dt="2026-02-08T20:23:28.724" v="7"/>
        <pc:sldMkLst>
          <pc:docMk/>
          <pc:sldMk cId="1332827708" sldId="272"/>
        </pc:sldMkLst>
      </pc:sldChg>
    </pc:docChg>
  </pc:docChgLst>
  <pc:docChgLst>
    <pc:chgData name="Celsius Neboh (2434221)" userId="S::2434221@student.uwtsd.ac.uk::509c62e9-c277-443c-9b2f-bd7fb466c570" providerId="AD" clId="Web-{D8BC1B14-A3A4-EC0E-FD24-B838EDFA2A42}"/>
    <pc:docChg chg="modSld">
      <pc:chgData name="Celsius Neboh (2434221)" userId="S::2434221@student.uwtsd.ac.uk::509c62e9-c277-443c-9b2f-bd7fb466c570" providerId="AD" clId="Web-{D8BC1B14-A3A4-EC0E-FD24-B838EDFA2A42}" dt="2026-02-08T20:07:28.561" v="0" actId="20577"/>
      <pc:docMkLst>
        <pc:docMk/>
      </pc:docMkLst>
      <pc:sldChg chg="modSp">
        <pc:chgData name="Celsius Neboh (2434221)" userId="S::2434221@student.uwtsd.ac.uk::509c62e9-c277-443c-9b2f-bd7fb466c570" providerId="AD" clId="Web-{D8BC1B14-A3A4-EC0E-FD24-B838EDFA2A42}" dt="2026-02-08T20:07:28.561" v="0" actId="20577"/>
        <pc:sldMkLst>
          <pc:docMk/>
          <pc:sldMk cId="2091307882" sldId="266"/>
        </pc:sldMkLst>
      </pc:sldChg>
    </pc:docChg>
  </pc:docChgLst>
  <pc:docChgLst>
    <pc:chgData name="Celsius Neboh (2434221)" userId="S::2434221@student.uwtsd.ac.uk::509c62e9-c277-443c-9b2f-bd7fb466c570" providerId="AD" clId="Web-{95F5AA37-478C-3A3C-34A9-88D981D61C8E}"/>
    <pc:docChg chg="modSld">
      <pc:chgData name="Celsius Neboh (2434221)" userId="S::2434221@student.uwtsd.ac.uk::509c62e9-c277-443c-9b2f-bd7fb466c570" providerId="AD" clId="Web-{95F5AA37-478C-3A3C-34A9-88D981D61C8E}" dt="2026-02-08T20:06:20.933" v="87"/>
      <pc:docMkLst>
        <pc:docMk/>
      </pc:docMkLst>
      <pc:sldChg chg="addSp delSp modSp">
        <pc:chgData name="Celsius Neboh (2434221)" userId="S::2434221@student.uwtsd.ac.uk::509c62e9-c277-443c-9b2f-bd7fb466c570" providerId="AD" clId="Web-{95F5AA37-478C-3A3C-34A9-88D981D61C8E}" dt="2026-02-08T19:49:31.318" v="54" actId="14100"/>
        <pc:sldMkLst>
          <pc:docMk/>
          <pc:sldMk cId="938745241" sldId="268"/>
        </pc:sldMkLst>
        <pc:spChg chg="mod">
          <ac:chgData name="Celsius Neboh (2434221)" userId="S::2434221@student.uwtsd.ac.uk::509c62e9-c277-443c-9b2f-bd7fb466c570" providerId="AD" clId="Web-{95F5AA37-478C-3A3C-34A9-88D981D61C8E}" dt="2026-02-08T19:42:02.699" v="44" actId="1076"/>
          <ac:spMkLst>
            <pc:docMk/>
            <pc:sldMk cId="938745241" sldId="268"/>
            <ac:spMk id="3" creationId="{DAC03FA5-3AF4-4D30-9DF8-3B3E02F0F795}"/>
          </ac:spMkLst>
        </pc:spChg>
        <pc:spChg chg="mod">
          <ac:chgData name="Celsius Neboh (2434221)" userId="S::2434221@student.uwtsd.ac.uk::509c62e9-c277-443c-9b2f-bd7fb466c570" providerId="AD" clId="Web-{95F5AA37-478C-3A3C-34A9-88D981D61C8E}" dt="2026-02-08T19:49:31.318" v="54" actId="14100"/>
          <ac:spMkLst>
            <pc:docMk/>
            <pc:sldMk cId="938745241" sldId="268"/>
            <ac:spMk id="4" creationId="{03DE5D4D-D9F2-86CD-76AD-80EFD72E88D3}"/>
          </ac:spMkLst>
        </pc:spChg>
        <pc:picChg chg="add mod">
          <ac:chgData name="Celsius Neboh (2434221)" userId="S::2434221@student.uwtsd.ac.uk::509c62e9-c277-443c-9b2f-bd7fb466c570" providerId="AD" clId="Web-{95F5AA37-478C-3A3C-34A9-88D981D61C8E}" dt="2026-02-08T19:48:37.973" v="52" actId="14100"/>
          <ac:picMkLst>
            <pc:docMk/>
            <pc:sldMk cId="938745241" sldId="268"/>
            <ac:picMk id="16" creationId="{BC6F40A4-DCA9-5504-2697-427ECC0A0BE1}"/>
          </ac:picMkLst>
        </pc:picChg>
      </pc:sldChg>
      <pc:sldChg chg="addSp delSp modSp mod setBg">
        <pc:chgData name="Celsius Neboh (2434221)" userId="S::2434221@student.uwtsd.ac.uk::509c62e9-c277-443c-9b2f-bd7fb466c570" providerId="AD" clId="Web-{95F5AA37-478C-3A3C-34A9-88D981D61C8E}" dt="2026-02-08T19:54:13.560" v="56"/>
        <pc:sldMkLst>
          <pc:docMk/>
          <pc:sldMk cId="262710535" sldId="270"/>
        </pc:sldMkLst>
        <pc:spChg chg="mod">
          <ac:chgData name="Celsius Neboh (2434221)" userId="S::2434221@student.uwtsd.ac.uk::509c62e9-c277-443c-9b2f-bd7fb466c570" providerId="AD" clId="Web-{95F5AA37-478C-3A3C-34A9-88D981D61C8E}" dt="2026-02-08T19:54:13.560" v="56"/>
          <ac:spMkLst>
            <pc:docMk/>
            <pc:sldMk cId="262710535" sldId="270"/>
            <ac:spMk id="4" creationId="{90E38E03-22D7-BE69-49BB-B693A69DCFDB}"/>
          </ac:spMkLst>
        </pc:spChg>
        <pc:spChg chg="add">
          <ac:chgData name="Celsius Neboh (2434221)" userId="S::2434221@student.uwtsd.ac.uk::509c62e9-c277-443c-9b2f-bd7fb466c570" providerId="AD" clId="Web-{95F5AA37-478C-3A3C-34A9-88D981D61C8E}" dt="2026-02-08T19:54:13.560" v="56"/>
          <ac:spMkLst>
            <pc:docMk/>
            <pc:sldMk cId="262710535" sldId="270"/>
            <ac:spMk id="10" creationId="{B95B9BA8-1D69-4796-85F5-B6D0BD52354B}"/>
          </ac:spMkLst>
        </pc:spChg>
        <pc:picChg chg="add mod ord">
          <ac:chgData name="Celsius Neboh (2434221)" userId="S::2434221@student.uwtsd.ac.uk::509c62e9-c277-443c-9b2f-bd7fb466c570" providerId="AD" clId="Web-{95F5AA37-478C-3A3C-34A9-88D981D61C8E}" dt="2026-02-08T19:54:13.560" v="56"/>
          <ac:picMkLst>
            <pc:docMk/>
            <pc:sldMk cId="262710535" sldId="270"/>
            <ac:picMk id="5" creationId="{88C4E8BA-7525-C835-1C4D-101E25107C4C}"/>
          </ac:picMkLst>
        </pc:picChg>
      </pc:sldChg>
      <pc:sldChg chg="addSp delSp modSp mod setBg">
        <pc:chgData name="Celsius Neboh (2434221)" userId="S::2434221@student.uwtsd.ac.uk::509c62e9-c277-443c-9b2f-bd7fb466c570" providerId="AD" clId="Web-{95F5AA37-478C-3A3C-34A9-88D981D61C8E}" dt="2026-02-08T20:06:20.933" v="87"/>
        <pc:sldMkLst>
          <pc:docMk/>
          <pc:sldMk cId="2764355527" sldId="271"/>
        </pc:sldMkLst>
        <pc:spChg chg="mod">
          <ac:chgData name="Celsius Neboh (2434221)" userId="S::2434221@student.uwtsd.ac.uk::509c62e9-c277-443c-9b2f-bd7fb466c570" providerId="AD" clId="Web-{95F5AA37-478C-3A3C-34A9-88D981D61C8E}" dt="2026-02-08T19:56:49.046" v="60"/>
          <ac:spMkLst>
            <pc:docMk/>
            <pc:sldMk cId="2764355527" sldId="271"/>
            <ac:spMk id="4" creationId="{5776AFF8-2E7C-F2B0-4E56-3E57B1B7CCA3}"/>
          </ac:spMkLst>
        </pc:spChg>
        <pc:grpChg chg="add">
          <ac:chgData name="Celsius Neboh (2434221)" userId="S::2434221@student.uwtsd.ac.uk::509c62e9-c277-443c-9b2f-bd7fb466c570" providerId="AD" clId="Web-{95F5AA37-478C-3A3C-34A9-88D981D61C8E}" dt="2026-02-08T19:56:49.046" v="60"/>
          <ac:grpSpMkLst>
            <pc:docMk/>
            <pc:sldMk cId="2764355527" sldId="271"/>
            <ac:grpSpMk id="12" creationId="{D44E3F87-3D58-4B03-86B2-15A5C5B9C964}"/>
          </ac:grpSpMkLst>
        </pc:grpChg>
        <pc:picChg chg="add mod ord">
          <ac:chgData name="Celsius Neboh (2434221)" userId="S::2434221@student.uwtsd.ac.uk::509c62e9-c277-443c-9b2f-bd7fb466c570" providerId="AD" clId="Web-{95F5AA37-478C-3A3C-34A9-88D981D61C8E}" dt="2026-02-08T19:56:49.046" v="60"/>
          <ac:picMkLst>
            <pc:docMk/>
            <pc:sldMk cId="2764355527" sldId="271"/>
            <ac:picMk id="5" creationId="{41FC639C-CB02-7C90-28B9-7FAD2B5EE808}"/>
          </ac:picMkLst>
        </pc:picChg>
      </pc:sldChg>
      <pc:sldChg chg="addSp delSp modSp mod setBg">
        <pc:chgData name="Celsius Neboh (2434221)" userId="S::2434221@student.uwtsd.ac.uk::509c62e9-c277-443c-9b2f-bd7fb466c570" providerId="AD" clId="Web-{95F5AA37-478C-3A3C-34A9-88D981D61C8E}" dt="2026-02-08T20:01:15.071" v="64"/>
        <pc:sldMkLst>
          <pc:docMk/>
          <pc:sldMk cId="1332827708" sldId="272"/>
        </pc:sldMkLst>
        <pc:spChg chg="mod">
          <ac:chgData name="Celsius Neboh (2434221)" userId="S::2434221@student.uwtsd.ac.uk::509c62e9-c277-443c-9b2f-bd7fb466c570" providerId="AD" clId="Web-{95F5AA37-478C-3A3C-34A9-88D981D61C8E}" dt="2026-02-08T20:01:15.071" v="64"/>
          <ac:spMkLst>
            <pc:docMk/>
            <pc:sldMk cId="1332827708" sldId="272"/>
            <ac:spMk id="4" creationId="{A70054B8-5A77-1A8A-DBDD-3EBD9A7294DD}"/>
          </ac:spMkLst>
        </pc:spChg>
        <pc:spChg chg="add">
          <ac:chgData name="Celsius Neboh (2434221)" userId="S::2434221@student.uwtsd.ac.uk::509c62e9-c277-443c-9b2f-bd7fb466c570" providerId="AD" clId="Web-{95F5AA37-478C-3A3C-34A9-88D981D61C8E}" dt="2026-02-08T20:01:15.071" v="64"/>
          <ac:spMkLst>
            <pc:docMk/>
            <pc:sldMk cId="1332827708" sldId="272"/>
            <ac:spMk id="22" creationId="{5A0118C5-4F8D-4CF4-BADD-53FEACC6C42A}"/>
          </ac:spMkLst>
        </pc:spChg>
        <pc:grpChg chg="add">
          <ac:chgData name="Celsius Neboh (2434221)" userId="S::2434221@student.uwtsd.ac.uk::509c62e9-c277-443c-9b2f-bd7fb466c570" providerId="AD" clId="Web-{95F5AA37-478C-3A3C-34A9-88D981D61C8E}" dt="2026-02-08T20:01:15.071" v="64"/>
          <ac:grpSpMkLst>
            <pc:docMk/>
            <pc:sldMk cId="1332827708" sldId="272"/>
            <ac:grpSpMk id="16" creationId="{582A903B-6B78-4F0A-B7C9-3D80499020B8}"/>
          </ac:grpSpMkLst>
        </pc:grpChg>
        <pc:grpChg chg="add">
          <ac:chgData name="Celsius Neboh (2434221)" userId="S::2434221@student.uwtsd.ac.uk::509c62e9-c277-443c-9b2f-bd7fb466c570" providerId="AD" clId="Web-{95F5AA37-478C-3A3C-34A9-88D981D61C8E}" dt="2026-02-08T20:01:15.071" v="64"/>
          <ac:grpSpMkLst>
            <pc:docMk/>
            <pc:sldMk cId="1332827708" sldId="272"/>
            <ac:grpSpMk id="23" creationId="{B894EFA8-F425-4D19-A94B-445388B31E20}"/>
          </ac:grpSpMkLst>
        </pc:grpChg>
        <pc:picChg chg="add mod ord">
          <ac:chgData name="Celsius Neboh (2434221)" userId="S::2434221@student.uwtsd.ac.uk::509c62e9-c277-443c-9b2f-bd7fb466c570" providerId="AD" clId="Web-{95F5AA37-478C-3A3C-34A9-88D981D61C8E}" dt="2026-02-08T20:01:15.071" v="64"/>
          <ac:picMkLst>
            <pc:docMk/>
            <pc:sldMk cId="1332827708" sldId="272"/>
            <ac:picMk id="5" creationId="{266EC433-9B16-83DB-9474-CD213077E594}"/>
          </ac:picMkLst>
        </pc:picChg>
      </pc:sldChg>
    </pc:docChg>
  </pc:docChgLst>
  <pc:docChgLst>
    <pc:chgData name="Celsius Neboh (2434221)" userId="S::2434221@student.uwtsd.ac.uk::509c62e9-c277-443c-9b2f-bd7fb466c570" providerId="AD" clId="Web-{07AA8F7E-88D1-B847-48A2-5B84FA93A45A}"/>
    <pc:docChg chg="modSld">
      <pc:chgData name="Celsius Neboh (2434221)" userId="S::2434221@student.uwtsd.ac.uk::509c62e9-c277-443c-9b2f-bd7fb466c570" providerId="AD" clId="Web-{07AA8F7E-88D1-B847-48A2-5B84FA93A45A}" dt="2026-02-09T18:45:17.777" v="110" actId="14100"/>
      <pc:docMkLst>
        <pc:docMk/>
      </pc:docMkLst>
      <pc:sldChg chg="modSp">
        <pc:chgData name="Celsius Neboh (2434221)" userId="S::2434221@student.uwtsd.ac.uk::509c62e9-c277-443c-9b2f-bd7fb466c570" providerId="AD" clId="Web-{07AA8F7E-88D1-B847-48A2-5B84FA93A45A}" dt="2026-02-09T18:30:48.117" v="46" actId="20577"/>
        <pc:sldMkLst>
          <pc:docMk/>
          <pc:sldMk cId="3331127811" sldId="257"/>
        </pc:sldMkLst>
        <pc:spChg chg="mod">
          <ac:chgData name="Celsius Neboh (2434221)" userId="S::2434221@student.uwtsd.ac.uk::509c62e9-c277-443c-9b2f-bd7fb466c570" providerId="AD" clId="Web-{07AA8F7E-88D1-B847-48A2-5B84FA93A45A}" dt="2026-02-09T18:30:48.117" v="46" actId="20577"/>
          <ac:spMkLst>
            <pc:docMk/>
            <pc:sldMk cId="3331127811" sldId="257"/>
            <ac:spMk id="2" creationId="{9302AB3B-E4EC-E44F-A92E-83ACA76DD0AA}"/>
          </ac:spMkLst>
        </pc:spChg>
      </pc:sldChg>
      <pc:sldChg chg="modSp">
        <pc:chgData name="Celsius Neboh (2434221)" userId="S::2434221@student.uwtsd.ac.uk::509c62e9-c277-443c-9b2f-bd7fb466c570" providerId="AD" clId="Web-{07AA8F7E-88D1-B847-48A2-5B84FA93A45A}" dt="2026-02-09T18:39:42.221" v="83" actId="20577"/>
        <pc:sldMkLst>
          <pc:docMk/>
          <pc:sldMk cId="3298972245" sldId="259"/>
        </pc:sldMkLst>
        <pc:spChg chg="mod">
          <ac:chgData name="Celsius Neboh (2434221)" userId="S::2434221@student.uwtsd.ac.uk::509c62e9-c277-443c-9b2f-bd7fb466c570" providerId="AD" clId="Web-{07AA8F7E-88D1-B847-48A2-5B84FA93A45A}" dt="2026-02-09T18:39:42.221" v="83" actId="20577"/>
          <ac:spMkLst>
            <pc:docMk/>
            <pc:sldMk cId="3298972245" sldId="259"/>
            <ac:spMk id="6" creationId="{1264EE55-52C7-8A4B-24B9-3ADB93592876}"/>
          </ac:spMkLst>
        </pc:spChg>
      </pc:sldChg>
      <pc:sldChg chg="modSp">
        <pc:chgData name="Celsius Neboh (2434221)" userId="S::2434221@student.uwtsd.ac.uk::509c62e9-c277-443c-9b2f-bd7fb466c570" providerId="AD" clId="Web-{07AA8F7E-88D1-B847-48A2-5B84FA93A45A}" dt="2026-02-09T18:36:01.999" v="59" actId="1076"/>
        <pc:sldMkLst>
          <pc:docMk/>
          <pc:sldMk cId="3902584278" sldId="263"/>
        </pc:sldMkLst>
        <pc:spChg chg="mod">
          <ac:chgData name="Celsius Neboh (2434221)" userId="S::2434221@student.uwtsd.ac.uk::509c62e9-c277-443c-9b2f-bd7fb466c570" providerId="AD" clId="Web-{07AA8F7E-88D1-B847-48A2-5B84FA93A45A}" dt="2026-02-09T18:36:01.999" v="59" actId="1076"/>
          <ac:spMkLst>
            <pc:docMk/>
            <pc:sldMk cId="3902584278" sldId="263"/>
            <ac:spMk id="5" creationId="{62DE2282-55A1-2A59-90FB-D54A26890F6A}"/>
          </ac:spMkLst>
        </pc:spChg>
      </pc:sldChg>
      <pc:sldChg chg="modSp">
        <pc:chgData name="Celsius Neboh (2434221)" userId="S::2434221@student.uwtsd.ac.uk::509c62e9-c277-443c-9b2f-bd7fb466c570" providerId="AD" clId="Web-{07AA8F7E-88D1-B847-48A2-5B84FA93A45A}" dt="2026-02-09T18:40:26.457" v="84" actId="1076"/>
        <pc:sldMkLst>
          <pc:docMk/>
          <pc:sldMk cId="1700061450" sldId="265"/>
        </pc:sldMkLst>
        <pc:spChg chg="mod">
          <ac:chgData name="Celsius Neboh (2434221)" userId="S::2434221@student.uwtsd.ac.uk::509c62e9-c277-443c-9b2f-bd7fb466c570" providerId="AD" clId="Web-{07AA8F7E-88D1-B847-48A2-5B84FA93A45A}" dt="2026-02-09T18:40:26.457" v="84" actId="1076"/>
          <ac:spMkLst>
            <pc:docMk/>
            <pc:sldMk cId="1700061450" sldId="265"/>
            <ac:spMk id="4" creationId="{FF42BDCF-3AD0-C22C-25AC-52FDA713D11C}"/>
          </ac:spMkLst>
        </pc:spChg>
      </pc:sldChg>
      <pc:sldChg chg="modSp">
        <pc:chgData name="Celsius Neboh (2434221)" userId="S::2434221@student.uwtsd.ac.uk::509c62e9-c277-443c-9b2f-bd7fb466c570" providerId="AD" clId="Web-{07AA8F7E-88D1-B847-48A2-5B84FA93A45A}" dt="2026-02-09T18:42:39.320" v="101" actId="688"/>
        <pc:sldMkLst>
          <pc:docMk/>
          <pc:sldMk cId="3276891251" sldId="267"/>
        </pc:sldMkLst>
        <pc:spChg chg="mod">
          <ac:chgData name="Celsius Neboh (2434221)" userId="S::2434221@student.uwtsd.ac.uk::509c62e9-c277-443c-9b2f-bd7fb466c570" providerId="AD" clId="Web-{07AA8F7E-88D1-B847-48A2-5B84FA93A45A}" dt="2026-02-09T18:42:39.320" v="101" actId="688"/>
          <ac:spMkLst>
            <pc:docMk/>
            <pc:sldMk cId="3276891251" sldId="267"/>
            <ac:spMk id="4" creationId="{E13587F6-90AD-4CD5-E02C-AF7A10679B2A}"/>
          </ac:spMkLst>
        </pc:spChg>
        <pc:picChg chg="mod">
          <ac:chgData name="Celsius Neboh (2434221)" userId="S::2434221@student.uwtsd.ac.uk::509c62e9-c277-443c-9b2f-bd7fb466c570" providerId="AD" clId="Web-{07AA8F7E-88D1-B847-48A2-5B84FA93A45A}" dt="2026-02-09T18:42:21.226" v="94" actId="1076"/>
          <ac:picMkLst>
            <pc:docMk/>
            <pc:sldMk cId="3276891251" sldId="267"/>
            <ac:picMk id="5" creationId="{30820CF6-24F5-089F-21F4-84B539FBFF37}"/>
          </ac:picMkLst>
        </pc:picChg>
      </pc:sldChg>
      <pc:sldChg chg="modSp">
        <pc:chgData name="Celsius Neboh (2434221)" userId="S::2434221@student.uwtsd.ac.uk::509c62e9-c277-443c-9b2f-bd7fb466c570" providerId="AD" clId="Web-{07AA8F7E-88D1-B847-48A2-5B84FA93A45A}" dt="2026-02-09T18:45:17.777" v="110" actId="14100"/>
        <pc:sldMkLst>
          <pc:docMk/>
          <pc:sldMk cId="1332827708" sldId="272"/>
        </pc:sldMkLst>
        <pc:spChg chg="mod">
          <ac:chgData name="Celsius Neboh (2434221)" userId="S::2434221@student.uwtsd.ac.uk::509c62e9-c277-443c-9b2f-bd7fb466c570" providerId="AD" clId="Web-{07AA8F7E-88D1-B847-48A2-5B84FA93A45A}" dt="2026-02-09T18:43:54.853" v="103" actId="14100"/>
          <ac:spMkLst>
            <pc:docMk/>
            <pc:sldMk cId="1332827708" sldId="272"/>
            <ac:spMk id="4" creationId="{A70054B8-5A77-1A8A-DBDD-3EBD9A7294DD}"/>
          </ac:spMkLst>
        </pc:spChg>
        <pc:picChg chg="mod">
          <ac:chgData name="Celsius Neboh (2434221)" userId="S::2434221@student.uwtsd.ac.uk::509c62e9-c277-443c-9b2f-bd7fb466c570" providerId="AD" clId="Web-{07AA8F7E-88D1-B847-48A2-5B84FA93A45A}" dt="2026-02-09T18:45:17.777" v="110" actId="14100"/>
          <ac:picMkLst>
            <pc:docMk/>
            <pc:sldMk cId="1332827708" sldId="272"/>
            <ac:picMk id="5" creationId="{266EC433-9B16-83DB-9474-CD213077E594}"/>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12/02/2026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assion flower: How to plant, grow and care for passion flowers in the UK |  House &amp; Garden">
            <a:extLst>
              <a:ext uri="{FF2B5EF4-FFF2-40B4-BE49-F238E27FC236}">
                <a16:creationId xmlns:a16="http://schemas.microsoft.com/office/drawing/2014/main" id="{9F9C14D7-3E99-7D82-0902-1F832DB7B10E}"/>
              </a:ext>
            </a:extLst>
          </p:cNvPr>
          <p:cNvPicPr>
            <a:picLocks noChangeAspect="1"/>
          </p:cNvPicPr>
          <p:nvPr/>
        </p:nvPicPr>
        <p:blipFill>
          <a:blip r:embed="rId2"/>
          <a:srcRect t="21420" r="9089" b="6657"/>
          <a:stretch>
            <a:fillRect/>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02AB3B-E4EC-E44F-A92E-83ACA76DD0AA}"/>
              </a:ext>
            </a:extLst>
          </p:cNvPr>
          <p:cNvSpPr>
            <a:spLocks noGrp="1"/>
          </p:cNvSpPr>
          <p:nvPr>
            <p:ph type="title"/>
          </p:nvPr>
        </p:nvSpPr>
        <p:spPr>
          <a:xfrm>
            <a:off x="671505" y="5585506"/>
            <a:ext cx="3999170" cy="2792896"/>
          </a:xfrm>
        </p:spPr>
        <p:txBody>
          <a:bodyPr vert="horz" lIns="91440" tIns="45720" rIns="91440" bIns="45720" rtlCol="0" anchor="b">
            <a:noAutofit/>
          </a:bodyPr>
          <a:lstStyle/>
          <a:p>
            <a:pPr>
              <a:lnSpc>
                <a:spcPct val="150000"/>
              </a:lnSpc>
            </a:pPr>
            <a:br>
              <a:rPr lang="en-US" sz="2400" dirty="0"/>
            </a:br>
            <a:br>
              <a:rPr lang="en-US" sz="2400" dirty="0"/>
            </a:br>
            <a:br>
              <a:rPr lang="en-US" sz="2400" dirty="0"/>
            </a:br>
            <a:br>
              <a:rPr lang="en-US" sz="2400" dirty="0"/>
            </a:br>
            <a:r>
              <a:rPr lang="en-US" sz="2000" dirty="0">
                <a:solidFill>
                  <a:schemeClr val="bg1"/>
                </a:solidFill>
              </a:rPr>
              <a:t> </a:t>
            </a:r>
            <a:br>
              <a:rPr lang="en-US" sz="2000" dirty="0">
                <a:solidFill>
                  <a:schemeClr val="bg1"/>
                </a:solidFill>
              </a:rPr>
            </a:br>
            <a:br>
              <a:rPr lang="en-US" sz="2000" dirty="0"/>
            </a:br>
            <a:br>
              <a:rPr lang="en-US" sz="2000" dirty="0"/>
            </a:br>
            <a:r>
              <a:rPr lang="en-US" sz="2000" err="1">
                <a:solidFill>
                  <a:schemeClr val="bg1"/>
                </a:solidFill>
              </a:rPr>
              <a:t>N</a:t>
            </a:r>
            <a:r>
              <a:rPr lang="en-US" sz="2000" b="1" err="1">
                <a:solidFill>
                  <a:schemeClr val="bg1"/>
                </a:solidFill>
              </a:rPr>
              <a:t>eboh</a:t>
            </a:r>
            <a:r>
              <a:rPr lang="en-US" sz="2000" b="1" dirty="0">
                <a:solidFill>
                  <a:schemeClr val="bg1"/>
                </a:solidFill>
              </a:rPr>
              <a:t>  Celsius</a:t>
            </a:r>
            <a:br>
              <a:rPr lang="en-US" sz="2000" b="1" dirty="0"/>
            </a:br>
            <a:r>
              <a:rPr lang="en-US" sz="2000" b="1" dirty="0">
                <a:solidFill>
                  <a:schemeClr val="bg1"/>
                </a:solidFill>
              </a:rPr>
              <a:t>Student Number:  2434221</a:t>
            </a:r>
            <a:br>
              <a:rPr lang="en-US" sz="2000" b="1" dirty="0"/>
            </a:br>
            <a:r>
              <a:rPr lang="en-US" sz="2000" b="1" dirty="0">
                <a:solidFill>
                  <a:schemeClr val="bg1"/>
                </a:solidFill>
              </a:rPr>
              <a:t>Module Code:  LCHS4010</a:t>
            </a:r>
            <a:br>
              <a:rPr lang="en-US" sz="2000" b="1" dirty="0"/>
            </a:br>
            <a:r>
              <a:rPr lang="en-US" sz="2000" b="1" dirty="0">
                <a:solidFill>
                  <a:schemeClr val="bg1"/>
                </a:solidFill>
              </a:rPr>
              <a:t>Title:  Psychology in Health and Social Care</a:t>
            </a:r>
            <a:br>
              <a:rPr lang="en-US" sz="2000" b="1" dirty="0"/>
            </a:br>
            <a:r>
              <a:rPr lang="en-US" sz="2000" b="1" dirty="0">
                <a:solidFill>
                  <a:schemeClr val="bg1"/>
                </a:solidFill>
              </a:rPr>
              <a:t>Lecturer:  Helen Parsons</a:t>
            </a:r>
            <a:br>
              <a:rPr lang="en-US" sz="2000" b="1" dirty="0"/>
            </a:br>
            <a:r>
              <a:rPr lang="en-US" sz="2000" b="1" dirty="0">
                <a:solidFill>
                  <a:schemeClr val="bg1"/>
                </a:solidFill>
              </a:rPr>
              <a:t>Assignment title Portfolo:</a:t>
            </a:r>
            <a:br>
              <a:rPr lang="en-US" sz="2000" b="1" dirty="0"/>
            </a:br>
            <a:r>
              <a:rPr lang="en-US" sz="2000" b="1" dirty="0">
                <a:solidFill>
                  <a:schemeClr val="bg1"/>
                </a:solidFill>
              </a:rPr>
              <a:t>Component 1 Presentation DOCX</a:t>
            </a:r>
            <a:br>
              <a:rPr lang="en-US" sz="2000" b="1" dirty="0"/>
            </a:br>
            <a:r>
              <a:rPr lang="en-US" sz="2000" b="1" dirty="0">
                <a:solidFill>
                  <a:schemeClr val="bg1"/>
                </a:solidFill>
              </a:rPr>
              <a:t>Date:  16/02/2026</a:t>
            </a:r>
            <a:br>
              <a:rPr lang="en-US" sz="2400" b="1" dirty="0"/>
            </a:br>
            <a:br>
              <a:rPr lang="en-US" sz="2400" b="1" dirty="0"/>
            </a:br>
            <a:br>
              <a:rPr lang="en-US" sz="2400" b="1" dirty="0"/>
            </a:br>
            <a:br>
              <a:rPr lang="en-US" sz="2400" b="1" dirty="0"/>
            </a:br>
            <a:br>
              <a:rPr lang="en-US" sz="2400" b="1" dirty="0"/>
            </a:br>
            <a:endParaRPr lang="en-US" sz="2400">
              <a:solidFill>
                <a:schemeClr val="bg1"/>
              </a:solidFill>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311278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SOCIAL ANXIETY, PERSONAL INSIGHT, AND SOCIOCULTURAL INFLUENCES - National  Social Anxiety Center">
            <a:extLst>
              <a:ext uri="{FF2B5EF4-FFF2-40B4-BE49-F238E27FC236}">
                <a16:creationId xmlns:a16="http://schemas.microsoft.com/office/drawing/2014/main" id="{048172DD-736F-2403-2C0B-294E01C1215A}"/>
              </a:ext>
            </a:extLst>
          </p:cNvPr>
          <p:cNvPicPr>
            <a:picLocks noChangeAspect="1"/>
          </p:cNvPicPr>
          <p:nvPr/>
        </p:nvPicPr>
        <p:blipFill>
          <a:blip r:embed="rId2">
            <a:alphaModFix amt="35000"/>
          </a:blip>
          <a:srcRect r="20000"/>
          <a:stretch>
            <a:fillRect/>
          </a:stretch>
        </p:blipFill>
        <p:spPr>
          <a:xfrm>
            <a:off x="20" y="10"/>
            <a:ext cx="12191980" cy="6857990"/>
          </a:xfrm>
          <a:prstGeom prst="rect">
            <a:avLst/>
          </a:prstGeom>
        </p:spPr>
      </p:pic>
      <p:sp>
        <p:nvSpPr>
          <p:cNvPr id="5" name="Rectangle 4">
            <a:extLst>
              <a:ext uri="{FF2B5EF4-FFF2-40B4-BE49-F238E27FC236}">
                <a16:creationId xmlns:a16="http://schemas.microsoft.com/office/drawing/2014/main" id="{81F2DDEF-696D-D4EA-CD81-4654AEF283B1}"/>
              </a:ext>
            </a:extLst>
          </p:cNvPr>
          <p:cNvSpPr/>
          <p:nvPr/>
        </p:nvSpPr>
        <p:spPr>
          <a:xfrm>
            <a:off x="838200" y="1825625"/>
            <a:ext cx="10515600" cy="435133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t">
            <a:normAutofit/>
          </a:bodyPr>
          <a:lstStyle/>
          <a:p>
            <a:pPr indent="-228600">
              <a:lnSpc>
                <a:spcPct val="150000"/>
              </a:lnSpc>
              <a:spcAft>
                <a:spcPts val="600"/>
              </a:spcAft>
              <a:buFont typeface="Arial" panose="020B0604020202020204" pitchFamily="34" charset="0"/>
              <a:buChar char="•"/>
            </a:pPr>
            <a:r>
              <a:rPr lang="en-US" sz="2000">
                <a:solidFill>
                  <a:srgbClr val="FFFFFF"/>
                </a:solidFill>
              </a:rPr>
              <a:t>Title</a:t>
            </a:r>
            <a:endParaRPr lang="en-US" sz="2000"/>
          </a:p>
          <a:p>
            <a:pPr indent="-228600">
              <a:lnSpc>
                <a:spcPct val="150000"/>
              </a:lnSpc>
              <a:spcAft>
                <a:spcPts val="600"/>
              </a:spcAft>
              <a:buFont typeface="Arial" panose="020B0604020202020204" pitchFamily="34" charset="0"/>
              <a:buChar char="•"/>
            </a:pPr>
            <a:r>
              <a:rPr lang="en-US" sz="2000">
                <a:solidFill>
                  <a:srgbClr val="FFFFFF"/>
                </a:solidFill>
              </a:rPr>
              <a:t>Supporting Jenny: A Sociocultural Approach</a:t>
            </a:r>
            <a:endParaRPr lang="en-US" sz="2000" dirty="0">
              <a:solidFill>
                <a:srgbClr val="FFFFFF"/>
              </a:solidFill>
            </a:endParaRPr>
          </a:p>
          <a:p>
            <a:pPr indent="-228600">
              <a:lnSpc>
                <a:spcPct val="150000"/>
              </a:lnSpc>
              <a:spcAft>
                <a:spcPts val="600"/>
              </a:spcAft>
              <a:buFont typeface="Arial" panose="020B0604020202020204" pitchFamily="34" charset="0"/>
              <a:buChar char="•"/>
            </a:pPr>
            <a:r>
              <a:rPr lang="en-US" sz="2000">
                <a:solidFill>
                  <a:srgbClr val="FFFFFF"/>
                </a:solidFill>
              </a:rPr>
              <a:t>Using Vygotsky's Sociocultural Theory</a:t>
            </a:r>
            <a:endParaRPr lang="en-US" sz="2000" dirty="0">
              <a:solidFill>
                <a:srgbClr val="FFFFFF"/>
              </a:solidFill>
            </a:endParaRPr>
          </a:p>
          <a:p>
            <a:pPr indent="-228600">
              <a:lnSpc>
                <a:spcPct val="150000"/>
              </a:lnSpc>
              <a:spcAft>
                <a:spcPts val="600"/>
              </a:spcAft>
              <a:buFont typeface="Arial" panose="020B0604020202020204" pitchFamily="34" charset="0"/>
              <a:buChar char="•"/>
            </a:pPr>
            <a:r>
              <a:rPr lang="en-US" sz="2000">
                <a:solidFill>
                  <a:srgbClr val="FFFFFF"/>
                </a:solidFill>
              </a:rPr>
              <a:t>Module: Lifespan Development.</a:t>
            </a:r>
            <a:endParaRPr lang="en-US" sz="2000" dirty="0">
              <a:solidFill>
                <a:srgbClr val="FFFFFF"/>
              </a:solidFill>
            </a:endParaRPr>
          </a:p>
          <a:p>
            <a:pPr indent="-228600">
              <a:lnSpc>
                <a:spcPct val="150000"/>
              </a:lnSpc>
              <a:spcAft>
                <a:spcPts val="600"/>
              </a:spcAft>
              <a:buFont typeface="Arial" panose="020B0604020202020204" pitchFamily="34" charset="0"/>
              <a:buChar char="•"/>
            </a:pPr>
            <a:endParaRPr lang="en-US" sz="2000" dirty="0">
              <a:solidFill>
                <a:srgbClr val="FFFFFF"/>
              </a:solidFill>
            </a:endParaRPr>
          </a:p>
          <a:p>
            <a:pPr indent="-228600">
              <a:lnSpc>
                <a:spcPct val="150000"/>
              </a:lnSpc>
              <a:spcAft>
                <a:spcPts val="600"/>
              </a:spcAft>
              <a:buFont typeface="Arial" panose="020B0604020202020204" pitchFamily="34" charset="0"/>
              <a:buChar char="•"/>
            </a:pPr>
            <a:r>
              <a:rPr lang="en-US" sz="2000">
                <a:solidFill>
                  <a:srgbClr val="FFFFFF"/>
                </a:solidFill>
              </a:rPr>
              <a:t>Today I will present a community support plan for Jenny, a 16-year-old young carer.</a:t>
            </a:r>
            <a:endParaRPr lang="en-US" sz="2000" dirty="0">
              <a:solidFill>
                <a:srgbClr val="FFFFFF"/>
              </a:solidFill>
            </a:endParaRPr>
          </a:p>
          <a:p>
            <a:pPr indent="-228600">
              <a:lnSpc>
                <a:spcPct val="150000"/>
              </a:lnSpc>
              <a:spcAft>
                <a:spcPts val="600"/>
              </a:spcAft>
              <a:buFont typeface="Arial" panose="020B0604020202020204" pitchFamily="34" charset="0"/>
              <a:buChar char="•"/>
            </a:pPr>
            <a:r>
              <a:rPr lang="en-US" sz="2000">
                <a:solidFill>
                  <a:srgbClr val="FFFFFF"/>
                </a:solidFill>
              </a:rPr>
              <a:t> using Vygotsky's Sociocultural Theory to understand her development and support needs.</a:t>
            </a:r>
          </a:p>
          <a:p>
            <a:pPr indent="-228600">
              <a:lnSpc>
                <a:spcPct val="90000"/>
              </a:lnSpc>
              <a:spcAft>
                <a:spcPts val="600"/>
              </a:spcAft>
              <a:buFont typeface="Arial" panose="020B0604020202020204" pitchFamily="34" charset="0"/>
              <a:buChar char="•"/>
            </a:pPr>
            <a:endParaRPr lang="en-US">
              <a:solidFill>
                <a:srgbClr val="FFFFFF"/>
              </a:solidFill>
            </a:endParaRPr>
          </a:p>
          <a:p>
            <a:pPr indent="-228600">
              <a:lnSpc>
                <a:spcPct val="90000"/>
              </a:lnSpc>
              <a:spcAft>
                <a:spcPts val="600"/>
              </a:spcAft>
              <a:buFont typeface="Arial" panose="020B0604020202020204" pitchFamily="34" charset="0"/>
              <a:buChar char="•"/>
            </a:pPr>
            <a:endParaRPr lang="en-US">
              <a:solidFill>
                <a:srgbClr val="FFFFFF"/>
              </a:solidFill>
            </a:endParaRPr>
          </a:p>
        </p:txBody>
      </p:sp>
    </p:spTree>
    <p:extLst>
      <p:ext uri="{BB962C8B-B14F-4D97-AF65-F5344CB8AC3E}">
        <p14:creationId xmlns:p14="http://schemas.microsoft.com/office/powerpoint/2010/main" val="294136416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99298F-541A-B353-5B73-9E864167891A}"/>
              </a:ext>
            </a:extLst>
          </p:cNvPr>
          <p:cNvSpPr>
            <a:spLocks noGrp="1"/>
          </p:cNvSpPr>
          <p:nvPr>
            <p:ph idx="1"/>
          </p:nvPr>
        </p:nvSpPr>
        <p:spPr/>
        <p:txBody>
          <a:bodyPr vert="horz" lIns="91440" tIns="45720" rIns="91440" bIns="45720" rtlCol="0" anchor="t">
            <a:normAutofit/>
          </a:bodyPr>
          <a:lstStyle/>
          <a:p>
            <a:pPr algn="ctr">
              <a:lnSpc>
                <a:spcPct val="100000"/>
              </a:lnSpc>
              <a:spcBef>
                <a:spcPts val="0"/>
              </a:spcBef>
            </a:pPr>
            <a:r>
              <a:rPr lang="en-GB" sz="1600">
                <a:solidFill>
                  <a:srgbClr val="FFFFFF"/>
                </a:solidFill>
              </a:rPr>
              <a:t>Introduction and Scenario</a:t>
            </a:r>
            <a:endParaRPr lang="en-US" sz="1600"/>
          </a:p>
          <a:p>
            <a:pPr algn="ctr">
              <a:lnSpc>
                <a:spcPct val="100000"/>
              </a:lnSpc>
              <a:spcBef>
                <a:spcPts val="0"/>
              </a:spcBef>
            </a:pPr>
            <a:r>
              <a:rPr lang="en-GB" sz="1100">
                <a:solidFill>
                  <a:srgbClr val="FFFFFF"/>
                </a:solidFill>
              </a:rPr>
              <a:t>For the past 5 years, Jenny had been caring for her mother since the death of her father which she started at the age of 11. Her mother struggles with </a:t>
            </a:r>
            <a:r>
              <a:rPr lang="en-GB" sz="1100" err="1">
                <a:solidFill>
                  <a:srgbClr val="FFFFFF"/>
                </a:solidFill>
              </a:rPr>
              <a:t>memorylost</a:t>
            </a:r>
            <a:r>
              <a:rPr lang="en-GB" sz="1100">
                <a:solidFill>
                  <a:srgbClr val="FFFFFF"/>
                </a:solidFill>
              </a:rPr>
              <a:t>, mobility, and low mood. Meaning that Jenny has taken on an adult responsibilities at a very crucial stage of her development.</a:t>
            </a:r>
            <a:endParaRPr lang="en-GB" sz="1100"/>
          </a:p>
          <a:p>
            <a:endParaRPr lang="en-GB"/>
          </a:p>
        </p:txBody>
      </p:sp>
      <p:sp>
        <p:nvSpPr>
          <p:cNvPr id="6" name="Rectangle: Rounded Corners 5">
            <a:extLst>
              <a:ext uri="{FF2B5EF4-FFF2-40B4-BE49-F238E27FC236}">
                <a16:creationId xmlns:a16="http://schemas.microsoft.com/office/drawing/2014/main" id="{1264EE55-52C7-8A4B-24B9-3ADB93592876}"/>
              </a:ext>
            </a:extLst>
          </p:cNvPr>
          <p:cNvSpPr/>
          <p:nvPr/>
        </p:nvSpPr>
        <p:spPr>
          <a:xfrm>
            <a:off x="560257" y="876354"/>
            <a:ext cx="10796205" cy="50872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p>
            <a:pPr algn="just">
              <a:lnSpc>
                <a:spcPct val="150000"/>
              </a:lnSpc>
            </a:pPr>
            <a:r>
              <a:rPr lang="en-GB" sz="2000" dirty="0"/>
              <a:t>Introduction and Scenario</a:t>
            </a:r>
            <a:endParaRPr lang="en-US" sz="2000"/>
          </a:p>
          <a:p>
            <a:pPr algn="just">
              <a:lnSpc>
                <a:spcPct val="150000"/>
              </a:lnSpc>
            </a:pPr>
            <a:r>
              <a:rPr lang="en-GB" sz="2000" dirty="0"/>
              <a:t>For the past 5 years, Jenny had been caring for her mother since the death</a:t>
            </a:r>
          </a:p>
          <a:p>
            <a:pPr algn="just">
              <a:lnSpc>
                <a:spcPct val="150000"/>
              </a:lnSpc>
            </a:pPr>
            <a:r>
              <a:rPr lang="en-GB" sz="2000" dirty="0"/>
              <a:t> of her father which she started at the age of 11. </a:t>
            </a:r>
          </a:p>
          <a:p>
            <a:pPr algn="just">
              <a:lnSpc>
                <a:spcPct val="150000"/>
              </a:lnSpc>
            </a:pPr>
            <a:r>
              <a:rPr lang="en-GB" sz="2000" dirty="0"/>
              <a:t>Her mother struggles with memory lost, mobility, and low mood. </a:t>
            </a:r>
          </a:p>
          <a:p>
            <a:pPr algn="just">
              <a:lnSpc>
                <a:spcPct val="150000"/>
              </a:lnSpc>
            </a:pPr>
            <a:r>
              <a:rPr lang="en-GB" sz="2000" dirty="0"/>
              <a:t>Meaning that Jenny has taken on an adult responsibilities at a very crucial</a:t>
            </a:r>
          </a:p>
          <a:p>
            <a:pPr algn="just">
              <a:lnSpc>
                <a:spcPct val="150000"/>
              </a:lnSpc>
            </a:pPr>
            <a:r>
              <a:rPr lang="en-GB" sz="2000" dirty="0"/>
              <a:t>stage of her development</a:t>
            </a:r>
            <a:r>
              <a:rPr lang="en-GB" sz="1200" dirty="0"/>
              <a:t>.</a:t>
            </a:r>
          </a:p>
          <a:p>
            <a:endParaRPr lang="en-GB" sz="1200" dirty="0"/>
          </a:p>
          <a:p>
            <a:endParaRPr lang="en-GB" sz="1200" dirty="0"/>
          </a:p>
        </p:txBody>
      </p:sp>
      <p:pic>
        <p:nvPicPr>
          <p:cNvPr id="8" name="Picture 7" descr="Caring Mother Comforting Her Sad Daughter, Loving Mother And Child, Mother,  Mother And Child PNG Transparent Image and Clipart for Free Download">
            <a:extLst>
              <a:ext uri="{FF2B5EF4-FFF2-40B4-BE49-F238E27FC236}">
                <a16:creationId xmlns:a16="http://schemas.microsoft.com/office/drawing/2014/main" id="{3E96C400-D780-FE87-A57D-4091E17ED13B}"/>
              </a:ext>
            </a:extLst>
          </p:cNvPr>
          <p:cNvPicPr>
            <a:picLocks noChangeAspect="1"/>
          </p:cNvPicPr>
          <p:nvPr/>
        </p:nvPicPr>
        <p:blipFill>
          <a:blip r:embed="rId2"/>
          <a:stretch>
            <a:fillRect/>
          </a:stretch>
        </p:blipFill>
        <p:spPr>
          <a:xfrm>
            <a:off x="7758126" y="1650018"/>
            <a:ext cx="3600197" cy="3552572"/>
          </a:xfrm>
          <a:prstGeom prst="ellipse">
            <a:avLst/>
          </a:prstGeom>
          <a:ln>
            <a:noFill/>
          </a:ln>
          <a:effectLst>
            <a:softEdge rad="112500"/>
          </a:effectLst>
        </p:spPr>
      </p:pic>
    </p:spTree>
    <p:extLst>
      <p:ext uri="{BB962C8B-B14F-4D97-AF65-F5344CB8AC3E}">
        <p14:creationId xmlns:p14="http://schemas.microsoft.com/office/powerpoint/2010/main" val="3298972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3+ Million Teenage Girls Royalty-Free Images, Stock Photos &amp; Pictures |  Shutterstock">
            <a:extLst>
              <a:ext uri="{FF2B5EF4-FFF2-40B4-BE49-F238E27FC236}">
                <a16:creationId xmlns:a16="http://schemas.microsoft.com/office/drawing/2014/main" id="{E2BC7E79-60C0-518F-AFBD-B4C5B158B682}"/>
              </a:ext>
            </a:extLst>
          </p:cNvPr>
          <p:cNvPicPr>
            <a:picLocks noChangeAspect="1"/>
          </p:cNvPicPr>
          <p:nvPr/>
        </p:nvPicPr>
        <p:blipFill>
          <a:blip r:embed="rId2"/>
          <a:srcRect l="30435" r="7994" b="-2"/>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4" name="Parallelogram 3">
            <a:extLst>
              <a:ext uri="{FF2B5EF4-FFF2-40B4-BE49-F238E27FC236}">
                <a16:creationId xmlns:a16="http://schemas.microsoft.com/office/drawing/2014/main" id="{CDA814D5-3404-57E4-B8D9-FB45D6910819}"/>
              </a:ext>
            </a:extLst>
          </p:cNvPr>
          <p:cNvSpPr/>
          <p:nvPr/>
        </p:nvSpPr>
        <p:spPr>
          <a:xfrm>
            <a:off x="6325926" y="1275393"/>
            <a:ext cx="5291663" cy="4224563"/>
          </a:xfrm>
          <a:prstGeom prst="parallelogram">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t">
            <a:noAutofit/>
          </a:bodyP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indent="-228600">
              <a:lnSpc>
                <a:spcPct val="150000"/>
              </a:lnSpc>
              <a:spcAft>
                <a:spcPts val="600"/>
              </a:spcAft>
              <a:buFont typeface="Arial" panose="020B0604020202020204" pitchFamily="34" charset="0"/>
              <a:buChar char="•"/>
            </a:pPr>
            <a:r>
              <a:rPr lang="en-US" sz="1600">
                <a:solidFill>
                  <a:schemeClr val="tx1"/>
                </a:solidFill>
              </a:rPr>
              <a:t>Why Development Matters in Adolescence</a:t>
            </a:r>
          </a:p>
          <a:p>
            <a:pPr indent="-228600">
              <a:lnSpc>
                <a:spcPct val="150000"/>
              </a:lnSpc>
              <a:spcAft>
                <a:spcPts val="600"/>
              </a:spcAft>
              <a:buFont typeface="Arial" panose="020B0604020202020204" pitchFamily="34" charset="0"/>
              <a:buChar char="•"/>
            </a:pPr>
            <a:r>
              <a:rPr lang="en-US" sz="1600">
                <a:solidFill>
                  <a:schemeClr val="tx1"/>
                </a:solidFill>
              </a:rPr>
              <a:t>Adolescence is a critical time for emotional, social, and cognitive development. Having a long-term caring responsibilities can affect well-being, educational, and peer relationships, making Jenny's situation a particular concern.</a:t>
            </a:r>
          </a:p>
        </p:txBody>
      </p:sp>
    </p:spTree>
    <p:extLst>
      <p:ext uri="{BB962C8B-B14F-4D97-AF65-F5344CB8AC3E}">
        <p14:creationId xmlns:p14="http://schemas.microsoft.com/office/powerpoint/2010/main" val="21689799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Why Community Engagement and Social Interaction Are Important - Alloy">
            <a:extLst>
              <a:ext uri="{FF2B5EF4-FFF2-40B4-BE49-F238E27FC236}">
                <a16:creationId xmlns:a16="http://schemas.microsoft.com/office/drawing/2014/main" id="{E7CDB880-CF45-B4A0-8642-FE847F323B34}"/>
              </a:ext>
            </a:extLst>
          </p:cNvPr>
          <p:cNvPicPr>
            <a:picLocks noChangeAspect="1"/>
          </p:cNvPicPr>
          <p:nvPr/>
        </p:nvPicPr>
        <p:blipFill>
          <a:blip r:embed="rId2"/>
          <a:srcRect l="19144" r="9083"/>
          <a:stretch>
            <a:fillRect/>
          </a:stretch>
        </p:blipFill>
        <p:spPr>
          <a:xfrm>
            <a:off x="-9886" y="10"/>
            <a:ext cx="7572605" cy="6857990"/>
          </a:xfrm>
          <a:prstGeom prst="rect">
            <a:avLst/>
          </a:prstGeom>
        </p:spPr>
      </p:pic>
      <p:cxnSp>
        <p:nvCxnSpPr>
          <p:cNvPr id="12" name="Straight Connector 11">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7" name="Rectangle: Rounded Corners 6">
            <a:extLst>
              <a:ext uri="{FF2B5EF4-FFF2-40B4-BE49-F238E27FC236}">
                <a16:creationId xmlns:a16="http://schemas.microsoft.com/office/drawing/2014/main" id="{A32F2ABA-55F1-F3EA-B492-9ED7E6027A2F}"/>
              </a:ext>
            </a:extLst>
          </p:cNvPr>
          <p:cNvSpPr/>
          <p:nvPr/>
        </p:nvSpPr>
        <p:spPr>
          <a:xfrm>
            <a:off x="7875210" y="450888"/>
            <a:ext cx="3434180" cy="558263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t">
            <a:noAutofit/>
          </a:bodyPr>
          <a:lstStyle/>
          <a:p>
            <a:pPr indent="-228600">
              <a:lnSpc>
                <a:spcPct val="150000"/>
              </a:lnSpc>
              <a:spcAft>
                <a:spcPts val="600"/>
              </a:spcAft>
              <a:buFont typeface="Arial" panose="020B0604020202020204" pitchFamily="34" charset="0"/>
              <a:buChar char="•"/>
            </a:pPr>
            <a:r>
              <a:rPr lang="en-US" dirty="0">
                <a:solidFill>
                  <a:schemeClr val="tx1"/>
                </a:solidFill>
              </a:rPr>
              <a:t>Vygotsky's Sociocultural Theory</a:t>
            </a:r>
            <a:endParaRPr lang="en-US"/>
          </a:p>
          <a:p>
            <a:pPr indent="-228600">
              <a:lnSpc>
                <a:spcPct val="150000"/>
              </a:lnSpc>
              <a:spcAft>
                <a:spcPts val="600"/>
              </a:spcAft>
              <a:buFont typeface="Arial" panose="020B0604020202020204" pitchFamily="34" charset="0"/>
              <a:buChar char="•"/>
            </a:pPr>
            <a:r>
              <a:rPr lang="en-US" dirty="0">
                <a:solidFill>
                  <a:schemeClr val="tx1"/>
                </a:solidFill>
              </a:rPr>
              <a:t>According to Vygotsky, development does not happen alone but through social interaction. Our learning, thinking, and emotional skills develop through relationships with others and within our cultural environment.</a:t>
            </a:r>
          </a:p>
          <a:p>
            <a:pPr indent="-228600">
              <a:lnSpc>
                <a:spcPct val="150000"/>
              </a:lnSpc>
              <a:spcAft>
                <a:spcPts val="600"/>
              </a:spcAft>
              <a:buFont typeface="Arial" panose="020B0604020202020204" pitchFamily="34" charset="0"/>
              <a:buChar char="•"/>
            </a:pPr>
            <a:r>
              <a:rPr lang="en-US" dirty="0">
                <a:solidFill>
                  <a:schemeClr val="tx1"/>
                </a:solidFill>
              </a:rPr>
              <a:t>(Vygotsky, 1978}.</a:t>
            </a:r>
          </a:p>
          <a:p>
            <a:pPr indent="-228600">
              <a:lnSpc>
                <a:spcPct val="90000"/>
              </a:lnSpc>
              <a:spcAft>
                <a:spcPts val="600"/>
              </a:spcAft>
              <a:buFont typeface="Arial" panose="020B0604020202020204" pitchFamily="34" charset="0"/>
              <a:buChar char="•"/>
            </a:pPr>
            <a:endParaRPr lang="en-US" sz="1700">
              <a:solidFill>
                <a:schemeClr val="tx1"/>
              </a:solidFill>
            </a:endParaRPr>
          </a:p>
        </p:txBody>
      </p:sp>
    </p:spTree>
    <p:extLst>
      <p:ext uri="{BB962C8B-B14F-4D97-AF65-F5344CB8AC3E}">
        <p14:creationId xmlns:p14="http://schemas.microsoft.com/office/powerpoint/2010/main" val="6643004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l</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91148103-14B4-2339-BF7C-1A6ED7C22ECB}"/>
              </a:ext>
            </a:extLst>
          </p:cNvPr>
          <p:cNvSpPr/>
          <p:nvPr/>
        </p:nvSpPr>
        <p:spPr>
          <a:xfrm>
            <a:off x="640079" y="913471"/>
            <a:ext cx="4146828" cy="536476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t">
            <a:noAutofit/>
          </a:bodyPr>
          <a:lstStyle/>
          <a:p>
            <a:pPr indent="-228600">
              <a:lnSpc>
                <a:spcPct val="150000"/>
              </a:lnSpc>
              <a:spcAft>
                <a:spcPts val="600"/>
              </a:spcAft>
              <a:buFont typeface="Arial" panose="020B0604020202020204" pitchFamily="34" charset="0"/>
              <a:buChar char="•"/>
            </a:pPr>
            <a:r>
              <a:rPr lang="en-US" dirty="0">
                <a:solidFill>
                  <a:schemeClr val="tx1"/>
                </a:solidFill>
              </a:rPr>
              <a:t>Key Concepts of the Theory</a:t>
            </a:r>
            <a:endParaRPr lang="en-US">
              <a:solidFill>
                <a:schemeClr val="tx1"/>
              </a:solidFill>
            </a:endParaRPr>
          </a:p>
          <a:p>
            <a:pPr indent="-228600">
              <a:lnSpc>
                <a:spcPct val="150000"/>
              </a:lnSpc>
              <a:spcAft>
                <a:spcPts val="600"/>
              </a:spcAft>
              <a:buFont typeface="Arial" panose="020B0604020202020204" pitchFamily="34" charset="0"/>
              <a:buChar char="•"/>
            </a:pPr>
            <a:r>
              <a:rPr lang="en-US" dirty="0">
                <a:solidFill>
                  <a:schemeClr val="tx1"/>
                </a:solidFill>
              </a:rPr>
              <a:t>The Zone of Proximal Development is the gap between what a young person can do independently and what they can do with support. Scaffolding is the temporary guidance provided by others. Language is also central, as it helps regulate emotions and learning.</a:t>
            </a:r>
          </a:p>
          <a:p>
            <a:pPr indent="-228600">
              <a:lnSpc>
                <a:spcPct val="150000"/>
              </a:lnSpc>
              <a:spcAft>
                <a:spcPts val="600"/>
              </a:spcAft>
              <a:buFont typeface="Arial" panose="020B0604020202020204" pitchFamily="34" charset="0"/>
              <a:buChar char="•"/>
            </a:pPr>
            <a:r>
              <a:rPr lang="en-US" dirty="0">
                <a:solidFill>
                  <a:schemeClr val="tx1"/>
                </a:solidFill>
              </a:rPr>
              <a:t>(Vygotsky, 1978; Wood, Bruner and Ross, 1976).</a:t>
            </a:r>
          </a:p>
          <a:p>
            <a:pPr indent="-228600">
              <a:lnSpc>
                <a:spcPct val="90000"/>
              </a:lnSpc>
              <a:spcAft>
                <a:spcPts val="600"/>
              </a:spcAft>
              <a:buFont typeface="Arial" panose="020B0604020202020204" pitchFamily="34" charset="0"/>
              <a:buChar char="•"/>
            </a:pPr>
            <a:endParaRPr lang="en-US" sz="1700">
              <a:solidFill>
                <a:schemeClr val="tx1"/>
              </a:solidFill>
            </a:endParaRPr>
          </a:p>
        </p:txBody>
      </p:sp>
      <p:pic>
        <p:nvPicPr>
          <p:cNvPr id="2" name="Picture 1" descr="Zone of Proximal Development Example · Vygotsky · Pedagogy 4 Change">
            <a:extLst>
              <a:ext uri="{FF2B5EF4-FFF2-40B4-BE49-F238E27FC236}">
                <a16:creationId xmlns:a16="http://schemas.microsoft.com/office/drawing/2014/main" id="{F476BB5E-AC4C-3A41-8F7D-1F226E5C36B2}"/>
              </a:ext>
            </a:extLst>
          </p:cNvPr>
          <p:cNvPicPr>
            <a:picLocks noChangeAspect="1"/>
          </p:cNvPicPr>
          <p:nvPr/>
        </p:nvPicPr>
        <p:blipFill>
          <a:blip r:embed="rId2"/>
          <a:srcRect t="4024" r="-1" b="29428"/>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917450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Building Effective Teams and Teamwork - Making Teams">
            <a:extLst>
              <a:ext uri="{FF2B5EF4-FFF2-40B4-BE49-F238E27FC236}">
                <a16:creationId xmlns:a16="http://schemas.microsoft.com/office/drawing/2014/main" id="{3150B9FE-C57D-B766-015E-903E28F4BB1D}"/>
              </a:ext>
            </a:extLst>
          </p:cNvPr>
          <p:cNvPicPr>
            <a:picLocks noChangeAspect="1"/>
          </p:cNvPicPr>
          <p:nvPr/>
        </p:nvPicPr>
        <p:blipFill>
          <a:blip r:embed="rId2"/>
          <a:srcRect l="976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62DE2282-55A1-2A59-90FB-D54A26890F6A}"/>
              </a:ext>
            </a:extLst>
          </p:cNvPr>
          <p:cNvSpPr/>
          <p:nvPr/>
        </p:nvSpPr>
        <p:spPr>
          <a:xfrm>
            <a:off x="7725134" y="1079408"/>
            <a:ext cx="4233427" cy="507323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t">
            <a:normAutofit fontScale="77500" lnSpcReduction="20000"/>
          </a:bodyPr>
          <a:lstStyle/>
          <a:p>
            <a:pPr indent="-228600">
              <a:lnSpc>
                <a:spcPct val="150000"/>
              </a:lnSpc>
              <a:spcAft>
                <a:spcPts val="600"/>
              </a:spcAft>
              <a:buFont typeface="Arial" panose="020B0604020202020204" pitchFamily="34" charset="0"/>
              <a:buChar char="•"/>
            </a:pPr>
            <a:r>
              <a:rPr lang="en-US" dirty="0">
                <a:solidFill>
                  <a:schemeClr val="tx1"/>
                </a:solidFill>
              </a:rPr>
              <a:t>Applying the Theory to Jenny</a:t>
            </a:r>
          </a:p>
          <a:p>
            <a:pPr indent="-228600">
              <a:lnSpc>
                <a:spcPct val="150000"/>
              </a:lnSpc>
              <a:spcAft>
                <a:spcPts val="600"/>
              </a:spcAft>
              <a:buFont typeface="Arial" panose="020B0604020202020204" pitchFamily="34" charset="0"/>
              <a:buChar char="•"/>
            </a:pPr>
            <a:r>
              <a:rPr lang="en-US" dirty="0">
                <a:solidFill>
                  <a:schemeClr val="tx1"/>
                </a:solidFill>
              </a:rPr>
              <a:t>Jenny has sometimes been required to work independently</a:t>
            </a:r>
          </a:p>
          <a:p>
            <a:pPr indent="-228600">
              <a:lnSpc>
                <a:spcPct val="150000"/>
              </a:lnSpc>
              <a:spcAft>
                <a:spcPts val="600"/>
              </a:spcAft>
              <a:buFont typeface="Arial" panose="020B0604020202020204" pitchFamily="34" charset="0"/>
              <a:buChar char="•"/>
            </a:pPr>
            <a:r>
              <a:rPr lang="en-US" dirty="0">
                <a:solidFill>
                  <a:schemeClr val="tx1"/>
                </a:solidFill>
              </a:rPr>
              <a:t>  rather than being supported within                                                    </a:t>
            </a:r>
          </a:p>
          <a:p>
            <a:pPr indent="-228600">
              <a:lnSpc>
                <a:spcPct val="150000"/>
              </a:lnSpc>
              <a:spcAft>
                <a:spcPts val="600"/>
              </a:spcAft>
              <a:buFont typeface="Arial" panose="020B0604020202020204" pitchFamily="34" charset="0"/>
              <a:buChar char="•"/>
            </a:pPr>
            <a:r>
              <a:rPr lang="en-US" dirty="0">
                <a:solidFill>
                  <a:schemeClr val="tx1"/>
                </a:solidFill>
              </a:rPr>
              <a:t>  her Zone of Proximal Development.                                                 </a:t>
            </a:r>
          </a:p>
          <a:p>
            <a:pPr indent="-228600">
              <a:lnSpc>
                <a:spcPct val="150000"/>
              </a:lnSpc>
              <a:spcAft>
                <a:spcPts val="600"/>
              </a:spcAft>
              <a:buFont typeface="Arial" panose="020B0604020202020204" pitchFamily="34" charset="0"/>
              <a:buChar char="•"/>
            </a:pPr>
            <a:r>
              <a:rPr lang="en-US" dirty="0">
                <a:solidFill>
                  <a:schemeClr val="tx1"/>
                </a:solidFill>
              </a:rPr>
              <a:t> While she may have developed practical skills,                       </a:t>
            </a:r>
          </a:p>
          <a:p>
            <a:pPr indent="-228600">
              <a:lnSpc>
                <a:spcPct val="150000"/>
              </a:lnSpc>
              <a:spcAft>
                <a:spcPts val="600"/>
              </a:spcAft>
              <a:buFont typeface="Arial" panose="020B0604020202020204" pitchFamily="34" charset="0"/>
              <a:buChar char="•"/>
            </a:pPr>
            <a:r>
              <a:rPr lang="en-US" dirty="0">
                <a:solidFill>
                  <a:schemeClr val="tx1"/>
                </a:solidFill>
              </a:rPr>
              <a:t> the lack of scaffolding may increase stress,                             </a:t>
            </a:r>
          </a:p>
          <a:p>
            <a:pPr indent="-228600">
              <a:lnSpc>
                <a:spcPct val="150000"/>
              </a:lnSpc>
              <a:spcAft>
                <a:spcPts val="600"/>
              </a:spcAft>
              <a:buFont typeface="Arial" panose="020B0604020202020204" pitchFamily="34" charset="0"/>
              <a:buChar char="•"/>
            </a:pPr>
            <a:r>
              <a:rPr lang="en-US" dirty="0">
                <a:solidFill>
                  <a:schemeClr val="tx1"/>
                </a:solidFill>
              </a:rPr>
              <a:t> anxiety, and emotional exhaustion.                                            </a:t>
            </a:r>
          </a:p>
          <a:p>
            <a:pPr indent="-228600">
              <a:lnSpc>
                <a:spcPct val="150000"/>
              </a:lnSpc>
              <a:spcAft>
                <a:spcPts val="600"/>
              </a:spcAft>
              <a:buFont typeface="Arial" panose="020B0604020202020204" pitchFamily="34" charset="0"/>
              <a:buChar char="•"/>
            </a:pPr>
            <a:r>
              <a:rPr lang="en-US" dirty="0">
                <a:solidFill>
                  <a:schemeClr val="tx1"/>
                </a:solidFill>
              </a:rPr>
              <a:t>(Becker and Becker, 2008).         </a:t>
            </a:r>
            <a:r>
              <a:rPr lang="en-US" sz="1400" dirty="0">
                <a:solidFill>
                  <a:schemeClr val="tx1"/>
                </a:solidFill>
              </a:rPr>
              <a:t>                                                  </a:t>
            </a:r>
          </a:p>
          <a:p>
            <a:pPr indent="-228600">
              <a:lnSpc>
                <a:spcPct val="90000"/>
              </a:lnSpc>
              <a:spcAft>
                <a:spcPts val="600"/>
              </a:spcAft>
              <a:buFont typeface="Arial" panose="020B0604020202020204" pitchFamily="34" charset="0"/>
              <a:buChar char="•"/>
            </a:pPr>
            <a:endParaRPr lang="en-US" sz="1400">
              <a:solidFill>
                <a:schemeClr val="tx1"/>
              </a:solidFill>
            </a:endParaRPr>
          </a:p>
        </p:txBody>
      </p:sp>
    </p:spTree>
    <p:extLst>
      <p:ext uri="{BB962C8B-B14F-4D97-AF65-F5344CB8AC3E}">
        <p14:creationId xmlns:p14="http://schemas.microsoft.com/office/powerpoint/2010/main" val="39025842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he 7 Most Influential Child Developmental Theories">
            <a:extLst>
              <a:ext uri="{FF2B5EF4-FFF2-40B4-BE49-F238E27FC236}">
                <a16:creationId xmlns:a16="http://schemas.microsoft.com/office/drawing/2014/main" id="{B82FAA96-0838-1428-C99A-3836BB8A155A}"/>
              </a:ext>
            </a:extLst>
          </p:cNvPr>
          <p:cNvPicPr>
            <a:picLocks noGrp="1" noChangeAspect="1"/>
          </p:cNvPicPr>
          <p:nvPr>
            <p:ph idx="1"/>
          </p:nvPr>
        </p:nvPicPr>
        <p:blipFill>
          <a:blip r:embed="rId2"/>
          <a:srcRect r="6001"/>
          <a:stretch>
            <a:fillRect/>
          </a:stretch>
        </p:blipFill>
        <p:spPr>
          <a:xfrm>
            <a:off x="1"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Speech Bubble: Rectangle with Corners Rounded 3">
            <a:extLst>
              <a:ext uri="{FF2B5EF4-FFF2-40B4-BE49-F238E27FC236}">
                <a16:creationId xmlns:a16="http://schemas.microsoft.com/office/drawing/2014/main" id="{C71DD000-057B-A97F-FBD8-D4026CEB872C}"/>
              </a:ext>
            </a:extLst>
          </p:cNvPr>
          <p:cNvSpPr/>
          <p:nvPr/>
        </p:nvSpPr>
        <p:spPr>
          <a:xfrm>
            <a:off x="8160562" y="765059"/>
            <a:ext cx="3822189" cy="5315142"/>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t">
            <a:normAutofit fontScale="85000" lnSpcReduction="20000"/>
          </a:bodyPr>
          <a:lstStyle/>
          <a:p>
            <a:pPr indent="-228600">
              <a:lnSpc>
                <a:spcPct val="150000"/>
              </a:lnSpc>
              <a:spcAft>
                <a:spcPts val="600"/>
              </a:spcAft>
              <a:buFont typeface="Arial" panose="020B0604020202020204" pitchFamily="34" charset="0"/>
              <a:buChar char="•"/>
            </a:pPr>
            <a:r>
              <a:rPr lang="en-US" dirty="0">
                <a:solidFill>
                  <a:schemeClr val="tx1"/>
                </a:solidFill>
              </a:rPr>
              <a:t>Impact on Jenny's Development</a:t>
            </a:r>
          </a:p>
          <a:p>
            <a:pPr indent="-228600">
              <a:lnSpc>
                <a:spcPct val="150000"/>
              </a:lnSpc>
              <a:spcAft>
                <a:spcPts val="600"/>
              </a:spcAft>
              <a:buFont typeface="Arial" panose="020B0604020202020204" pitchFamily="34" charset="0"/>
              <a:buChar char="•"/>
            </a:pPr>
            <a:r>
              <a:rPr lang="en-US" dirty="0">
                <a:solidFill>
                  <a:schemeClr val="tx1"/>
                </a:solidFill>
              </a:rPr>
              <a:t>Research shows that young careers are more likely to</a:t>
            </a:r>
          </a:p>
          <a:p>
            <a:pPr indent="-228600">
              <a:lnSpc>
                <a:spcPct val="150000"/>
              </a:lnSpc>
              <a:spcAft>
                <a:spcPts val="600"/>
              </a:spcAft>
              <a:buFont typeface="Arial" panose="020B0604020202020204" pitchFamily="34" charset="0"/>
              <a:buChar char="•"/>
            </a:pPr>
            <a:r>
              <a:rPr lang="en-US" dirty="0">
                <a:solidFill>
                  <a:schemeClr val="tx1"/>
                </a:solidFill>
              </a:rPr>
              <a:t>                           experience mental health challenges and educational difficulties.</a:t>
            </a:r>
          </a:p>
          <a:p>
            <a:pPr indent="-228600">
              <a:lnSpc>
                <a:spcPct val="150000"/>
              </a:lnSpc>
              <a:spcAft>
                <a:spcPts val="600"/>
              </a:spcAft>
              <a:buFont typeface="Arial" panose="020B0604020202020204" pitchFamily="34" charset="0"/>
              <a:buChar char="•"/>
            </a:pPr>
            <a:r>
              <a:rPr lang="en-US" dirty="0">
                <a:solidFill>
                  <a:schemeClr val="tx1"/>
                </a:solidFill>
              </a:rPr>
              <a:t> From a sociocultural perspective,                                       </a:t>
            </a:r>
          </a:p>
          <a:p>
            <a:pPr indent="-228600">
              <a:lnSpc>
                <a:spcPct val="150000"/>
              </a:lnSpc>
              <a:spcAft>
                <a:spcPts val="600"/>
              </a:spcAft>
              <a:buFont typeface="Arial" panose="020B0604020202020204" pitchFamily="34" charset="0"/>
              <a:buChar char="•"/>
            </a:pPr>
            <a:r>
              <a:rPr lang="en-US" dirty="0">
                <a:solidFill>
                  <a:schemeClr val="tx1"/>
                </a:solidFill>
              </a:rPr>
              <a:t> Jenny's environment has limited opportunities             </a:t>
            </a:r>
          </a:p>
          <a:p>
            <a:pPr indent="-228600">
              <a:lnSpc>
                <a:spcPct val="150000"/>
              </a:lnSpc>
              <a:spcAft>
                <a:spcPts val="600"/>
              </a:spcAft>
              <a:buFont typeface="Arial" panose="020B0604020202020204" pitchFamily="34" charset="0"/>
              <a:buChar char="•"/>
            </a:pPr>
            <a:r>
              <a:rPr lang="en-US" dirty="0">
                <a:solidFill>
                  <a:schemeClr val="tx1"/>
                </a:solidFill>
              </a:rPr>
              <a:t> for supported emotional development,                            </a:t>
            </a:r>
          </a:p>
          <a:p>
            <a:pPr indent="-228600">
              <a:lnSpc>
                <a:spcPct val="150000"/>
              </a:lnSpc>
              <a:spcAft>
                <a:spcPts val="600"/>
              </a:spcAft>
              <a:buFont typeface="Arial" panose="020B0604020202020204" pitchFamily="34" charset="0"/>
              <a:buChar char="•"/>
            </a:pPr>
            <a:r>
              <a:rPr lang="en-US" dirty="0">
                <a:solidFill>
                  <a:schemeClr val="tx1"/>
                </a:solidFill>
              </a:rPr>
              <a:t>(Joseph, Kendall and Toher, 2020).       </a:t>
            </a:r>
            <a:r>
              <a:rPr lang="en-US" sz="1400" dirty="0">
                <a:solidFill>
                  <a:schemeClr val="tx1"/>
                </a:solidFill>
              </a:rPr>
              <a:t>                             </a:t>
            </a:r>
          </a:p>
        </p:txBody>
      </p:sp>
    </p:spTree>
    <p:extLst>
      <p:ext uri="{BB962C8B-B14F-4D97-AF65-F5344CB8AC3E}">
        <p14:creationId xmlns:p14="http://schemas.microsoft.com/office/powerpoint/2010/main" val="20913078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dult Support and Protection - Emcare Solutions">
            <a:extLst>
              <a:ext uri="{FF2B5EF4-FFF2-40B4-BE49-F238E27FC236}">
                <a16:creationId xmlns:a16="http://schemas.microsoft.com/office/drawing/2014/main" id="{EB5E6D5A-1699-54C6-C885-07B529414EBC}"/>
              </a:ext>
            </a:extLst>
          </p:cNvPr>
          <p:cNvPicPr>
            <a:picLocks noGrp="1" noChangeAspect="1"/>
          </p:cNvPicPr>
          <p:nvPr>
            <p:ph idx="1"/>
          </p:nvPr>
        </p:nvPicPr>
        <p:blipFill>
          <a:blip r:embed="rId2"/>
          <a:srcRect l="591"/>
          <a:stretch>
            <a:fillRect/>
          </a:stretch>
        </p:blipFill>
        <p:spPr>
          <a:xfrm>
            <a:off x="1" y="10"/>
            <a:ext cx="6936390" cy="6857990"/>
          </a:xfrm>
          <a:prstGeom prst="rect">
            <a:avLst/>
          </a:prstGeom>
        </p:spPr>
      </p:pic>
      <p:sp>
        <p:nvSpPr>
          <p:cNvPr id="4" name="Rectangle: Diagonal Corners Snipped 3">
            <a:extLst>
              <a:ext uri="{FF2B5EF4-FFF2-40B4-BE49-F238E27FC236}">
                <a16:creationId xmlns:a16="http://schemas.microsoft.com/office/drawing/2014/main" id="{5A1ED0CF-FACE-A106-FFC4-144CA54E7049}"/>
              </a:ext>
            </a:extLst>
          </p:cNvPr>
          <p:cNvSpPr/>
          <p:nvPr/>
        </p:nvSpPr>
        <p:spPr>
          <a:xfrm>
            <a:off x="7616277" y="849725"/>
            <a:ext cx="3822189" cy="5145809"/>
          </a:xfrm>
          <a:prstGeom prst="snip2Diag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t">
            <a:normAutofit lnSpcReduction="10000"/>
          </a:bodyPr>
          <a:lstStyle/>
          <a:p>
            <a:pPr indent="-228600">
              <a:lnSpc>
                <a:spcPct val="150000"/>
              </a:lnSpc>
              <a:spcAft>
                <a:spcPts val="600"/>
              </a:spcAft>
              <a:buFont typeface="Arial" panose="020B0604020202020204" pitchFamily="34" charset="0"/>
              <a:buChar char="•"/>
            </a:pPr>
            <a:r>
              <a:rPr lang="en-US" dirty="0">
                <a:solidFill>
                  <a:schemeClr val="tx1"/>
                </a:solidFill>
              </a:rPr>
              <a:t>Support Plan: Reducing Responsibility       </a:t>
            </a:r>
            <a:endParaRPr lang="en-US">
              <a:solidFill>
                <a:schemeClr val="tx1"/>
              </a:solidFill>
            </a:endParaRPr>
          </a:p>
          <a:p>
            <a:pPr indent="-228600">
              <a:lnSpc>
                <a:spcPct val="150000"/>
              </a:lnSpc>
              <a:spcAft>
                <a:spcPts val="600"/>
              </a:spcAft>
              <a:buFont typeface="Arial" panose="020B0604020202020204" pitchFamily="34" charset="0"/>
              <a:buChar char="•"/>
            </a:pPr>
            <a:r>
              <a:rPr lang="en-US" dirty="0">
                <a:solidFill>
                  <a:schemeClr val="tx1"/>
                </a:solidFill>
              </a:rPr>
              <a:t>   Minimising Jenny's caring </a:t>
            </a:r>
          </a:p>
          <a:p>
            <a:pPr indent="-228600">
              <a:lnSpc>
                <a:spcPct val="150000"/>
              </a:lnSpc>
              <a:spcAft>
                <a:spcPts val="600"/>
              </a:spcAft>
              <a:buFont typeface="Arial" panose="020B0604020202020204" pitchFamily="34" charset="0"/>
              <a:buChar char="•"/>
            </a:pPr>
            <a:r>
              <a:rPr lang="en-US" dirty="0">
                <a:solidFill>
                  <a:schemeClr val="tx1"/>
                </a:solidFill>
              </a:rPr>
              <a:t>responsibilities is crucial.     </a:t>
            </a:r>
            <a:endParaRPr lang="en-US">
              <a:solidFill>
                <a:schemeClr val="tx1"/>
              </a:solidFill>
            </a:endParaRPr>
          </a:p>
          <a:p>
            <a:pPr indent="-228600">
              <a:lnSpc>
                <a:spcPct val="150000"/>
              </a:lnSpc>
              <a:spcAft>
                <a:spcPts val="600"/>
              </a:spcAft>
              <a:buFont typeface="Arial" panose="020B0604020202020204" pitchFamily="34" charset="0"/>
              <a:buChar char="•"/>
            </a:pPr>
            <a:r>
              <a:rPr lang="en-US" dirty="0">
                <a:solidFill>
                  <a:schemeClr val="tx1"/>
                </a:solidFill>
              </a:rPr>
              <a:t>Providing professional support for her mother allows </a:t>
            </a:r>
          </a:p>
          <a:p>
            <a:pPr indent="-228600">
              <a:lnSpc>
                <a:spcPct val="150000"/>
              </a:lnSpc>
              <a:spcAft>
                <a:spcPts val="600"/>
              </a:spcAft>
              <a:buFont typeface="Arial" panose="020B0604020202020204" pitchFamily="34" charset="0"/>
              <a:buChar char="•"/>
            </a:pPr>
            <a:r>
              <a:rPr lang="en-US" dirty="0">
                <a:solidFill>
                  <a:schemeClr val="tx1"/>
                </a:solidFill>
              </a:rPr>
              <a:t>Jenny to step back from adult responsibilities                </a:t>
            </a:r>
          </a:p>
          <a:p>
            <a:pPr indent="-228600">
              <a:lnSpc>
                <a:spcPct val="150000"/>
              </a:lnSpc>
              <a:spcAft>
                <a:spcPts val="600"/>
              </a:spcAft>
              <a:buFont typeface="Arial" panose="020B0604020202020204" pitchFamily="34" charset="0"/>
              <a:buChar char="•"/>
            </a:pPr>
            <a:r>
              <a:rPr lang="en-US" dirty="0">
                <a:solidFill>
                  <a:schemeClr val="tx1"/>
                </a:solidFill>
              </a:rPr>
              <a:t>and  re-engage in age-appropriate development.  </a:t>
            </a:r>
            <a:r>
              <a:rPr lang="en-US" sz="1700" dirty="0">
                <a:solidFill>
                  <a:schemeClr val="tx1"/>
                </a:solidFill>
              </a:rPr>
              <a:t>       </a:t>
            </a:r>
          </a:p>
        </p:txBody>
      </p:sp>
    </p:spTree>
    <p:extLst>
      <p:ext uri="{BB962C8B-B14F-4D97-AF65-F5344CB8AC3E}">
        <p14:creationId xmlns:p14="http://schemas.microsoft.com/office/powerpoint/2010/main" val="38095839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How to Help a Teenager With Low Self Esteem: 10 Tips &amp; Strategies">
            <a:extLst>
              <a:ext uri="{FF2B5EF4-FFF2-40B4-BE49-F238E27FC236}">
                <a16:creationId xmlns:a16="http://schemas.microsoft.com/office/drawing/2014/main" id="{BB531637-FFA5-A8AD-21F2-2DBB89C193A2}"/>
              </a:ext>
            </a:extLst>
          </p:cNvPr>
          <p:cNvPicPr>
            <a:picLocks noGrp="1" noChangeAspect="1"/>
          </p:cNvPicPr>
          <p:nvPr>
            <p:ph idx="1"/>
          </p:nvPr>
        </p:nvPicPr>
        <p:blipFill>
          <a:blip r:embed="rId2"/>
          <a:srcRect l="2049"/>
          <a:stretch>
            <a:fillRect/>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4" name="Heart 3">
            <a:extLst>
              <a:ext uri="{FF2B5EF4-FFF2-40B4-BE49-F238E27FC236}">
                <a16:creationId xmlns:a16="http://schemas.microsoft.com/office/drawing/2014/main" id="{FF42BDCF-3AD0-C22C-25AC-52FDA713D11C}"/>
              </a:ext>
            </a:extLst>
          </p:cNvPr>
          <p:cNvSpPr/>
          <p:nvPr/>
        </p:nvSpPr>
        <p:spPr>
          <a:xfrm>
            <a:off x="6715814" y="548268"/>
            <a:ext cx="5277727" cy="5874803"/>
          </a:xfrm>
          <a:prstGeom prst="hear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t">
            <a:noAutofit/>
          </a:bodyPr>
          <a:lstStyle/>
          <a:p>
            <a:pPr indent="-228600">
              <a:lnSpc>
                <a:spcPct val="150000"/>
              </a:lnSpc>
              <a:spcAft>
                <a:spcPts val="600"/>
              </a:spcAft>
              <a:buFont typeface="Arial" panose="020B0604020202020204" pitchFamily="34" charset="0"/>
              <a:buChar char="•"/>
            </a:pPr>
            <a:r>
              <a:rPr lang="en-US" sz="1200" dirty="0">
                <a:solidFill>
                  <a:schemeClr val="tx1"/>
                </a:solidFill>
              </a:rPr>
              <a:t>Support Plan: Scaffolding Jenny</a:t>
            </a:r>
          </a:p>
          <a:p>
            <a:pPr indent="-228600">
              <a:lnSpc>
                <a:spcPct val="150000"/>
              </a:lnSpc>
              <a:spcAft>
                <a:spcPts val="600"/>
              </a:spcAft>
              <a:buFont typeface="Arial" panose="020B0604020202020204" pitchFamily="34" charset="0"/>
              <a:buChar char="•"/>
            </a:pPr>
            <a:r>
              <a:rPr lang="en-US" sz="1200" dirty="0">
                <a:solidFill>
                  <a:schemeClr val="tx1"/>
                </a:solidFill>
              </a:rPr>
              <a:t>A trusted adult can act as a scaffolding,    </a:t>
            </a:r>
          </a:p>
          <a:p>
            <a:pPr indent="-228600">
              <a:lnSpc>
                <a:spcPct val="150000"/>
              </a:lnSpc>
              <a:spcAft>
                <a:spcPts val="600"/>
              </a:spcAft>
              <a:buFont typeface="Arial" panose="020B0604020202020204" pitchFamily="34" charset="0"/>
              <a:buChar char="•"/>
            </a:pPr>
            <a:r>
              <a:rPr lang="en-US" sz="1200" dirty="0">
                <a:solidFill>
                  <a:schemeClr val="tx1"/>
                </a:solidFill>
              </a:rPr>
              <a:t>supporting Jenny emotionally and helping </a:t>
            </a:r>
          </a:p>
          <a:p>
            <a:pPr indent="-228600">
              <a:lnSpc>
                <a:spcPct val="150000"/>
              </a:lnSpc>
              <a:spcAft>
                <a:spcPts val="600"/>
              </a:spcAft>
              <a:buFont typeface="Arial" panose="020B0604020202020204" pitchFamily="34" charset="0"/>
              <a:buChar char="•"/>
            </a:pPr>
            <a:r>
              <a:rPr lang="en-US" sz="1200" dirty="0">
                <a:solidFill>
                  <a:schemeClr val="tx1"/>
                </a:solidFill>
              </a:rPr>
              <a:t>her develop coping strategies.                       </a:t>
            </a:r>
          </a:p>
          <a:p>
            <a:pPr indent="-228600">
              <a:lnSpc>
                <a:spcPct val="150000"/>
              </a:lnSpc>
              <a:spcAft>
                <a:spcPts val="600"/>
              </a:spcAft>
              <a:buFont typeface="Arial" panose="020B0604020202020204" pitchFamily="34" charset="0"/>
              <a:buChar char="•"/>
            </a:pPr>
            <a:r>
              <a:rPr lang="en-US" sz="1200" dirty="0">
                <a:solidFill>
                  <a:schemeClr val="tx1"/>
                </a:solidFill>
              </a:rPr>
              <a:t>As her confidence grows, this support       </a:t>
            </a:r>
          </a:p>
          <a:p>
            <a:pPr indent="-228600">
              <a:lnSpc>
                <a:spcPct val="150000"/>
              </a:lnSpc>
              <a:spcAft>
                <a:spcPts val="600"/>
              </a:spcAft>
              <a:buFont typeface="Arial" panose="020B0604020202020204" pitchFamily="34" charset="0"/>
              <a:buChar char="•"/>
            </a:pPr>
            <a:r>
              <a:rPr lang="en-US" sz="1200" dirty="0">
                <a:solidFill>
                  <a:schemeClr val="tx1"/>
                </a:solidFill>
              </a:rPr>
              <a:t>can be reduced, following Vygotsky's        </a:t>
            </a:r>
          </a:p>
          <a:p>
            <a:pPr indent="-228600">
              <a:lnSpc>
                <a:spcPct val="150000"/>
              </a:lnSpc>
              <a:spcAft>
                <a:spcPts val="600"/>
              </a:spcAft>
              <a:buFont typeface="Arial" panose="020B0604020202020204" pitchFamily="34" charset="0"/>
              <a:buChar char="•"/>
            </a:pPr>
            <a:r>
              <a:rPr lang="en-US" sz="1200" dirty="0">
                <a:solidFill>
                  <a:schemeClr val="tx1"/>
                </a:solidFill>
              </a:rPr>
              <a:t>Scaffolding principle.                                      </a:t>
            </a:r>
          </a:p>
          <a:p>
            <a:pPr indent="-228600">
              <a:lnSpc>
                <a:spcPct val="150000"/>
              </a:lnSpc>
              <a:spcAft>
                <a:spcPts val="600"/>
              </a:spcAft>
              <a:buFont typeface="Arial" panose="020B0604020202020204" pitchFamily="34" charset="0"/>
              <a:buChar char="•"/>
            </a:pPr>
            <a:r>
              <a:rPr lang="en-US" sz="1200" dirty="0">
                <a:solidFill>
                  <a:schemeClr val="tx1"/>
                </a:solidFill>
              </a:rPr>
              <a:t>( Daniel, 2016).                                                  </a:t>
            </a:r>
          </a:p>
        </p:txBody>
      </p:sp>
    </p:spTree>
    <p:extLst>
      <p:ext uri="{BB962C8B-B14F-4D97-AF65-F5344CB8AC3E}">
        <p14:creationId xmlns:p14="http://schemas.microsoft.com/office/powerpoint/2010/main" val="17000614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3">
            <a:extLst>
              <a:ext uri="{FF2B5EF4-FFF2-40B4-BE49-F238E27FC236}">
                <a16:creationId xmlns:a16="http://schemas.microsoft.com/office/drawing/2014/main" id="{E13587F6-90AD-4CD5-E02C-AF7A10679B2A}"/>
              </a:ext>
            </a:extLst>
          </p:cNvPr>
          <p:cNvSpPr/>
          <p:nvPr/>
        </p:nvSpPr>
        <p:spPr>
          <a:xfrm>
            <a:off x="591396" y="961742"/>
            <a:ext cx="4498848" cy="52052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t">
            <a:normAutofit fontScale="92500" lnSpcReduction="10000"/>
          </a:bodyPr>
          <a:lstStyle/>
          <a:p>
            <a:pPr indent="-228600">
              <a:lnSpc>
                <a:spcPct val="150000"/>
              </a:lnSpc>
              <a:spcAft>
                <a:spcPts val="600"/>
              </a:spcAft>
              <a:buFont typeface="Arial" panose="020B0604020202020204" pitchFamily="34" charset="0"/>
              <a:buChar char="•"/>
            </a:pPr>
            <a:r>
              <a:rPr lang="en-US" sz="1600" dirty="0">
                <a:solidFill>
                  <a:schemeClr val="tx1"/>
                </a:solidFill>
              </a:rPr>
              <a:t>Support Plan: Social Interaction        </a:t>
            </a:r>
          </a:p>
          <a:p>
            <a:pPr indent="-228600">
              <a:lnSpc>
                <a:spcPct val="150000"/>
              </a:lnSpc>
              <a:spcAft>
                <a:spcPts val="600"/>
              </a:spcAft>
              <a:buFont typeface="Arial" panose="020B0604020202020204" pitchFamily="34" charset="0"/>
              <a:buChar char="•"/>
            </a:pPr>
            <a:r>
              <a:rPr lang="en-US" sz="1600" dirty="0">
                <a:solidFill>
                  <a:schemeClr val="tx1"/>
                </a:solidFill>
              </a:rPr>
              <a:t>Young carers services allows Jenny to interact             </a:t>
            </a:r>
          </a:p>
          <a:p>
            <a:pPr indent="-228600">
              <a:lnSpc>
                <a:spcPct val="150000"/>
              </a:lnSpc>
              <a:spcAft>
                <a:spcPts val="600"/>
              </a:spcAft>
              <a:buFont typeface="Arial" panose="020B0604020202020204" pitchFamily="34" charset="0"/>
              <a:buChar char="•"/>
            </a:pPr>
            <a:r>
              <a:rPr lang="en-US" sz="1600" dirty="0">
                <a:solidFill>
                  <a:schemeClr val="tx1"/>
                </a:solidFill>
              </a:rPr>
              <a:t>with others who share similar experiences.                  </a:t>
            </a:r>
          </a:p>
          <a:p>
            <a:pPr indent="-228600">
              <a:lnSpc>
                <a:spcPct val="150000"/>
              </a:lnSpc>
              <a:spcAft>
                <a:spcPts val="600"/>
              </a:spcAft>
              <a:buFont typeface="Arial" panose="020B0604020202020204" pitchFamily="34" charset="0"/>
              <a:buChar char="•"/>
            </a:pPr>
            <a:r>
              <a:rPr lang="en-US" sz="1600" dirty="0">
                <a:solidFill>
                  <a:schemeClr val="tx1"/>
                </a:solidFill>
              </a:rPr>
              <a:t>This support emotional expression, social learning,</a:t>
            </a:r>
          </a:p>
          <a:p>
            <a:pPr indent="-228600">
              <a:lnSpc>
                <a:spcPct val="150000"/>
              </a:lnSpc>
              <a:spcAft>
                <a:spcPts val="600"/>
              </a:spcAft>
              <a:buFont typeface="Arial" panose="020B0604020202020204" pitchFamily="34" charset="0"/>
              <a:buChar char="•"/>
            </a:pPr>
            <a:r>
              <a:rPr lang="en-US" sz="1600" dirty="0">
                <a:solidFill>
                  <a:schemeClr val="tx1"/>
                </a:solidFill>
              </a:rPr>
              <a:t>    and reduces isolation, which is central                             </a:t>
            </a:r>
          </a:p>
          <a:p>
            <a:pPr indent="-228600">
              <a:lnSpc>
                <a:spcPct val="150000"/>
              </a:lnSpc>
              <a:spcAft>
                <a:spcPts val="600"/>
              </a:spcAft>
              <a:buFont typeface="Arial" panose="020B0604020202020204" pitchFamily="34" charset="0"/>
              <a:buChar char="•"/>
            </a:pPr>
            <a:r>
              <a:rPr lang="en-US" sz="1600" dirty="0">
                <a:solidFill>
                  <a:schemeClr val="tx1"/>
                </a:solidFill>
              </a:rPr>
              <a:t>        to sociocultural development.                                                </a:t>
            </a:r>
          </a:p>
          <a:p>
            <a:pPr indent="-228600">
              <a:lnSpc>
                <a:spcPct val="150000"/>
              </a:lnSpc>
              <a:spcAft>
                <a:spcPts val="600"/>
              </a:spcAft>
              <a:buFont typeface="Arial" panose="020B0604020202020204" pitchFamily="34" charset="0"/>
              <a:buChar char="•"/>
            </a:pPr>
            <a:r>
              <a:rPr lang="en-US" sz="1600" dirty="0">
                <a:solidFill>
                  <a:schemeClr val="tx1"/>
                </a:solidFill>
              </a:rPr>
              <a:t>(Children's Society, 2023).    </a:t>
            </a:r>
            <a:r>
              <a:rPr lang="en-US" sz="1500" dirty="0">
                <a:solidFill>
                  <a:schemeClr val="tx1"/>
                </a:solidFill>
              </a:rPr>
              <a:t>                                             </a:t>
            </a:r>
          </a:p>
        </p:txBody>
      </p:sp>
      <p:pic>
        <p:nvPicPr>
          <p:cNvPr id="5" name="Content Placeholder 4" descr="Promoting Social Interaction in Online Learning: 10 Creative Strategies for  Virtual Engagement - LearningMole">
            <a:extLst>
              <a:ext uri="{FF2B5EF4-FFF2-40B4-BE49-F238E27FC236}">
                <a16:creationId xmlns:a16="http://schemas.microsoft.com/office/drawing/2014/main" id="{30820CF6-24F5-089F-21F4-84B539FBFF37}"/>
              </a:ext>
            </a:extLst>
          </p:cNvPr>
          <p:cNvPicPr>
            <a:picLocks noGrp="1" noChangeAspect="1"/>
          </p:cNvPicPr>
          <p:nvPr>
            <p:ph idx="1"/>
          </p:nvPr>
        </p:nvPicPr>
        <p:blipFill>
          <a:blip r:embed="rId2"/>
          <a:srcRect l="17584" r="13656" b="-1"/>
          <a:stretch>
            <a:fillRect/>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32768912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C03FA5-3AF4-4D30-9DF8-3B3E02F0F795}"/>
              </a:ext>
            </a:extLst>
          </p:cNvPr>
          <p:cNvSpPr>
            <a:spLocks noGrp="1"/>
          </p:cNvSpPr>
          <p:nvPr>
            <p:ph idx="1"/>
          </p:nvPr>
        </p:nvSpPr>
        <p:spPr>
          <a:xfrm>
            <a:off x="701722" y="1495804"/>
            <a:ext cx="10515600" cy="4351338"/>
          </a:xfrm>
        </p:spPr>
        <p:txBody>
          <a:bodyPr vert="horz" lIns="91440" tIns="45720" rIns="91440" bIns="45720" rtlCol="0" anchor="t">
            <a:normAutofit/>
          </a:bodyPr>
          <a:lstStyle/>
          <a:p>
            <a:endParaRPr lang="en-GB"/>
          </a:p>
          <a:p>
            <a:endParaRPr lang="en-GB" dirty="0"/>
          </a:p>
        </p:txBody>
      </p:sp>
      <p:sp>
        <p:nvSpPr>
          <p:cNvPr id="4" name="Oval 3">
            <a:extLst>
              <a:ext uri="{FF2B5EF4-FFF2-40B4-BE49-F238E27FC236}">
                <a16:creationId xmlns:a16="http://schemas.microsoft.com/office/drawing/2014/main" id="{03DE5D4D-D9F2-86CD-76AD-80EFD72E88D3}"/>
              </a:ext>
            </a:extLst>
          </p:cNvPr>
          <p:cNvSpPr/>
          <p:nvPr/>
        </p:nvSpPr>
        <p:spPr>
          <a:xfrm>
            <a:off x="7332427" y="598032"/>
            <a:ext cx="4584492" cy="567992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50000"/>
              </a:lnSpc>
            </a:pPr>
            <a:r>
              <a:rPr lang="en-GB" sz="1400" dirty="0"/>
              <a:t>Nature and Nurture</a:t>
            </a:r>
            <a:endParaRPr lang="en-US" sz="1400"/>
          </a:p>
          <a:p>
            <a:pPr algn="ctr">
              <a:lnSpc>
                <a:spcPct val="150000"/>
              </a:lnSpc>
            </a:pPr>
            <a:r>
              <a:rPr lang="en-GB" sz="1400" dirty="0"/>
              <a:t>Jenny's development is influenced by both </a:t>
            </a:r>
          </a:p>
          <a:p>
            <a:pPr algn="ctr">
              <a:lnSpc>
                <a:spcPct val="150000"/>
              </a:lnSpc>
            </a:pPr>
            <a:r>
              <a:rPr lang="en-GB" sz="1400" dirty="0"/>
              <a:t>biological factors, such as emotional sensitivity</a:t>
            </a:r>
          </a:p>
          <a:p>
            <a:pPr algn="ctr">
              <a:lnSpc>
                <a:spcPct val="150000"/>
              </a:lnSpc>
            </a:pPr>
            <a:r>
              <a:rPr lang="en-GB" sz="1400" dirty="0"/>
              <a:t>In adolescence, and environmental factors like</a:t>
            </a:r>
          </a:p>
          <a:p>
            <a:pPr algn="ctr">
              <a:lnSpc>
                <a:spcPct val="150000"/>
              </a:lnSpc>
            </a:pPr>
            <a:r>
              <a:rPr lang="en-GB" sz="1400" dirty="0"/>
              <a:t>bereavement and caring responsibilities.           </a:t>
            </a:r>
          </a:p>
          <a:p>
            <a:pPr algn="ctr">
              <a:lnSpc>
                <a:spcPct val="150000"/>
              </a:lnSpc>
            </a:pPr>
            <a:r>
              <a:rPr lang="en-GB" sz="1400" dirty="0"/>
              <a:t>Supporting environments can reduce negative outcomes.                                                                        </a:t>
            </a:r>
          </a:p>
          <a:p>
            <a:pPr algn="ctr">
              <a:lnSpc>
                <a:spcPct val="150000"/>
              </a:lnSpc>
            </a:pPr>
            <a:r>
              <a:rPr lang="en-GB" sz="1400" dirty="0"/>
              <a:t>(Bronfenbrenner, 1979)</a:t>
            </a:r>
            <a:r>
              <a:rPr lang="en-GB" sz="1100" dirty="0"/>
              <a:t>.                                          </a:t>
            </a:r>
          </a:p>
        </p:txBody>
      </p:sp>
      <p:pic>
        <p:nvPicPr>
          <p:cNvPr id="16" name="Picture 15" descr="Nature Versus Nurture&quot; Images – Browse ...">
            <a:extLst>
              <a:ext uri="{FF2B5EF4-FFF2-40B4-BE49-F238E27FC236}">
                <a16:creationId xmlns:a16="http://schemas.microsoft.com/office/drawing/2014/main" id="{BC6F40A4-DCA9-5504-2697-427ECC0A0BE1}"/>
              </a:ext>
            </a:extLst>
          </p:cNvPr>
          <p:cNvPicPr>
            <a:picLocks noChangeAspect="1"/>
          </p:cNvPicPr>
          <p:nvPr/>
        </p:nvPicPr>
        <p:blipFill>
          <a:blip r:embed="rId2"/>
          <a:stretch>
            <a:fillRect/>
          </a:stretch>
        </p:blipFill>
        <p:spPr>
          <a:xfrm>
            <a:off x="574343" y="371759"/>
            <a:ext cx="6994478" cy="6967467"/>
          </a:xfrm>
          <a:prstGeom prst="rect">
            <a:avLst/>
          </a:prstGeom>
        </p:spPr>
      </p:pic>
    </p:spTree>
    <p:extLst>
      <p:ext uri="{BB962C8B-B14F-4D97-AF65-F5344CB8AC3E}">
        <p14:creationId xmlns:p14="http://schemas.microsoft.com/office/powerpoint/2010/main" val="9387452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Top Corners Snipped 3">
            <a:extLst>
              <a:ext uri="{FF2B5EF4-FFF2-40B4-BE49-F238E27FC236}">
                <a16:creationId xmlns:a16="http://schemas.microsoft.com/office/drawing/2014/main" id="{90E38E03-22D7-BE69-49BB-B693A69DCFDB}"/>
              </a:ext>
            </a:extLst>
          </p:cNvPr>
          <p:cNvSpPr/>
          <p:nvPr/>
        </p:nvSpPr>
        <p:spPr>
          <a:xfrm>
            <a:off x="838200" y="1259543"/>
            <a:ext cx="4391025" cy="4341157"/>
          </a:xfrm>
          <a:prstGeom prst="snip2Same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t">
            <a:normAutofit fontScale="92500" lnSpcReduction="20000"/>
          </a:bodyPr>
          <a:lstStyle/>
          <a:p>
            <a:pPr indent="-228600">
              <a:lnSpc>
                <a:spcPct val="150000"/>
              </a:lnSpc>
              <a:spcAft>
                <a:spcPts val="600"/>
              </a:spcAft>
              <a:buFont typeface="Arial" panose="020B0604020202020204" pitchFamily="34" charset="0"/>
              <a:buChar char="•"/>
            </a:pPr>
            <a:r>
              <a:rPr lang="en-US" dirty="0">
                <a:solidFill>
                  <a:schemeClr val="bg1">
                    <a:alpha val="80000"/>
                  </a:schemeClr>
                </a:solidFill>
              </a:rPr>
              <a:t>Evaluation of the Theory</a:t>
            </a:r>
            <a:endParaRPr lang="en-US"/>
          </a:p>
          <a:p>
            <a:pPr indent="-228600">
              <a:lnSpc>
                <a:spcPct val="150000"/>
              </a:lnSpc>
              <a:spcAft>
                <a:spcPts val="600"/>
              </a:spcAft>
              <a:buFont typeface="Arial" panose="020B0604020202020204" pitchFamily="34" charset="0"/>
              <a:buChar char="•"/>
            </a:pPr>
            <a:r>
              <a:rPr lang="en-US" dirty="0">
                <a:solidFill>
                  <a:schemeClr val="bg1">
                    <a:alpha val="80000"/>
                  </a:schemeClr>
                </a:solidFill>
              </a:rPr>
              <a:t>Vygotsky's theory is useful for understanding                 </a:t>
            </a:r>
            <a:endParaRPr lang="en-US" dirty="0">
              <a:solidFill>
                <a:srgbClr val="FFFFFF">
                  <a:alpha val="80000"/>
                </a:srgbClr>
              </a:solidFill>
            </a:endParaRPr>
          </a:p>
          <a:p>
            <a:pPr indent="-228600">
              <a:lnSpc>
                <a:spcPct val="150000"/>
              </a:lnSpc>
              <a:spcAft>
                <a:spcPts val="600"/>
              </a:spcAft>
              <a:buFont typeface="Arial" panose="020B0604020202020204" pitchFamily="34" charset="0"/>
              <a:buChar char="•"/>
            </a:pPr>
            <a:r>
              <a:rPr lang="en-US" dirty="0">
                <a:solidFill>
                  <a:schemeClr val="bg1">
                    <a:alpha val="80000"/>
                  </a:schemeClr>
                </a:solidFill>
              </a:rPr>
              <a:t>how support and environment shape development.   </a:t>
            </a:r>
            <a:endParaRPr lang="en-US" dirty="0">
              <a:solidFill>
                <a:srgbClr val="FFFFFF">
                  <a:alpha val="80000"/>
                </a:srgbClr>
              </a:solidFill>
            </a:endParaRPr>
          </a:p>
          <a:p>
            <a:pPr indent="-228600">
              <a:lnSpc>
                <a:spcPct val="150000"/>
              </a:lnSpc>
              <a:spcAft>
                <a:spcPts val="600"/>
              </a:spcAft>
              <a:buFont typeface="Arial" panose="020B0604020202020204" pitchFamily="34" charset="0"/>
              <a:buChar char="•"/>
            </a:pPr>
            <a:r>
              <a:rPr lang="en-US" dirty="0">
                <a:solidFill>
                  <a:schemeClr val="bg1">
                    <a:alpha val="80000"/>
                  </a:schemeClr>
                </a:solidFill>
              </a:rPr>
              <a:t>However, it does not fully address emotional trauma,</a:t>
            </a:r>
            <a:endParaRPr lang="en-US" dirty="0">
              <a:solidFill>
                <a:srgbClr val="FFFFFF">
                  <a:alpha val="80000"/>
                </a:srgbClr>
              </a:solidFill>
            </a:endParaRPr>
          </a:p>
          <a:p>
            <a:pPr indent="-228600">
              <a:lnSpc>
                <a:spcPct val="150000"/>
              </a:lnSpc>
              <a:spcAft>
                <a:spcPts val="600"/>
              </a:spcAft>
              <a:buFont typeface="Arial" panose="020B0604020202020204" pitchFamily="34" charset="0"/>
              <a:buChar char="•"/>
            </a:pPr>
            <a:r>
              <a:rPr lang="en-US" dirty="0">
                <a:solidFill>
                  <a:schemeClr val="bg1">
                    <a:alpha val="80000"/>
                  </a:schemeClr>
                </a:solidFill>
              </a:rPr>
              <a:t>so counselling or therapeutic support may also be     </a:t>
            </a:r>
            <a:endParaRPr lang="en-US" dirty="0">
              <a:solidFill>
                <a:srgbClr val="FFFFFF">
                  <a:alpha val="80000"/>
                </a:srgbClr>
              </a:solidFill>
            </a:endParaRPr>
          </a:p>
          <a:p>
            <a:pPr indent="-228600">
              <a:lnSpc>
                <a:spcPct val="150000"/>
              </a:lnSpc>
              <a:spcAft>
                <a:spcPts val="600"/>
              </a:spcAft>
              <a:buFont typeface="Arial" panose="020B0604020202020204" pitchFamily="34" charset="0"/>
              <a:buChar char="•"/>
            </a:pPr>
            <a:r>
              <a:rPr lang="en-US" dirty="0">
                <a:solidFill>
                  <a:schemeClr val="bg1">
                    <a:alpha val="80000"/>
                  </a:schemeClr>
                </a:solidFill>
              </a:rPr>
              <a:t>required.       </a:t>
            </a:r>
            <a:r>
              <a:rPr lang="en-US" sz="1100" dirty="0">
                <a:solidFill>
                  <a:schemeClr val="bg1">
                    <a:alpha val="80000"/>
                  </a:schemeClr>
                </a:solidFill>
              </a:rPr>
              <a:t>                                                                                 </a:t>
            </a:r>
            <a:endParaRPr lang="en-US" sz="1100" dirty="0">
              <a:solidFill>
                <a:srgbClr val="FFFFFF">
                  <a:alpha val="80000"/>
                </a:srgbClr>
              </a:solidFill>
            </a:endParaRPr>
          </a:p>
          <a:p>
            <a:pPr indent="-228600">
              <a:lnSpc>
                <a:spcPct val="90000"/>
              </a:lnSpc>
              <a:spcAft>
                <a:spcPts val="600"/>
              </a:spcAft>
              <a:buFont typeface="Arial" panose="020B0604020202020204" pitchFamily="34" charset="0"/>
              <a:buChar char="•"/>
            </a:pPr>
            <a:endParaRPr lang="en-US" sz="1100">
              <a:solidFill>
                <a:schemeClr val="bg1">
                  <a:alpha val="80000"/>
                </a:schemeClr>
              </a:solidFill>
            </a:endParaRPr>
          </a:p>
          <a:p>
            <a:pPr indent="-228600">
              <a:lnSpc>
                <a:spcPct val="90000"/>
              </a:lnSpc>
              <a:spcAft>
                <a:spcPts val="600"/>
              </a:spcAft>
              <a:buFont typeface="Arial" panose="020B0604020202020204" pitchFamily="34" charset="0"/>
              <a:buChar char="•"/>
            </a:pPr>
            <a:endParaRPr lang="en-US" sz="1100">
              <a:solidFill>
                <a:schemeClr val="bg1">
                  <a:alpha val="80000"/>
                </a:schemeClr>
              </a:solidFill>
            </a:endParaRPr>
          </a:p>
        </p:txBody>
      </p:sp>
      <p:pic>
        <p:nvPicPr>
          <p:cNvPr id="5" name="Content Placeholder 4" descr="plants create a variety of organ shapes">
            <a:extLst>
              <a:ext uri="{FF2B5EF4-FFF2-40B4-BE49-F238E27FC236}">
                <a16:creationId xmlns:a16="http://schemas.microsoft.com/office/drawing/2014/main" id="{88C4E8BA-7525-C835-1C4D-101E25107C4C}"/>
              </a:ext>
            </a:extLst>
          </p:cNvPr>
          <p:cNvPicPr>
            <a:picLocks noGrp="1" noChangeAspect="1"/>
          </p:cNvPicPr>
          <p:nvPr>
            <p:ph idx="1"/>
          </p:nvPr>
        </p:nvPicPr>
        <p:blipFill>
          <a:blip r:embed="rId2"/>
          <a:stretch>
            <a:fillRect/>
          </a:stretch>
        </p:blipFill>
        <p:spPr>
          <a:xfrm>
            <a:off x="6095999" y="1954880"/>
            <a:ext cx="5260976" cy="2909215"/>
          </a:xfrm>
          <a:prstGeom prst="rect">
            <a:avLst/>
          </a:prstGeom>
        </p:spPr>
      </p:pic>
    </p:spTree>
    <p:extLst>
      <p:ext uri="{BB962C8B-B14F-4D97-AF65-F5344CB8AC3E}">
        <p14:creationId xmlns:p14="http://schemas.microsoft.com/office/powerpoint/2010/main" val="2627105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ardrop 3">
            <a:extLst>
              <a:ext uri="{FF2B5EF4-FFF2-40B4-BE49-F238E27FC236}">
                <a16:creationId xmlns:a16="http://schemas.microsoft.com/office/drawing/2014/main" id="{5776AFF8-2E7C-F2B0-4E56-3E57B1B7CCA3}"/>
              </a:ext>
            </a:extLst>
          </p:cNvPr>
          <p:cNvSpPr/>
          <p:nvPr/>
        </p:nvSpPr>
        <p:spPr>
          <a:xfrm>
            <a:off x="838200" y="1440972"/>
            <a:ext cx="4391024" cy="4450014"/>
          </a:xfrm>
          <a:prstGeom prst="teardrop">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t">
            <a:normAutofit fontScale="77500" lnSpcReduction="20000"/>
          </a:bodyPr>
          <a:lstStyle/>
          <a:p>
            <a:pPr indent="-228600">
              <a:lnSpc>
                <a:spcPct val="160000"/>
              </a:lnSpc>
              <a:spcAft>
                <a:spcPts val="600"/>
              </a:spcAft>
              <a:buFont typeface="Arial" panose="020B0604020202020204" pitchFamily="34" charset="0"/>
              <a:buChar char="•"/>
            </a:pPr>
            <a:r>
              <a:rPr lang="en-US" dirty="0">
                <a:solidFill>
                  <a:schemeClr val="bg1">
                    <a:alpha val="80000"/>
                  </a:schemeClr>
                </a:solidFill>
              </a:rPr>
              <a:t>Conclusion</a:t>
            </a:r>
            <a:endParaRPr lang="en-US"/>
          </a:p>
          <a:p>
            <a:pPr indent="-228600">
              <a:lnSpc>
                <a:spcPct val="160000"/>
              </a:lnSpc>
              <a:spcAft>
                <a:spcPts val="600"/>
              </a:spcAft>
              <a:buFont typeface="Arial" panose="020B0604020202020204" pitchFamily="34" charset="0"/>
              <a:buChar char="•"/>
            </a:pPr>
            <a:r>
              <a:rPr lang="en-US" dirty="0">
                <a:solidFill>
                  <a:schemeClr val="bg1">
                    <a:alpha val="80000"/>
                  </a:schemeClr>
                </a:solidFill>
              </a:rPr>
              <a:t>In conclusion, Vygotsky's Sociocultural Theory </a:t>
            </a:r>
            <a:endParaRPr lang="en-US" dirty="0">
              <a:solidFill>
                <a:srgbClr val="FFFFFF">
                  <a:alpha val="80000"/>
                </a:srgbClr>
              </a:solidFill>
            </a:endParaRPr>
          </a:p>
          <a:p>
            <a:pPr indent="-228600">
              <a:lnSpc>
                <a:spcPct val="160000"/>
              </a:lnSpc>
              <a:spcAft>
                <a:spcPts val="600"/>
              </a:spcAft>
              <a:buFont typeface="Arial" panose="020B0604020202020204" pitchFamily="34" charset="0"/>
              <a:buChar char="•"/>
            </a:pPr>
            <a:r>
              <a:rPr lang="en-US" dirty="0">
                <a:solidFill>
                  <a:schemeClr val="bg1">
                    <a:alpha val="80000"/>
                  </a:schemeClr>
                </a:solidFill>
              </a:rPr>
              <a:t>helps us understand Jenny's experiences and</a:t>
            </a:r>
            <a:endParaRPr lang="en-US" dirty="0">
              <a:solidFill>
                <a:srgbClr val="FFFFFF">
                  <a:alpha val="80000"/>
                </a:srgbClr>
              </a:solidFill>
            </a:endParaRPr>
          </a:p>
          <a:p>
            <a:pPr indent="-228600">
              <a:lnSpc>
                <a:spcPct val="160000"/>
              </a:lnSpc>
              <a:spcAft>
                <a:spcPts val="600"/>
              </a:spcAft>
              <a:buFont typeface="Arial" panose="020B0604020202020204" pitchFamily="34" charset="0"/>
              <a:buChar char="•"/>
            </a:pPr>
            <a:r>
              <a:rPr lang="en-US" dirty="0">
                <a:solidFill>
                  <a:schemeClr val="bg1">
                    <a:alpha val="80000"/>
                  </a:schemeClr>
                </a:solidFill>
              </a:rPr>
              <a:t>highlights how appropriate social support can</a:t>
            </a:r>
            <a:endParaRPr lang="en-US" dirty="0">
              <a:solidFill>
                <a:srgbClr val="FFFFFF">
                  <a:alpha val="80000"/>
                </a:srgbClr>
              </a:solidFill>
            </a:endParaRPr>
          </a:p>
          <a:p>
            <a:pPr indent="-228600">
              <a:lnSpc>
                <a:spcPct val="160000"/>
              </a:lnSpc>
              <a:spcAft>
                <a:spcPts val="600"/>
              </a:spcAft>
              <a:buFont typeface="Arial" panose="020B0604020202020204" pitchFamily="34" charset="0"/>
              <a:buChar char="•"/>
            </a:pPr>
            <a:r>
              <a:rPr lang="en-US" dirty="0">
                <a:solidFill>
                  <a:schemeClr val="bg1">
                    <a:alpha val="80000"/>
                  </a:schemeClr>
                </a:solidFill>
              </a:rPr>
              <a:t>protect her development and mental health.   </a:t>
            </a:r>
          </a:p>
        </p:txBody>
      </p:sp>
      <p:grpSp>
        <p:nvGrpSpPr>
          <p:cNvPr id="12" name="Group 11">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13" name="Group 12">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7" name="Freeform: Shape 16">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4" name="Group 13">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5" name="Freeform: Shape 14">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5" name="Content Placeholder 4" descr="Conclusion Images – Browse 3,123,382 ...">
            <a:extLst>
              <a:ext uri="{FF2B5EF4-FFF2-40B4-BE49-F238E27FC236}">
                <a16:creationId xmlns:a16="http://schemas.microsoft.com/office/drawing/2014/main" id="{41FC639C-CB02-7C90-28B9-7FAD2B5EE808}"/>
              </a:ext>
            </a:extLst>
          </p:cNvPr>
          <p:cNvPicPr>
            <a:picLocks noGrp="1" noChangeAspect="1"/>
          </p:cNvPicPr>
          <p:nvPr>
            <p:ph idx="1"/>
          </p:nvPr>
        </p:nvPicPr>
        <p:blipFill>
          <a:blip r:embed="rId3"/>
          <a:stretch>
            <a:fillRect/>
          </a:stretch>
        </p:blipFill>
        <p:spPr>
          <a:xfrm>
            <a:off x="6541932" y="1907258"/>
            <a:ext cx="4369112" cy="1950496"/>
          </a:xfrm>
          <a:prstGeom prst="rect">
            <a:avLst/>
          </a:prstGeom>
        </p:spPr>
      </p:pic>
    </p:spTree>
    <p:extLst>
      <p:ext uri="{BB962C8B-B14F-4D97-AF65-F5344CB8AC3E}">
        <p14:creationId xmlns:p14="http://schemas.microsoft.com/office/powerpoint/2010/main" val="27643555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Quick References - ASPA-USA">
            <a:extLst>
              <a:ext uri="{FF2B5EF4-FFF2-40B4-BE49-F238E27FC236}">
                <a16:creationId xmlns:a16="http://schemas.microsoft.com/office/drawing/2014/main" id="{266EC433-9B16-83DB-9474-CD213077E594}"/>
              </a:ext>
            </a:extLst>
          </p:cNvPr>
          <p:cNvPicPr>
            <a:picLocks noGrp="1" noChangeAspect="1"/>
          </p:cNvPicPr>
          <p:nvPr>
            <p:ph idx="1"/>
          </p:nvPr>
        </p:nvPicPr>
        <p:blipFill>
          <a:blip r:embed="rId2"/>
          <a:srcRect l="18002" r="15452" b="-1"/>
          <a:stretch>
            <a:fillRect/>
          </a:stretch>
        </p:blipFill>
        <p:spPr>
          <a:xfrm>
            <a:off x="348376" y="121741"/>
            <a:ext cx="5739197" cy="6712863"/>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23" name="Group 22">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3" name="Freeform: Shape 12">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4" name="Freeform: Shape 13">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4" name="Cube 3">
            <a:extLst>
              <a:ext uri="{FF2B5EF4-FFF2-40B4-BE49-F238E27FC236}">
                <a16:creationId xmlns:a16="http://schemas.microsoft.com/office/drawing/2014/main" id="{A70054B8-5A77-1A8A-DBDD-3EBD9A7294DD}"/>
              </a:ext>
            </a:extLst>
          </p:cNvPr>
          <p:cNvSpPr/>
          <p:nvPr/>
        </p:nvSpPr>
        <p:spPr>
          <a:xfrm>
            <a:off x="6077630" y="148204"/>
            <a:ext cx="5945911" cy="6440788"/>
          </a:xfrm>
          <a:prstGeom prst="cube">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t">
            <a:normAutofit fontScale="62500" lnSpcReduction="20000"/>
          </a:bodyPr>
          <a:lstStyle/>
          <a:p>
            <a:pPr indent="-228600">
              <a:lnSpc>
                <a:spcPct val="150000"/>
              </a:lnSpc>
              <a:spcAft>
                <a:spcPts val="600"/>
              </a:spcAft>
              <a:buFont typeface="Arial" panose="020B0604020202020204" pitchFamily="34" charset="0"/>
              <a:buChar char="•"/>
            </a:pPr>
            <a:r>
              <a:rPr lang="en-US" sz="1600" dirty="0">
                <a:solidFill>
                  <a:schemeClr val="bg1"/>
                </a:solidFill>
              </a:rPr>
              <a:t>References                      </a:t>
            </a:r>
          </a:p>
          <a:p>
            <a:pPr indent="-228600">
              <a:lnSpc>
                <a:spcPct val="150000"/>
              </a:lnSpc>
              <a:spcAft>
                <a:spcPts val="600"/>
              </a:spcAft>
              <a:buFont typeface="Arial" panose="020B0604020202020204" pitchFamily="34" charset="0"/>
              <a:buChar char="•"/>
            </a:pPr>
            <a:r>
              <a:rPr lang="en-US" sz="1600" dirty="0">
                <a:solidFill>
                  <a:schemeClr val="bg1"/>
                </a:solidFill>
              </a:rPr>
              <a:t>.Becker, S. and Becker, F (2008) Young adult                                           </a:t>
            </a:r>
          </a:p>
          <a:p>
            <a:pPr indent="-228600">
              <a:lnSpc>
                <a:spcPct val="150000"/>
              </a:lnSpc>
              <a:spcAft>
                <a:spcPts val="600"/>
              </a:spcAft>
              <a:buFont typeface="Arial" panose="020B0604020202020204" pitchFamily="34" charset="0"/>
              <a:buChar char="•"/>
            </a:pPr>
            <a:r>
              <a:rPr lang="en-US" sz="1600" dirty="0">
                <a:solidFill>
                  <a:schemeClr val="bg1"/>
                </a:solidFill>
              </a:rPr>
              <a:t> carers in the UK. London: Carers UK.                                                         </a:t>
            </a:r>
          </a:p>
          <a:p>
            <a:pPr indent="-228600">
              <a:lnSpc>
                <a:spcPct val="150000"/>
              </a:lnSpc>
              <a:spcAft>
                <a:spcPts val="600"/>
              </a:spcAft>
              <a:buFont typeface="Arial" panose="020B0604020202020204" pitchFamily="34" charset="0"/>
              <a:buChar char="•"/>
            </a:pPr>
            <a:r>
              <a:rPr lang="en-US" sz="1600" dirty="0">
                <a:solidFill>
                  <a:schemeClr val="bg1"/>
                </a:solidFill>
              </a:rPr>
              <a:t>.Bronfenbrenner, U. (1979) The ecology of human development.</a:t>
            </a:r>
          </a:p>
          <a:p>
            <a:pPr indent="-228600">
              <a:lnSpc>
                <a:spcPct val="150000"/>
              </a:lnSpc>
              <a:spcAft>
                <a:spcPts val="600"/>
              </a:spcAft>
              <a:buFont typeface="Arial" panose="020B0604020202020204" pitchFamily="34" charset="0"/>
              <a:buChar char="•"/>
            </a:pPr>
            <a:r>
              <a:rPr lang="en-US" sz="1600" dirty="0">
                <a:solidFill>
                  <a:schemeClr val="bg1"/>
                </a:solidFill>
              </a:rPr>
              <a:t>Cambridge, MA: Harvard University Press.                                           </a:t>
            </a:r>
          </a:p>
          <a:p>
            <a:pPr indent="-228600">
              <a:lnSpc>
                <a:spcPct val="150000"/>
              </a:lnSpc>
              <a:spcAft>
                <a:spcPts val="600"/>
              </a:spcAft>
              <a:buFont typeface="Arial" panose="020B0604020202020204" pitchFamily="34" charset="0"/>
              <a:buChar char="•"/>
            </a:pPr>
            <a:r>
              <a:rPr lang="en-US" sz="1600" dirty="0">
                <a:solidFill>
                  <a:schemeClr val="bg1"/>
                </a:solidFill>
              </a:rPr>
              <a:t>.Children's Society (2023) Young carers and                                         </a:t>
            </a:r>
          </a:p>
          <a:p>
            <a:pPr indent="-228600">
              <a:lnSpc>
                <a:spcPct val="150000"/>
              </a:lnSpc>
              <a:spcAft>
                <a:spcPts val="600"/>
              </a:spcAft>
              <a:buFont typeface="Arial" panose="020B0604020202020204" pitchFamily="34" charset="0"/>
              <a:buChar char="•"/>
            </a:pPr>
            <a:r>
              <a:rPr lang="en-US" sz="1600" dirty="0">
                <a:solidFill>
                  <a:schemeClr val="bg1"/>
                </a:solidFill>
              </a:rPr>
              <a:t>mental health.                                                                                                  </a:t>
            </a:r>
          </a:p>
          <a:p>
            <a:pPr indent="-228600">
              <a:lnSpc>
                <a:spcPct val="150000"/>
              </a:lnSpc>
              <a:spcAft>
                <a:spcPts val="600"/>
              </a:spcAft>
              <a:buFont typeface="Arial" panose="020B0604020202020204" pitchFamily="34" charset="0"/>
              <a:buChar char="•"/>
            </a:pPr>
            <a:r>
              <a:rPr lang="en-US" sz="1600" dirty="0">
                <a:solidFill>
                  <a:schemeClr val="bg1"/>
                </a:solidFill>
              </a:rPr>
              <a:t>.Daniels, H. (2016) Vygotsky and pedagogy.                                       </a:t>
            </a:r>
          </a:p>
          <a:p>
            <a:pPr indent="-228600">
              <a:lnSpc>
                <a:spcPct val="150000"/>
              </a:lnSpc>
              <a:spcAft>
                <a:spcPts val="600"/>
              </a:spcAft>
              <a:buFont typeface="Arial" panose="020B0604020202020204" pitchFamily="34" charset="0"/>
              <a:buChar char="•"/>
            </a:pPr>
            <a:r>
              <a:rPr lang="en-US" sz="1600" dirty="0">
                <a:solidFill>
                  <a:schemeClr val="bg1"/>
                </a:solidFill>
              </a:rPr>
              <a:t>2nd </a:t>
            </a:r>
            <a:r>
              <a:rPr lang="en-US" sz="1600" b="1" err="1">
                <a:solidFill>
                  <a:schemeClr val="bg1"/>
                </a:solidFill>
              </a:rPr>
              <a:t>edn</a:t>
            </a:r>
            <a:r>
              <a:rPr lang="en-US" sz="1600" dirty="0">
                <a:solidFill>
                  <a:schemeClr val="bg1"/>
                </a:solidFill>
              </a:rPr>
              <a:t>. London: Routledge.                                                                </a:t>
            </a:r>
          </a:p>
          <a:p>
            <a:pPr indent="-228600">
              <a:lnSpc>
                <a:spcPct val="150000"/>
              </a:lnSpc>
              <a:spcAft>
                <a:spcPts val="600"/>
              </a:spcAft>
              <a:buFont typeface="Arial" panose="020B0604020202020204" pitchFamily="34" charset="0"/>
              <a:buChar char="•"/>
            </a:pPr>
            <a:r>
              <a:rPr lang="en-US" sz="1600" dirty="0">
                <a:solidFill>
                  <a:schemeClr val="bg1"/>
                </a:solidFill>
              </a:rPr>
              <a:t>.Joseph, S., Kendall, C. and Toher, D. (2020) 'The                          </a:t>
            </a:r>
          </a:p>
          <a:p>
            <a:pPr indent="-228600">
              <a:lnSpc>
                <a:spcPct val="150000"/>
              </a:lnSpc>
              <a:spcAft>
                <a:spcPts val="600"/>
              </a:spcAft>
              <a:buFont typeface="Arial" panose="020B0604020202020204" pitchFamily="34" charset="0"/>
              <a:buChar char="•"/>
            </a:pPr>
            <a:r>
              <a:rPr lang="en-US" sz="1600" dirty="0">
                <a:solidFill>
                  <a:schemeClr val="bg1"/>
                </a:solidFill>
              </a:rPr>
              <a:t>impact of caring on young people', Journal of                              </a:t>
            </a:r>
          </a:p>
          <a:p>
            <a:pPr indent="-228600">
              <a:lnSpc>
                <a:spcPct val="150000"/>
              </a:lnSpc>
              <a:spcAft>
                <a:spcPts val="600"/>
              </a:spcAft>
              <a:buFont typeface="Arial" panose="020B0604020202020204" pitchFamily="34" charset="0"/>
              <a:buChar char="•"/>
            </a:pPr>
            <a:r>
              <a:rPr lang="en-US" sz="1600" dirty="0">
                <a:solidFill>
                  <a:schemeClr val="bg1"/>
                </a:solidFill>
              </a:rPr>
              <a:t>     Youth Studies, 23(4),pp. 487-503.                                                          </a:t>
            </a:r>
          </a:p>
          <a:p>
            <a:pPr indent="-228600">
              <a:lnSpc>
                <a:spcPct val="150000"/>
              </a:lnSpc>
              <a:spcAft>
                <a:spcPts val="600"/>
              </a:spcAft>
              <a:buFont typeface="Arial" panose="020B0604020202020204" pitchFamily="34" charset="0"/>
              <a:buChar char="•"/>
            </a:pPr>
            <a:r>
              <a:rPr lang="en-US" sz="1600" dirty="0">
                <a:solidFill>
                  <a:schemeClr val="bg1"/>
                </a:solidFill>
              </a:rPr>
              <a:t>.Vygotsky, L.S. (1978) Mind in society.                                              </a:t>
            </a:r>
          </a:p>
          <a:p>
            <a:pPr indent="-228600">
              <a:lnSpc>
                <a:spcPct val="150000"/>
              </a:lnSpc>
              <a:spcAft>
                <a:spcPts val="600"/>
              </a:spcAft>
              <a:buFont typeface="Arial" panose="020B0604020202020204" pitchFamily="34" charset="0"/>
              <a:buChar char="•"/>
            </a:pPr>
            <a:r>
              <a:rPr lang="en-US" sz="1600" dirty="0">
                <a:solidFill>
                  <a:schemeClr val="bg1"/>
                </a:solidFill>
              </a:rPr>
              <a:t> Cambridge, MA: Harvard University Press.                                 </a:t>
            </a:r>
          </a:p>
          <a:p>
            <a:pPr indent="-228600">
              <a:lnSpc>
                <a:spcPct val="150000"/>
              </a:lnSpc>
              <a:spcAft>
                <a:spcPts val="600"/>
              </a:spcAft>
              <a:buFont typeface="Arial" panose="020B0604020202020204" pitchFamily="34" charset="0"/>
              <a:buChar char="•"/>
            </a:pPr>
            <a:r>
              <a:rPr lang="en-US" sz="1600" dirty="0">
                <a:solidFill>
                  <a:schemeClr val="bg1"/>
                </a:solidFill>
              </a:rPr>
              <a:t>.Wood, d., Bruner, J. S. and Ross, G. (1976)                              </a:t>
            </a:r>
          </a:p>
          <a:p>
            <a:pPr indent="-228600">
              <a:lnSpc>
                <a:spcPct val="150000"/>
              </a:lnSpc>
              <a:spcAft>
                <a:spcPts val="600"/>
              </a:spcAft>
              <a:buFont typeface="Arial" panose="020B0604020202020204" pitchFamily="34" charset="0"/>
              <a:buChar char="•"/>
            </a:pPr>
            <a:r>
              <a:rPr lang="en-US" sz="1600" dirty="0">
                <a:solidFill>
                  <a:schemeClr val="bg1"/>
                </a:solidFill>
              </a:rPr>
              <a:t>Journal of Child Psychology and Psychiatry,                         </a:t>
            </a:r>
          </a:p>
          <a:p>
            <a:pPr indent="-228600">
              <a:lnSpc>
                <a:spcPct val="150000"/>
              </a:lnSpc>
              <a:spcAft>
                <a:spcPts val="600"/>
              </a:spcAft>
              <a:buFont typeface="Arial" panose="020B0604020202020204" pitchFamily="34" charset="0"/>
              <a:buChar char="•"/>
            </a:pPr>
            <a:r>
              <a:rPr lang="en-US" sz="1600" dirty="0">
                <a:solidFill>
                  <a:schemeClr val="bg1"/>
                </a:solidFill>
              </a:rPr>
              <a:t>17(2), pp. 89-100.           </a:t>
            </a:r>
            <a:r>
              <a:rPr lang="en-US" sz="700" dirty="0">
                <a:solidFill>
                  <a:schemeClr val="bg1"/>
                </a:solidFill>
              </a:rPr>
              <a:t>                                                                  </a:t>
            </a:r>
          </a:p>
        </p:txBody>
      </p:sp>
      <p:grpSp>
        <p:nvGrpSpPr>
          <p:cNvPr id="16"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7" name="Freeform: Shape 16">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3328277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        Neboh  Celsius Student Number:  2434221 Module Code:  LCHS4010 Title:  Psychology in Health and Social Care Lecturer:  Helen Parsons Assignment title Portfolo: Component 1 Presentation DOCX Date:  16/02/2026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1582</cp:revision>
  <dcterms:created xsi:type="dcterms:W3CDTF">2026-02-05T10:57:23Z</dcterms:created>
  <dcterms:modified xsi:type="dcterms:W3CDTF">2026-02-12T11:18:31Z</dcterms:modified>
</cp:coreProperties>
</file>