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61" r:id="rId5"/>
    <p:sldId id="258" r:id="rId6"/>
    <p:sldId id="262" r:id="rId7"/>
    <p:sldId id="265" r:id="rId8"/>
    <p:sldId id="263" r:id="rId9"/>
    <p:sldId id="259" r:id="rId10"/>
    <p:sldId id="266" r:id="rId11"/>
    <p:sldId id="26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3C9075-47F6-4334-A773-1F6DEE92713D}" v="9" dt="2024-05-29T19:59:15.0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94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yu Sambo" userId="d9766618-3e46-45d4-99f2-08120d84987f" providerId="ADAL" clId="{0D3C9075-47F6-4334-A773-1F6DEE92713D}"/>
    <pc:docChg chg="undo redo custSel modSld">
      <pc:chgData name="Aliyu Sambo" userId="d9766618-3e46-45d4-99f2-08120d84987f" providerId="ADAL" clId="{0D3C9075-47F6-4334-A773-1F6DEE92713D}" dt="2024-05-29T19:59:16.701" v="591" actId="1076"/>
      <pc:docMkLst>
        <pc:docMk/>
      </pc:docMkLst>
      <pc:sldChg chg="addSp delSp modSp mod">
        <pc:chgData name="Aliyu Sambo" userId="d9766618-3e46-45d4-99f2-08120d84987f" providerId="ADAL" clId="{0D3C9075-47F6-4334-A773-1F6DEE92713D}" dt="2024-05-29T19:45:25.148" v="318" actId="1076"/>
        <pc:sldMkLst>
          <pc:docMk/>
          <pc:sldMk cId="3836898752" sldId="258"/>
        </pc:sldMkLst>
        <pc:spChg chg="mod">
          <ac:chgData name="Aliyu Sambo" userId="d9766618-3e46-45d4-99f2-08120d84987f" providerId="ADAL" clId="{0D3C9075-47F6-4334-A773-1F6DEE92713D}" dt="2024-05-29T19:42:39.455" v="313" actId="20577"/>
          <ac:spMkLst>
            <pc:docMk/>
            <pc:sldMk cId="3836898752" sldId="258"/>
            <ac:spMk id="3" creationId="{ADAD20D3-86C8-4076-843D-C6E311E81481}"/>
          </ac:spMkLst>
        </pc:spChg>
        <pc:picChg chg="add del mod">
          <ac:chgData name="Aliyu Sambo" userId="d9766618-3e46-45d4-99f2-08120d84987f" providerId="ADAL" clId="{0D3C9075-47F6-4334-A773-1F6DEE92713D}" dt="2024-05-29T19:41:59.446" v="295" actId="478"/>
          <ac:picMkLst>
            <pc:docMk/>
            <pc:sldMk cId="3836898752" sldId="258"/>
            <ac:picMk id="5" creationId="{F5162CC8-5FB2-D76A-4012-8DA7D5EACBC8}"/>
          </ac:picMkLst>
        </pc:picChg>
        <pc:picChg chg="add del mod">
          <ac:chgData name="Aliyu Sambo" userId="d9766618-3e46-45d4-99f2-08120d84987f" providerId="ADAL" clId="{0D3C9075-47F6-4334-A773-1F6DEE92713D}" dt="2024-05-29T19:45:15.157" v="315" actId="478"/>
          <ac:picMkLst>
            <pc:docMk/>
            <pc:sldMk cId="3836898752" sldId="258"/>
            <ac:picMk id="7" creationId="{975C9A65-0695-960D-53C4-E8977724245A}"/>
          </ac:picMkLst>
        </pc:picChg>
        <pc:picChg chg="add mod">
          <ac:chgData name="Aliyu Sambo" userId="d9766618-3e46-45d4-99f2-08120d84987f" providerId="ADAL" clId="{0D3C9075-47F6-4334-A773-1F6DEE92713D}" dt="2024-05-29T19:45:25.148" v="318" actId="1076"/>
          <ac:picMkLst>
            <pc:docMk/>
            <pc:sldMk cId="3836898752" sldId="258"/>
            <ac:picMk id="9" creationId="{82181911-2276-7995-CB20-A2DCA0F933AD}"/>
          </ac:picMkLst>
        </pc:picChg>
      </pc:sldChg>
      <pc:sldChg chg="modSp mod">
        <pc:chgData name="Aliyu Sambo" userId="d9766618-3e46-45d4-99f2-08120d84987f" providerId="ADAL" clId="{0D3C9075-47F6-4334-A773-1F6DEE92713D}" dt="2024-05-29T19:30:01.220" v="153" actId="6549"/>
        <pc:sldMkLst>
          <pc:docMk/>
          <pc:sldMk cId="4097642703" sldId="261"/>
        </pc:sldMkLst>
        <pc:spChg chg="mod">
          <ac:chgData name="Aliyu Sambo" userId="d9766618-3e46-45d4-99f2-08120d84987f" providerId="ADAL" clId="{0D3C9075-47F6-4334-A773-1F6DEE92713D}" dt="2024-05-29T19:30:01.220" v="153" actId="6549"/>
          <ac:spMkLst>
            <pc:docMk/>
            <pc:sldMk cId="4097642703" sldId="261"/>
            <ac:spMk id="6" creationId="{E9AD5802-3487-4934-A5BD-CF621FD39621}"/>
          </ac:spMkLst>
        </pc:spChg>
      </pc:sldChg>
      <pc:sldChg chg="addSp delSp modSp mod">
        <pc:chgData name="Aliyu Sambo" userId="d9766618-3e46-45d4-99f2-08120d84987f" providerId="ADAL" clId="{0D3C9075-47F6-4334-A773-1F6DEE92713D}" dt="2024-05-29T19:47:53.483" v="345" actId="1076"/>
        <pc:sldMkLst>
          <pc:docMk/>
          <pc:sldMk cId="378187629" sldId="262"/>
        </pc:sldMkLst>
        <pc:spChg chg="add del mod">
          <ac:chgData name="Aliyu Sambo" userId="d9766618-3e46-45d4-99f2-08120d84987f" providerId="ADAL" clId="{0D3C9075-47F6-4334-A773-1F6DEE92713D}" dt="2024-05-29T19:47:13.058" v="327" actId="478"/>
          <ac:spMkLst>
            <pc:docMk/>
            <pc:sldMk cId="378187629" sldId="262"/>
            <ac:spMk id="3" creationId="{1603E6FF-D8FE-EB02-17D0-EC8BF99C5741}"/>
          </ac:spMkLst>
        </pc:spChg>
        <pc:spChg chg="mod">
          <ac:chgData name="Aliyu Sambo" userId="d9766618-3e46-45d4-99f2-08120d84987f" providerId="ADAL" clId="{0D3C9075-47F6-4334-A773-1F6DEE92713D}" dt="2024-05-29T19:47:37.969" v="342" actId="6549"/>
          <ac:spMkLst>
            <pc:docMk/>
            <pc:sldMk cId="378187629" sldId="262"/>
            <ac:spMk id="5" creationId="{BAA4F8E9-BB45-4125-8E75-1F6BDC1CDC0C}"/>
          </ac:spMkLst>
        </pc:spChg>
        <pc:picChg chg="del">
          <ac:chgData name="Aliyu Sambo" userId="d9766618-3e46-45d4-99f2-08120d84987f" providerId="ADAL" clId="{0D3C9075-47F6-4334-A773-1F6DEE92713D}" dt="2024-05-29T19:46:20.384" v="319" actId="478"/>
          <ac:picMkLst>
            <pc:docMk/>
            <pc:sldMk cId="378187629" sldId="262"/>
            <ac:picMk id="4" creationId="{E0334238-9C44-4314-BCF2-7B9839504177}"/>
          </ac:picMkLst>
        </pc:picChg>
        <pc:picChg chg="add mod">
          <ac:chgData name="Aliyu Sambo" userId="d9766618-3e46-45d4-99f2-08120d84987f" providerId="ADAL" clId="{0D3C9075-47F6-4334-A773-1F6DEE92713D}" dt="2024-05-29T19:47:53.483" v="345" actId="1076"/>
          <ac:picMkLst>
            <pc:docMk/>
            <pc:sldMk cId="378187629" sldId="262"/>
            <ac:picMk id="8" creationId="{569780A9-7CD4-7341-D1D0-E55D70829948}"/>
          </ac:picMkLst>
        </pc:picChg>
        <pc:picChg chg="del mod">
          <ac:chgData name="Aliyu Sambo" userId="d9766618-3e46-45d4-99f2-08120d84987f" providerId="ADAL" clId="{0D3C9075-47F6-4334-A773-1F6DEE92713D}" dt="2024-05-29T19:47:48.313" v="344" actId="478"/>
          <ac:picMkLst>
            <pc:docMk/>
            <pc:sldMk cId="378187629" sldId="262"/>
            <ac:picMk id="2049" creationId="{4F7BD852-973C-4246-AB7A-813A6E0751B8}"/>
          </ac:picMkLst>
        </pc:picChg>
      </pc:sldChg>
      <pc:sldChg chg="addSp delSp modSp mod">
        <pc:chgData name="Aliyu Sambo" userId="d9766618-3e46-45d4-99f2-08120d84987f" providerId="ADAL" clId="{0D3C9075-47F6-4334-A773-1F6DEE92713D}" dt="2024-05-29T19:59:16.701" v="591" actId="1076"/>
        <pc:sldMkLst>
          <pc:docMk/>
          <pc:sldMk cId="1701543383" sldId="263"/>
        </pc:sldMkLst>
        <pc:spChg chg="mod">
          <ac:chgData name="Aliyu Sambo" userId="d9766618-3e46-45d4-99f2-08120d84987f" providerId="ADAL" clId="{0D3C9075-47F6-4334-A773-1F6DEE92713D}" dt="2024-05-29T19:53:36.775" v="578" actId="6549"/>
          <ac:spMkLst>
            <pc:docMk/>
            <pc:sldMk cId="1701543383" sldId="263"/>
            <ac:spMk id="3" creationId="{144B13AC-93B6-412D-B7DF-6CF5FFECB1A9}"/>
          </ac:spMkLst>
        </pc:spChg>
        <pc:spChg chg="del mod">
          <ac:chgData name="Aliyu Sambo" userId="d9766618-3e46-45d4-99f2-08120d84987f" providerId="ADAL" clId="{0D3C9075-47F6-4334-A773-1F6DEE92713D}" dt="2024-05-29T19:59:13.314" v="589" actId="478"/>
          <ac:spMkLst>
            <pc:docMk/>
            <pc:sldMk cId="1701543383" sldId="263"/>
            <ac:spMk id="5" creationId="{7AABFE82-449B-4B7F-98D0-B61AE23FF322}"/>
          </ac:spMkLst>
        </pc:spChg>
        <pc:picChg chg="del">
          <ac:chgData name="Aliyu Sambo" userId="d9766618-3e46-45d4-99f2-08120d84987f" providerId="ADAL" clId="{0D3C9075-47F6-4334-A773-1F6DEE92713D}" dt="2024-05-29T19:52:18.127" v="398" actId="478"/>
          <ac:picMkLst>
            <pc:docMk/>
            <pc:sldMk cId="1701543383" sldId="263"/>
            <ac:picMk id="4" creationId="{7B27079E-0B92-494E-A9F4-00E3C45CA696}"/>
          </ac:picMkLst>
        </pc:picChg>
        <pc:picChg chg="add del mod">
          <ac:chgData name="Aliyu Sambo" userId="d9766618-3e46-45d4-99f2-08120d84987f" providerId="ADAL" clId="{0D3C9075-47F6-4334-A773-1F6DEE92713D}" dt="2024-05-29T19:57:44.748" v="580" actId="478"/>
          <ac:picMkLst>
            <pc:docMk/>
            <pc:sldMk cId="1701543383" sldId="263"/>
            <ac:picMk id="6" creationId="{728497E3-9BDB-50E5-E070-3A148C85EB82}"/>
          </ac:picMkLst>
        </pc:picChg>
        <pc:picChg chg="add mod">
          <ac:chgData name="Aliyu Sambo" userId="d9766618-3e46-45d4-99f2-08120d84987f" providerId="ADAL" clId="{0D3C9075-47F6-4334-A773-1F6DEE92713D}" dt="2024-05-29T19:59:16.701" v="591" actId="1076"/>
          <ac:picMkLst>
            <pc:docMk/>
            <pc:sldMk cId="1701543383" sldId="263"/>
            <ac:picMk id="8" creationId="{1F4F091F-F5B3-C2FC-A995-BFEDF5725FDB}"/>
          </ac:picMkLst>
        </pc:picChg>
        <pc:picChg chg="del mod">
          <ac:chgData name="Aliyu Sambo" userId="d9766618-3e46-45d4-99f2-08120d84987f" providerId="ADAL" clId="{0D3C9075-47F6-4334-A773-1F6DEE92713D}" dt="2024-05-29T19:59:15.077" v="590" actId="478"/>
          <ac:picMkLst>
            <pc:docMk/>
            <pc:sldMk cId="1701543383" sldId="263"/>
            <ac:picMk id="3073" creationId="{1B8909A4-4349-4350-BC9B-E250287295B8}"/>
          </ac:picMkLst>
        </pc:picChg>
      </pc:sldChg>
      <pc:sldChg chg="modSp mod">
        <pc:chgData name="Aliyu Sambo" userId="d9766618-3e46-45d4-99f2-08120d84987f" providerId="ADAL" clId="{0D3C9075-47F6-4334-A773-1F6DEE92713D}" dt="2024-05-29T19:22:19.999" v="9" actId="6549"/>
        <pc:sldMkLst>
          <pc:docMk/>
          <pc:sldMk cId="3850147497" sldId="264"/>
        </pc:sldMkLst>
        <pc:spChg chg="mod">
          <ac:chgData name="Aliyu Sambo" userId="d9766618-3e46-45d4-99f2-08120d84987f" providerId="ADAL" clId="{0D3C9075-47F6-4334-A773-1F6DEE92713D}" dt="2024-05-29T19:22:19.999" v="9" actId="6549"/>
          <ac:spMkLst>
            <pc:docMk/>
            <pc:sldMk cId="3850147497" sldId="264"/>
            <ac:spMk id="2" creationId="{00000000-0000-0000-0000-000000000000}"/>
          </ac:spMkLst>
        </pc:spChg>
      </pc:sldChg>
      <pc:sldChg chg="addSp delSp modSp mod">
        <pc:chgData name="Aliyu Sambo" userId="d9766618-3e46-45d4-99f2-08120d84987f" providerId="ADAL" clId="{0D3C9075-47F6-4334-A773-1F6DEE92713D}" dt="2024-05-29T19:51:15.399" v="397" actId="1076"/>
        <pc:sldMkLst>
          <pc:docMk/>
          <pc:sldMk cId="2264877192" sldId="265"/>
        </pc:sldMkLst>
        <pc:spChg chg="mod">
          <ac:chgData name="Aliyu Sambo" userId="d9766618-3e46-45d4-99f2-08120d84987f" providerId="ADAL" clId="{0D3C9075-47F6-4334-A773-1F6DEE92713D}" dt="2024-05-29T19:48:48.401" v="389" actId="20577"/>
          <ac:spMkLst>
            <pc:docMk/>
            <pc:sldMk cId="2264877192" sldId="265"/>
            <ac:spMk id="6" creationId="{11AB9506-2E31-40C2-B459-AEBA947C0DB0}"/>
          </ac:spMkLst>
        </pc:spChg>
        <pc:picChg chg="add mod">
          <ac:chgData name="Aliyu Sambo" userId="d9766618-3e46-45d4-99f2-08120d84987f" providerId="ADAL" clId="{0D3C9075-47F6-4334-A773-1F6DEE92713D}" dt="2024-05-29T19:51:15.399" v="397" actId="1076"/>
          <ac:picMkLst>
            <pc:docMk/>
            <pc:sldMk cId="2264877192" sldId="265"/>
            <ac:picMk id="4" creationId="{61BD5AAC-C113-2F0B-B59E-A26C4FB8CD89}"/>
          </ac:picMkLst>
        </pc:picChg>
        <pc:picChg chg="del mod">
          <ac:chgData name="Aliyu Sambo" userId="d9766618-3e46-45d4-99f2-08120d84987f" providerId="ADAL" clId="{0D3C9075-47F6-4334-A773-1F6DEE92713D}" dt="2024-05-29T19:51:10.995" v="396" actId="21"/>
          <ac:picMkLst>
            <pc:docMk/>
            <pc:sldMk cId="2264877192" sldId="265"/>
            <ac:picMk id="8" creationId="{299CE791-BC1C-48E8-913E-E80CE97E75B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6/2/2024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02/06/2024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line-python.com/" TargetMode="External"/><Relationship Id="rId2" Type="http://schemas.openxmlformats.org/officeDocument/2006/relationships/hyperlink" Target="https://www.programiz.com/python-programming/online-compiler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ython.org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jetbrains.com/pychar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ython.org/download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4" descr="Image result for car picture top view">
            <a:extLst>
              <a:ext uri="{FF2B5EF4-FFF2-40B4-BE49-F238E27FC236}">
                <a16:creationId xmlns:a16="http://schemas.microsoft.com/office/drawing/2014/main" id="{81243731-316E-469E-AE60-827332F389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576CAD9-8B7F-4B04-9484-A0FE47DD9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Python Installation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AD5802-3487-4934-A5BD-CF621FD39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solidFill>
                  <a:srgbClr val="373A3C"/>
                </a:solidFill>
                <a:effectLst/>
                <a:latin typeface="-apple-system"/>
              </a:rPr>
              <a:t>The slides in this document are guides for installing Python on your computers. </a:t>
            </a:r>
          </a:p>
          <a:p>
            <a:pPr marL="0" indent="0">
              <a:buNone/>
            </a:pPr>
            <a:endParaRPr lang="en-US" sz="2000" dirty="0">
              <a:solidFill>
                <a:srgbClr val="373A3C"/>
              </a:solidFill>
              <a:latin typeface="-apple-system"/>
            </a:endParaRPr>
          </a:p>
          <a:p>
            <a:pPr marL="0" indent="0">
              <a:buNone/>
            </a:pPr>
            <a:r>
              <a:rPr lang="en-US" sz="2000" b="0" i="0" dirty="0">
                <a:solidFill>
                  <a:srgbClr val="373A3C"/>
                </a:solidFill>
                <a:effectLst/>
                <a:latin typeface="-apple-system"/>
              </a:rPr>
              <a:t>The installation should be in the following order:</a:t>
            </a:r>
          </a:p>
          <a:p>
            <a:pPr algn="l"/>
            <a:r>
              <a:rPr lang="en-US" sz="2000" b="0" i="0" dirty="0">
                <a:solidFill>
                  <a:srgbClr val="373A3C"/>
                </a:solidFill>
                <a:effectLst/>
                <a:latin typeface="-apple-system"/>
              </a:rPr>
              <a:t>1. Install the latest version of Python (the engine) </a:t>
            </a:r>
          </a:p>
          <a:p>
            <a:pPr algn="l"/>
            <a:r>
              <a:rPr lang="en-US" sz="2000" b="0" i="0" dirty="0">
                <a:solidFill>
                  <a:srgbClr val="373A3C"/>
                </a:solidFill>
                <a:effectLst/>
                <a:latin typeface="-apple-system"/>
              </a:rPr>
              <a:t>2. Install the </a:t>
            </a:r>
            <a:r>
              <a:rPr lang="en-US" sz="2000" b="0" i="0" dirty="0" err="1">
                <a:solidFill>
                  <a:srgbClr val="373A3C"/>
                </a:solidFill>
                <a:effectLst/>
                <a:latin typeface="-apple-system"/>
              </a:rPr>
              <a:t>PyCharmIDE</a:t>
            </a:r>
            <a:r>
              <a:rPr lang="en-US" sz="2000" b="0" i="0" dirty="0">
                <a:solidFill>
                  <a:srgbClr val="373A3C"/>
                </a:solidFill>
                <a:effectLst/>
                <a:latin typeface="-apple-system"/>
              </a:rPr>
              <a:t> </a:t>
            </a:r>
            <a:r>
              <a:rPr lang="en-US" sz="2000" dirty="0">
                <a:solidFill>
                  <a:srgbClr val="373A3C"/>
                </a:solidFill>
                <a:latin typeface="-apple-system"/>
              </a:rPr>
              <a:t>(a software tools that sits on top of your Python to help you work efficiently and conveniently).</a:t>
            </a:r>
          </a:p>
          <a:p>
            <a:pPr algn="l"/>
            <a:endParaRPr lang="en-US" sz="1800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marL="0" indent="0">
              <a:buNone/>
            </a:pPr>
            <a:r>
              <a:rPr lang="en-US" sz="1800" b="1" u="sng" dirty="0">
                <a:solidFill>
                  <a:srgbClr val="373A3C"/>
                </a:solidFill>
                <a:latin typeface="-apple-system"/>
              </a:rPr>
              <a:t>Accessing Python Without Installation</a:t>
            </a:r>
            <a:endParaRPr lang="en-US" sz="1800" b="1" i="0" u="sng" dirty="0">
              <a:solidFill>
                <a:srgbClr val="373A3C"/>
              </a:solidFill>
              <a:effectLst/>
              <a:latin typeface="-apple-system"/>
            </a:endParaRPr>
          </a:p>
          <a:p>
            <a:pPr marL="0" indent="0">
              <a:buNone/>
            </a:pPr>
            <a:r>
              <a:rPr lang="en-US" sz="1800" b="0" i="0" dirty="0">
                <a:solidFill>
                  <a:srgbClr val="373A3C"/>
                </a:solidFill>
                <a:effectLst/>
                <a:latin typeface="-apple-system"/>
              </a:rPr>
              <a:t>You can use an online Python compilers as a </a:t>
            </a:r>
            <a:r>
              <a:rPr lang="en-US" sz="1800" b="1" i="0" dirty="0">
                <a:solidFill>
                  <a:srgbClr val="373A3C"/>
                </a:solidFill>
                <a:effectLst/>
                <a:latin typeface="-apple-system"/>
              </a:rPr>
              <a:t>temporary</a:t>
            </a:r>
            <a:r>
              <a:rPr lang="en-US" sz="1800" b="0" i="0" dirty="0">
                <a:solidFill>
                  <a:srgbClr val="373A3C"/>
                </a:solidFill>
                <a:effectLst/>
                <a:latin typeface="-apple-system"/>
              </a:rPr>
              <a:t> measure before </a:t>
            </a:r>
            <a:r>
              <a:rPr lang="en-US" sz="1800" dirty="0">
                <a:solidFill>
                  <a:srgbClr val="373A3C"/>
                </a:solidFill>
                <a:latin typeface="-apple-system"/>
              </a:rPr>
              <a:t>installing, e.g.,</a:t>
            </a:r>
            <a:r>
              <a:rPr lang="en-US" sz="1800" b="0" i="0" dirty="0">
                <a:solidFill>
                  <a:srgbClr val="373A3C"/>
                </a:solidFill>
                <a:effectLst/>
                <a:latin typeface="-apple-system"/>
              </a:rPr>
              <a:t> 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sz="1600" b="0" i="0" u="none" strike="noStrike" dirty="0">
                <a:solidFill>
                  <a:srgbClr val="003E5A"/>
                </a:solidFill>
                <a:effectLst/>
                <a:latin typeface="-apple-system"/>
                <a:hlinkClick r:id="rId2"/>
              </a:rPr>
              <a:t>https://www.programiz.com/python-programming/online-compiler/</a:t>
            </a:r>
            <a:endParaRPr lang="en-US" sz="1600" b="0" i="0" u="none" strike="noStrike" dirty="0">
              <a:solidFill>
                <a:srgbClr val="003E5A"/>
              </a:solidFill>
              <a:effectLst/>
              <a:latin typeface="-apple-system"/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en-US" sz="1600" b="0" i="0" u="none" strike="noStrike" dirty="0">
                <a:solidFill>
                  <a:srgbClr val="003E5A"/>
                </a:solidFill>
                <a:effectLst/>
                <a:latin typeface="-apple-system"/>
                <a:hlinkClick r:id="rId3"/>
              </a:rPr>
              <a:t>https://www.online-python.com/</a:t>
            </a:r>
            <a:r>
              <a:rPr lang="en-US" sz="1600" b="0" i="0" u="none" strike="noStrike" dirty="0">
                <a:solidFill>
                  <a:srgbClr val="003E5A"/>
                </a:solidFill>
                <a:effectLst/>
                <a:latin typeface="-apple-system"/>
              </a:rPr>
              <a:t>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642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30C10-0E78-48DB-BABD-85B5BAC52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Installing Python and PyCharm IDE (Windows)</a:t>
            </a:r>
            <a:br>
              <a:rPr lang="en-GB" sz="3200" dirty="0"/>
            </a:br>
            <a:r>
              <a:rPr lang="en-GB" sz="3200" dirty="0"/>
              <a:t> 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D20D3-86C8-4076-843D-C6E311E81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1.    Go to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http://www.python.org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and click on "Downloads“</a:t>
            </a: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2. Ideally install the latest version (at the time of writing Python is on version 3.12.1). However, an earlier Python 3 will work for our practical exercises. </a:t>
            </a:r>
          </a:p>
          <a:p>
            <a:pPr marL="0" indent="0">
              <a:buNone/>
            </a:pPr>
            <a:endParaRPr lang="en-GB" sz="2000" dirty="0">
              <a:solidFill>
                <a:srgbClr val="C0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2181911-2276-7995-CB20-A2DCA0F93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2204864"/>
            <a:ext cx="4350618" cy="154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98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BAA4F8E9-BB45-4125-8E75-1F6BDC1CDC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3864333"/>
            <a:ext cx="584448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3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.   Install Python </a:t>
            </a:r>
            <a:r>
              <a:rPr lang="en-GB" altLang="en-US" sz="2400" dirty="0"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using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the downloaded file. 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9A12D9D-1F18-4AE4-B7EF-6119854C9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515758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Latha" panose="020B0604020202020204" pitchFamily="34" charset="0"/>
              </a:rPr>
            </a:br>
            <a:endParaRPr kumimoji="0" lang="en-GB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9780A9-7CD4-7341-D1D0-E55D70829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646" y="476672"/>
            <a:ext cx="5283399" cy="333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7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1AB9506-2E31-40C2-B459-AEBA947C0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Next: Install PyCharm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4. When Python is installed, go to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  <a:hlinkClick r:id="rId2"/>
              </a:rPr>
              <a:t>https://www.jetbrains.com/pycharm/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 and download and install the PyCharm IDE (</a:t>
            </a:r>
            <a:r>
              <a:rPr lang="en-GB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I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ntegrated </a:t>
            </a:r>
            <a:r>
              <a:rPr lang="en-GB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evelopment </a:t>
            </a:r>
            <a:r>
              <a:rPr lang="en-GB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nvironment)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Latha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 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BD5AAC-C113-2F0B-B59E-A26C4FB8CD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2375177"/>
            <a:ext cx="5712425" cy="314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877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B13AC-93B6-412D-B7DF-6CF5FFECB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16632"/>
            <a:ext cx="8147248" cy="5400601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5. Download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and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Install the free (community) version.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Latha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Latha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4F091F-F5B3-C2FC-A995-BFEDF5725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908720"/>
            <a:ext cx="6559475" cy="418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43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ED577520-0B50-4A41-A7AA-22C55BC8C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Python for Mac OS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67E745AA-4C67-4988-8C90-5C2427B73E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On </a:t>
            </a: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  <a:hlinkClick r:id="rId2"/>
              </a:rPr>
              <a:t>http://www.python.org/downloads</a:t>
            </a: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 , click on "Mac OS X"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indent="0">
              <a:buNone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Download and install the latest Python 3 release: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9" name="Picture 5">
            <a:extLst>
              <a:ext uri="{FF2B5EF4-FFF2-40B4-BE49-F238E27FC236}">
                <a16:creationId xmlns:a16="http://schemas.microsoft.com/office/drawing/2014/main" id="{1209CA91-5433-42A9-AAD8-844A53B65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" y="2420479"/>
            <a:ext cx="3876675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6">
            <a:extLst>
              <a:ext uri="{FF2B5EF4-FFF2-40B4-BE49-F238E27FC236}">
                <a16:creationId xmlns:a16="http://schemas.microsoft.com/office/drawing/2014/main" id="{1B0401FC-C8DE-4FCF-985F-F9C256902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214" y="2420479"/>
            <a:ext cx="3516704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CF8B288-40F9-47FD-ABEB-00F030787D50}"/>
              </a:ext>
            </a:extLst>
          </p:cNvPr>
          <p:cNvSpPr/>
          <p:nvPr/>
        </p:nvSpPr>
        <p:spPr>
          <a:xfrm>
            <a:off x="4860032" y="3028950"/>
            <a:ext cx="2063750" cy="4000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B70CE53F-36AD-4C9B-BB1E-AD0F06F6F5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90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216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872" y="-126079"/>
            <a:ext cx="8229600" cy="1143000"/>
          </a:xfrm>
        </p:spPr>
        <p:txBody>
          <a:bodyPr/>
          <a:lstStyle/>
          <a:p>
            <a:pPr algn="ctr"/>
            <a:r>
              <a:rPr lang="en-US" dirty="0"/>
              <a:t>Setting PyCharm IDE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42E50040-77D2-4C47-9698-1E2974CE641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602" y="1844824"/>
            <a:ext cx="3746693" cy="22988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01126E3-3719-41EF-B252-1C8FCD9CF6E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355976" y="2492896"/>
            <a:ext cx="4788024" cy="30243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425D915-2F85-4E11-A042-351401BC24F0}"/>
              </a:ext>
            </a:extLst>
          </p:cNvPr>
          <p:cNvSpPr txBox="1"/>
          <p:nvPr/>
        </p:nvSpPr>
        <p:spPr>
          <a:xfrm>
            <a:off x="323528" y="954544"/>
            <a:ext cx="6408712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1. Start PyCharm by clicking on the shortcut on your Desktop (if you can't find it – search for "PyCharm" on your computer)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30382F7-7D8F-43BA-8663-9C764D70F798}"/>
              </a:ext>
            </a:extLst>
          </p:cNvPr>
          <p:cNvSpPr txBox="1"/>
          <p:nvPr/>
        </p:nvSpPr>
        <p:spPr>
          <a:xfrm>
            <a:off x="4355976" y="1767729"/>
            <a:ext cx="4572000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Latha" panose="020B0604020202020204" pitchFamily="34" charset="0"/>
              </a:rPr>
              <a:t>2. On first run, you should see something like this. Click on "New Project"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9C1BADB-2D87-4941-A2E1-198592281EB3}"/>
              </a:ext>
            </a:extLst>
          </p:cNvPr>
          <p:cNvSpPr/>
          <p:nvPr/>
        </p:nvSpPr>
        <p:spPr>
          <a:xfrm>
            <a:off x="6444208" y="3928279"/>
            <a:ext cx="2139950" cy="2928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256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24C4583-553B-45FB-97ED-AC3FA3A29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For the instructions on how to set up Python Project in PyCharm, follow the instructions on the file “</a:t>
            </a:r>
            <a:r>
              <a:rPr lang="en-US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Setting up Python Project in PyCharm” from Moodle.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9559" y="6526423"/>
            <a:ext cx="204174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Bus Algorithm</a:t>
            </a:r>
          </a:p>
        </p:txBody>
      </p:sp>
    </p:spTree>
    <p:extLst>
      <p:ext uri="{BB962C8B-B14F-4D97-AF65-F5344CB8AC3E}">
        <p14:creationId xmlns:p14="http://schemas.microsoft.com/office/powerpoint/2010/main" val="231946074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303dbf9b-b85b-46a0-94f1-894078c07ec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336</Words>
  <Application>Microsoft Office PowerPoint</Application>
  <PresentationFormat>On-screen Show (4:3)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-apple-system</vt:lpstr>
      <vt:lpstr>Myriad Pro</vt:lpstr>
      <vt:lpstr>Arial</vt:lpstr>
      <vt:lpstr>Calibri</vt:lpstr>
      <vt:lpstr>Wingdings</vt:lpstr>
      <vt:lpstr>20140311PresentationUWTSDTemplate</vt:lpstr>
      <vt:lpstr>Python Installation</vt:lpstr>
      <vt:lpstr>  Installing Python and PyCharm IDE (Windows)   </vt:lpstr>
      <vt:lpstr>PowerPoint Presentation</vt:lpstr>
      <vt:lpstr>Next: Install PyCharm</vt:lpstr>
      <vt:lpstr>PowerPoint Presentation</vt:lpstr>
      <vt:lpstr>Python for Mac OS</vt:lpstr>
      <vt:lpstr>Setting PyCharm 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Aliyu Sambo</cp:lastModifiedBy>
  <cp:revision>122</cp:revision>
  <dcterms:created xsi:type="dcterms:W3CDTF">2015-04-14T15:21:28Z</dcterms:created>
  <dcterms:modified xsi:type="dcterms:W3CDTF">2024-06-02T16:06:50Z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