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7"/>
  </p:notesMasterIdLst>
  <p:sldIdLst>
    <p:sldId id="719" r:id="rId7"/>
    <p:sldId id="301" r:id="rId8"/>
    <p:sldId id="302" r:id="rId9"/>
    <p:sldId id="835" r:id="rId10"/>
    <p:sldId id="856" r:id="rId11"/>
    <p:sldId id="871" r:id="rId12"/>
    <p:sldId id="857" r:id="rId13"/>
    <p:sldId id="859" r:id="rId14"/>
    <p:sldId id="861" r:id="rId15"/>
    <p:sldId id="896" r:id="rId16"/>
    <p:sldId id="874" r:id="rId17"/>
    <p:sldId id="860" r:id="rId18"/>
    <p:sldId id="911" r:id="rId19"/>
    <p:sldId id="862" r:id="rId20"/>
    <p:sldId id="870" r:id="rId21"/>
    <p:sldId id="910" r:id="rId22"/>
    <p:sldId id="808" r:id="rId23"/>
    <p:sldId id="836" r:id="rId24"/>
    <p:sldId id="837" r:id="rId25"/>
    <p:sldId id="838" r:id="rId26"/>
    <p:sldId id="839" r:id="rId27"/>
    <p:sldId id="840" r:id="rId28"/>
    <p:sldId id="841" r:id="rId29"/>
    <p:sldId id="842" r:id="rId30"/>
    <p:sldId id="843" r:id="rId31"/>
    <p:sldId id="844" r:id="rId32"/>
    <p:sldId id="873" r:id="rId33"/>
    <p:sldId id="869" r:id="rId34"/>
    <p:sldId id="846" r:id="rId35"/>
    <p:sldId id="848" r:id="rId36"/>
    <p:sldId id="833" r:id="rId37"/>
    <p:sldId id="849" r:id="rId38"/>
    <p:sldId id="864" r:id="rId39"/>
    <p:sldId id="863" r:id="rId40"/>
    <p:sldId id="850" r:id="rId41"/>
    <p:sldId id="868" r:id="rId42"/>
    <p:sldId id="867" r:id="rId43"/>
    <p:sldId id="852" r:id="rId44"/>
    <p:sldId id="895" r:id="rId45"/>
    <p:sldId id="721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9BC4B1-F79B-4252-8ED9-0911ACEB6AF0}" v="35" dt="2026-04-27T23:24:40.817"/>
    <p1510:client id="{C1BEAF1F-3993-4D60-9239-C0B1E3C2C855}" v="2" dt="2026-04-28T09:11:38.8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6719" autoAdjust="0"/>
  </p:normalViewPr>
  <p:slideViewPr>
    <p:cSldViewPr snapToGrid="0">
      <p:cViewPr varScale="1">
        <p:scale>
          <a:sx n="74" d="100"/>
          <a:sy n="74" d="100"/>
        </p:scale>
        <p:origin x="1085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undo custSel addSld delSld modSld">
      <pc:chgData name="Stalin Jacob Wilson Packia Dhas" userId="050d7d71-3621-4503-95e8-1c9a9d962492" providerId="ADAL" clId="{3FBC77E1-FE42-4F9E-B4B2-3759F3328945}" dt="2026-04-28T09:11:54.585" v="21622" actId="20577"/>
      <pc:docMkLst>
        <pc:docMk/>
      </pc:docMkLst>
      <pc:sldChg chg="modSp del mod modNotesTx">
        <pc:chgData name="Stalin Jacob Wilson Packia Dhas" userId="050d7d71-3621-4503-95e8-1c9a9d962492" providerId="ADAL" clId="{3FBC77E1-FE42-4F9E-B4B2-3759F3328945}" dt="2026-04-28T08:08:33.108" v="21539" actId="47"/>
        <pc:sldMkLst>
          <pc:docMk/>
          <pc:sldMk cId="1635377456" sldId="256"/>
        </pc:sldMkLst>
        <pc:spChg chg="mod">
          <ac:chgData name="Stalin Jacob Wilson Packia Dhas" userId="050d7d71-3621-4503-95e8-1c9a9d962492" providerId="ADAL" clId="{3FBC77E1-FE42-4F9E-B4B2-3759F3328945}" dt="2026-04-28T00:09:47.492" v="18065" actId="404"/>
          <ac:spMkLst>
            <pc:docMk/>
            <pc:sldMk cId="1635377456" sldId="256"/>
            <ac:spMk id="2" creationId="{9C65432C-6EE4-3A48-B260-083AF2E7E36A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4-28T08:08:45.291" v="21557" actId="6549"/>
        <pc:sldMkLst>
          <pc:docMk/>
          <pc:sldMk cId="3111426675" sldId="836"/>
        </pc:sldMkLst>
      </pc:sldChg>
      <pc:sldChg chg="modNotesTx">
        <pc:chgData name="Stalin Jacob Wilson Packia Dhas" userId="050d7d71-3621-4503-95e8-1c9a9d962492" providerId="ADAL" clId="{3FBC77E1-FE42-4F9E-B4B2-3759F3328945}" dt="2026-04-28T08:08:52.625" v="21558" actId="6549"/>
        <pc:sldMkLst>
          <pc:docMk/>
          <pc:sldMk cId="396700419" sldId="838"/>
        </pc:sldMkLst>
      </pc:sldChg>
      <pc:sldChg chg="modNotesTx">
        <pc:chgData name="Stalin Jacob Wilson Packia Dhas" userId="050d7d71-3621-4503-95e8-1c9a9d962492" providerId="ADAL" clId="{3FBC77E1-FE42-4F9E-B4B2-3759F3328945}" dt="2026-04-28T08:08:56.665" v="21559" actId="6549"/>
        <pc:sldMkLst>
          <pc:docMk/>
          <pc:sldMk cId="3133847654" sldId="839"/>
        </pc:sldMkLst>
      </pc:sldChg>
      <pc:sldChg chg="modNotesTx">
        <pc:chgData name="Stalin Jacob Wilson Packia Dhas" userId="050d7d71-3621-4503-95e8-1c9a9d962492" providerId="ADAL" clId="{3FBC77E1-FE42-4F9E-B4B2-3759F3328945}" dt="2026-04-28T08:09:01.587" v="21560" actId="6549"/>
        <pc:sldMkLst>
          <pc:docMk/>
          <pc:sldMk cId="1024740849" sldId="840"/>
        </pc:sldMkLst>
      </pc:sldChg>
      <pc:sldChg chg="modNotesTx">
        <pc:chgData name="Stalin Jacob Wilson Packia Dhas" userId="050d7d71-3621-4503-95e8-1c9a9d962492" providerId="ADAL" clId="{3FBC77E1-FE42-4F9E-B4B2-3759F3328945}" dt="2026-04-28T08:09:07.739" v="21561" actId="6549"/>
        <pc:sldMkLst>
          <pc:docMk/>
          <pc:sldMk cId="2566496641" sldId="841"/>
        </pc:sldMkLst>
      </pc:sldChg>
      <pc:sldChg chg="modNotesTx">
        <pc:chgData name="Stalin Jacob Wilson Packia Dhas" userId="050d7d71-3621-4503-95e8-1c9a9d962492" providerId="ADAL" clId="{3FBC77E1-FE42-4F9E-B4B2-3759F3328945}" dt="2026-04-28T08:09:11.963" v="21562" actId="6549"/>
        <pc:sldMkLst>
          <pc:docMk/>
          <pc:sldMk cId="4215391380" sldId="842"/>
        </pc:sldMkLst>
      </pc:sldChg>
      <pc:sldChg chg="modNotesTx">
        <pc:chgData name="Stalin Jacob Wilson Packia Dhas" userId="050d7d71-3621-4503-95e8-1c9a9d962492" providerId="ADAL" clId="{3FBC77E1-FE42-4F9E-B4B2-3759F3328945}" dt="2026-04-28T08:09:16.819" v="21563" actId="6549"/>
        <pc:sldMkLst>
          <pc:docMk/>
          <pc:sldMk cId="678077612" sldId="843"/>
        </pc:sldMkLst>
      </pc:sldChg>
      <pc:sldChg chg="modNotesTx">
        <pc:chgData name="Stalin Jacob Wilson Packia Dhas" userId="050d7d71-3621-4503-95e8-1c9a9d962492" providerId="ADAL" clId="{3FBC77E1-FE42-4F9E-B4B2-3759F3328945}" dt="2026-04-28T08:09:20.655" v="21564" actId="6549"/>
        <pc:sldMkLst>
          <pc:docMk/>
          <pc:sldMk cId="1907378598" sldId="844"/>
        </pc:sldMkLst>
      </pc:sldChg>
      <pc:sldChg chg="modNotesTx">
        <pc:chgData name="Stalin Jacob Wilson Packia Dhas" userId="050d7d71-3621-4503-95e8-1c9a9d962492" providerId="ADAL" clId="{3FBC77E1-FE42-4F9E-B4B2-3759F3328945}" dt="2026-04-28T08:09:32.300" v="21567" actId="6549"/>
        <pc:sldMkLst>
          <pc:docMk/>
          <pc:sldMk cId="2321617776" sldId="846"/>
        </pc:sldMkLst>
      </pc:sldChg>
      <pc:sldChg chg="modNotesTx">
        <pc:chgData name="Stalin Jacob Wilson Packia Dhas" userId="050d7d71-3621-4503-95e8-1c9a9d962492" providerId="ADAL" clId="{3FBC77E1-FE42-4F9E-B4B2-3759F3328945}" dt="2026-04-28T08:09:52.769" v="21573" actId="6549"/>
        <pc:sldMkLst>
          <pc:docMk/>
          <pc:sldMk cId="119068295" sldId="852"/>
        </pc:sldMkLst>
      </pc:sldChg>
      <pc:sldChg chg="modNotesTx">
        <pc:chgData name="Stalin Jacob Wilson Packia Dhas" userId="050d7d71-3621-4503-95e8-1c9a9d962492" providerId="ADAL" clId="{3FBC77E1-FE42-4F9E-B4B2-3759F3328945}" dt="2026-04-28T08:07:24.836" v="21528" actId="6549"/>
        <pc:sldMkLst>
          <pc:docMk/>
          <pc:sldMk cId="2470735666" sldId="856"/>
        </pc:sldMkLst>
      </pc:sldChg>
      <pc:sldChg chg="modNotesTx">
        <pc:chgData name="Stalin Jacob Wilson Packia Dhas" userId="050d7d71-3621-4503-95e8-1c9a9d962492" providerId="ADAL" clId="{3FBC77E1-FE42-4F9E-B4B2-3759F3328945}" dt="2026-04-28T08:07:51.708" v="21530" actId="6549"/>
        <pc:sldMkLst>
          <pc:docMk/>
          <pc:sldMk cId="1384475998" sldId="859"/>
        </pc:sldMkLst>
      </pc:sldChg>
      <pc:sldChg chg="modNotesTx">
        <pc:chgData name="Stalin Jacob Wilson Packia Dhas" userId="050d7d71-3621-4503-95e8-1c9a9d962492" providerId="ADAL" clId="{3FBC77E1-FE42-4F9E-B4B2-3759F3328945}" dt="2026-04-28T08:08:14.425" v="21535" actId="5793"/>
        <pc:sldMkLst>
          <pc:docMk/>
          <pc:sldMk cId="1058553129" sldId="860"/>
        </pc:sldMkLst>
      </pc:sldChg>
      <pc:sldChg chg="modNotesTx">
        <pc:chgData name="Stalin Jacob Wilson Packia Dhas" userId="050d7d71-3621-4503-95e8-1c9a9d962492" providerId="ADAL" clId="{3FBC77E1-FE42-4F9E-B4B2-3759F3328945}" dt="2026-04-28T08:07:55.195" v="21531" actId="6549"/>
        <pc:sldMkLst>
          <pc:docMk/>
          <pc:sldMk cId="1758650704" sldId="861"/>
        </pc:sldMkLst>
      </pc:sldChg>
      <pc:sldChg chg="modNotesTx">
        <pc:chgData name="Stalin Jacob Wilson Packia Dhas" userId="050d7d71-3621-4503-95e8-1c9a9d962492" providerId="ADAL" clId="{3FBC77E1-FE42-4F9E-B4B2-3759F3328945}" dt="2026-04-28T08:08:25.153" v="21537" actId="6549"/>
        <pc:sldMkLst>
          <pc:docMk/>
          <pc:sldMk cId="225325270" sldId="862"/>
        </pc:sldMkLst>
      </pc:sldChg>
      <pc:sldChg chg="modNotesTx">
        <pc:chgData name="Stalin Jacob Wilson Packia Dhas" userId="050d7d71-3621-4503-95e8-1c9a9d962492" providerId="ADAL" clId="{3FBC77E1-FE42-4F9E-B4B2-3759F3328945}" dt="2026-04-28T08:09:48.917" v="21572" actId="6549"/>
        <pc:sldMkLst>
          <pc:docMk/>
          <pc:sldMk cId="2904244510" sldId="867"/>
        </pc:sldMkLst>
      </pc:sldChg>
      <pc:sldChg chg="modNotesTx">
        <pc:chgData name="Stalin Jacob Wilson Packia Dhas" userId="050d7d71-3621-4503-95e8-1c9a9d962492" providerId="ADAL" clId="{3FBC77E1-FE42-4F9E-B4B2-3759F3328945}" dt="2026-04-28T08:09:44.149" v="21571" actId="20577"/>
        <pc:sldMkLst>
          <pc:docMk/>
          <pc:sldMk cId="1140198352" sldId="868"/>
        </pc:sldMkLst>
      </pc:sldChg>
      <pc:sldChg chg="modNotesTx">
        <pc:chgData name="Stalin Jacob Wilson Packia Dhas" userId="050d7d71-3621-4503-95e8-1c9a9d962492" providerId="ADAL" clId="{3FBC77E1-FE42-4F9E-B4B2-3759F3328945}" dt="2026-04-28T08:09:28.979" v="21566" actId="6549"/>
        <pc:sldMkLst>
          <pc:docMk/>
          <pc:sldMk cId="1804209292" sldId="869"/>
        </pc:sldMkLst>
      </pc:sldChg>
      <pc:sldChg chg="modNotesTx">
        <pc:chgData name="Stalin Jacob Wilson Packia Dhas" userId="050d7d71-3621-4503-95e8-1c9a9d962492" providerId="ADAL" clId="{3FBC77E1-FE42-4F9E-B4B2-3759F3328945}" dt="2026-04-28T08:08:28.545" v="21538" actId="6549"/>
        <pc:sldMkLst>
          <pc:docMk/>
          <pc:sldMk cId="884208234" sldId="870"/>
        </pc:sldMkLst>
      </pc:sldChg>
      <pc:sldChg chg="modNotesTx">
        <pc:chgData name="Stalin Jacob Wilson Packia Dhas" userId="050d7d71-3621-4503-95e8-1c9a9d962492" providerId="ADAL" clId="{3FBC77E1-FE42-4F9E-B4B2-3759F3328945}" dt="2026-04-28T08:07:28.456" v="21529" actId="6549"/>
        <pc:sldMkLst>
          <pc:docMk/>
          <pc:sldMk cId="2327031231" sldId="871"/>
        </pc:sldMkLst>
      </pc:sldChg>
      <pc:sldChg chg="del modNotesTx">
        <pc:chgData name="Stalin Jacob Wilson Packia Dhas" userId="050d7d71-3621-4503-95e8-1c9a9d962492" providerId="ADAL" clId="{3FBC77E1-FE42-4F9E-B4B2-3759F3328945}" dt="2026-04-28T09:11:41.052" v="21607" actId="47"/>
        <pc:sldMkLst>
          <pc:docMk/>
          <pc:sldMk cId="3305392968" sldId="872"/>
        </pc:sldMkLst>
      </pc:sldChg>
      <pc:sldChg chg="modNotesTx">
        <pc:chgData name="Stalin Jacob Wilson Packia Dhas" userId="050d7d71-3621-4503-95e8-1c9a9d962492" providerId="ADAL" clId="{3FBC77E1-FE42-4F9E-B4B2-3759F3328945}" dt="2026-04-28T08:09:24.039" v="21565" actId="6549"/>
        <pc:sldMkLst>
          <pc:docMk/>
          <pc:sldMk cId="3012520033" sldId="873"/>
        </pc:sldMkLst>
      </pc:sldChg>
      <pc:sldChg chg="modNotesTx">
        <pc:chgData name="Stalin Jacob Wilson Packia Dhas" userId="050d7d71-3621-4503-95e8-1c9a9d962492" providerId="ADAL" clId="{3FBC77E1-FE42-4F9E-B4B2-3759F3328945}" dt="2026-04-28T08:08:03.540" v="21533" actId="6549"/>
        <pc:sldMkLst>
          <pc:docMk/>
          <pc:sldMk cId="3288731408" sldId="874"/>
        </pc:sldMkLst>
      </pc:sldChg>
      <pc:sldChg chg="add del">
        <pc:chgData name="Stalin Jacob Wilson Packia Dhas" userId="050d7d71-3621-4503-95e8-1c9a9d962492" providerId="ADAL" clId="{3FBC77E1-FE42-4F9E-B4B2-3759F3328945}" dt="2026-04-28T08:10:03.830" v="21605" actId="47"/>
        <pc:sldMkLst>
          <pc:docMk/>
          <pc:sldMk cId="1983890078" sldId="895"/>
        </pc:sldMkLst>
      </pc:sldChg>
      <pc:sldChg chg="modNotesTx">
        <pc:chgData name="Stalin Jacob Wilson Packia Dhas" userId="050d7d71-3621-4503-95e8-1c9a9d962492" providerId="ADAL" clId="{3FBC77E1-FE42-4F9E-B4B2-3759F3328945}" dt="2026-04-28T08:07:59.023" v="21532" actId="6549"/>
        <pc:sldMkLst>
          <pc:docMk/>
          <pc:sldMk cId="1141802506" sldId="896"/>
        </pc:sldMkLst>
      </pc:sldChg>
      <pc:sldChg chg="modSp del mod">
        <pc:chgData name="Stalin Jacob Wilson Packia Dhas" userId="050d7d71-3621-4503-95e8-1c9a9d962492" providerId="ADAL" clId="{3FBC77E1-FE42-4F9E-B4B2-3759F3328945}" dt="2026-04-28T08:08:33.295" v="21540" actId="47"/>
        <pc:sldMkLst>
          <pc:docMk/>
          <pc:sldMk cId="879016665" sldId="897"/>
        </pc:sldMkLst>
        <pc:spChg chg="mod">
          <ac:chgData name="Stalin Jacob Wilson Packia Dhas" userId="050d7d71-3621-4503-95e8-1c9a9d962492" providerId="ADAL" clId="{3FBC77E1-FE42-4F9E-B4B2-3759F3328945}" dt="2026-04-28T00:09:58.157" v="18071" actId="1076"/>
          <ac:spMkLst>
            <pc:docMk/>
            <pc:sldMk cId="879016665" sldId="897"/>
            <ac:spMk id="2" creationId="{9C65432C-6EE4-3A48-B260-083AF2E7E36A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8:33.437" v="21541" actId="47"/>
        <pc:sldMkLst>
          <pc:docMk/>
          <pc:sldMk cId="3554371611" sldId="898"/>
        </pc:sldMkLst>
        <pc:spChg chg="mod">
          <ac:chgData name="Stalin Jacob Wilson Packia Dhas" userId="050d7d71-3621-4503-95e8-1c9a9d962492" providerId="ADAL" clId="{3FBC77E1-FE42-4F9E-B4B2-3759F3328945}" dt="2026-04-28T00:10:06.925" v="18075" actId="404"/>
          <ac:spMkLst>
            <pc:docMk/>
            <pc:sldMk cId="3554371611" sldId="89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7T23:43:04.255" v="4"/>
          <ac:spMkLst>
            <pc:docMk/>
            <pc:sldMk cId="3554371611" sldId="89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7T23:43:04.271" v="15"/>
          <ac:spMkLst>
            <pc:docMk/>
            <pc:sldMk cId="3554371611" sldId="898"/>
            <ac:spMk id="4" creationId="{23DD8760-6DAA-4163-BF85-A58AAE9B2FC7}"/>
          </ac:spMkLst>
        </pc:spChg>
        <pc:spChg chg="add mod">
          <ac:chgData name="Stalin Jacob Wilson Packia Dhas" userId="050d7d71-3621-4503-95e8-1c9a9d962492" providerId="ADAL" clId="{3FBC77E1-FE42-4F9E-B4B2-3759F3328945}" dt="2026-04-27T23:43:05.782" v="441"/>
          <ac:spMkLst>
            <pc:docMk/>
            <pc:sldMk cId="3554371611" sldId="898"/>
            <ac:spMk id="5" creationId="{40F143C4-F7CC-45CF-90F0-5491F0066639}"/>
          </ac:spMkLst>
        </pc:spChg>
        <pc:spChg chg="add mod">
          <ac:chgData name="Stalin Jacob Wilson Packia Dhas" userId="050d7d71-3621-4503-95e8-1c9a9d962492" providerId="ADAL" clId="{3FBC77E1-FE42-4F9E-B4B2-3759F3328945}" dt="2026-04-27T23:43:04.288" v="34"/>
          <ac:spMkLst>
            <pc:docMk/>
            <pc:sldMk cId="3554371611" sldId="898"/>
            <ac:spMk id="6" creationId="{10D8B4B5-0207-429F-A894-1460EFB084ED}"/>
          </ac:spMkLst>
        </pc:spChg>
        <pc:spChg chg="add mod">
          <ac:chgData name="Stalin Jacob Wilson Packia Dhas" userId="050d7d71-3621-4503-95e8-1c9a9d962492" providerId="ADAL" clId="{3FBC77E1-FE42-4F9E-B4B2-3759F3328945}" dt="2026-04-27T23:43:04.288" v="41"/>
          <ac:spMkLst>
            <pc:docMk/>
            <pc:sldMk cId="3554371611" sldId="898"/>
            <ac:spMk id="7" creationId="{B671EDE2-683C-4449-A3F1-8221E53F327F}"/>
          </ac:spMkLst>
        </pc:spChg>
        <pc:spChg chg="add mod">
          <ac:chgData name="Stalin Jacob Wilson Packia Dhas" userId="050d7d71-3621-4503-95e8-1c9a9d962492" providerId="ADAL" clId="{3FBC77E1-FE42-4F9E-B4B2-3759F3328945}" dt="2026-04-27T23:43:05.788" v="445"/>
          <ac:spMkLst>
            <pc:docMk/>
            <pc:sldMk cId="3554371611" sldId="898"/>
            <ac:spMk id="8" creationId="{F70F7F6A-2612-4048-A524-6ABF798BB54C}"/>
          </ac:spMkLst>
        </pc:spChg>
        <pc:spChg chg="add mod">
          <ac:chgData name="Stalin Jacob Wilson Packia Dhas" userId="050d7d71-3621-4503-95e8-1c9a9d962492" providerId="ADAL" clId="{3FBC77E1-FE42-4F9E-B4B2-3759F3328945}" dt="2026-04-27T23:43:05.784" v="442"/>
          <ac:spMkLst>
            <pc:docMk/>
            <pc:sldMk cId="3554371611" sldId="898"/>
            <ac:spMk id="9" creationId="{7EE346AD-BD39-4AED-9DC6-3DAECF921AD1}"/>
          </ac:spMkLst>
        </pc:spChg>
        <pc:spChg chg="add mod">
          <ac:chgData name="Stalin Jacob Wilson Packia Dhas" userId="050d7d71-3621-4503-95e8-1c9a9d962492" providerId="ADAL" clId="{3FBC77E1-FE42-4F9E-B4B2-3759F3328945}" dt="2026-04-27T23:43:05.786" v="443"/>
          <ac:spMkLst>
            <pc:docMk/>
            <pc:sldMk cId="3554371611" sldId="898"/>
            <ac:spMk id="10" creationId="{6838B274-9C45-4857-8E37-C49C574371C2}"/>
          </ac:spMkLst>
        </pc:spChg>
        <pc:spChg chg="add mod">
          <ac:chgData name="Stalin Jacob Wilson Packia Dhas" userId="050d7d71-3621-4503-95e8-1c9a9d962492" providerId="ADAL" clId="{3FBC77E1-FE42-4F9E-B4B2-3759F3328945}" dt="2026-04-27T23:43:04.338" v="74"/>
          <ac:spMkLst>
            <pc:docMk/>
            <pc:sldMk cId="3554371611" sldId="898"/>
            <ac:spMk id="11" creationId="{E1361DDD-137D-461E-9823-6A62539D5C22}"/>
          </ac:spMkLst>
        </pc:spChg>
        <pc:spChg chg="add mod">
          <ac:chgData name="Stalin Jacob Wilson Packia Dhas" userId="050d7d71-3621-4503-95e8-1c9a9d962492" providerId="ADAL" clId="{3FBC77E1-FE42-4F9E-B4B2-3759F3328945}" dt="2026-04-27T23:43:04.347" v="83"/>
          <ac:spMkLst>
            <pc:docMk/>
            <pc:sldMk cId="3554371611" sldId="898"/>
            <ac:spMk id="12" creationId="{A0AE7F95-B4FB-4154-98AA-1D9AD164E4BA}"/>
          </ac:spMkLst>
        </pc:spChg>
        <pc:spChg chg="add mod">
          <ac:chgData name="Stalin Jacob Wilson Packia Dhas" userId="050d7d71-3621-4503-95e8-1c9a9d962492" providerId="ADAL" clId="{3FBC77E1-FE42-4F9E-B4B2-3759F3328945}" dt="2026-04-27T23:43:04.355" v="94"/>
          <ac:spMkLst>
            <pc:docMk/>
            <pc:sldMk cId="3554371611" sldId="898"/>
            <ac:spMk id="13" creationId="{3A17EF1C-8278-41A4-AA87-F2FF3FEAFCC0}"/>
          </ac:spMkLst>
        </pc:spChg>
        <pc:spChg chg="add mod">
          <ac:chgData name="Stalin Jacob Wilson Packia Dhas" userId="050d7d71-3621-4503-95e8-1c9a9d962492" providerId="ADAL" clId="{3FBC77E1-FE42-4F9E-B4B2-3759F3328945}" dt="2026-04-27T23:43:04.355" v="104"/>
          <ac:spMkLst>
            <pc:docMk/>
            <pc:sldMk cId="3554371611" sldId="898"/>
            <ac:spMk id="14" creationId="{0EFD4EEE-A6EC-498F-A24F-895575760256}"/>
          </ac:spMkLst>
        </pc:spChg>
        <pc:spChg chg="add mod">
          <ac:chgData name="Stalin Jacob Wilson Packia Dhas" userId="050d7d71-3621-4503-95e8-1c9a9d962492" providerId="ADAL" clId="{3FBC77E1-FE42-4F9E-B4B2-3759F3328945}" dt="2026-04-27T23:43:04.364" v="114"/>
          <ac:spMkLst>
            <pc:docMk/>
            <pc:sldMk cId="3554371611" sldId="898"/>
            <ac:spMk id="15" creationId="{3F2980DD-5741-4A22-9F09-971598B7509C}"/>
          </ac:spMkLst>
        </pc:spChg>
        <pc:spChg chg="add mod">
          <ac:chgData name="Stalin Jacob Wilson Packia Dhas" userId="050d7d71-3621-4503-95e8-1c9a9d962492" providerId="ADAL" clId="{3FBC77E1-FE42-4F9E-B4B2-3759F3328945}" dt="2026-04-27T23:43:04.373" v="123"/>
          <ac:spMkLst>
            <pc:docMk/>
            <pc:sldMk cId="3554371611" sldId="898"/>
            <ac:spMk id="16" creationId="{3BC62ACC-2AC1-44C4-97E4-43A045774CA0}"/>
          </ac:spMkLst>
        </pc:spChg>
        <pc:spChg chg="add mod">
          <ac:chgData name="Stalin Jacob Wilson Packia Dhas" userId="050d7d71-3621-4503-95e8-1c9a9d962492" providerId="ADAL" clId="{3FBC77E1-FE42-4F9E-B4B2-3759F3328945}" dt="2026-04-27T23:43:04.380" v="134"/>
          <ac:spMkLst>
            <pc:docMk/>
            <pc:sldMk cId="3554371611" sldId="898"/>
            <ac:spMk id="17" creationId="{01D7AA2C-330E-4F59-AEFF-F6D4279D326B}"/>
          </ac:spMkLst>
        </pc:spChg>
        <pc:spChg chg="add mod">
          <ac:chgData name="Stalin Jacob Wilson Packia Dhas" userId="050d7d71-3621-4503-95e8-1c9a9d962492" providerId="ADAL" clId="{3FBC77E1-FE42-4F9E-B4B2-3759F3328945}" dt="2026-04-27T23:43:04.389" v="144"/>
          <ac:spMkLst>
            <pc:docMk/>
            <pc:sldMk cId="3554371611" sldId="898"/>
            <ac:spMk id="18" creationId="{E9BF4DC4-97B1-40DB-BDC0-4CC9E2E8F2A4}"/>
          </ac:spMkLst>
        </pc:spChg>
        <pc:spChg chg="add mod">
          <ac:chgData name="Stalin Jacob Wilson Packia Dhas" userId="050d7d71-3621-4503-95e8-1c9a9d962492" providerId="ADAL" clId="{3FBC77E1-FE42-4F9E-B4B2-3759F3328945}" dt="2026-04-27T23:43:04.397" v="154"/>
          <ac:spMkLst>
            <pc:docMk/>
            <pc:sldMk cId="3554371611" sldId="898"/>
            <ac:spMk id="19" creationId="{4CCBAED2-CC32-4080-BC36-386CC27A7CD5}"/>
          </ac:spMkLst>
        </pc:spChg>
        <pc:spChg chg="add mod">
          <ac:chgData name="Stalin Jacob Wilson Packia Dhas" userId="050d7d71-3621-4503-95e8-1c9a9d962492" providerId="ADAL" clId="{3FBC77E1-FE42-4F9E-B4B2-3759F3328945}" dt="2026-04-27T23:43:04.406" v="163"/>
          <ac:spMkLst>
            <pc:docMk/>
            <pc:sldMk cId="3554371611" sldId="898"/>
            <ac:spMk id="20" creationId="{559A5F41-003F-4C5D-B714-C965AB581429}"/>
          </ac:spMkLst>
        </pc:spChg>
        <pc:spChg chg="add mod">
          <ac:chgData name="Stalin Jacob Wilson Packia Dhas" userId="050d7d71-3621-4503-95e8-1c9a9d962492" providerId="ADAL" clId="{3FBC77E1-FE42-4F9E-B4B2-3759F3328945}" dt="2026-04-27T23:43:04.414" v="174"/>
          <ac:spMkLst>
            <pc:docMk/>
            <pc:sldMk cId="3554371611" sldId="898"/>
            <ac:spMk id="21" creationId="{93287BD3-A8A5-4B73-8118-3ED46C486423}"/>
          </ac:spMkLst>
        </pc:spChg>
        <pc:spChg chg="add mod">
          <ac:chgData name="Stalin Jacob Wilson Packia Dhas" userId="050d7d71-3621-4503-95e8-1c9a9d962492" providerId="ADAL" clId="{3FBC77E1-FE42-4F9E-B4B2-3759F3328945}" dt="2026-04-27T23:43:04.421" v="184"/>
          <ac:spMkLst>
            <pc:docMk/>
            <pc:sldMk cId="3554371611" sldId="898"/>
            <ac:spMk id="22" creationId="{95DB1A73-ADB3-484E-9CDC-279CEA980CC1}"/>
          </ac:spMkLst>
        </pc:spChg>
        <pc:spChg chg="add mod">
          <ac:chgData name="Stalin Jacob Wilson Packia Dhas" userId="050d7d71-3621-4503-95e8-1c9a9d962492" providerId="ADAL" clId="{3FBC77E1-FE42-4F9E-B4B2-3759F3328945}" dt="2026-04-27T23:43:04.421" v="194"/>
          <ac:spMkLst>
            <pc:docMk/>
            <pc:sldMk cId="3554371611" sldId="898"/>
            <ac:spMk id="23" creationId="{20C207FE-0100-45A2-947A-B45013A4C014}"/>
          </ac:spMkLst>
        </pc:spChg>
        <pc:spChg chg="add mod">
          <ac:chgData name="Stalin Jacob Wilson Packia Dhas" userId="050d7d71-3621-4503-95e8-1c9a9d962492" providerId="ADAL" clId="{3FBC77E1-FE42-4F9E-B4B2-3759F3328945}" dt="2026-04-27T23:43:04.429" v="203"/>
          <ac:spMkLst>
            <pc:docMk/>
            <pc:sldMk cId="3554371611" sldId="898"/>
            <ac:spMk id="24" creationId="{798B52B4-FDD0-4209-96C4-C6D3A5D763BF}"/>
          </ac:spMkLst>
        </pc:spChg>
        <pc:spChg chg="add mod">
          <ac:chgData name="Stalin Jacob Wilson Packia Dhas" userId="050d7d71-3621-4503-95e8-1c9a9d962492" providerId="ADAL" clId="{3FBC77E1-FE42-4F9E-B4B2-3759F3328945}" dt="2026-04-27T23:43:04.438" v="214"/>
          <ac:spMkLst>
            <pc:docMk/>
            <pc:sldMk cId="3554371611" sldId="898"/>
            <ac:spMk id="25" creationId="{E134EFC8-3BD7-4D35-903C-20614CF89A02}"/>
          </ac:spMkLst>
        </pc:spChg>
        <pc:spChg chg="add mod">
          <ac:chgData name="Stalin Jacob Wilson Packia Dhas" userId="050d7d71-3621-4503-95e8-1c9a9d962492" providerId="ADAL" clId="{3FBC77E1-FE42-4F9E-B4B2-3759F3328945}" dt="2026-04-27T23:43:04.441" v="224"/>
          <ac:spMkLst>
            <pc:docMk/>
            <pc:sldMk cId="3554371611" sldId="898"/>
            <ac:spMk id="26" creationId="{60E2B82F-1825-465D-A7FA-6A5C7C91CB51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8:33.577" v="21542" actId="47"/>
        <pc:sldMkLst>
          <pc:docMk/>
          <pc:sldMk cId="3290448322" sldId="899"/>
        </pc:sldMkLst>
        <pc:spChg chg="mod">
          <ac:chgData name="Stalin Jacob Wilson Packia Dhas" userId="050d7d71-3621-4503-95e8-1c9a9d962492" providerId="ADAL" clId="{3FBC77E1-FE42-4F9E-B4B2-3759F3328945}" dt="2026-04-28T00:10:19.775" v="18080" actId="1076"/>
          <ac:spMkLst>
            <pc:docMk/>
            <pc:sldMk cId="3290448322" sldId="89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7T23:43:05.524" v="229"/>
          <ac:spMkLst>
            <pc:docMk/>
            <pc:sldMk cId="3290448322" sldId="89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7T23:43:05.542" v="240"/>
          <ac:spMkLst>
            <pc:docMk/>
            <pc:sldMk cId="3290448322" sldId="899"/>
            <ac:spMk id="4" creationId="{BAC1229D-8F05-46B8-8BCC-2F443780ACB3}"/>
          </ac:spMkLst>
        </pc:spChg>
        <pc:spChg chg="add mod">
          <ac:chgData name="Stalin Jacob Wilson Packia Dhas" userId="050d7d71-3621-4503-95e8-1c9a9d962492" providerId="ADAL" clId="{3FBC77E1-FE42-4F9E-B4B2-3759F3328945}" dt="2026-04-27T23:43:05.788" v="446"/>
          <ac:spMkLst>
            <pc:docMk/>
            <pc:sldMk cId="3290448322" sldId="899"/>
            <ac:spMk id="5" creationId="{7EE0B04B-EA71-4268-A88F-C7D6921F2F70}"/>
          </ac:spMkLst>
        </pc:spChg>
        <pc:spChg chg="add mod">
          <ac:chgData name="Stalin Jacob Wilson Packia Dhas" userId="050d7d71-3621-4503-95e8-1c9a9d962492" providerId="ADAL" clId="{3FBC77E1-FE42-4F9E-B4B2-3759F3328945}" dt="2026-04-27T23:43:05.555" v="259"/>
          <ac:spMkLst>
            <pc:docMk/>
            <pc:sldMk cId="3290448322" sldId="899"/>
            <ac:spMk id="6" creationId="{4B091E5E-F7D5-4A5C-ADA3-BE789885A576}"/>
          </ac:spMkLst>
        </pc:spChg>
        <pc:spChg chg="add mod">
          <ac:chgData name="Stalin Jacob Wilson Packia Dhas" userId="050d7d71-3621-4503-95e8-1c9a9d962492" providerId="ADAL" clId="{3FBC77E1-FE42-4F9E-B4B2-3759F3328945}" dt="2026-04-27T23:43:05.561" v="266"/>
          <ac:spMkLst>
            <pc:docMk/>
            <pc:sldMk cId="3290448322" sldId="899"/>
            <ac:spMk id="7" creationId="{D42E45C9-F776-458C-A4DE-A8570EFB0BFA}"/>
          </ac:spMkLst>
        </pc:spChg>
        <pc:spChg chg="add mod">
          <ac:chgData name="Stalin Jacob Wilson Packia Dhas" userId="050d7d71-3621-4503-95e8-1c9a9d962492" providerId="ADAL" clId="{3FBC77E1-FE42-4F9E-B4B2-3759F3328945}" dt="2026-04-27T23:43:05.788" v="447"/>
          <ac:spMkLst>
            <pc:docMk/>
            <pc:sldMk cId="3290448322" sldId="899"/>
            <ac:spMk id="8" creationId="{62182FF6-C79A-47F2-B8D6-DC0BA6EB3EA2}"/>
          </ac:spMkLst>
        </pc:spChg>
        <pc:spChg chg="add mod">
          <ac:chgData name="Stalin Jacob Wilson Packia Dhas" userId="050d7d71-3621-4503-95e8-1c9a9d962492" providerId="ADAL" clId="{3FBC77E1-FE42-4F9E-B4B2-3759F3328945}" dt="2026-04-27T23:43:05.788" v="448"/>
          <ac:spMkLst>
            <pc:docMk/>
            <pc:sldMk cId="3290448322" sldId="899"/>
            <ac:spMk id="9" creationId="{EB5A8611-581E-4F26-BFEE-CCB59D13743C}"/>
          </ac:spMkLst>
        </pc:spChg>
        <pc:spChg chg="add mod">
          <ac:chgData name="Stalin Jacob Wilson Packia Dhas" userId="050d7d71-3621-4503-95e8-1c9a9d962492" providerId="ADAL" clId="{3FBC77E1-FE42-4F9E-B4B2-3759F3328945}" dt="2026-04-27T23:43:05.614" v="290"/>
          <ac:spMkLst>
            <pc:docMk/>
            <pc:sldMk cId="3290448322" sldId="899"/>
            <ac:spMk id="10" creationId="{0A74107B-CAE7-447F-A88A-674110275EE7}"/>
          </ac:spMkLst>
        </pc:spChg>
        <pc:spChg chg="add mod">
          <ac:chgData name="Stalin Jacob Wilson Packia Dhas" userId="050d7d71-3621-4503-95e8-1c9a9d962492" providerId="ADAL" clId="{3FBC77E1-FE42-4F9E-B4B2-3759F3328945}" dt="2026-04-27T23:43:05.626" v="299"/>
          <ac:spMkLst>
            <pc:docMk/>
            <pc:sldMk cId="3290448322" sldId="899"/>
            <ac:spMk id="11" creationId="{69C1FC29-DBDE-4AFC-81FB-11B585D9F980}"/>
          </ac:spMkLst>
        </pc:spChg>
        <pc:spChg chg="add mod">
          <ac:chgData name="Stalin Jacob Wilson Packia Dhas" userId="050d7d71-3621-4503-95e8-1c9a9d962492" providerId="ADAL" clId="{3FBC77E1-FE42-4F9E-B4B2-3759F3328945}" dt="2026-04-27T23:43:05.634" v="310"/>
          <ac:spMkLst>
            <pc:docMk/>
            <pc:sldMk cId="3290448322" sldId="899"/>
            <ac:spMk id="12" creationId="{5C08899E-50D9-4A3F-9ECE-8777FABD71E5}"/>
          </ac:spMkLst>
        </pc:spChg>
        <pc:spChg chg="add mod">
          <ac:chgData name="Stalin Jacob Wilson Packia Dhas" userId="050d7d71-3621-4503-95e8-1c9a9d962492" providerId="ADAL" clId="{3FBC77E1-FE42-4F9E-B4B2-3759F3328945}" dt="2026-04-27T23:43:05.642" v="320"/>
          <ac:spMkLst>
            <pc:docMk/>
            <pc:sldMk cId="3290448322" sldId="899"/>
            <ac:spMk id="13" creationId="{96F7E515-0D69-4451-8D1F-35066BE6F180}"/>
          </ac:spMkLst>
        </pc:spChg>
        <pc:spChg chg="add mod">
          <ac:chgData name="Stalin Jacob Wilson Packia Dhas" userId="050d7d71-3621-4503-95e8-1c9a9d962492" providerId="ADAL" clId="{3FBC77E1-FE42-4F9E-B4B2-3759F3328945}" dt="2026-04-27T23:43:05.651" v="330"/>
          <ac:spMkLst>
            <pc:docMk/>
            <pc:sldMk cId="3290448322" sldId="899"/>
            <ac:spMk id="14" creationId="{27655FFE-A399-4313-B46D-7D182519431A}"/>
          </ac:spMkLst>
        </pc:spChg>
        <pc:spChg chg="add mod">
          <ac:chgData name="Stalin Jacob Wilson Packia Dhas" userId="050d7d71-3621-4503-95e8-1c9a9d962492" providerId="ADAL" clId="{3FBC77E1-FE42-4F9E-B4B2-3759F3328945}" dt="2026-04-27T23:43:05.659" v="339"/>
          <ac:spMkLst>
            <pc:docMk/>
            <pc:sldMk cId="3290448322" sldId="899"/>
            <ac:spMk id="15" creationId="{3964BB99-8D35-41E2-96F1-BF059A2C3597}"/>
          </ac:spMkLst>
        </pc:spChg>
        <pc:spChg chg="add mod">
          <ac:chgData name="Stalin Jacob Wilson Packia Dhas" userId="050d7d71-3621-4503-95e8-1c9a9d962492" providerId="ADAL" clId="{3FBC77E1-FE42-4F9E-B4B2-3759F3328945}" dt="2026-04-27T23:43:05.667" v="350"/>
          <ac:spMkLst>
            <pc:docMk/>
            <pc:sldMk cId="3290448322" sldId="899"/>
            <ac:spMk id="16" creationId="{C7B73607-B913-498C-BEC6-6231423B6742}"/>
          </ac:spMkLst>
        </pc:spChg>
        <pc:spChg chg="add mod">
          <ac:chgData name="Stalin Jacob Wilson Packia Dhas" userId="050d7d71-3621-4503-95e8-1c9a9d962492" providerId="ADAL" clId="{3FBC77E1-FE42-4F9E-B4B2-3759F3328945}" dt="2026-04-27T23:43:05.675" v="360"/>
          <ac:spMkLst>
            <pc:docMk/>
            <pc:sldMk cId="3290448322" sldId="899"/>
            <ac:spMk id="17" creationId="{DA68B391-1E3B-43D6-A8F6-C0874BCABAB4}"/>
          </ac:spMkLst>
        </pc:spChg>
        <pc:spChg chg="add mod">
          <ac:chgData name="Stalin Jacob Wilson Packia Dhas" userId="050d7d71-3621-4503-95e8-1c9a9d962492" providerId="ADAL" clId="{3FBC77E1-FE42-4F9E-B4B2-3759F3328945}" dt="2026-04-27T23:43:05.680" v="370"/>
          <ac:spMkLst>
            <pc:docMk/>
            <pc:sldMk cId="3290448322" sldId="899"/>
            <ac:spMk id="18" creationId="{18BE799C-9A00-429E-9841-54D20A5926D3}"/>
          </ac:spMkLst>
        </pc:spChg>
        <pc:spChg chg="add mod">
          <ac:chgData name="Stalin Jacob Wilson Packia Dhas" userId="050d7d71-3621-4503-95e8-1c9a9d962492" providerId="ADAL" clId="{3FBC77E1-FE42-4F9E-B4B2-3759F3328945}" dt="2026-04-27T23:43:05.687" v="379"/>
          <ac:spMkLst>
            <pc:docMk/>
            <pc:sldMk cId="3290448322" sldId="899"/>
            <ac:spMk id="19" creationId="{98AFEBA0-E7F8-4C51-B06D-3649F2ED4959}"/>
          </ac:spMkLst>
        </pc:spChg>
        <pc:spChg chg="add mod">
          <ac:chgData name="Stalin Jacob Wilson Packia Dhas" userId="050d7d71-3621-4503-95e8-1c9a9d962492" providerId="ADAL" clId="{3FBC77E1-FE42-4F9E-B4B2-3759F3328945}" dt="2026-04-27T23:43:05.697" v="390"/>
          <ac:spMkLst>
            <pc:docMk/>
            <pc:sldMk cId="3290448322" sldId="899"/>
            <ac:spMk id="20" creationId="{48F271E4-6E2F-4D2A-97E2-8A64AE4F0A89}"/>
          </ac:spMkLst>
        </pc:spChg>
        <pc:spChg chg="add mod">
          <ac:chgData name="Stalin Jacob Wilson Packia Dhas" userId="050d7d71-3621-4503-95e8-1c9a9d962492" providerId="ADAL" clId="{3FBC77E1-FE42-4F9E-B4B2-3759F3328945}" dt="2026-04-27T23:43:05.697" v="400"/>
          <ac:spMkLst>
            <pc:docMk/>
            <pc:sldMk cId="3290448322" sldId="899"/>
            <ac:spMk id="21" creationId="{39B56BC3-C9A8-4859-898F-53331D4D37D4}"/>
          </ac:spMkLst>
        </pc:spChg>
        <pc:spChg chg="add mod">
          <ac:chgData name="Stalin Jacob Wilson Packia Dhas" userId="050d7d71-3621-4503-95e8-1c9a9d962492" providerId="ADAL" clId="{3FBC77E1-FE42-4F9E-B4B2-3759F3328945}" dt="2026-04-27T23:43:05.716" v="410"/>
          <ac:spMkLst>
            <pc:docMk/>
            <pc:sldMk cId="3290448322" sldId="899"/>
            <ac:spMk id="22" creationId="{635631C5-0A55-4880-9B4F-E9A94B0DE2CC}"/>
          </ac:spMkLst>
        </pc:spChg>
        <pc:spChg chg="add mod">
          <ac:chgData name="Stalin Jacob Wilson Packia Dhas" userId="050d7d71-3621-4503-95e8-1c9a9d962492" providerId="ADAL" clId="{3FBC77E1-FE42-4F9E-B4B2-3759F3328945}" dt="2026-04-27T23:43:05.720" v="419"/>
          <ac:spMkLst>
            <pc:docMk/>
            <pc:sldMk cId="3290448322" sldId="899"/>
            <ac:spMk id="23" creationId="{A5F0C3A5-93EA-4C2E-861A-A7D86949C8B5}"/>
          </ac:spMkLst>
        </pc:spChg>
        <pc:spChg chg="add mod">
          <ac:chgData name="Stalin Jacob Wilson Packia Dhas" userId="050d7d71-3621-4503-95e8-1c9a9d962492" providerId="ADAL" clId="{3FBC77E1-FE42-4F9E-B4B2-3759F3328945}" dt="2026-04-27T23:43:05.728" v="430"/>
          <ac:spMkLst>
            <pc:docMk/>
            <pc:sldMk cId="3290448322" sldId="899"/>
            <ac:spMk id="24" creationId="{342214A8-ED0A-4BB9-BB5F-4D069FBBEBEC}"/>
          </ac:spMkLst>
        </pc:spChg>
        <pc:spChg chg="add mod">
          <ac:chgData name="Stalin Jacob Wilson Packia Dhas" userId="050d7d71-3621-4503-95e8-1c9a9d962492" providerId="ADAL" clId="{3FBC77E1-FE42-4F9E-B4B2-3759F3328945}" dt="2026-04-27T23:43:05.742" v="440"/>
          <ac:spMkLst>
            <pc:docMk/>
            <pc:sldMk cId="3290448322" sldId="899"/>
            <ac:spMk id="25" creationId="{D7086543-39A6-4B34-A836-1942A82A2D6D}"/>
          </ac:spMkLst>
        </pc:spChg>
        <pc:spChg chg="add mod">
          <ac:chgData name="Stalin Jacob Wilson Packia Dhas" userId="050d7d71-3621-4503-95e8-1c9a9d962492" providerId="ADAL" clId="{3FBC77E1-FE42-4F9E-B4B2-3759F3328945}" dt="2026-04-27T23:43:05.814" v="464"/>
          <ac:spMkLst>
            <pc:docMk/>
            <pc:sldMk cId="3290448322" sldId="899"/>
            <ac:spMk id="26" creationId="{C740EB2A-D46C-44B7-8BEB-90145A410BE3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8:33.712" v="21543" actId="47"/>
        <pc:sldMkLst>
          <pc:docMk/>
          <pc:sldMk cId="36260519" sldId="900"/>
        </pc:sldMkLst>
        <pc:spChg chg="mod">
          <ac:chgData name="Stalin Jacob Wilson Packia Dhas" userId="050d7d71-3621-4503-95e8-1c9a9d962492" providerId="ADAL" clId="{3FBC77E1-FE42-4F9E-B4B2-3759F3328945}" dt="2026-04-28T00:10:28.336" v="18084" actId="404"/>
          <ac:spMkLst>
            <pc:docMk/>
            <pc:sldMk cId="36260519" sldId="90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7T23:43:07.249" v="469"/>
          <ac:spMkLst>
            <pc:docMk/>
            <pc:sldMk cId="36260519" sldId="90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7T23:43:07.262" v="480"/>
          <ac:spMkLst>
            <pc:docMk/>
            <pc:sldMk cId="36260519" sldId="900"/>
            <ac:spMk id="4" creationId="{318F4DBD-9B4A-492E-AB87-15AE7653D6AE}"/>
          </ac:spMkLst>
        </pc:spChg>
        <pc:spChg chg="add mod">
          <ac:chgData name="Stalin Jacob Wilson Packia Dhas" userId="050d7d71-3621-4503-95e8-1c9a9d962492" providerId="ADAL" clId="{3FBC77E1-FE42-4F9E-B4B2-3759F3328945}" dt="2026-04-27T23:43:07.270" v="492"/>
          <ac:spMkLst>
            <pc:docMk/>
            <pc:sldMk cId="36260519" sldId="900"/>
            <ac:spMk id="5" creationId="{B6ABD489-58CB-4505-AFE0-49A008F139EA}"/>
          </ac:spMkLst>
        </pc:spChg>
        <pc:spChg chg="add mod">
          <ac:chgData name="Stalin Jacob Wilson Packia Dhas" userId="050d7d71-3621-4503-95e8-1c9a9d962492" providerId="ADAL" clId="{3FBC77E1-FE42-4F9E-B4B2-3759F3328945}" dt="2026-04-27T23:43:07.272" v="499"/>
          <ac:spMkLst>
            <pc:docMk/>
            <pc:sldMk cId="36260519" sldId="900"/>
            <ac:spMk id="6" creationId="{4759B62F-CE29-41B9-A3C4-240A854D21A6}"/>
          </ac:spMkLst>
        </pc:spChg>
        <pc:spChg chg="add mod">
          <ac:chgData name="Stalin Jacob Wilson Packia Dhas" userId="050d7d71-3621-4503-95e8-1c9a9d962492" providerId="ADAL" clId="{3FBC77E1-FE42-4F9E-B4B2-3759F3328945}" dt="2026-04-27T23:43:07.282" v="506"/>
          <ac:spMkLst>
            <pc:docMk/>
            <pc:sldMk cId="36260519" sldId="900"/>
            <ac:spMk id="7" creationId="{906A2391-3E82-4D53-8412-39151A213EE9}"/>
          </ac:spMkLst>
        </pc:spChg>
        <pc:spChg chg="add mod">
          <ac:chgData name="Stalin Jacob Wilson Packia Dhas" userId="050d7d71-3621-4503-95e8-1c9a9d962492" providerId="ADAL" clId="{3FBC77E1-FE42-4F9E-B4B2-3759F3328945}" dt="2026-04-27T23:43:07.288" v="515"/>
          <ac:spMkLst>
            <pc:docMk/>
            <pc:sldMk cId="36260519" sldId="900"/>
            <ac:spMk id="8" creationId="{750E47F2-B159-4694-A3E1-D943295BB0FA}"/>
          </ac:spMkLst>
        </pc:spChg>
        <pc:spChg chg="add mod">
          <ac:chgData name="Stalin Jacob Wilson Packia Dhas" userId="050d7d71-3621-4503-95e8-1c9a9d962492" providerId="ADAL" clId="{3FBC77E1-FE42-4F9E-B4B2-3759F3328945}" dt="2026-04-27T23:43:07.297" v="522"/>
          <ac:spMkLst>
            <pc:docMk/>
            <pc:sldMk cId="36260519" sldId="900"/>
            <ac:spMk id="9" creationId="{DFC8473A-A6ED-4ADC-8BC7-D712A580A5E1}"/>
          </ac:spMkLst>
        </pc:spChg>
        <pc:spChg chg="add mod">
          <ac:chgData name="Stalin Jacob Wilson Packia Dhas" userId="050d7d71-3621-4503-95e8-1c9a9d962492" providerId="ADAL" clId="{3FBC77E1-FE42-4F9E-B4B2-3759F3328945}" dt="2026-04-27T23:43:07.314" v="529"/>
          <ac:spMkLst>
            <pc:docMk/>
            <pc:sldMk cId="36260519" sldId="900"/>
            <ac:spMk id="10" creationId="{6F4C0550-CC88-41F3-9A0F-EA02E15DD667}"/>
          </ac:spMkLst>
        </pc:spChg>
        <pc:spChg chg="add mod">
          <ac:chgData name="Stalin Jacob Wilson Packia Dhas" userId="050d7d71-3621-4503-95e8-1c9a9d962492" providerId="ADAL" clId="{3FBC77E1-FE42-4F9E-B4B2-3759F3328945}" dt="2026-04-27T23:43:07.333" v="539"/>
          <ac:spMkLst>
            <pc:docMk/>
            <pc:sldMk cId="36260519" sldId="900"/>
            <ac:spMk id="11" creationId="{0E2B77BB-90E7-4A01-A1CE-A41866283B44}"/>
          </ac:spMkLst>
        </pc:spChg>
        <pc:spChg chg="add mod">
          <ac:chgData name="Stalin Jacob Wilson Packia Dhas" userId="050d7d71-3621-4503-95e8-1c9a9d962492" providerId="ADAL" clId="{3FBC77E1-FE42-4F9E-B4B2-3759F3328945}" dt="2026-04-27T23:43:07.339" v="548"/>
          <ac:spMkLst>
            <pc:docMk/>
            <pc:sldMk cId="36260519" sldId="900"/>
            <ac:spMk id="12" creationId="{8BDEFD72-3162-423F-8E34-539993A5E597}"/>
          </ac:spMkLst>
        </pc:spChg>
        <pc:spChg chg="add mod">
          <ac:chgData name="Stalin Jacob Wilson Packia Dhas" userId="050d7d71-3621-4503-95e8-1c9a9d962492" providerId="ADAL" clId="{3FBC77E1-FE42-4F9E-B4B2-3759F3328945}" dt="2026-04-27T23:43:07.339" v="559"/>
          <ac:spMkLst>
            <pc:docMk/>
            <pc:sldMk cId="36260519" sldId="900"/>
            <ac:spMk id="13" creationId="{9C0F83A2-E964-4293-ADBB-E218D1906F4D}"/>
          </ac:spMkLst>
        </pc:spChg>
        <pc:spChg chg="add mod">
          <ac:chgData name="Stalin Jacob Wilson Packia Dhas" userId="050d7d71-3621-4503-95e8-1c9a9d962492" providerId="ADAL" clId="{3FBC77E1-FE42-4F9E-B4B2-3759F3328945}" dt="2026-04-27T23:43:07.349" v="569"/>
          <ac:spMkLst>
            <pc:docMk/>
            <pc:sldMk cId="36260519" sldId="900"/>
            <ac:spMk id="14" creationId="{17C1BC61-664C-43E7-9187-E9F9809CC4E8}"/>
          </ac:spMkLst>
        </pc:spChg>
        <pc:spChg chg="add mod">
          <ac:chgData name="Stalin Jacob Wilson Packia Dhas" userId="050d7d71-3621-4503-95e8-1c9a9d962492" providerId="ADAL" clId="{3FBC77E1-FE42-4F9E-B4B2-3759F3328945}" dt="2026-04-27T23:43:07.355" v="579"/>
          <ac:spMkLst>
            <pc:docMk/>
            <pc:sldMk cId="36260519" sldId="900"/>
            <ac:spMk id="15" creationId="{0F49D1AA-91F1-4068-BD0E-EB985E063DF6}"/>
          </ac:spMkLst>
        </pc:spChg>
        <pc:spChg chg="add mod">
          <ac:chgData name="Stalin Jacob Wilson Packia Dhas" userId="050d7d71-3621-4503-95e8-1c9a9d962492" providerId="ADAL" clId="{3FBC77E1-FE42-4F9E-B4B2-3759F3328945}" dt="2026-04-27T23:43:07.355" v="588"/>
          <ac:spMkLst>
            <pc:docMk/>
            <pc:sldMk cId="36260519" sldId="900"/>
            <ac:spMk id="16" creationId="{7D6480A2-4E09-4679-BE73-3BAF9449E58A}"/>
          </ac:spMkLst>
        </pc:spChg>
        <pc:spChg chg="add mod">
          <ac:chgData name="Stalin Jacob Wilson Packia Dhas" userId="050d7d71-3621-4503-95e8-1c9a9d962492" providerId="ADAL" clId="{3FBC77E1-FE42-4F9E-B4B2-3759F3328945}" dt="2026-04-27T23:43:07.372" v="599"/>
          <ac:spMkLst>
            <pc:docMk/>
            <pc:sldMk cId="36260519" sldId="900"/>
            <ac:spMk id="17" creationId="{DE5FFB5B-1A92-414D-B5C3-1F806C001835}"/>
          </ac:spMkLst>
        </pc:spChg>
        <pc:spChg chg="add mod">
          <ac:chgData name="Stalin Jacob Wilson Packia Dhas" userId="050d7d71-3621-4503-95e8-1c9a9d962492" providerId="ADAL" clId="{3FBC77E1-FE42-4F9E-B4B2-3759F3328945}" dt="2026-04-27T23:43:07.380" v="609"/>
          <ac:spMkLst>
            <pc:docMk/>
            <pc:sldMk cId="36260519" sldId="900"/>
            <ac:spMk id="18" creationId="{393815ED-F187-4CFD-8832-FE94050B3D5A}"/>
          </ac:spMkLst>
        </pc:spChg>
        <pc:spChg chg="add mod">
          <ac:chgData name="Stalin Jacob Wilson Packia Dhas" userId="050d7d71-3621-4503-95e8-1c9a9d962492" providerId="ADAL" clId="{3FBC77E1-FE42-4F9E-B4B2-3759F3328945}" dt="2026-04-27T23:43:07.388" v="619"/>
          <ac:spMkLst>
            <pc:docMk/>
            <pc:sldMk cId="36260519" sldId="900"/>
            <ac:spMk id="19" creationId="{8C7EEC09-DDBA-4C8E-852F-2C360E7824D9}"/>
          </ac:spMkLst>
        </pc:spChg>
        <pc:spChg chg="add mod">
          <ac:chgData name="Stalin Jacob Wilson Packia Dhas" userId="050d7d71-3621-4503-95e8-1c9a9d962492" providerId="ADAL" clId="{3FBC77E1-FE42-4F9E-B4B2-3759F3328945}" dt="2026-04-27T23:43:07.399" v="628"/>
          <ac:spMkLst>
            <pc:docMk/>
            <pc:sldMk cId="36260519" sldId="900"/>
            <ac:spMk id="20" creationId="{749BC64A-4C30-4616-86D7-8A0F96CA887A}"/>
          </ac:spMkLst>
        </pc:spChg>
        <pc:spChg chg="add mod">
          <ac:chgData name="Stalin Jacob Wilson Packia Dhas" userId="050d7d71-3621-4503-95e8-1c9a9d962492" providerId="ADAL" clId="{3FBC77E1-FE42-4F9E-B4B2-3759F3328945}" dt="2026-04-27T23:43:07.409" v="639"/>
          <ac:spMkLst>
            <pc:docMk/>
            <pc:sldMk cId="36260519" sldId="900"/>
            <ac:spMk id="21" creationId="{F9D4CF00-25B2-4E56-AA41-7165537CA271}"/>
          </ac:spMkLst>
        </pc:spChg>
        <pc:spChg chg="add mod">
          <ac:chgData name="Stalin Jacob Wilson Packia Dhas" userId="050d7d71-3621-4503-95e8-1c9a9d962492" providerId="ADAL" clId="{3FBC77E1-FE42-4F9E-B4B2-3759F3328945}" dt="2026-04-27T23:43:07.415" v="649"/>
          <ac:spMkLst>
            <pc:docMk/>
            <pc:sldMk cId="36260519" sldId="900"/>
            <ac:spMk id="22" creationId="{333A99A1-EE11-4160-B1DE-1CDAAE2D5A7E}"/>
          </ac:spMkLst>
        </pc:spChg>
        <pc:spChg chg="add mod">
          <ac:chgData name="Stalin Jacob Wilson Packia Dhas" userId="050d7d71-3621-4503-95e8-1c9a9d962492" providerId="ADAL" clId="{3FBC77E1-FE42-4F9E-B4B2-3759F3328945}" dt="2026-04-27T23:43:07.424" v="659"/>
          <ac:spMkLst>
            <pc:docMk/>
            <pc:sldMk cId="36260519" sldId="900"/>
            <ac:spMk id="23" creationId="{405D1C94-2ACB-42EE-88FD-C3368B473AD8}"/>
          </ac:spMkLst>
        </pc:spChg>
        <pc:spChg chg="add mod">
          <ac:chgData name="Stalin Jacob Wilson Packia Dhas" userId="050d7d71-3621-4503-95e8-1c9a9d962492" providerId="ADAL" clId="{3FBC77E1-FE42-4F9E-B4B2-3759F3328945}" dt="2026-04-27T23:43:07.430" v="668"/>
          <ac:spMkLst>
            <pc:docMk/>
            <pc:sldMk cId="36260519" sldId="900"/>
            <ac:spMk id="24" creationId="{4A26219C-4E2A-4C9F-B34E-E5F22FC7C2EA}"/>
          </ac:spMkLst>
        </pc:spChg>
        <pc:spChg chg="add mod">
          <ac:chgData name="Stalin Jacob Wilson Packia Dhas" userId="050d7d71-3621-4503-95e8-1c9a9d962492" providerId="ADAL" clId="{3FBC77E1-FE42-4F9E-B4B2-3759F3328945}" dt="2026-04-27T23:43:07.438" v="679"/>
          <ac:spMkLst>
            <pc:docMk/>
            <pc:sldMk cId="36260519" sldId="900"/>
            <ac:spMk id="25" creationId="{9833124A-0EBB-412B-AAE9-89ABCECCA251}"/>
          </ac:spMkLst>
        </pc:spChg>
        <pc:spChg chg="add mod">
          <ac:chgData name="Stalin Jacob Wilson Packia Dhas" userId="050d7d71-3621-4503-95e8-1c9a9d962492" providerId="ADAL" clId="{3FBC77E1-FE42-4F9E-B4B2-3759F3328945}" dt="2026-04-27T23:43:07.446" v="689"/>
          <ac:spMkLst>
            <pc:docMk/>
            <pc:sldMk cId="36260519" sldId="900"/>
            <ac:spMk id="26" creationId="{1F2FE47D-A9B7-4721-BF2C-9990CAAE5A94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8:33.849" v="21544" actId="47"/>
        <pc:sldMkLst>
          <pc:docMk/>
          <pc:sldMk cId="2999958934" sldId="901"/>
        </pc:sldMkLst>
        <pc:spChg chg="mod">
          <ac:chgData name="Stalin Jacob Wilson Packia Dhas" userId="050d7d71-3621-4503-95e8-1c9a9d962492" providerId="ADAL" clId="{3FBC77E1-FE42-4F9E-B4B2-3759F3328945}" dt="2026-04-28T00:10:40.018" v="18090" actId="403"/>
          <ac:spMkLst>
            <pc:docMk/>
            <pc:sldMk cId="2999958934" sldId="90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7T23:43:08.437" v="694"/>
          <ac:spMkLst>
            <pc:docMk/>
            <pc:sldMk cId="2999958934" sldId="90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7T23:43:08.446" v="705"/>
          <ac:spMkLst>
            <pc:docMk/>
            <pc:sldMk cId="2999958934" sldId="901"/>
            <ac:spMk id="4" creationId="{D0FDAE01-0387-4703-8EB1-03DA54FFCD67}"/>
          </ac:spMkLst>
        </pc:spChg>
        <pc:spChg chg="add mod">
          <ac:chgData name="Stalin Jacob Wilson Packia Dhas" userId="050d7d71-3621-4503-95e8-1c9a9d962492" providerId="ADAL" clId="{3FBC77E1-FE42-4F9E-B4B2-3759F3328945}" dt="2026-04-27T23:43:08.454" v="717"/>
          <ac:spMkLst>
            <pc:docMk/>
            <pc:sldMk cId="2999958934" sldId="901"/>
            <ac:spMk id="5" creationId="{CDFB983C-3C9F-42E6-8019-85F325561DE6}"/>
          </ac:spMkLst>
        </pc:spChg>
        <pc:spChg chg="add mod">
          <ac:chgData name="Stalin Jacob Wilson Packia Dhas" userId="050d7d71-3621-4503-95e8-1c9a9d962492" providerId="ADAL" clId="{3FBC77E1-FE42-4F9E-B4B2-3759F3328945}" dt="2026-04-27T23:43:08.463" v="724"/>
          <ac:spMkLst>
            <pc:docMk/>
            <pc:sldMk cId="2999958934" sldId="901"/>
            <ac:spMk id="6" creationId="{8F0A16B2-443B-4ED6-9317-7B27BB5C0974}"/>
          </ac:spMkLst>
        </pc:spChg>
        <pc:spChg chg="add mod">
          <ac:chgData name="Stalin Jacob Wilson Packia Dhas" userId="050d7d71-3621-4503-95e8-1c9a9d962492" providerId="ADAL" clId="{3FBC77E1-FE42-4F9E-B4B2-3759F3328945}" dt="2026-04-27T23:43:08.463" v="731"/>
          <ac:spMkLst>
            <pc:docMk/>
            <pc:sldMk cId="2999958934" sldId="901"/>
            <ac:spMk id="7" creationId="{C5510705-8062-451E-A93D-20AD8F334692}"/>
          </ac:spMkLst>
        </pc:spChg>
        <pc:spChg chg="add mod">
          <ac:chgData name="Stalin Jacob Wilson Packia Dhas" userId="050d7d71-3621-4503-95e8-1c9a9d962492" providerId="ADAL" clId="{3FBC77E1-FE42-4F9E-B4B2-3759F3328945}" dt="2026-04-27T23:43:08.484" v="738"/>
          <ac:spMkLst>
            <pc:docMk/>
            <pc:sldMk cId="2999958934" sldId="901"/>
            <ac:spMk id="8" creationId="{8AB285EC-61A9-4146-951F-A942B06A284F}"/>
          </ac:spMkLst>
        </pc:spChg>
        <pc:spChg chg="add mod">
          <ac:chgData name="Stalin Jacob Wilson Packia Dhas" userId="050d7d71-3621-4503-95e8-1c9a9d962492" providerId="ADAL" clId="{3FBC77E1-FE42-4F9E-B4B2-3759F3328945}" dt="2026-04-27T23:43:08.497" v="745"/>
          <ac:spMkLst>
            <pc:docMk/>
            <pc:sldMk cId="2999958934" sldId="901"/>
            <ac:spMk id="9" creationId="{92C30F51-CAEC-46E0-B843-783ADCCBA8C0}"/>
          </ac:spMkLst>
        </pc:spChg>
        <pc:spChg chg="add mod">
          <ac:chgData name="Stalin Jacob Wilson Packia Dhas" userId="050d7d71-3621-4503-95e8-1c9a9d962492" providerId="ADAL" clId="{3FBC77E1-FE42-4F9E-B4B2-3759F3328945}" dt="2026-04-27T23:43:08.514" v="755"/>
          <ac:spMkLst>
            <pc:docMk/>
            <pc:sldMk cId="2999958934" sldId="901"/>
            <ac:spMk id="10" creationId="{8FEFB26F-D134-42A5-9F3F-97132E1697A2}"/>
          </ac:spMkLst>
        </pc:spChg>
        <pc:spChg chg="add mod">
          <ac:chgData name="Stalin Jacob Wilson Packia Dhas" userId="050d7d71-3621-4503-95e8-1c9a9d962492" providerId="ADAL" clId="{3FBC77E1-FE42-4F9E-B4B2-3759F3328945}" dt="2026-04-27T23:43:08.514" v="764"/>
          <ac:spMkLst>
            <pc:docMk/>
            <pc:sldMk cId="2999958934" sldId="901"/>
            <ac:spMk id="11" creationId="{F819C781-6D27-40B7-8C58-036EC4C83192}"/>
          </ac:spMkLst>
        </pc:spChg>
        <pc:spChg chg="add mod">
          <ac:chgData name="Stalin Jacob Wilson Packia Dhas" userId="050d7d71-3621-4503-95e8-1c9a9d962492" providerId="ADAL" clId="{3FBC77E1-FE42-4F9E-B4B2-3759F3328945}" dt="2026-04-27T23:43:08.528" v="775"/>
          <ac:spMkLst>
            <pc:docMk/>
            <pc:sldMk cId="2999958934" sldId="901"/>
            <ac:spMk id="12" creationId="{88C1D67C-6883-4D72-8BAF-1C88EE38FD8C}"/>
          </ac:spMkLst>
        </pc:spChg>
        <pc:spChg chg="add mod">
          <ac:chgData name="Stalin Jacob Wilson Packia Dhas" userId="050d7d71-3621-4503-95e8-1c9a9d962492" providerId="ADAL" clId="{3FBC77E1-FE42-4F9E-B4B2-3759F3328945}" dt="2026-04-27T23:43:08.530" v="785"/>
          <ac:spMkLst>
            <pc:docMk/>
            <pc:sldMk cId="2999958934" sldId="901"/>
            <ac:spMk id="13" creationId="{4D6E0738-BB92-4D55-B611-0E9A1ECC3FB8}"/>
          </ac:spMkLst>
        </pc:spChg>
        <pc:spChg chg="add mod">
          <ac:chgData name="Stalin Jacob Wilson Packia Dhas" userId="050d7d71-3621-4503-95e8-1c9a9d962492" providerId="ADAL" clId="{3FBC77E1-FE42-4F9E-B4B2-3759F3328945}" dt="2026-04-27T23:43:08.539" v="795"/>
          <ac:spMkLst>
            <pc:docMk/>
            <pc:sldMk cId="2999958934" sldId="901"/>
            <ac:spMk id="14" creationId="{F98A6627-B1D1-4DBD-B6DD-E5E46AD8F2A0}"/>
          </ac:spMkLst>
        </pc:spChg>
        <pc:spChg chg="add mod">
          <ac:chgData name="Stalin Jacob Wilson Packia Dhas" userId="050d7d71-3621-4503-95e8-1c9a9d962492" providerId="ADAL" clId="{3FBC77E1-FE42-4F9E-B4B2-3759F3328945}" dt="2026-04-27T23:43:08.539" v="804"/>
          <ac:spMkLst>
            <pc:docMk/>
            <pc:sldMk cId="2999958934" sldId="901"/>
            <ac:spMk id="15" creationId="{429B55E7-E959-45EE-ABE9-E34700DB8E83}"/>
          </ac:spMkLst>
        </pc:spChg>
        <pc:spChg chg="add mod">
          <ac:chgData name="Stalin Jacob Wilson Packia Dhas" userId="050d7d71-3621-4503-95e8-1c9a9d962492" providerId="ADAL" clId="{3FBC77E1-FE42-4F9E-B4B2-3759F3328945}" dt="2026-04-27T23:43:08.547" v="815"/>
          <ac:spMkLst>
            <pc:docMk/>
            <pc:sldMk cId="2999958934" sldId="901"/>
            <ac:spMk id="16" creationId="{E51098EF-4A56-4FD6-A294-E557DC1CE4A5}"/>
          </ac:spMkLst>
        </pc:spChg>
        <pc:spChg chg="add mod">
          <ac:chgData name="Stalin Jacob Wilson Packia Dhas" userId="050d7d71-3621-4503-95e8-1c9a9d962492" providerId="ADAL" clId="{3FBC77E1-FE42-4F9E-B4B2-3759F3328945}" dt="2026-04-27T23:43:08.555" v="825"/>
          <ac:spMkLst>
            <pc:docMk/>
            <pc:sldMk cId="2999958934" sldId="901"/>
            <ac:spMk id="17" creationId="{D401E44C-AE1D-4A2F-8C93-0735EFCEF82E}"/>
          </ac:spMkLst>
        </pc:spChg>
        <pc:spChg chg="add mod">
          <ac:chgData name="Stalin Jacob Wilson Packia Dhas" userId="050d7d71-3621-4503-95e8-1c9a9d962492" providerId="ADAL" clId="{3FBC77E1-FE42-4F9E-B4B2-3759F3328945}" dt="2026-04-27T23:43:08.563" v="835"/>
          <ac:spMkLst>
            <pc:docMk/>
            <pc:sldMk cId="2999958934" sldId="901"/>
            <ac:spMk id="18" creationId="{4E964BAC-6413-4B3B-8D39-47EC8B31EAC4}"/>
          </ac:spMkLst>
        </pc:spChg>
        <pc:spChg chg="add mod">
          <ac:chgData name="Stalin Jacob Wilson Packia Dhas" userId="050d7d71-3621-4503-95e8-1c9a9d962492" providerId="ADAL" clId="{3FBC77E1-FE42-4F9E-B4B2-3759F3328945}" dt="2026-04-27T23:43:08.563" v="844"/>
          <ac:spMkLst>
            <pc:docMk/>
            <pc:sldMk cId="2999958934" sldId="901"/>
            <ac:spMk id="19" creationId="{A8C5634F-0663-4739-8602-DF4BD2BAB67C}"/>
          </ac:spMkLst>
        </pc:spChg>
        <pc:spChg chg="add mod">
          <ac:chgData name="Stalin Jacob Wilson Packia Dhas" userId="050d7d71-3621-4503-95e8-1c9a9d962492" providerId="ADAL" clId="{3FBC77E1-FE42-4F9E-B4B2-3759F3328945}" dt="2026-04-27T23:43:08.571" v="855"/>
          <ac:spMkLst>
            <pc:docMk/>
            <pc:sldMk cId="2999958934" sldId="901"/>
            <ac:spMk id="20" creationId="{45E53C26-F945-4D99-A4CA-768615DD24FA}"/>
          </ac:spMkLst>
        </pc:spChg>
        <pc:spChg chg="add mod">
          <ac:chgData name="Stalin Jacob Wilson Packia Dhas" userId="050d7d71-3621-4503-95e8-1c9a9d962492" providerId="ADAL" clId="{3FBC77E1-FE42-4F9E-B4B2-3759F3328945}" dt="2026-04-27T23:43:08.579" v="865"/>
          <ac:spMkLst>
            <pc:docMk/>
            <pc:sldMk cId="2999958934" sldId="901"/>
            <ac:spMk id="21" creationId="{F54A2422-E112-40B7-8E34-D484D85DC9B8}"/>
          </ac:spMkLst>
        </pc:spChg>
        <pc:spChg chg="add mod">
          <ac:chgData name="Stalin Jacob Wilson Packia Dhas" userId="050d7d71-3621-4503-95e8-1c9a9d962492" providerId="ADAL" clId="{3FBC77E1-FE42-4F9E-B4B2-3759F3328945}" dt="2026-04-27T23:43:08.588" v="875"/>
          <ac:spMkLst>
            <pc:docMk/>
            <pc:sldMk cId="2999958934" sldId="901"/>
            <ac:spMk id="22" creationId="{D4C190B7-9B47-408F-B860-3100A42671EA}"/>
          </ac:spMkLst>
        </pc:spChg>
        <pc:spChg chg="add mod">
          <ac:chgData name="Stalin Jacob Wilson Packia Dhas" userId="050d7d71-3621-4503-95e8-1c9a9d962492" providerId="ADAL" clId="{3FBC77E1-FE42-4F9E-B4B2-3759F3328945}" dt="2026-04-27T23:43:08.588" v="884"/>
          <ac:spMkLst>
            <pc:docMk/>
            <pc:sldMk cId="2999958934" sldId="901"/>
            <ac:spMk id="23" creationId="{6FD5DB53-EBF6-4836-9087-AE5A4679D48C}"/>
          </ac:spMkLst>
        </pc:spChg>
        <pc:spChg chg="add mod">
          <ac:chgData name="Stalin Jacob Wilson Packia Dhas" userId="050d7d71-3621-4503-95e8-1c9a9d962492" providerId="ADAL" clId="{3FBC77E1-FE42-4F9E-B4B2-3759F3328945}" dt="2026-04-27T23:43:08.597" v="895"/>
          <ac:spMkLst>
            <pc:docMk/>
            <pc:sldMk cId="2999958934" sldId="901"/>
            <ac:spMk id="24" creationId="{15E03D6D-37B9-4711-968B-3A1BFEFA6AB1}"/>
          </ac:spMkLst>
        </pc:spChg>
        <pc:spChg chg="add mod">
          <ac:chgData name="Stalin Jacob Wilson Packia Dhas" userId="050d7d71-3621-4503-95e8-1c9a9d962492" providerId="ADAL" clId="{3FBC77E1-FE42-4F9E-B4B2-3759F3328945}" dt="2026-04-27T23:43:08.610" v="905"/>
          <ac:spMkLst>
            <pc:docMk/>
            <pc:sldMk cId="2999958934" sldId="901"/>
            <ac:spMk id="25" creationId="{F434BA08-2DB5-4AFC-B7A5-D717C52829A5}"/>
          </ac:spMkLst>
        </pc:spChg>
        <pc:spChg chg="add mod">
          <ac:chgData name="Stalin Jacob Wilson Packia Dhas" userId="050d7d71-3621-4503-95e8-1c9a9d962492" providerId="ADAL" clId="{3FBC77E1-FE42-4F9E-B4B2-3759F3328945}" dt="2026-04-27T23:43:08.677" v="921"/>
          <ac:spMkLst>
            <pc:docMk/>
            <pc:sldMk cId="2999958934" sldId="901"/>
            <ac:spMk id="26" creationId="{810E5764-4386-44C9-A1CB-3E0D7C7094FD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8:33.974" v="21545" actId="47"/>
        <pc:sldMkLst>
          <pc:docMk/>
          <pc:sldMk cId="702342055" sldId="902"/>
        </pc:sldMkLst>
        <pc:spChg chg="mod">
          <ac:chgData name="Stalin Jacob Wilson Packia Dhas" userId="050d7d71-3621-4503-95e8-1c9a9d962492" providerId="ADAL" clId="{3FBC77E1-FE42-4F9E-B4B2-3759F3328945}" dt="2026-04-28T00:10:46.411" v="18093" actId="404"/>
          <ac:spMkLst>
            <pc:docMk/>
            <pc:sldMk cId="702342055" sldId="90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7T23:43:10.168" v="926"/>
          <ac:spMkLst>
            <pc:docMk/>
            <pc:sldMk cId="702342055" sldId="90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7T23:43:10.180" v="937"/>
          <ac:spMkLst>
            <pc:docMk/>
            <pc:sldMk cId="702342055" sldId="902"/>
            <ac:spMk id="4" creationId="{84B2223D-0D8F-4A49-9603-F18D492554C3}"/>
          </ac:spMkLst>
        </pc:spChg>
        <pc:spChg chg="add mod">
          <ac:chgData name="Stalin Jacob Wilson Packia Dhas" userId="050d7d71-3621-4503-95e8-1c9a9d962492" providerId="ADAL" clId="{3FBC77E1-FE42-4F9E-B4B2-3759F3328945}" dt="2026-04-27T23:43:10.188" v="949"/>
          <ac:spMkLst>
            <pc:docMk/>
            <pc:sldMk cId="702342055" sldId="902"/>
            <ac:spMk id="5" creationId="{84450FA6-6EBC-47DA-B867-D73ABEB66E3C}"/>
          </ac:spMkLst>
        </pc:spChg>
        <pc:spChg chg="add mod">
          <ac:chgData name="Stalin Jacob Wilson Packia Dhas" userId="050d7d71-3621-4503-95e8-1c9a9d962492" providerId="ADAL" clId="{3FBC77E1-FE42-4F9E-B4B2-3759F3328945}" dt="2026-04-27T23:43:10.188" v="956"/>
          <ac:spMkLst>
            <pc:docMk/>
            <pc:sldMk cId="702342055" sldId="902"/>
            <ac:spMk id="6" creationId="{98F681C3-C637-42EC-9719-62377CDC8E50}"/>
          </ac:spMkLst>
        </pc:spChg>
        <pc:spChg chg="add mod">
          <ac:chgData name="Stalin Jacob Wilson Packia Dhas" userId="050d7d71-3621-4503-95e8-1c9a9d962492" providerId="ADAL" clId="{3FBC77E1-FE42-4F9E-B4B2-3759F3328945}" dt="2026-04-27T23:43:10.196" v="963"/>
          <ac:spMkLst>
            <pc:docMk/>
            <pc:sldMk cId="702342055" sldId="902"/>
            <ac:spMk id="7" creationId="{2EB207D3-8B04-4311-9244-17E8F8D78748}"/>
          </ac:spMkLst>
        </pc:spChg>
        <pc:spChg chg="add mod">
          <ac:chgData name="Stalin Jacob Wilson Packia Dhas" userId="050d7d71-3621-4503-95e8-1c9a9d962492" providerId="ADAL" clId="{3FBC77E1-FE42-4F9E-B4B2-3759F3328945}" dt="2026-04-27T23:43:10.200" v="972"/>
          <ac:spMkLst>
            <pc:docMk/>
            <pc:sldMk cId="702342055" sldId="902"/>
            <ac:spMk id="8" creationId="{5B7885C5-A848-4965-AF9A-70587704581B}"/>
          </ac:spMkLst>
        </pc:spChg>
        <pc:spChg chg="add mod">
          <ac:chgData name="Stalin Jacob Wilson Packia Dhas" userId="050d7d71-3621-4503-95e8-1c9a9d962492" providerId="ADAL" clId="{3FBC77E1-FE42-4F9E-B4B2-3759F3328945}" dt="2026-04-27T23:43:10.205" v="979"/>
          <ac:spMkLst>
            <pc:docMk/>
            <pc:sldMk cId="702342055" sldId="902"/>
            <ac:spMk id="9" creationId="{07C5549E-2BC6-45C3-BDB1-67BFD3F7FBC2}"/>
          </ac:spMkLst>
        </pc:spChg>
        <pc:spChg chg="add mod">
          <ac:chgData name="Stalin Jacob Wilson Packia Dhas" userId="050d7d71-3621-4503-95e8-1c9a9d962492" providerId="ADAL" clId="{3FBC77E1-FE42-4F9E-B4B2-3759F3328945}" dt="2026-04-27T23:43:10.213" v="986"/>
          <ac:spMkLst>
            <pc:docMk/>
            <pc:sldMk cId="702342055" sldId="902"/>
            <ac:spMk id="10" creationId="{12E34602-8E4C-4AEC-90FF-D6D7CF539DA3}"/>
          </ac:spMkLst>
        </pc:spChg>
        <pc:spChg chg="add mod">
          <ac:chgData name="Stalin Jacob Wilson Packia Dhas" userId="050d7d71-3621-4503-95e8-1c9a9d962492" providerId="ADAL" clId="{3FBC77E1-FE42-4F9E-B4B2-3759F3328945}" dt="2026-04-27T23:43:10.237" v="996"/>
          <ac:spMkLst>
            <pc:docMk/>
            <pc:sldMk cId="702342055" sldId="902"/>
            <ac:spMk id="11" creationId="{736229DA-CE0A-4870-AACB-B68241DCA17B}"/>
          </ac:spMkLst>
        </pc:spChg>
        <pc:spChg chg="add mod">
          <ac:chgData name="Stalin Jacob Wilson Packia Dhas" userId="050d7d71-3621-4503-95e8-1c9a9d962492" providerId="ADAL" clId="{3FBC77E1-FE42-4F9E-B4B2-3759F3328945}" dt="2026-04-27T23:43:10.243" v="1005"/>
          <ac:spMkLst>
            <pc:docMk/>
            <pc:sldMk cId="702342055" sldId="902"/>
            <ac:spMk id="12" creationId="{A5C33EAD-A806-4AF2-8D02-2FD1C166F667}"/>
          </ac:spMkLst>
        </pc:spChg>
        <pc:spChg chg="add mod">
          <ac:chgData name="Stalin Jacob Wilson Packia Dhas" userId="050d7d71-3621-4503-95e8-1c9a9d962492" providerId="ADAL" clId="{3FBC77E1-FE42-4F9E-B4B2-3759F3328945}" dt="2026-04-27T23:43:10.245" v="1016"/>
          <ac:spMkLst>
            <pc:docMk/>
            <pc:sldMk cId="702342055" sldId="902"/>
            <ac:spMk id="13" creationId="{ADE26B31-13F3-4564-B3B7-2975950C6975}"/>
          </ac:spMkLst>
        </pc:spChg>
        <pc:spChg chg="add mod">
          <ac:chgData name="Stalin Jacob Wilson Packia Dhas" userId="050d7d71-3621-4503-95e8-1c9a9d962492" providerId="ADAL" clId="{3FBC77E1-FE42-4F9E-B4B2-3759F3328945}" dt="2026-04-27T23:43:10.255" v="1026"/>
          <ac:spMkLst>
            <pc:docMk/>
            <pc:sldMk cId="702342055" sldId="902"/>
            <ac:spMk id="14" creationId="{70C77B83-B931-40AE-A06E-3217507658EF}"/>
          </ac:spMkLst>
        </pc:spChg>
        <pc:spChg chg="add mod">
          <ac:chgData name="Stalin Jacob Wilson Packia Dhas" userId="050d7d71-3621-4503-95e8-1c9a9d962492" providerId="ADAL" clId="{3FBC77E1-FE42-4F9E-B4B2-3759F3328945}" dt="2026-04-27T23:43:10.263" v="1036"/>
          <ac:spMkLst>
            <pc:docMk/>
            <pc:sldMk cId="702342055" sldId="902"/>
            <ac:spMk id="15" creationId="{EF2ACC94-5E71-456E-835F-88103869E70E}"/>
          </ac:spMkLst>
        </pc:spChg>
        <pc:spChg chg="add mod">
          <ac:chgData name="Stalin Jacob Wilson Packia Dhas" userId="050d7d71-3621-4503-95e8-1c9a9d962492" providerId="ADAL" clId="{3FBC77E1-FE42-4F9E-B4B2-3759F3328945}" dt="2026-04-27T23:43:10.263" v="1045"/>
          <ac:spMkLst>
            <pc:docMk/>
            <pc:sldMk cId="702342055" sldId="902"/>
            <ac:spMk id="16" creationId="{BC1ED641-7429-492E-A5A9-32241F513502}"/>
          </ac:spMkLst>
        </pc:spChg>
        <pc:spChg chg="add mod">
          <ac:chgData name="Stalin Jacob Wilson Packia Dhas" userId="050d7d71-3621-4503-95e8-1c9a9d962492" providerId="ADAL" clId="{3FBC77E1-FE42-4F9E-B4B2-3759F3328945}" dt="2026-04-27T23:43:10.273" v="1056"/>
          <ac:spMkLst>
            <pc:docMk/>
            <pc:sldMk cId="702342055" sldId="902"/>
            <ac:spMk id="17" creationId="{40C951CC-AEFC-4BDC-97D9-12EDB77C6EB2}"/>
          </ac:spMkLst>
        </pc:spChg>
        <pc:spChg chg="add mod">
          <ac:chgData name="Stalin Jacob Wilson Packia Dhas" userId="050d7d71-3621-4503-95e8-1c9a9d962492" providerId="ADAL" clId="{3FBC77E1-FE42-4F9E-B4B2-3759F3328945}" dt="2026-04-27T23:43:10.281" v="1066"/>
          <ac:spMkLst>
            <pc:docMk/>
            <pc:sldMk cId="702342055" sldId="902"/>
            <ac:spMk id="18" creationId="{990F79E8-2279-43DA-8C1E-F3A853BD49D7}"/>
          </ac:spMkLst>
        </pc:spChg>
        <pc:spChg chg="add mod">
          <ac:chgData name="Stalin Jacob Wilson Packia Dhas" userId="050d7d71-3621-4503-95e8-1c9a9d962492" providerId="ADAL" clId="{3FBC77E1-FE42-4F9E-B4B2-3759F3328945}" dt="2026-04-27T23:43:10.288" v="1076"/>
          <ac:spMkLst>
            <pc:docMk/>
            <pc:sldMk cId="702342055" sldId="902"/>
            <ac:spMk id="19" creationId="{BE699225-78A4-404E-A86D-36B2AB4F4DC2}"/>
          </ac:spMkLst>
        </pc:spChg>
        <pc:spChg chg="add mod">
          <ac:chgData name="Stalin Jacob Wilson Packia Dhas" userId="050d7d71-3621-4503-95e8-1c9a9d962492" providerId="ADAL" clId="{3FBC77E1-FE42-4F9E-B4B2-3759F3328945}" dt="2026-04-27T23:43:10.298" v="1085"/>
          <ac:spMkLst>
            <pc:docMk/>
            <pc:sldMk cId="702342055" sldId="902"/>
            <ac:spMk id="20" creationId="{9DE07125-FA56-433B-8BC4-D0F1BDF73AE5}"/>
          </ac:spMkLst>
        </pc:spChg>
        <pc:spChg chg="add mod">
          <ac:chgData name="Stalin Jacob Wilson Packia Dhas" userId="050d7d71-3621-4503-95e8-1c9a9d962492" providerId="ADAL" clId="{3FBC77E1-FE42-4F9E-B4B2-3759F3328945}" dt="2026-04-27T23:43:10.304" v="1096"/>
          <ac:spMkLst>
            <pc:docMk/>
            <pc:sldMk cId="702342055" sldId="902"/>
            <ac:spMk id="21" creationId="{3B7A999A-D0A8-48EE-BFD2-9F5CD77CB485}"/>
          </ac:spMkLst>
        </pc:spChg>
        <pc:spChg chg="add mod">
          <ac:chgData name="Stalin Jacob Wilson Packia Dhas" userId="050d7d71-3621-4503-95e8-1c9a9d962492" providerId="ADAL" clId="{3FBC77E1-FE42-4F9E-B4B2-3759F3328945}" dt="2026-04-27T23:43:10.316" v="1106"/>
          <ac:spMkLst>
            <pc:docMk/>
            <pc:sldMk cId="702342055" sldId="902"/>
            <ac:spMk id="22" creationId="{CBA3E71C-769A-4294-A529-3EC5A95B7E6E}"/>
          </ac:spMkLst>
        </pc:spChg>
        <pc:spChg chg="add mod">
          <ac:chgData name="Stalin Jacob Wilson Packia Dhas" userId="050d7d71-3621-4503-95e8-1c9a9d962492" providerId="ADAL" clId="{3FBC77E1-FE42-4F9E-B4B2-3759F3328945}" dt="2026-04-27T23:43:10.326" v="1116"/>
          <ac:spMkLst>
            <pc:docMk/>
            <pc:sldMk cId="702342055" sldId="902"/>
            <ac:spMk id="23" creationId="{FC6FF389-1FB3-42E6-B5DA-FAD8157BBEC6}"/>
          </ac:spMkLst>
        </pc:spChg>
        <pc:spChg chg="add mod">
          <ac:chgData name="Stalin Jacob Wilson Packia Dhas" userId="050d7d71-3621-4503-95e8-1c9a9d962492" providerId="ADAL" clId="{3FBC77E1-FE42-4F9E-B4B2-3759F3328945}" dt="2026-04-27T23:43:10.334" v="1125"/>
          <ac:spMkLst>
            <pc:docMk/>
            <pc:sldMk cId="702342055" sldId="902"/>
            <ac:spMk id="24" creationId="{9F0F5ECC-1BAE-4803-8316-CF807B249B51}"/>
          </ac:spMkLst>
        </pc:spChg>
        <pc:spChg chg="add mod">
          <ac:chgData name="Stalin Jacob Wilson Packia Dhas" userId="050d7d71-3621-4503-95e8-1c9a9d962492" providerId="ADAL" clId="{3FBC77E1-FE42-4F9E-B4B2-3759F3328945}" dt="2026-04-27T23:43:10.344" v="1136"/>
          <ac:spMkLst>
            <pc:docMk/>
            <pc:sldMk cId="702342055" sldId="902"/>
            <ac:spMk id="25" creationId="{F83B6DA8-4A12-4091-B6AE-C8FF470B7153}"/>
          </ac:spMkLst>
        </pc:spChg>
        <pc:spChg chg="add mod">
          <ac:chgData name="Stalin Jacob Wilson Packia Dhas" userId="050d7d71-3621-4503-95e8-1c9a9d962492" providerId="ADAL" clId="{3FBC77E1-FE42-4F9E-B4B2-3759F3328945}" dt="2026-04-27T23:43:10.350" v="1146"/>
          <ac:spMkLst>
            <pc:docMk/>
            <pc:sldMk cId="702342055" sldId="902"/>
            <ac:spMk id="26" creationId="{4EE5F14B-F4F0-4142-9531-5C9739C51215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8:34.733" v="21546" actId="47"/>
        <pc:sldMkLst>
          <pc:docMk/>
          <pc:sldMk cId="3477898969" sldId="903"/>
        </pc:sldMkLst>
        <pc:spChg chg="mod">
          <ac:chgData name="Stalin Jacob Wilson Packia Dhas" userId="050d7d71-3621-4503-95e8-1c9a9d962492" providerId="ADAL" clId="{3FBC77E1-FE42-4F9E-B4B2-3759F3328945}" dt="2026-04-28T00:10:56.357" v="18097" actId="404"/>
          <ac:spMkLst>
            <pc:docMk/>
            <pc:sldMk cId="3477898969" sldId="90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7T23:43:11.495" v="1151"/>
          <ac:spMkLst>
            <pc:docMk/>
            <pc:sldMk cId="3477898969" sldId="90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7T23:43:11.505" v="1162"/>
          <ac:spMkLst>
            <pc:docMk/>
            <pc:sldMk cId="3477898969" sldId="903"/>
            <ac:spMk id="4" creationId="{BEB7E877-11FD-43DD-BF85-66C4B6B7E9A0}"/>
          </ac:spMkLst>
        </pc:spChg>
        <pc:spChg chg="add mod">
          <ac:chgData name="Stalin Jacob Wilson Packia Dhas" userId="050d7d71-3621-4503-95e8-1c9a9d962492" providerId="ADAL" clId="{3FBC77E1-FE42-4F9E-B4B2-3759F3328945}" dt="2026-04-27T23:43:11.513" v="1174"/>
          <ac:spMkLst>
            <pc:docMk/>
            <pc:sldMk cId="3477898969" sldId="903"/>
            <ac:spMk id="5" creationId="{B4774502-9D3E-4DFC-B579-27AD9CA3479B}"/>
          </ac:spMkLst>
        </pc:spChg>
        <pc:spChg chg="add mod">
          <ac:chgData name="Stalin Jacob Wilson Packia Dhas" userId="050d7d71-3621-4503-95e8-1c9a9d962492" providerId="ADAL" clId="{3FBC77E1-FE42-4F9E-B4B2-3759F3328945}" dt="2026-04-27T23:43:11.513" v="1181"/>
          <ac:spMkLst>
            <pc:docMk/>
            <pc:sldMk cId="3477898969" sldId="903"/>
            <ac:spMk id="6" creationId="{FAEA1351-1B63-4DF7-AE9F-9783BCCCCAD7}"/>
          </ac:spMkLst>
        </pc:spChg>
        <pc:spChg chg="add mod">
          <ac:chgData name="Stalin Jacob Wilson Packia Dhas" userId="050d7d71-3621-4503-95e8-1c9a9d962492" providerId="ADAL" clId="{3FBC77E1-FE42-4F9E-B4B2-3759F3328945}" dt="2026-04-27T23:43:11.523" v="1188"/>
          <ac:spMkLst>
            <pc:docMk/>
            <pc:sldMk cId="3477898969" sldId="903"/>
            <ac:spMk id="7" creationId="{88E10A9B-140A-4754-87F2-5FA1AF999362}"/>
          </ac:spMkLst>
        </pc:spChg>
        <pc:spChg chg="add mod">
          <ac:chgData name="Stalin Jacob Wilson Packia Dhas" userId="050d7d71-3621-4503-95e8-1c9a9d962492" providerId="ADAL" clId="{3FBC77E1-FE42-4F9E-B4B2-3759F3328945}" dt="2026-04-27T23:43:11.534" v="1195"/>
          <ac:spMkLst>
            <pc:docMk/>
            <pc:sldMk cId="3477898969" sldId="903"/>
            <ac:spMk id="8" creationId="{58A2E9A9-6C60-4BDE-B650-787ED8C05460}"/>
          </ac:spMkLst>
        </pc:spChg>
        <pc:spChg chg="add mod">
          <ac:chgData name="Stalin Jacob Wilson Packia Dhas" userId="050d7d71-3621-4503-95e8-1c9a9d962492" providerId="ADAL" clId="{3FBC77E1-FE42-4F9E-B4B2-3759F3328945}" dt="2026-04-27T23:43:11.543" v="1202"/>
          <ac:spMkLst>
            <pc:docMk/>
            <pc:sldMk cId="3477898969" sldId="903"/>
            <ac:spMk id="9" creationId="{1F70C499-0D58-4598-BCA6-E406C03BBE0C}"/>
          </ac:spMkLst>
        </pc:spChg>
        <pc:spChg chg="add mod">
          <ac:chgData name="Stalin Jacob Wilson Packia Dhas" userId="050d7d71-3621-4503-95e8-1c9a9d962492" providerId="ADAL" clId="{3FBC77E1-FE42-4F9E-B4B2-3759F3328945}" dt="2026-04-27T23:43:11.559" v="1212"/>
          <ac:spMkLst>
            <pc:docMk/>
            <pc:sldMk cId="3477898969" sldId="903"/>
            <ac:spMk id="10" creationId="{EC0AEECE-E7C7-4197-8CDB-CF5CF04F32A8}"/>
          </ac:spMkLst>
        </pc:spChg>
        <pc:spChg chg="add mod">
          <ac:chgData name="Stalin Jacob Wilson Packia Dhas" userId="050d7d71-3621-4503-95e8-1c9a9d962492" providerId="ADAL" clId="{3FBC77E1-FE42-4F9E-B4B2-3759F3328945}" dt="2026-04-27T23:43:11.563" v="1221"/>
          <ac:spMkLst>
            <pc:docMk/>
            <pc:sldMk cId="3477898969" sldId="903"/>
            <ac:spMk id="11" creationId="{FD974E12-BED6-49D2-A92E-5557000E214B}"/>
          </ac:spMkLst>
        </pc:spChg>
        <pc:spChg chg="add mod">
          <ac:chgData name="Stalin Jacob Wilson Packia Dhas" userId="050d7d71-3621-4503-95e8-1c9a9d962492" providerId="ADAL" clId="{3FBC77E1-FE42-4F9E-B4B2-3759F3328945}" dt="2026-04-27T23:43:11.563" v="1232"/>
          <ac:spMkLst>
            <pc:docMk/>
            <pc:sldMk cId="3477898969" sldId="903"/>
            <ac:spMk id="12" creationId="{D29D7651-6ECF-4223-9A75-6DBE1E610E14}"/>
          </ac:spMkLst>
        </pc:spChg>
        <pc:spChg chg="add mod">
          <ac:chgData name="Stalin Jacob Wilson Packia Dhas" userId="050d7d71-3621-4503-95e8-1c9a9d962492" providerId="ADAL" clId="{3FBC77E1-FE42-4F9E-B4B2-3759F3328945}" dt="2026-04-27T23:43:11.571" v="1242"/>
          <ac:spMkLst>
            <pc:docMk/>
            <pc:sldMk cId="3477898969" sldId="903"/>
            <ac:spMk id="13" creationId="{AE76754C-953D-44D8-A3E7-8C49A456A866}"/>
          </ac:spMkLst>
        </pc:spChg>
        <pc:spChg chg="add mod">
          <ac:chgData name="Stalin Jacob Wilson Packia Dhas" userId="050d7d71-3621-4503-95e8-1c9a9d962492" providerId="ADAL" clId="{3FBC77E1-FE42-4F9E-B4B2-3759F3328945}" dt="2026-04-27T23:43:11.580" v="1252"/>
          <ac:spMkLst>
            <pc:docMk/>
            <pc:sldMk cId="3477898969" sldId="903"/>
            <ac:spMk id="14" creationId="{504BCA4C-5B0E-4258-A82A-73B3FBEEBDF9}"/>
          </ac:spMkLst>
        </pc:spChg>
        <pc:spChg chg="add mod">
          <ac:chgData name="Stalin Jacob Wilson Packia Dhas" userId="050d7d71-3621-4503-95e8-1c9a9d962492" providerId="ADAL" clId="{3FBC77E1-FE42-4F9E-B4B2-3759F3328945}" dt="2026-04-27T23:43:11.580" v="1261"/>
          <ac:spMkLst>
            <pc:docMk/>
            <pc:sldMk cId="3477898969" sldId="903"/>
            <ac:spMk id="15" creationId="{0A943E84-A270-455B-94FB-0BA232BA74D6}"/>
          </ac:spMkLst>
        </pc:spChg>
        <pc:spChg chg="add mod">
          <ac:chgData name="Stalin Jacob Wilson Packia Dhas" userId="050d7d71-3621-4503-95e8-1c9a9d962492" providerId="ADAL" clId="{3FBC77E1-FE42-4F9E-B4B2-3759F3328945}" dt="2026-04-27T23:43:11.587" v="1272"/>
          <ac:spMkLst>
            <pc:docMk/>
            <pc:sldMk cId="3477898969" sldId="903"/>
            <ac:spMk id="16" creationId="{627613CD-F230-4B54-AFA5-78642CFB1330}"/>
          </ac:spMkLst>
        </pc:spChg>
        <pc:spChg chg="add mod">
          <ac:chgData name="Stalin Jacob Wilson Packia Dhas" userId="050d7d71-3621-4503-95e8-1c9a9d962492" providerId="ADAL" clId="{3FBC77E1-FE42-4F9E-B4B2-3759F3328945}" dt="2026-04-27T23:43:11.595" v="1282"/>
          <ac:spMkLst>
            <pc:docMk/>
            <pc:sldMk cId="3477898969" sldId="903"/>
            <ac:spMk id="17" creationId="{291FA693-F89D-45AA-B984-238F0D2901E4}"/>
          </ac:spMkLst>
        </pc:spChg>
        <pc:spChg chg="add mod">
          <ac:chgData name="Stalin Jacob Wilson Packia Dhas" userId="050d7d71-3621-4503-95e8-1c9a9d962492" providerId="ADAL" clId="{3FBC77E1-FE42-4F9E-B4B2-3759F3328945}" dt="2026-04-27T23:43:11.603" v="1292"/>
          <ac:spMkLst>
            <pc:docMk/>
            <pc:sldMk cId="3477898969" sldId="903"/>
            <ac:spMk id="18" creationId="{615B4612-95CD-4FCC-83A1-F4740F6941AF}"/>
          </ac:spMkLst>
        </pc:spChg>
        <pc:spChg chg="add mod">
          <ac:chgData name="Stalin Jacob Wilson Packia Dhas" userId="050d7d71-3621-4503-95e8-1c9a9d962492" providerId="ADAL" clId="{3FBC77E1-FE42-4F9E-B4B2-3759F3328945}" dt="2026-04-27T23:43:11.605" v="1301"/>
          <ac:spMkLst>
            <pc:docMk/>
            <pc:sldMk cId="3477898969" sldId="903"/>
            <ac:spMk id="19" creationId="{24BAE2E2-76B1-4946-A487-EAF1DC07D756}"/>
          </ac:spMkLst>
        </pc:spChg>
        <pc:spChg chg="add mod">
          <ac:chgData name="Stalin Jacob Wilson Packia Dhas" userId="050d7d71-3621-4503-95e8-1c9a9d962492" providerId="ADAL" clId="{3FBC77E1-FE42-4F9E-B4B2-3759F3328945}" dt="2026-04-27T23:43:11.612" v="1312"/>
          <ac:spMkLst>
            <pc:docMk/>
            <pc:sldMk cId="3477898969" sldId="903"/>
            <ac:spMk id="20" creationId="{9414D7CE-D612-4863-8490-64CF8B5BE053}"/>
          </ac:spMkLst>
        </pc:spChg>
        <pc:spChg chg="add mod">
          <ac:chgData name="Stalin Jacob Wilson Packia Dhas" userId="050d7d71-3621-4503-95e8-1c9a9d962492" providerId="ADAL" clId="{3FBC77E1-FE42-4F9E-B4B2-3759F3328945}" dt="2026-04-27T23:43:11.612" v="1322"/>
          <ac:spMkLst>
            <pc:docMk/>
            <pc:sldMk cId="3477898969" sldId="903"/>
            <ac:spMk id="21" creationId="{58BB2693-9CAE-4423-822B-ED0D152D8951}"/>
          </ac:spMkLst>
        </pc:spChg>
        <pc:spChg chg="add mod">
          <ac:chgData name="Stalin Jacob Wilson Packia Dhas" userId="050d7d71-3621-4503-95e8-1c9a9d962492" providerId="ADAL" clId="{3FBC77E1-FE42-4F9E-B4B2-3759F3328945}" dt="2026-04-27T23:43:11.621" v="1332"/>
          <ac:spMkLst>
            <pc:docMk/>
            <pc:sldMk cId="3477898969" sldId="903"/>
            <ac:spMk id="22" creationId="{CA30C44C-E9F5-4B1D-830D-C6A5F4680371}"/>
          </ac:spMkLst>
        </pc:spChg>
        <pc:spChg chg="add mod">
          <ac:chgData name="Stalin Jacob Wilson Packia Dhas" userId="050d7d71-3621-4503-95e8-1c9a9d962492" providerId="ADAL" clId="{3FBC77E1-FE42-4F9E-B4B2-3759F3328945}" dt="2026-04-27T23:43:11.630" v="1341"/>
          <ac:spMkLst>
            <pc:docMk/>
            <pc:sldMk cId="3477898969" sldId="903"/>
            <ac:spMk id="23" creationId="{E3CCC4CE-A231-4934-9051-B8397086B470}"/>
          </ac:spMkLst>
        </pc:spChg>
        <pc:spChg chg="add mod">
          <ac:chgData name="Stalin Jacob Wilson Packia Dhas" userId="050d7d71-3621-4503-95e8-1c9a9d962492" providerId="ADAL" clId="{3FBC77E1-FE42-4F9E-B4B2-3759F3328945}" dt="2026-04-27T23:43:11.630" v="1352"/>
          <ac:spMkLst>
            <pc:docMk/>
            <pc:sldMk cId="3477898969" sldId="903"/>
            <ac:spMk id="24" creationId="{091AC8EA-528C-42E4-A810-E6A2BEEFF923}"/>
          </ac:spMkLst>
        </pc:spChg>
        <pc:spChg chg="add mod">
          <ac:chgData name="Stalin Jacob Wilson Packia Dhas" userId="050d7d71-3621-4503-95e8-1c9a9d962492" providerId="ADAL" clId="{3FBC77E1-FE42-4F9E-B4B2-3759F3328945}" dt="2026-04-27T23:43:11.638" v="1362"/>
          <ac:spMkLst>
            <pc:docMk/>
            <pc:sldMk cId="3477898969" sldId="903"/>
            <ac:spMk id="25" creationId="{5067B54D-93D2-4D05-B7BA-EC7EE4C55BEE}"/>
          </ac:spMkLst>
        </pc:spChg>
        <pc:spChg chg="add mod">
          <ac:chgData name="Stalin Jacob Wilson Packia Dhas" userId="050d7d71-3621-4503-95e8-1c9a9d962492" providerId="ADAL" clId="{3FBC77E1-FE42-4F9E-B4B2-3759F3328945}" dt="2026-04-27T23:43:11.659" v="1378"/>
          <ac:spMkLst>
            <pc:docMk/>
            <pc:sldMk cId="3477898969" sldId="903"/>
            <ac:spMk id="26" creationId="{19A6B45E-53E7-4B9A-A1A9-C77F24564681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8:35.209" v="21547" actId="47"/>
        <pc:sldMkLst>
          <pc:docMk/>
          <pc:sldMk cId="451334909" sldId="904"/>
        </pc:sldMkLst>
        <pc:spChg chg="mod">
          <ac:chgData name="Stalin Jacob Wilson Packia Dhas" userId="050d7d71-3621-4503-95e8-1c9a9d962492" providerId="ADAL" clId="{3FBC77E1-FE42-4F9E-B4B2-3759F3328945}" dt="2026-04-28T00:11:04.896" v="18101" actId="404"/>
          <ac:spMkLst>
            <pc:docMk/>
            <pc:sldMk cId="451334909" sldId="90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7T23:43:13.104" v="1383"/>
          <ac:spMkLst>
            <pc:docMk/>
            <pc:sldMk cId="451334909" sldId="90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7T23:43:13.120" v="1394"/>
          <ac:spMkLst>
            <pc:docMk/>
            <pc:sldMk cId="451334909" sldId="904"/>
            <ac:spMk id="4" creationId="{2EDF22D8-E6B5-48DF-B07E-ED832B32DBFD}"/>
          </ac:spMkLst>
        </pc:spChg>
        <pc:spChg chg="add mod">
          <ac:chgData name="Stalin Jacob Wilson Packia Dhas" userId="050d7d71-3621-4503-95e8-1c9a9d962492" providerId="ADAL" clId="{3FBC77E1-FE42-4F9E-B4B2-3759F3328945}" dt="2026-04-27T23:43:13.129" v="1406"/>
          <ac:spMkLst>
            <pc:docMk/>
            <pc:sldMk cId="451334909" sldId="904"/>
            <ac:spMk id="5" creationId="{B5618807-29C7-486A-BF8A-A2AA8FE7F751}"/>
          </ac:spMkLst>
        </pc:spChg>
        <pc:spChg chg="add mod">
          <ac:chgData name="Stalin Jacob Wilson Packia Dhas" userId="050d7d71-3621-4503-95e8-1c9a9d962492" providerId="ADAL" clId="{3FBC77E1-FE42-4F9E-B4B2-3759F3328945}" dt="2026-04-27T23:43:13.130" v="1413"/>
          <ac:spMkLst>
            <pc:docMk/>
            <pc:sldMk cId="451334909" sldId="904"/>
            <ac:spMk id="6" creationId="{877DB461-0DBE-41DC-92F6-2C47DEBF1C71}"/>
          </ac:spMkLst>
        </pc:spChg>
        <pc:spChg chg="add mod">
          <ac:chgData name="Stalin Jacob Wilson Packia Dhas" userId="050d7d71-3621-4503-95e8-1c9a9d962492" providerId="ADAL" clId="{3FBC77E1-FE42-4F9E-B4B2-3759F3328945}" dt="2026-04-27T23:43:13.138" v="1420"/>
          <ac:spMkLst>
            <pc:docMk/>
            <pc:sldMk cId="451334909" sldId="904"/>
            <ac:spMk id="7" creationId="{7D022330-1B3C-49C9-A06A-20A6D8E598BF}"/>
          </ac:spMkLst>
        </pc:spChg>
        <pc:spChg chg="add mod">
          <ac:chgData name="Stalin Jacob Wilson Packia Dhas" userId="050d7d71-3621-4503-95e8-1c9a9d962492" providerId="ADAL" clId="{3FBC77E1-FE42-4F9E-B4B2-3759F3328945}" dt="2026-04-27T23:43:13.138" v="1429"/>
          <ac:spMkLst>
            <pc:docMk/>
            <pc:sldMk cId="451334909" sldId="904"/>
            <ac:spMk id="8" creationId="{8DE52E3A-BF10-4966-894E-861CAF17EFA6}"/>
          </ac:spMkLst>
        </pc:spChg>
        <pc:spChg chg="add mod">
          <ac:chgData name="Stalin Jacob Wilson Packia Dhas" userId="050d7d71-3621-4503-95e8-1c9a9d962492" providerId="ADAL" clId="{3FBC77E1-FE42-4F9E-B4B2-3759F3328945}" dt="2026-04-27T23:43:13.159" v="1436"/>
          <ac:spMkLst>
            <pc:docMk/>
            <pc:sldMk cId="451334909" sldId="904"/>
            <ac:spMk id="9" creationId="{F684E598-F9E2-4678-A05B-AD0AC7047ACD}"/>
          </ac:spMkLst>
        </pc:spChg>
        <pc:spChg chg="add mod">
          <ac:chgData name="Stalin Jacob Wilson Packia Dhas" userId="050d7d71-3621-4503-95e8-1c9a9d962492" providerId="ADAL" clId="{3FBC77E1-FE42-4F9E-B4B2-3759F3328945}" dt="2026-04-27T23:43:13.171" v="1443"/>
          <ac:spMkLst>
            <pc:docMk/>
            <pc:sldMk cId="451334909" sldId="904"/>
            <ac:spMk id="10" creationId="{E26EC44E-761A-4FC4-BCBE-0549049D4612}"/>
          </ac:spMkLst>
        </pc:spChg>
        <pc:spChg chg="add mod">
          <ac:chgData name="Stalin Jacob Wilson Packia Dhas" userId="050d7d71-3621-4503-95e8-1c9a9d962492" providerId="ADAL" clId="{3FBC77E1-FE42-4F9E-B4B2-3759F3328945}" dt="2026-04-27T23:43:13.189" v="1453"/>
          <ac:spMkLst>
            <pc:docMk/>
            <pc:sldMk cId="451334909" sldId="904"/>
            <ac:spMk id="11" creationId="{65564E8A-9CBB-4ED0-8474-B90A216CFBEF}"/>
          </ac:spMkLst>
        </pc:spChg>
        <pc:spChg chg="add mod">
          <ac:chgData name="Stalin Jacob Wilson Packia Dhas" userId="050d7d71-3621-4503-95e8-1c9a9d962492" providerId="ADAL" clId="{3FBC77E1-FE42-4F9E-B4B2-3759F3328945}" dt="2026-04-27T23:43:13.196" v="1462"/>
          <ac:spMkLst>
            <pc:docMk/>
            <pc:sldMk cId="451334909" sldId="904"/>
            <ac:spMk id="12" creationId="{3BD8AB96-4D5D-4D5B-9A51-0ABEF2636DC6}"/>
          </ac:spMkLst>
        </pc:spChg>
        <pc:spChg chg="add mod">
          <ac:chgData name="Stalin Jacob Wilson Packia Dhas" userId="050d7d71-3621-4503-95e8-1c9a9d962492" providerId="ADAL" clId="{3FBC77E1-FE42-4F9E-B4B2-3759F3328945}" dt="2026-04-27T23:43:13.213" v="1473"/>
          <ac:spMkLst>
            <pc:docMk/>
            <pc:sldMk cId="451334909" sldId="904"/>
            <ac:spMk id="13" creationId="{D877414B-0849-4A4B-85C0-3BB34F0172F8}"/>
          </ac:spMkLst>
        </pc:spChg>
        <pc:spChg chg="add mod">
          <ac:chgData name="Stalin Jacob Wilson Packia Dhas" userId="050d7d71-3621-4503-95e8-1c9a9d962492" providerId="ADAL" clId="{3FBC77E1-FE42-4F9E-B4B2-3759F3328945}" dt="2026-04-27T23:43:13.220" v="1483"/>
          <ac:spMkLst>
            <pc:docMk/>
            <pc:sldMk cId="451334909" sldId="904"/>
            <ac:spMk id="14" creationId="{FE8429D6-F7B2-4E4F-A3D4-8CCE5A1A3B88}"/>
          </ac:spMkLst>
        </pc:spChg>
        <pc:spChg chg="add mod">
          <ac:chgData name="Stalin Jacob Wilson Packia Dhas" userId="050d7d71-3621-4503-95e8-1c9a9d962492" providerId="ADAL" clId="{3FBC77E1-FE42-4F9E-B4B2-3759F3328945}" dt="2026-04-27T23:43:13.229" v="1493"/>
          <ac:spMkLst>
            <pc:docMk/>
            <pc:sldMk cId="451334909" sldId="904"/>
            <ac:spMk id="15" creationId="{901C3D95-25D5-422C-B277-20F15DF3E873}"/>
          </ac:spMkLst>
        </pc:spChg>
        <pc:spChg chg="add mod">
          <ac:chgData name="Stalin Jacob Wilson Packia Dhas" userId="050d7d71-3621-4503-95e8-1c9a9d962492" providerId="ADAL" clId="{3FBC77E1-FE42-4F9E-B4B2-3759F3328945}" dt="2026-04-27T23:43:13.237" v="1502"/>
          <ac:spMkLst>
            <pc:docMk/>
            <pc:sldMk cId="451334909" sldId="904"/>
            <ac:spMk id="16" creationId="{C5A9FF13-7287-48F8-8278-B2C06FBC3D06}"/>
          </ac:spMkLst>
        </pc:spChg>
        <pc:spChg chg="add mod">
          <ac:chgData name="Stalin Jacob Wilson Packia Dhas" userId="050d7d71-3621-4503-95e8-1c9a9d962492" providerId="ADAL" clId="{3FBC77E1-FE42-4F9E-B4B2-3759F3328945}" dt="2026-04-27T23:43:13.246" v="1513"/>
          <ac:spMkLst>
            <pc:docMk/>
            <pc:sldMk cId="451334909" sldId="904"/>
            <ac:spMk id="17" creationId="{F3D4446A-2BE8-48F4-9D80-0B0F1359DE4C}"/>
          </ac:spMkLst>
        </pc:spChg>
        <pc:spChg chg="add mod">
          <ac:chgData name="Stalin Jacob Wilson Packia Dhas" userId="050d7d71-3621-4503-95e8-1c9a9d962492" providerId="ADAL" clId="{3FBC77E1-FE42-4F9E-B4B2-3759F3328945}" dt="2026-04-27T23:43:13.254" v="1523"/>
          <ac:spMkLst>
            <pc:docMk/>
            <pc:sldMk cId="451334909" sldId="904"/>
            <ac:spMk id="18" creationId="{4D409D98-CEE2-4937-B901-169FF7FE3FF9}"/>
          </ac:spMkLst>
        </pc:spChg>
        <pc:spChg chg="add mod">
          <ac:chgData name="Stalin Jacob Wilson Packia Dhas" userId="050d7d71-3621-4503-95e8-1c9a9d962492" providerId="ADAL" clId="{3FBC77E1-FE42-4F9E-B4B2-3759F3328945}" dt="2026-04-27T23:43:13.255" v="1533"/>
          <ac:spMkLst>
            <pc:docMk/>
            <pc:sldMk cId="451334909" sldId="904"/>
            <ac:spMk id="19" creationId="{08C76501-6202-4C9A-B184-6D39AB1202F6}"/>
          </ac:spMkLst>
        </pc:spChg>
        <pc:spChg chg="add mod">
          <ac:chgData name="Stalin Jacob Wilson Packia Dhas" userId="050d7d71-3621-4503-95e8-1c9a9d962492" providerId="ADAL" clId="{3FBC77E1-FE42-4F9E-B4B2-3759F3328945}" dt="2026-04-27T23:43:13.263" v="1542"/>
          <ac:spMkLst>
            <pc:docMk/>
            <pc:sldMk cId="451334909" sldId="904"/>
            <ac:spMk id="20" creationId="{F0A37186-439B-427A-BB0C-4FB105C36C7C}"/>
          </ac:spMkLst>
        </pc:spChg>
        <pc:spChg chg="add mod">
          <ac:chgData name="Stalin Jacob Wilson Packia Dhas" userId="050d7d71-3621-4503-95e8-1c9a9d962492" providerId="ADAL" clId="{3FBC77E1-FE42-4F9E-B4B2-3759F3328945}" dt="2026-04-27T23:43:13.271" v="1553"/>
          <ac:spMkLst>
            <pc:docMk/>
            <pc:sldMk cId="451334909" sldId="904"/>
            <ac:spMk id="21" creationId="{C7E4681F-F1A8-4410-A2B2-FD911BB57043}"/>
          </ac:spMkLst>
        </pc:spChg>
        <pc:spChg chg="add mod">
          <ac:chgData name="Stalin Jacob Wilson Packia Dhas" userId="050d7d71-3621-4503-95e8-1c9a9d962492" providerId="ADAL" clId="{3FBC77E1-FE42-4F9E-B4B2-3759F3328945}" dt="2026-04-27T23:43:13.279" v="1563"/>
          <ac:spMkLst>
            <pc:docMk/>
            <pc:sldMk cId="451334909" sldId="904"/>
            <ac:spMk id="22" creationId="{9C125CBF-8869-4663-B0BA-E43F8F7C8DF5}"/>
          </ac:spMkLst>
        </pc:spChg>
        <pc:spChg chg="add mod">
          <ac:chgData name="Stalin Jacob Wilson Packia Dhas" userId="050d7d71-3621-4503-95e8-1c9a9d962492" providerId="ADAL" clId="{3FBC77E1-FE42-4F9E-B4B2-3759F3328945}" dt="2026-04-27T23:43:13.287" v="1573"/>
          <ac:spMkLst>
            <pc:docMk/>
            <pc:sldMk cId="451334909" sldId="904"/>
            <ac:spMk id="23" creationId="{24ADBB0A-1F13-4BA9-B94D-BEAF33220CFB}"/>
          </ac:spMkLst>
        </pc:spChg>
        <pc:spChg chg="add mod">
          <ac:chgData name="Stalin Jacob Wilson Packia Dhas" userId="050d7d71-3621-4503-95e8-1c9a9d962492" providerId="ADAL" clId="{3FBC77E1-FE42-4F9E-B4B2-3759F3328945}" dt="2026-04-27T23:43:13.296" v="1582"/>
          <ac:spMkLst>
            <pc:docMk/>
            <pc:sldMk cId="451334909" sldId="904"/>
            <ac:spMk id="24" creationId="{95EDF831-03AA-462B-AFE1-BF673333C7FC}"/>
          </ac:spMkLst>
        </pc:spChg>
        <pc:spChg chg="add mod">
          <ac:chgData name="Stalin Jacob Wilson Packia Dhas" userId="050d7d71-3621-4503-95e8-1c9a9d962492" providerId="ADAL" clId="{3FBC77E1-FE42-4F9E-B4B2-3759F3328945}" dt="2026-04-27T23:43:13.304" v="1593"/>
          <ac:spMkLst>
            <pc:docMk/>
            <pc:sldMk cId="451334909" sldId="904"/>
            <ac:spMk id="25" creationId="{CA1FBE3E-C46D-4A5D-9C4D-37B785AA7FDA}"/>
          </ac:spMkLst>
        </pc:spChg>
        <pc:spChg chg="add mod">
          <ac:chgData name="Stalin Jacob Wilson Packia Dhas" userId="050d7d71-3621-4503-95e8-1c9a9d962492" providerId="ADAL" clId="{3FBC77E1-FE42-4F9E-B4B2-3759F3328945}" dt="2026-04-27T23:43:13.312" v="1603"/>
          <ac:spMkLst>
            <pc:docMk/>
            <pc:sldMk cId="451334909" sldId="904"/>
            <ac:spMk id="26" creationId="{27693316-E9DD-4EFA-9F1C-DA565C529266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8:35.773" v="21548" actId="47"/>
        <pc:sldMkLst>
          <pc:docMk/>
          <pc:sldMk cId="2119059026" sldId="905"/>
        </pc:sldMkLst>
        <pc:spChg chg="mod">
          <ac:chgData name="Stalin Jacob Wilson Packia Dhas" userId="050d7d71-3621-4503-95e8-1c9a9d962492" providerId="ADAL" clId="{3FBC77E1-FE42-4F9E-B4B2-3759F3328945}" dt="2026-04-28T00:11:12.211" v="18105" actId="404"/>
          <ac:spMkLst>
            <pc:docMk/>
            <pc:sldMk cId="2119059026" sldId="90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7T23:43:14.896" v="1608"/>
          <ac:spMkLst>
            <pc:docMk/>
            <pc:sldMk cId="2119059026" sldId="90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7T23:43:14.913" v="1619"/>
          <ac:spMkLst>
            <pc:docMk/>
            <pc:sldMk cId="2119059026" sldId="905"/>
            <ac:spMk id="4" creationId="{DE4B8F78-72F1-4189-A020-E7128DD3D433}"/>
          </ac:spMkLst>
        </pc:spChg>
        <pc:spChg chg="add mod">
          <ac:chgData name="Stalin Jacob Wilson Packia Dhas" userId="050d7d71-3621-4503-95e8-1c9a9d962492" providerId="ADAL" clId="{3FBC77E1-FE42-4F9E-B4B2-3759F3328945}" dt="2026-04-27T23:43:14.921" v="1631"/>
          <ac:spMkLst>
            <pc:docMk/>
            <pc:sldMk cId="2119059026" sldId="905"/>
            <ac:spMk id="5" creationId="{E4491655-5291-42E1-A563-2CDC21D3FDBE}"/>
          </ac:spMkLst>
        </pc:spChg>
        <pc:spChg chg="add mod">
          <ac:chgData name="Stalin Jacob Wilson Packia Dhas" userId="050d7d71-3621-4503-95e8-1c9a9d962492" providerId="ADAL" clId="{3FBC77E1-FE42-4F9E-B4B2-3759F3328945}" dt="2026-04-27T23:43:14.930" v="1638"/>
          <ac:spMkLst>
            <pc:docMk/>
            <pc:sldMk cId="2119059026" sldId="905"/>
            <ac:spMk id="6" creationId="{1D31781C-261B-4E41-AFAB-51407203AAD7}"/>
          </ac:spMkLst>
        </pc:spChg>
        <pc:spChg chg="add mod">
          <ac:chgData name="Stalin Jacob Wilson Packia Dhas" userId="050d7d71-3621-4503-95e8-1c9a9d962492" providerId="ADAL" clId="{3FBC77E1-FE42-4F9E-B4B2-3759F3328945}" dt="2026-04-27T23:43:14.938" v="1645"/>
          <ac:spMkLst>
            <pc:docMk/>
            <pc:sldMk cId="2119059026" sldId="905"/>
            <ac:spMk id="7" creationId="{362113E8-1C24-48CC-BE60-E65AD2C5372D}"/>
          </ac:spMkLst>
        </pc:spChg>
        <pc:spChg chg="add mod">
          <ac:chgData name="Stalin Jacob Wilson Packia Dhas" userId="050d7d71-3621-4503-95e8-1c9a9d962492" providerId="ADAL" clId="{3FBC77E1-FE42-4F9E-B4B2-3759F3328945}" dt="2026-04-27T23:43:14.955" v="1652"/>
          <ac:spMkLst>
            <pc:docMk/>
            <pc:sldMk cId="2119059026" sldId="905"/>
            <ac:spMk id="8" creationId="{4263DC10-E882-4463-92D2-5901C51F9E2C}"/>
          </ac:spMkLst>
        </pc:spChg>
        <pc:spChg chg="add mod">
          <ac:chgData name="Stalin Jacob Wilson Packia Dhas" userId="050d7d71-3621-4503-95e8-1c9a9d962492" providerId="ADAL" clId="{3FBC77E1-FE42-4F9E-B4B2-3759F3328945}" dt="2026-04-27T23:43:14.968" v="1659"/>
          <ac:spMkLst>
            <pc:docMk/>
            <pc:sldMk cId="2119059026" sldId="905"/>
            <ac:spMk id="9" creationId="{79F501B5-382F-4E50-B667-BAD3A9D2E8F9}"/>
          </ac:spMkLst>
        </pc:spChg>
        <pc:spChg chg="add mod">
          <ac:chgData name="Stalin Jacob Wilson Packia Dhas" userId="050d7d71-3621-4503-95e8-1c9a9d962492" providerId="ADAL" clId="{3FBC77E1-FE42-4F9E-B4B2-3759F3328945}" dt="2026-04-27T23:43:14.989" v="1669"/>
          <ac:spMkLst>
            <pc:docMk/>
            <pc:sldMk cId="2119059026" sldId="905"/>
            <ac:spMk id="10" creationId="{352210D0-69AD-47F6-801C-252E71EB287B}"/>
          </ac:spMkLst>
        </pc:spChg>
        <pc:spChg chg="add mod">
          <ac:chgData name="Stalin Jacob Wilson Packia Dhas" userId="050d7d71-3621-4503-95e8-1c9a9d962492" providerId="ADAL" clId="{3FBC77E1-FE42-4F9E-B4B2-3759F3328945}" dt="2026-04-27T23:43:14.996" v="1678"/>
          <ac:spMkLst>
            <pc:docMk/>
            <pc:sldMk cId="2119059026" sldId="905"/>
            <ac:spMk id="11" creationId="{C555AC37-6147-4773-A31A-6D4D5A6BC5C5}"/>
          </ac:spMkLst>
        </pc:spChg>
        <pc:spChg chg="add mod">
          <ac:chgData name="Stalin Jacob Wilson Packia Dhas" userId="050d7d71-3621-4503-95e8-1c9a9d962492" providerId="ADAL" clId="{3FBC77E1-FE42-4F9E-B4B2-3759F3328945}" dt="2026-04-27T23:43:15.004" v="1689"/>
          <ac:spMkLst>
            <pc:docMk/>
            <pc:sldMk cId="2119059026" sldId="905"/>
            <ac:spMk id="12" creationId="{6BC63811-D40E-441A-B978-AA73610A35F1}"/>
          </ac:spMkLst>
        </pc:spChg>
        <pc:spChg chg="add mod">
          <ac:chgData name="Stalin Jacob Wilson Packia Dhas" userId="050d7d71-3621-4503-95e8-1c9a9d962492" providerId="ADAL" clId="{3FBC77E1-FE42-4F9E-B4B2-3759F3328945}" dt="2026-04-27T23:43:15.008" v="1699"/>
          <ac:spMkLst>
            <pc:docMk/>
            <pc:sldMk cId="2119059026" sldId="905"/>
            <ac:spMk id="13" creationId="{9B2E765F-CD75-42AC-AE44-1B066DC3E7F9}"/>
          </ac:spMkLst>
        </pc:spChg>
        <pc:spChg chg="add mod">
          <ac:chgData name="Stalin Jacob Wilson Packia Dhas" userId="050d7d71-3621-4503-95e8-1c9a9d962492" providerId="ADAL" clId="{3FBC77E1-FE42-4F9E-B4B2-3759F3328945}" dt="2026-04-27T23:43:15.013" v="1709"/>
          <ac:spMkLst>
            <pc:docMk/>
            <pc:sldMk cId="2119059026" sldId="905"/>
            <ac:spMk id="14" creationId="{FDDCC385-16F6-48B8-ABB8-6D3CBFEAFB9E}"/>
          </ac:spMkLst>
        </pc:spChg>
        <pc:spChg chg="add mod">
          <ac:chgData name="Stalin Jacob Wilson Packia Dhas" userId="050d7d71-3621-4503-95e8-1c9a9d962492" providerId="ADAL" clId="{3FBC77E1-FE42-4F9E-B4B2-3759F3328945}" dt="2026-04-27T23:43:15.023" v="1718"/>
          <ac:spMkLst>
            <pc:docMk/>
            <pc:sldMk cId="2119059026" sldId="905"/>
            <ac:spMk id="15" creationId="{DC8A8FC4-6C67-4097-9037-E1209377977C}"/>
          </ac:spMkLst>
        </pc:spChg>
        <pc:spChg chg="add mod">
          <ac:chgData name="Stalin Jacob Wilson Packia Dhas" userId="050d7d71-3621-4503-95e8-1c9a9d962492" providerId="ADAL" clId="{3FBC77E1-FE42-4F9E-B4B2-3759F3328945}" dt="2026-04-27T23:43:15.029" v="1729"/>
          <ac:spMkLst>
            <pc:docMk/>
            <pc:sldMk cId="2119059026" sldId="905"/>
            <ac:spMk id="16" creationId="{D4AADF3F-412E-4BE8-8606-1074A50454AF}"/>
          </ac:spMkLst>
        </pc:spChg>
        <pc:spChg chg="add mod">
          <ac:chgData name="Stalin Jacob Wilson Packia Dhas" userId="050d7d71-3621-4503-95e8-1c9a9d962492" providerId="ADAL" clId="{3FBC77E1-FE42-4F9E-B4B2-3759F3328945}" dt="2026-04-27T23:43:15.038" v="1739"/>
          <ac:spMkLst>
            <pc:docMk/>
            <pc:sldMk cId="2119059026" sldId="905"/>
            <ac:spMk id="17" creationId="{45AD8DE1-2D8F-468C-972B-CF0E5B4E5B21}"/>
          </ac:spMkLst>
        </pc:spChg>
        <pc:spChg chg="add mod">
          <ac:chgData name="Stalin Jacob Wilson Packia Dhas" userId="050d7d71-3621-4503-95e8-1c9a9d962492" providerId="ADAL" clId="{3FBC77E1-FE42-4F9E-B4B2-3759F3328945}" dt="2026-04-27T23:43:15.046" v="1749"/>
          <ac:spMkLst>
            <pc:docMk/>
            <pc:sldMk cId="2119059026" sldId="905"/>
            <ac:spMk id="18" creationId="{17E0A1BA-C93E-4C46-AA49-A86BFA377E99}"/>
          </ac:spMkLst>
        </pc:spChg>
        <pc:spChg chg="add mod">
          <ac:chgData name="Stalin Jacob Wilson Packia Dhas" userId="050d7d71-3621-4503-95e8-1c9a9d962492" providerId="ADAL" clId="{3FBC77E1-FE42-4F9E-B4B2-3759F3328945}" dt="2026-04-27T23:43:15.046" v="1758"/>
          <ac:spMkLst>
            <pc:docMk/>
            <pc:sldMk cId="2119059026" sldId="905"/>
            <ac:spMk id="19" creationId="{22A902A8-C3BE-452F-BF95-513D0004764F}"/>
          </ac:spMkLst>
        </pc:spChg>
        <pc:spChg chg="add mod">
          <ac:chgData name="Stalin Jacob Wilson Packia Dhas" userId="050d7d71-3621-4503-95e8-1c9a9d962492" providerId="ADAL" clId="{3FBC77E1-FE42-4F9E-B4B2-3759F3328945}" dt="2026-04-27T23:43:15.054" v="1769"/>
          <ac:spMkLst>
            <pc:docMk/>
            <pc:sldMk cId="2119059026" sldId="905"/>
            <ac:spMk id="20" creationId="{9E9C5A1B-6A74-4C53-BC6A-F74D5501BF9A}"/>
          </ac:spMkLst>
        </pc:spChg>
        <pc:spChg chg="add mod">
          <ac:chgData name="Stalin Jacob Wilson Packia Dhas" userId="050d7d71-3621-4503-95e8-1c9a9d962492" providerId="ADAL" clId="{3FBC77E1-FE42-4F9E-B4B2-3759F3328945}" dt="2026-04-27T23:43:15.062" v="1779"/>
          <ac:spMkLst>
            <pc:docMk/>
            <pc:sldMk cId="2119059026" sldId="905"/>
            <ac:spMk id="21" creationId="{106D2ED5-678E-4646-B487-BCEF3AFA310A}"/>
          </ac:spMkLst>
        </pc:spChg>
        <pc:spChg chg="add mod">
          <ac:chgData name="Stalin Jacob Wilson Packia Dhas" userId="050d7d71-3621-4503-95e8-1c9a9d962492" providerId="ADAL" clId="{3FBC77E1-FE42-4F9E-B4B2-3759F3328945}" dt="2026-04-27T23:43:15.066" v="1789"/>
          <ac:spMkLst>
            <pc:docMk/>
            <pc:sldMk cId="2119059026" sldId="905"/>
            <ac:spMk id="22" creationId="{6A3D7F54-52EA-4449-9F0F-D87DD6C46204}"/>
          </ac:spMkLst>
        </pc:spChg>
        <pc:spChg chg="add mod">
          <ac:chgData name="Stalin Jacob Wilson Packia Dhas" userId="050d7d71-3621-4503-95e8-1c9a9d962492" providerId="ADAL" clId="{3FBC77E1-FE42-4F9E-B4B2-3759F3328945}" dt="2026-04-27T23:43:15.071" v="1798"/>
          <ac:spMkLst>
            <pc:docMk/>
            <pc:sldMk cId="2119059026" sldId="905"/>
            <ac:spMk id="23" creationId="{334EA75E-0416-4DD1-83D4-55EC8A6B4FBC}"/>
          </ac:spMkLst>
        </pc:spChg>
        <pc:spChg chg="add mod">
          <ac:chgData name="Stalin Jacob Wilson Packia Dhas" userId="050d7d71-3621-4503-95e8-1c9a9d962492" providerId="ADAL" clId="{3FBC77E1-FE42-4F9E-B4B2-3759F3328945}" dt="2026-04-27T23:43:15.079" v="1809"/>
          <ac:spMkLst>
            <pc:docMk/>
            <pc:sldMk cId="2119059026" sldId="905"/>
            <ac:spMk id="24" creationId="{16F9E83B-4AFB-4E45-86D5-1E03C144802D}"/>
          </ac:spMkLst>
        </pc:spChg>
        <pc:spChg chg="add mod">
          <ac:chgData name="Stalin Jacob Wilson Packia Dhas" userId="050d7d71-3621-4503-95e8-1c9a9d962492" providerId="ADAL" clId="{3FBC77E1-FE42-4F9E-B4B2-3759F3328945}" dt="2026-04-27T23:43:15.079" v="1819"/>
          <ac:spMkLst>
            <pc:docMk/>
            <pc:sldMk cId="2119059026" sldId="905"/>
            <ac:spMk id="25" creationId="{52960AB3-029A-4F87-84F6-FDCEA158B3DF}"/>
          </ac:spMkLst>
        </pc:spChg>
        <pc:spChg chg="add mod">
          <ac:chgData name="Stalin Jacob Wilson Packia Dhas" userId="050d7d71-3621-4503-95e8-1c9a9d962492" providerId="ADAL" clId="{3FBC77E1-FE42-4F9E-B4B2-3759F3328945}" dt="2026-04-27T23:43:15.113" v="1835"/>
          <ac:spMkLst>
            <pc:docMk/>
            <pc:sldMk cId="2119059026" sldId="905"/>
            <ac:spMk id="26" creationId="{D0FB836F-9FDA-4375-B5F5-F7247BA9A161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8:36.327" v="21549" actId="47"/>
        <pc:sldMkLst>
          <pc:docMk/>
          <pc:sldMk cId="2547071442" sldId="906"/>
        </pc:sldMkLst>
        <pc:spChg chg="mod">
          <ac:chgData name="Stalin Jacob Wilson Packia Dhas" userId="050d7d71-3621-4503-95e8-1c9a9d962492" providerId="ADAL" clId="{3FBC77E1-FE42-4F9E-B4B2-3759F3328945}" dt="2026-04-28T00:11:18.761" v="18109" actId="404"/>
          <ac:spMkLst>
            <pc:docMk/>
            <pc:sldMk cId="2547071442" sldId="90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7T23:43:16.618" v="1840"/>
          <ac:spMkLst>
            <pc:docMk/>
            <pc:sldMk cId="2547071442" sldId="90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7T23:43:16.630" v="1851"/>
          <ac:spMkLst>
            <pc:docMk/>
            <pc:sldMk cId="2547071442" sldId="906"/>
            <ac:spMk id="4" creationId="{5F2EE0F5-9E1C-48B6-BC9A-10EFFDAD017F}"/>
          </ac:spMkLst>
        </pc:spChg>
        <pc:spChg chg="add mod">
          <ac:chgData name="Stalin Jacob Wilson Packia Dhas" userId="050d7d71-3621-4503-95e8-1c9a9d962492" providerId="ADAL" clId="{3FBC77E1-FE42-4F9E-B4B2-3759F3328945}" dt="2026-04-27T23:43:16.639" v="1863"/>
          <ac:spMkLst>
            <pc:docMk/>
            <pc:sldMk cId="2547071442" sldId="906"/>
            <ac:spMk id="5" creationId="{FD8546E0-9A93-452A-89B5-281580C21199}"/>
          </ac:spMkLst>
        </pc:spChg>
        <pc:spChg chg="add mod">
          <ac:chgData name="Stalin Jacob Wilson Packia Dhas" userId="050d7d71-3621-4503-95e8-1c9a9d962492" providerId="ADAL" clId="{3FBC77E1-FE42-4F9E-B4B2-3759F3328945}" dt="2026-04-27T23:43:16.645" v="1870"/>
          <ac:spMkLst>
            <pc:docMk/>
            <pc:sldMk cId="2547071442" sldId="906"/>
            <ac:spMk id="6" creationId="{CF62F943-FCE0-4AD1-B87B-B15219238667}"/>
          </ac:spMkLst>
        </pc:spChg>
        <pc:spChg chg="add mod">
          <ac:chgData name="Stalin Jacob Wilson Packia Dhas" userId="050d7d71-3621-4503-95e8-1c9a9d962492" providerId="ADAL" clId="{3FBC77E1-FE42-4F9E-B4B2-3759F3328945}" dt="2026-04-27T23:43:16.654" v="1877"/>
          <ac:spMkLst>
            <pc:docMk/>
            <pc:sldMk cId="2547071442" sldId="906"/>
            <ac:spMk id="7" creationId="{E96A1D13-A4A3-49BF-90DA-608690BB0E5E}"/>
          </ac:spMkLst>
        </pc:spChg>
        <pc:spChg chg="add mod">
          <ac:chgData name="Stalin Jacob Wilson Packia Dhas" userId="050d7d71-3621-4503-95e8-1c9a9d962492" providerId="ADAL" clId="{3FBC77E1-FE42-4F9E-B4B2-3759F3328945}" dt="2026-04-27T23:43:16.662" v="1886"/>
          <ac:spMkLst>
            <pc:docMk/>
            <pc:sldMk cId="2547071442" sldId="906"/>
            <ac:spMk id="8" creationId="{953E678B-71EB-4FD4-A69B-0686F927AA7D}"/>
          </ac:spMkLst>
        </pc:spChg>
        <pc:spChg chg="add mod">
          <ac:chgData name="Stalin Jacob Wilson Packia Dhas" userId="050d7d71-3621-4503-95e8-1c9a9d962492" providerId="ADAL" clId="{3FBC77E1-FE42-4F9E-B4B2-3759F3328945}" dt="2026-04-27T23:43:16.671" v="1893"/>
          <ac:spMkLst>
            <pc:docMk/>
            <pc:sldMk cId="2547071442" sldId="906"/>
            <ac:spMk id="9" creationId="{F516DB14-6A5E-4D24-9D99-A7380D009686}"/>
          </ac:spMkLst>
        </pc:spChg>
        <pc:spChg chg="add mod">
          <ac:chgData name="Stalin Jacob Wilson Packia Dhas" userId="050d7d71-3621-4503-95e8-1c9a9d962492" providerId="ADAL" clId="{3FBC77E1-FE42-4F9E-B4B2-3759F3328945}" dt="2026-04-27T23:43:16.687" v="1900"/>
          <ac:spMkLst>
            <pc:docMk/>
            <pc:sldMk cId="2547071442" sldId="906"/>
            <ac:spMk id="10" creationId="{9530BC3E-D41F-4A8C-BB8D-A5F02D03B83D}"/>
          </ac:spMkLst>
        </pc:spChg>
        <pc:spChg chg="add mod">
          <ac:chgData name="Stalin Jacob Wilson Packia Dhas" userId="050d7d71-3621-4503-95e8-1c9a9d962492" providerId="ADAL" clId="{3FBC77E1-FE42-4F9E-B4B2-3759F3328945}" dt="2026-04-27T23:43:16.704" v="1910"/>
          <ac:spMkLst>
            <pc:docMk/>
            <pc:sldMk cId="2547071442" sldId="906"/>
            <ac:spMk id="11" creationId="{EA8EFBEC-6507-417B-BEB8-D9BB9D826C7E}"/>
          </ac:spMkLst>
        </pc:spChg>
        <pc:spChg chg="add mod">
          <ac:chgData name="Stalin Jacob Wilson Packia Dhas" userId="050d7d71-3621-4503-95e8-1c9a9d962492" providerId="ADAL" clId="{3FBC77E1-FE42-4F9E-B4B2-3759F3328945}" dt="2026-04-27T23:43:16.712" v="1919"/>
          <ac:spMkLst>
            <pc:docMk/>
            <pc:sldMk cId="2547071442" sldId="906"/>
            <ac:spMk id="12" creationId="{4BE9C63F-FAFD-460B-A377-C9DFC32F3247}"/>
          </ac:spMkLst>
        </pc:spChg>
        <pc:spChg chg="add mod">
          <ac:chgData name="Stalin Jacob Wilson Packia Dhas" userId="050d7d71-3621-4503-95e8-1c9a9d962492" providerId="ADAL" clId="{3FBC77E1-FE42-4F9E-B4B2-3759F3328945}" dt="2026-04-27T23:43:16.721" v="1930"/>
          <ac:spMkLst>
            <pc:docMk/>
            <pc:sldMk cId="2547071442" sldId="906"/>
            <ac:spMk id="13" creationId="{D25F7A06-3968-4C78-9DF5-5DF2705113BF}"/>
          </ac:spMkLst>
        </pc:spChg>
        <pc:spChg chg="add mod">
          <ac:chgData name="Stalin Jacob Wilson Packia Dhas" userId="050d7d71-3621-4503-95e8-1c9a9d962492" providerId="ADAL" clId="{3FBC77E1-FE42-4F9E-B4B2-3759F3328945}" dt="2026-04-27T23:43:16.721" v="1940"/>
          <ac:spMkLst>
            <pc:docMk/>
            <pc:sldMk cId="2547071442" sldId="906"/>
            <ac:spMk id="14" creationId="{BA2D14A4-1F6F-4645-B59C-F7531CB19E60}"/>
          </ac:spMkLst>
        </pc:spChg>
        <pc:spChg chg="add mod">
          <ac:chgData name="Stalin Jacob Wilson Packia Dhas" userId="050d7d71-3621-4503-95e8-1c9a9d962492" providerId="ADAL" clId="{3FBC77E1-FE42-4F9E-B4B2-3759F3328945}" dt="2026-04-27T23:43:16.735" v="1950"/>
          <ac:spMkLst>
            <pc:docMk/>
            <pc:sldMk cId="2547071442" sldId="906"/>
            <ac:spMk id="15" creationId="{09AD643B-F891-4EF3-B051-A74047D9F54C}"/>
          </ac:spMkLst>
        </pc:spChg>
        <pc:spChg chg="add mod">
          <ac:chgData name="Stalin Jacob Wilson Packia Dhas" userId="050d7d71-3621-4503-95e8-1c9a9d962492" providerId="ADAL" clId="{3FBC77E1-FE42-4F9E-B4B2-3759F3328945}" dt="2026-04-27T23:43:16.735" v="1959"/>
          <ac:spMkLst>
            <pc:docMk/>
            <pc:sldMk cId="2547071442" sldId="906"/>
            <ac:spMk id="16" creationId="{8E2F2C64-B85D-46F0-A252-9CF6FE1DF5FC}"/>
          </ac:spMkLst>
        </pc:spChg>
        <pc:spChg chg="add mod">
          <ac:chgData name="Stalin Jacob Wilson Packia Dhas" userId="050d7d71-3621-4503-95e8-1c9a9d962492" providerId="ADAL" clId="{3FBC77E1-FE42-4F9E-B4B2-3759F3328945}" dt="2026-04-27T23:43:16.754" v="1970"/>
          <ac:spMkLst>
            <pc:docMk/>
            <pc:sldMk cId="2547071442" sldId="906"/>
            <ac:spMk id="17" creationId="{5D53D624-19A7-4B64-BC5F-DC79286E73D1}"/>
          </ac:spMkLst>
        </pc:spChg>
        <pc:spChg chg="add mod">
          <ac:chgData name="Stalin Jacob Wilson Packia Dhas" userId="050d7d71-3621-4503-95e8-1c9a9d962492" providerId="ADAL" clId="{3FBC77E1-FE42-4F9E-B4B2-3759F3328945}" dt="2026-04-27T23:43:16.756" v="1980"/>
          <ac:spMkLst>
            <pc:docMk/>
            <pc:sldMk cId="2547071442" sldId="906"/>
            <ac:spMk id="18" creationId="{09FC02E5-A4BA-43BE-92F4-4DBCC327F039}"/>
          </ac:spMkLst>
        </pc:spChg>
        <pc:spChg chg="add mod">
          <ac:chgData name="Stalin Jacob Wilson Packia Dhas" userId="050d7d71-3621-4503-95e8-1c9a9d962492" providerId="ADAL" clId="{3FBC77E1-FE42-4F9E-B4B2-3759F3328945}" dt="2026-04-27T23:43:16.763" v="1990"/>
          <ac:spMkLst>
            <pc:docMk/>
            <pc:sldMk cId="2547071442" sldId="906"/>
            <ac:spMk id="19" creationId="{C1E76C2C-4054-49A3-A5A3-037007671D94}"/>
          </ac:spMkLst>
        </pc:spChg>
        <pc:spChg chg="add mod">
          <ac:chgData name="Stalin Jacob Wilson Packia Dhas" userId="050d7d71-3621-4503-95e8-1c9a9d962492" providerId="ADAL" clId="{3FBC77E1-FE42-4F9E-B4B2-3759F3328945}" dt="2026-04-27T23:43:16.771" v="1999"/>
          <ac:spMkLst>
            <pc:docMk/>
            <pc:sldMk cId="2547071442" sldId="906"/>
            <ac:spMk id="20" creationId="{5CF9854B-987B-4B60-8246-CA7FA6876448}"/>
          </ac:spMkLst>
        </pc:spChg>
        <pc:spChg chg="add mod">
          <ac:chgData name="Stalin Jacob Wilson Packia Dhas" userId="050d7d71-3621-4503-95e8-1c9a9d962492" providerId="ADAL" clId="{3FBC77E1-FE42-4F9E-B4B2-3759F3328945}" dt="2026-04-27T23:43:16.779" v="2010"/>
          <ac:spMkLst>
            <pc:docMk/>
            <pc:sldMk cId="2547071442" sldId="906"/>
            <ac:spMk id="21" creationId="{6B5A25E6-5BD9-46F9-A449-95581ADC22A4}"/>
          </ac:spMkLst>
        </pc:spChg>
        <pc:spChg chg="add mod">
          <ac:chgData name="Stalin Jacob Wilson Packia Dhas" userId="050d7d71-3621-4503-95e8-1c9a9d962492" providerId="ADAL" clId="{3FBC77E1-FE42-4F9E-B4B2-3759F3328945}" dt="2026-04-27T23:43:16.787" v="2020"/>
          <ac:spMkLst>
            <pc:docMk/>
            <pc:sldMk cId="2547071442" sldId="906"/>
            <ac:spMk id="22" creationId="{7E521FBD-1496-418F-89B4-730981566FAD}"/>
          </ac:spMkLst>
        </pc:spChg>
        <pc:spChg chg="add mod">
          <ac:chgData name="Stalin Jacob Wilson Packia Dhas" userId="050d7d71-3621-4503-95e8-1c9a9d962492" providerId="ADAL" clId="{3FBC77E1-FE42-4F9E-B4B2-3759F3328945}" dt="2026-04-27T23:43:16.800" v="2030"/>
          <ac:spMkLst>
            <pc:docMk/>
            <pc:sldMk cId="2547071442" sldId="906"/>
            <ac:spMk id="23" creationId="{48CD052E-150A-4F25-B467-A853E6928E8F}"/>
          </ac:spMkLst>
        </pc:spChg>
        <pc:spChg chg="add mod">
          <ac:chgData name="Stalin Jacob Wilson Packia Dhas" userId="050d7d71-3621-4503-95e8-1c9a9d962492" providerId="ADAL" clId="{3FBC77E1-FE42-4F9E-B4B2-3759F3328945}" dt="2026-04-27T23:43:16.808" v="2039"/>
          <ac:spMkLst>
            <pc:docMk/>
            <pc:sldMk cId="2547071442" sldId="906"/>
            <ac:spMk id="24" creationId="{D7F6E9E0-7969-492B-9809-3E3100144717}"/>
          </ac:spMkLst>
        </pc:spChg>
        <pc:spChg chg="add mod">
          <ac:chgData name="Stalin Jacob Wilson Packia Dhas" userId="050d7d71-3621-4503-95e8-1c9a9d962492" providerId="ADAL" clId="{3FBC77E1-FE42-4F9E-B4B2-3759F3328945}" dt="2026-04-27T23:43:16.812" v="2050"/>
          <ac:spMkLst>
            <pc:docMk/>
            <pc:sldMk cId="2547071442" sldId="906"/>
            <ac:spMk id="25" creationId="{823EC2E3-4433-4A13-96BE-8DD47C2410AF}"/>
          </ac:spMkLst>
        </pc:spChg>
        <pc:spChg chg="add mod">
          <ac:chgData name="Stalin Jacob Wilson Packia Dhas" userId="050d7d71-3621-4503-95e8-1c9a9d962492" providerId="ADAL" clId="{3FBC77E1-FE42-4F9E-B4B2-3759F3328945}" dt="2026-04-27T23:43:16.820" v="2060"/>
          <ac:spMkLst>
            <pc:docMk/>
            <pc:sldMk cId="2547071442" sldId="906"/>
            <ac:spMk id="26" creationId="{EDA96096-0599-460E-816C-34EB9D7B9A9F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8:36.877" v="21550" actId="47"/>
        <pc:sldMkLst>
          <pc:docMk/>
          <pc:sldMk cId="3553879249" sldId="907"/>
        </pc:sldMkLst>
        <pc:spChg chg="mod">
          <ac:chgData name="Stalin Jacob Wilson Packia Dhas" userId="050d7d71-3621-4503-95e8-1c9a9d962492" providerId="ADAL" clId="{3FBC77E1-FE42-4F9E-B4B2-3759F3328945}" dt="2026-04-28T00:11:26.555" v="18113" actId="404"/>
          <ac:spMkLst>
            <pc:docMk/>
            <pc:sldMk cId="3553879249" sldId="90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7T23:43:18.121" v="2065"/>
          <ac:spMkLst>
            <pc:docMk/>
            <pc:sldMk cId="3553879249" sldId="90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7T23:43:18.145" v="2076"/>
          <ac:spMkLst>
            <pc:docMk/>
            <pc:sldMk cId="3553879249" sldId="907"/>
            <ac:spMk id="4" creationId="{EB76C44F-3C6C-41A8-92C8-A744D75C5731}"/>
          </ac:spMkLst>
        </pc:spChg>
        <pc:spChg chg="add mod">
          <ac:chgData name="Stalin Jacob Wilson Packia Dhas" userId="050d7d71-3621-4503-95e8-1c9a9d962492" providerId="ADAL" clId="{3FBC77E1-FE42-4F9E-B4B2-3759F3328945}" dt="2026-04-27T23:43:18.149" v="2088"/>
          <ac:spMkLst>
            <pc:docMk/>
            <pc:sldMk cId="3553879249" sldId="907"/>
            <ac:spMk id="5" creationId="{3C432800-9800-4707-8F4E-D61B211A1057}"/>
          </ac:spMkLst>
        </pc:spChg>
        <pc:spChg chg="add mod">
          <ac:chgData name="Stalin Jacob Wilson Packia Dhas" userId="050d7d71-3621-4503-95e8-1c9a9d962492" providerId="ADAL" clId="{3FBC77E1-FE42-4F9E-B4B2-3759F3328945}" dt="2026-04-27T23:43:18.157" v="2095"/>
          <ac:spMkLst>
            <pc:docMk/>
            <pc:sldMk cId="3553879249" sldId="907"/>
            <ac:spMk id="6" creationId="{CEB9BCCE-49E2-4F18-9336-68CF950E5681}"/>
          </ac:spMkLst>
        </pc:spChg>
        <pc:spChg chg="add mod">
          <ac:chgData name="Stalin Jacob Wilson Packia Dhas" userId="050d7d71-3621-4503-95e8-1c9a9d962492" providerId="ADAL" clId="{3FBC77E1-FE42-4F9E-B4B2-3759F3328945}" dt="2026-04-27T23:43:18.157" v="2102"/>
          <ac:spMkLst>
            <pc:docMk/>
            <pc:sldMk cId="3553879249" sldId="907"/>
            <ac:spMk id="7" creationId="{BC73448A-E4F6-440C-9193-EE4BA5360E7E}"/>
          </ac:spMkLst>
        </pc:spChg>
        <pc:spChg chg="add mod">
          <ac:chgData name="Stalin Jacob Wilson Packia Dhas" userId="050d7d71-3621-4503-95e8-1c9a9d962492" providerId="ADAL" clId="{3FBC77E1-FE42-4F9E-B4B2-3759F3328945}" dt="2026-04-27T23:43:18.175" v="2109"/>
          <ac:spMkLst>
            <pc:docMk/>
            <pc:sldMk cId="3553879249" sldId="907"/>
            <ac:spMk id="8" creationId="{340E858A-4735-4095-AF8D-7F17408BACDE}"/>
          </ac:spMkLst>
        </pc:spChg>
        <pc:spChg chg="add mod">
          <ac:chgData name="Stalin Jacob Wilson Packia Dhas" userId="050d7d71-3621-4503-95e8-1c9a9d962492" providerId="ADAL" clId="{3FBC77E1-FE42-4F9E-B4B2-3759F3328945}" dt="2026-04-27T23:43:18.190" v="2116"/>
          <ac:spMkLst>
            <pc:docMk/>
            <pc:sldMk cId="3553879249" sldId="907"/>
            <ac:spMk id="9" creationId="{81CCD777-40D7-41BB-BFF3-2DA9777673CC}"/>
          </ac:spMkLst>
        </pc:spChg>
        <pc:spChg chg="add mod">
          <ac:chgData name="Stalin Jacob Wilson Packia Dhas" userId="050d7d71-3621-4503-95e8-1c9a9d962492" providerId="ADAL" clId="{3FBC77E1-FE42-4F9E-B4B2-3759F3328945}" dt="2026-04-27T23:43:18.206" v="2126"/>
          <ac:spMkLst>
            <pc:docMk/>
            <pc:sldMk cId="3553879249" sldId="907"/>
            <ac:spMk id="10" creationId="{3E717359-A03F-4F36-9A39-339139D704F0}"/>
          </ac:spMkLst>
        </pc:spChg>
        <pc:spChg chg="add mod">
          <ac:chgData name="Stalin Jacob Wilson Packia Dhas" userId="050d7d71-3621-4503-95e8-1c9a9d962492" providerId="ADAL" clId="{3FBC77E1-FE42-4F9E-B4B2-3759F3328945}" dt="2026-04-27T23:43:18.214" v="2135"/>
          <ac:spMkLst>
            <pc:docMk/>
            <pc:sldMk cId="3553879249" sldId="907"/>
            <ac:spMk id="11" creationId="{DC809F40-6264-4BFE-ABC8-DA595842878C}"/>
          </ac:spMkLst>
        </pc:spChg>
        <pc:spChg chg="add mod">
          <ac:chgData name="Stalin Jacob Wilson Packia Dhas" userId="050d7d71-3621-4503-95e8-1c9a9d962492" providerId="ADAL" clId="{3FBC77E1-FE42-4F9E-B4B2-3759F3328945}" dt="2026-04-27T23:43:18.221" v="2146"/>
          <ac:spMkLst>
            <pc:docMk/>
            <pc:sldMk cId="3553879249" sldId="907"/>
            <ac:spMk id="12" creationId="{09C478AB-8EED-4A97-B91B-1DF4F10E1381}"/>
          </ac:spMkLst>
        </pc:spChg>
        <pc:spChg chg="add mod">
          <ac:chgData name="Stalin Jacob Wilson Packia Dhas" userId="050d7d71-3621-4503-95e8-1c9a9d962492" providerId="ADAL" clId="{3FBC77E1-FE42-4F9E-B4B2-3759F3328945}" dt="2026-04-27T23:43:18.222" v="2156"/>
          <ac:spMkLst>
            <pc:docMk/>
            <pc:sldMk cId="3553879249" sldId="907"/>
            <ac:spMk id="13" creationId="{9A71B53D-8D69-403B-99DC-97121E698100}"/>
          </ac:spMkLst>
        </pc:spChg>
        <pc:spChg chg="add mod">
          <ac:chgData name="Stalin Jacob Wilson Packia Dhas" userId="050d7d71-3621-4503-95e8-1c9a9d962492" providerId="ADAL" clId="{3FBC77E1-FE42-4F9E-B4B2-3759F3328945}" dt="2026-04-27T23:43:18.230" v="2166"/>
          <ac:spMkLst>
            <pc:docMk/>
            <pc:sldMk cId="3553879249" sldId="907"/>
            <ac:spMk id="14" creationId="{5BFF1C1B-8973-4088-A6F6-84892C938D89}"/>
          </ac:spMkLst>
        </pc:spChg>
        <pc:spChg chg="add mod">
          <ac:chgData name="Stalin Jacob Wilson Packia Dhas" userId="050d7d71-3621-4503-95e8-1c9a9d962492" providerId="ADAL" clId="{3FBC77E1-FE42-4F9E-B4B2-3759F3328945}" dt="2026-04-27T23:43:18.240" v="2175"/>
          <ac:spMkLst>
            <pc:docMk/>
            <pc:sldMk cId="3553879249" sldId="907"/>
            <ac:spMk id="15" creationId="{2CB3D435-E76C-4EDD-A315-B8B6E45692E7}"/>
          </ac:spMkLst>
        </pc:spChg>
        <pc:spChg chg="add mod">
          <ac:chgData name="Stalin Jacob Wilson Packia Dhas" userId="050d7d71-3621-4503-95e8-1c9a9d962492" providerId="ADAL" clId="{3FBC77E1-FE42-4F9E-B4B2-3759F3328945}" dt="2026-04-27T23:43:18.247" v="2186"/>
          <ac:spMkLst>
            <pc:docMk/>
            <pc:sldMk cId="3553879249" sldId="907"/>
            <ac:spMk id="16" creationId="{9D0954B4-09A5-4119-BB34-69454ACF7BC0}"/>
          </ac:spMkLst>
        </pc:spChg>
        <pc:spChg chg="add mod">
          <ac:chgData name="Stalin Jacob Wilson Packia Dhas" userId="050d7d71-3621-4503-95e8-1c9a9d962492" providerId="ADAL" clId="{3FBC77E1-FE42-4F9E-B4B2-3759F3328945}" dt="2026-04-27T23:43:18.247" v="2196"/>
          <ac:spMkLst>
            <pc:docMk/>
            <pc:sldMk cId="3553879249" sldId="907"/>
            <ac:spMk id="17" creationId="{28BF8F5E-B6B4-4267-9B45-B4EE3B907646}"/>
          </ac:spMkLst>
        </pc:spChg>
        <pc:spChg chg="add mod">
          <ac:chgData name="Stalin Jacob Wilson Packia Dhas" userId="050d7d71-3621-4503-95e8-1c9a9d962492" providerId="ADAL" clId="{3FBC77E1-FE42-4F9E-B4B2-3759F3328945}" dt="2026-04-27T23:43:18.254" v="2206"/>
          <ac:spMkLst>
            <pc:docMk/>
            <pc:sldMk cId="3553879249" sldId="907"/>
            <ac:spMk id="18" creationId="{3202C1F5-3A59-4ABF-9C99-9EE1F7C6C39D}"/>
          </ac:spMkLst>
        </pc:spChg>
        <pc:spChg chg="add mod">
          <ac:chgData name="Stalin Jacob Wilson Packia Dhas" userId="050d7d71-3621-4503-95e8-1c9a9d962492" providerId="ADAL" clId="{3FBC77E1-FE42-4F9E-B4B2-3759F3328945}" dt="2026-04-27T23:43:18.262" v="2215"/>
          <ac:spMkLst>
            <pc:docMk/>
            <pc:sldMk cId="3553879249" sldId="907"/>
            <ac:spMk id="19" creationId="{CC96BFB1-1A94-49E3-8444-4DC6FB5C3D1A}"/>
          </ac:spMkLst>
        </pc:spChg>
        <pc:spChg chg="add mod">
          <ac:chgData name="Stalin Jacob Wilson Packia Dhas" userId="050d7d71-3621-4503-95e8-1c9a9d962492" providerId="ADAL" clId="{3FBC77E1-FE42-4F9E-B4B2-3759F3328945}" dt="2026-04-27T23:43:18.273" v="2226"/>
          <ac:spMkLst>
            <pc:docMk/>
            <pc:sldMk cId="3553879249" sldId="907"/>
            <ac:spMk id="20" creationId="{11C7F48A-C531-4523-A9CC-BE295E3E5BE2}"/>
          </ac:spMkLst>
        </pc:spChg>
        <pc:spChg chg="add mod">
          <ac:chgData name="Stalin Jacob Wilson Packia Dhas" userId="050d7d71-3621-4503-95e8-1c9a9d962492" providerId="ADAL" clId="{3FBC77E1-FE42-4F9E-B4B2-3759F3328945}" dt="2026-04-27T23:43:18.278" v="2236"/>
          <ac:spMkLst>
            <pc:docMk/>
            <pc:sldMk cId="3553879249" sldId="907"/>
            <ac:spMk id="21" creationId="{293C4924-7CF0-4E28-90E5-A16BB0887ED3}"/>
          </ac:spMkLst>
        </pc:spChg>
        <pc:spChg chg="add mod">
          <ac:chgData name="Stalin Jacob Wilson Packia Dhas" userId="050d7d71-3621-4503-95e8-1c9a9d962492" providerId="ADAL" clId="{3FBC77E1-FE42-4F9E-B4B2-3759F3328945}" dt="2026-04-27T23:43:18.279" v="2246"/>
          <ac:spMkLst>
            <pc:docMk/>
            <pc:sldMk cId="3553879249" sldId="907"/>
            <ac:spMk id="22" creationId="{929F03A3-7F98-4BF8-AE2C-F3131E5EE938}"/>
          </ac:spMkLst>
        </pc:spChg>
        <pc:spChg chg="add mod">
          <ac:chgData name="Stalin Jacob Wilson Packia Dhas" userId="050d7d71-3621-4503-95e8-1c9a9d962492" providerId="ADAL" clId="{3FBC77E1-FE42-4F9E-B4B2-3759F3328945}" dt="2026-04-27T23:43:18.287" v="2255"/>
          <ac:spMkLst>
            <pc:docMk/>
            <pc:sldMk cId="3553879249" sldId="907"/>
            <ac:spMk id="23" creationId="{1BDA9948-14D8-4B2E-A618-F6614CF6E1BA}"/>
          </ac:spMkLst>
        </pc:spChg>
        <pc:spChg chg="add mod">
          <ac:chgData name="Stalin Jacob Wilson Packia Dhas" userId="050d7d71-3621-4503-95e8-1c9a9d962492" providerId="ADAL" clId="{3FBC77E1-FE42-4F9E-B4B2-3759F3328945}" dt="2026-04-27T23:43:18.295" v="2266"/>
          <ac:spMkLst>
            <pc:docMk/>
            <pc:sldMk cId="3553879249" sldId="907"/>
            <ac:spMk id="24" creationId="{FD7E8200-019F-4D1B-87E6-E2A03C2E5A31}"/>
          </ac:spMkLst>
        </pc:spChg>
        <pc:spChg chg="add mod">
          <ac:chgData name="Stalin Jacob Wilson Packia Dhas" userId="050d7d71-3621-4503-95e8-1c9a9d962492" providerId="ADAL" clId="{3FBC77E1-FE42-4F9E-B4B2-3759F3328945}" dt="2026-04-27T23:43:18.303" v="2276"/>
          <ac:spMkLst>
            <pc:docMk/>
            <pc:sldMk cId="3553879249" sldId="907"/>
            <ac:spMk id="25" creationId="{1AA24C28-D830-4523-A932-9239356F0BE1}"/>
          </ac:spMkLst>
        </pc:spChg>
        <pc:spChg chg="add mod">
          <ac:chgData name="Stalin Jacob Wilson Packia Dhas" userId="050d7d71-3621-4503-95e8-1c9a9d962492" providerId="ADAL" clId="{3FBC77E1-FE42-4F9E-B4B2-3759F3328945}" dt="2026-04-27T23:43:18.373" v="2292"/>
          <ac:spMkLst>
            <pc:docMk/>
            <pc:sldMk cId="3553879249" sldId="907"/>
            <ac:spMk id="26" creationId="{54C3F87B-C36C-4008-8D74-65831A119430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8:37.331" v="21551" actId="47"/>
        <pc:sldMkLst>
          <pc:docMk/>
          <pc:sldMk cId="3242509720" sldId="908"/>
        </pc:sldMkLst>
        <pc:spChg chg="mod">
          <ac:chgData name="Stalin Jacob Wilson Packia Dhas" userId="050d7d71-3621-4503-95e8-1c9a9d962492" providerId="ADAL" clId="{3FBC77E1-FE42-4F9E-B4B2-3759F3328945}" dt="2026-04-28T00:11:36.504" v="18117" actId="1076"/>
          <ac:spMkLst>
            <pc:docMk/>
            <pc:sldMk cId="3242509720" sldId="90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7T23:43:19.795" v="2297"/>
          <ac:spMkLst>
            <pc:docMk/>
            <pc:sldMk cId="3242509720" sldId="90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7T23:43:19.804" v="2308"/>
          <ac:spMkLst>
            <pc:docMk/>
            <pc:sldMk cId="3242509720" sldId="908"/>
            <ac:spMk id="4" creationId="{3B2AD0A4-061F-4D98-8C46-D0F3F828A896}"/>
          </ac:spMkLst>
        </pc:spChg>
        <pc:spChg chg="add mod">
          <ac:chgData name="Stalin Jacob Wilson Packia Dhas" userId="050d7d71-3621-4503-95e8-1c9a9d962492" providerId="ADAL" clId="{3FBC77E1-FE42-4F9E-B4B2-3759F3328945}" dt="2026-04-27T23:43:19.820" v="2320"/>
          <ac:spMkLst>
            <pc:docMk/>
            <pc:sldMk cId="3242509720" sldId="908"/>
            <ac:spMk id="5" creationId="{48723872-480B-4EEA-93CE-037621374980}"/>
          </ac:spMkLst>
        </pc:spChg>
        <pc:spChg chg="add mod">
          <ac:chgData name="Stalin Jacob Wilson Packia Dhas" userId="050d7d71-3621-4503-95e8-1c9a9d962492" providerId="ADAL" clId="{3FBC77E1-FE42-4F9E-B4B2-3759F3328945}" dt="2026-04-27T23:43:19.820" v="2327"/>
          <ac:spMkLst>
            <pc:docMk/>
            <pc:sldMk cId="3242509720" sldId="908"/>
            <ac:spMk id="6" creationId="{265D258B-93B0-4E6F-A4FA-B19491D8F4D3}"/>
          </ac:spMkLst>
        </pc:spChg>
        <pc:spChg chg="add mod">
          <ac:chgData name="Stalin Jacob Wilson Packia Dhas" userId="050d7d71-3621-4503-95e8-1c9a9d962492" providerId="ADAL" clId="{3FBC77E1-FE42-4F9E-B4B2-3759F3328945}" dt="2026-04-27T23:43:19.820" v="2334"/>
          <ac:spMkLst>
            <pc:docMk/>
            <pc:sldMk cId="3242509720" sldId="908"/>
            <ac:spMk id="7" creationId="{598B6392-99E1-4654-AAD4-F6C7B2C94E16}"/>
          </ac:spMkLst>
        </pc:spChg>
        <pc:spChg chg="add mod">
          <ac:chgData name="Stalin Jacob Wilson Packia Dhas" userId="050d7d71-3621-4503-95e8-1c9a9d962492" providerId="ADAL" clId="{3FBC77E1-FE42-4F9E-B4B2-3759F3328945}" dt="2026-04-27T23:43:19.820" v="2343"/>
          <ac:spMkLst>
            <pc:docMk/>
            <pc:sldMk cId="3242509720" sldId="908"/>
            <ac:spMk id="8" creationId="{3B48D34C-8EF4-42CF-81E7-77DBA25CF54E}"/>
          </ac:spMkLst>
        </pc:spChg>
        <pc:spChg chg="add mod">
          <ac:chgData name="Stalin Jacob Wilson Packia Dhas" userId="050d7d71-3621-4503-95e8-1c9a9d962492" providerId="ADAL" clId="{3FBC77E1-FE42-4F9E-B4B2-3759F3328945}" dt="2026-04-27T23:43:19.844" v="2350"/>
          <ac:spMkLst>
            <pc:docMk/>
            <pc:sldMk cId="3242509720" sldId="908"/>
            <ac:spMk id="9" creationId="{0178C312-FD98-4F97-9D7D-88F7DAE144EA}"/>
          </ac:spMkLst>
        </pc:spChg>
        <pc:spChg chg="add mod">
          <ac:chgData name="Stalin Jacob Wilson Packia Dhas" userId="050d7d71-3621-4503-95e8-1c9a9d962492" providerId="ADAL" clId="{3FBC77E1-FE42-4F9E-B4B2-3759F3328945}" dt="2026-04-27T23:43:19.852" v="2357"/>
          <ac:spMkLst>
            <pc:docMk/>
            <pc:sldMk cId="3242509720" sldId="908"/>
            <ac:spMk id="10" creationId="{50945234-5129-456E-B9C0-277C1CD3C5D6}"/>
          </ac:spMkLst>
        </pc:spChg>
        <pc:spChg chg="add mod">
          <ac:chgData name="Stalin Jacob Wilson Packia Dhas" userId="050d7d71-3621-4503-95e8-1c9a9d962492" providerId="ADAL" clId="{3FBC77E1-FE42-4F9E-B4B2-3759F3328945}" dt="2026-04-27T23:43:19.885" v="2367"/>
          <ac:spMkLst>
            <pc:docMk/>
            <pc:sldMk cId="3242509720" sldId="908"/>
            <ac:spMk id="11" creationId="{356518C6-AD7B-463F-BADC-A075C54E6C8E}"/>
          </ac:spMkLst>
        </pc:spChg>
        <pc:spChg chg="add mod">
          <ac:chgData name="Stalin Jacob Wilson Packia Dhas" userId="050d7d71-3621-4503-95e8-1c9a9d962492" providerId="ADAL" clId="{3FBC77E1-FE42-4F9E-B4B2-3759F3328945}" dt="2026-04-27T23:43:19.888" v="2376"/>
          <ac:spMkLst>
            <pc:docMk/>
            <pc:sldMk cId="3242509720" sldId="908"/>
            <ac:spMk id="12" creationId="{1E9E9FAA-80BC-42F1-B39D-1EA839D47331}"/>
          </ac:spMkLst>
        </pc:spChg>
        <pc:spChg chg="add mod">
          <ac:chgData name="Stalin Jacob Wilson Packia Dhas" userId="050d7d71-3621-4503-95e8-1c9a9d962492" providerId="ADAL" clId="{3FBC77E1-FE42-4F9E-B4B2-3759F3328945}" dt="2026-04-27T23:43:19.897" v="2387"/>
          <ac:spMkLst>
            <pc:docMk/>
            <pc:sldMk cId="3242509720" sldId="908"/>
            <ac:spMk id="13" creationId="{A878E7EB-CAA1-4F45-B03B-B6D96847CE16}"/>
          </ac:spMkLst>
        </pc:spChg>
        <pc:spChg chg="add mod">
          <ac:chgData name="Stalin Jacob Wilson Packia Dhas" userId="050d7d71-3621-4503-95e8-1c9a9d962492" providerId="ADAL" clId="{3FBC77E1-FE42-4F9E-B4B2-3759F3328945}" dt="2026-04-27T23:43:19.904" v="2397"/>
          <ac:spMkLst>
            <pc:docMk/>
            <pc:sldMk cId="3242509720" sldId="908"/>
            <ac:spMk id="14" creationId="{4A28EBB9-E14F-438F-A93A-90A272E1FFC1}"/>
          </ac:spMkLst>
        </pc:spChg>
        <pc:spChg chg="add mod">
          <ac:chgData name="Stalin Jacob Wilson Packia Dhas" userId="050d7d71-3621-4503-95e8-1c9a9d962492" providerId="ADAL" clId="{3FBC77E1-FE42-4F9E-B4B2-3759F3328945}" dt="2026-04-27T23:43:19.912" v="2407"/>
          <ac:spMkLst>
            <pc:docMk/>
            <pc:sldMk cId="3242509720" sldId="908"/>
            <ac:spMk id="15" creationId="{0065BE99-2A12-426B-933F-F858FDDD2C28}"/>
          </ac:spMkLst>
        </pc:spChg>
        <pc:spChg chg="add mod">
          <ac:chgData name="Stalin Jacob Wilson Packia Dhas" userId="050d7d71-3621-4503-95e8-1c9a9d962492" providerId="ADAL" clId="{3FBC77E1-FE42-4F9E-B4B2-3759F3328945}" dt="2026-04-27T23:43:19.921" v="2416"/>
          <ac:spMkLst>
            <pc:docMk/>
            <pc:sldMk cId="3242509720" sldId="908"/>
            <ac:spMk id="16" creationId="{703A7BBF-EC0C-462B-B396-04BDDA993D0C}"/>
          </ac:spMkLst>
        </pc:spChg>
        <pc:spChg chg="add mod">
          <ac:chgData name="Stalin Jacob Wilson Packia Dhas" userId="050d7d71-3621-4503-95e8-1c9a9d962492" providerId="ADAL" clId="{3FBC77E1-FE42-4F9E-B4B2-3759F3328945}" dt="2026-04-27T23:43:19.929" v="2427"/>
          <ac:spMkLst>
            <pc:docMk/>
            <pc:sldMk cId="3242509720" sldId="908"/>
            <ac:spMk id="17" creationId="{AF000B4C-A943-475B-99C2-D64D588F1770}"/>
          </ac:spMkLst>
        </pc:spChg>
        <pc:spChg chg="add mod">
          <ac:chgData name="Stalin Jacob Wilson Packia Dhas" userId="050d7d71-3621-4503-95e8-1c9a9d962492" providerId="ADAL" clId="{3FBC77E1-FE42-4F9E-B4B2-3759F3328945}" dt="2026-04-27T23:43:19.938" v="2437"/>
          <ac:spMkLst>
            <pc:docMk/>
            <pc:sldMk cId="3242509720" sldId="908"/>
            <ac:spMk id="18" creationId="{985553D9-E1BB-45EE-BC11-31973683DC8C}"/>
          </ac:spMkLst>
        </pc:spChg>
        <pc:spChg chg="add mod">
          <ac:chgData name="Stalin Jacob Wilson Packia Dhas" userId="050d7d71-3621-4503-95e8-1c9a9d962492" providerId="ADAL" clId="{3FBC77E1-FE42-4F9E-B4B2-3759F3328945}" dt="2026-04-27T23:43:19.938" v="2447"/>
          <ac:spMkLst>
            <pc:docMk/>
            <pc:sldMk cId="3242509720" sldId="908"/>
            <ac:spMk id="19" creationId="{7D8F82F6-8F0F-41E7-A56A-30F6E1CC438A}"/>
          </ac:spMkLst>
        </pc:spChg>
        <pc:spChg chg="add mod">
          <ac:chgData name="Stalin Jacob Wilson Packia Dhas" userId="050d7d71-3621-4503-95e8-1c9a9d962492" providerId="ADAL" clId="{3FBC77E1-FE42-4F9E-B4B2-3759F3328945}" dt="2026-04-27T23:43:19.947" v="2456"/>
          <ac:spMkLst>
            <pc:docMk/>
            <pc:sldMk cId="3242509720" sldId="908"/>
            <ac:spMk id="20" creationId="{D2E00B2D-BA4E-4790-B27A-2A0D2EFDFE73}"/>
          </ac:spMkLst>
        </pc:spChg>
        <pc:spChg chg="add mod">
          <ac:chgData name="Stalin Jacob Wilson Packia Dhas" userId="050d7d71-3621-4503-95e8-1c9a9d962492" providerId="ADAL" clId="{3FBC77E1-FE42-4F9E-B4B2-3759F3328945}" dt="2026-04-27T23:43:19.954" v="2467"/>
          <ac:spMkLst>
            <pc:docMk/>
            <pc:sldMk cId="3242509720" sldId="908"/>
            <ac:spMk id="21" creationId="{ABC7B1E5-A278-4915-9418-912E073A2006}"/>
          </ac:spMkLst>
        </pc:spChg>
        <pc:spChg chg="add mod">
          <ac:chgData name="Stalin Jacob Wilson Packia Dhas" userId="050d7d71-3621-4503-95e8-1c9a9d962492" providerId="ADAL" clId="{3FBC77E1-FE42-4F9E-B4B2-3759F3328945}" dt="2026-04-27T23:43:19.962" v="2477"/>
          <ac:spMkLst>
            <pc:docMk/>
            <pc:sldMk cId="3242509720" sldId="908"/>
            <ac:spMk id="22" creationId="{28913001-ADE7-4BD3-BEF3-144393449027}"/>
          </ac:spMkLst>
        </pc:spChg>
        <pc:spChg chg="add mod">
          <ac:chgData name="Stalin Jacob Wilson Packia Dhas" userId="050d7d71-3621-4503-95e8-1c9a9d962492" providerId="ADAL" clId="{3FBC77E1-FE42-4F9E-B4B2-3759F3328945}" dt="2026-04-27T23:43:19.970" v="2487"/>
          <ac:spMkLst>
            <pc:docMk/>
            <pc:sldMk cId="3242509720" sldId="908"/>
            <ac:spMk id="23" creationId="{7CCE0AA9-A3F2-405A-ADD4-380DC4AEEC2B}"/>
          </ac:spMkLst>
        </pc:spChg>
        <pc:spChg chg="add mod">
          <ac:chgData name="Stalin Jacob Wilson Packia Dhas" userId="050d7d71-3621-4503-95e8-1c9a9d962492" providerId="ADAL" clId="{3FBC77E1-FE42-4F9E-B4B2-3759F3328945}" dt="2026-04-27T23:43:19.981" v="2496"/>
          <ac:spMkLst>
            <pc:docMk/>
            <pc:sldMk cId="3242509720" sldId="908"/>
            <ac:spMk id="24" creationId="{C0B7CBD1-2772-40EF-B8F9-A7A4D7DC70A8}"/>
          </ac:spMkLst>
        </pc:spChg>
        <pc:spChg chg="add mod">
          <ac:chgData name="Stalin Jacob Wilson Packia Dhas" userId="050d7d71-3621-4503-95e8-1c9a9d962492" providerId="ADAL" clId="{3FBC77E1-FE42-4F9E-B4B2-3759F3328945}" dt="2026-04-27T23:43:19.988" v="2507"/>
          <ac:spMkLst>
            <pc:docMk/>
            <pc:sldMk cId="3242509720" sldId="908"/>
            <ac:spMk id="25" creationId="{D812EF47-C352-45B7-BE4C-A53A08600573}"/>
          </ac:spMkLst>
        </pc:spChg>
        <pc:spChg chg="add mod">
          <ac:chgData name="Stalin Jacob Wilson Packia Dhas" userId="050d7d71-3621-4503-95e8-1c9a9d962492" providerId="ADAL" clId="{3FBC77E1-FE42-4F9E-B4B2-3759F3328945}" dt="2026-04-27T23:43:19.988" v="2517"/>
          <ac:spMkLst>
            <pc:docMk/>
            <pc:sldMk cId="3242509720" sldId="908"/>
            <ac:spMk id="26" creationId="{9A8FA8C4-22B5-4B21-ADE6-A2E7DF1096E4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8:37.788" v="21552" actId="47"/>
        <pc:sldMkLst>
          <pc:docMk/>
          <pc:sldMk cId="429434145" sldId="909"/>
        </pc:sldMkLst>
        <pc:spChg chg="mod">
          <ac:chgData name="Stalin Jacob Wilson Packia Dhas" userId="050d7d71-3621-4503-95e8-1c9a9d962492" providerId="ADAL" clId="{3FBC77E1-FE42-4F9E-B4B2-3759F3328945}" dt="2026-04-28T00:11:45.593" v="18121" actId="1076"/>
          <ac:spMkLst>
            <pc:docMk/>
            <pc:sldMk cId="429434145" sldId="90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7T23:43:21.096" v="2522"/>
          <ac:spMkLst>
            <pc:docMk/>
            <pc:sldMk cId="429434145" sldId="90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7T23:43:21.112" v="2533"/>
          <ac:spMkLst>
            <pc:docMk/>
            <pc:sldMk cId="429434145" sldId="909"/>
            <ac:spMk id="4" creationId="{C9ED655A-DD61-42A4-A68C-99EFB1878049}"/>
          </ac:spMkLst>
        </pc:spChg>
        <pc:spChg chg="add mod">
          <ac:chgData name="Stalin Jacob Wilson Packia Dhas" userId="050d7d71-3621-4503-95e8-1c9a9d962492" providerId="ADAL" clId="{3FBC77E1-FE42-4F9E-B4B2-3759F3328945}" dt="2026-04-27T23:43:21.124" v="2545"/>
          <ac:spMkLst>
            <pc:docMk/>
            <pc:sldMk cId="429434145" sldId="909"/>
            <ac:spMk id="5" creationId="{3FFEDF85-FBBE-4B14-BBE2-F00A413B0D64}"/>
          </ac:spMkLst>
        </pc:spChg>
        <pc:spChg chg="add mod">
          <ac:chgData name="Stalin Jacob Wilson Packia Dhas" userId="050d7d71-3621-4503-95e8-1c9a9d962492" providerId="ADAL" clId="{3FBC77E1-FE42-4F9E-B4B2-3759F3328945}" dt="2026-04-27T23:43:21.129" v="2552"/>
          <ac:spMkLst>
            <pc:docMk/>
            <pc:sldMk cId="429434145" sldId="909"/>
            <ac:spMk id="6" creationId="{5646FC79-ACC0-469E-8BA8-A77EF1ED38EB}"/>
          </ac:spMkLst>
        </pc:spChg>
        <pc:spChg chg="add mod">
          <ac:chgData name="Stalin Jacob Wilson Packia Dhas" userId="050d7d71-3621-4503-95e8-1c9a9d962492" providerId="ADAL" clId="{3FBC77E1-FE42-4F9E-B4B2-3759F3328945}" dt="2026-04-27T23:43:21.133" v="2559"/>
          <ac:spMkLst>
            <pc:docMk/>
            <pc:sldMk cId="429434145" sldId="909"/>
            <ac:spMk id="7" creationId="{AE7561D1-4673-4C9E-AE4E-F334F72651F9}"/>
          </ac:spMkLst>
        </pc:spChg>
        <pc:spChg chg="add mod">
          <ac:chgData name="Stalin Jacob Wilson Packia Dhas" userId="050d7d71-3621-4503-95e8-1c9a9d962492" providerId="ADAL" clId="{3FBC77E1-FE42-4F9E-B4B2-3759F3328945}" dt="2026-04-27T23:43:21.146" v="2566"/>
          <ac:spMkLst>
            <pc:docMk/>
            <pc:sldMk cId="429434145" sldId="909"/>
            <ac:spMk id="8" creationId="{EDCC3003-503E-48D8-AFCE-15BBFAF16129}"/>
          </ac:spMkLst>
        </pc:spChg>
        <pc:spChg chg="add mod">
          <ac:chgData name="Stalin Jacob Wilson Packia Dhas" userId="050d7d71-3621-4503-95e8-1c9a9d962492" providerId="ADAL" clId="{3FBC77E1-FE42-4F9E-B4B2-3759F3328945}" dt="2026-04-27T23:43:21.162" v="2573"/>
          <ac:spMkLst>
            <pc:docMk/>
            <pc:sldMk cId="429434145" sldId="909"/>
            <ac:spMk id="9" creationId="{D3819248-DAC0-454A-B96C-19292EFF32E6}"/>
          </ac:spMkLst>
        </pc:spChg>
        <pc:spChg chg="add mod">
          <ac:chgData name="Stalin Jacob Wilson Packia Dhas" userId="050d7d71-3621-4503-95e8-1c9a9d962492" providerId="ADAL" clId="{3FBC77E1-FE42-4F9E-B4B2-3759F3328945}" dt="2026-04-27T23:43:21.179" v="2583"/>
          <ac:spMkLst>
            <pc:docMk/>
            <pc:sldMk cId="429434145" sldId="909"/>
            <ac:spMk id="10" creationId="{EEEE84B6-95FE-4E07-9619-2B8961A2274B}"/>
          </ac:spMkLst>
        </pc:spChg>
        <pc:spChg chg="add mod">
          <ac:chgData name="Stalin Jacob Wilson Packia Dhas" userId="050d7d71-3621-4503-95e8-1c9a9d962492" providerId="ADAL" clId="{3FBC77E1-FE42-4F9E-B4B2-3759F3328945}" dt="2026-04-27T23:43:21.185" v="2592"/>
          <ac:spMkLst>
            <pc:docMk/>
            <pc:sldMk cId="429434145" sldId="909"/>
            <ac:spMk id="11" creationId="{66C7AB78-2F5A-4237-8FE6-347D41360563}"/>
          </ac:spMkLst>
        </pc:spChg>
        <pc:spChg chg="add mod">
          <ac:chgData name="Stalin Jacob Wilson Packia Dhas" userId="050d7d71-3621-4503-95e8-1c9a9d962492" providerId="ADAL" clId="{3FBC77E1-FE42-4F9E-B4B2-3759F3328945}" dt="2026-04-27T23:43:21.192" v="2603"/>
          <ac:spMkLst>
            <pc:docMk/>
            <pc:sldMk cId="429434145" sldId="909"/>
            <ac:spMk id="12" creationId="{2055AE20-72C2-4AD4-8B4A-ED71F9A7E8CA}"/>
          </ac:spMkLst>
        </pc:spChg>
        <pc:spChg chg="add mod">
          <ac:chgData name="Stalin Jacob Wilson Packia Dhas" userId="050d7d71-3621-4503-95e8-1c9a9d962492" providerId="ADAL" clId="{3FBC77E1-FE42-4F9E-B4B2-3759F3328945}" dt="2026-04-27T23:43:21.196" v="2613"/>
          <ac:spMkLst>
            <pc:docMk/>
            <pc:sldMk cId="429434145" sldId="909"/>
            <ac:spMk id="13" creationId="{9083C644-8206-443A-8694-4502D71C90B1}"/>
          </ac:spMkLst>
        </pc:spChg>
        <pc:spChg chg="add mod">
          <ac:chgData name="Stalin Jacob Wilson Packia Dhas" userId="050d7d71-3621-4503-95e8-1c9a9d962492" providerId="ADAL" clId="{3FBC77E1-FE42-4F9E-B4B2-3759F3328945}" dt="2026-04-27T23:43:21.205" v="2623"/>
          <ac:spMkLst>
            <pc:docMk/>
            <pc:sldMk cId="429434145" sldId="909"/>
            <ac:spMk id="14" creationId="{1D500758-5024-47FA-9E1F-7E3D72AA5156}"/>
          </ac:spMkLst>
        </pc:spChg>
        <pc:spChg chg="add mod">
          <ac:chgData name="Stalin Jacob Wilson Packia Dhas" userId="050d7d71-3621-4503-95e8-1c9a9d962492" providerId="ADAL" clId="{3FBC77E1-FE42-4F9E-B4B2-3759F3328945}" dt="2026-04-27T23:43:21.211" v="2632"/>
          <ac:spMkLst>
            <pc:docMk/>
            <pc:sldMk cId="429434145" sldId="909"/>
            <ac:spMk id="15" creationId="{805EF3E4-6593-4441-B9B1-431ADC448FCF}"/>
          </ac:spMkLst>
        </pc:spChg>
        <pc:spChg chg="add mod">
          <ac:chgData name="Stalin Jacob Wilson Packia Dhas" userId="050d7d71-3621-4503-95e8-1c9a9d962492" providerId="ADAL" clId="{3FBC77E1-FE42-4F9E-B4B2-3759F3328945}" dt="2026-04-27T23:43:21.220" v="2643"/>
          <ac:spMkLst>
            <pc:docMk/>
            <pc:sldMk cId="429434145" sldId="909"/>
            <ac:spMk id="16" creationId="{A620F281-2BA9-4F12-9FF3-EB51BF6D7B10}"/>
          </ac:spMkLst>
        </pc:spChg>
        <pc:spChg chg="add mod">
          <ac:chgData name="Stalin Jacob Wilson Packia Dhas" userId="050d7d71-3621-4503-95e8-1c9a9d962492" providerId="ADAL" clId="{3FBC77E1-FE42-4F9E-B4B2-3759F3328945}" dt="2026-04-27T23:43:21.220" v="2653"/>
          <ac:spMkLst>
            <pc:docMk/>
            <pc:sldMk cId="429434145" sldId="909"/>
            <ac:spMk id="17" creationId="{A27EF9D7-5E20-4FA5-AF46-8C7DD2912BF6}"/>
          </ac:spMkLst>
        </pc:spChg>
        <pc:spChg chg="add mod">
          <ac:chgData name="Stalin Jacob Wilson Packia Dhas" userId="050d7d71-3621-4503-95e8-1c9a9d962492" providerId="ADAL" clId="{3FBC77E1-FE42-4F9E-B4B2-3759F3328945}" dt="2026-04-27T23:43:21.230" v="2663"/>
          <ac:spMkLst>
            <pc:docMk/>
            <pc:sldMk cId="429434145" sldId="909"/>
            <ac:spMk id="18" creationId="{1271F949-0274-4ACF-A612-8FC54DB5F817}"/>
          </ac:spMkLst>
        </pc:spChg>
        <pc:spChg chg="add mod">
          <ac:chgData name="Stalin Jacob Wilson Packia Dhas" userId="050d7d71-3621-4503-95e8-1c9a9d962492" providerId="ADAL" clId="{3FBC77E1-FE42-4F9E-B4B2-3759F3328945}" dt="2026-04-27T23:43:21.238" v="2672"/>
          <ac:spMkLst>
            <pc:docMk/>
            <pc:sldMk cId="429434145" sldId="909"/>
            <ac:spMk id="19" creationId="{B7AFD9C2-AF79-4940-BD8F-FF4D649143BC}"/>
          </ac:spMkLst>
        </pc:spChg>
        <pc:spChg chg="add mod">
          <ac:chgData name="Stalin Jacob Wilson Packia Dhas" userId="050d7d71-3621-4503-95e8-1c9a9d962492" providerId="ADAL" clId="{3FBC77E1-FE42-4F9E-B4B2-3759F3328945}" dt="2026-04-27T23:43:21.246" v="2683"/>
          <ac:spMkLst>
            <pc:docMk/>
            <pc:sldMk cId="429434145" sldId="909"/>
            <ac:spMk id="20" creationId="{03159532-E49F-4BB9-8530-6E6DAC5691A1}"/>
          </ac:spMkLst>
        </pc:spChg>
        <pc:spChg chg="add mod">
          <ac:chgData name="Stalin Jacob Wilson Packia Dhas" userId="050d7d71-3621-4503-95e8-1c9a9d962492" providerId="ADAL" clId="{3FBC77E1-FE42-4F9E-B4B2-3759F3328945}" dt="2026-04-27T23:43:21.256" v="2693"/>
          <ac:spMkLst>
            <pc:docMk/>
            <pc:sldMk cId="429434145" sldId="909"/>
            <ac:spMk id="21" creationId="{8CE85C3B-3E32-4FE9-9296-B80CBA8969B0}"/>
          </ac:spMkLst>
        </pc:spChg>
        <pc:spChg chg="add mod">
          <ac:chgData name="Stalin Jacob Wilson Packia Dhas" userId="050d7d71-3621-4503-95e8-1c9a9d962492" providerId="ADAL" clId="{3FBC77E1-FE42-4F9E-B4B2-3759F3328945}" dt="2026-04-27T23:43:21.265" v="2703"/>
          <ac:spMkLst>
            <pc:docMk/>
            <pc:sldMk cId="429434145" sldId="909"/>
            <ac:spMk id="22" creationId="{2C9188A1-FDD6-4464-8DCB-5587ECAA8AAA}"/>
          </ac:spMkLst>
        </pc:spChg>
        <pc:spChg chg="add mod">
          <ac:chgData name="Stalin Jacob Wilson Packia Dhas" userId="050d7d71-3621-4503-95e8-1c9a9d962492" providerId="ADAL" clId="{3FBC77E1-FE42-4F9E-B4B2-3759F3328945}" dt="2026-04-27T23:43:21.272" v="2712"/>
          <ac:spMkLst>
            <pc:docMk/>
            <pc:sldMk cId="429434145" sldId="909"/>
            <ac:spMk id="23" creationId="{48C9CEEE-00EF-4E53-A3DF-9D8AD8DBCE6C}"/>
          </ac:spMkLst>
        </pc:spChg>
        <pc:spChg chg="add mod">
          <ac:chgData name="Stalin Jacob Wilson Packia Dhas" userId="050d7d71-3621-4503-95e8-1c9a9d962492" providerId="ADAL" clId="{3FBC77E1-FE42-4F9E-B4B2-3759F3328945}" dt="2026-04-27T23:43:21.280" v="2723"/>
          <ac:spMkLst>
            <pc:docMk/>
            <pc:sldMk cId="429434145" sldId="909"/>
            <ac:spMk id="24" creationId="{70591DA8-D35E-4C2D-8A80-6C06AC51EFE4}"/>
          </ac:spMkLst>
        </pc:spChg>
        <pc:spChg chg="add mod">
          <ac:chgData name="Stalin Jacob Wilson Packia Dhas" userId="050d7d71-3621-4503-95e8-1c9a9d962492" providerId="ADAL" clId="{3FBC77E1-FE42-4F9E-B4B2-3759F3328945}" dt="2026-04-27T23:43:21.286" v="2733"/>
          <ac:spMkLst>
            <pc:docMk/>
            <pc:sldMk cId="429434145" sldId="909"/>
            <ac:spMk id="25" creationId="{F74C6111-5D39-4601-8AB3-16D5392A92DD}"/>
          </ac:spMkLst>
        </pc:spChg>
        <pc:spChg chg="add mod">
          <ac:chgData name="Stalin Jacob Wilson Packia Dhas" userId="050d7d71-3621-4503-95e8-1c9a9d962492" providerId="ADAL" clId="{3FBC77E1-FE42-4F9E-B4B2-3759F3328945}" dt="2026-04-27T23:43:21.349" v="2749"/>
          <ac:spMkLst>
            <pc:docMk/>
            <pc:sldMk cId="429434145" sldId="909"/>
            <ac:spMk id="26" creationId="{8240ACEE-AE6C-4936-A3BB-AF06725A2125}"/>
          </ac:spMkLst>
        </pc:spChg>
      </pc:sldChg>
      <pc:sldChg chg="addSp modSp add mod">
        <pc:chgData name="Stalin Jacob Wilson Packia Dhas" userId="050d7d71-3621-4503-95e8-1c9a9d962492" providerId="ADAL" clId="{3FBC77E1-FE42-4F9E-B4B2-3759F3328945}" dt="2026-04-28T00:09:32.155" v="18061" actId="207"/>
        <pc:sldMkLst>
          <pc:docMk/>
          <pc:sldMk cId="3807467259" sldId="910"/>
        </pc:sldMkLst>
        <pc:spChg chg="mod">
          <ac:chgData name="Stalin Jacob Wilson Packia Dhas" userId="050d7d71-3621-4503-95e8-1c9a9d962492" providerId="ADAL" clId="{3FBC77E1-FE42-4F9E-B4B2-3759F3328945}" dt="2026-04-28T00:09:32.155" v="18061" actId="207"/>
          <ac:spMkLst>
            <pc:docMk/>
            <pc:sldMk cId="3807467259" sldId="91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7T23:43:51.911" v="2752"/>
          <ac:spMkLst>
            <pc:docMk/>
            <pc:sldMk cId="3807467259" sldId="91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7T23:43:51.932" v="2761"/>
          <ac:spMkLst>
            <pc:docMk/>
            <pc:sldMk cId="3807467259" sldId="910"/>
            <ac:spMk id="4" creationId="{12BDD289-8BD7-45AB-B4AE-BD48D2CFE1C0}"/>
          </ac:spMkLst>
        </pc:spChg>
        <pc:spChg chg="add mod">
          <ac:chgData name="Stalin Jacob Wilson Packia Dhas" userId="050d7d71-3621-4503-95e8-1c9a9d962492" providerId="ADAL" clId="{3FBC77E1-FE42-4F9E-B4B2-3759F3328945}" dt="2026-04-27T23:43:52.146" v="2770"/>
          <ac:spMkLst>
            <pc:docMk/>
            <pc:sldMk cId="3807467259" sldId="910"/>
            <ac:spMk id="5" creationId="{6100A55E-DDCB-4308-8A3D-A63BF4CF3640}"/>
          </ac:spMkLst>
        </pc:spChg>
        <pc:spChg chg="add mod">
          <ac:chgData name="Stalin Jacob Wilson Packia Dhas" userId="050d7d71-3621-4503-95e8-1c9a9d962492" providerId="ADAL" clId="{3FBC77E1-FE42-4F9E-B4B2-3759F3328945}" dt="2026-04-27T23:43:52.155" v="2779"/>
          <ac:spMkLst>
            <pc:docMk/>
            <pc:sldMk cId="3807467259" sldId="910"/>
            <ac:spMk id="6" creationId="{78860839-E8B6-44F1-88DF-1F66F7C94986}"/>
          </ac:spMkLst>
        </pc:spChg>
        <pc:spChg chg="add mod">
          <ac:chgData name="Stalin Jacob Wilson Packia Dhas" userId="050d7d71-3621-4503-95e8-1c9a9d962492" providerId="ADAL" clId="{3FBC77E1-FE42-4F9E-B4B2-3759F3328945}" dt="2026-04-27T23:43:52.162" v="2788"/>
          <ac:spMkLst>
            <pc:docMk/>
            <pc:sldMk cId="3807467259" sldId="910"/>
            <ac:spMk id="7" creationId="{7A2F8945-220C-4A54-83FD-C1C004A2B745}"/>
          </ac:spMkLst>
        </pc:spChg>
        <pc:spChg chg="add mod">
          <ac:chgData name="Stalin Jacob Wilson Packia Dhas" userId="050d7d71-3621-4503-95e8-1c9a9d962492" providerId="ADAL" clId="{3FBC77E1-FE42-4F9E-B4B2-3759F3328945}" dt="2026-04-27T23:43:52.170" v="2797"/>
          <ac:spMkLst>
            <pc:docMk/>
            <pc:sldMk cId="3807467259" sldId="910"/>
            <ac:spMk id="8" creationId="{6B411726-D478-434B-8DD1-0E2944817AB0}"/>
          </ac:spMkLst>
        </pc:spChg>
        <pc:spChg chg="add mod">
          <ac:chgData name="Stalin Jacob Wilson Packia Dhas" userId="050d7d71-3621-4503-95e8-1c9a9d962492" providerId="ADAL" clId="{3FBC77E1-FE42-4F9E-B4B2-3759F3328945}" dt="2026-04-27T23:43:52.180" v="2806"/>
          <ac:spMkLst>
            <pc:docMk/>
            <pc:sldMk cId="3807467259" sldId="910"/>
            <ac:spMk id="9" creationId="{8D53C68F-79DD-4656-9DDD-A819AD8DF1A9}"/>
          </ac:spMkLst>
        </pc:spChg>
        <pc:spChg chg="add mod">
          <ac:chgData name="Stalin Jacob Wilson Packia Dhas" userId="050d7d71-3621-4503-95e8-1c9a9d962492" providerId="ADAL" clId="{3FBC77E1-FE42-4F9E-B4B2-3759F3328945}" dt="2026-04-27T23:43:52.192" v="2815"/>
          <ac:spMkLst>
            <pc:docMk/>
            <pc:sldMk cId="3807467259" sldId="910"/>
            <ac:spMk id="10" creationId="{A9883515-CD89-46D0-84C2-86D8ABB9DC8E}"/>
          </ac:spMkLst>
        </pc:spChg>
        <pc:spChg chg="add mod">
          <ac:chgData name="Stalin Jacob Wilson Packia Dhas" userId="050d7d71-3621-4503-95e8-1c9a9d962492" providerId="ADAL" clId="{3FBC77E1-FE42-4F9E-B4B2-3759F3328945}" dt="2026-04-27T23:43:52.197" v="2824"/>
          <ac:spMkLst>
            <pc:docMk/>
            <pc:sldMk cId="3807467259" sldId="910"/>
            <ac:spMk id="11" creationId="{7181AB9C-1199-4FB8-A134-E4004A4AB1A7}"/>
          </ac:spMkLst>
        </pc:spChg>
        <pc:spChg chg="add mod">
          <ac:chgData name="Stalin Jacob Wilson Packia Dhas" userId="050d7d71-3621-4503-95e8-1c9a9d962492" providerId="ADAL" clId="{3FBC77E1-FE42-4F9E-B4B2-3759F3328945}" dt="2026-04-27T23:43:52.205" v="2833"/>
          <ac:spMkLst>
            <pc:docMk/>
            <pc:sldMk cId="3807467259" sldId="910"/>
            <ac:spMk id="12" creationId="{3CF49F93-DF95-4F6A-8852-27D6EC63FEA6}"/>
          </ac:spMkLst>
        </pc:spChg>
        <pc:spChg chg="add mod">
          <ac:chgData name="Stalin Jacob Wilson Packia Dhas" userId="050d7d71-3621-4503-95e8-1c9a9d962492" providerId="ADAL" clId="{3FBC77E1-FE42-4F9E-B4B2-3759F3328945}" dt="2026-04-27T23:43:52.214" v="2842"/>
          <ac:spMkLst>
            <pc:docMk/>
            <pc:sldMk cId="3807467259" sldId="910"/>
            <ac:spMk id="13" creationId="{49A2324E-9D70-4127-AD59-5C25726BCCF7}"/>
          </ac:spMkLst>
        </pc:spChg>
        <pc:spChg chg="add mod">
          <ac:chgData name="Stalin Jacob Wilson Packia Dhas" userId="050d7d71-3621-4503-95e8-1c9a9d962492" providerId="ADAL" clId="{3FBC77E1-FE42-4F9E-B4B2-3759F3328945}" dt="2026-04-27T23:43:52.222" v="2851"/>
          <ac:spMkLst>
            <pc:docMk/>
            <pc:sldMk cId="3807467259" sldId="910"/>
            <ac:spMk id="14" creationId="{540FCE72-846E-478F-8FD0-F88886B6C90E}"/>
          </ac:spMkLst>
        </pc:spChg>
        <pc:spChg chg="add mod">
          <ac:chgData name="Stalin Jacob Wilson Packia Dhas" userId="050d7d71-3621-4503-95e8-1c9a9d962492" providerId="ADAL" clId="{3FBC77E1-FE42-4F9E-B4B2-3759F3328945}" dt="2026-04-27T23:43:52.232" v="2860"/>
          <ac:spMkLst>
            <pc:docMk/>
            <pc:sldMk cId="3807467259" sldId="910"/>
            <ac:spMk id="15" creationId="{58417940-BB91-4025-B45B-F022589E811B}"/>
          </ac:spMkLst>
        </pc:spChg>
        <pc:spChg chg="add mod">
          <ac:chgData name="Stalin Jacob Wilson Packia Dhas" userId="050d7d71-3621-4503-95e8-1c9a9d962492" providerId="ADAL" clId="{3FBC77E1-FE42-4F9E-B4B2-3759F3328945}" dt="2026-04-27T23:43:52.241" v="2869"/>
          <ac:spMkLst>
            <pc:docMk/>
            <pc:sldMk cId="3807467259" sldId="910"/>
            <ac:spMk id="16" creationId="{BA9F34CB-9850-449E-9AFD-FC5254052D59}"/>
          </ac:spMkLst>
        </pc:spChg>
        <pc:spChg chg="add mod">
          <ac:chgData name="Stalin Jacob Wilson Packia Dhas" userId="050d7d71-3621-4503-95e8-1c9a9d962492" providerId="ADAL" clId="{3FBC77E1-FE42-4F9E-B4B2-3759F3328945}" dt="2026-04-27T23:43:52.248" v="2878"/>
          <ac:spMkLst>
            <pc:docMk/>
            <pc:sldMk cId="3807467259" sldId="910"/>
            <ac:spMk id="17" creationId="{CB86B564-B663-4EB1-9938-E7995CE7D405}"/>
          </ac:spMkLst>
        </pc:spChg>
        <pc:spChg chg="add mod">
          <ac:chgData name="Stalin Jacob Wilson Packia Dhas" userId="050d7d71-3621-4503-95e8-1c9a9d962492" providerId="ADAL" clId="{3FBC77E1-FE42-4F9E-B4B2-3759F3328945}" dt="2026-04-27T23:43:52.254" v="2887"/>
          <ac:spMkLst>
            <pc:docMk/>
            <pc:sldMk cId="3807467259" sldId="910"/>
            <ac:spMk id="18" creationId="{A36BF419-7C98-4FB1-B508-ED14CE4CE94B}"/>
          </ac:spMkLst>
        </pc:spChg>
        <pc:spChg chg="add mod">
          <ac:chgData name="Stalin Jacob Wilson Packia Dhas" userId="050d7d71-3621-4503-95e8-1c9a9d962492" providerId="ADAL" clId="{3FBC77E1-FE42-4F9E-B4B2-3759F3328945}" dt="2026-04-27T23:43:52.262" v="2896"/>
          <ac:spMkLst>
            <pc:docMk/>
            <pc:sldMk cId="3807467259" sldId="910"/>
            <ac:spMk id="19" creationId="{5CF192A0-F6A0-4FD7-B2A6-3E9F51471CEC}"/>
          </ac:spMkLst>
        </pc:spChg>
        <pc:spChg chg="add mod">
          <ac:chgData name="Stalin Jacob Wilson Packia Dhas" userId="050d7d71-3621-4503-95e8-1c9a9d962492" providerId="ADAL" clId="{3FBC77E1-FE42-4F9E-B4B2-3759F3328945}" dt="2026-04-27T23:43:52.272" v="2905"/>
          <ac:spMkLst>
            <pc:docMk/>
            <pc:sldMk cId="3807467259" sldId="910"/>
            <ac:spMk id="20" creationId="{61AE4EA5-3725-4701-9ADC-6531F23F8C98}"/>
          </ac:spMkLst>
        </pc:spChg>
        <pc:spChg chg="add mod">
          <ac:chgData name="Stalin Jacob Wilson Packia Dhas" userId="050d7d71-3621-4503-95e8-1c9a9d962492" providerId="ADAL" clId="{3FBC77E1-FE42-4F9E-B4B2-3759F3328945}" dt="2026-04-27T23:43:52.280" v="2914"/>
          <ac:spMkLst>
            <pc:docMk/>
            <pc:sldMk cId="3807467259" sldId="910"/>
            <ac:spMk id="21" creationId="{D55137C3-01DE-4926-B55C-ECF29E9FDA7A}"/>
          </ac:spMkLst>
        </pc:spChg>
        <pc:spChg chg="add mod">
          <ac:chgData name="Stalin Jacob Wilson Packia Dhas" userId="050d7d71-3621-4503-95e8-1c9a9d962492" providerId="ADAL" clId="{3FBC77E1-FE42-4F9E-B4B2-3759F3328945}" dt="2026-04-27T23:43:52.287" v="2923"/>
          <ac:spMkLst>
            <pc:docMk/>
            <pc:sldMk cId="3807467259" sldId="910"/>
            <ac:spMk id="22" creationId="{4779C201-ABE7-4384-9A25-DC64AA601D88}"/>
          </ac:spMkLst>
        </pc:spChg>
        <pc:spChg chg="add mod">
          <ac:chgData name="Stalin Jacob Wilson Packia Dhas" userId="050d7d71-3621-4503-95e8-1c9a9d962492" providerId="ADAL" clId="{3FBC77E1-FE42-4F9E-B4B2-3759F3328945}" dt="2026-04-27T23:43:52.295" v="2932"/>
          <ac:spMkLst>
            <pc:docMk/>
            <pc:sldMk cId="3807467259" sldId="910"/>
            <ac:spMk id="23" creationId="{DB14ADBF-8188-41B3-8E81-A1C43A0D0B74}"/>
          </ac:spMkLst>
        </pc:spChg>
        <pc:spChg chg="add mod">
          <ac:chgData name="Stalin Jacob Wilson Packia Dhas" userId="050d7d71-3621-4503-95e8-1c9a9d962492" providerId="ADAL" clId="{3FBC77E1-FE42-4F9E-B4B2-3759F3328945}" dt="2026-04-27T23:43:52.304" v="2941"/>
          <ac:spMkLst>
            <pc:docMk/>
            <pc:sldMk cId="3807467259" sldId="910"/>
            <ac:spMk id="24" creationId="{983EBBF7-19A0-45BE-A1D1-E947BA05EB47}"/>
          </ac:spMkLst>
        </pc:spChg>
        <pc:spChg chg="add mod">
          <ac:chgData name="Stalin Jacob Wilson Packia Dhas" userId="050d7d71-3621-4503-95e8-1c9a9d962492" providerId="ADAL" clId="{3FBC77E1-FE42-4F9E-B4B2-3759F3328945}" dt="2026-04-27T23:43:52.308" v="2950"/>
          <ac:spMkLst>
            <pc:docMk/>
            <pc:sldMk cId="3807467259" sldId="910"/>
            <ac:spMk id="25" creationId="{09F51064-04C5-437B-A3DC-DB47DA641C8A}"/>
          </ac:spMkLst>
        </pc:spChg>
        <pc:spChg chg="add mod">
          <ac:chgData name="Stalin Jacob Wilson Packia Dhas" userId="050d7d71-3621-4503-95e8-1c9a9d962492" providerId="ADAL" clId="{3FBC77E1-FE42-4F9E-B4B2-3759F3328945}" dt="2026-04-27T23:43:52.312" v="2959"/>
          <ac:spMkLst>
            <pc:docMk/>
            <pc:sldMk cId="3807467259" sldId="910"/>
            <ac:spMk id="26" creationId="{0F6BA9D3-269B-4FF0-81C0-87895450115F}"/>
          </ac:spMkLst>
        </pc:spChg>
        <pc:spChg chg="add mod">
          <ac:chgData name="Stalin Jacob Wilson Packia Dhas" userId="050d7d71-3621-4503-95e8-1c9a9d962492" providerId="ADAL" clId="{3FBC77E1-FE42-4F9E-B4B2-3759F3328945}" dt="2026-04-27T23:43:52.324" v="2968"/>
          <ac:spMkLst>
            <pc:docMk/>
            <pc:sldMk cId="3807467259" sldId="910"/>
            <ac:spMk id="27" creationId="{C203F148-A2C7-4D82-9A0C-6689DC842F62}"/>
          </ac:spMkLst>
        </pc:spChg>
        <pc:spChg chg="add mod">
          <ac:chgData name="Stalin Jacob Wilson Packia Dhas" userId="050d7d71-3621-4503-95e8-1c9a9d962492" providerId="ADAL" clId="{3FBC77E1-FE42-4F9E-B4B2-3759F3328945}" dt="2026-04-27T23:43:52.330" v="2977"/>
          <ac:spMkLst>
            <pc:docMk/>
            <pc:sldMk cId="3807467259" sldId="910"/>
            <ac:spMk id="28" creationId="{29D168B7-14D9-4F67-95FC-DDFCE0BDDB63}"/>
          </ac:spMkLst>
        </pc:spChg>
        <pc:spChg chg="add mod">
          <ac:chgData name="Stalin Jacob Wilson Packia Dhas" userId="050d7d71-3621-4503-95e8-1c9a9d962492" providerId="ADAL" clId="{3FBC77E1-FE42-4F9E-B4B2-3759F3328945}" dt="2026-04-27T23:43:52.338" v="2986"/>
          <ac:spMkLst>
            <pc:docMk/>
            <pc:sldMk cId="3807467259" sldId="910"/>
            <ac:spMk id="29" creationId="{35041F96-CAD7-4A2A-8D3B-404AD56CB66A}"/>
          </ac:spMkLst>
        </pc:spChg>
        <pc:spChg chg="add mod">
          <ac:chgData name="Stalin Jacob Wilson Packia Dhas" userId="050d7d71-3621-4503-95e8-1c9a9d962492" providerId="ADAL" clId="{3FBC77E1-FE42-4F9E-B4B2-3759F3328945}" dt="2026-04-27T23:43:52.347" v="2995"/>
          <ac:spMkLst>
            <pc:docMk/>
            <pc:sldMk cId="3807467259" sldId="910"/>
            <ac:spMk id="30" creationId="{F7A9B8DE-CAA7-46DF-8364-F2BAD24BAB45}"/>
          </ac:spMkLst>
        </pc:spChg>
        <pc:spChg chg="add mod">
          <ac:chgData name="Stalin Jacob Wilson Packia Dhas" userId="050d7d71-3621-4503-95e8-1c9a9d962492" providerId="ADAL" clId="{3FBC77E1-FE42-4F9E-B4B2-3759F3328945}" dt="2026-04-27T23:43:52.356" v="3004"/>
          <ac:spMkLst>
            <pc:docMk/>
            <pc:sldMk cId="3807467259" sldId="910"/>
            <ac:spMk id="31" creationId="{63F16E90-5369-4046-86B9-30E6A75571CF}"/>
          </ac:spMkLst>
        </pc:spChg>
        <pc:spChg chg="add mod">
          <ac:chgData name="Stalin Jacob Wilson Packia Dhas" userId="050d7d71-3621-4503-95e8-1c9a9d962492" providerId="ADAL" clId="{3FBC77E1-FE42-4F9E-B4B2-3759F3328945}" dt="2026-04-27T23:43:52.362" v="3013"/>
          <ac:spMkLst>
            <pc:docMk/>
            <pc:sldMk cId="3807467259" sldId="910"/>
            <ac:spMk id="32" creationId="{F9497F59-76A3-4215-8E81-E61C64167ACF}"/>
          </ac:spMkLst>
        </pc:spChg>
        <pc:spChg chg="add mod">
          <ac:chgData name="Stalin Jacob Wilson Packia Dhas" userId="050d7d71-3621-4503-95e8-1c9a9d962492" providerId="ADAL" clId="{3FBC77E1-FE42-4F9E-B4B2-3759F3328945}" dt="2026-04-27T23:43:52.371" v="3022"/>
          <ac:spMkLst>
            <pc:docMk/>
            <pc:sldMk cId="3807467259" sldId="910"/>
            <ac:spMk id="33" creationId="{FCC8B8A7-16B7-4263-9F49-182206E9C97F}"/>
          </ac:spMkLst>
        </pc:spChg>
        <pc:spChg chg="add mod">
          <ac:chgData name="Stalin Jacob Wilson Packia Dhas" userId="050d7d71-3621-4503-95e8-1c9a9d962492" providerId="ADAL" clId="{3FBC77E1-FE42-4F9E-B4B2-3759F3328945}" dt="2026-04-27T23:43:52.379" v="3031"/>
          <ac:spMkLst>
            <pc:docMk/>
            <pc:sldMk cId="3807467259" sldId="910"/>
            <ac:spMk id="34" creationId="{77AA6AB8-64A1-4C71-8723-17BCD5303205}"/>
          </ac:spMkLst>
        </pc:spChg>
        <pc:spChg chg="add mod">
          <ac:chgData name="Stalin Jacob Wilson Packia Dhas" userId="050d7d71-3621-4503-95e8-1c9a9d962492" providerId="ADAL" clId="{3FBC77E1-FE42-4F9E-B4B2-3759F3328945}" dt="2026-04-27T23:43:52.381" v="3040"/>
          <ac:spMkLst>
            <pc:docMk/>
            <pc:sldMk cId="3807467259" sldId="910"/>
            <ac:spMk id="35" creationId="{7F46A6EC-BEA4-433F-A31C-10917EFC79F0}"/>
          </ac:spMkLst>
        </pc:spChg>
        <pc:spChg chg="add mod">
          <ac:chgData name="Stalin Jacob Wilson Packia Dhas" userId="050d7d71-3621-4503-95e8-1c9a9d962492" providerId="ADAL" clId="{3FBC77E1-FE42-4F9E-B4B2-3759F3328945}" dt="2026-04-27T23:43:52.390" v="3049"/>
          <ac:spMkLst>
            <pc:docMk/>
            <pc:sldMk cId="3807467259" sldId="910"/>
            <ac:spMk id="36" creationId="{A594A7FB-AC93-469E-BF03-E5CFD30585CE}"/>
          </ac:spMkLst>
        </pc:spChg>
        <pc:spChg chg="add mod">
          <ac:chgData name="Stalin Jacob Wilson Packia Dhas" userId="050d7d71-3621-4503-95e8-1c9a9d962492" providerId="ADAL" clId="{3FBC77E1-FE42-4F9E-B4B2-3759F3328945}" dt="2026-04-27T23:43:52.399" v="3058"/>
          <ac:spMkLst>
            <pc:docMk/>
            <pc:sldMk cId="3807467259" sldId="910"/>
            <ac:spMk id="37" creationId="{F304EF85-6A86-4EB8-BE92-17B3D7CEB0FE}"/>
          </ac:spMkLst>
        </pc:spChg>
        <pc:spChg chg="add mod">
          <ac:chgData name="Stalin Jacob Wilson Packia Dhas" userId="050d7d71-3621-4503-95e8-1c9a9d962492" providerId="ADAL" clId="{3FBC77E1-FE42-4F9E-B4B2-3759F3328945}" dt="2026-04-27T23:43:52.405" v="3067"/>
          <ac:spMkLst>
            <pc:docMk/>
            <pc:sldMk cId="3807467259" sldId="910"/>
            <ac:spMk id="38" creationId="{3ADB3652-4FAB-46F9-A635-E6414EA27F92}"/>
          </ac:spMkLst>
        </pc:spChg>
        <pc:spChg chg="add mod">
          <ac:chgData name="Stalin Jacob Wilson Packia Dhas" userId="050d7d71-3621-4503-95e8-1c9a9d962492" providerId="ADAL" clId="{3FBC77E1-FE42-4F9E-B4B2-3759F3328945}" dt="2026-04-27T23:43:52.415" v="3076"/>
          <ac:spMkLst>
            <pc:docMk/>
            <pc:sldMk cId="3807467259" sldId="910"/>
            <ac:spMk id="39" creationId="{DDC1D9D0-7F9F-433C-89AE-D23EA98CF8D9}"/>
          </ac:spMkLst>
        </pc:spChg>
        <pc:spChg chg="add mod">
          <ac:chgData name="Stalin Jacob Wilson Packia Dhas" userId="050d7d71-3621-4503-95e8-1c9a9d962492" providerId="ADAL" clId="{3FBC77E1-FE42-4F9E-B4B2-3759F3328945}" dt="2026-04-27T23:43:52.419" v="3085"/>
          <ac:spMkLst>
            <pc:docMk/>
            <pc:sldMk cId="3807467259" sldId="910"/>
            <ac:spMk id="40" creationId="{4415E051-EB12-4929-A266-9ABA7EB5A9E0}"/>
          </ac:spMkLst>
        </pc:spChg>
        <pc:spChg chg="add mod">
          <ac:chgData name="Stalin Jacob Wilson Packia Dhas" userId="050d7d71-3621-4503-95e8-1c9a9d962492" providerId="ADAL" clId="{3FBC77E1-FE42-4F9E-B4B2-3759F3328945}" dt="2026-04-27T23:43:52.427" v="3094"/>
          <ac:spMkLst>
            <pc:docMk/>
            <pc:sldMk cId="3807467259" sldId="910"/>
            <ac:spMk id="41" creationId="{AB651099-C5C4-4D18-A067-FD87F88FC133}"/>
          </ac:spMkLst>
        </pc:spChg>
        <pc:spChg chg="add mod">
          <ac:chgData name="Stalin Jacob Wilson Packia Dhas" userId="050d7d71-3621-4503-95e8-1c9a9d962492" providerId="ADAL" clId="{3FBC77E1-FE42-4F9E-B4B2-3759F3328945}" dt="2026-04-27T23:43:52.436" v="3103"/>
          <ac:spMkLst>
            <pc:docMk/>
            <pc:sldMk cId="3807467259" sldId="910"/>
            <ac:spMk id="42" creationId="{E456D002-777A-43E3-A0B4-C332E2BAD253}"/>
          </ac:spMkLst>
        </pc:spChg>
        <pc:spChg chg="add mod">
          <ac:chgData name="Stalin Jacob Wilson Packia Dhas" userId="050d7d71-3621-4503-95e8-1c9a9d962492" providerId="ADAL" clId="{3FBC77E1-FE42-4F9E-B4B2-3759F3328945}" dt="2026-04-27T23:43:52.441" v="3112"/>
          <ac:spMkLst>
            <pc:docMk/>
            <pc:sldMk cId="3807467259" sldId="910"/>
            <ac:spMk id="43" creationId="{A4819C12-D7F3-454F-A0D5-217AB36E38DB}"/>
          </ac:spMkLst>
        </pc:spChg>
        <pc:spChg chg="add mod">
          <ac:chgData name="Stalin Jacob Wilson Packia Dhas" userId="050d7d71-3621-4503-95e8-1c9a9d962492" providerId="ADAL" clId="{3FBC77E1-FE42-4F9E-B4B2-3759F3328945}" dt="2026-04-27T23:43:52.451" v="3121"/>
          <ac:spMkLst>
            <pc:docMk/>
            <pc:sldMk cId="3807467259" sldId="910"/>
            <ac:spMk id="44" creationId="{A09F13A4-748E-4D26-8413-51A109406311}"/>
          </ac:spMkLst>
        </pc:spChg>
        <pc:spChg chg="add mod">
          <ac:chgData name="Stalin Jacob Wilson Packia Dhas" userId="050d7d71-3621-4503-95e8-1c9a9d962492" providerId="ADAL" clId="{3FBC77E1-FE42-4F9E-B4B2-3759F3328945}" dt="2026-04-27T23:43:52.460" v="3130"/>
          <ac:spMkLst>
            <pc:docMk/>
            <pc:sldMk cId="3807467259" sldId="910"/>
            <ac:spMk id="45" creationId="{056FAA76-11EB-4602-A2C2-41C279D5D067}"/>
          </ac:spMkLst>
        </pc:spChg>
        <pc:spChg chg="add mod">
          <ac:chgData name="Stalin Jacob Wilson Packia Dhas" userId="050d7d71-3621-4503-95e8-1c9a9d962492" providerId="ADAL" clId="{3FBC77E1-FE42-4F9E-B4B2-3759F3328945}" dt="2026-04-27T23:43:52.465" v="3139"/>
          <ac:spMkLst>
            <pc:docMk/>
            <pc:sldMk cId="3807467259" sldId="910"/>
            <ac:spMk id="46" creationId="{41E952DF-69DC-4520-9770-9D0EBA6A00C8}"/>
          </ac:spMkLst>
        </pc:spChg>
        <pc:spChg chg="add mod">
          <ac:chgData name="Stalin Jacob Wilson Packia Dhas" userId="050d7d71-3621-4503-95e8-1c9a9d962492" providerId="ADAL" clId="{3FBC77E1-FE42-4F9E-B4B2-3759F3328945}" dt="2026-04-27T23:43:52.474" v="3148"/>
          <ac:spMkLst>
            <pc:docMk/>
            <pc:sldMk cId="3807467259" sldId="910"/>
            <ac:spMk id="47" creationId="{7494ECCF-402A-4CC6-A86A-F16FA6EA61DD}"/>
          </ac:spMkLst>
        </pc:spChg>
        <pc:spChg chg="add mod">
          <ac:chgData name="Stalin Jacob Wilson Packia Dhas" userId="050d7d71-3621-4503-95e8-1c9a9d962492" providerId="ADAL" clId="{3FBC77E1-FE42-4F9E-B4B2-3759F3328945}" dt="2026-04-27T23:43:52.477" v="3157"/>
          <ac:spMkLst>
            <pc:docMk/>
            <pc:sldMk cId="3807467259" sldId="910"/>
            <ac:spMk id="48" creationId="{CB9D5005-9684-42FD-B996-44D00D64662A}"/>
          </ac:spMkLst>
        </pc:spChg>
        <pc:spChg chg="add mod">
          <ac:chgData name="Stalin Jacob Wilson Packia Dhas" userId="050d7d71-3621-4503-95e8-1c9a9d962492" providerId="ADAL" clId="{3FBC77E1-FE42-4F9E-B4B2-3759F3328945}" dt="2026-04-27T23:43:52.485" v="3166"/>
          <ac:spMkLst>
            <pc:docMk/>
            <pc:sldMk cId="3807467259" sldId="910"/>
            <ac:spMk id="49" creationId="{A95A03C4-020F-4A16-A60F-7730C9BC804E}"/>
          </ac:spMkLst>
        </pc:spChg>
        <pc:spChg chg="add mod">
          <ac:chgData name="Stalin Jacob Wilson Packia Dhas" userId="050d7d71-3621-4503-95e8-1c9a9d962492" providerId="ADAL" clId="{3FBC77E1-FE42-4F9E-B4B2-3759F3328945}" dt="2026-04-27T23:43:52.493" v="3175"/>
          <ac:spMkLst>
            <pc:docMk/>
            <pc:sldMk cId="3807467259" sldId="910"/>
            <ac:spMk id="50" creationId="{6211FBFF-8581-487F-87C2-AA510B711383}"/>
          </ac:spMkLst>
        </pc:spChg>
        <pc:spChg chg="add mod">
          <ac:chgData name="Stalin Jacob Wilson Packia Dhas" userId="050d7d71-3621-4503-95e8-1c9a9d962492" providerId="ADAL" clId="{3FBC77E1-FE42-4F9E-B4B2-3759F3328945}" dt="2026-04-27T23:43:52.501" v="3184"/>
          <ac:spMkLst>
            <pc:docMk/>
            <pc:sldMk cId="3807467259" sldId="910"/>
            <ac:spMk id="51" creationId="{A32BFDCF-132E-455D-92FB-26CDFB60FDA0}"/>
          </ac:spMkLst>
        </pc:spChg>
        <pc:spChg chg="add mod">
          <ac:chgData name="Stalin Jacob Wilson Packia Dhas" userId="050d7d71-3621-4503-95e8-1c9a9d962492" providerId="ADAL" clId="{3FBC77E1-FE42-4F9E-B4B2-3759F3328945}" dt="2026-04-27T23:43:52.505" v="3193"/>
          <ac:spMkLst>
            <pc:docMk/>
            <pc:sldMk cId="3807467259" sldId="910"/>
            <ac:spMk id="52" creationId="{659E0BE9-6FE6-4639-B793-ADAC4BD513A8}"/>
          </ac:spMkLst>
        </pc:spChg>
        <pc:spChg chg="add mod">
          <ac:chgData name="Stalin Jacob Wilson Packia Dhas" userId="050d7d71-3621-4503-95e8-1c9a9d962492" providerId="ADAL" clId="{3FBC77E1-FE42-4F9E-B4B2-3759F3328945}" dt="2026-04-27T23:43:52.514" v="3202"/>
          <ac:spMkLst>
            <pc:docMk/>
            <pc:sldMk cId="3807467259" sldId="910"/>
            <ac:spMk id="53" creationId="{7E7E6427-238B-417A-92BD-AE8BB504911A}"/>
          </ac:spMkLst>
        </pc:spChg>
        <pc:spChg chg="add mod">
          <ac:chgData name="Stalin Jacob Wilson Packia Dhas" userId="050d7d71-3621-4503-95e8-1c9a9d962492" providerId="ADAL" clId="{3FBC77E1-FE42-4F9E-B4B2-3759F3328945}" dt="2026-04-27T23:43:52.518" v="3211"/>
          <ac:spMkLst>
            <pc:docMk/>
            <pc:sldMk cId="3807467259" sldId="910"/>
            <ac:spMk id="54" creationId="{F72F0C13-53D9-472C-877E-5426357BC276}"/>
          </ac:spMkLst>
        </pc:spChg>
        <pc:spChg chg="add mod">
          <ac:chgData name="Stalin Jacob Wilson Packia Dhas" userId="050d7d71-3621-4503-95e8-1c9a9d962492" providerId="ADAL" clId="{3FBC77E1-FE42-4F9E-B4B2-3759F3328945}" dt="2026-04-27T23:43:52.523" v="3220"/>
          <ac:spMkLst>
            <pc:docMk/>
            <pc:sldMk cId="3807467259" sldId="910"/>
            <ac:spMk id="55" creationId="{31B0AE2F-95D4-4688-81CC-D691A18428B7}"/>
          </ac:spMkLst>
        </pc:spChg>
        <pc:spChg chg="add mod">
          <ac:chgData name="Stalin Jacob Wilson Packia Dhas" userId="050d7d71-3621-4503-95e8-1c9a9d962492" providerId="ADAL" clId="{3FBC77E1-FE42-4F9E-B4B2-3759F3328945}" dt="2026-04-27T23:43:52.524" v="3229"/>
          <ac:spMkLst>
            <pc:docMk/>
            <pc:sldMk cId="3807467259" sldId="910"/>
            <ac:spMk id="56" creationId="{F52095B6-974A-4254-84AB-CFA0DB281731}"/>
          </ac:spMkLst>
        </pc:spChg>
        <pc:spChg chg="add mod">
          <ac:chgData name="Stalin Jacob Wilson Packia Dhas" userId="050d7d71-3621-4503-95e8-1c9a9d962492" providerId="ADAL" clId="{3FBC77E1-FE42-4F9E-B4B2-3759F3328945}" dt="2026-04-27T23:43:52.531" v="3238"/>
          <ac:spMkLst>
            <pc:docMk/>
            <pc:sldMk cId="3807467259" sldId="910"/>
            <ac:spMk id="57" creationId="{9A70DEBE-0BEF-4B1D-81CC-3858CA9CAC18}"/>
          </ac:spMkLst>
        </pc:spChg>
        <pc:spChg chg="add mod">
          <ac:chgData name="Stalin Jacob Wilson Packia Dhas" userId="050d7d71-3621-4503-95e8-1c9a9d962492" providerId="ADAL" clId="{3FBC77E1-FE42-4F9E-B4B2-3759F3328945}" dt="2026-04-27T23:43:52.539" v="3247"/>
          <ac:spMkLst>
            <pc:docMk/>
            <pc:sldMk cId="3807467259" sldId="910"/>
            <ac:spMk id="58" creationId="{4D9BB332-D5FC-4072-A60C-0BE246E26395}"/>
          </ac:spMkLst>
        </pc:spChg>
        <pc:spChg chg="add mod">
          <ac:chgData name="Stalin Jacob Wilson Packia Dhas" userId="050d7d71-3621-4503-95e8-1c9a9d962492" providerId="ADAL" clId="{3FBC77E1-FE42-4F9E-B4B2-3759F3328945}" dt="2026-04-27T23:43:52.539" v="3256"/>
          <ac:spMkLst>
            <pc:docMk/>
            <pc:sldMk cId="3807467259" sldId="910"/>
            <ac:spMk id="59" creationId="{6B721DC3-BBFC-45F1-8D32-4E0A7FD99F5C}"/>
          </ac:spMkLst>
        </pc:spChg>
        <pc:spChg chg="add mod">
          <ac:chgData name="Stalin Jacob Wilson Packia Dhas" userId="050d7d71-3621-4503-95e8-1c9a9d962492" providerId="ADAL" clId="{3FBC77E1-FE42-4F9E-B4B2-3759F3328945}" dt="2026-04-27T23:43:52.548" v="3265"/>
          <ac:spMkLst>
            <pc:docMk/>
            <pc:sldMk cId="3807467259" sldId="910"/>
            <ac:spMk id="60" creationId="{557B71D9-62F8-4836-BEA9-0EA08060C473}"/>
          </ac:spMkLst>
        </pc:spChg>
        <pc:spChg chg="add mod">
          <ac:chgData name="Stalin Jacob Wilson Packia Dhas" userId="050d7d71-3621-4503-95e8-1c9a9d962492" providerId="ADAL" clId="{3FBC77E1-FE42-4F9E-B4B2-3759F3328945}" dt="2026-04-27T23:43:52.554" v="3274"/>
          <ac:spMkLst>
            <pc:docMk/>
            <pc:sldMk cId="3807467259" sldId="910"/>
            <ac:spMk id="61" creationId="{9C36E71E-6BB3-4942-813C-BF9DB6B82196}"/>
          </ac:spMkLst>
        </pc:spChg>
        <pc:spChg chg="add mod">
          <ac:chgData name="Stalin Jacob Wilson Packia Dhas" userId="050d7d71-3621-4503-95e8-1c9a9d962492" providerId="ADAL" clId="{3FBC77E1-FE42-4F9E-B4B2-3759F3328945}" dt="2026-04-27T23:43:52.562" v="3283"/>
          <ac:spMkLst>
            <pc:docMk/>
            <pc:sldMk cId="3807467259" sldId="910"/>
            <ac:spMk id="62" creationId="{5F8DC453-2F78-4241-9CF2-696E4B900FE5}"/>
          </ac:spMkLst>
        </pc:spChg>
        <pc:spChg chg="add mod">
          <ac:chgData name="Stalin Jacob Wilson Packia Dhas" userId="050d7d71-3621-4503-95e8-1c9a9d962492" providerId="ADAL" clId="{3FBC77E1-FE42-4F9E-B4B2-3759F3328945}" dt="2026-04-27T23:43:52.564" v="3292"/>
          <ac:spMkLst>
            <pc:docMk/>
            <pc:sldMk cId="3807467259" sldId="910"/>
            <ac:spMk id="63" creationId="{9C053314-BC4D-4F09-9D56-A99748885666}"/>
          </ac:spMkLst>
        </pc:spChg>
        <pc:spChg chg="add mod">
          <ac:chgData name="Stalin Jacob Wilson Packia Dhas" userId="050d7d71-3621-4503-95e8-1c9a9d962492" providerId="ADAL" clId="{3FBC77E1-FE42-4F9E-B4B2-3759F3328945}" dt="2026-04-27T23:43:52.571" v="3301"/>
          <ac:spMkLst>
            <pc:docMk/>
            <pc:sldMk cId="3807467259" sldId="910"/>
            <ac:spMk id="64" creationId="{6302C8D7-B8FB-4282-AF9D-E92AEA083AC3}"/>
          </ac:spMkLst>
        </pc:spChg>
        <pc:spChg chg="add mod">
          <ac:chgData name="Stalin Jacob Wilson Packia Dhas" userId="050d7d71-3621-4503-95e8-1c9a9d962492" providerId="ADAL" clId="{3FBC77E1-FE42-4F9E-B4B2-3759F3328945}" dt="2026-04-27T23:43:52.580" v="3310"/>
          <ac:spMkLst>
            <pc:docMk/>
            <pc:sldMk cId="3807467259" sldId="910"/>
            <ac:spMk id="65" creationId="{F5707C1C-3370-4A9C-AFE6-4CF519851433}"/>
          </ac:spMkLst>
        </pc:spChg>
        <pc:spChg chg="add mod">
          <ac:chgData name="Stalin Jacob Wilson Packia Dhas" userId="050d7d71-3621-4503-95e8-1c9a9d962492" providerId="ADAL" clId="{3FBC77E1-FE42-4F9E-B4B2-3759F3328945}" dt="2026-04-27T23:43:52.583" v="3319"/>
          <ac:spMkLst>
            <pc:docMk/>
            <pc:sldMk cId="3807467259" sldId="910"/>
            <ac:spMk id="66" creationId="{BF8A74DC-C01A-4C98-9215-E7DC3BD78DFF}"/>
          </ac:spMkLst>
        </pc:spChg>
        <pc:spChg chg="add mod">
          <ac:chgData name="Stalin Jacob Wilson Packia Dhas" userId="050d7d71-3621-4503-95e8-1c9a9d962492" providerId="ADAL" clId="{3FBC77E1-FE42-4F9E-B4B2-3759F3328945}" dt="2026-04-27T23:43:52.589" v="3328"/>
          <ac:spMkLst>
            <pc:docMk/>
            <pc:sldMk cId="3807467259" sldId="910"/>
            <ac:spMk id="67" creationId="{87078096-7D5A-40D7-8496-EEF0655FB68C}"/>
          </ac:spMkLst>
        </pc:spChg>
        <pc:spChg chg="add mod">
          <ac:chgData name="Stalin Jacob Wilson Packia Dhas" userId="050d7d71-3621-4503-95e8-1c9a9d962492" providerId="ADAL" clId="{3FBC77E1-FE42-4F9E-B4B2-3759F3328945}" dt="2026-04-27T23:43:52.591" v="3337"/>
          <ac:spMkLst>
            <pc:docMk/>
            <pc:sldMk cId="3807467259" sldId="910"/>
            <ac:spMk id="68" creationId="{9B1C60A2-963C-4375-8851-8E81A0B56DB0}"/>
          </ac:spMkLst>
        </pc:spChg>
        <pc:spChg chg="add mod">
          <ac:chgData name="Stalin Jacob Wilson Packia Dhas" userId="050d7d71-3621-4503-95e8-1c9a9d962492" providerId="ADAL" clId="{3FBC77E1-FE42-4F9E-B4B2-3759F3328945}" dt="2026-04-27T23:43:52.597" v="3346"/>
          <ac:spMkLst>
            <pc:docMk/>
            <pc:sldMk cId="3807467259" sldId="910"/>
            <ac:spMk id="69" creationId="{B1777167-4852-4E16-B507-EF69DDBEEE99}"/>
          </ac:spMkLst>
        </pc:spChg>
        <pc:spChg chg="add mod">
          <ac:chgData name="Stalin Jacob Wilson Packia Dhas" userId="050d7d71-3621-4503-95e8-1c9a9d962492" providerId="ADAL" clId="{3FBC77E1-FE42-4F9E-B4B2-3759F3328945}" dt="2026-04-27T23:43:52.603" v="3355"/>
          <ac:spMkLst>
            <pc:docMk/>
            <pc:sldMk cId="3807467259" sldId="910"/>
            <ac:spMk id="70" creationId="{CE819674-9695-43A2-B7D4-C69408871026}"/>
          </ac:spMkLst>
        </pc:spChg>
        <pc:spChg chg="add mod">
          <ac:chgData name="Stalin Jacob Wilson Packia Dhas" userId="050d7d71-3621-4503-95e8-1c9a9d962492" providerId="ADAL" clId="{3FBC77E1-FE42-4F9E-B4B2-3759F3328945}" dt="2026-04-27T23:43:52.612" v="3364"/>
          <ac:spMkLst>
            <pc:docMk/>
            <pc:sldMk cId="3807467259" sldId="910"/>
            <ac:spMk id="71" creationId="{912F8C2D-1B97-4955-A5B4-C94F1BAD230D}"/>
          </ac:spMkLst>
        </pc:spChg>
        <pc:spChg chg="add mod">
          <ac:chgData name="Stalin Jacob Wilson Packia Dhas" userId="050d7d71-3621-4503-95e8-1c9a9d962492" providerId="ADAL" clId="{3FBC77E1-FE42-4F9E-B4B2-3759F3328945}" dt="2026-04-27T23:43:52.620" v="3373"/>
          <ac:spMkLst>
            <pc:docMk/>
            <pc:sldMk cId="3807467259" sldId="910"/>
            <ac:spMk id="72" creationId="{688F4A9D-ED72-4F59-B980-9619BAD473CB}"/>
          </ac:spMkLst>
        </pc:spChg>
        <pc:spChg chg="add mod">
          <ac:chgData name="Stalin Jacob Wilson Packia Dhas" userId="050d7d71-3621-4503-95e8-1c9a9d962492" providerId="ADAL" clId="{3FBC77E1-FE42-4F9E-B4B2-3759F3328945}" dt="2026-04-27T23:43:52.628" v="3382"/>
          <ac:spMkLst>
            <pc:docMk/>
            <pc:sldMk cId="3807467259" sldId="910"/>
            <ac:spMk id="73" creationId="{A8DE7390-6E67-43D5-939B-0D3C077163DD}"/>
          </ac:spMkLst>
        </pc:spChg>
        <pc:spChg chg="add mod">
          <ac:chgData name="Stalin Jacob Wilson Packia Dhas" userId="050d7d71-3621-4503-95e8-1c9a9d962492" providerId="ADAL" clId="{3FBC77E1-FE42-4F9E-B4B2-3759F3328945}" dt="2026-04-27T23:43:52.630" v="3391"/>
          <ac:spMkLst>
            <pc:docMk/>
            <pc:sldMk cId="3807467259" sldId="910"/>
            <ac:spMk id="74" creationId="{0292C7C4-87C4-4DA8-A59F-EB2C8B5B1D63}"/>
          </ac:spMkLst>
        </pc:spChg>
        <pc:spChg chg="add mod">
          <ac:chgData name="Stalin Jacob Wilson Packia Dhas" userId="050d7d71-3621-4503-95e8-1c9a9d962492" providerId="ADAL" clId="{3FBC77E1-FE42-4F9E-B4B2-3759F3328945}" dt="2026-04-27T23:43:52.639" v="3400"/>
          <ac:spMkLst>
            <pc:docMk/>
            <pc:sldMk cId="3807467259" sldId="910"/>
            <ac:spMk id="75" creationId="{13CA678D-AE8F-4CDF-8842-5A99074818D5}"/>
          </ac:spMkLst>
        </pc:spChg>
        <pc:spChg chg="add mod">
          <ac:chgData name="Stalin Jacob Wilson Packia Dhas" userId="050d7d71-3621-4503-95e8-1c9a9d962492" providerId="ADAL" clId="{3FBC77E1-FE42-4F9E-B4B2-3759F3328945}" dt="2026-04-27T23:43:52.639" v="3409"/>
          <ac:spMkLst>
            <pc:docMk/>
            <pc:sldMk cId="3807467259" sldId="910"/>
            <ac:spMk id="76" creationId="{E391F6F2-4C9C-48B0-87A2-2E32D1589B78}"/>
          </ac:spMkLst>
        </pc:spChg>
        <pc:spChg chg="add mod">
          <ac:chgData name="Stalin Jacob Wilson Packia Dhas" userId="050d7d71-3621-4503-95e8-1c9a9d962492" providerId="ADAL" clId="{3FBC77E1-FE42-4F9E-B4B2-3759F3328945}" dt="2026-04-27T23:43:52.646" v="3418"/>
          <ac:spMkLst>
            <pc:docMk/>
            <pc:sldMk cId="3807467259" sldId="910"/>
            <ac:spMk id="77" creationId="{8DB03E2E-7AD4-4D81-AFB0-A3E57E486384}"/>
          </ac:spMkLst>
        </pc:spChg>
        <pc:spChg chg="add mod">
          <ac:chgData name="Stalin Jacob Wilson Packia Dhas" userId="050d7d71-3621-4503-95e8-1c9a9d962492" providerId="ADAL" clId="{3FBC77E1-FE42-4F9E-B4B2-3759F3328945}" dt="2026-04-27T23:43:52.655" v="3427"/>
          <ac:spMkLst>
            <pc:docMk/>
            <pc:sldMk cId="3807467259" sldId="910"/>
            <ac:spMk id="78" creationId="{CE407297-08ED-4BDA-BE0D-56AB8D32873C}"/>
          </ac:spMkLst>
        </pc:spChg>
        <pc:spChg chg="add mod">
          <ac:chgData name="Stalin Jacob Wilson Packia Dhas" userId="050d7d71-3621-4503-95e8-1c9a9d962492" providerId="ADAL" clId="{3FBC77E1-FE42-4F9E-B4B2-3759F3328945}" dt="2026-04-27T23:43:52.663" v="3436"/>
          <ac:spMkLst>
            <pc:docMk/>
            <pc:sldMk cId="3807467259" sldId="910"/>
            <ac:spMk id="79" creationId="{C1B3866A-8D64-4428-8377-A1C8005ACDEB}"/>
          </ac:spMkLst>
        </pc:spChg>
        <pc:spChg chg="add mod">
          <ac:chgData name="Stalin Jacob Wilson Packia Dhas" userId="050d7d71-3621-4503-95e8-1c9a9d962492" providerId="ADAL" clId="{3FBC77E1-FE42-4F9E-B4B2-3759F3328945}" dt="2026-04-27T23:43:52.672" v="3445"/>
          <ac:spMkLst>
            <pc:docMk/>
            <pc:sldMk cId="3807467259" sldId="910"/>
            <ac:spMk id="80" creationId="{44963D80-817A-48FB-A7FB-940F09924ACB}"/>
          </ac:spMkLst>
        </pc:spChg>
        <pc:spChg chg="add mod">
          <ac:chgData name="Stalin Jacob Wilson Packia Dhas" userId="050d7d71-3621-4503-95e8-1c9a9d962492" providerId="ADAL" clId="{3FBC77E1-FE42-4F9E-B4B2-3759F3328945}" dt="2026-04-27T23:43:52.678" v="3454"/>
          <ac:spMkLst>
            <pc:docMk/>
            <pc:sldMk cId="3807467259" sldId="910"/>
            <ac:spMk id="81" creationId="{C56BEBA6-15AE-49AB-B47E-F67FE9F518BA}"/>
          </ac:spMkLst>
        </pc:spChg>
        <pc:spChg chg="add mod">
          <ac:chgData name="Stalin Jacob Wilson Packia Dhas" userId="050d7d71-3621-4503-95e8-1c9a9d962492" providerId="ADAL" clId="{3FBC77E1-FE42-4F9E-B4B2-3759F3328945}" dt="2026-04-27T23:43:52.681" v="3463"/>
          <ac:spMkLst>
            <pc:docMk/>
            <pc:sldMk cId="3807467259" sldId="910"/>
            <ac:spMk id="82" creationId="{6BD83AD9-A4C6-4BEF-99CE-E937D2278F52}"/>
          </ac:spMkLst>
        </pc:spChg>
        <pc:spChg chg="add mod">
          <ac:chgData name="Stalin Jacob Wilson Packia Dhas" userId="050d7d71-3621-4503-95e8-1c9a9d962492" providerId="ADAL" clId="{3FBC77E1-FE42-4F9E-B4B2-3759F3328945}" dt="2026-04-27T23:43:52.689" v="3472"/>
          <ac:spMkLst>
            <pc:docMk/>
            <pc:sldMk cId="3807467259" sldId="910"/>
            <ac:spMk id="83" creationId="{E79B982C-36A1-4305-9824-0F5E0958D529}"/>
          </ac:spMkLst>
        </pc:spChg>
        <pc:spChg chg="add mod">
          <ac:chgData name="Stalin Jacob Wilson Packia Dhas" userId="050d7d71-3621-4503-95e8-1c9a9d962492" providerId="ADAL" clId="{3FBC77E1-FE42-4F9E-B4B2-3759F3328945}" dt="2026-04-27T23:43:52.695" v="3481"/>
          <ac:spMkLst>
            <pc:docMk/>
            <pc:sldMk cId="3807467259" sldId="910"/>
            <ac:spMk id="84" creationId="{A0667DC7-7372-49C1-8B7A-ACCAC9032616}"/>
          </ac:spMkLst>
        </pc:spChg>
        <pc:spChg chg="add mod">
          <ac:chgData name="Stalin Jacob Wilson Packia Dhas" userId="050d7d71-3621-4503-95e8-1c9a9d962492" providerId="ADAL" clId="{3FBC77E1-FE42-4F9E-B4B2-3759F3328945}" dt="2026-04-27T23:43:52.703" v="3490"/>
          <ac:spMkLst>
            <pc:docMk/>
            <pc:sldMk cId="3807467259" sldId="910"/>
            <ac:spMk id="85" creationId="{E3552721-FEBB-4914-BC9A-976D7FB5E9CD}"/>
          </ac:spMkLst>
        </pc:spChg>
        <pc:spChg chg="add mod">
          <ac:chgData name="Stalin Jacob Wilson Packia Dhas" userId="050d7d71-3621-4503-95e8-1c9a9d962492" providerId="ADAL" clId="{3FBC77E1-FE42-4F9E-B4B2-3759F3328945}" dt="2026-04-27T23:43:52.709" v="3499"/>
          <ac:spMkLst>
            <pc:docMk/>
            <pc:sldMk cId="3807467259" sldId="910"/>
            <ac:spMk id="86" creationId="{39AD1383-01B8-4DE1-B261-A6042D82064D}"/>
          </ac:spMkLst>
        </pc:spChg>
        <pc:spChg chg="add mod">
          <ac:chgData name="Stalin Jacob Wilson Packia Dhas" userId="050d7d71-3621-4503-95e8-1c9a9d962492" providerId="ADAL" clId="{3FBC77E1-FE42-4F9E-B4B2-3759F3328945}" dt="2026-04-27T23:43:52.716" v="3508"/>
          <ac:spMkLst>
            <pc:docMk/>
            <pc:sldMk cId="3807467259" sldId="910"/>
            <ac:spMk id="87" creationId="{71013E26-F43C-4637-BD56-762E322F9C60}"/>
          </ac:spMkLst>
        </pc:spChg>
        <pc:spChg chg="add mod">
          <ac:chgData name="Stalin Jacob Wilson Packia Dhas" userId="050d7d71-3621-4503-95e8-1c9a9d962492" providerId="ADAL" clId="{3FBC77E1-FE42-4F9E-B4B2-3759F3328945}" dt="2026-04-27T23:43:52.722" v="3517"/>
          <ac:spMkLst>
            <pc:docMk/>
            <pc:sldMk cId="3807467259" sldId="910"/>
            <ac:spMk id="88" creationId="{37A1F7F8-E9B5-4526-9DAB-B3B67C1C299D}"/>
          </ac:spMkLst>
        </pc:spChg>
        <pc:spChg chg="add mod">
          <ac:chgData name="Stalin Jacob Wilson Packia Dhas" userId="050d7d71-3621-4503-95e8-1c9a9d962492" providerId="ADAL" clId="{3FBC77E1-FE42-4F9E-B4B2-3759F3328945}" dt="2026-04-27T23:43:52.731" v="3526"/>
          <ac:spMkLst>
            <pc:docMk/>
            <pc:sldMk cId="3807467259" sldId="910"/>
            <ac:spMk id="89" creationId="{DB5D6FD6-1B6D-461A-A82E-9DFDB7DA31A4}"/>
          </ac:spMkLst>
        </pc:spChg>
        <pc:spChg chg="add mod">
          <ac:chgData name="Stalin Jacob Wilson Packia Dhas" userId="050d7d71-3621-4503-95e8-1c9a9d962492" providerId="ADAL" clId="{3FBC77E1-FE42-4F9E-B4B2-3759F3328945}" dt="2026-04-27T23:43:52.739" v="3535"/>
          <ac:spMkLst>
            <pc:docMk/>
            <pc:sldMk cId="3807467259" sldId="910"/>
            <ac:spMk id="90" creationId="{1B1AC1D5-B56F-40D3-9870-1C52C851D265}"/>
          </ac:spMkLst>
        </pc:spChg>
        <pc:spChg chg="add mod">
          <ac:chgData name="Stalin Jacob Wilson Packia Dhas" userId="050d7d71-3621-4503-95e8-1c9a9d962492" providerId="ADAL" clId="{3FBC77E1-FE42-4F9E-B4B2-3759F3328945}" dt="2026-04-27T23:43:52.747" v="3544"/>
          <ac:spMkLst>
            <pc:docMk/>
            <pc:sldMk cId="3807467259" sldId="910"/>
            <ac:spMk id="91" creationId="{C5E3A957-EDF4-4C5A-8A07-4DFF4DCD22D5}"/>
          </ac:spMkLst>
        </pc:spChg>
        <pc:spChg chg="add mod">
          <ac:chgData name="Stalin Jacob Wilson Packia Dhas" userId="050d7d71-3621-4503-95e8-1c9a9d962492" providerId="ADAL" clId="{3FBC77E1-FE42-4F9E-B4B2-3759F3328945}" dt="2026-04-27T23:43:52.756" v="3553"/>
          <ac:spMkLst>
            <pc:docMk/>
            <pc:sldMk cId="3807467259" sldId="910"/>
            <ac:spMk id="92" creationId="{4CA40181-530B-4542-895E-4642D0530667}"/>
          </ac:spMkLst>
        </pc:spChg>
        <pc:spChg chg="add mod">
          <ac:chgData name="Stalin Jacob Wilson Packia Dhas" userId="050d7d71-3621-4503-95e8-1c9a9d962492" providerId="ADAL" clId="{3FBC77E1-FE42-4F9E-B4B2-3759F3328945}" dt="2026-04-27T23:43:52.763" v="3562"/>
          <ac:spMkLst>
            <pc:docMk/>
            <pc:sldMk cId="3807467259" sldId="910"/>
            <ac:spMk id="93" creationId="{A52817C6-9A38-4518-A170-B0915F6D53D9}"/>
          </ac:spMkLst>
        </pc:spChg>
        <pc:spChg chg="add mod">
          <ac:chgData name="Stalin Jacob Wilson Packia Dhas" userId="050d7d71-3621-4503-95e8-1c9a9d962492" providerId="ADAL" clId="{3FBC77E1-FE42-4F9E-B4B2-3759F3328945}" dt="2026-04-27T23:43:52.771" v="3571"/>
          <ac:spMkLst>
            <pc:docMk/>
            <pc:sldMk cId="3807467259" sldId="910"/>
            <ac:spMk id="94" creationId="{0BDF7BC0-DC09-4592-920E-F0129E8267C5}"/>
          </ac:spMkLst>
        </pc:spChg>
        <pc:spChg chg="add mod">
          <ac:chgData name="Stalin Jacob Wilson Packia Dhas" userId="050d7d71-3621-4503-95e8-1c9a9d962492" providerId="ADAL" clId="{3FBC77E1-FE42-4F9E-B4B2-3759F3328945}" dt="2026-04-27T23:43:52.780" v="3580"/>
          <ac:spMkLst>
            <pc:docMk/>
            <pc:sldMk cId="3807467259" sldId="910"/>
            <ac:spMk id="95" creationId="{41B46262-225C-4CEB-9FFB-262447B8221A}"/>
          </ac:spMkLst>
        </pc:spChg>
        <pc:spChg chg="add mod">
          <ac:chgData name="Stalin Jacob Wilson Packia Dhas" userId="050d7d71-3621-4503-95e8-1c9a9d962492" providerId="ADAL" clId="{3FBC77E1-FE42-4F9E-B4B2-3759F3328945}" dt="2026-04-27T23:43:52.789" v="3589"/>
          <ac:spMkLst>
            <pc:docMk/>
            <pc:sldMk cId="3807467259" sldId="910"/>
            <ac:spMk id="96" creationId="{2C338DCC-A158-44D8-BEE9-F4817D2F1755}"/>
          </ac:spMkLst>
        </pc:spChg>
        <pc:spChg chg="add mod">
          <ac:chgData name="Stalin Jacob Wilson Packia Dhas" userId="050d7d71-3621-4503-95e8-1c9a9d962492" providerId="ADAL" clId="{3FBC77E1-FE42-4F9E-B4B2-3759F3328945}" dt="2026-04-27T23:43:52.797" v="3598"/>
          <ac:spMkLst>
            <pc:docMk/>
            <pc:sldMk cId="3807467259" sldId="910"/>
            <ac:spMk id="97" creationId="{13F7532A-64DD-4182-85E9-BAC651059DC4}"/>
          </ac:spMkLst>
        </pc:spChg>
        <pc:spChg chg="add mod">
          <ac:chgData name="Stalin Jacob Wilson Packia Dhas" userId="050d7d71-3621-4503-95e8-1c9a9d962492" providerId="ADAL" clId="{3FBC77E1-FE42-4F9E-B4B2-3759F3328945}" dt="2026-04-27T23:43:52.804" v="3607"/>
          <ac:spMkLst>
            <pc:docMk/>
            <pc:sldMk cId="3807467259" sldId="910"/>
            <ac:spMk id="98" creationId="{C25A7E4E-39FC-4016-B343-64C7EF987AC7}"/>
          </ac:spMkLst>
        </pc:spChg>
        <pc:spChg chg="add mod">
          <ac:chgData name="Stalin Jacob Wilson Packia Dhas" userId="050d7d71-3621-4503-95e8-1c9a9d962492" providerId="ADAL" clId="{3FBC77E1-FE42-4F9E-B4B2-3759F3328945}" dt="2026-04-27T23:43:52.812" v="3616"/>
          <ac:spMkLst>
            <pc:docMk/>
            <pc:sldMk cId="3807467259" sldId="910"/>
            <ac:spMk id="99" creationId="{224D4569-5616-464B-BD08-A00859EB733A}"/>
          </ac:spMkLst>
        </pc:spChg>
        <pc:spChg chg="add mod">
          <ac:chgData name="Stalin Jacob Wilson Packia Dhas" userId="050d7d71-3621-4503-95e8-1c9a9d962492" providerId="ADAL" clId="{3FBC77E1-FE42-4F9E-B4B2-3759F3328945}" dt="2026-04-27T23:43:52.821" v="3625"/>
          <ac:spMkLst>
            <pc:docMk/>
            <pc:sldMk cId="3807467259" sldId="910"/>
            <ac:spMk id="100" creationId="{ECD5D6F1-1F08-4A9F-A9FC-D6B74CDF4873}"/>
          </ac:spMkLst>
        </pc:spChg>
        <pc:spChg chg="add mod">
          <ac:chgData name="Stalin Jacob Wilson Packia Dhas" userId="050d7d71-3621-4503-95e8-1c9a9d962492" providerId="ADAL" clId="{3FBC77E1-FE42-4F9E-B4B2-3759F3328945}" dt="2026-04-27T23:43:52.827" v="3634"/>
          <ac:spMkLst>
            <pc:docMk/>
            <pc:sldMk cId="3807467259" sldId="910"/>
            <ac:spMk id="101" creationId="{00B3029F-CD50-4DD2-91B9-69D75DA3830B}"/>
          </ac:spMkLst>
        </pc:spChg>
        <pc:spChg chg="add mod">
          <ac:chgData name="Stalin Jacob Wilson Packia Dhas" userId="050d7d71-3621-4503-95e8-1c9a9d962492" providerId="ADAL" clId="{3FBC77E1-FE42-4F9E-B4B2-3759F3328945}" dt="2026-04-27T23:43:52.839" v="3643"/>
          <ac:spMkLst>
            <pc:docMk/>
            <pc:sldMk cId="3807467259" sldId="910"/>
            <ac:spMk id="102" creationId="{B694E1AB-030F-4012-8276-DB8E55FC61BA}"/>
          </ac:spMkLst>
        </pc:spChg>
        <pc:spChg chg="add mod">
          <ac:chgData name="Stalin Jacob Wilson Packia Dhas" userId="050d7d71-3621-4503-95e8-1c9a9d962492" providerId="ADAL" clId="{3FBC77E1-FE42-4F9E-B4B2-3759F3328945}" dt="2026-04-27T23:43:52.847" v="3652"/>
          <ac:spMkLst>
            <pc:docMk/>
            <pc:sldMk cId="3807467259" sldId="910"/>
            <ac:spMk id="103" creationId="{7575A2FB-0CF9-44FD-998C-01B1729474D3}"/>
          </ac:spMkLst>
        </pc:spChg>
        <pc:spChg chg="add mod">
          <ac:chgData name="Stalin Jacob Wilson Packia Dhas" userId="050d7d71-3621-4503-95e8-1c9a9d962492" providerId="ADAL" clId="{3FBC77E1-FE42-4F9E-B4B2-3759F3328945}" dt="2026-04-27T23:43:52.855" v="3661"/>
          <ac:spMkLst>
            <pc:docMk/>
            <pc:sldMk cId="3807467259" sldId="910"/>
            <ac:spMk id="104" creationId="{FF3A41A0-F190-4879-A1A2-6DDA1DB85E16}"/>
          </ac:spMkLst>
        </pc:spChg>
        <pc:spChg chg="add mod">
          <ac:chgData name="Stalin Jacob Wilson Packia Dhas" userId="050d7d71-3621-4503-95e8-1c9a9d962492" providerId="ADAL" clId="{3FBC77E1-FE42-4F9E-B4B2-3759F3328945}" dt="2026-04-27T23:43:52.863" v="3670"/>
          <ac:spMkLst>
            <pc:docMk/>
            <pc:sldMk cId="3807467259" sldId="910"/>
            <ac:spMk id="105" creationId="{A9BE95B5-C99C-4259-A5D0-DC2441734FB1}"/>
          </ac:spMkLst>
        </pc:spChg>
        <pc:spChg chg="add mod">
          <ac:chgData name="Stalin Jacob Wilson Packia Dhas" userId="050d7d71-3621-4503-95e8-1c9a9d962492" providerId="ADAL" clId="{3FBC77E1-FE42-4F9E-B4B2-3759F3328945}" dt="2026-04-27T23:43:52.864" v="3679"/>
          <ac:spMkLst>
            <pc:docMk/>
            <pc:sldMk cId="3807467259" sldId="910"/>
            <ac:spMk id="106" creationId="{2AF87900-69BA-4765-869B-96BA4E0F85B8}"/>
          </ac:spMkLst>
        </pc:spChg>
        <pc:spChg chg="add mod">
          <ac:chgData name="Stalin Jacob Wilson Packia Dhas" userId="050d7d71-3621-4503-95e8-1c9a9d962492" providerId="ADAL" clId="{3FBC77E1-FE42-4F9E-B4B2-3759F3328945}" dt="2026-04-27T23:43:52.877" v="3688"/>
          <ac:spMkLst>
            <pc:docMk/>
            <pc:sldMk cId="3807467259" sldId="910"/>
            <ac:spMk id="107" creationId="{AC20346B-055B-4B4B-AEF3-02A8D9BC849D}"/>
          </ac:spMkLst>
        </pc:spChg>
        <pc:spChg chg="add mod">
          <ac:chgData name="Stalin Jacob Wilson Packia Dhas" userId="050d7d71-3621-4503-95e8-1c9a9d962492" providerId="ADAL" clId="{3FBC77E1-FE42-4F9E-B4B2-3759F3328945}" dt="2026-04-27T23:43:52.888" v="3697"/>
          <ac:spMkLst>
            <pc:docMk/>
            <pc:sldMk cId="3807467259" sldId="910"/>
            <ac:spMk id="108" creationId="{4FFF8F8D-A02F-44D4-96E2-F95358A57B92}"/>
          </ac:spMkLst>
        </pc:spChg>
        <pc:spChg chg="add mod">
          <ac:chgData name="Stalin Jacob Wilson Packia Dhas" userId="050d7d71-3621-4503-95e8-1c9a9d962492" providerId="ADAL" clId="{3FBC77E1-FE42-4F9E-B4B2-3759F3328945}" dt="2026-04-27T23:43:52.896" v="3706"/>
          <ac:spMkLst>
            <pc:docMk/>
            <pc:sldMk cId="3807467259" sldId="910"/>
            <ac:spMk id="109" creationId="{46737346-587B-4C74-95B9-4F85EA24D511}"/>
          </ac:spMkLst>
        </pc:spChg>
        <pc:spChg chg="add mod">
          <ac:chgData name="Stalin Jacob Wilson Packia Dhas" userId="050d7d71-3621-4503-95e8-1c9a9d962492" providerId="ADAL" clId="{3FBC77E1-FE42-4F9E-B4B2-3759F3328945}" dt="2026-04-27T23:43:52.896" v="3715"/>
          <ac:spMkLst>
            <pc:docMk/>
            <pc:sldMk cId="3807467259" sldId="910"/>
            <ac:spMk id="110" creationId="{ADAE14D4-FBA5-4847-A2E2-24DF43E23801}"/>
          </ac:spMkLst>
        </pc:spChg>
        <pc:spChg chg="add mod">
          <ac:chgData name="Stalin Jacob Wilson Packia Dhas" userId="050d7d71-3621-4503-95e8-1c9a9d962492" providerId="ADAL" clId="{3FBC77E1-FE42-4F9E-B4B2-3759F3328945}" dt="2026-04-27T23:43:52.906" v="3724"/>
          <ac:spMkLst>
            <pc:docMk/>
            <pc:sldMk cId="3807467259" sldId="910"/>
            <ac:spMk id="111" creationId="{09F95D09-41E6-4855-B9AD-C5D9A7F2CAC7}"/>
          </ac:spMkLst>
        </pc:spChg>
        <pc:spChg chg="add mod">
          <ac:chgData name="Stalin Jacob Wilson Packia Dhas" userId="050d7d71-3621-4503-95e8-1c9a9d962492" providerId="ADAL" clId="{3FBC77E1-FE42-4F9E-B4B2-3759F3328945}" dt="2026-04-27T23:43:52.914" v="3733"/>
          <ac:spMkLst>
            <pc:docMk/>
            <pc:sldMk cId="3807467259" sldId="910"/>
            <ac:spMk id="112" creationId="{5753E899-23E8-4305-BCB9-D7DFB80D6A1E}"/>
          </ac:spMkLst>
        </pc:spChg>
        <pc:spChg chg="add mod">
          <ac:chgData name="Stalin Jacob Wilson Packia Dhas" userId="050d7d71-3621-4503-95e8-1c9a9d962492" providerId="ADAL" clId="{3FBC77E1-FE42-4F9E-B4B2-3759F3328945}" dt="2026-04-27T23:43:52.920" v="3742"/>
          <ac:spMkLst>
            <pc:docMk/>
            <pc:sldMk cId="3807467259" sldId="910"/>
            <ac:spMk id="113" creationId="{69B59348-9E30-4E36-AB51-09EF68F89891}"/>
          </ac:spMkLst>
        </pc:spChg>
        <pc:spChg chg="add mod">
          <ac:chgData name="Stalin Jacob Wilson Packia Dhas" userId="050d7d71-3621-4503-95e8-1c9a9d962492" providerId="ADAL" clId="{3FBC77E1-FE42-4F9E-B4B2-3759F3328945}" dt="2026-04-27T23:43:52.928" v="3751"/>
          <ac:spMkLst>
            <pc:docMk/>
            <pc:sldMk cId="3807467259" sldId="910"/>
            <ac:spMk id="114" creationId="{4E667941-7209-41EE-BBBA-0F75EE920F3D}"/>
          </ac:spMkLst>
        </pc:spChg>
        <pc:spChg chg="add mod">
          <ac:chgData name="Stalin Jacob Wilson Packia Dhas" userId="050d7d71-3621-4503-95e8-1c9a9d962492" providerId="ADAL" clId="{3FBC77E1-FE42-4F9E-B4B2-3759F3328945}" dt="2026-04-27T23:43:52.936" v="3760"/>
          <ac:spMkLst>
            <pc:docMk/>
            <pc:sldMk cId="3807467259" sldId="910"/>
            <ac:spMk id="115" creationId="{D7B5873C-C50E-4961-814F-2D53A56243FA}"/>
          </ac:spMkLst>
        </pc:spChg>
        <pc:spChg chg="add mod">
          <ac:chgData name="Stalin Jacob Wilson Packia Dhas" userId="050d7d71-3621-4503-95e8-1c9a9d962492" providerId="ADAL" clId="{3FBC77E1-FE42-4F9E-B4B2-3759F3328945}" dt="2026-04-27T23:43:52.944" v="3769"/>
          <ac:spMkLst>
            <pc:docMk/>
            <pc:sldMk cId="3807467259" sldId="910"/>
            <ac:spMk id="116" creationId="{12B0813F-D5A8-4411-ADAE-2B8783B5F362}"/>
          </ac:spMkLst>
        </pc:spChg>
        <pc:spChg chg="add mod">
          <ac:chgData name="Stalin Jacob Wilson Packia Dhas" userId="050d7d71-3621-4503-95e8-1c9a9d962492" providerId="ADAL" clId="{3FBC77E1-FE42-4F9E-B4B2-3759F3328945}" dt="2026-04-27T23:43:52.952" v="3778"/>
          <ac:spMkLst>
            <pc:docMk/>
            <pc:sldMk cId="3807467259" sldId="910"/>
            <ac:spMk id="117" creationId="{0B058890-F5CB-4449-AC07-D617055FDC98}"/>
          </ac:spMkLst>
        </pc:spChg>
        <pc:spChg chg="add mod">
          <ac:chgData name="Stalin Jacob Wilson Packia Dhas" userId="050d7d71-3621-4503-95e8-1c9a9d962492" providerId="ADAL" clId="{3FBC77E1-FE42-4F9E-B4B2-3759F3328945}" dt="2026-04-27T23:43:52.961" v="3787"/>
          <ac:spMkLst>
            <pc:docMk/>
            <pc:sldMk cId="3807467259" sldId="910"/>
            <ac:spMk id="118" creationId="{15F9E2CC-CFA9-4752-8F54-DFB000861C36}"/>
          </ac:spMkLst>
        </pc:spChg>
        <pc:spChg chg="add mod">
          <ac:chgData name="Stalin Jacob Wilson Packia Dhas" userId="050d7d71-3621-4503-95e8-1c9a9d962492" providerId="ADAL" clId="{3FBC77E1-FE42-4F9E-B4B2-3759F3328945}" dt="2026-04-27T23:43:52.969" v="3796"/>
          <ac:spMkLst>
            <pc:docMk/>
            <pc:sldMk cId="3807467259" sldId="910"/>
            <ac:spMk id="119" creationId="{9269DC47-D950-4EA7-B688-5C70C5F1BDFC}"/>
          </ac:spMkLst>
        </pc:spChg>
        <pc:spChg chg="add mod">
          <ac:chgData name="Stalin Jacob Wilson Packia Dhas" userId="050d7d71-3621-4503-95e8-1c9a9d962492" providerId="ADAL" clId="{3FBC77E1-FE42-4F9E-B4B2-3759F3328945}" dt="2026-04-27T23:43:52.978" v="3805"/>
          <ac:spMkLst>
            <pc:docMk/>
            <pc:sldMk cId="3807467259" sldId="910"/>
            <ac:spMk id="120" creationId="{BFA355A1-0E56-4D2E-98FE-2535B9DD695F}"/>
          </ac:spMkLst>
        </pc:spChg>
        <pc:spChg chg="add mod">
          <ac:chgData name="Stalin Jacob Wilson Packia Dhas" userId="050d7d71-3621-4503-95e8-1c9a9d962492" providerId="ADAL" clId="{3FBC77E1-FE42-4F9E-B4B2-3759F3328945}" dt="2026-04-27T23:43:52.986" v="3814"/>
          <ac:spMkLst>
            <pc:docMk/>
            <pc:sldMk cId="3807467259" sldId="910"/>
            <ac:spMk id="121" creationId="{30A9C71E-2BA8-42F2-812D-19753CDF3006}"/>
          </ac:spMkLst>
        </pc:spChg>
        <pc:spChg chg="add mod">
          <ac:chgData name="Stalin Jacob Wilson Packia Dhas" userId="050d7d71-3621-4503-95e8-1c9a9d962492" providerId="ADAL" clId="{3FBC77E1-FE42-4F9E-B4B2-3759F3328945}" dt="2026-04-27T23:43:52.995" v="3823"/>
          <ac:spMkLst>
            <pc:docMk/>
            <pc:sldMk cId="3807467259" sldId="910"/>
            <ac:spMk id="122" creationId="{CF260D4D-7681-4744-86B8-F779D55C969B}"/>
          </ac:spMkLst>
        </pc:spChg>
        <pc:spChg chg="add mod">
          <ac:chgData name="Stalin Jacob Wilson Packia Dhas" userId="050d7d71-3621-4503-95e8-1c9a9d962492" providerId="ADAL" clId="{3FBC77E1-FE42-4F9E-B4B2-3759F3328945}" dt="2026-04-27T23:43:53.003" v="3832"/>
          <ac:spMkLst>
            <pc:docMk/>
            <pc:sldMk cId="3807467259" sldId="910"/>
            <ac:spMk id="123" creationId="{0DEEE651-0EE3-4384-BFCD-22DD5CF3D678}"/>
          </ac:spMkLst>
        </pc:spChg>
        <pc:spChg chg="add mod">
          <ac:chgData name="Stalin Jacob Wilson Packia Dhas" userId="050d7d71-3621-4503-95e8-1c9a9d962492" providerId="ADAL" clId="{3FBC77E1-FE42-4F9E-B4B2-3759F3328945}" dt="2026-04-27T23:43:53.005" v="3841"/>
          <ac:spMkLst>
            <pc:docMk/>
            <pc:sldMk cId="3807467259" sldId="910"/>
            <ac:spMk id="124" creationId="{8112E32A-F3B6-4979-B090-0FC38E090D36}"/>
          </ac:spMkLst>
        </pc:spChg>
        <pc:spChg chg="add mod">
          <ac:chgData name="Stalin Jacob Wilson Packia Dhas" userId="050d7d71-3621-4503-95e8-1c9a9d962492" providerId="ADAL" clId="{3FBC77E1-FE42-4F9E-B4B2-3759F3328945}" dt="2026-04-27T23:43:53.013" v="3850"/>
          <ac:spMkLst>
            <pc:docMk/>
            <pc:sldMk cId="3807467259" sldId="910"/>
            <ac:spMk id="125" creationId="{36AF6FE5-B9B7-460F-88A5-E593C401749C}"/>
          </ac:spMkLst>
        </pc:spChg>
        <pc:spChg chg="add mod">
          <ac:chgData name="Stalin Jacob Wilson Packia Dhas" userId="050d7d71-3621-4503-95e8-1c9a9d962492" providerId="ADAL" clId="{3FBC77E1-FE42-4F9E-B4B2-3759F3328945}" dt="2026-04-27T23:43:53.023" v="3859"/>
          <ac:spMkLst>
            <pc:docMk/>
            <pc:sldMk cId="3807467259" sldId="910"/>
            <ac:spMk id="126" creationId="{8F225E6E-9418-4280-AFE2-08DA32049667}"/>
          </ac:spMkLst>
        </pc:spChg>
        <pc:spChg chg="add mod">
          <ac:chgData name="Stalin Jacob Wilson Packia Dhas" userId="050d7d71-3621-4503-95e8-1c9a9d962492" providerId="ADAL" clId="{3FBC77E1-FE42-4F9E-B4B2-3759F3328945}" dt="2026-04-27T23:43:53.029" v="3868"/>
          <ac:spMkLst>
            <pc:docMk/>
            <pc:sldMk cId="3807467259" sldId="910"/>
            <ac:spMk id="127" creationId="{43FACCB1-8703-4019-A49A-39B40612D095}"/>
          </ac:spMkLst>
        </pc:spChg>
        <pc:spChg chg="add mod">
          <ac:chgData name="Stalin Jacob Wilson Packia Dhas" userId="050d7d71-3621-4503-95e8-1c9a9d962492" providerId="ADAL" clId="{3FBC77E1-FE42-4F9E-B4B2-3759F3328945}" dt="2026-04-27T23:43:53.037" v="3877"/>
          <ac:spMkLst>
            <pc:docMk/>
            <pc:sldMk cId="3807467259" sldId="910"/>
            <ac:spMk id="128" creationId="{2CD3369F-6663-428C-81B0-78750EF3DFBB}"/>
          </ac:spMkLst>
        </pc:spChg>
        <pc:spChg chg="add mod">
          <ac:chgData name="Stalin Jacob Wilson Packia Dhas" userId="050d7d71-3621-4503-95e8-1c9a9d962492" providerId="ADAL" clId="{3FBC77E1-FE42-4F9E-B4B2-3759F3328945}" dt="2026-04-27T23:43:53.045" v="3886"/>
          <ac:spMkLst>
            <pc:docMk/>
            <pc:sldMk cId="3807467259" sldId="910"/>
            <ac:spMk id="129" creationId="{771341D7-0BA5-475D-AA3B-3F5704646EBB}"/>
          </ac:spMkLst>
        </pc:spChg>
        <pc:spChg chg="add mod">
          <ac:chgData name="Stalin Jacob Wilson Packia Dhas" userId="050d7d71-3621-4503-95e8-1c9a9d962492" providerId="ADAL" clId="{3FBC77E1-FE42-4F9E-B4B2-3759F3328945}" dt="2026-04-27T23:43:53.054" v="3895"/>
          <ac:spMkLst>
            <pc:docMk/>
            <pc:sldMk cId="3807467259" sldId="910"/>
            <ac:spMk id="130" creationId="{BC51DCA4-0BDF-40B7-BDAB-782C9AFAD87F}"/>
          </ac:spMkLst>
        </pc:spChg>
        <pc:spChg chg="add mod">
          <ac:chgData name="Stalin Jacob Wilson Packia Dhas" userId="050d7d71-3621-4503-95e8-1c9a9d962492" providerId="ADAL" clId="{3FBC77E1-FE42-4F9E-B4B2-3759F3328945}" dt="2026-04-27T23:43:53.062" v="3904"/>
          <ac:spMkLst>
            <pc:docMk/>
            <pc:sldMk cId="3807467259" sldId="910"/>
            <ac:spMk id="131" creationId="{C393BF61-038A-42F6-9F24-A8881EE7FC49}"/>
          </ac:spMkLst>
        </pc:spChg>
        <pc:spChg chg="add mod">
          <ac:chgData name="Stalin Jacob Wilson Packia Dhas" userId="050d7d71-3621-4503-95e8-1c9a9d962492" providerId="ADAL" clId="{3FBC77E1-FE42-4F9E-B4B2-3759F3328945}" dt="2026-04-27T23:43:53.072" v="3913"/>
          <ac:spMkLst>
            <pc:docMk/>
            <pc:sldMk cId="3807467259" sldId="910"/>
            <ac:spMk id="132" creationId="{E34712A8-03A3-4948-B374-6DD7A283B8DF}"/>
          </ac:spMkLst>
        </pc:spChg>
        <pc:spChg chg="add mod">
          <ac:chgData name="Stalin Jacob Wilson Packia Dhas" userId="050d7d71-3621-4503-95e8-1c9a9d962492" providerId="ADAL" clId="{3FBC77E1-FE42-4F9E-B4B2-3759F3328945}" dt="2026-04-27T23:43:53.080" v="3922"/>
          <ac:spMkLst>
            <pc:docMk/>
            <pc:sldMk cId="3807467259" sldId="910"/>
            <ac:spMk id="133" creationId="{E7DF3D23-E369-4447-A814-1FCFC0DEDE8A}"/>
          </ac:spMkLst>
        </pc:spChg>
        <pc:spChg chg="add mod">
          <ac:chgData name="Stalin Jacob Wilson Packia Dhas" userId="050d7d71-3621-4503-95e8-1c9a9d962492" providerId="ADAL" clId="{3FBC77E1-FE42-4F9E-B4B2-3759F3328945}" dt="2026-04-27T23:43:53.088" v="3931"/>
          <ac:spMkLst>
            <pc:docMk/>
            <pc:sldMk cId="3807467259" sldId="910"/>
            <ac:spMk id="134" creationId="{D680AE9A-5A08-4059-8A76-161656C81F7B}"/>
          </ac:spMkLst>
        </pc:spChg>
        <pc:spChg chg="add mod">
          <ac:chgData name="Stalin Jacob Wilson Packia Dhas" userId="050d7d71-3621-4503-95e8-1c9a9d962492" providerId="ADAL" clId="{3FBC77E1-FE42-4F9E-B4B2-3759F3328945}" dt="2026-04-27T23:43:53.097" v="3940"/>
          <ac:spMkLst>
            <pc:docMk/>
            <pc:sldMk cId="3807467259" sldId="910"/>
            <ac:spMk id="135" creationId="{47BC7B6D-D20A-40A1-809B-00CBBDA0B14C}"/>
          </ac:spMkLst>
        </pc:spChg>
        <pc:spChg chg="add mod">
          <ac:chgData name="Stalin Jacob Wilson Packia Dhas" userId="050d7d71-3621-4503-95e8-1c9a9d962492" providerId="ADAL" clId="{3FBC77E1-FE42-4F9E-B4B2-3759F3328945}" dt="2026-04-27T23:43:53.105" v="3949"/>
          <ac:spMkLst>
            <pc:docMk/>
            <pc:sldMk cId="3807467259" sldId="910"/>
            <ac:spMk id="136" creationId="{85F7F661-F6E6-48B5-BABD-87C9A6DA55CE}"/>
          </ac:spMkLst>
        </pc:spChg>
        <pc:spChg chg="add mod">
          <ac:chgData name="Stalin Jacob Wilson Packia Dhas" userId="050d7d71-3621-4503-95e8-1c9a9d962492" providerId="ADAL" clId="{3FBC77E1-FE42-4F9E-B4B2-3759F3328945}" dt="2026-04-27T23:43:53.114" v="3958"/>
          <ac:spMkLst>
            <pc:docMk/>
            <pc:sldMk cId="3807467259" sldId="910"/>
            <ac:spMk id="137" creationId="{9FBA00C4-D7D1-4B69-A1A7-45B0C4736203}"/>
          </ac:spMkLst>
        </pc:spChg>
        <pc:spChg chg="add mod">
          <ac:chgData name="Stalin Jacob Wilson Packia Dhas" userId="050d7d71-3621-4503-95e8-1c9a9d962492" providerId="ADAL" clId="{3FBC77E1-FE42-4F9E-B4B2-3759F3328945}" dt="2026-04-27T23:43:53.122" v="3967"/>
          <ac:spMkLst>
            <pc:docMk/>
            <pc:sldMk cId="3807467259" sldId="910"/>
            <ac:spMk id="138" creationId="{3ED9C38E-52F3-40B2-83A4-31B25EF1C569}"/>
          </ac:spMkLst>
        </pc:spChg>
        <pc:spChg chg="add mod">
          <ac:chgData name="Stalin Jacob Wilson Packia Dhas" userId="050d7d71-3621-4503-95e8-1c9a9d962492" providerId="ADAL" clId="{3FBC77E1-FE42-4F9E-B4B2-3759F3328945}" dt="2026-04-27T23:43:53.128" v="3976"/>
          <ac:spMkLst>
            <pc:docMk/>
            <pc:sldMk cId="3807467259" sldId="910"/>
            <ac:spMk id="139" creationId="{E7AAD3E2-DA86-411D-BF71-3669970EB2B9}"/>
          </ac:spMkLst>
        </pc:spChg>
        <pc:spChg chg="add mod">
          <ac:chgData name="Stalin Jacob Wilson Packia Dhas" userId="050d7d71-3621-4503-95e8-1c9a9d962492" providerId="ADAL" clId="{3FBC77E1-FE42-4F9E-B4B2-3759F3328945}" dt="2026-04-27T23:43:53.137" v="3985"/>
          <ac:spMkLst>
            <pc:docMk/>
            <pc:sldMk cId="3807467259" sldId="910"/>
            <ac:spMk id="140" creationId="{01ECFEDD-39BA-469C-87EF-CD74BB52E2A2}"/>
          </ac:spMkLst>
        </pc:spChg>
        <pc:spChg chg="add mod">
          <ac:chgData name="Stalin Jacob Wilson Packia Dhas" userId="050d7d71-3621-4503-95e8-1c9a9d962492" providerId="ADAL" clId="{3FBC77E1-FE42-4F9E-B4B2-3759F3328945}" dt="2026-04-27T23:43:53.145" v="3994"/>
          <ac:spMkLst>
            <pc:docMk/>
            <pc:sldMk cId="3807467259" sldId="910"/>
            <ac:spMk id="141" creationId="{4A058709-252B-488F-AFDE-3FF19C669A47}"/>
          </ac:spMkLst>
        </pc:spChg>
        <pc:spChg chg="add mod">
          <ac:chgData name="Stalin Jacob Wilson Packia Dhas" userId="050d7d71-3621-4503-95e8-1c9a9d962492" providerId="ADAL" clId="{3FBC77E1-FE42-4F9E-B4B2-3759F3328945}" dt="2026-04-27T23:43:53.157" v="4003"/>
          <ac:spMkLst>
            <pc:docMk/>
            <pc:sldMk cId="3807467259" sldId="910"/>
            <ac:spMk id="142" creationId="{8020CF2C-2C51-4E24-9405-6C5727C2127D}"/>
          </ac:spMkLst>
        </pc:spChg>
        <pc:spChg chg="add mod">
          <ac:chgData name="Stalin Jacob Wilson Packia Dhas" userId="050d7d71-3621-4503-95e8-1c9a9d962492" providerId="ADAL" clId="{3FBC77E1-FE42-4F9E-B4B2-3759F3328945}" dt="2026-04-27T23:43:53.165" v="4012"/>
          <ac:spMkLst>
            <pc:docMk/>
            <pc:sldMk cId="3807467259" sldId="910"/>
            <ac:spMk id="143" creationId="{B44FEE3D-1B72-42E6-BDAC-5E62AA16F9E8}"/>
          </ac:spMkLst>
        </pc:spChg>
        <pc:spChg chg="add mod">
          <ac:chgData name="Stalin Jacob Wilson Packia Dhas" userId="050d7d71-3621-4503-95e8-1c9a9d962492" providerId="ADAL" clId="{3FBC77E1-FE42-4F9E-B4B2-3759F3328945}" dt="2026-04-27T23:43:53.176" v="4021"/>
          <ac:spMkLst>
            <pc:docMk/>
            <pc:sldMk cId="3807467259" sldId="910"/>
            <ac:spMk id="144" creationId="{353202B1-41B8-49EA-B6FF-169D7B73FD0D}"/>
          </ac:spMkLst>
        </pc:spChg>
        <pc:spChg chg="add mod">
          <ac:chgData name="Stalin Jacob Wilson Packia Dhas" userId="050d7d71-3621-4503-95e8-1c9a9d962492" providerId="ADAL" clId="{3FBC77E1-FE42-4F9E-B4B2-3759F3328945}" dt="2026-04-27T23:43:53.183" v="4030"/>
          <ac:spMkLst>
            <pc:docMk/>
            <pc:sldMk cId="3807467259" sldId="910"/>
            <ac:spMk id="145" creationId="{5710F56A-3C09-4FF1-8C9D-7320696413E3}"/>
          </ac:spMkLst>
        </pc:spChg>
        <pc:spChg chg="add mod">
          <ac:chgData name="Stalin Jacob Wilson Packia Dhas" userId="050d7d71-3621-4503-95e8-1c9a9d962492" providerId="ADAL" clId="{3FBC77E1-FE42-4F9E-B4B2-3759F3328945}" dt="2026-04-27T23:43:53.196" v="4039"/>
          <ac:spMkLst>
            <pc:docMk/>
            <pc:sldMk cId="3807467259" sldId="910"/>
            <ac:spMk id="146" creationId="{9EF8424C-423D-40D3-8F4E-806009C5CF9B}"/>
          </ac:spMkLst>
        </pc:spChg>
        <pc:spChg chg="add mod">
          <ac:chgData name="Stalin Jacob Wilson Packia Dhas" userId="050d7d71-3621-4503-95e8-1c9a9d962492" providerId="ADAL" clId="{3FBC77E1-FE42-4F9E-B4B2-3759F3328945}" dt="2026-04-27T23:43:53.204" v="4048"/>
          <ac:spMkLst>
            <pc:docMk/>
            <pc:sldMk cId="3807467259" sldId="910"/>
            <ac:spMk id="147" creationId="{D62A622E-FBAB-4E25-BFE5-20B480763E94}"/>
          </ac:spMkLst>
        </pc:spChg>
        <pc:spChg chg="add mod">
          <ac:chgData name="Stalin Jacob Wilson Packia Dhas" userId="050d7d71-3621-4503-95e8-1c9a9d962492" providerId="ADAL" clId="{3FBC77E1-FE42-4F9E-B4B2-3759F3328945}" dt="2026-04-27T23:43:53.205" v="4057"/>
          <ac:spMkLst>
            <pc:docMk/>
            <pc:sldMk cId="3807467259" sldId="910"/>
            <ac:spMk id="148" creationId="{4546D5A7-58FE-4B98-BA90-11277DF08731}"/>
          </ac:spMkLst>
        </pc:spChg>
        <pc:spChg chg="add mod">
          <ac:chgData name="Stalin Jacob Wilson Packia Dhas" userId="050d7d71-3621-4503-95e8-1c9a9d962492" providerId="ADAL" clId="{3FBC77E1-FE42-4F9E-B4B2-3759F3328945}" dt="2026-04-27T23:43:53.213" v="4066"/>
          <ac:spMkLst>
            <pc:docMk/>
            <pc:sldMk cId="3807467259" sldId="910"/>
            <ac:spMk id="149" creationId="{30AEC75C-02D9-4C05-9530-BEFC8F01D309}"/>
          </ac:spMkLst>
        </pc:spChg>
        <pc:spChg chg="add mod">
          <ac:chgData name="Stalin Jacob Wilson Packia Dhas" userId="050d7d71-3621-4503-95e8-1c9a9d962492" providerId="ADAL" clId="{3FBC77E1-FE42-4F9E-B4B2-3759F3328945}" dt="2026-04-27T23:43:53.221" v="4075"/>
          <ac:spMkLst>
            <pc:docMk/>
            <pc:sldMk cId="3807467259" sldId="910"/>
            <ac:spMk id="150" creationId="{D57C2A65-D91D-4A49-BABA-61C37809A707}"/>
          </ac:spMkLst>
        </pc:spChg>
        <pc:spChg chg="add mod">
          <ac:chgData name="Stalin Jacob Wilson Packia Dhas" userId="050d7d71-3621-4503-95e8-1c9a9d962492" providerId="ADAL" clId="{3FBC77E1-FE42-4F9E-B4B2-3759F3328945}" dt="2026-04-27T23:43:53.223" v="4084"/>
          <ac:spMkLst>
            <pc:docMk/>
            <pc:sldMk cId="3807467259" sldId="910"/>
            <ac:spMk id="151" creationId="{0A6F9175-14DA-4E87-853F-1D72713E7A9E}"/>
          </ac:spMkLst>
        </pc:spChg>
        <pc:spChg chg="add mod">
          <ac:chgData name="Stalin Jacob Wilson Packia Dhas" userId="050d7d71-3621-4503-95e8-1c9a9d962492" providerId="ADAL" clId="{3FBC77E1-FE42-4F9E-B4B2-3759F3328945}" dt="2026-04-27T23:43:53.229" v="4093"/>
          <ac:spMkLst>
            <pc:docMk/>
            <pc:sldMk cId="3807467259" sldId="910"/>
            <ac:spMk id="152" creationId="{A7FE201E-3620-4C19-AB22-ACD9A8CF21B2}"/>
          </ac:spMkLst>
        </pc:spChg>
        <pc:spChg chg="add mod">
          <ac:chgData name="Stalin Jacob Wilson Packia Dhas" userId="050d7d71-3621-4503-95e8-1c9a9d962492" providerId="ADAL" clId="{3FBC77E1-FE42-4F9E-B4B2-3759F3328945}" dt="2026-04-27T23:43:53.240" v="4102"/>
          <ac:spMkLst>
            <pc:docMk/>
            <pc:sldMk cId="3807467259" sldId="910"/>
            <ac:spMk id="153" creationId="{D90378AA-05D1-482C-A850-806A817C0E9E}"/>
          </ac:spMkLst>
        </pc:spChg>
        <pc:spChg chg="add mod">
          <ac:chgData name="Stalin Jacob Wilson Packia Dhas" userId="050d7d71-3621-4503-95e8-1c9a9d962492" providerId="ADAL" clId="{3FBC77E1-FE42-4F9E-B4B2-3759F3328945}" dt="2026-04-27T23:43:53.244" v="4111"/>
          <ac:spMkLst>
            <pc:docMk/>
            <pc:sldMk cId="3807467259" sldId="910"/>
            <ac:spMk id="154" creationId="{9EFE927E-9D21-4C93-9DFB-AE0FBF4191A3}"/>
          </ac:spMkLst>
        </pc:spChg>
        <pc:spChg chg="add mod">
          <ac:chgData name="Stalin Jacob Wilson Packia Dhas" userId="050d7d71-3621-4503-95e8-1c9a9d962492" providerId="ADAL" clId="{3FBC77E1-FE42-4F9E-B4B2-3759F3328945}" dt="2026-04-27T23:43:53.251" v="4120"/>
          <ac:spMkLst>
            <pc:docMk/>
            <pc:sldMk cId="3807467259" sldId="910"/>
            <ac:spMk id="155" creationId="{A6D75F3E-4921-42E6-8C97-0692E5C7E077}"/>
          </ac:spMkLst>
        </pc:spChg>
        <pc:spChg chg="add mod">
          <ac:chgData name="Stalin Jacob Wilson Packia Dhas" userId="050d7d71-3621-4503-95e8-1c9a9d962492" providerId="ADAL" clId="{3FBC77E1-FE42-4F9E-B4B2-3759F3328945}" dt="2026-04-27T23:43:53.259" v="4129"/>
          <ac:spMkLst>
            <pc:docMk/>
            <pc:sldMk cId="3807467259" sldId="910"/>
            <ac:spMk id="156" creationId="{AF73F567-8CEA-416A-8B2B-72AE83699602}"/>
          </ac:spMkLst>
        </pc:spChg>
        <pc:spChg chg="add mod">
          <ac:chgData name="Stalin Jacob Wilson Packia Dhas" userId="050d7d71-3621-4503-95e8-1c9a9d962492" providerId="ADAL" clId="{3FBC77E1-FE42-4F9E-B4B2-3759F3328945}" dt="2026-04-27T23:43:53.262" v="4138"/>
          <ac:spMkLst>
            <pc:docMk/>
            <pc:sldMk cId="3807467259" sldId="910"/>
            <ac:spMk id="157" creationId="{C1B10A5C-582D-4F99-BF97-E7062854005B}"/>
          </ac:spMkLst>
        </pc:spChg>
        <pc:spChg chg="add mod">
          <ac:chgData name="Stalin Jacob Wilson Packia Dhas" userId="050d7d71-3621-4503-95e8-1c9a9d962492" providerId="ADAL" clId="{3FBC77E1-FE42-4F9E-B4B2-3759F3328945}" dt="2026-04-27T23:43:53.269" v="4147"/>
          <ac:spMkLst>
            <pc:docMk/>
            <pc:sldMk cId="3807467259" sldId="910"/>
            <ac:spMk id="158" creationId="{43F7AE43-BE66-4D7E-B06D-4A6CCC39503E}"/>
          </ac:spMkLst>
        </pc:spChg>
        <pc:spChg chg="add mod">
          <ac:chgData name="Stalin Jacob Wilson Packia Dhas" userId="050d7d71-3621-4503-95e8-1c9a9d962492" providerId="ADAL" clId="{3FBC77E1-FE42-4F9E-B4B2-3759F3328945}" dt="2026-04-27T23:43:53.272" v="4156"/>
          <ac:spMkLst>
            <pc:docMk/>
            <pc:sldMk cId="3807467259" sldId="910"/>
            <ac:spMk id="159" creationId="{F3FD3AB6-7C98-4B2A-82B3-32BD0BDCCF9F}"/>
          </ac:spMkLst>
        </pc:spChg>
        <pc:spChg chg="add mod">
          <ac:chgData name="Stalin Jacob Wilson Packia Dhas" userId="050d7d71-3621-4503-95e8-1c9a9d962492" providerId="ADAL" clId="{3FBC77E1-FE42-4F9E-B4B2-3759F3328945}" dt="2026-04-27T23:43:53.280" v="4165"/>
          <ac:spMkLst>
            <pc:docMk/>
            <pc:sldMk cId="3807467259" sldId="910"/>
            <ac:spMk id="160" creationId="{5D7A578F-73EB-4777-BE29-AA45E11F63D6}"/>
          </ac:spMkLst>
        </pc:spChg>
        <pc:spChg chg="add mod">
          <ac:chgData name="Stalin Jacob Wilson Packia Dhas" userId="050d7d71-3621-4503-95e8-1c9a9d962492" providerId="ADAL" clId="{3FBC77E1-FE42-4F9E-B4B2-3759F3328945}" dt="2026-04-27T23:43:53.286" v="4174"/>
          <ac:spMkLst>
            <pc:docMk/>
            <pc:sldMk cId="3807467259" sldId="910"/>
            <ac:spMk id="161" creationId="{E6426BB9-06B5-4B43-94B6-9EF67F707BE9}"/>
          </ac:spMkLst>
        </pc:spChg>
        <pc:spChg chg="add mod">
          <ac:chgData name="Stalin Jacob Wilson Packia Dhas" userId="050d7d71-3621-4503-95e8-1c9a9d962492" providerId="ADAL" clId="{3FBC77E1-FE42-4F9E-B4B2-3759F3328945}" dt="2026-04-27T23:43:53.293" v="4183"/>
          <ac:spMkLst>
            <pc:docMk/>
            <pc:sldMk cId="3807467259" sldId="910"/>
            <ac:spMk id="162" creationId="{2B37C33A-2D7C-4BCA-902D-CF8F1549091D}"/>
          </ac:spMkLst>
        </pc:spChg>
        <pc:spChg chg="add mod">
          <ac:chgData name="Stalin Jacob Wilson Packia Dhas" userId="050d7d71-3621-4503-95e8-1c9a9d962492" providerId="ADAL" clId="{3FBC77E1-FE42-4F9E-B4B2-3759F3328945}" dt="2026-04-27T23:43:53.302" v="4192"/>
          <ac:spMkLst>
            <pc:docMk/>
            <pc:sldMk cId="3807467259" sldId="910"/>
            <ac:spMk id="163" creationId="{9616D47D-F890-48AA-A054-1EC33CDB1520}"/>
          </ac:spMkLst>
        </pc:spChg>
        <pc:spChg chg="add mod">
          <ac:chgData name="Stalin Jacob Wilson Packia Dhas" userId="050d7d71-3621-4503-95e8-1c9a9d962492" providerId="ADAL" clId="{3FBC77E1-FE42-4F9E-B4B2-3759F3328945}" dt="2026-04-27T23:43:53.305" v="4201"/>
          <ac:spMkLst>
            <pc:docMk/>
            <pc:sldMk cId="3807467259" sldId="910"/>
            <ac:spMk id="164" creationId="{F66D121F-973C-4AC8-8702-DA8B7B762909}"/>
          </ac:spMkLst>
        </pc:spChg>
        <pc:spChg chg="add mod">
          <ac:chgData name="Stalin Jacob Wilson Packia Dhas" userId="050d7d71-3621-4503-95e8-1c9a9d962492" providerId="ADAL" clId="{3FBC77E1-FE42-4F9E-B4B2-3759F3328945}" dt="2026-04-27T23:43:53.312" v="4210"/>
          <ac:spMkLst>
            <pc:docMk/>
            <pc:sldMk cId="3807467259" sldId="910"/>
            <ac:spMk id="165" creationId="{0336027A-1C13-4AE6-99D8-A0D6C962BD0B}"/>
          </ac:spMkLst>
        </pc:spChg>
        <pc:spChg chg="add mod">
          <ac:chgData name="Stalin Jacob Wilson Packia Dhas" userId="050d7d71-3621-4503-95e8-1c9a9d962492" providerId="ADAL" clId="{3FBC77E1-FE42-4F9E-B4B2-3759F3328945}" dt="2026-04-27T23:43:53.315" v="4219"/>
          <ac:spMkLst>
            <pc:docMk/>
            <pc:sldMk cId="3807467259" sldId="910"/>
            <ac:spMk id="166" creationId="{E1DA1F76-E905-4436-9D60-717A61BA7E52}"/>
          </ac:spMkLst>
        </pc:spChg>
        <pc:spChg chg="add mod">
          <ac:chgData name="Stalin Jacob Wilson Packia Dhas" userId="050d7d71-3621-4503-95e8-1c9a9d962492" providerId="ADAL" clId="{3FBC77E1-FE42-4F9E-B4B2-3759F3328945}" dt="2026-04-27T23:43:53.320" v="4228"/>
          <ac:spMkLst>
            <pc:docMk/>
            <pc:sldMk cId="3807467259" sldId="910"/>
            <ac:spMk id="167" creationId="{F5C03AAF-25F7-4E6F-B55F-5521F840D81A}"/>
          </ac:spMkLst>
        </pc:spChg>
        <pc:spChg chg="add mod">
          <ac:chgData name="Stalin Jacob Wilson Packia Dhas" userId="050d7d71-3621-4503-95e8-1c9a9d962492" providerId="ADAL" clId="{3FBC77E1-FE42-4F9E-B4B2-3759F3328945}" dt="2026-04-27T23:43:53.322" v="4237"/>
          <ac:spMkLst>
            <pc:docMk/>
            <pc:sldMk cId="3807467259" sldId="910"/>
            <ac:spMk id="168" creationId="{DBB0F1C2-17D8-41CB-BF9A-3F8988B25F2F}"/>
          </ac:spMkLst>
        </pc:spChg>
        <pc:spChg chg="add mod">
          <ac:chgData name="Stalin Jacob Wilson Packia Dhas" userId="050d7d71-3621-4503-95e8-1c9a9d962492" providerId="ADAL" clId="{3FBC77E1-FE42-4F9E-B4B2-3759F3328945}" dt="2026-04-27T23:43:53.330" v="4246"/>
          <ac:spMkLst>
            <pc:docMk/>
            <pc:sldMk cId="3807467259" sldId="910"/>
            <ac:spMk id="169" creationId="{FA32ECA7-1A67-4498-86A9-17223C67BCEF}"/>
          </ac:spMkLst>
        </pc:spChg>
        <pc:spChg chg="add mod">
          <ac:chgData name="Stalin Jacob Wilson Packia Dhas" userId="050d7d71-3621-4503-95e8-1c9a9d962492" providerId="ADAL" clId="{3FBC77E1-FE42-4F9E-B4B2-3759F3328945}" dt="2026-04-27T23:43:53.335" v="4255"/>
          <ac:spMkLst>
            <pc:docMk/>
            <pc:sldMk cId="3807467259" sldId="910"/>
            <ac:spMk id="170" creationId="{8E5EE769-96F9-4C0D-89C9-A065D9E70A45}"/>
          </ac:spMkLst>
        </pc:spChg>
        <pc:spChg chg="add mod">
          <ac:chgData name="Stalin Jacob Wilson Packia Dhas" userId="050d7d71-3621-4503-95e8-1c9a9d962492" providerId="ADAL" clId="{3FBC77E1-FE42-4F9E-B4B2-3759F3328945}" dt="2026-04-27T23:43:53.338" v="4264"/>
          <ac:spMkLst>
            <pc:docMk/>
            <pc:sldMk cId="3807467259" sldId="910"/>
            <ac:spMk id="171" creationId="{EBB61BA5-28A4-48D5-B033-7027FED959C5}"/>
          </ac:spMkLst>
        </pc:spChg>
        <pc:spChg chg="add mod">
          <ac:chgData name="Stalin Jacob Wilson Packia Dhas" userId="050d7d71-3621-4503-95e8-1c9a9d962492" providerId="ADAL" clId="{3FBC77E1-FE42-4F9E-B4B2-3759F3328945}" dt="2026-04-27T23:43:53.349" v="4273"/>
          <ac:spMkLst>
            <pc:docMk/>
            <pc:sldMk cId="3807467259" sldId="910"/>
            <ac:spMk id="172" creationId="{1CDA1AF7-472B-40B0-8ADE-C408A7D70BBB}"/>
          </ac:spMkLst>
        </pc:spChg>
        <pc:spChg chg="add mod">
          <ac:chgData name="Stalin Jacob Wilson Packia Dhas" userId="050d7d71-3621-4503-95e8-1c9a9d962492" providerId="ADAL" clId="{3FBC77E1-FE42-4F9E-B4B2-3759F3328945}" dt="2026-04-27T23:43:53.353" v="4282"/>
          <ac:spMkLst>
            <pc:docMk/>
            <pc:sldMk cId="3807467259" sldId="910"/>
            <ac:spMk id="173" creationId="{36E0E63C-84E3-4CEF-9F77-535A87B895B0}"/>
          </ac:spMkLst>
        </pc:spChg>
        <pc:spChg chg="add mod">
          <ac:chgData name="Stalin Jacob Wilson Packia Dhas" userId="050d7d71-3621-4503-95e8-1c9a9d962492" providerId="ADAL" clId="{3FBC77E1-FE42-4F9E-B4B2-3759F3328945}" dt="2026-04-27T23:43:53.366" v="4291"/>
          <ac:spMkLst>
            <pc:docMk/>
            <pc:sldMk cId="3807467259" sldId="910"/>
            <ac:spMk id="174" creationId="{FC989279-8BD3-4720-B679-4E5B93295AB3}"/>
          </ac:spMkLst>
        </pc:spChg>
        <pc:spChg chg="add mod">
          <ac:chgData name="Stalin Jacob Wilson Packia Dhas" userId="050d7d71-3621-4503-95e8-1c9a9d962492" providerId="ADAL" clId="{3FBC77E1-FE42-4F9E-B4B2-3759F3328945}" dt="2026-04-27T23:43:53.372" v="4300"/>
          <ac:spMkLst>
            <pc:docMk/>
            <pc:sldMk cId="3807467259" sldId="910"/>
            <ac:spMk id="175" creationId="{A1451754-7767-4A50-BAD3-41400030DCA6}"/>
          </ac:spMkLst>
        </pc:spChg>
        <pc:spChg chg="add mod">
          <ac:chgData name="Stalin Jacob Wilson Packia Dhas" userId="050d7d71-3621-4503-95e8-1c9a9d962492" providerId="ADAL" clId="{3FBC77E1-FE42-4F9E-B4B2-3759F3328945}" dt="2026-04-27T23:43:53.377" v="4309"/>
          <ac:spMkLst>
            <pc:docMk/>
            <pc:sldMk cId="3807467259" sldId="910"/>
            <ac:spMk id="176" creationId="{D33335F9-2470-42FD-920E-78BCD81C5A64}"/>
          </ac:spMkLst>
        </pc:spChg>
        <pc:spChg chg="add mod">
          <ac:chgData name="Stalin Jacob Wilson Packia Dhas" userId="050d7d71-3621-4503-95e8-1c9a9d962492" providerId="ADAL" clId="{3FBC77E1-FE42-4F9E-B4B2-3759F3328945}" dt="2026-04-27T23:43:53.380" v="4318"/>
          <ac:spMkLst>
            <pc:docMk/>
            <pc:sldMk cId="3807467259" sldId="910"/>
            <ac:spMk id="177" creationId="{EA383553-130A-4266-B0CF-2C2D7C9EF58E}"/>
          </ac:spMkLst>
        </pc:spChg>
        <pc:spChg chg="add mod">
          <ac:chgData name="Stalin Jacob Wilson Packia Dhas" userId="050d7d71-3621-4503-95e8-1c9a9d962492" providerId="ADAL" clId="{3FBC77E1-FE42-4F9E-B4B2-3759F3328945}" dt="2026-04-27T23:43:53.391" v="4327"/>
          <ac:spMkLst>
            <pc:docMk/>
            <pc:sldMk cId="3807467259" sldId="910"/>
            <ac:spMk id="178" creationId="{84A6F3A8-4C2F-454D-9E8F-E848DA9A72D8}"/>
          </ac:spMkLst>
        </pc:spChg>
        <pc:spChg chg="add mod">
          <ac:chgData name="Stalin Jacob Wilson Packia Dhas" userId="050d7d71-3621-4503-95e8-1c9a9d962492" providerId="ADAL" clId="{3FBC77E1-FE42-4F9E-B4B2-3759F3328945}" dt="2026-04-27T23:43:53.398" v="4336"/>
          <ac:spMkLst>
            <pc:docMk/>
            <pc:sldMk cId="3807467259" sldId="910"/>
            <ac:spMk id="179" creationId="{3FE9BB45-B114-40A4-9251-3E634399AEEA}"/>
          </ac:spMkLst>
        </pc:spChg>
        <pc:spChg chg="add mod">
          <ac:chgData name="Stalin Jacob Wilson Packia Dhas" userId="050d7d71-3621-4503-95e8-1c9a9d962492" providerId="ADAL" clId="{3FBC77E1-FE42-4F9E-B4B2-3759F3328945}" dt="2026-04-27T23:43:53.403" v="4345"/>
          <ac:spMkLst>
            <pc:docMk/>
            <pc:sldMk cId="3807467259" sldId="910"/>
            <ac:spMk id="180" creationId="{3105A530-780B-4049-8CDB-697437EA1301}"/>
          </ac:spMkLst>
        </pc:spChg>
        <pc:spChg chg="add mod">
          <ac:chgData name="Stalin Jacob Wilson Packia Dhas" userId="050d7d71-3621-4503-95e8-1c9a9d962492" providerId="ADAL" clId="{3FBC77E1-FE42-4F9E-B4B2-3759F3328945}" dt="2026-04-27T23:43:53.412" v="4354"/>
          <ac:spMkLst>
            <pc:docMk/>
            <pc:sldMk cId="3807467259" sldId="910"/>
            <ac:spMk id="181" creationId="{E8D93EC5-011D-4C17-996F-F29179245F98}"/>
          </ac:spMkLst>
        </pc:spChg>
        <pc:spChg chg="add mod">
          <ac:chgData name="Stalin Jacob Wilson Packia Dhas" userId="050d7d71-3621-4503-95e8-1c9a9d962492" providerId="ADAL" clId="{3FBC77E1-FE42-4F9E-B4B2-3759F3328945}" dt="2026-04-27T23:43:53.414" v="4363"/>
          <ac:spMkLst>
            <pc:docMk/>
            <pc:sldMk cId="3807467259" sldId="910"/>
            <ac:spMk id="182" creationId="{955B47A7-B754-47DA-97C6-B327E30A45B5}"/>
          </ac:spMkLst>
        </pc:spChg>
        <pc:spChg chg="add mod">
          <ac:chgData name="Stalin Jacob Wilson Packia Dhas" userId="050d7d71-3621-4503-95e8-1c9a9d962492" providerId="ADAL" clId="{3FBC77E1-FE42-4F9E-B4B2-3759F3328945}" dt="2026-04-27T23:43:53.424" v="4372"/>
          <ac:spMkLst>
            <pc:docMk/>
            <pc:sldMk cId="3807467259" sldId="910"/>
            <ac:spMk id="183" creationId="{02401706-74F5-4DE4-94F6-C510DD4C6A4A}"/>
          </ac:spMkLst>
        </pc:spChg>
        <pc:spChg chg="add mod">
          <ac:chgData name="Stalin Jacob Wilson Packia Dhas" userId="050d7d71-3621-4503-95e8-1c9a9d962492" providerId="ADAL" clId="{3FBC77E1-FE42-4F9E-B4B2-3759F3328945}" dt="2026-04-27T23:43:53.428" v="4381"/>
          <ac:spMkLst>
            <pc:docMk/>
            <pc:sldMk cId="3807467259" sldId="910"/>
            <ac:spMk id="184" creationId="{CBEE578A-81C2-4356-AA01-C464E51D188A}"/>
          </ac:spMkLst>
        </pc:spChg>
        <pc:spChg chg="add mod">
          <ac:chgData name="Stalin Jacob Wilson Packia Dhas" userId="050d7d71-3621-4503-95e8-1c9a9d962492" providerId="ADAL" clId="{3FBC77E1-FE42-4F9E-B4B2-3759F3328945}" dt="2026-04-27T23:43:53.430" v="4390"/>
          <ac:spMkLst>
            <pc:docMk/>
            <pc:sldMk cId="3807467259" sldId="910"/>
            <ac:spMk id="185" creationId="{24163175-41E6-4226-9A39-ED01B1B383BC}"/>
          </ac:spMkLst>
        </pc:spChg>
        <pc:spChg chg="add mod">
          <ac:chgData name="Stalin Jacob Wilson Packia Dhas" userId="050d7d71-3621-4503-95e8-1c9a9d962492" providerId="ADAL" clId="{3FBC77E1-FE42-4F9E-B4B2-3759F3328945}" dt="2026-04-27T23:43:53.438" v="4399"/>
          <ac:spMkLst>
            <pc:docMk/>
            <pc:sldMk cId="3807467259" sldId="910"/>
            <ac:spMk id="186" creationId="{2CA9B75E-F2EA-4683-A94E-648398DFECBA}"/>
          </ac:spMkLst>
        </pc:spChg>
        <pc:spChg chg="add mod">
          <ac:chgData name="Stalin Jacob Wilson Packia Dhas" userId="050d7d71-3621-4503-95e8-1c9a9d962492" providerId="ADAL" clId="{3FBC77E1-FE42-4F9E-B4B2-3759F3328945}" dt="2026-04-27T23:43:53.444" v="4408"/>
          <ac:spMkLst>
            <pc:docMk/>
            <pc:sldMk cId="3807467259" sldId="910"/>
            <ac:spMk id="187" creationId="{E84E404A-CEC4-4665-9773-6DCCB00A3898}"/>
          </ac:spMkLst>
        </pc:spChg>
        <pc:spChg chg="add mod">
          <ac:chgData name="Stalin Jacob Wilson Packia Dhas" userId="050d7d71-3621-4503-95e8-1c9a9d962492" providerId="ADAL" clId="{3FBC77E1-FE42-4F9E-B4B2-3759F3328945}" dt="2026-04-27T23:43:53.447" v="4417"/>
          <ac:spMkLst>
            <pc:docMk/>
            <pc:sldMk cId="3807467259" sldId="910"/>
            <ac:spMk id="188" creationId="{CBB884EF-7E87-41E6-804A-CEB0A82529C8}"/>
          </ac:spMkLst>
        </pc:spChg>
        <pc:spChg chg="add mod">
          <ac:chgData name="Stalin Jacob Wilson Packia Dhas" userId="050d7d71-3621-4503-95e8-1c9a9d962492" providerId="ADAL" clId="{3FBC77E1-FE42-4F9E-B4B2-3759F3328945}" dt="2026-04-27T23:43:53.452" v="4426"/>
          <ac:spMkLst>
            <pc:docMk/>
            <pc:sldMk cId="3807467259" sldId="910"/>
            <ac:spMk id="189" creationId="{179B4B83-B22F-4932-9C1C-89FFF938CE31}"/>
          </ac:spMkLst>
        </pc:spChg>
        <pc:spChg chg="add mod">
          <ac:chgData name="Stalin Jacob Wilson Packia Dhas" userId="050d7d71-3621-4503-95e8-1c9a9d962492" providerId="ADAL" clId="{3FBC77E1-FE42-4F9E-B4B2-3759F3328945}" dt="2026-04-27T23:43:53.460" v="4435"/>
          <ac:spMkLst>
            <pc:docMk/>
            <pc:sldMk cId="3807467259" sldId="910"/>
            <ac:spMk id="190" creationId="{747D9C54-7F1D-4582-A912-71038014A2D2}"/>
          </ac:spMkLst>
        </pc:spChg>
        <pc:spChg chg="add mod">
          <ac:chgData name="Stalin Jacob Wilson Packia Dhas" userId="050d7d71-3621-4503-95e8-1c9a9d962492" providerId="ADAL" clId="{3FBC77E1-FE42-4F9E-B4B2-3759F3328945}" dt="2026-04-27T23:43:53.468" v="4444"/>
          <ac:spMkLst>
            <pc:docMk/>
            <pc:sldMk cId="3807467259" sldId="910"/>
            <ac:spMk id="191" creationId="{E944BE50-8F2E-4AB1-B77D-1D8DE02E5299}"/>
          </ac:spMkLst>
        </pc:spChg>
        <pc:spChg chg="add mod">
          <ac:chgData name="Stalin Jacob Wilson Packia Dhas" userId="050d7d71-3621-4503-95e8-1c9a9d962492" providerId="ADAL" clId="{3FBC77E1-FE42-4F9E-B4B2-3759F3328945}" dt="2026-04-27T23:43:53.473" v="4453"/>
          <ac:spMkLst>
            <pc:docMk/>
            <pc:sldMk cId="3807467259" sldId="910"/>
            <ac:spMk id="192" creationId="{5F203477-9FFD-4D0E-A615-A0EFDE57CED5}"/>
          </ac:spMkLst>
        </pc:spChg>
        <pc:spChg chg="add mod">
          <ac:chgData name="Stalin Jacob Wilson Packia Dhas" userId="050d7d71-3621-4503-95e8-1c9a9d962492" providerId="ADAL" clId="{3FBC77E1-FE42-4F9E-B4B2-3759F3328945}" dt="2026-04-27T23:43:53.480" v="4462"/>
          <ac:spMkLst>
            <pc:docMk/>
            <pc:sldMk cId="3807467259" sldId="910"/>
            <ac:spMk id="193" creationId="{A51CC9F0-0FD4-4966-92D4-BE54C20B1099}"/>
          </ac:spMkLst>
        </pc:spChg>
        <pc:spChg chg="add mod">
          <ac:chgData name="Stalin Jacob Wilson Packia Dhas" userId="050d7d71-3621-4503-95e8-1c9a9d962492" providerId="ADAL" clId="{3FBC77E1-FE42-4F9E-B4B2-3759F3328945}" dt="2026-04-27T23:43:53.489" v="4471"/>
          <ac:spMkLst>
            <pc:docMk/>
            <pc:sldMk cId="3807467259" sldId="910"/>
            <ac:spMk id="194" creationId="{173BB859-90E9-4AF4-B63D-44C2054A1CE8}"/>
          </ac:spMkLst>
        </pc:spChg>
        <pc:spChg chg="add mod">
          <ac:chgData name="Stalin Jacob Wilson Packia Dhas" userId="050d7d71-3621-4503-95e8-1c9a9d962492" providerId="ADAL" clId="{3FBC77E1-FE42-4F9E-B4B2-3759F3328945}" dt="2026-04-27T23:43:53.498" v="4480"/>
          <ac:spMkLst>
            <pc:docMk/>
            <pc:sldMk cId="3807467259" sldId="910"/>
            <ac:spMk id="195" creationId="{7EF083C8-381A-4AE2-9509-4D1B40145DCB}"/>
          </ac:spMkLst>
        </pc:spChg>
        <pc:spChg chg="add mod">
          <ac:chgData name="Stalin Jacob Wilson Packia Dhas" userId="050d7d71-3621-4503-95e8-1c9a9d962492" providerId="ADAL" clId="{3FBC77E1-FE42-4F9E-B4B2-3759F3328945}" dt="2026-04-27T23:43:53.503" v="4489"/>
          <ac:spMkLst>
            <pc:docMk/>
            <pc:sldMk cId="3807467259" sldId="910"/>
            <ac:spMk id="196" creationId="{3B812EC9-B4E7-42C4-81D1-D00CBC453EFC}"/>
          </ac:spMkLst>
        </pc:spChg>
        <pc:spChg chg="add mod">
          <ac:chgData name="Stalin Jacob Wilson Packia Dhas" userId="050d7d71-3621-4503-95e8-1c9a9d962492" providerId="ADAL" clId="{3FBC77E1-FE42-4F9E-B4B2-3759F3328945}" dt="2026-04-27T23:43:53.509" v="4498"/>
          <ac:spMkLst>
            <pc:docMk/>
            <pc:sldMk cId="3807467259" sldId="910"/>
            <ac:spMk id="197" creationId="{2943FB8D-54B1-4BE1-9CDE-DEB80837773D}"/>
          </ac:spMkLst>
        </pc:spChg>
        <pc:spChg chg="add mod">
          <ac:chgData name="Stalin Jacob Wilson Packia Dhas" userId="050d7d71-3621-4503-95e8-1c9a9d962492" providerId="ADAL" clId="{3FBC77E1-FE42-4F9E-B4B2-3759F3328945}" dt="2026-04-27T23:43:53.513" v="4507"/>
          <ac:spMkLst>
            <pc:docMk/>
            <pc:sldMk cId="3807467259" sldId="910"/>
            <ac:spMk id="198" creationId="{C20BC352-AFFC-4936-BB19-F4666C55E3A9}"/>
          </ac:spMkLst>
        </pc:spChg>
        <pc:spChg chg="add mod">
          <ac:chgData name="Stalin Jacob Wilson Packia Dhas" userId="050d7d71-3621-4503-95e8-1c9a9d962492" providerId="ADAL" clId="{3FBC77E1-FE42-4F9E-B4B2-3759F3328945}" dt="2026-04-27T23:43:53.522" v="4516"/>
          <ac:spMkLst>
            <pc:docMk/>
            <pc:sldMk cId="3807467259" sldId="910"/>
            <ac:spMk id="199" creationId="{CA2DEA37-8F17-43B5-9FAF-EBDC17C70CE6}"/>
          </ac:spMkLst>
        </pc:spChg>
        <pc:spChg chg="add mod">
          <ac:chgData name="Stalin Jacob Wilson Packia Dhas" userId="050d7d71-3621-4503-95e8-1c9a9d962492" providerId="ADAL" clId="{3FBC77E1-FE42-4F9E-B4B2-3759F3328945}" dt="2026-04-27T23:43:53.530" v="4525"/>
          <ac:spMkLst>
            <pc:docMk/>
            <pc:sldMk cId="3807467259" sldId="910"/>
            <ac:spMk id="200" creationId="{D92755C3-8E62-4177-B837-7B25E1073871}"/>
          </ac:spMkLst>
        </pc:spChg>
        <pc:spChg chg="add mod">
          <ac:chgData name="Stalin Jacob Wilson Packia Dhas" userId="050d7d71-3621-4503-95e8-1c9a9d962492" providerId="ADAL" clId="{3FBC77E1-FE42-4F9E-B4B2-3759F3328945}" dt="2026-04-27T23:43:53.538" v="4534"/>
          <ac:spMkLst>
            <pc:docMk/>
            <pc:sldMk cId="3807467259" sldId="910"/>
            <ac:spMk id="201" creationId="{67909057-8368-4D01-8103-E9086CD91486}"/>
          </ac:spMkLst>
        </pc:spChg>
        <pc:spChg chg="add mod">
          <ac:chgData name="Stalin Jacob Wilson Packia Dhas" userId="050d7d71-3621-4503-95e8-1c9a9d962492" providerId="ADAL" clId="{3FBC77E1-FE42-4F9E-B4B2-3759F3328945}" dt="2026-04-27T23:43:53.538" v="4543"/>
          <ac:spMkLst>
            <pc:docMk/>
            <pc:sldMk cId="3807467259" sldId="910"/>
            <ac:spMk id="202" creationId="{7E9BED65-E65D-4D7C-8E22-C2436BE62C57}"/>
          </ac:spMkLst>
        </pc:spChg>
        <pc:spChg chg="add mod">
          <ac:chgData name="Stalin Jacob Wilson Packia Dhas" userId="050d7d71-3621-4503-95e8-1c9a9d962492" providerId="ADAL" clId="{3FBC77E1-FE42-4F9E-B4B2-3759F3328945}" dt="2026-04-27T23:43:53.549" v="4552"/>
          <ac:spMkLst>
            <pc:docMk/>
            <pc:sldMk cId="3807467259" sldId="910"/>
            <ac:spMk id="203" creationId="{C81DA0C5-AC05-4197-A0B9-80EFECC49A22}"/>
          </ac:spMkLst>
        </pc:spChg>
        <pc:spChg chg="add mod">
          <ac:chgData name="Stalin Jacob Wilson Packia Dhas" userId="050d7d71-3621-4503-95e8-1c9a9d962492" providerId="ADAL" clId="{3FBC77E1-FE42-4F9E-B4B2-3759F3328945}" dt="2026-04-27T23:43:53.554" v="4561"/>
          <ac:spMkLst>
            <pc:docMk/>
            <pc:sldMk cId="3807467259" sldId="910"/>
            <ac:spMk id="204" creationId="{0278BDD4-1436-469F-8836-556B7915CD41}"/>
          </ac:spMkLst>
        </pc:spChg>
        <pc:spChg chg="add mod">
          <ac:chgData name="Stalin Jacob Wilson Packia Dhas" userId="050d7d71-3621-4503-95e8-1c9a9d962492" providerId="ADAL" clId="{3FBC77E1-FE42-4F9E-B4B2-3759F3328945}" dt="2026-04-27T23:43:53.562" v="4570"/>
          <ac:spMkLst>
            <pc:docMk/>
            <pc:sldMk cId="3807467259" sldId="910"/>
            <ac:spMk id="205" creationId="{C59C0818-3FE6-466C-8E0A-F307397AF439}"/>
          </ac:spMkLst>
        </pc:spChg>
        <pc:spChg chg="add mod">
          <ac:chgData name="Stalin Jacob Wilson Packia Dhas" userId="050d7d71-3621-4503-95e8-1c9a9d962492" providerId="ADAL" clId="{3FBC77E1-FE42-4F9E-B4B2-3759F3328945}" dt="2026-04-27T23:43:53.563" v="4579"/>
          <ac:spMkLst>
            <pc:docMk/>
            <pc:sldMk cId="3807467259" sldId="910"/>
            <ac:spMk id="206" creationId="{14CE2EBC-A330-4A41-BDC3-74B208AD4E80}"/>
          </ac:spMkLst>
        </pc:spChg>
        <pc:spChg chg="add mod">
          <ac:chgData name="Stalin Jacob Wilson Packia Dhas" userId="050d7d71-3621-4503-95e8-1c9a9d962492" providerId="ADAL" clId="{3FBC77E1-FE42-4F9E-B4B2-3759F3328945}" dt="2026-04-27T23:43:53.572" v="4588"/>
          <ac:spMkLst>
            <pc:docMk/>
            <pc:sldMk cId="3807467259" sldId="910"/>
            <ac:spMk id="207" creationId="{50C6035A-DDC4-4830-9973-945E9460E4F3}"/>
          </ac:spMkLst>
        </pc:spChg>
        <pc:spChg chg="add mod">
          <ac:chgData name="Stalin Jacob Wilson Packia Dhas" userId="050d7d71-3621-4503-95e8-1c9a9d962492" providerId="ADAL" clId="{3FBC77E1-FE42-4F9E-B4B2-3759F3328945}" dt="2026-04-27T23:43:53.574" v="4597"/>
          <ac:spMkLst>
            <pc:docMk/>
            <pc:sldMk cId="3807467259" sldId="910"/>
            <ac:spMk id="208" creationId="{6A8755CD-7692-4CF5-B39A-2CE9323601B2}"/>
          </ac:spMkLst>
        </pc:spChg>
        <pc:spChg chg="add mod">
          <ac:chgData name="Stalin Jacob Wilson Packia Dhas" userId="050d7d71-3621-4503-95e8-1c9a9d962492" providerId="ADAL" clId="{3FBC77E1-FE42-4F9E-B4B2-3759F3328945}" dt="2026-04-27T23:43:53.578" v="4606"/>
          <ac:spMkLst>
            <pc:docMk/>
            <pc:sldMk cId="3807467259" sldId="910"/>
            <ac:spMk id="209" creationId="{5C7F91BD-0297-4679-B5FD-AC19906B4AC9}"/>
          </ac:spMkLst>
        </pc:spChg>
        <pc:spChg chg="add mod">
          <ac:chgData name="Stalin Jacob Wilson Packia Dhas" userId="050d7d71-3621-4503-95e8-1c9a9d962492" providerId="ADAL" clId="{3FBC77E1-FE42-4F9E-B4B2-3759F3328945}" dt="2026-04-27T23:43:53.587" v="4615"/>
          <ac:spMkLst>
            <pc:docMk/>
            <pc:sldMk cId="3807467259" sldId="910"/>
            <ac:spMk id="210" creationId="{3B95225D-294C-4E3B-9C5E-1E3247BE4F9E}"/>
          </ac:spMkLst>
        </pc:spChg>
        <pc:spChg chg="add mod">
          <ac:chgData name="Stalin Jacob Wilson Packia Dhas" userId="050d7d71-3621-4503-95e8-1c9a9d962492" providerId="ADAL" clId="{3FBC77E1-FE42-4F9E-B4B2-3759F3328945}" dt="2026-04-27T23:43:53.599" v="4624"/>
          <ac:spMkLst>
            <pc:docMk/>
            <pc:sldMk cId="3807467259" sldId="910"/>
            <ac:spMk id="211" creationId="{FFA2570E-8197-4EAB-8F14-257157232A3B}"/>
          </ac:spMkLst>
        </pc:spChg>
        <pc:spChg chg="add mod">
          <ac:chgData name="Stalin Jacob Wilson Packia Dhas" userId="050d7d71-3621-4503-95e8-1c9a9d962492" providerId="ADAL" clId="{3FBC77E1-FE42-4F9E-B4B2-3759F3328945}" dt="2026-04-27T23:43:53.605" v="4633"/>
          <ac:spMkLst>
            <pc:docMk/>
            <pc:sldMk cId="3807467259" sldId="910"/>
            <ac:spMk id="212" creationId="{EB80FDBF-9241-4BE1-98F8-985D6E346C0F}"/>
          </ac:spMkLst>
        </pc:spChg>
        <pc:spChg chg="add mod">
          <ac:chgData name="Stalin Jacob Wilson Packia Dhas" userId="050d7d71-3621-4503-95e8-1c9a9d962492" providerId="ADAL" clId="{3FBC77E1-FE42-4F9E-B4B2-3759F3328945}" dt="2026-04-27T23:43:53.611" v="4642"/>
          <ac:spMkLst>
            <pc:docMk/>
            <pc:sldMk cId="3807467259" sldId="910"/>
            <ac:spMk id="213" creationId="{F56F8FB2-4E18-4799-9E33-FA74B5FFCE8E}"/>
          </ac:spMkLst>
        </pc:spChg>
        <pc:spChg chg="add mod">
          <ac:chgData name="Stalin Jacob Wilson Packia Dhas" userId="050d7d71-3621-4503-95e8-1c9a9d962492" providerId="ADAL" clId="{3FBC77E1-FE42-4F9E-B4B2-3759F3328945}" dt="2026-04-27T23:43:53.619" v="4651"/>
          <ac:spMkLst>
            <pc:docMk/>
            <pc:sldMk cId="3807467259" sldId="910"/>
            <ac:spMk id="214" creationId="{AC708AEA-5C25-4E52-81A6-12AB723C1C00}"/>
          </ac:spMkLst>
        </pc:spChg>
        <pc:spChg chg="add mod">
          <ac:chgData name="Stalin Jacob Wilson Packia Dhas" userId="050d7d71-3621-4503-95e8-1c9a9d962492" providerId="ADAL" clId="{3FBC77E1-FE42-4F9E-B4B2-3759F3328945}" dt="2026-04-27T23:43:53.629" v="4660"/>
          <ac:spMkLst>
            <pc:docMk/>
            <pc:sldMk cId="3807467259" sldId="910"/>
            <ac:spMk id="215" creationId="{607077A9-152B-44C7-95EE-52E63CB207AB}"/>
          </ac:spMkLst>
        </pc:spChg>
        <pc:spChg chg="add mod">
          <ac:chgData name="Stalin Jacob Wilson Packia Dhas" userId="050d7d71-3621-4503-95e8-1c9a9d962492" providerId="ADAL" clId="{3FBC77E1-FE42-4F9E-B4B2-3759F3328945}" dt="2026-04-27T23:43:53.631" v="4669"/>
          <ac:spMkLst>
            <pc:docMk/>
            <pc:sldMk cId="3807467259" sldId="910"/>
            <ac:spMk id="216" creationId="{2F52E755-058A-4405-BCF5-F7F2185014EC}"/>
          </ac:spMkLst>
        </pc:spChg>
        <pc:spChg chg="add mod">
          <ac:chgData name="Stalin Jacob Wilson Packia Dhas" userId="050d7d71-3621-4503-95e8-1c9a9d962492" providerId="ADAL" clId="{3FBC77E1-FE42-4F9E-B4B2-3759F3328945}" dt="2026-04-27T23:43:53.638" v="4678"/>
          <ac:spMkLst>
            <pc:docMk/>
            <pc:sldMk cId="3807467259" sldId="910"/>
            <ac:spMk id="217" creationId="{1066434F-80E1-4B6A-A1E8-3DC9C2B8CF3D}"/>
          </ac:spMkLst>
        </pc:spChg>
        <pc:spChg chg="add mod">
          <ac:chgData name="Stalin Jacob Wilson Packia Dhas" userId="050d7d71-3621-4503-95e8-1c9a9d962492" providerId="ADAL" clId="{3FBC77E1-FE42-4F9E-B4B2-3759F3328945}" dt="2026-04-27T23:43:53.647" v="4687"/>
          <ac:spMkLst>
            <pc:docMk/>
            <pc:sldMk cId="3807467259" sldId="910"/>
            <ac:spMk id="218" creationId="{09FC732A-216B-486A-91DA-20CFF3F4CA5F}"/>
          </ac:spMkLst>
        </pc:spChg>
        <pc:spChg chg="add mod">
          <ac:chgData name="Stalin Jacob Wilson Packia Dhas" userId="050d7d71-3621-4503-95e8-1c9a9d962492" providerId="ADAL" clId="{3FBC77E1-FE42-4F9E-B4B2-3759F3328945}" dt="2026-04-27T23:43:53.655" v="4696"/>
          <ac:spMkLst>
            <pc:docMk/>
            <pc:sldMk cId="3807467259" sldId="910"/>
            <ac:spMk id="219" creationId="{A89A7650-B70B-4532-9124-5D4A3C96FCF1}"/>
          </ac:spMkLst>
        </pc:spChg>
        <pc:spChg chg="add mod">
          <ac:chgData name="Stalin Jacob Wilson Packia Dhas" userId="050d7d71-3621-4503-95e8-1c9a9d962492" providerId="ADAL" clId="{3FBC77E1-FE42-4F9E-B4B2-3759F3328945}" dt="2026-04-27T23:43:53.664" v="4705"/>
          <ac:spMkLst>
            <pc:docMk/>
            <pc:sldMk cId="3807467259" sldId="910"/>
            <ac:spMk id="220" creationId="{7D90FE98-89FF-45BA-B102-1736D9FBD7C6}"/>
          </ac:spMkLst>
        </pc:spChg>
        <pc:spChg chg="add mod">
          <ac:chgData name="Stalin Jacob Wilson Packia Dhas" userId="050d7d71-3621-4503-95e8-1c9a9d962492" providerId="ADAL" clId="{3FBC77E1-FE42-4F9E-B4B2-3759F3328945}" dt="2026-04-27T23:43:53.672" v="4714"/>
          <ac:spMkLst>
            <pc:docMk/>
            <pc:sldMk cId="3807467259" sldId="910"/>
            <ac:spMk id="221" creationId="{0A3BD38E-9320-4EFF-9907-435B6AE1A32A}"/>
          </ac:spMkLst>
        </pc:spChg>
        <pc:spChg chg="add mod">
          <ac:chgData name="Stalin Jacob Wilson Packia Dhas" userId="050d7d71-3621-4503-95e8-1c9a9d962492" providerId="ADAL" clId="{3FBC77E1-FE42-4F9E-B4B2-3759F3328945}" dt="2026-04-27T23:43:53.675" v="4723"/>
          <ac:spMkLst>
            <pc:docMk/>
            <pc:sldMk cId="3807467259" sldId="910"/>
            <ac:spMk id="222" creationId="{DBC5632C-7A06-4A0A-81D0-E1F5C7EB11FF}"/>
          </ac:spMkLst>
        </pc:spChg>
        <pc:spChg chg="add mod">
          <ac:chgData name="Stalin Jacob Wilson Packia Dhas" userId="050d7d71-3621-4503-95e8-1c9a9d962492" providerId="ADAL" clId="{3FBC77E1-FE42-4F9E-B4B2-3759F3328945}" dt="2026-04-27T23:43:53.686" v="4732"/>
          <ac:spMkLst>
            <pc:docMk/>
            <pc:sldMk cId="3807467259" sldId="910"/>
            <ac:spMk id="223" creationId="{490CCC37-AF77-4162-85A7-2555167ED622}"/>
          </ac:spMkLst>
        </pc:spChg>
        <pc:spChg chg="add mod">
          <ac:chgData name="Stalin Jacob Wilson Packia Dhas" userId="050d7d71-3621-4503-95e8-1c9a9d962492" providerId="ADAL" clId="{3FBC77E1-FE42-4F9E-B4B2-3759F3328945}" dt="2026-04-27T23:43:53.691" v="4741"/>
          <ac:spMkLst>
            <pc:docMk/>
            <pc:sldMk cId="3807467259" sldId="910"/>
            <ac:spMk id="224" creationId="{2E10CD58-E69B-4A88-8509-6DC0BDE0D0E9}"/>
          </ac:spMkLst>
        </pc:spChg>
        <pc:spChg chg="add mod">
          <ac:chgData name="Stalin Jacob Wilson Packia Dhas" userId="050d7d71-3621-4503-95e8-1c9a9d962492" providerId="ADAL" clId="{3FBC77E1-FE42-4F9E-B4B2-3759F3328945}" dt="2026-04-27T23:43:53.698" v="4750"/>
          <ac:spMkLst>
            <pc:docMk/>
            <pc:sldMk cId="3807467259" sldId="910"/>
            <ac:spMk id="225" creationId="{FC62A6EE-A1CA-410B-A079-C38ADF4BE34D}"/>
          </ac:spMkLst>
        </pc:spChg>
        <pc:spChg chg="add mod">
          <ac:chgData name="Stalin Jacob Wilson Packia Dhas" userId="050d7d71-3621-4503-95e8-1c9a9d962492" providerId="ADAL" clId="{3FBC77E1-FE42-4F9E-B4B2-3759F3328945}" dt="2026-04-27T23:43:53.701" v="4759"/>
          <ac:spMkLst>
            <pc:docMk/>
            <pc:sldMk cId="3807467259" sldId="910"/>
            <ac:spMk id="226" creationId="{28217DB8-4105-45F0-B610-B0E1E53CA353}"/>
          </ac:spMkLst>
        </pc:spChg>
        <pc:spChg chg="add mod">
          <ac:chgData name="Stalin Jacob Wilson Packia Dhas" userId="050d7d71-3621-4503-95e8-1c9a9d962492" providerId="ADAL" clId="{3FBC77E1-FE42-4F9E-B4B2-3759F3328945}" dt="2026-04-27T23:43:53.705" v="4768"/>
          <ac:spMkLst>
            <pc:docMk/>
            <pc:sldMk cId="3807467259" sldId="910"/>
            <ac:spMk id="227" creationId="{F8AC1A96-6DC2-45BB-894C-FA5D71D6501B}"/>
          </ac:spMkLst>
        </pc:spChg>
        <pc:spChg chg="add mod">
          <ac:chgData name="Stalin Jacob Wilson Packia Dhas" userId="050d7d71-3621-4503-95e8-1c9a9d962492" providerId="ADAL" clId="{3FBC77E1-FE42-4F9E-B4B2-3759F3328945}" dt="2026-04-27T23:43:53.713" v="4777"/>
          <ac:spMkLst>
            <pc:docMk/>
            <pc:sldMk cId="3807467259" sldId="910"/>
            <ac:spMk id="228" creationId="{4D044ADE-6AFE-4B69-A370-6E1F1981F73A}"/>
          </ac:spMkLst>
        </pc:spChg>
        <pc:spChg chg="add mod">
          <ac:chgData name="Stalin Jacob Wilson Packia Dhas" userId="050d7d71-3621-4503-95e8-1c9a9d962492" providerId="ADAL" clId="{3FBC77E1-FE42-4F9E-B4B2-3759F3328945}" dt="2026-04-27T23:43:53.721" v="4786"/>
          <ac:spMkLst>
            <pc:docMk/>
            <pc:sldMk cId="3807467259" sldId="910"/>
            <ac:spMk id="229" creationId="{9DDBBEC4-CE1C-46F1-9B5C-CC025CDD2073}"/>
          </ac:spMkLst>
        </pc:spChg>
        <pc:spChg chg="add mod">
          <ac:chgData name="Stalin Jacob Wilson Packia Dhas" userId="050d7d71-3621-4503-95e8-1c9a9d962492" providerId="ADAL" clId="{3FBC77E1-FE42-4F9E-B4B2-3759F3328945}" dt="2026-04-27T23:43:53.721" v="4795"/>
          <ac:spMkLst>
            <pc:docMk/>
            <pc:sldMk cId="3807467259" sldId="910"/>
            <ac:spMk id="230" creationId="{19A80866-1FB4-4A84-8751-1F1967046546}"/>
          </ac:spMkLst>
        </pc:spChg>
        <pc:spChg chg="add mod">
          <ac:chgData name="Stalin Jacob Wilson Packia Dhas" userId="050d7d71-3621-4503-95e8-1c9a9d962492" providerId="ADAL" clId="{3FBC77E1-FE42-4F9E-B4B2-3759F3328945}" dt="2026-04-27T23:43:53.729" v="4804"/>
          <ac:spMkLst>
            <pc:docMk/>
            <pc:sldMk cId="3807467259" sldId="910"/>
            <ac:spMk id="231" creationId="{0D297774-C87A-409A-9C5F-2E0F4603185E}"/>
          </ac:spMkLst>
        </pc:spChg>
        <pc:spChg chg="add mod">
          <ac:chgData name="Stalin Jacob Wilson Packia Dhas" userId="050d7d71-3621-4503-95e8-1c9a9d962492" providerId="ADAL" clId="{3FBC77E1-FE42-4F9E-B4B2-3759F3328945}" dt="2026-04-27T23:43:53.729" v="4813"/>
          <ac:spMkLst>
            <pc:docMk/>
            <pc:sldMk cId="3807467259" sldId="910"/>
            <ac:spMk id="232" creationId="{682ED188-F454-495A-BF99-C4FF5BD3C437}"/>
          </ac:spMkLst>
        </pc:spChg>
        <pc:spChg chg="add mod">
          <ac:chgData name="Stalin Jacob Wilson Packia Dhas" userId="050d7d71-3621-4503-95e8-1c9a9d962492" providerId="ADAL" clId="{3FBC77E1-FE42-4F9E-B4B2-3759F3328945}" dt="2026-04-27T23:43:53.737" v="4822"/>
          <ac:spMkLst>
            <pc:docMk/>
            <pc:sldMk cId="3807467259" sldId="910"/>
            <ac:spMk id="233" creationId="{41A458AB-67F5-4415-ADD0-B937108E254A}"/>
          </ac:spMkLst>
        </pc:spChg>
        <pc:spChg chg="add mod">
          <ac:chgData name="Stalin Jacob Wilson Packia Dhas" userId="050d7d71-3621-4503-95e8-1c9a9d962492" providerId="ADAL" clId="{3FBC77E1-FE42-4F9E-B4B2-3759F3328945}" dt="2026-04-27T23:43:53.745" v="4831"/>
          <ac:spMkLst>
            <pc:docMk/>
            <pc:sldMk cId="3807467259" sldId="910"/>
            <ac:spMk id="234" creationId="{67051CDD-1845-4FED-A37A-5880FB5938C5}"/>
          </ac:spMkLst>
        </pc:spChg>
        <pc:spChg chg="add mod">
          <ac:chgData name="Stalin Jacob Wilson Packia Dhas" userId="050d7d71-3621-4503-95e8-1c9a9d962492" providerId="ADAL" clId="{3FBC77E1-FE42-4F9E-B4B2-3759F3328945}" dt="2026-04-27T23:43:53.754" v="4840"/>
          <ac:spMkLst>
            <pc:docMk/>
            <pc:sldMk cId="3807467259" sldId="910"/>
            <ac:spMk id="235" creationId="{89751610-615F-472A-8191-4606AD97E2DF}"/>
          </ac:spMkLst>
        </pc:spChg>
        <pc:spChg chg="add mod">
          <ac:chgData name="Stalin Jacob Wilson Packia Dhas" userId="050d7d71-3621-4503-95e8-1c9a9d962492" providerId="ADAL" clId="{3FBC77E1-FE42-4F9E-B4B2-3759F3328945}" dt="2026-04-27T23:43:53.758" v="4849"/>
          <ac:spMkLst>
            <pc:docMk/>
            <pc:sldMk cId="3807467259" sldId="910"/>
            <ac:spMk id="236" creationId="{ACBFF247-8CAD-4BFB-A436-9B70E184B149}"/>
          </ac:spMkLst>
        </pc:spChg>
        <pc:spChg chg="add mod">
          <ac:chgData name="Stalin Jacob Wilson Packia Dhas" userId="050d7d71-3621-4503-95e8-1c9a9d962492" providerId="ADAL" clId="{3FBC77E1-FE42-4F9E-B4B2-3759F3328945}" dt="2026-04-27T23:43:53.763" v="4858"/>
          <ac:spMkLst>
            <pc:docMk/>
            <pc:sldMk cId="3807467259" sldId="910"/>
            <ac:spMk id="237" creationId="{6238E508-DB53-46BB-BFBB-5347FC67205D}"/>
          </ac:spMkLst>
        </pc:spChg>
        <pc:spChg chg="add mod">
          <ac:chgData name="Stalin Jacob Wilson Packia Dhas" userId="050d7d71-3621-4503-95e8-1c9a9d962492" providerId="ADAL" clId="{3FBC77E1-FE42-4F9E-B4B2-3759F3328945}" dt="2026-04-27T23:43:53.763" v="4867"/>
          <ac:spMkLst>
            <pc:docMk/>
            <pc:sldMk cId="3807467259" sldId="910"/>
            <ac:spMk id="238" creationId="{BA9100F1-04EC-4349-8F89-AE6A7057C29C}"/>
          </ac:spMkLst>
        </pc:spChg>
        <pc:spChg chg="add mod">
          <ac:chgData name="Stalin Jacob Wilson Packia Dhas" userId="050d7d71-3621-4503-95e8-1c9a9d962492" providerId="ADAL" clId="{3FBC77E1-FE42-4F9E-B4B2-3759F3328945}" dt="2026-04-27T23:43:53.771" v="4876"/>
          <ac:spMkLst>
            <pc:docMk/>
            <pc:sldMk cId="3807467259" sldId="910"/>
            <ac:spMk id="239" creationId="{FDC41D12-08B3-4641-8B86-D9C0CAD6D934}"/>
          </ac:spMkLst>
        </pc:spChg>
        <pc:spChg chg="add mod">
          <ac:chgData name="Stalin Jacob Wilson Packia Dhas" userId="050d7d71-3621-4503-95e8-1c9a9d962492" providerId="ADAL" clId="{3FBC77E1-FE42-4F9E-B4B2-3759F3328945}" dt="2026-04-27T23:43:53.771" v="4885"/>
          <ac:spMkLst>
            <pc:docMk/>
            <pc:sldMk cId="3807467259" sldId="910"/>
            <ac:spMk id="240" creationId="{1142251A-FE6C-4A61-8BCD-D48F4955746A}"/>
          </ac:spMkLst>
        </pc:spChg>
        <pc:spChg chg="add mod">
          <ac:chgData name="Stalin Jacob Wilson Packia Dhas" userId="050d7d71-3621-4503-95e8-1c9a9d962492" providerId="ADAL" clId="{3FBC77E1-FE42-4F9E-B4B2-3759F3328945}" dt="2026-04-27T23:43:53.780" v="4894"/>
          <ac:spMkLst>
            <pc:docMk/>
            <pc:sldMk cId="3807467259" sldId="910"/>
            <ac:spMk id="241" creationId="{5DD8CFAA-5692-4FD2-BEEE-AF822119EC7D}"/>
          </ac:spMkLst>
        </pc:spChg>
        <pc:spChg chg="add mod">
          <ac:chgData name="Stalin Jacob Wilson Packia Dhas" userId="050d7d71-3621-4503-95e8-1c9a9d962492" providerId="ADAL" clId="{3FBC77E1-FE42-4F9E-B4B2-3759F3328945}" dt="2026-04-27T23:43:53.780" v="4903"/>
          <ac:spMkLst>
            <pc:docMk/>
            <pc:sldMk cId="3807467259" sldId="910"/>
            <ac:spMk id="242" creationId="{89FACC77-4046-4F6B-AB44-8D5FD2AAF6AA}"/>
          </ac:spMkLst>
        </pc:spChg>
        <pc:spChg chg="add mod">
          <ac:chgData name="Stalin Jacob Wilson Packia Dhas" userId="050d7d71-3621-4503-95e8-1c9a9d962492" providerId="ADAL" clId="{3FBC77E1-FE42-4F9E-B4B2-3759F3328945}" dt="2026-04-27T23:43:53.791" v="4912"/>
          <ac:spMkLst>
            <pc:docMk/>
            <pc:sldMk cId="3807467259" sldId="910"/>
            <ac:spMk id="243" creationId="{1724FDDA-FA54-46FC-B9D3-B366D0014B88}"/>
          </ac:spMkLst>
        </pc:spChg>
        <pc:spChg chg="add mod">
          <ac:chgData name="Stalin Jacob Wilson Packia Dhas" userId="050d7d71-3621-4503-95e8-1c9a9d962492" providerId="ADAL" clId="{3FBC77E1-FE42-4F9E-B4B2-3759F3328945}" dt="2026-04-27T23:43:53.795" v="4921"/>
          <ac:spMkLst>
            <pc:docMk/>
            <pc:sldMk cId="3807467259" sldId="910"/>
            <ac:spMk id="244" creationId="{58EC953B-3FAB-4024-BE9C-75A459497EF7}"/>
          </ac:spMkLst>
        </pc:spChg>
        <pc:spChg chg="add mod">
          <ac:chgData name="Stalin Jacob Wilson Packia Dhas" userId="050d7d71-3621-4503-95e8-1c9a9d962492" providerId="ADAL" clId="{3FBC77E1-FE42-4F9E-B4B2-3759F3328945}" dt="2026-04-27T23:43:53.799" v="4930"/>
          <ac:spMkLst>
            <pc:docMk/>
            <pc:sldMk cId="3807467259" sldId="910"/>
            <ac:spMk id="245" creationId="{2164BDF2-3273-472C-A2FE-07252A1DFBA7}"/>
          </ac:spMkLst>
        </pc:spChg>
        <pc:spChg chg="add mod">
          <ac:chgData name="Stalin Jacob Wilson Packia Dhas" userId="050d7d71-3621-4503-95e8-1c9a9d962492" providerId="ADAL" clId="{3FBC77E1-FE42-4F9E-B4B2-3759F3328945}" dt="2026-04-27T23:43:53.804" v="4939"/>
          <ac:spMkLst>
            <pc:docMk/>
            <pc:sldMk cId="3807467259" sldId="910"/>
            <ac:spMk id="246" creationId="{71DC0B00-2CE6-459A-8DDC-5E29289E5CA8}"/>
          </ac:spMkLst>
        </pc:spChg>
        <pc:spChg chg="add mod">
          <ac:chgData name="Stalin Jacob Wilson Packia Dhas" userId="050d7d71-3621-4503-95e8-1c9a9d962492" providerId="ADAL" clId="{3FBC77E1-FE42-4F9E-B4B2-3759F3328945}" dt="2026-04-27T23:43:53.804" v="4948"/>
          <ac:spMkLst>
            <pc:docMk/>
            <pc:sldMk cId="3807467259" sldId="910"/>
            <ac:spMk id="247" creationId="{C952CC91-F690-4BA9-97CE-4FF589C109EB}"/>
          </ac:spMkLst>
        </pc:spChg>
        <pc:spChg chg="add mod">
          <ac:chgData name="Stalin Jacob Wilson Packia Dhas" userId="050d7d71-3621-4503-95e8-1c9a9d962492" providerId="ADAL" clId="{3FBC77E1-FE42-4F9E-B4B2-3759F3328945}" dt="2026-04-27T23:43:53.813" v="4957"/>
          <ac:spMkLst>
            <pc:docMk/>
            <pc:sldMk cId="3807467259" sldId="910"/>
            <ac:spMk id="248" creationId="{75282E67-A409-4C43-9451-02585AAC34DC}"/>
          </ac:spMkLst>
        </pc:spChg>
        <pc:spChg chg="add mod">
          <ac:chgData name="Stalin Jacob Wilson Packia Dhas" userId="050d7d71-3621-4503-95e8-1c9a9d962492" providerId="ADAL" clId="{3FBC77E1-FE42-4F9E-B4B2-3759F3328945}" dt="2026-04-27T23:43:53.823" v="4966"/>
          <ac:spMkLst>
            <pc:docMk/>
            <pc:sldMk cId="3807467259" sldId="910"/>
            <ac:spMk id="249" creationId="{D655953D-2F36-4A77-876A-8503865DF16B}"/>
          </ac:spMkLst>
        </pc:spChg>
        <pc:spChg chg="add mod">
          <ac:chgData name="Stalin Jacob Wilson Packia Dhas" userId="050d7d71-3621-4503-95e8-1c9a9d962492" providerId="ADAL" clId="{3FBC77E1-FE42-4F9E-B4B2-3759F3328945}" dt="2026-04-27T23:43:53.828" v="4975"/>
          <ac:spMkLst>
            <pc:docMk/>
            <pc:sldMk cId="3807467259" sldId="910"/>
            <ac:spMk id="250" creationId="{C6BA6D3D-BE0C-4DAA-A6D0-ED360D5C234C}"/>
          </ac:spMkLst>
        </pc:spChg>
        <pc:spChg chg="add mod">
          <ac:chgData name="Stalin Jacob Wilson Packia Dhas" userId="050d7d71-3621-4503-95e8-1c9a9d962492" providerId="ADAL" clId="{3FBC77E1-FE42-4F9E-B4B2-3759F3328945}" dt="2026-04-27T23:43:53.832" v="4984"/>
          <ac:spMkLst>
            <pc:docMk/>
            <pc:sldMk cId="3807467259" sldId="910"/>
            <ac:spMk id="251" creationId="{5B081F9E-5FFC-4958-81B5-ED66A2897B9B}"/>
          </ac:spMkLst>
        </pc:spChg>
        <pc:spChg chg="add mod">
          <ac:chgData name="Stalin Jacob Wilson Packia Dhas" userId="050d7d71-3621-4503-95e8-1c9a9d962492" providerId="ADAL" clId="{3FBC77E1-FE42-4F9E-B4B2-3759F3328945}" dt="2026-04-27T23:43:53.837" v="4993"/>
          <ac:spMkLst>
            <pc:docMk/>
            <pc:sldMk cId="3807467259" sldId="910"/>
            <ac:spMk id="252" creationId="{7F490C79-110D-4ACD-BEA9-6F008763CD1B}"/>
          </ac:spMkLst>
        </pc:spChg>
        <pc:spChg chg="add mod">
          <ac:chgData name="Stalin Jacob Wilson Packia Dhas" userId="050d7d71-3621-4503-95e8-1c9a9d962492" providerId="ADAL" clId="{3FBC77E1-FE42-4F9E-B4B2-3759F3328945}" dt="2026-04-27T23:43:53.840" v="5002"/>
          <ac:spMkLst>
            <pc:docMk/>
            <pc:sldMk cId="3807467259" sldId="910"/>
            <ac:spMk id="253" creationId="{F2361E7C-DD47-481C-B72D-AA665CC390C4}"/>
          </ac:spMkLst>
        </pc:spChg>
        <pc:spChg chg="add mod">
          <ac:chgData name="Stalin Jacob Wilson Packia Dhas" userId="050d7d71-3621-4503-95e8-1c9a9d962492" providerId="ADAL" clId="{3FBC77E1-FE42-4F9E-B4B2-3759F3328945}" dt="2026-04-27T23:43:53.847" v="5011"/>
          <ac:spMkLst>
            <pc:docMk/>
            <pc:sldMk cId="3807467259" sldId="910"/>
            <ac:spMk id="254" creationId="{45BFAA50-851F-4017-B7A1-E09BA8800754}"/>
          </ac:spMkLst>
        </pc:spChg>
        <pc:spChg chg="add mod">
          <ac:chgData name="Stalin Jacob Wilson Packia Dhas" userId="050d7d71-3621-4503-95e8-1c9a9d962492" providerId="ADAL" clId="{3FBC77E1-FE42-4F9E-B4B2-3759F3328945}" dt="2026-04-27T23:43:53.849" v="5020"/>
          <ac:spMkLst>
            <pc:docMk/>
            <pc:sldMk cId="3807467259" sldId="910"/>
            <ac:spMk id="255" creationId="{4A5DF333-4476-497A-91CE-F999C26A7BA7}"/>
          </ac:spMkLst>
        </pc:spChg>
        <pc:spChg chg="add mod">
          <ac:chgData name="Stalin Jacob Wilson Packia Dhas" userId="050d7d71-3621-4503-95e8-1c9a9d962492" providerId="ADAL" clId="{3FBC77E1-FE42-4F9E-B4B2-3759F3328945}" dt="2026-04-27T23:43:53.856" v="5029"/>
          <ac:spMkLst>
            <pc:docMk/>
            <pc:sldMk cId="3807467259" sldId="910"/>
            <ac:spMk id="256" creationId="{6DBE8AF0-0C1B-4172-B379-8B16858F462E}"/>
          </ac:spMkLst>
        </pc:spChg>
        <pc:spChg chg="add mod">
          <ac:chgData name="Stalin Jacob Wilson Packia Dhas" userId="050d7d71-3621-4503-95e8-1c9a9d962492" providerId="ADAL" clId="{3FBC77E1-FE42-4F9E-B4B2-3759F3328945}" dt="2026-04-27T23:43:53.864" v="5038"/>
          <ac:spMkLst>
            <pc:docMk/>
            <pc:sldMk cId="3807467259" sldId="910"/>
            <ac:spMk id="257" creationId="{738A4DE5-13C1-4E9C-9A92-DE64705B491C}"/>
          </ac:spMkLst>
        </pc:spChg>
        <pc:spChg chg="add mod">
          <ac:chgData name="Stalin Jacob Wilson Packia Dhas" userId="050d7d71-3621-4503-95e8-1c9a9d962492" providerId="ADAL" clId="{3FBC77E1-FE42-4F9E-B4B2-3759F3328945}" dt="2026-04-27T23:43:53.872" v="5047"/>
          <ac:spMkLst>
            <pc:docMk/>
            <pc:sldMk cId="3807467259" sldId="910"/>
            <ac:spMk id="258" creationId="{625F5B3F-34CB-4DFA-8CD3-2D10C6830CF1}"/>
          </ac:spMkLst>
        </pc:spChg>
        <pc:spChg chg="add mod">
          <ac:chgData name="Stalin Jacob Wilson Packia Dhas" userId="050d7d71-3621-4503-95e8-1c9a9d962492" providerId="ADAL" clId="{3FBC77E1-FE42-4F9E-B4B2-3759F3328945}" dt="2026-04-27T23:43:53.878" v="5056"/>
          <ac:spMkLst>
            <pc:docMk/>
            <pc:sldMk cId="3807467259" sldId="910"/>
            <ac:spMk id="259" creationId="{27A3EB6E-4012-429A-AEDA-1C48E25F8C31}"/>
          </ac:spMkLst>
        </pc:spChg>
        <pc:spChg chg="add mod">
          <ac:chgData name="Stalin Jacob Wilson Packia Dhas" userId="050d7d71-3621-4503-95e8-1c9a9d962492" providerId="ADAL" clId="{3FBC77E1-FE42-4F9E-B4B2-3759F3328945}" dt="2026-04-27T23:43:53.881" v="5065"/>
          <ac:spMkLst>
            <pc:docMk/>
            <pc:sldMk cId="3807467259" sldId="910"/>
            <ac:spMk id="260" creationId="{52585EDE-0476-4A3D-9597-F9F27981E688}"/>
          </ac:spMkLst>
        </pc:spChg>
        <pc:spChg chg="add mod">
          <ac:chgData name="Stalin Jacob Wilson Packia Dhas" userId="050d7d71-3621-4503-95e8-1c9a9d962492" providerId="ADAL" clId="{3FBC77E1-FE42-4F9E-B4B2-3759F3328945}" dt="2026-04-27T23:43:53.888" v="5074"/>
          <ac:spMkLst>
            <pc:docMk/>
            <pc:sldMk cId="3807467259" sldId="910"/>
            <ac:spMk id="261" creationId="{B0B1F256-18C5-40A5-8D4F-DAF2D17DC4F2}"/>
          </ac:spMkLst>
        </pc:spChg>
        <pc:spChg chg="add mod">
          <ac:chgData name="Stalin Jacob Wilson Packia Dhas" userId="050d7d71-3621-4503-95e8-1c9a9d962492" providerId="ADAL" clId="{3FBC77E1-FE42-4F9E-B4B2-3759F3328945}" dt="2026-04-27T23:43:53.888" v="5083"/>
          <ac:spMkLst>
            <pc:docMk/>
            <pc:sldMk cId="3807467259" sldId="910"/>
            <ac:spMk id="262" creationId="{C5202349-917F-4A8C-84B0-8C705416491B}"/>
          </ac:spMkLst>
        </pc:spChg>
        <pc:spChg chg="add mod">
          <ac:chgData name="Stalin Jacob Wilson Packia Dhas" userId="050d7d71-3621-4503-95e8-1c9a9d962492" providerId="ADAL" clId="{3FBC77E1-FE42-4F9E-B4B2-3759F3328945}" dt="2026-04-27T23:43:53.900" v="5092"/>
          <ac:spMkLst>
            <pc:docMk/>
            <pc:sldMk cId="3807467259" sldId="910"/>
            <ac:spMk id="263" creationId="{FE63D5FB-24DD-49E0-8898-8E5E8126020C}"/>
          </ac:spMkLst>
        </pc:spChg>
        <pc:spChg chg="add mod">
          <ac:chgData name="Stalin Jacob Wilson Packia Dhas" userId="050d7d71-3621-4503-95e8-1c9a9d962492" providerId="ADAL" clId="{3FBC77E1-FE42-4F9E-B4B2-3759F3328945}" dt="2026-04-27T23:43:53.907" v="5101"/>
          <ac:spMkLst>
            <pc:docMk/>
            <pc:sldMk cId="3807467259" sldId="910"/>
            <ac:spMk id="264" creationId="{5977CA92-538C-4157-A40D-D4D89221963A}"/>
          </ac:spMkLst>
        </pc:spChg>
        <pc:spChg chg="add mod">
          <ac:chgData name="Stalin Jacob Wilson Packia Dhas" userId="050d7d71-3621-4503-95e8-1c9a9d962492" providerId="ADAL" clId="{3FBC77E1-FE42-4F9E-B4B2-3759F3328945}" dt="2026-04-27T23:43:53.909" v="5110"/>
          <ac:spMkLst>
            <pc:docMk/>
            <pc:sldMk cId="3807467259" sldId="910"/>
            <ac:spMk id="265" creationId="{05E6ADD5-52A3-45C1-B296-0BD7AD7D1D43}"/>
          </ac:spMkLst>
        </pc:spChg>
        <pc:spChg chg="add mod">
          <ac:chgData name="Stalin Jacob Wilson Packia Dhas" userId="050d7d71-3621-4503-95e8-1c9a9d962492" providerId="ADAL" clId="{3FBC77E1-FE42-4F9E-B4B2-3759F3328945}" dt="2026-04-27T23:43:53.914" v="5119"/>
          <ac:spMkLst>
            <pc:docMk/>
            <pc:sldMk cId="3807467259" sldId="910"/>
            <ac:spMk id="266" creationId="{3C28C568-09B3-4D71-8B08-0A07CD67FCEB}"/>
          </ac:spMkLst>
        </pc:spChg>
        <pc:spChg chg="add mod">
          <ac:chgData name="Stalin Jacob Wilson Packia Dhas" userId="050d7d71-3621-4503-95e8-1c9a9d962492" providerId="ADAL" clId="{3FBC77E1-FE42-4F9E-B4B2-3759F3328945}" dt="2026-04-27T23:43:53.920" v="5128"/>
          <ac:spMkLst>
            <pc:docMk/>
            <pc:sldMk cId="3807467259" sldId="910"/>
            <ac:spMk id="267" creationId="{2DD71A17-C922-4496-931A-178A253A5A56}"/>
          </ac:spMkLst>
        </pc:spChg>
        <pc:spChg chg="add mod">
          <ac:chgData name="Stalin Jacob Wilson Packia Dhas" userId="050d7d71-3621-4503-95e8-1c9a9d962492" providerId="ADAL" clId="{3FBC77E1-FE42-4F9E-B4B2-3759F3328945}" dt="2026-04-27T23:43:53.928" v="5137"/>
          <ac:spMkLst>
            <pc:docMk/>
            <pc:sldMk cId="3807467259" sldId="910"/>
            <ac:spMk id="268" creationId="{A16181D9-0FA1-4273-93F5-6545F377FF5C}"/>
          </ac:spMkLst>
        </pc:spChg>
        <pc:spChg chg="add mod">
          <ac:chgData name="Stalin Jacob Wilson Packia Dhas" userId="050d7d71-3621-4503-95e8-1c9a9d962492" providerId="ADAL" clId="{3FBC77E1-FE42-4F9E-B4B2-3759F3328945}" dt="2026-04-27T23:43:53.934" v="5146"/>
          <ac:spMkLst>
            <pc:docMk/>
            <pc:sldMk cId="3807467259" sldId="910"/>
            <ac:spMk id="269" creationId="{97141F24-83D9-411A-8B41-A642F71C787F}"/>
          </ac:spMkLst>
        </pc:spChg>
        <pc:spChg chg="add mod">
          <ac:chgData name="Stalin Jacob Wilson Packia Dhas" userId="050d7d71-3621-4503-95e8-1c9a9d962492" providerId="ADAL" clId="{3FBC77E1-FE42-4F9E-B4B2-3759F3328945}" dt="2026-04-27T23:43:53.937" v="5155"/>
          <ac:spMkLst>
            <pc:docMk/>
            <pc:sldMk cId="3807467259" sldId="910"/>
            <ac:spMk id="270" creationId="{D9153BC5-CDDA-41A4-B496-6EE05BE4AA99}"/>
          </ac:spMkLst>
        </pc:spChg>
        <pc:spChg chg="add mod">
          <ac:chgData name="Stalin Jacob Wilson Packia Dhas" userId="050d7d71-3621-4503-95e8-1c9a9d962492" providerId="ADAL" clId="{3FBC77E1-FE42-4F9E-B4B2-3759F3328945}" dt="2026-04-27T23:43:53.945" v="5164"/>
          <ac:spMkLst>
            <pc:docMk/>
            <pc:sldMk cId="3807467259" sldId="910"/>
            <ac:spMk id="271" creationId="{E1C7A707-1462-4642-B146-15AD3DAFC0A6}"/>
          </ac:spMkLst>
        </pc:spChg>
        <pc:spChg chg="add mod">
          <ac:chgData name="Stalin Jacob Wilson Packia Dhas" userId="050d7d71-3621-4503-95e8-1c9a9d962492" providerId="ADAL" clId="{3FBC77E1-FE42-4F9E-B4B2-3759F3328945}" dt="2026-04-27T23:43:53.945" v="5173"/>
          <ac:spMkLst>
            <pc:docMk/>
            <pc:sldMk cId="3807467259" sldId="910"/>
            <ac:spMk id="272" creationId="{49B8CDE7-C48E-47A4-BA76-DD66C660F7D5}"/>
          </ac:spMkLst>
        </pc:spChg>
        <pc:spChg chg="add mod">
          <ac:chgData name="Stalin Jacob Wilson Packia Dhas" userId="050d7d71-3621-4503-95e8-1c9a9d962492" providerId="ADAL" clId="{3FBC77E1-FE42-4F9E-B4B2-3759F3328945}" dt="2026-04-27T23:43:53.953" v="5182"/>
          <ac:spMkLst>
            <pc:docMk/>
            <pc:sldMk cId="3807467259" sldId="910"/>
            <ac:spMk id="273" creationId="{141A55E0-B506-4552-B8A4-85EDC8DE4008}"/>
          </ac:spMkLst>
        </pc:spChg>
        <pc:spChg chg="add mod">
          <ac:chgData name="Stalin Jacob Wilson Packia Dhas" userId="050d7d71-3621-4503-95e8-1c9a9d962492" providerId="ADAL" clId="{3FBC77E1-FE42-4F9E-B4B2-3759F3328945}" dt="2026-04-27T23:43:53.961" v="5191"/>
          <ac:spMkLst>
            <pc:docMk/>
            <pc:sldMk cId="3807467259" sldId="910"/>
            <ac:spMk id="274" creationId="{1A25359D-4F26-4888-AD2A-A76538F32F84}"/>
          </ac:spMkLst>
        </pc:spChg>
        <pc:spChg chg="add mod">
          <ac:chgData name="Stalin Jacob Wilson Packia Dhas" userId="050d7d71-3621-4503-95e8-1c9a9d962492" providerId="ADAL" clId="{3FBC77E1-FE42-4F9E-B4B2-3759F3328945}" dt="2026-04-27T23:43:53.969" v="5200"/>
          <ac:spMkLst>
            <pc:docMk/>
            <pc:sldMk cId="3807467259" sldId="910"/>
            <ac:spMk id="275" creationId="{E01469CF-4AF3-4673-AFD7-AF0BE82E2EDB}"/>
          </ac:spMkLst>
        </pc:spChg>
        <pc:spChg chg="add mod">
          <ac:chgData name="Stalin Jacob Wilson Packia Dhas" userId="050d7d71-3621-4503-95e8-1c9a9d962492" providerId="ADAL" clId="{3FBC77E1-FE42-4F9E-B4B2-3759F3328945}" dt="2026-04-27T23:43:53.969" v="5209"/>
          <ac:spMkLst>
            <pc:docMk/>
            <pc:sldMk cId="3807467259" sldId="910"/>
            <ac:spMk id="276" creationId="{44295E32-081E-4A8D-80AE-99A52CD56965}"/>
          </ac:spMkLst>
        </pc:spChg>
        <pc:spChg chg="add mod">
          <ac:chgData name="Stalin Jacob Wilson Packia Dhas" userId="050d7d71-3621-4503-95e8-1c9a9d962492" providerId="ADAL" clId="{3FBC77E1-FE42-4F9E-B4B2-3759F3328945}" dt="2026-04-27T23:43:53.978" v="5218"/>
          <ac:spMkLst>
            <pc:docMk/>
            <pc:sldMk cId="3807467259" sldId="910"/>
            <ac:spMk id="277" creationId="{C812EAE2-AC81-4285-A797-89E82026EF5F}"/>
          </ac:spMkLst>
        </pc:spChg>
        <pc:spChg chg="add mod">
          <ac:chgData name="Stalin Jacob Wilson Packia Dhas" userId="050d7d71-3621-4503-95e8-1c9a9d962492" providerId="ADAL" clId="{3FBC77E1-FE42-4F9E-B4B2-3759F3328945}" dt="2026-04-27T23:43:53.990" v="5227"/>
          <ac:spMkLst>
            <pc:docMk/>
            <pc:sldMk cId="3807467259" sldId="910"/>
            <ac:spMk id="278" creationId="{371BCF40-0161-4170-986D-367006DBB4B5}"/>
          </ac:spMkLst>
        </pc:spChg>
        <pc:spChg chg="add mod">
          <ac:chgData name="Stalin Jacob Wilson Packia Dhas" userId="050d7d71-3621-4503-95e8-1c9a9d962492" providerId="ADAL" clId="{3FBC77E1-FE42-4F9E-B4B2-3759F3328945}" dt="2026-04-27T23:43:53.990" v="5236"/>
          <ac:spMkLst>
            <pc:docMk/>
            <pc:sldMk cId="3807467259" sldId="910"/>
            <ac:spMk id="279" creationId="{CE74842F-BFB1-4981-B779-540994A78DF5}"/>
          </ac:spMkLst>
        </pc:spChg>
        <pc:spChg chg="add mod">
          <ac:chgData name="Stalin Jacob Wilson Packia Dhas" userId="050d7d71-3621-4503-95e8-1c9a9d962492" providerId="ADAL" clId="{3FBC77E1-FE42-4F9E-B4B2-3759F3328945}" dt="2026-04-27T23:43:53.994" v="5245"/>
          <ac:spMkLst>
            <pc:docMk/>
            <pc:sldMk cId="3807467259" sldId="910"/>
            <ac:spMk id="280" creationId="{07476FB9-92F3-4EAF-9A2F-F4CD32A26117}"/>
          </ac:spMkLst>
        </pc:spChg>
        <pc:spChg chg="add mod">
          <ac:chgData name="Stalin Jacob Wilson Packia Dhas" userId="050d7d71-3621-4503-95e8-1c9a9d962492" providerId="ADAL" clId="{3FBC77E1-FE42-4F9E-B4B2-3759F3328945}" dt="2026-04-27T23:43:54.003" v="5254"/>
          <ac:spMkLst>
            <pc:docMk/>
            <pc:sldMk cId="3807467259" sldId="910"/>
            <ac:spMk id="281" creationId="{5B4106EF-E4DF-42E9-9F9D-5457ECBFB32E}"/>
          </ac:spMkLst>
        </pc:spChg>
        <pc:spChg chg="add mod">
          <ac:chgData name="Stalin Jacob Wilson Packia Dhas" userId="050d7d71-3621-4503-95e8-1c9a9d962492" providerId="ADAL" clId="{3FBC77E1-FE42-4F9E-B4B2-3759F3328945}" dt="2026-04-27T23:43:54.003" v="5263"/>
          <ac:spMkLst>
            <pc:docMk/>
            <pc:sldMk cId="3807467259" sldId="910"/>
            <ac:spMk id="282" creationId="{433D7DAD-4474-439D-B206-38C0943CC201}"/>
          </ac:spMkLst>
        </pc:spChg>
        <pc:spChg chg="add mod">
          <ac:chgData name="Stalin Jacob Wilson Packia Dhas" userId="050d7d71-3621-4503-95e8-1c9a9d962492" providerId="ADAL" clId="{3FBC77E1-FE42-4F9E-B4B2-3759F3328945}" dt="2026-04-27T23:43:54.011" v="5272"/>
          <ac:spMkLst>
            <pc:docMk/>
            <pc:sldMk cId="3807467259" sldId="910"/>
            <ac:spMk id="283" creationId="{2D724A8D-D9F2-4012-A81E-67832ADEB74F}"/>
          </ac:spMkLst>
        </pc:spChg>
        <pc:spChg chg="add mod">
          <ac:chgData name="Stalin Jacob Wilson Packia Dhas" userId="050d7d71-3621-4503-95e8-1c9a9d962492" providerId="ADAL" clId="{3FBC77E1-FE42-4F9E-B4B2-3759F3328945}" dt="2026-04-27T23:43:54.019" v="5281"/>
          <ac:spMkLst>
            <pc:docMk/>
            <pc:sldMk cId="3807467259" sldId="910"/>
            <ac:spMk id="284" creationId="{3CA534A1-C162-4FE9-B68A-03FBAAC467EA}"/>
          </ac:spMkLst>
        </pc:spChg>
        <pc:spChg chg="add mod">
          <ac:chgData name="Stalin Jacob Wilson Packia Dhas" userId="050d7d71-3621-4503-95e8-1c9a9d962492" providerId="ADAL" clId="{3FBC77E1-FE42-4F9E-B4B2-3759F3328945}" dt="2026-04-27T23:43:54.028" v="5290"/>
          <ac:spMkLst>
            <pc:docMk/>
            <pc:sldMk cId="3807467259" sldId="910"/>
            <ac:spMk id="285" creationId="{1C3EBCEC-19BA-41AF-80F2-8201044F0821}"/>
          </ac:spMkLst>
        </pc:spChg>
        <pc:spChg chg="add mod">
          <ac:chgData name="Stalin Jacob Wilson Packia Dhas" userId="050d7d71-3621-4503-95e8-1c9a9d962492" providerId="ADAL" clId="{3FBC77E1-FE42-4F9E-B4B2-3759F3328945}" dt="2026-04-27T23:43:54.028" v="5299"/>
          <ac:spMkLst>
            <pc:docMk/>
            <pc:sldMk cId="3807467259" sldId="910"/>
            <ac:spMk id="286" creationId="{5A9EC906-136C-4274-BFED-AC7925F55ED2}"/>
          </ac:spMkLst>
        </pc:spChg>
        <pc:spChg chg="add mod">
          <ac:chgData name="Stalin Jacob Wilson Packia Dhas" userId="050d7d71-3621-4503-95e8-1c9a9d962492" providerId="ADAL" clId="{3FBC77E1-FE42-4F9E-B4B2-3759F3328945}" dt="2026-04-27T23:43:54.039" v="5308"/>
          <ac:spMkLst>
            <pc:docMk/>
            <pc:sldMk cId="3807467259" sldId="910"/>
            <ac:spMk id="287" creationId="{D8C716D8-6959-4EB2-869E-720EDF5A9E31}"/>
          </ac:spMkLst>
        </pc:spChg>
        <pc:spChg chg="add mod">
          <ac:chgData name="Stalin Jacob Wilson Packia Dhas" userId="050d7d71-3621-4503-95e8-1c9a9d962492" providerId="ADAL" clId="{3FBC77E1-FE42-4F9E-B4B2-3759F3328945}" dt="2026-04-27T23:43:54.039" v="5317"/>
          <ac:spMkLst>
            <pc:docMk/>
            <pc:sldMk cId="3807467259" sldId="910"/>
            <ac:spMk id="288" creationId="{B50AF7EC-2D4A-4F34-9EBE-EB5305FA86BD}"/>
          </ac:spMkLst>
        </pc:spChg>
        <pc:spChg chg="add mod">
          <ac:chgData name="Stalin Jacob Wilson Packia Dhas" userId="050d7d71-3621-4503-95e8-1c9a9d962492" providerId="ADAL" clId="{3FBC77E1-FE42-4F9E-B4B2-3759F3328945}" dt="2026-04-27T23:43:54.046" v="5326"/>
          <ac:spMkLst>
            <pc:docMk/>
            <pc:sldMk cId="3807467259" sldId="910"/>
            <ac:spMk id="289" creationId="{A9226BA8-5283-4707-8B63-8BEFF1BE8D3B}"/>
          </ac:spMkLst>
        </pc:spChg>
        <pc:spChg chg="add mod">
          <ac:chgData name="Stalin Jacob Wilson Packia Dhas" userId="050d7d71-3621-4503-95e8-1c9a9d962492" providerId="ADAL" clId="{3FBC77E1-FE42-4F9E-B4B2-3759F3328945}" dt="2026-04-27T23:43:54.054" v="5335"/>
          <ac:spMkLst>
            <pc:docMk/>
            <pc:sldMk cId="3807467259" sldId="910"/>
            <ac:spMk id="290" creationId="{E561FD80-CBCD-40D3-BE9E-BD17F2ECC7BA}"/>
          </ac:spMkLst>
        </pc:spChg>
        <pc:spChg chg="add mod">
          <ac:chgData name="Stalin Jacob Wilson Packia Dhas" userId="050d7d71-3621-4503-95e8-1c9a9d962492" providerId="ADAL" clId="{3FBC77E1-FE42-4F9E-B4B2-3759F3328945}" dt="2026-04-27T23:43:54.056" v="5344"/>
          <ac:spMkLst>
            <pc:docMk/>
            <pc:sldMk cId="3807467259" sldId="910"/>
            <ac:spMk id="291" creationId="{6BA46B14-99E5-4D2E-BC32-E400805AFFFC}"/>
          </ac:spMkLst>
        </pc:spChg>
        <pc:spChg chg="add mod">
          <ac:chgData name="Stalin Jacob Wilson Packia Dhas" userId="050d7d71-3621-4503-95e8-1c9a9d962492" providerId="ADAL" clId="{3FBC77E1-FE42-4F9E-B4B2-3759F3328945}" dt="2026-04-27T23:43:54.063" v="5353"/>
          <ac:spMkLst>
            <pc:docMk/>
            <pc:sldMk cId="3807467259" sldId="910"/>
            <ac:spMk id="292" creationId="{BFE0CA37-654E-4AB2-9D3A-E98105240378}"/>
          </ac:spMkLst>
        </pc:spChg>
        <pc:spChg chg="add mod">
          <ac:chgData name="Stalin Jacob Wilson Packia Dhas" userId="050d7d71-3621-4503-95e8-1c9a9d962492" providerId="ADAL" clId="{3FBC77E1-FE42-4F9E-B4B2-3759F3328945}" dt="2026-04-27T23:43:54.063" v="5362"/>
          <ac:spMkLst>
            <pc:docMk/>
            <pc:sldMk cId="3807467259" sldId="910"/>
            <ac:spMk id="293" creationId="{C29E2D28-AB71-476E-B7D2-0546362E2992}"/>
          </ac:spMkLst>
        </pc:spChg>
        <pc:spChg chg="add mod">
          <ac:chgData name="Stalin Jacob Wilson Packia Dhas" userId="050d7d71-3621-4503-95e8-1c9a9d962492" providerId="ADAL" clId="{3FBC77E1-FE42-4F9E-B4B2-3759F3328945}" dt="2026-04-27T23:43:54.071" v="5371"/>
          <ac:spMkLst>
            <pc:docMk/>
            <pc:sldMk cId="3807467259" sldId="910"/>
            <ac:spMk id="294" creationId="{9B7D9C7D-37B2-49A5-91C6-723E1D3F0B9E}"/>
          </ac:spMkLst>
        </pc:spChg>
        <pc:spChg chg="add mod">
          <ac:chgData name="Stalin Jacob Wilson Packia Dhas" userId="050d7d71-3621-4503-95e8-1c9a9d962492" providerId="ADAL" clId="{3FBC77E1-FE42-4F9E-B4B2-3759F3328945}" dt="2026-04-27T23:43:54.073" v="5380"/>
          <ac:spMkLst>
            <pc:docMk/>
            <pc:sldMk cId="3807467259" sldId="910"/>
            <ac:spMk id="295" creationId="{A7DD3E9B-8240-4E57-A2F6-B8773BB847A3}"/>
          </ac:spMkLst>
        </pc:spChg>
        <pc:spChg chg="add mod">
          <ac:chgData name="Stalin Jacob Wilson Packia Dhas" userId="050d7d71-3621-4503-95e8-1c9a9d962492" providerId="ADAL" clId="{3FBC77E1-FE42-4F9E-B4B2-3759F3328945}" dt="2026-04-27T23:43:54.081" v="5389"/>
          <ac:spMkLst>
            <pc:docMk/>
            <pc:sldMk cId="3807467259" sldId="910"/>
            <ac:spMk id="296" creationId="{FC51B7EB-A459-43CC-8302-16744B6D2ACC}"/>
          </ac:spMkLst>
        </pc:spChg>
        <pc:spChg chg="add mod">
          <ac:chgData name="Stalin Jacob Wilson Packia Dhas" userId="050d7d71-3621-4503-95e8-1c9a9d962492" providerId="ADAL" clId="{3FBC77E1-FE42-4F9E-B4B2-3759F3328945}" dt="2026-04-27T23:43:54.081" v="5398"/>
          <ac:spMkLst>
            <pc:docMk/>
            <pc:sldMk cId="3807467259" sldId="910"/>
            <ac:spMk id="297" creationId="{3EBE54D0-0050-49CC-9C80-80DEA2705241}"/>
          </ac:spMkLst>
        </pc:spChg>
        <pc:spChg chg="add mod">
          <ac:chgData name="Stalin Jacob Wilson Packia Dhas" userId="050d7d71-3621-4503-95e8-1c9a9d962492" providerId="ADAL" clId="{3FBC77E1-FE42-4F9E-B4B2-3759F3328945}" dt="2026-04-27T23:43:54.089" v="5407"/>
          <ac:spMkLst>
            <pc:docMk/>
            <pc:sldMk cId="3807467259" sldId="910"/>
            <ac:spMk id="298" creationId="{07381E53-93E4-4839-9206-C1D267F2C4F7}"/>
          </ac:spMkLst>
        </pc:spChg>
        <pc:spChg chg="add mod">
          <ac:chgData name="Stalin Jacob Wilson Packia Dhas" userId="050d7d71-3621-4503-95e8-1c9a9d962492" providerId="ADAL" clId="{3FBC77E1-FE42-4F9E-B4B2-3759F3328945}" dt="2026-04-27T23:43:54.094" v="5416"/>
          <ac:spMkLst>
            <pc:docMk/>
            <pc:sldMk cId="3807467259" sldId="910"/>
            <ac:spMk id="299" creationId="{EBFFEB96-3CB6-4405-9EAE-5271ECF5B7A2}"/>
          </ac:spMkLst>
        </pc:spChg>
        <pc:spChg chg="add mod">
          <ac:chgData name="Stalin Jacob Wilson Packia Dhas" userId="050d7d71-3621-4503-95e8-1c9a9d962492" providerId="ADAL" clId="{3FBC77E1-FE42-4F9E-B4B2-3759F3328945}" dt="2026-04-27T23:43:54.097" v="5425"/>
          <ac:spMkLst>
            <pc:docMk/>
            <pc:sldMk cId="3807467259" sldId="910"/>
            <ac:spMk id="300" creationId="{A1288BF6-F37F-43B9-B021-78FEAE9B018A}"/>
          </ac:spMkLst>
        </pc:spChg>
        <pc:spChg chg="add mod">
          <ac:chgData name="Stalin Jacob Wilson Packia Dhas" userId="050d7d71-3621-4503-95e8-1c9a9d962492" providerId="ADAL" clId="{3FBC77E1-FE42-4F9E-B4B2-3759F3328945}" dt="2026-04-27T23:43:54.104" v="5434"/>
          <ac:spMkLst>
            <pc:docMk/>
            <pc:sldMk cId="3807467259" sldId="910"/>
            <ac:spMk id="301" creationId="{5BD78698-033E-400E-A0E5-3569C7854B92}"/>
          </ac:spMkLst>
        </pc:spChg>
        <pc:spChg chg="add mod">
          <ac:chgData name="Stalin Jacob Wilson Packia Dhas" userId="050d7d71-3621-4503-95e8-1c9a9d962492" providerId="ADAL" clId="{3FBC77E1-FE42-4F9E-B4B2-3759F3328945}" dt="2026-04-27T23:43:54.104" v="5443"/>
          <ac:spMkLst>
            <pc:docMk/>
            <pc:sldMk cId="3807467259" sldId="910"/>
            <ac:spMk id="302" creationId="{1922FE00-F40D-4B8B-9FB0-92583C1436E4}"/>
          </ac:spMkLst>
        </pc:spChg>
        <pc:spChg chg="add mod">
          <ac:chgData name="Stalin Jacob Wilson Packia Dhas" userId="050d7d71-3621-4503-95e8-1c9a9d962492" providerId="ADAL" clId="{3FBC77E1-FE42-4F9E-B4B2-3759F3328945}" dt="2026-04-27T23:43:54.113" v="5452"/>
          <ac:spMkLst>
            <pc:docMk/>
            <pc:sldMk cId="3807467259" sldId="910"/>
            <ac:spMk id="303" creationId="{D2318625-163D-45E9-9F56-1F7BBBCE5C3D}"/>
          </ac:spMkLst>
        </pc:spChg>
        <pc:spChg chg="add mod">
          <ac:chgData name="Stalin Jacob Wilson Packia Dhas" userId="050d7d71-3621-4503-95e8-1c9a9d962492" providerId="ADAL" clId="{3FBC77E1-FE42-4F9E-B4B2-3759F3328945}" dt="2026-04-27T23:43:54.120" v="5461"/>
          <ac:spMkLst>
            <pc:docMk/>
            <pc:sldMk cId="3807467259" sldId="910"/>
            <ac:spMk id="304" creationId="{135AD95B-A3D4-4F9C-BE37-789E5BF1F30B}"/>
          </ac:spMkLst>
        </pc:spChg>
        <pc:spChg chg="add mod">
          <ac:chgData name="Stalin Jacob Wilson Packia Dhas" userId="050d7d71-3621-4503-95e8-1c9a9d962492" providerId="ADAL" clId="{3FBC77E1-FE42-4F9E-B4B2-3759F3328945}" dt="2026-04-27T23:43:54.120" v="5470"/>
          <ac:spMkLst>
            <pc:docMk/>
            <pc:sldMk cId="3807467259" sldId="910"/>
            <ac:spMk id="305" creationId="{053B06A5-F133-4347-9D69-7462EECF8FFF}"/>
          </ac:spMkLst>
        </pc:spChg>
        <pc:spChg chg="add mod">
          <ac:chgData name="Stalin Jacob Wilson Packia Dhas" userId="050d7d71-3621-4503-95e8-1c9a9d962492" providerId="ADAL" clId="{3FBC77E1-FE42-4F9E-B4B2-3759F3328945}" dt="2026-04-27T23:43:54.128" v="5479"/>
          <ac:spMkLst>
            <pc:docMk/>
            <pc:sldMk cId="3807467259" sldId="910"/>
            <ac:spMk id="306" creationId="{6F0B3853-9A8E-42B6-94F4-7254EC5B2022}"/>
          </ac:spMkLst>
        </pc:spChg>
        <pc:spChg chg="add mod">
          <ac:chgData name="Stalin Jacob Wilson Packia Dhas" userId="050d7d71-3621-4503-95e8-1c9a9d962492" providerId="ADAL" clId="{3FBC77E1-FE42-4F9E-B4B2-3759F3328945}" dt="2026-04-27T23:43:54.128" v="5488"/>
          <ac:spMkLst>
            <pc:docMk/>
            <pc:sldMk cId="3807467259" sldId="910"/>
            <ac:spMk id="307" creationId="{A08B6944-9A9B-4693-8D5A-5F941FA6AE91}"/>
          </ac:spMkLst>
        </pc:spChg>
        <pc:spChg chg="add mod">
          <ac:chgData name="Stalin Jacob Wilson Packia Dhas" userId="050d7d71-3621-4503-95e8-1c9a9d962492" providerId="ADAL" clId="{3FBC77E1-FE42-4F9E-B4B2-3759F3328945}" dt="2026-04-27T23:43:54.137" v="5497"/>
          <ac:spMkLst>
            <pc:docMk/>
            <pc:sldMk cId="3807467259" sldId="910"/>
            <ac:spMk id="308" creationId="{717B7494-3DE2-4E4C-A7D1-9F192BC400BD}"/>
          </ac:spMkLst>
        </pc:spChg>
        <pc:spChg chg="add mod">
          <ac:chgData name="Stalin Jacob Wilson Packia Dhas" userId="050d7d71-3621-4503-95e8-1c9a9d962492" providerId="ADAL" clId="{3FBC77E1-FE42-4F9E-B4B2-3759F3328945}" dt="2026-04-27T23:43:54.137" v="5506"/>
          <ac:spMkLst>
            <pc:docMk/>
            <pc:sldMk cId="3807467259" sldId="910"/>
            <ac:spMk id="309" creationId="{69BA3389-957A-4CF5-A7D7-A6D9F36C3633}"/>
          </ac:spMkLst>
        </pc:spChg>
        <pc:spChg chg="add mod">
          <ac:chgData name="Stalin Jacob Wilson Packia Dhas" userId="050d7d71-3621-4503-95e8-1c9a9d962492" providerId="ADAL" clId="{3FBC77E1-FE42-4F9E-B4B2-3759F3328945}" dt="2026-04-27T23:43:54.145" v="5515"/>
          <ac:spMkLst>
            <pc:docMk/>
            <pc:sldMk cId="3807467259" sldId="910"/>
            <ac:spMk id="310" creationId="{2AAD7466-5949-4849-858B-1D4CABE3CFD1}"/>
          </ac:spMkLst>
        </pc:spChg>
        <pc:spChg chg="add mod">
          <ac:chgData name="Stalin Jacob Wilson Packia Dhas" userId="050d7d71-3621-4503-95e8-1c9a9d962492" providerId="ADAL" clId="{3FBC77E1-FE42-4F9E-B4B2-3759F3328945}" dt="2026-04-27T23:43:54.153" v="5524"/>
          <ac:spMkLst>
            <pc:docMk/>
            <pc:sldMk cId="3807467259" sldId="910"/>
            <ac:spMk id="311" creationId="{D77472D1-E948-4A65-923D-6C1F36689C72}"/>
          </ac:spMkLst>
        </pc:spChg>
        <pc:spChg chg="add mod">
          <ac:chgData name="Stalin Jacob Wilson Packia Dhas" userId="050d7d71-3621-4503-95e8-1c9a9d962492" providerId="ADAL" clId="{3FBC77E1-FE42-4F9E-B4B2-3759F3328945}" dt="2026-04-27T23:43:54.153" v="5533"/>
          <ac:spMkLst>
            <pc:docMk/>
            <pc:sldMk cId="3807467259" sldId="910"/>
            <ac:spMk id="312" creationId="{F245287E-DED8-4325-8965-0F30967762EB}"/>
          </ac:spMkLst>
        </pc:spChg>
        <pc:spChg chg="add mod">
          <ac:chgData name="Stalin Jacob Wilson Packia Dhas" userId="050d7d71-3621-4503-95e8-1c9a9d962492" providerId="ADAL" clId="{3FBC77E1-FE42-4F9E-B4B2-3759F3328945}" dt="2026-04-27T23:43:54.164" v="5542"/>
          <ac:spMkLst>
            <pc:docMk/>
            <pc:sldMk cId="3807467259" sldId="910"/>
            <ac:spMk id="313" creationId="{7110FD94-0C00-4710-BF0F-D4448E078995}"/>
          </ac:spMkLst>
        </pc:spChg>
        <pc:spChg chg="add mod">
          <ac:chgData name="Stalin Jacob Wilson Packia Dhas" userId="050d7d71-3621-4503-95e8-1c9a9d962492" providerId="ADAL" clId="{3FBC77E1-FE42-4F9E-B4B2-3759F3328945}" dt="2026-04-27T23:43:54.164" v="5551"/>
          <ac:spMkLst>
            <pc:docMk/>
            <pc:sldMk cId="3807467259" sldId="910"/>
            <ac:spMk id="314" creationId="{F8E79263-D454-47E9-99B5-DD6071704AB5}"/>
          </ac:spMkLst>
        </pc:spChg>
        <pc:spChg chg="add mod">
          <ac:chgData name="Stalin Jacob Wilson Packia Dhas" userId="050d7d71-3621-4503-95e8-1c9a9d962492" providerId="ADAL" clId="{3FBC77E1-FE42-4F9E-B4B2-3759F3328945}" dt="2026-04-27T23:43:54.172" v="5560"/>
          <ac:spMkLst>
            <pc:docMk/>
            <pc:sldMk cId="3807467259" sldId="910"/>
            <ac:spMk id="315" creationId="{CC352CA2-2D15-4E99-8713-7FF18FC4B275}"/>
          </ac:spMkLst>
        </pc:spChg>
        <pc:spChg chg="add mod">
          <ac:chgData name="Stalin Jacob Wilson Packia Dhas" userId="050d7d71-3621-4503-95e8-1c9a9d962492" providerId="ADAL" clId="{3FBC77E1-FE42-4F9E-B4B2-3759F3328945}" dt="2026-04-27T23:43:54.180" v="5569"/>
          <ac:spMkLst>
            <pc:docMk/>
            <pc:sldMk cId="3807467259" sldId="910"/>
            <ac:spMk id="316" creationId="{635B9E21-D1A4-4B7A-8D68-00E07B7559D5}"/>
          </ac:spMkLst>
        </pc:spChg>
        <pc:spChg chg="add mod">
          <ac:chgData name="Stalin Jacob Wilson Packia Dhas" userId="050d7d71-3621-4503-95e8-1c9a9d962492" providerId="ADAL" clId="{3FBC77E1-FE42-4F9E-B4B2-3759F3328945}" dt="2026-04-27T23:43:54.181" v="5578"/>
          <ac:spMkLst>
            <pc:docMk/>
            <pc:sldMk cId="3807467259" sldId="910"/>
            <ac:spMk id="317" creationId="{7D06DB62-81A5-46DF-AFDF-71E8555C7B3D}"/>
          </ac:spMkLst>
        </pc:spChg>
        <pc:spChg chg="add mod">
          <ac:chgData name="Stalin Jacob Wilson Packia Dhas" userId="050d7d71-3621-4503-95e8-1c9a9d962492" providerId="ADAL" clId="{3FBC77E1-FE42-4F9E-B4B2-3759F3328945}" dt="2026-04-27T23:43:54.188" v="5587"/>
          <ac:spMkLst>
            <pc:docMk/>
            <pc:sldMk cId="3807467259" sldId="910"/>
            <ac:spMk id="318" creationId="{D5EA8ABE-8F4A-4EB6-8B74-78C31B7C370C}"/>
          </ac:spMkLst>
        </pc:spChg>
        <pc:spChg chg="add mod">
          <ac:chgData name="Stalin Jacob Wilson Packia Dhas" userId="050d7d71-3621-4503-95e8-1c9a9d962492" providerId="ADAL" clId="{3FBC77E1-FE42-4F9E-B4B2-3759F3328945}" dt="2026-04-27T23:43:54.197" v="5596"/>
          <ac:spMkLst>
            <pc:docMk/>
            <pc:sldMk cId="3807467259" sldId="910"/>
            <ac:spMk id="319" creationId="{9DF319D2-27AB-4986-9D1D-AB6438409A8B}"/>
          </ac:spMkLst>
        </pc:spChg>
        <pc:spChg chg="add mod">
          <ac:chgData name="Stalin Jacob Wilson Packia Dhas" userId="050d7d71-3621-4503-95e8-1c9a9d962492" providerId="ADAL" clId="{3FBC77E1-FE42-4F9E-B4B2-3759F3328945}" dt="2026-04-27T23:43:54.197" v="5605"/>
          <ac:spMkLst>
            <pc:docMk/>
            <pc:sldMk cId="3807467259" sldId="910"/>
            <ac:spMk id="320" creationId="{186908B8-AEF4-4D4D-8CAB-B66F3F620A4D}"/>
          </ac:spMkLst>
        </pc:spChg>
        <pc:spChg chg="add mod">
          <ac:chgData name="Stalin Jacob Wilson Packia Dhas" userId="050d7d71-3621-4503-95e8-1c9a9d962492" providerId="ADAL" clId="{3FBC77E1-FE42-4F9E-B4B2-3759F3328945}" dt="2026-04-27T23:43:54.206" v="5614"/>
          <ac:spMkLst>
            <pc:docMk/>
            <pc:sldMk cId="3807467259" sldId="910"/>
            <ac:spMk id="321" creationId="{928FB93E-BCA6-440C-96EB-6DD13405B234}"/>
          </ac:spMkLst>
        </pc:spChg>
        <pc:spChg chg="add mod">
          <ac:chgData name="Stalin Jacob Wilson Packia Dhas" userId="050d7d71-3621-4503-95e8-1c9a9d962492" providerId="ADAL" clId="{3FBC77E1-FE42-4F9E-B4B2-3759F3328945}" dt="2026-04-27T23:43:54.206" v="5623"/>
          <ac:spMkLst>
            <pc:docMk/>
            <pc:sldMk cId="3807467259" sldId="910"/>
            <ac:spMk id="322" creationId="{1863BAE1-41CA-463A-B998-8A57927AE698}"/>
          </ac:spMkLst>
        </pc:spChg>
        <pc:spChg chg="add mod">
          <ac:chgData name="Stalin Jacob Wilson Packia Dhas" userId="050d7d71-3621-4503-95e8-1c9a9d962492" providerId="ADAL" clId="{3FBC77E1-FE42-4F9E-B4B2-3759F3328945}" dt="2026-04-27T23:43:54.214" v="5632"/>
          <ac:spMkLst>
            <pc:docMk/>
            <pc:sldMk cId="3807467259" sldId="910"/>
            <ac:spMk id="323" creationId="{165A1256-431E-49F5-95C2-018CCF6E3789}"/>
          </ac:spMkLst>
        </pc:spChg>
        <pc:spChg chg="add mod">
          <ac:chgData name="Stalin Jacob Wilson Packia Dhas" userId="050d7d71-3621-4503-95e8-1c9a9d962492" providerId="ADAL" clId="{3FBC77E1-FE42-4F9E-B4B2-3759F3328945}" dt="2026-04-27T23:43:54.214" v="5641"/>
          <ac:spMkLst>
            <pc:docMk/>
            <pc:sldMk cId="3807467259" sldId="910"/>
            <ac:spMk id="324" creationId="{25C9EB31-66E3-4E63-9CBF-517558EAA4D0}"/>
          </ac:spMkLst>
        </pc:spChg>
        <pc:spChg chg="add mod">
          <ac:chgData name="Stalin Jacob Wilson Packia Dhas" userId="050d7d71-3621-4503-95e8-1c9a9d962492" providerId="ADAL" clId="{3FBC77E1-FE42-4F9E-B4B2-3759F3328945}" dt="2026-04-27T23:43:54.220" v="5650"/>
          <ac:spMkLst>
            <pc:docMk/>
            <pc:sldMk cId="3807467259" sldId="910"/>
            <ac:spMk id="325" creationId="{BDBA8155-E833-4DFF-B758-AFF8BE8F3DA6}"/>
          </ac:spMkLst>
        </pc:spChg>
        <pc:spChg chg="add mod">
          <ac:chgData name="Stalin Jacob Wilson Packia Dhas" userId="050d7d71-3621-4503-95e8-1c9a9d962492" providerId="ADAL" clId="{3FBC77E1-FE42-4F9E-B4B2-3759F3328945}" dt="2026-04-27T23:43:54.220" v="5659"/>
          <ac:spMkLst>
            <pc:docMk/>
            <pc:sldMk cId="3807467259" sldId="910"/>
            <ac:spMk id="326" creationId="{9373A687-6024-425B-9F25-1FA9F0EC0E33}"/>
          </ac:spMkLst>
        </pc:spChg>
        <pc:spChg chg="add mod">
          <ac:chgData name="Stalin Jacob Wilson Packia Dhas" userId="050d7d71-3621-4503-95e8-1c9a9d962492" providerId="ADAL" clId="{3FBC77E1-FE42-4F9E-B4B2-3759F3328945}" dt="2026-04-27T23:43:54.233" v="5668"/>
          <ac:spMkLst>
            <pc:docMk/>
            <pc:sldMk cId="3807467259" sldId="910"/>
            <ac:spMk id="327" creationId="{C768F11A-3836-4B8E-A03C-80F014E7DDD7}"/>
          </ac:spMkLst>
        </pc:spChg>
        <pc:spChg chg="add mod">
          <ac:chgData name="Stalin Jacob Wilson Packia Dhas" userId="050d7d71-3621-4503-95e8-1c9a9d962492" providerId="ADAL" clId="{3FBC77E1-FE42-4F9E-B4B2-3759F3328945}" dt="2026-04-27T23:43:54.240" v="5677"/>
          <ac:spMkLst>
            <pc:docMk/>
            <pc:sldMk cId="3807467259" sldId="910"/>
            <ac:spMk id="328" creationId="{378F2A7E-4DB8-4137-AF78-B93BD867707A}"/>
          </ac:spMkLst>
        </pc:spChg>
        <pc:spChg chg="add mod">
          <ac:chgData name="Stalin Jacob Wilson Packia Dhas" userId="050d7d71-3621-4503-95e8-1c9a9d962492" providerId="ADAL" clId="{3FBC77E1-FE42-4F9E-B4B2-3759F3328945}" dt="2026-04-27T23:43:54.240" v="5686"/>
          <ac:spMkLst>
            <pc:docMk/>
            <pc:sldMk cId="3807467259" sldId="910"/>
            <ac:spMk id="329" creationId="{53FAC65D-0335-4BFB-ACA8-847F86937E37}"/>
          </ac:spMkLst>
        </pc:spChg>
        <pc:spChg chg="add mod">
          <ac:chgData name="Stalin Jacob Wilson Packia Dhas" userId="050d7d71-3621-4503-95e8-1c9a9d962492" providerId="ADAL" clId="{3FBC77E1-FE42-4F9E-B4B2-3759F3328945}" dt="2026-04-27T23:43:54.255" v="5695"/>
          <ac:spMkLst>
            <pc:docMk/>
            <pc:sldMk cId="3807467259" sldId="910"/>
            <ac:spMk id="330" creationId="{FCB633DD-BB05-4F8C-B831-1953ED686644}"/>
          </ac:spMkLst>
        </pc:spChg>
        <pc:spChg chg="add mod">
          <ac:chgData name="Stalin Jacob Wilson Packia Dhas" userId="050d7d71-3621-4503-95e8-1c9a9d962492" providerId="ADAL" clId="{3FBC77E1-FE42-4F9E-B4B2-3759F3328945}" dt="2026-04-27T23:43:54.262" v="5704"/>
          <ac:spMkLst>
            <pc:docMk/>
            <pc:sldMk cId="3807467259" sldId="910"/>
            <ac:spMk id="331" creationId="{867E11CA-054A-4B53-9A40-3BBFC6DC3D4A}"/>
          </ac:spMkLst>
        </pc:spChg>
        <pc:spChg chg="add mod">
          <ac:chgData name="Stalin Jacob Wilson Packia Dhas" userId="050d7d71-3621-4503-95e8-1c9a9d962492" providerId="ADAL" clId="{3FBC77E1-FE42-4F9E-B4B2-3759F3328945}" dt="2026-04-27T23:43:54.262" v="5713"/>
          <ac:spMkLst>
            <pc:docMk/>
            <pc:sldMk cId="3807467259" sldId="910"/>
            <ac:spMk id="332" creationId="{AA54968B-D30A-430F-953A-50D4FD3DFDCD}"/>
          </ac:spMkLst>
        </pc:spChg>
        <pc:spChg chg="add mod">
          <ac:chgData name="Stalin Jacob Wilson Packia Dhas" userId="050d7d71-3621-4503-95e8-1c9a9d962492" providerId="ADAL" clId="{3FBC77E1-FE42-4F9E-B4B2-3759F3328945}" dt="2026-04-27T23:43:54.274" v="5722"/>
          <ac:spMkLst>
            <pc:docMk/>
            <pc:sldMk cId="3807467259" sldId="910"/>
            <ac:spMk id="333" creationId="{311799AB-2F72-47B8-A2BF-83A35FBB8FCE}"/>
          </ac:spMkLst>
        </pc:spChg>
        <pc:spChg chg="add mod">
          <ac:chgData name="Stalin Jacob Wilson Packia Dhas" userId="050d7d71-3621-4503-95e8-1c9a9d962492" providerId="ADAL" clId="{3FBC77E1-FE42-4F9E-B4B2-3759F3328945}" dt="2026-04-27T23:43:54.281" v="5731"/>
          <ac:spMkLst>
            <pc:docMk/>
            <pc:sldMk cId="3807467259" sldId="910"/>
            <ac:spMk id="334" creationId="{FF2AE9FD-38BC-458E-94BF-AA0E63DA0BC2}"/>
          </ac:spMkLst>
        </pc:spChg>
        <pc:spChg chg="add mod">
          <ac:chgData name="Stalin Jacob Wilson Packia Dhas" userId="050d7d71-3621-4503-95e8-1c9a9d962492" providerId="ADAL" clId="{3FBC77E1-FE42-4F9E-B4B2-3759F3328945}" dt="2026-04-27T23:43:54.289" v="5740"/>
          <ac:spMkLst>
            <pc:docMk/>
            <pc:sldMk cId="3807467259" sldId="910"/>
            <ac:spMk id="335" creationId="{BF737014-93EE-437C-A320-834F36DB56A5}"/>
          </ac:spMkLst>
        </pc:spChg>
        <pc:spChg chg="add mod">
          <ac:chgData name="Stalin Jacob Wilson Packia Dhas" userId="050d7d71-3621-4503-95e8-1c9a9d962492" providerId="ADAL" clId="{3FBC77E1-FE42-4F9E-B4B2-3759F3328945}" dt="2026-04-27T23:43:54.291" v="5749"/>
          <ac:spMkLst>
            <pc:docMk/>
            <pc:sldMk cId="3807467259" sldId="910"/>
            <ac:spMk id="336" creationId="{E992B848-A3E5-4967-8A30-C80FEEC247E4}"/>
          </ac:spMkLst>
        </pc:spChg>
        <pc:spChg chg="add mod">
          <ac:chgData name="Stalin Jacob Wilson Packia Dhas" userId="050d7d71-3621-4503-95e8-1c9a9d962492" providerId="ADAL" clId="{3FBC77E1-FE42-4F9E-B4B2-3759F3328945}" dt="2026-04-27T23:43:54.297" v="5758"/>
          <ac:spMkLst>
            <pc:docMk/>
            <pc:sldMk cId="3807467259" sldId="910"/>
            <ac:spMk id="337" creationId="{681C9210-793B-4649-9236-5AB9D0B64128}"/>
          </ac:spMkLst>
        </pc:spChg>
        <pc:spChg chg="add mod">
          <ac:chgData name="Stalin Jacob Wilson Packia Dhas" userId="050d7d71-3621-4503-95e8-1c9a9d962492" providerId="ADAL" clId="{3FBC77E1-FE42-4F9E-B4B2-3759F3328945}" dt="2026-04-27T23:43:54.304" v="5767"/>
          <ac:spMkLst>
            <pc:docMk/>
            <pc:sldMk cId="3807467259" sldId="910"/>
            <ac:spMk id="338" creationId="{E1350DD6-8441-4872-9FC0-2654B082E767}"/>
          </ac:spMkLst>
        </pc:spChg>
        <pc:spChg chg="add mod">
          <ac:chgData name="Stalin Jacob Wilson Packia Dhas" userId="050d7d71-3621-4503-95e8-1c9a9d962492" providerId="ADAL" clId="{3FBC77E1-FE42-4F9E-B4B2-3759F3328945}" dt="2026-04-27T23:43:54.310" v="5776"/>
          <ac:spMkLst>
            <pc:docMk/>
            <pc:sldMk cId="3807467259" sldId="910"/>
            <ac:spMk id="339" creationId="{103FD0BA-4DAE-4F72-8EB0-32D1AEE24171}"/>
          </ac:spMkLst>
        </pc:spChg>
        <pc:spChg chg="add mod">
          <ac:chgData name="Stalin Jacob Wilson Packia Dhas" userId="050d7d71-3621-4503-95e8-1c9a9d962492" providerId="ADAL" clId="{3FBC77E1-FE42-4F9E-B4B2-3759F3328945}" dt="2026-04-27T23:43:54.315" v="5785"/>
          <ac:spMkLst>
            <pc:docMk/>
            <pc:sldMk cId="3807467259" sldId="910"/>
            <ac:spMk id="340" creationId="{E6E3A2FA-84A3-4E43-8394-153812F61E7A}"/>
          </ac:spMkLst>
        </pc:spChg>
        <pc:spChg chg="add mod">
          <ac:chgData name="Stalin Jacob Wilson Packia Dhas" userId="050d7d71-3621-4503-95e8-1c9a9d962492" providerId="ADAL" clId="{3FBC77E1-FE42-4F9E-B4B2-3759F3328945}" dt="2026-04-27T23:43:54.321" v="5794"/>
          <ac:spMkLst>
            <pc:docMk/>
            <pc:sldMk cId="3807467259" sldId="910"/>
            <ac:spMk id="341" creationId="{A830F147-DBDF-429E-B09C-D398C5CE2ECE}"/>
          </ac:spMkLst>
        </pc:spChg>
        <pc:spChg chg="add mod">
          <ac:chgData name="Stalin Jacob Wilson Packia Dhas" userId="050d7d71-3621-4503-95e8-1c9a9d962492" providerId="ADAL" clId="{3FBC77E1-FE42-4F9E-B4B2-3759F3328945}" dt="2026-04-27T23:43:54.321" v="5803"/>
          <ac:spMkLst>
            <pc:docMk/>
            <pc:sldMk cId="3807467259" sldId="910"/>
            <ac:spMk id="342" creationId="{6A1E88D9-0AF6-40CA-8404-C88798C0FAC1}"/>
          </ac:spMkLst>
        </pc:spChg>
        <pc:spChg chg="add mod">
          <ac:chgData name="Stalin Jacob Wilson Packia Dhas" userId="050d7d71-3621-4503-95e8-1c9a9d962492" providerId="ADAL" clId="{3FBC77E1-FE42-4F9E-B4B2-3759F3328945}" dt="2026-04-27T23:43:54.329" v="5812"/>
          <ac:spMkLst>
            <pc:docMk/>
            <pc:sldMk cId="3807467259" sldId="910"/>
            <ac:spMk id="343" creationId="{665D38DE-565E-47F8-AC71-E1D2F5DCBB9F}"/>
          </ac:spMkLst>
        </pc:spChg>
        <pc:spChg chg="add mod">
          <ac:chgData name="Stalin Jacob Wilson Packia Dhas" userId="050d7d71-3621-4503-95e8-1c9a9d962492" providerId="ADAL" clId="{3FBC77E1-FE42-4F9E-B4B2-3759F3328945}" dt="2026-04-27T23:43:54.329" v="5821"/>
          <ac:spMkLst>
            <pc:docMk/>
            <pc:sldMk cId="3807467259" sldId="910"/>
            <ac:spMk id="344" creationId="{BB152780-4676-4656-8887-04224873AADB}"/>
          </ac:spMkLst>
        </pc:spChg>
        <pc:spChg chg="add mod">
          <ac:chgData name="Stalin Jacob Wilson Packia Dhas" userId="050d7d71-3621-4503-95e8-1c9a9d962492" providerId="ADAL" clId="{3FBC77E1-FE42-4F9E-B4B2-3759F3328945}" dt="2026-04-27T23:43:54.343" v="5830"/>
          <ac:spMkLst>
            <pc:docMk/>
            <pc:sldMk cId="3807467259" sldId="910"/>
            <ac:spMk id="345" creationId="{8AB79BCA-E015-4094-AA81-08E98BB30812}"/>
          </ac:spMkLst>
        </pc:spChg>
        <pc:spChg chg="add mod">
          <ac:chgData name="Stalin Jacob Wilson Packia Dhas" userId="050d7d71-3621-4503-95e8-1c9a9d962492" providerId="ADAL" clId="{3FBC77E1-FE42-4F9E-B4B2-3759F3328945}" dt="2026-04-27T23:43:54.345" v="5839"/>
          <ac:spMkLst>
            <pc:docMk/>
            <pc:sldMk cId="3807467259" sldId="910"/>
            <ac:spMk id="346" creationId="{B3F1F567-F1CD-43A3-8CEB-ABEC8AA403B2}"/>
          </ac:spMkLst>
        </pc:spChg>
        <pc:spChg chg="add mod">
          <ac:chgData name="Stalin Jacob Wilson Packia Dhas" userId="050d7d71-3621-4503-95e8-1c9a9d962492" providerId="ADAL" clId="{3FBC77E1-FE42-4F9E-B4B2-3759F3328945}" dt="2026-04-27T23:43:54.354" v="5848"/>
          <ac:spMkLst>
            <pc:docMk/>
            <pc:sldMk cId="3807467259" sldId="910"/>
            <ac:spMk id="347" creationId="{341007E3-F668-4FB0-AC7A-87952D8E63B8}"/>
          </ac:spMkLst>
        </pc:spChg>
        <pc:spChg chg="add mod">
          <ac:chgData name="Stalin Jacob Wilson Packia Dhas" userId="050d7d71-3621-4503-95e8-1c9a9d962492" providerId="ADAL" clId="{3FBC77E1-FE42-4F9E-B4B2-3759F3328945}" dt="2026-04-27T23:43:54.361" v="5857"/>
          <ac:spMkLst>
            <pc:docMk/>
            <pc:sldMk cId="3807467259" sldId="910"/>
            <ac:spMk id="348" creationId="{3AFBCC3A-5D06-47B5-A6C2-BE9D8DA407AB}"/>
          </ac:spMkLst>
        </pc:spChg>
        <pc:spChg chg="add mod">
          <ac:chgData name="Stalin Jacob Wilson Packia Dhas" userId="050d7d71-3621-4503-95e8-1c9a9d962492" providerId="ADAL" clId="{3FBC77E1-FE42-4F9E-B4B2-3759F3328945}" dt="2026-04-27T23:43:54.361" v="5866"/>
          <ac:spMkLst>
            <pc:docMk/>
            <pc:sldMk cId="3807467259" sldId="910"/>
            <ac:spMk id="349" creationId="{9160002A-9ADC-4444-B4DE-862E1435C256}"/>
          </ac:spMkLst>
        </pc:spChg>
        <pc:spChg chg="add mod">
          <ac:chgData name="Stalin Jacob Wilson Packia Dhas" userId="050d7d71-3621-4503-95e8-1c9a9d962492" providerId="ADAL" clId="{3FBC77E1-FE42-4F9E-B4B2-3759F3328945}" dt="2026-04-27T23:43:54.369" v="5875"/>
          <ac:spMkLst>
            <pc:docMk/>
            <pc:sldMk cId="3807467259" sldId="910"/>
            <ac:spMk id="350" creationId="{6E8A7233-8EC3-4147-9C17-FF2D7FD79ED7}"/>
          </ac:spMkLst>
        </pc:spChg>
        <pc:spChg chg="add mod">
          <ac:chgData name="Stalin Jacob Wilson Packia Dhas" userId="050d7d71-3621-4503-95e8-1c9a9d962492" providerId="ADAL" clId="{3FBC77E1-FE42-4F9E-B4B2-3759F3328945}" dt="2026-04-27T23:43:54.379" v="5884"/>
          <ac:spMkLst>
            <pc:docMk/>
            <pc:sldMk cId="3807467259" sldId="910"/>
            <ac:spMk id="351" creationId="{7A969945-0475-4CB6-AEEB-4B920D9F4171}"/>
          </ac:spMkLst>
        </pc:spChg>
        <pc:spChg chg="add mod">
          <ac:chgData name="Stalin Jacob Wilson Packia Dhas" userId="050d7d71-3621-4503-95e8-1c9a9d962492" providerId="ADAL" clId="{3FBC77E1-FE42-4F9E-B4B2-3759F3328945}" dt="2026-04-27T23:43:54.380" v="5893"/>
          <ac:spMkLst>
            <pc:docMk/>
            <pc:sldMk cId="3807467259" sldId="910"/>
            <ac:spMk id="352" creationId="{3A68648F-A361-4EC0-A31B-8204823B67B5}"/>
          </ac:spMkLst>
        </pc:spChg>
        <pc:spChg chg="add mod">
          <ac:chgData name="Stalin Jacob Wilson Packia Dhas" userId="050d7d71-3621-4503-95e8-1c9a9d962492" providerId="ADAL" clId="{3FBC77E1-FE42-4F9E-B4B2-3759F3328945}" dt="2026-04-27T23:43:54.388" v="5902"/>
          <ac:spMkLst>
            <pc:docMk/>
            <pc:sldMk cId="3807467259" sldId="910"/>
            <ac:spMk id="353" creationId="{40A84ED2-5AD6-473E-91E8-BA2A6B63E416}"/>
          </ac:spMkLst>
        </pc:spChg>
        <pc:spChg chg="add mod">
          <ac:chgData name="Stalin Jacob Wilson Packia Dhas" userId="050d7d71-3621-4503-95e8-1c9a9d962492" providerId="ADAL" clId="{3FBC77E1-FE42-4F9E-B4B2-3759F3328945}" dt="2026-04-27T23:43:54.396" v="5911"/>
          <ac:spMkLst>
            <pc:docMk/>
            <pc:sldMk cId="3807467259" sldId="910"/>
            <ac:spMk id="354" creationId="{9FDA7A9C-BD78-4C3F-8FB8-0D2B275FD5B9}"/>
          </ac:spMkLst>
        </pc:spChg>
        <pc:spChg chg="add mod">
          <ac:chgData name="Stalin Jacob Wilson Packia Dhas" userId="050d7d71-3621-4503-95e8-1c9a9d962492" providerId="ADAL" clId="{3FBC77E1-FE42-4F9E-B4B2-3759F3328945}" dt="2026-04-27T23:43:54.397" v="5920"/>
          <ac:spMkLst>
            <pc:docMk/>
            <pc:sldMk cId="3807467259" sldId="910"/>
            <ac:spMk id="355" creationId="{A6E1695A-9A05-4682-82B2-94A418EAB747}"/>
          </ac:spMkLst>
        </pc:spChg>
        <pc:spChg chg="add mod">
          <ac:chgData name="Stalin Jacob Wilson Packia Dhas" userId="050d7d71-3621-4503-95e8-1c9a9d962492" providerId="ADAL" clId="{3FBC77E1-FE42-4F9E-B4B2-3759F3328945}" dt="2026-04-27T23:43:54.405" v="5929"/>
          <ac:spMkLst>
            <pc:docMk/>
            <pc:sldMk cId="3807467259" sldId="910"/>
            <ac:spMk id="356" creationId="{E86D2DCE-54E8-4F10-B1F8-8451B48D8F64}"/>
          </ac:spMkLst>
        </pc:spChg>
        <pc:spChg chg="add mod">
          <ac:chgData name="Stalin Jacob Wilson Packia Dhas" userId="050d7d71-3621-4503-95e8-1c9a9d962492" providerId="ADAL" clId="{3FBC77E1-FE42-4F9E-B4B2-3759F3328945}" dt="2026-04-27T23:43:54.413" v="5938"/>
          <ac:spMkLst>
            <pc:docMk/>
            <pc:sldMk cId="3807467259" sldId="910"/>
            <ac:spMk id="357" creationId="{D90B2C25-462F-4BE3-B11C-BBBEE3EEBCE7}"/>
          </ac:spMkLst>
        </pc:spChg>
        <pc:spChg chg="add mod">
          <ac:chgData name="Stalin Jacob Wilson Packia Dhas" userId="050d7d71-3621-4503-95e8-1c9a9d962492" providerId="ADAL" clId="{3FBC77E1-FE42-4F9E-B4B2-3759F3328945}" dt="2026-04-27T23:43:54.413" v="5947"/>
          <ac:spMkLst>
            <pc:docMk/>
            <pc:sldMk cId="3807467259" sldId="910"/>
            <ac:spMk id="358" creationId="{EF810D7A-8F80-40FF-8685-F327A169B489}"/>
          </ac:spMkLst>
        </pc:spChg>
        <pc:spChg chg="add mod">
          <ac:chgData name="Stalin Jacob Wilson Packia Dhas" userId="050d7d71-3621-4503-95e8-1c9a9d962492" providerId="ADAL" clId="{3FBC77E1-FE42-4F9E-B4B2-3759F3328945}" dt="2026-04-27T23:43:54.421" v="5956"/>
          <ac:spMkLst>
            <pc:docMk/>
            <pc:sldMk cId="3807467259" sldId="910"/>
            <ac:spMk id="359" creationId="{B2AE6C93-E890-48AD-B58C-ECAF4E452BF6}"/>
          </ac:spMkLst>
        </pc:spChg>
        <pc:spChg chg="add mod">
          <ac:chgData name="Stalin Jacob Wilson Packia Dhas" userId="050d7d71-3621-4503-95e8-1c9a9d962492" providerId="ADAL" clId="{3FBC77E1-FE42-4F9E-B4B2-3759F3328945}" dt="2026-04-27T23:43:54.429" v="5965"/>
          <ac:spMkLst>
            <pc:docMk/>
            <pc:sldMk cId="3807467259" sldId="910"/>
            <ac:spMk id="360" creationId="{79347F84-18CB-4065-B47D-98D16BABA5A2}"/>
          </ac:spMkLst>
        </pc:spChg>
        <pc:spChg chg="add mod">
          <ac:chgData name="Stalin Jacob Wilson Packia Dhas" userId="050d7d71-3621-4503-95e8-1c9a9d962492" providerId="ADAL" clId="{3FBC77E1-FE42-4F9E-B4B2-3759F3328945}" dt="2026-04-27T23:43:54.430" v="5974"/>
          <ac:spMkLst>
            <pc:docMk/>
            <pc:sldMk cId="3807467259" sldId="910"/>
            <ac:spMk id="361" creationId="{C427316E-625A-4C4B-9B33-EFC10617F471}"/>
          </ac:spMkLst>
        </pc:spChg>
        <pc:spChg chg="add mod">
          <ac:chgData name="Stalin Jacob Wilson Packia Dhas" userId="050d7d71-3621-4503-95e8-1c9a9d962492" providerId="ADAL" clId="{3FBC77E1-FE42-4F9E-B4B2-3759F3328945}" dt="2026-04-27T23:43:54.437" v="5983"/>
          <ac:spMkLst>
            <pc:docMk/>
            <pc:sldMk cId="3807467259" sldId="910"/>
            <ac:spMk id="362" creationId="{3D11ABBB-71C6-4545-8C53-AC5F3AB7FED7}"/>
          </ac:spMkLst>
        </pc:spChg>
        <pc:spChg chg="add mod">
          <ac:chgData name="Stalin Jacob Wilson Packia Dhas" userId="050d7d71-3621-4503-95e8-1c9a9d962492" providerId="ADAL" clId="{3FBC77E1-FE42-4F9E-B4B2-3759F3328945}" dt="2026-04-27T23:43:54.437" v="5992"/>
          <ac:spMkLst>
            <pc:docMk/>
            <pc:sldMk cId="3807467259" sldId="910"/>
            <ac:spMk id="363" creationId="{6897FF2C-D158-4014-AC38-0B2D7123640F}"/>
          </ac:spMkLst>
        </pc:spChg>
        <pc:spChg chg="add mod">
          <ac:chgData name="Stalin Jacob Wilson Packia Dhas" userId="050d7d71-3621-4503-95e8-1c9a9d962492" providerId="ADAL" clId="{3FBC77E1-FE42-4F9E-B4B2-3759F3328945}" dt="2026-04-27T23:43:54.446" v="6001"/>
          <ac:spMkLst>
            <pc:docMk/>
            <pc:sldMk cId="3807467259" sldId="910"/>
            <ac:spMk id="364" creationId="{1B9149B0-26C9-4BAE-9AB3-DE794812CB3B}"/>
          </ac:spMkLst>
        </pc:spChg>
        <pc:spChg chg="add mod">
          <ac:chgData name="Stalin Jacob Wilson Packia Dhas" userId="050d7d71-3621-4503-95e8-1c9a9d962492" providerId="ADAL" clId="{3FBC77E1-FE42-4F9E-B4B2-3759F3328945}" dt="2026-04-27T23:43:54.453" v="6010"/>
          <ac:spMkLst>
            <pc:docMk/>
            <pc:sldMk cId="3807467259" sldId="910"/>
            <ac:spMk id="365" creationId="{559E9A55-9D31-4A16-BB94-6949840BA496}"/>
          </ac:spMkLst>
        </pc:spChg>
        <pc:spChg chg="add mod">
          <ac:chgData name="Stalin Jacob Wilson Packia Dhas" userId="050d7d71-3621-4503-95e8-1c9a9d962492" providerId="ADAL" clId="{3FBC77E1-FE42-4F9E-B4B2-3759F3328945}" dt="2026-04-27T23:43:54.453" v="6019"/>
          <ac:spMkLst>
            <pc:docMk/>
            <pc:sldMk cId="3807467259" sldId="910"/>
            <ac:spMk id="366" creationId="{27AD3A33-FD47-4B50-B848-BFF07676A515}"/>
          </ac:spMkLst>
        </pc:spChg>
        <pc:spChg chg="add mod">
          <ac:chgData name="Stalin Jacob Wilson Packia Dhas" userId="050d7d71-3621-4503-95e8-1c9a9d962492" providerId="ADAL" clId="{3FBC77E1-FE42-4F9E-B4B2-3759F3328945}" dt="2026-04-27T23:43:54.462" v="6028"/>
          <ac:spMkLst>
            <pc:docMk/>
            <pc:sldMk cId="3807467259" sldId="910"/>
            <ac:spMk id="367" creationId="{7154AF3C-3774-4C05-88C3-11C514E8076F}"/>
          </ac:spMkLst>
        </pc:spChg>
        <pc:spChg chg="add mod">
          <ac:chgData name="Stalin Jacob Wilson Packia Dhas" userId="050d7d71-3621-4503-95e8-1c9a9d962492" providerId="ADAL" clId="{3FBC77E1-FE42-4F9E-B4B2-3759F3328945}" dt="2026-04-27T23:43:54.470" v="6037"/>
          <ac:spMkLst>
            <pc:docMk/>
            <pc:sldMk cId="3807467259" sldId="910"/>
            <ac:spMk id="368" creationId="{C6D40508-6A5C-419C-BB6E-2F6DEC286CC6}"/>
          </ac:spMkLst>
        </pc:spChg>
        <pc:spChg chg="add mod">
          <ac:chgData name="Stalin Jacob Wilson Packia Dhas" userId="050d7d71-3621-4503-95e8-1c9a9d962492" providerId="ADAL" clId="{3FBC77E1-FE42-4F9E-B4B2-3759F3328945}" dt="2026-04-27T23:43:54.478" v="6046"/>
          <ac:spMkLst>
            <pc:docMk/>
            <pc:sldMk cId="3807467259" sldId="910"/>
            <ac:spMk id="369" creationId="{48FB032D-8BA3-406C-8FF7-469CAEBE4CA8}"/>
          </ac:spMkLst>
        </pc:spChg>
        <pc:spChg chg="add mod">
          <ac:chgData name="Stalin Jacob Wilson Packia Dhas" userId="050d7d71-3621-4503-95e8-1c9a9d962492" providerId="ADAL" clId="{3FBC77E1-FE42-4F9E-B4B2-3759F3328945}" dt="2026-04-27T23:43:54.487" v="6055"/>
          <ac:spMkLst>
            <pc:docMk/>
            <pc:sldMk cId="3807467259" sldId="910"/>
            <ac:spMk id="370" creationId="{DC9A9D6A-CED1-4D70-AAB9-4E767A3FF41C}"/>
          </ac:spMkLst>
        </pc:spChg>
        <pc:spChg chg="add mod">
          <ac:chgData name="Stalin Jacob Wilson Packia Dhas" userId="050d7d71-3621-4503-95e8-1c9a9d962492" providerId="ADAL" clId="{3FBC77E1-FE42-4F9E-B4B2-3759F3328945}" dt="2026-04-27T23:43:54.487" v="6064"/>
          <ac:spMkLst>
            <pc:docMk/>
            <pc:sldMk cId="3807467259" sldId="910"/>
            <ac:spMk id="371" creationId="{A05437AD-9804-4BD5-8B4B-C34B12457793}"/>
          </ac:spMkLst>
        </pc:spChg>
        <pc:spChg chg="add mod">
          <ac:chgData name="Stalin Jacob Wilson Packia Dhas" userId="050d7d71-3621-4503-95e8-1c9a9d962492" providerId="ADAL" clId="{3FBC77E1-FE42-4F9E-B4B2-3759F3328945}" dt="2026-04-27T23:43:54.496" v="6073"/>
          <ac:spMkLst>
            <pc:docMk/>
            <pc:sldMk cId="3807467259" sldId="910"/>
            <ac:spMk id="372" creationId="{8D60E9D5-4FC9-4F80-ACAD-487B0E922A7E}"/>
          </ac:spMkLst>
        </pc:spChg>
        <pc:spChg chg="add mod">
          <ac:chgData name="Stalin Jacob Wilson Packia Dhas" userId="050d7d71-3621-4503-95e8-1c9a9d962492" providerId="ADAL" clId="{3FBC77E1-FE42-4F9E-B4B2-3759F3328945}" dt="2026-04-27T23:43:54.496" v="6082"/>
          <ac:spMkLst>
            <pc:docMk/>
            <pc:sldMk cId="3807467259" sldId="910"/>
            <ac:spMk id="373" creationId="{6901CFBA-2F3C-449A-9BFF-FCAA142A8EFC}"/>
          </ac:spMkLst>
        </pc:spChg>
        <pc:spChg chg="add mod">
          <ac:chgData name="Stalin Jacob Wilson Packia Dhas" userId="050d7d71-3621-4503-95e8-1c9a9d962492" providerId="ADAL" clId="{3FBC77E1-FE42-4F9E-B4B2-3759F3328945}" dt="2026-04-27T23:43:54.503" v="6091"/>
          <ac:spMkLst>
            <pc:docMk/>
            <pc:sldMk cId="3807467259" sldId="910"/>
            <ac:spMk id="374" creationId="{29881AC5-A057-4153-ADCE-AED0DEB81EE9}"/>
          </ac:spMkLst>
        </pc:spChg>
        <pc:spChg chg="add mod">
          <ac:chgData name="Stalin Jacob Wilson Packia Dhas" userId="050d7d71-3621-4503-95e8-1c9a9d962492" providerId="ADAL" clId="{3FBC77E1-FE42-4F9E-B4B2-3759F3328945}" dt="2026-04-27T23:43:54.511" v="6100"/>
          <ac:spMkLst>
            <pc:docMk/>
            <pc:sldMk cId="3807467259" sldId="910"/>
            <ac:spMk id="375" creationId="{1CAB50E5-C5E1-4279-84EC-10A1B9D666B3}"/>
          </ac:spMkLst>
        </pc:spChg>
        <pc:spChg chg="add mod">
          <ac:chgData name="Stalin Jacob Wilson Packia Dhas" userId="050d7d71-3621-4503-95e8-1c9a9d962492" providerId="ADAL" clId="{3FBC77E1-FE42-4F9E-B4B2-3759F3328945}" dt="2026-04-27T23:43:54.511" v="6109"/>
          <ac:spMkLst>
            <pc:docMk/>
            <pc:sldMk cId="3807467259" sldId="910"/>
            <ac:spMk id="376" creationId="{09ED9B94-E733-4D07-9ED5-F47F3F3E49F4}"/>
          </ac:spMkLst>
        </pc:spChg>
        <pc:spChg chg="add mod">
          <ac:chgData name="Stalin Jacob Wilson Packia Dhas" userId="050d7d71-3621-4503-95e8-1c9a9d962492" providerId="ADAL" clId="{3FBC77E1-FE42-4F9E-B4B2-3759F3328945}" dt="2026-04-27T23:43:54.520" v="6118"/>
          <ac:spMkLst>
            <pc:docMk/>
            <pc:sldMk cId="3807467259" sldId="910"/>
            <ac:spMk id="377" creationId="{4B4DFAAA-8380-448D-90F7-670E5C40CC77}"/>
          </ac:spMkLst>
        </pc:spChg>
        <pc:spChg chg="add mod">
          <ac:chgData name="Stalin Jacob Wilson Packia Dhas" userId="050d7d71-3621-4503-95e8-1c9a9d962492" providerId="ADAL" clId="{3FBC77E1-FE42-4F9E-B4B2-3759F3328945}" dt="2026-04-27T23:43:54.522" v="6127"/>
          <ac:spMkLst>
            <pc:docMk/>
            <pc:sldMk cId="3807467259" sldId="910"/>
            <ac:spMk id="378" creationId="{5E9C4EB8-794F-44E8-BE67-FB04B91BC87D}"/>
          </ac:spMkLst>
        </pc:spChg>
        <pc:spChg chg="add mod">
          <ac:chgData name="Stalin Jacob Wilson Packia Dhas" userId="050d7d71-3621-4503-95e8-1c9a9d962492" providerId="ADAL" clId="{3FBC77E1-FE42-4F9E-B4B2-3759F3328945}" dt="2026-04-27T23:43:54.529" v="6136"/>
          <ac:spMkLst>
            <pc:docMk/>
            <pc:sldMk cId="3807467259" sldId="910"/>
            <ac:spMk id="379" creationId="{6AF7DFE7-B431-47F7-9968-E0A0DA9BB9FD}"/>
          </ac:spMkLst>
        </pc:spChg>
        <pc:spChg chg="add mod">
          <ac:chgData name="Stalin Jacob Wilson Packia Dhas" userId="050d7d71-3621-4503-95e8-1c9a9d962492" providerId="ADAL" clId="{3FBC77E1-FE42-4F9E-B4B2-3759F3328945}" dt="2026-04-27T23:43:54.539" v="6145"/>
          <ac:spMkLst>
            <pc:docMk/>
            <pc:sldMk cId="3807467259" sldId="910"/>
            <ac:spMk id="380" creationId="{C200A480-730A-4808-A570-9D4CCF65A8C5}"/>
          </ac:spMkLst>
        </pc:spChg>
        <pc:spChg chg="add mod">
          <ac:chgData name="Stalin Jacob Wilson Packia Dhas" userId="050d7d71-3621-4503-95e8-1c9a9d962492" providerId="ADAL" clId="{3FBC77E1-FE42-4F9E-B4B2-3759F3328945}" dt="2026-04-27T23:43:54.539" v="6154"/>
          <ac:spMkLst>
            <pc:docMk/>
            <pc:sldMk cId="3807467259" sldId="910"/>
            <ac:spMk id="381" creationId="{6D50A1C5-EABA-4FC5-B34B-B48FA303CABD}"/>
          </ac:spMkLst>
        </pc:spChg>
        <pc:spChg chg="add mod">
          <ac:chgData name="Stalin Jacob Wilson Packia Dhas" userId="050d7d71-3621-4503-95e8-1c9a9d962492" providerId="ADAL" clId="{3FBC77E1-FE42-4F9E-B4B2-3759F3328945}" dt="2026-04-27T23:43:54.545" v="6163"/>
          <ac:spMkLst>
            <pc:docMk/>
            <pc:sldMk cId="3807467259" sldId="910"/>
            <ac:spMk id="382" creationId="{DED7C207-9F0A-498D-9645-FBB8167A347E}"/>
          </ac:spMkLst>
        </pc:spChg>
        <pc:spChg chg="add mod">
          <ac:chgData name="Stalin Jacob Wilson Packia Dhas" userId="050d7d71-3621-4503-95e8-1c9a9d962492" providerId="ADAL" clId="{3FBC77E1-FE42-4F9E-B4B2-3759F3328945}" dt="2026-04-27T23:43:54.545" v="6172"/>
          <ac:spMkLst>
            <pc:docMk/>
            <pc:sldMk cId="3807467259" sldId="910"/>
            <ac:spMk id="383" creationId="{CCE1F2C9-55D9-4B8F-85D8-5EAD2F0A8D31}"/>
          </ac:spMkLst>
        </pc:spChg>
        <pc:spChg chg="add mod">
          <ac:chgData name="Stalin Jacob Wilson Packia Dhas" userId="050d7d71-3621-4503-95e8-1c9a9d962492" providerId="ADAL" clId="{3FBC77E1-FE42-4F9E-B4B2-3759F3328945}" dt="2026-04-27T23:43:54.554" v="6181"/>
          <ac:spMkLst>
            <pc:docMk/>
            <pc:sldMk cId="3807467259" sldId="910"/>
            <ac:spMk id="384" creationId="{5BF9D2CF-D755-42AB-B418-35F70F79A4F9}"/>
          </ac:spMkLst>
        </pc:spChg>
        <pc:spChg chg="add mod">
          <ac:chgData name="Stalin Jacob Wilson Packia Dhas" userId="050d7d71-3621-4503-95e8-1c9a9d962492" providerId="ADAL" clId="{3FBC77E1-FE42-4F9E-B4B2-3759F3328945}" dt="2026-04-27T23:43:54.554" v="6190"/>
          <ac:spMkLst>
            <pc:docMk/>
            <pc:sldMk cId="3807467259" sldId="910"/>
            <ac:spMk id="385" creationId="{FE1FFE6C-288F-4B79-89B1-5F1D0C49016C}"/>
          </ac:spMkLst>
        </pc:spChg>
        <pc:spChg chg="add mod">
          <ac:chgData name="Stalin Jacob Wilson Packia Dhas" userId="050d7d71-3621-4503-95e8-1c9a9d962492" providerId="ADAL" clId="{3FBC77E1-FE42-4F9E-B4B2-3759F3328945}" dt="2026-04-27T23:43:54.562" v="6199"/>
          <ac:spMkLst>
            <pc:docMk/>
            <pc:sldMk cId="3807467259" sldId="910"/>
            <ac:spMk id="386" creationId="{778876DC-014D-403E-B812-313A78F751AC}"/>
          </ac:spMkLst>
        </pc:spChg>
        <pc:spChg chg="add mod">
          <ac:chgData name="Stalin Jacob Wilson Packia Dhas" userId="050d7d71-3621-4503-95e8-1c9a9d962492" providerId="ADAL" clId="{3FBC77E1-FE42-4F9E-B4B2-3759F3328945}" dt="2026-04-27T23:43:54.570" v="6208"/>
          <ac:spMkLst>
            <pc:docMk/>
            <pc:sldMk cId="3807467259" sldId="910"/>
            <ac:spMk id="387" creationId="{8D4C9DC3-E746-4941-A494-54E9F89CF8F8}"/>
          </ac:spMkLst>
        </pc:spChg>
        <pc:spChg chg="add mod">
          <ac:chgData name="Stalin Jacob Wilson Packia Dhas" userId="050d7d71-3621-4503-95e8-1c9a9d962492" providerId="ADAL" clId="{3FBC77E1-FE42-4F9E-B4B2-3759F3328945}" dt="2026-04-27T23:43:54.578" v="6217"/>
          <ac:spMkLst>
            <pc:docMk/>
            <pc:sldMk cId="3807467259" sldId="910"/>
            <ac:spMk id="388" creationId="{03DC6392-2350-452F-9DDD-C7244B8CEE70}"/>
          </ac:spMkLst>
        </pc:spChg>
        <pc:spChg chg="add mod">
          <ac:chgData name="Stalin Jacob Wilson Packia Dhas" userId="050d7d71-3621-4503-95e8-1c9a9d962492" providerId="ADAL" clId="{3FBC77E1-FE42-4F9E-B4B2-3759F3328945}" dt="2026-04-27T23:43:54.578" v="6226"/>
          <ac:spMkLst>
            <pc:docMk/>
            <pc:sldMk cId="3807467259" sldId="910"/>
            <ac:spMk id="389" creationId="{55A33966-A742-43A1-A6A0-573BB3E27B07}"/>
          </ac:spMkLst>
        </pc:spChg>
        <pc:spChg chg="add mod">
          <ac:chgData name="Stalin Jacob Wilson Packia Dhas" userId="050d7d71-3621-4503-95e8-1c9a9d962492" providerId="ADAL" clId="{3FBC77E1-FE42-4F9E-B4B2-3759F3328945}" dt="2026-04-27T23:43:54.588" v="6235"/>
          <ac:spMkLst>
            <pc:docMk/>
            <pc:sldMk cId="3807467259" sldId="910"/>
            <ac:spMk id="390" creationId="{F46EA4F8-2003-4A81-B9F3-4F2D53D725B3}"/>
          </ac:spMkLst>
        </pc:spChg>
        <pc:spChg chg="add mod">
          <ac:chgData name="Stalin Jacob Wilson Packia Dhas" userId="050d7d71-3621-4503-95e8-1c9a9d962492" providerId="ADAL" clId="{3FBC77E1-FE42-4F9E-B4B2-3759F3328945}" dt="2026-04-27T23:43:54.598" v="6244"/>
          <ac:spMkLst>
            <pc:docMk/>
            <pc:sldMk cId="3807467259" sldId="910"/>
            <ac:spMk id="391" creationId="{5A6F9141-CE5A-4E5E-8E09-8F55AD9DE288}"/>
          </ac:spMkLst>
        </pc:spChg>
        <pc:spChg chg="add mod">
          <ac:chgData name="Stalin Jacob Wilson Packia Dhas" userId="050d7d71-3621-4503-95e8-1c9a9d962492" providerId="ADAL" clId="{3FBC77E1-FE42-4F9E-B4B2-3759F3328945}" dt="2026-04-27T23:43:54.612" v="6253"/>
          <ac:spMkLst>
            <pc:docMk/>
            <pc:sldMk cId="3807467259" sldId="910"/>
            <ac:spMk id="392" creationId="{919EEB67-2EC5-4D8D-BC19-5FFF882470CD}"/>
          </ac:spMkLst>
        </pc:spChg>
        <pc:spChg chg="add mod">
          <ac:chgData name="Stalin Jacob Wilson Packia Dhas" userId="050d7d71-3621-4503-95e8-1c9a9d962492" providerId="ADAL" clId="{3FBC77E1-FE42-4F9E-B4B2-3759F3328945}" dt="2026-04-27T23:43:54.626" v="6262"/>
          <ac:spMkLst>
            <pc:docMk/>
            <pc:sldMk cId="3807467259" sldId="910"/>
            <ac:spMk id="393" creationId="{19076E19-EBEB-46E0-9D41-A572205DE3BC}"/>
          </ac:spMkLst>
        </pc:spChg>
        <pc:spChg chg="add mod">
          <ac:chgData name="Stalin Jacob Wilson Packia Dhas" userId="050d7d71-3621-4503-95e8-1c9a9d962492" providerId="ADAL" clId="{3FBC77E1-FE42-4F9E-B4B2-3759F3328945}" dt="2026-04-27T23:43:54.637" v="6271"/>
          <ac:spMkLst>
            <pc:docMk/>
            <pc:sldMk cId="3807467259" sldId="910"/>
            <ac:spMk id="394" creationId="{7B1227B9-660C-40EA-BC1C-77635FFEFDF3}"/>
          </ac:spMkLst>
        </pc:spChg>
        <pc:spChg chg="add mod">
          <ac:chgData name="Stalin Jacob Wilson Packia Dhas" userId="050d7d71-3621-4503-95e8-1c9a9d962492" providerId="ADAL" clId="{3FBC77E1-FE42-4F9E-B4B2-3759F3328945}" dt="2026-04-27T23:43:54.645" v="6280"/>
          <ac:spMkLst>
            <pc:docMk/>
            <pc:sldMk cId="3807467259" sldId="910"/>
            <ac:spMk id="395" creationId="{8D5100A6-3F04-4088-A534-31071C7521CF}"/>
          </ac:spMkLst>
        </pc:spChg>
        <pc:spChg chg="add mod">
          <ac:chgData name="Stalin Jacob Wilson Packia Dhas" userId="050d7d71-3621-4503-95e8-1c9a9d962492" providerId="ADAL" clId="{3FBC77E1-FE42-4F9E-B4B2-3759F3328945}" dt="2026-04-27T23:43:54.662" v="6289"/>
          <ac:spMkLst>
            <pc:docMk/>
            <pc:sldMk cId="3807467259" sldId="910"/>
            <ac:spMk id="396" creationId="{B033ACD4-AE34-403E-AB91-F14E4625C801}"/>
          </ac:spMkLst>
        </pc:spChg>
        <pc:spChg chg="add mod">
          <ac:chgData name="Stalin Jacob Wilson Packia Dhas" userId="050d7d71-3621-4503-95e8-1c9a9d962492" providerId="ADAL" clId="{3FBC77E1-FE42-4F9E-B4B2-3759F3328945}" dt="2026-04-27T23:43:54.673" v="6298"/>
          <ac:spMkLst>
            <pc:docMk/>
            <pc:sldMk cId="3807467259" sldId="910"/>
            <ac:spMk id="397" creationId="{743449FF-021C-4140-9595-1389B93C1432}"/>
          </ac:spMkLst>
        </pc:spChg>
        <pc:spChg chg="add mod">
          <ac:chgData name="Stalin Jacob Wilson Packia Dhas" userId="050d7d71-3621-4503-95e8-1c9a9d962492" providerId="ADAL" clId="{3FBC77E1-FE42-4F9E-B4B2-3759F3328945}" dt="2026-04-27T23:43:54.677" v="6307"/>
          <ac:spMkLst>
            <pc:docMk/>
            <pc:sldMk cId="3807467259" sldId="910"/>
            <ac:spMk id="398" creationId="{C763E238-9288-4393-8C8A-7C44FFE99921}"/>
          </ac:spMkLst>
        </pc:spChg>
        <pc:spChg chg="add mod">
          <ac:chgData name="Stalin Jacob Wilson Packia Dhas" userId="050d7d71-3621-4503-95e8-1c9a9d962492" providerId="ADAL" clId="{3FBC77E1-FE42-4F9E-B4B2-3759F3328945}" dt="2026-04-27T23:43:54.694" v="6316"/>
          <ac:spMkLst>
            <pc:docMk/>
            <pc:sldMk cId="3807467259" sldId="910"/>
            <ac:spMk id="399" creationId="{2546663F-3F31-42B3-9616-2FD54F52A957}"/>
          </ac:spMkLst>
        </pc:spChg>
        <pc:spChg chg="add mod">
          <ac:chgData name="Stalin Jacob Wilson Packia Dhas" userId="050d7d71-3621-4503-95e8-1c9a9d962492" providerId="ADAL" clId="{3FBC77E1-FE42-4F9E-B4B2-3759F3328945}" dt="2026-04-27T23:43:54.705" v="6325"/>
          <ac:spMkLst>
            <pc:docMk/>
            <pc:sldMk cId="3807467259" sldId="910"/>
            <ac:spMk id="400" creationId="{A8299D50-9BB4-4513-A21D-580B16CABB66}"/>
          </ac:spMkLst>
        </pc:spChg>
        <pc:spChg chg="add mod">
          <ac:chgData name="Stalin Jacob Wilson Packia Dhas" userId="050d7d71-3621-4503-95e8-1c9a9d962492" providerId="ADAL" clId="{3FBC77E1-FE42-4F9E-B4B2-3759F3328945}" dt="2026-04-27T23:43:54.713" v="6334"/>
          <ac:spMkLst>
            <pc:docMk/>
            <pc:sldMk cId="3807467259" sldId="910"/>
            <ac:spMk id="401" creationId="{E77B1514-35FE-4104-892A-D7AED4E7BDD2}"/>
          </ac:spMkLst>
        </pc:spChg>
        <pc:spChg chg="add mod">
          <ac:chgData name="Stalin Jacob Wilson Packia Dhas" userId="050d7d71-3621-4503-95e8-1c9a9d962492" providerId="ADAL" clId="{3FBC77E1-FE42-4F9E-B4B2-3759F3328945}" dt="2026-04-27T23:43:54.726" v="6343"/>
          <ac:spMkLst>
            <pc:docMk/>
            <pc:sldMk cId="3807467259" sldId="910"/>
            <ac:spMk id="402" creationId="{DBC19C23-ECBF-4EED-AA62-57E888D19A32}"/>
          </ac:spMkLst>
        </pc:spChg>
        <pc:spChg chg="add mod">
          <ac:chgData name="Stalin Jacob Wilson Packia Dhas" userId="050d7d71-3621-4503-95e8-1c9a9d962492" providerId="ADAL" clId="{3FBC77E1-FE42-4F9E-B4B2-3759F3328945}" dt="2026-04-27T23:43:54.735" v="6352"/>
          <ac:spMkLst>
            <pc:docMk/>
            <pc:sldMk cId="3807467259" sldId="910"/>
            <ac:spMk id="403" creationId="{CBAFD13A-1C12-47C6-9E1A-B3EAF9364A70}"/>
          </ac:spMkLst>
        </pc:spChg>
        <pc:spChg chg="add mod">
          <ac:chgData name="Stalin Jacob Wilson Packia Dhas" userId="050d7d71-3621-4503-95e8-1c9a9d962492" providerId="ADAL" clId="{3FBC77E1-FE42-4F9E-B4B2-3759F3328945}" dt="2026-04-27T23:43:54.746" v="6361"/>
          <ac:spMkLst>
            <pc:docMk/>
            <pc:sldMk cId="3807467259" sldId="910"/>
            <ac:spMk id="404" creationId="{EBD6FC50-6DC4-4263-92DC-AF75446031AE}"/>
          </ac:spMkLst>
        </pc:spChg>
        <pc:spChg chg="add mod">
          <ac:chgData name="Stalin Jacob Wilson Packia Dhas" userId="050d7d71-3621-4503-95e8-1c9a9d962492" providerId="ADAL" clId="{3FBC77E1-FE42-4F9E-B4B2-3759F3328945}" dt="2026-04-27T23:43:54.757" v="6370"/>
          <ac:spMkLst>
            <pc:docMk/>
            <pc:sldMk cId="3807467259" sldId="910"/>
            <ac:spMk id="405" creationId="{C0D9179E-B578-4709-B29E-83FBCB0ABA54}"/>
          </ac:spMkLst>
        </pc:spChg>
        <pc:spChg chg="add mod">
          <ac:chgData name="Stalin Jacob Wilson Packia Dhas" userId="050d7d71-3621-4503-95e8-1c9a9d962492" providerId="ADAL" clId="{3FBC77E1-FE42-4F9E-B4B2-3759F3328945}" dt="2026-04-27T23:43:54.762" v="6379"/>
          <ac:spMkLst>
            <pc:docMk/>
            <pc:sldMk cId="3807467259" sldId="910"/>
            <ac:spMk id="406" creationId="{3DE9FB3D-272B-4123-9EA9-6B795D943A30}"/>
          </ac:spMkLst>
        </pc:spChg>
        <pc:spChg chg="add mod">
          <ac:chgData name="Stalin Jacob Wilson Packia Dhas" userId="050d7d71-3621-4503-95e8-1c9a9d962492" providerId="ADAL" clId="{3FBC77E1-FE42-4F9E-B4B2-3759F3328945}" dt="2026-04-27T23:43:54.774" v="6388"/>
          <ac:spMkLst>
            <pc:docMk/>
            <pc:sldMk cId="3807467259" sldId="910"/>
            <ac:spMk id="407" creationId="{BF98630E-6080-483D-A8F0-EBD690CDBCE5}"/>
          </ac:spMkLst>
        </pc:spChg>
        <pc:spChg chg="add mod">
          <ac:chgData name="Stalin Jacob Wilson Packia Dhas" userId="050d7d71-3621-4503-95e8-1c9a9d962492" providerId="ADAL" clId="{3FBC77E1-FE42-4F9E-B4B2-3759F3328945}" dt="2026-04-27T23:43:54.781" v="6397"/>
          <ac:spMkLst>
            <pc:docMk/>
            <pc:sldMk cId="3807467259" sldId="910"/>
            <ac:spMk id="408" creationId="{D0BFFB44-DEED-48C0-91A7-4715C71D679C}"/>
          </ac:spMkLst>
        </pc:spChg>
        <pc:spChg chg="add mod">
          <ac:chgData name="Stalin Jacob Wilson Packia Dhas" userId="050d7d71-3621-4503-95e8-1c9a9d962492" providerId="ADAL" clId="{3FBC77E1-FE42-4F9E-B4B2-3759F3328945}" dt="2026-04-27T23:43:54.787" v="6406"/>
          <ac:spMkLst>
            <pc:docMk/>
            <pc:sldMk cId="3807467259" sldId="910"/>
            <ac:spMk id="409" creationId="{3FB79421-B0D2-4E3E-A325-E731B42729DF}"/>
          </ac:spMkLst>
        </pc:spChg>
        <pc:spChg chg="add mod">
          <ac:chgData name="Stalin Jacob Wilson Packia Dhas" userId="050d7d71-3621-4503-95e8-1c9a9d962492" providerId="ADAL" clId="{3FBC77E1-FE42-4F9E-B4B2-3759F3328945}" dt="2026-04-27T23:43:54.796" v="6415"/>
          <ac:spMkLst>
            <pc:docMk/>
            <pc:sldMk cId="3807467259" sldId="910"/>
            <ac:spMk id="410" creationId="{08606E75-0D9C-4780-A833-B54B069BA0C9}"/>
          </ac:spMkLst>
        </pc:spChg>
        <pc:spChg chg="add mod">
          <ac:chgData name="Stalin Jacob Wilson Packia Dhas" userId="050d7d71-3621-4503-95e8-1c9a9d962492" providerId="ADAL" clId="{3FBC77E1-FE42-4F9E-B4B2-3759F3328945}" dt="2026-04-27T23:43:54.804" v="6424"/>
          <ac:spMkLst>
            <pc:docMk/>
            <pc:sldMk cId="3807467259" sldId="910"/>
            <ac:spMk id="411" creationId="{4DE44CFA-3917-4F1B-A851-30919EDB0A42}"/>
          </ac:spMkLst>
        </pc:spChg>
        <pc:spChg chg="add mod">
          <ac:chgData name="Stalin Jacob Wilson Packia Dhas" userId="050d7d71-3621-4503-95e8-1c9a9d962492" providerId="ADAL" clId="{3FBC77E1-FE42-4F9E-B4B2-3759F3328945}" dt="2026-04-27T23:43:54.813" v="6433"/>
          <ac:spMkLst>
            <pc:docMk/>
            <pc:sldMk cId="3807467259" sldId="910"/>
            <ac:spMk id="412" creationId="{FAF0AF85-35E2-42E3-A295-7C14CD1B00FD}"/>
          </ac:spMkLst>
        </pc:spChg>
        <pc:spChg chg="add mod">
          <ac:chgData name="Stalin Jacob Wilson Packia Dhas" userId="050d7d71-3621-4503-95e8-1c9a9d962492" providerId="ADAL" clId="{3FBC77E1-FE42-4F9E-B4B2-3759F3328945}" dt="2026-04-27T23:43:54.821" v="6442"/>
          <ac:spMkLst>
            <pc:docMk/>
            <pc:sldMk cId="3807467259" sldId="910"/>
            <ac:spMk id="413" creationId="{584DEFB9-4D69-41BB-A285-62F1B6942758}"/>
          </ac:spMkLst>
        </pc:spChg>
        <pc:spChg chg="add mod">
          <ac:chgData name="Stalin Jacob Wilson Packia Dhas" userId="050d7d71-3621-4503-95e8-1c9a9d962492" providerId="ADAL" clId="{3FBC77E1-FE42-4F9E-B4B2-3759F3328945}" dt="2026-04-27T23:43:54.830" v="6451"/>
          <ac:spMkLst>
            <pc:docMk/>
            <pc:sldMk cId="3807467259" sldId="910"/>
            <ac:spMk id="414" creationId="{0D3919C2-1736-4746-863B-76EBFDDDA3D2}"/>
          </ac:spMkLst>
        </pc:spChg>
        <pc:spChg chg="add mod">
          <ac:chgData name="Stalin Jacob Wilson Packia Dhas" userId="050d7d71-3621-4503-95e8-1c9a9d962492" providerId="ADAL" clId="{3FBC77E1-FE42-4F9E-B4B2-3759F3328945}" dt="2026-04-27T23:43:54.837" v="6460"/>
          <ac:spMkLst>
            <pc:docMk/>
            <pc:sldMk cId="3807467259" sldId="910"/>
            <ac:spMk id="415" creationId="{64F0C5C8-37FF-4120-8F13-F99E732C594A}"/>
          </ac:spMkLst>
        </pc:spChg>
        <pc:spChg chg="add mod">
          <ac:chgData name="Stalin Jacob Wilson Packia Dhas" userId="050d7d71-3621-4503-95e8-1c9a9d962492" providerId="ADAL" clId="{3FBC77E1-FE42-4F9E-B4B2-3759F3328945}" dt="2026-04-27T23:43:54.846" v="6469"/>
          <ac:spMkLst>
            <pc:docMk/>
            <pc:sldMk cId="3807467259" sldId="910"/>
            <ac:spMk id="416" creationId="{FB74F9B3-5A4E-430E-89B3-0B2992A3AA6E}"/>
          </ac:spMkLst>
        </pc:spChg>
        <pc:spChg chg="add mod">
          <ac:chgData name="Stalin Jacob Wilson Packia Dhas" userId="050d7d71-3621-4503-95e8-1c9a9d962492" providerId="ADAL" clId="{3FBC77E1-FE42-4F9E-B4B2-3759F3328945}" dt="2026-04-27T23:43:54.855" v="6478"/>
          <ac:spMkLst>
            <pc:docMk/>
            <pc:sldMk cId="3807467259" sldId="910"/>
            <ac:spMk id="417" creationId="{82D038C6-2B87-4D31-AD52-553F3FD09777}"/>
          </ac:spMkLst>
        </pc:spChg>
        <pc:spChg chg="add mod">
          <ac:chgData name="Stalin Jacob Wilson Packia Dhas" userId="050d7d71-3621-4503-95e8-1c9a9d962492" providerId="ADAL" clId="{3FBC77E1-FE42-4F9E-B4B2-3759F3328945}" dt="2026-04-27T23:43:54.863" v="6487"/>
          <ac:spMkLst>
            <pc:docMk/>
            <pc:sldMk cId="3807467259" sldId="910"/>
            <ac:spMk id="418" creationId="{B93BA723-F7BE-4B09-96A3-1BE6CC89DA79}"/>
          </ac:spMkLst>
        </pc:spChg>
        <pc:spChg chg="add mod">
          <ac:chgData name="Stalin Jacob Wilson Packia Dhas" userId="050d7d71-3621-4503-95e8-1c9a9d962492" providerId="ADAL" clId="{3FBC77E1-FE42-4F9E-B4B2-3759F3328945}" dt="2026-04-27T23:43:54.863" v="6496"/>
          <ac:spMkLst>
            <pc:docMk/>
            <pc:sldMk cId="3807467259" sldId="910"/>
            <ac:spMk id="419" creationId="{A53FDED5-60BA-487B-8103-25BC1F57AC33}"/>
          </ac:spMkLst>
        </pc:spChg>
        <pc:spChg chg="add mod">
          <ac:chgData name="Stalin Jacob Wilson Packia Dhas" userId="050d7d71-3621-4503-95e8-1c9a9d962492" providerId="ADAL" clId="{3FBC77E1-FE42-4F9E-B4B2-3759F3328945}" dt="2026-04-27T23:43:54.870" v="6505"/>
          <ac:spMkLst>
            <pc:docMk/>
            <pc:sldMk cId="3807467259" sldId="910"/>
            <ac:spMk id="420" creationId="{104F3D7A-36B6-43BB-B0C5-0CEE068417AE}"/>
          </ac:spMkLst>
        </pc:spChg>
        <pc:spChg chg="add mod">
          <ac:chgData name="Stalin Jacob Wilson Packia Dhas" userId="050d7d71-3621-4503-95e8-1c9a9d962492" providerId="ADAL" clId="{3FBC77E1-FE42-4F9E-B4B2-3759F3328945}" dt="2026-04-27T23:43:54.879" v="6514"/>
          <ac:spMkLst>
            <pc:docMk/>
            <pc:sldMk cId="3807467259" sldId="910"/>
            <ac:spMk id="421" creationId="{6FDC3BD6-7281-4C14-9FD7-9D78635F081B}"/>
          </ac:spMkLst>
        </pc:spChg>
        <pc:spChg chg="add mod">
          <ac:chgData name="Stalin Jacob Wilson Packia Dhas" userId="050d7d71-3621-4503-95e8-1c9a9d962492" providerId="ADAL" clId="{3FBC77E1-FE42-4F9E-B4B2-3759F3328945}" dt="2026-04-27T23:43:54.887" v="6523"/>
          <ac:spMkLst>
            <pc:docMk/>
            <pc:sldMk cId="3807467259" sldId="910"/>
            <ac:spMk id="422" creationId="{8C16D17F-EA51-41D1-8171-3F0E034AE7F6}"/>
          </ac:spMkLst>
        </pc:spChg>
        <pc:spChg chg="add mod">
          <ac:chgData name="Stalin Jacob Wilson Packia Dhas" userId="050d7d71-3621-4503-95e8-1c9a9d962492" providerId="ADAL" clId="{3FBC77E1-FE42-4F9E-B4B2-3759F3328945}" dt="2026-04-27T23:43:54.887" v="6532"/>
          <ac:spMkLst>
            <pc:docMk/>
            <pc:sldMk cId="3807467259" sldId="910"/>
            <ac:spMk id="423" creationId="{32F17FAF-E9B3-42FF-9D08-5AFCF5B5AB67}"/>
          </ac:spMkLst>
        </pc:spChg>
        <pc:spChg chg="add mod">
          <ac:chgData name="Stalin Jacob Wilson Packia Dhas" userId="050d7d71-3621-4503-95e8-1c9a9d962492" providerId="ADAL" clId="{3FBC77E1-FE42-4F9E-B4B2-3759F3328945}" dt="2026-04-27T23:43:54.896" v="6541"/>
          <ac:spMkLst>
            <pc:docMk/>
            <pc:sldMk cId="3807467259" sldId="910"/>
            <ac:spMk id="424" creationId="{CD14EB82-1AB8-4DC0-9DDE-4903740C51D2}"/>
          </ac:spMkLst>
        </pc:spChg>
        <pc:spChg chg="add mod">
          <ac:chgData name="Stalin Jacob Wilson Packia Dhas" userId="050d7d71-3621-4503-95e8-1c9a9d962492" providerId="ADAL" clId="{3FBC77E1-FE42-4F9E-B4B2-3759F3328945}" dt="2026-04-27T23:43:54.904" v="6550"/>
          <ac:spMkLst>
            <pc:docMk/>
            <pc:sldMk cId="3807467259" sldId="910"/>
            <ac:spMk id="425" creationId="{63F7F3F9-0B9D-4524-81BF-86D7579B92F7}"/>
          </ac:spMkLst>
        </pc:spChg>
        <pc:spChg chg="add mod">
          <ac:chgData name="Stalin Jacob Wilson Packia Dhas" userId="050d7d71-3621-4503-95e8-1c9a9d962492" providerId="ADAL" clId="{3FBC77E1-FE42-4F9E-B4B2-3759F3328945}" dt="2026-04-27T23:43:54.904" v="6559"/>
          <ac:spMkLst>
            <pc:docMk/>
            <pc:sldMk cId="3807467259" sldId="910"/>
            <ac:spMk id="426" creationId="{E53ABBA4-AF16-4E5C-BDF5-4CCE476393D5}"/>
          </ac:spMkLst>
        </pc:spChg>
        <pc:spChg chg="add mod">
          <ac:chgData name="Stalin Jacob Wilson Packia Dhas" userId="050d7d71-3621-4503-95e8-1c9a9d962492" providerId="ADAL" clId="{3FBC77E1-FE42-4F9E-B4B2-3759F3328945}" dt="2026-04-27T23:43:54.914" v="6568"/>
          <ac:spMkLst>
            <pc:docMk/>
            <pc:sldMk cId="3807467259" sldId="910"/>
            <ac:spMk id="427" creationId="{8BBB6E9B-17BD-4FE3-B040-4363AAA453DA}"/>
          </ac:spMkLst>
        </pc:spChg>
        <pc:spChg chg="add mod">
          <ac:chgData name="Stalin Jacob Wilson Packia Dhas" userId="050d7d71-3621-4503-95e8-1c9a9d962492" providerId="ADAL" clId="{3FBC77E1-FE42-4F9E-B4B2-3759F3328945}" dt="2026-04-27T23:43:54.920" v="6577"/>
          <ac:spMkLst>
            <pc:docMk/>
            <pc:sldMk cId="3807467259" sldId="910"/>
            <ac:spMk id="428" creationId="{47CA92A4-EA04-48A6-ADFC-A44B0640DA4F}"/>
          </ac:spMkLst>
        </pc:spChg>
        <pc:spChg chg="add mod">
          <ac:chgData name="Stalin Jacob Wilson Packia Dhas" userId="050d7d71-3621-4503-95e8-1c9a9d962492" providerId="ADAL" clId="{3FBC77E1-FE42-4F9E-B4B2-3759F3328945}" dt="2026-04-27T23:43:54.920" v="6586"/>
          <ac:spMkLst>
            <pc:docMk/>
            <pc:sldMk cId="3807467259" sldId="910"/>
            <ac:spMk id="429" creationId="{594B6564-F587-40ED-A979-EE6B736936AC}"/>
          </ac:spMkLst>
        </pc:spChg>
        <pc:spChg chg="add mod">
          <ac:chgData name="Stalin Jacob Wilson Packia Dhas" userId="050d7d71-3621-4503-95e8-1c9a9d962492" providerId="ADAL" clId="{3FBC77E1-FE42-4F9E-B4B2-3759F3328945}" dt="2026-04-27T23:43:54.934" v="6595"/>
          <ac:spMkLst>
            <pc:docMk/>
            <pc:sldMk cId="3807467259" sldId="910"/>
            <ac:spMk id="430" creationId="{A0985DC6-F003-4C10-AF72-0AEEFF5B1304}"/>
          </ac:spMkLst>
        </pc:spChg>
        <pc:spChg chg="add mod">
          <ac:chgData name="Stalin Jacob Wilson Packia Dhas" userId="050d7d71-3621-4503-95e8-1c9a9d962492" providerId="ADAL" clId="{3FBC77E1-FE42-4F9E-B4B2-3759F3328945}" dt="2026-04-27T23:43:54.939" v="6604"/>
          <ac:spMkLst>
            <pc:docMk/>
            <pc:sldMk cId="3807467259" sldId="910"/>
            <ac:spMk id="431" creationId="{54EBAE23-BB6F-4001-90F3-BED30D8A314F}"/>
          </ac:spMkLst>
        </pc:spChg>
        <pc:spChg chg="add mod">
          <ac:chgData name="Stalin Jacob Wilson Packia Dhas" userId="050d7d71-3621-4503-95e8-1c9a9d962492" providerId="ADAL" clId="{3FBC77E1-FE42-4F9E-B4B2-3759F3328945}" dt="2026-04-27T23:43:54.946" v="6613"/>
          <ac:spMkLst>
            <pc:docMk/>
            <pc:sldMk cId="3807467259" sldId="910"/>
            <ac:spMk id="432" creationId="{5B2A54A1-E3B2-43C9-9699-39226B9CAF16}"/>
          </ac:spMkLst>
        </pc:spChg>
        <pc:spChg chg="add mod">
          <ac:chgData name="Stalin Jacob Wilson Packia Dhas" userId="050d7d71-3621-4503-95e8-1c9a9d962492" providerId="ADAL" clId="{3FBC77E1-FE42-4F9E-B4B2-3759F3328945}" dt="2026-04-27T23:43:54.956" v="6622"/>
          <ac:spMkLst>
            <pc:docMk/>
            <pc:sldMk cId="3807467259" sldId="910"/>
            <ac:spMk id="433" creationId="{1BDB83F2-87A2-4E1E-A964-9E74D45F5CA0}"/>
          </ac:spMkLst>
        </pc:spChg>
        <pc:spChg chg="add mod">
          <ac:chgData name="Stalin Jacob Wilson Packia Dhas" userId="050d7d71-3621-4503-95e8-1c9a9d962492" providerId="ADAL" clId="{3FBC77E1-FE42-4F9E-B4B2-3759F3328945}" dt="2026-04-27T23:43:54.963" v="6631"/>
          <ac:spMkLst>
            <pc:docMk/>
            <pc:sldMk cId="3807467259" sldId="910"/>
            <ac:spMk id="434" creationId="{C5C9BA3E-468D-4FF4-9C8A-DC52E1490996}"/>
          </ac:spMkLst>
        </pc:spChg>
        <pc:spChg chg="add mod">
          <ac:chgData name="Stalin Jacob Wilson Packia Dhas" userId="050d7d71-3621-4503-95e8-1c9a9d962492" providerId="ADAL" clId="{3FBC77E1-FE42-4F9E-B4B2-3759F3328945}" dt="2026-04-27T23:43:54.970" v="6640"/>
          <ac:spMkLst>
            <pc:docMk/>
            <pc:sldMk cId="3807467259" sldId="910"/>
            <ac:spMk id="435" creationId="{DFBA99A6-CFFD-42E5-9511-826EA262B09F}"/>
          </ac:spMkLst>
        </pc:spChg>
        <pc:spChg chg="add mod">
          <ac:chgData name="Stalin Jacob Wilson Packia Dhas" userId="050d7d71-3621-4503-95e8-1c9a9d962492" providerId="ADAL" clId="{3FBC77E1-FE42-4F9E-B4B2-3759F3328945}" dt="2026-04-27T23:43:54.971" v="6649"/>
          <ac:spMkLst>
            <pc:docMk/>
            <pc:sldMk cId="3807467259" sldId="910"/>
            <ac:spMk id="436" creationId="{FD441D73-604F-417B-9F69-5F292C8B4383}"/>
          </ac:spMkLst>
        </pc:spChg>
        <pc:spChg chg="add mod">
          <ac:chgData name="Stalin Jacob Wilson Packia Dhas" userId="050d7d71-3621-4503-95e8-1c9a9d962492" providerId="ADAL" clId="{3FBC77E1-FE42-4F9E-B4B2-3759F3328945}" dt="2026-04-27T23:43:54.979" v="6658"/>
          <ac:spMkLst>
            <pc:docMk/>
            <pc:sldMk cId="3807467259" sldId="910"/>
            <ac:spMk id="437" creationId="{81E02740-F3F7-43CE-B16E-8333EC79532A}"/>
          </ac:spMkLst>
        </pc:spChg>
        <pc:spChg chg="add mod">
          <ac:chgData name="Stalin Jacob Wilson Packia Dhas" userId="050d7d71-3621-4503-95e8-1c9a9d962492" providerId="ADAL" clId="{3FBC77E1-FE42-4F9E-B4B2-3759F3328945}" dt="2026-04-27T23:43:54.979" v="6667"/>
          <ac:spMkLst>
            <pc:docMk/>
            <pc:sldMk cId="3807467259" sldId="910"/>
            <ac:spMk id="438" creationId="{D175E08C-D1C7-4926-B507-258A8D84CEE5}"/>
          </ac:spMkLst>
        </pc:spChg>
        <pc:spChg chg="add mod">
          <ac:chgData name="Stalin Jacob Wilson Packia Dhas" userId="050d7d71-3621-4503-95e8-1c9a9d962492" providerId="ADAL" clId="{3FBC77E1-FE42-4F9E-B4B2-3759F3328945}" dt="2026-04-27T23:43:54.991" v="6676"/>
          <ac:spMkLst>
            <pc:docMk/>
            <pc:sldMk cId="3807467259" sldId="910"/>
            <ac:spMk id="439" creationId="{E5511C6B-07C2-44F7-8A69-C3E5F04D273E}"/>
          </ac:spMkLst>
        </pc:spChg>
        <pc:spChg chg="add mod">
          <ac:chgData name="Stalin Jacob Wilson Packia Dhas" userId="050d7d71-3621-4503-95e8-1c9a9d962492" providerId="ADAL" clId="{3FBC77E1-FE42-4F9E-B4B2-3759F3328945}" dt="2026-04-27T23:43:54.998" v="6685"/>
          <ac:spMkLst>
            <pc:docMk/>
            <pc:sldMk cId="3807467259" sldId="910"/>
            <ac:spMk id="440" creationId="{9FD6F1D0-BB14-4BEF-AA04-66A9CB4C7708}"/>
          </ac:spMkLst>
        </pc:spChg>
        <pc:spChg chg="add mod">
          <ac:chgData name="Stalin Jacob Wilson Packia Dhas" userId="050d7d71-3621-4503-95e8-1c9a9d962492" providerId="ADAL" clId="{3FBC77E1-FE42-4F9E-B4B2-3759F3328945}" dt="2026-04-27T23:43:55.004" v="6694"/>
          <ac:spMkLst>
            <pc:docMk/>
            <pc:sldMk cId="3807467259" sldId="910"/>
            <ac:spMk id="441" creationId="{EFD1F3F6-9582-47B3-A86B-FE5DF9311EA3}"/>
          </ac:spMkLst>
        </pc:spChg>
        <pc:spChg chg="add mod">
          <ac:chgData name="Stalin Jacob Wilson Packia Dhas" userId="050d7d71-3621-4503-95e8-1c9a9d962492" providerId="ADAL" clId="{3FBC77E1-FE42-4F9E-B4B2-3759F3328945}" dt="2026-04-27T23:43:55.010" v="6703"/>
          <ac:spMkLst>
            <pc:docMk/>
            <pc:sldMk cId="3807467259" sldId="910"/>
            <ac:spMk id="442" creationId="{705AD37A-3EB3-4EAD-9CB0-860247B7E9C1}"/>
          </ac:spMkLst>
        </pc:spChg>
        <pc:spChg chg="add mod">
          <ac:chgData name="Stalin Jacob Wilson Packia Dhas" userId="050d7d71-3621-4503-95e8-1c9a9d962492" providerId="ADAL" clId="{3FBC77E1-FE42-4F9E-B4B2-3759F3328945}" dt="2026-04-27T23:43:55.016" v="6712"/>
          <ac:spMkLst>
            <pc:docMk/>
            <pc:sldMk cId="3807467259" sldId="910"/>
            <ac:spMk id="443" creationId="{6F0F504D-6C4C-4AEC-848F-5B90C2D3048F}"/>
          </ac:spMkLst>
        </pc:spChg>
        <pc:spChg chg="add mod">
          <ac:chgData name="Stalin Jacob Wilson Packia Dhas" userId="050d7d71-3621-4503-95e8-1c9a9d962492" providerId="ADAL" clId="{3FBC77E1-FE42-4F9E-B4B2-3759F3328945}" dt="2026-04-27T23:43:55.021" v="6721"/>
          <ac:spMkLst>
            <pc:docMk/>
            <pc:sldMk cId="3807467259" sldId="910"/>
            <ac:spMk id="444" creationId="{883AF941-233C-4AFE-9AED-56F388F4F6BC}"/>
          </ac:spMkLst>
        </pc:spChg>
        <pc:spChg chg="add mod">
          <ac:chgData name="Stalin Jacob Wilson Packia Dhas" userId="050d7d71-3621-4503-95e8-1c9a9d962492" providerId="ADAL" clId="{3FBC77E1-FE42-4F9E-B4B2-3759F3328945}" dt="2026-04-27T23:43:55.028" v="6730"/>
          <ac:spMkLst>
            <pc:docMk/>
            <pc:sldMk cId="3807467259" sldId="910"/>
            <ac:spMk id="445" creationId="{8AF2F5CE-9B3C-4780-AC7E-1BEE749DC362}"/>
          </ac:spMkLst>
        </pc:spChg>
        <pc:spChg chg="add mod">
          <ac:chgData name="Stalin Jacob Wilson Packia Dhas" userId="050d7d71-3621-4503-95e8-1c9a9d962492" providerId="ADAL" clId="{3FBC77E1-FE42-4F9E-B4B2-3759F3328945}" dt="2026-04-27T23:43:55.030" v="6739"/>
          <ac:spMkLst>
            <pc:docMk/>
            <pc:sldMk cId="3807467259" sldId="910"/>
            <ac:spMk id="446" creationId="{85AD53FE-3E3B-4893-B728-E3450355F1BF}"/>
          </ac:spMkLst>
        </pc:spChg>
        <pc:spChg chg="add mod">
          <ac:chgData name="Stalin Jacob Wilson Packia Dhas" userId="050d7d71-3621-4503-95e8-1c9a9d962492" providerId="ADAL" clId="{3FBC77E1-FE42-4F9E-B4B2-3759F3328945}" dt="2026-04-27T23:43:55.039" v="6748"/>
          <ac:spMkLst>
            <pc:docMk/>
            <pc:sldMk cId="3807467259" sldId="910"/>
            <ac:spMk id="447" creationId="{613EFACE-8B12-46FC-8C21-C5CEE78A987B}"/>
          </ac:spMkLst>
        </pc:spChg>
        <pc:spChg chg="add mod">
          <ac:chgData name="Stalin Jacob Wilson Packia Dhas" userId="050d7d71-3621-4503-95e8-1c9a9d962492" providerId="ADAL" clId="{3FBC77E1-FE42-4F9E-B4B2-3759F3328945}" dt="2026-04-27T23:43:55.046" v="6757"/>
          <ac:spMkLst>
            <pc:docMk/>
            <pc:sldMk cId="3807467259" sldId="910"/>
            <ac:spMk id="448" creationId="{CB124C01-DDD5-4BB0-9295-0BE736907C5C}"/>
          </ac:spMkLst>
        </pc:spChg>
        <pc:spChg chg="add mod">
          <ac:chgData name="Stalin Jacob Wilson Packia Dhas" userId="050d7d71-3621-4503-95e8-1c9a9d962492" providerId="ADAL" clId="{3FBC77E1-FE42-4F9E-B4B2-3759F3328945}" dt="2026-04-27T23:43:55.055" v="6766"/>
          <ac:spMkLst>
            <pc:docMk/>
            <pc:sldMk cId="3807467259" sldId="910"/>
            <ac:spMk id="449" creationId="{49D708BC-3DF4-4E70-8F34-A6611325A710}"/>
          </ac:spMkLst>
        </pc:spChg>
        <pc:spChg chg="add mod">
          <ac:chgData name="Stalin Jacob Wilson Packia Dhas" userId="050d7d71-3621-4503-95e8-1c9a9d962492" providerId="ADAL" clId="{3FBC77E1-FE42-4F9E-B4B2-3759F3328945}" dt="2026-04-27T23:43:55.064" v="6775"/>
          <ac:spMkLst>
            <pc:docMk/>
            <pc:sldMk cId="3807467259" sldId="910"/>
            <ac:spMk id="450" creationId="{666AC26F-53FC-4E25-997E-CD8635211275}"/>
          </ac:spMkLst>
        </pc:spChg>
        <pc:spChg chg="add mod">
          <ac:chgData name="Stalin Jacob Wilson Packia Dhas" userId="050d7d71-3621-4503-95e8-1c9a9d962492" providerId="ADAL" clId="{3FBC77E1-FE42-4F9E-B4B2-3759F3328945}" dt="2026-04-27T23:43:55.072" v="6784"/>
          <ac:spMkLst>
            <pc:docMk/>
            <pc:sldMk cId="3807467259" sldId="910"/>
            <ac:spMk id="451" creationId="{A826F7F2-B3CB-4C52-87BE-3F30CDD44A8B}"/>
          </ac:spMkLst>
        </pc:spChg>
        <pc:spChg chg="add mod">
          <ac:chgData name="Stalin Jacob Wilson Packia Dhas" userId="050d7d71-3621-4503-95e8-1c9a9d962492" providerId="ADAL" clId="{3FBC77E1-FE42-4F9E-B4B2-3759F3328945}" dt="2026-04-27T23:43:55.080" v="6793"/>
          <ac:spMkLst>
            <pc:docMk/>
            <pc:sldMk cId="3807467259" sldId="910"/>
            <ac:spMk id="452" creationId="{AE02417D-C0AA-40D7-89C7-B39852DE72F1}"/>
          </ac:spMkLst>
        </pc:spChg>
        <pc:spChg chg="add mod">
          <ac:chgData name="Stalin Jacob Wilson Packia Dhas" userId="050d7d71-3621-4503-95e8-1c9a9d962492" providerId="ADAL" clId="{3FBC77E1-FE42-4F9E-B4B2-3759F3328945}" dt="2026-04-27T23:43:55.087" v="6802"/>
          <ac:spMkLst>
            <pc:docMk/>
            <pc:sldMk cId="3807467259" sldId="910"/>
            <ac:spMk id="453" creationId="{FE2E6D83-215C-4B27-99C9-C85AD33ECEDF}"/>
          </ac:spMkLst>
        </pc:spChg>
        <pc:spChg chg="add mod">
          <ac:chgData name="Stalin Jacob Wilson Packia Dhas" userId="050d7d71-3621-4503-95e8-1c9a9d962492" providerId="ADAL" clId="{3FBC77E1-FE42-4F9E-B4B2-3759F3328945}" dt="2026-04-27T23:43:55.087" v="6811"/>
          <ac:spMkLst>
            <pc:docMk/>
            <pc:sldMk cId="3807467259" sldId="910"/>
            <ac:spMk id="454" creationId="{12725D5C-A364-4E66-B857-3E3B40741AF5}"/>
          </ac:spMkLst>
        </pc:spChg>
        <pc:spChg chg="add mod">
          <ac:chgData name="Stalin Jacob Wilson Packia Dhas" userId="050d7d71-3621-4503-95e8-1c9a9d962492" providerId="ADAL" clId="{3FBC77E1-FE42-4F9E-B4B2-3759F3328945}" dt="2026-04-27T23:43:55.096" v="6820"/>
          <ac:spMkLst>
            <pc:docMk/>
            <pc:sldMk cId="3807467259" sldId="910"/>
            <ac:spMk id="455" creationId="{BBDB833B-2C05-4043-A3F9-634CD6DD2ECC}"/>
          </ac:spMkLst>
        </pc:spChg>
        <pc:spChg chg="add mod">
          <ac:chgData name="Stalin Jacob Wilson Packia Dhas" userId="050d7d71-3621-4503-95e8-1c9a9d962492" providerId="ADAL" clId="{3FBC77E1-FE42-4F9E-B4B2-3759F3328945}" dt="2026-04-27T23:43:55.105" v="6829"/>
          <ac:spMkLst>
            <pc:docMk/>
            <pc:sldMk cId="3807467259" sldId="910"/>
            <ac:spMk id="456" creationId="{D5BFEFDC-5E16-430A-B33F-ACA36CFEDF2F}"/>
          </ac:spMkLst>
        </pc:spChg>
        <pc:spChg chg="add mod">
          <ac:chgData name="Stalin Jacob Wilson Packia Dhas" userId="050d7d71-3621-4503-95e8-1c9a9d962492" providerId="ADAL" clId="{3FBC77E1-FE42-4F9E-B4B2-3759F3328945}" dt="2026-04-27T23:43:55.112" v="6838"/>
          <ac:spMkLst>
            <pc:docMk/>
            <pc:sldMk cId="3807467259" sldId="910"/>
            <ac:spMk id="457" creationId="{C5AAED09-1C62-42A0-9530-0243ECBAB09B}"/>
          </ac:spMkLst>
        </pc:spChg>
        <pc:spChg chg="add mod">
          <ac:chgData name="Stalin Jacob Wilson Packia Dhas" userId="050d7d71-3621-4503-95e8-1c9a9d962492" providerId="ADAL" clId="{3FBC77E1-FE42-4F9E-B4B2-3759F3328945}" dt="2026-04-27T23:43:55.113" v="6847"/>
          <ac:spMkLst>
            <pc:docMk/>
            <pc:sldMk cId="3807467259" sldId="910"/>
            <ac:spMk id="458" creationId="{ED0ADF8F-D65D-49F0-AAA3-C7C967880739}"/>
          </ac:spMkLst>
        </pc:spChg>
        <pc:spChg chg="add mod">
          <ac:chgData name="Stalin Jacob Wilson Packia Dhas" userId="050d7d71-3621-4503-95e8-1c9a9d962492" providerId="ADAL" clId="{3FBC77E1-FE42-4F9E-B4B2-3759F3328945}" dt="2026-04-27T23:43:55.121" v="6856"/>
          <ac:spMkLst>
            <pc:docMk/>
            <pc:sldMk cId="3807467259" sldId="910"/>
            <ac:spMk id="459" creationId="{E423EC00-FF17-4EFA-B3B4-352809A47B39}"/>
          </ac:spMkLst>
        </pc:spChg>
        <pc:spChg chg="add mod">
          <ac:chgData name="Stalin Jacob Wilson Packia Dhas" userId="050d7d71-3621-4503-95e8-1c9a9d962492" providerId="ADAL" clId="{3FBC77E1-FE42-4F9E-B4B2-3759F3328945}" dt="2026-04-27T23:43:55.130" v="6865"/>
          <ac:spMkLst>
            <pc:docMk/>
            <pc:sldMk cId="3807467259" sldId="910"/>
            <ac:spMk id="460" creationId="{5AA6174A-9512-4094-ADC5-74B87A504942}"/>
          </ac:spMkLst>
        </pc:spChg>
        <pc:spChg chg="add mod">
          <ac:chgData name="Stalin Jacob Wilson Packia Dhas" userId="050d7d71-3621-4503-95e8-1c9a9d962492" providerId="ADAL" clId="{3FBC77E1-FE42-4F9E-B4B2-3759F3328945}" dt="2026-04-27T23:43:55.130" v="6874"/>
          <ac:spMkLst>
            <pc:docMk/>
            <pc:sldMk cId="3807467259" sldId="910"/>
            <ac:spMk id="461" creationId="{40A8FD6B-FA20-485A-9BE9-8D39A88DD3AD}"/>
          </ac:spMkLst>
        </pc:spChg>
        <pc:spChg chg="add mod">
          <ac:chgData name="Stalin Jacob Wilson Packia Dhas" userId="050d7d71-3621-4503-95e8-1c9a9d962492" providerId="ADAL" clId="{3FBC77E1-FE42-4F9E-B4B2-3759F3328945}" dt="2026-04-27T23:43:55.138" v="6883"/>
          <ac:spMkLst>
            <pc:docMk/>
            <pc:sldMk cId="3807467259" sldId="910"/>
            <ac:spMk id="462" creationId="{F013779F-E116-46E3-B5E2-6AD3B1CB87D3}"/>
          </ac:spMkLst>
        </pc:spChg>
        <pc:spChg chg="add mod">
          <ac:chgData name="Stalin Jacob Wilson Packia Dhas" userId="050d7d71-3621-4503-95e8-1c9a9d962492" providerId="ADAL" clId="{3FBC77E1-FE42-4F9E-B4B2-3759F3328945}" dt="2026-04-27T23:43:55.146" v="6892"/>
          <ac:spMkLst>
            <pc:docMk/>
            <pc:sldMk cId="3807467259" sldId="910"/>
            <ac:spMk id="463" creationId="{D7C3CE10-385E-42B2-845D-A6DD2D3AD2BF}"/>
          </ac:spMkLst>
        </pc:spChg>
        <pc:spChg chg="add mod">
          <ac:chgData name="Stalin Jacob Wilson Packia Dhas" userId="050d7d71-3621-4503-95e8-1c9a9d962492" providerId="ADAL" clId="{3FBC77E1-FE42-4F9E-B4B2-3759F3328945}" dt="2026-04-27T23:43:55.154" v="6901"/>
          <ac:spMkLst>
            <pc:docMk/>
            <pc:sldMk cId="3807467259" sldId="910"/>
            <ac:spMk id="464" creationId="{EAD86761-308E-4BDD-98C3-5442ECB7F5DE}"/>
          </ac:spMkLst>
        </pc:spChg>
        <pc:spChg chg="add mod">
          <ac:chgData name="Stalin Jacob Wilson Packia Dhas" userId="050d7d71-3621-4503-95e8-1c9a9d962492" providerId="ADAL" clId="{3FBC77E1-FE42-4F9E-B4B2-3759F3328945}" dt="2026-04-27T23:43:55.154" v="6910"/>
          <ac:spMkLst>
            <pc:docMk/>
            <pc:sldMk cId="3807467259" sldId="910"/>
            <ac:spMk id="465" creationId="{ACC6F354-2B0F-4867-9ED0-38C5BC679096}"/>
          </ac:spMkLst>
        </pc:spChg>
        <pc:spChg chg="add mod">
          <ac:chgData name="Stalin Jacob Wilson Packia Dhas" userId="050d7d71-3621-4503-95e8-1c9a9d962492" providerId="ADAL" clId="{3FBC77E1-FE42-4F9E-B4B2-3759F3328945}" dt="2026-04-27T23:43:55.163" v="6919"/>
          <ac:spMkLst>
            <pc:docMk/>
            <pc:sldMk cId="3807467259" sldId="910"/>
            <ac:spMk id="466" creationId="{4FD207E0-D5C4-40C4-83E3-AB3F9E7B7B59}"/>
          </ac:spMkLst>
        </pc:spChg>
        <pc:spChg chg="add mod">
          <ac:chgData name="Stalin Jacob Wilson Packia Dhas" userId="050d7d71-3621-4503-95e8-1c9a9d962492" providerId="ADAL" clId="{3FBC77E1-FE42-4F9E-B4B2-3759F3328945}" dt="2026-04-27T23:43:55.171" v="6928"/>
          <ac:spMkLst>
            <pc:docMk/>
            <pc:sldMk cId="3807467259" sldId="910"/>
            <ac:spMk id="467" creationId="{6CEAD3EA-A37D-43B9-A673-363B5724CA42}"/>
          </ac:spMkLst>
        </pc:spChg>
        <pc:spChg chg="add mod">
          <ac:chgData name="Stalin Jacob Wilson Packia Dhas" userId="050d7d71-3621-4503-95e8-1c9a9d962492" providerId="ADAL" clId="{3FBC77E1-FE42-4F9E-B4B2-3759F3328945}" dt="2026-04-27T23:43:55.180" v="6937"/>
          <ac:spMkLst>
            <pc:docMk/>
            <pc:sldMk cId="3807467259" sldId="910"/>
            <ac:spMk id="468" creationId="{BBB1903C-D041-47DD-8DA2-92290EE49A78}"/>
          </ac:spMkLst>
        </pc:spChg>
        <pc:spChg chg="add mod">
          <ac:chgData name="Stalin Jacob Wilson Packia Dhas" userId="050d7d71-3621-4503-95e8-1c9a9d962492" providerId="ADAL" clId="{3FBC77E1-FE42-4F9E-B4B2-3759F3328945}" dt="2026-04-27T23:43:55.187" v="6946"/>
          <ac:spMkLst>
            <pc:docMk/>
            <pc:sldMk cId="3807467259" sldId="910"/>
            <ac:spMk id="469" creationId="{5D3F4AED-59AF-4854-9EF6-4E009C0CA88C}"/>
          </ac:spMkLst>
        </pc:spChg>
        <pc:spChg chg="add mod">
          <ac:chgData name="Stalin Jacob Wilson Packia Dhas" userId="050d7d71-3621-4503-95e8-1c9a9d962492" providerId="ADAL" clId="{3FBC77E1-FE42-4F9E-B4B2-3759F3328945}" dt="2026-04-27T23:43:55.195" v="6955"/>
          <ac:spMkLst>
            <pc:docMk/>
            <pc:sldMk cId="3807467259" sldId="910"/>
            <ac:spMk id="470" creationId="{D3E34279-4A99-4190-A30F-0536DDB7E834}"/>
          </ac:spMkLst>
        </pc:spChg>
        <pc:spChg chg="add mod">
          <ac:chgData name="Stalin Jacob Wilson Packia Dhas" userId="050d7d71-3621-4503-95e8-1c9a9d962492" providerId="ADAL" clId="{3FBC77E1-FE42-4F9E-B4B2-3759F3328945}" dt="2026-04-27T23:43:55.196" v="6964"/>
          <ac:spMkLst>
            <pc:docMk/>
            <pc:sldMk cId="3807467259" sldId="910"/>
            <ac:spMk id="471" creationId="{F9F1CFF8-9368-46BE-A09D-0E18A051AA38}"/>
          </ac:spMkLst>
        </pc:spChg>
        <pc:spChg chg="add mod">
          <ac:chgData name="Stalin Jacob Wilson Packia Dhas" userId="050d7d71-3621-4503-95e8-1c9a9d962492" providerId="ADAL" clId="{3FBC77E1-FE42-4F9E-B4B2-3759F3328945}" dt="2026-04-27T23:43:55.204" v="6973"/>
          <ac:spMkLst>
            <pc:docMk/>
            <pc:sldMk cId="3807467259" sldId="910"/>
            <ac:spMk id="472" creationId="{AC5C2D26-B015-4D00-A22E-4D20E0287B9D}"/>
          </ac:spMkLst>
        </pc:spChg>
        <pc:spChg chg="add mod">
          <ac:chgData name="Stalin Jacob Wilson Packia Dhas" userId="050d7d71-3621-4503-95e8-1c9a9d962492" providerId="ADAL" clId="{3FBC77E1-FE42-4F9E-B4B2-3759F3328945}" dt="2026-04-27T23:43:55.213" v="6982"/>
          <ac:spMkLst>
            <pc:docMk/>
            <pc:sldMk cId="3807467259" sldId="910"/>
            <ac:spMk id="473" creationId="{0F41A973-1E8E-4204-B820-62E805BD01F1}"/>
          </ac:spMkLst>
        </pc:spChg>
        <pc:spChg chg="add mod">
          <ac:chgData name="Stalin Jacob Wilson Packia Dhas" userId="050d7d71-3621-4503-95e8-1c9a9d962492" providerId="ADAL" clId="{3FBC77E1-FE42-4F9E-B4B2-3759F3328945}" dt="2026-04-27T23:43:55.221" v="6991"/>
          <ac:spMkLst>
            <pc:docMk/>
            <pc:sldMk cId="3807467259" sldId="910"/>
            <ac:spMk id="474" creationId="{138D2A48-8027-4838-8BA4-51081C2E958F}"/>
          </ac:spMkLst>
        </pc:spChg>
        <pc:spChg chg="add mod">
          <ac:chgData name="Stalin Jacob Wilson Packia Dhas" userId="050d7d71-3621-4503-95e8-1c9a9d962492" providerId="ADAL" clId="{3FBC77E1-FE42-4F9E-B4B2-3759F3328945}" dt="2026-04-27T23:43:55.221" v="7000"/>
          <ac:spMkLst>
            <pc:docMk/>
            <pc:sldMk cId="3807467259" sldId="910"/>
            <ac:spMk id="475" creationId="{39DE00A8-25E8-49F4-B2F0-49F3EC980B2C}"/>
          </ac:spMkLst>
        </pc:spChg>
        <pc:spChg chg="add mod">
          <ac:chgData name="Stalin Jacob Wilson Packia Dhas" userId="050d7d71-3621-4503-95e8-1c9a9d962492" providerId="ADAL" clId="{3FBC77E1-FE42-4F9E-B4B2-3759F3328945}" dt="2026-04-27T23:43:55.230" v="7009"/>
          <ac:spMkLst>
            <pc:docMk/>
            <pc:sldMk cId="3807467259" sldId="910"/>
            <ac:spMk id="476" creationId="{3AD5695C-7CE5-4DD5-B33F-7880A3F9F818}"/>
          </ac:spMkLst>
        </pc:spChg>
        <pc:spChg chg="add mod">
          <ac:chgData name="Stalin Jacob Wilson Packia Dhas" userId="050d7d71-3621-4503-95e8-1c9a9d962492" providerId="ADAL" clId="{3FBC77E1-FE42-4F9E-B4B2-3759F3328945}" dt="2026-04-27T23:43:55.238" v="7018"/>
          <ac:spMkLst>
            <pc:docMk/>
            <pc:sldMk cId="3807467259" sldId="910"/>
            <ac:spMk id="477" creationId="{82912091-2E80-4C82-A98E-EE3D9EC87C0D}"/>
          </ac:spMkLst>
        </pc:spChg>
        <pc:spChg chg="add mod">
          <ac:chgData name="Stalin Jacob Wilson Packia Dhas" userId="050d7d71-3621-4503-95e8-1c9a9d962492" providerId="ADAL" clId="{3FBC77E1-FE42-4F9E-B4B2-3759F3328945}" dt="2026-04-27T23:43:55.247" v="7027"/>
          <ac:spMkLst>
            <pc:docMk/>
            <pc:sldMk cId="3807467259" sldId="910"/>
            <ac:spMk id="478" creationId="{15BB694F-851C-46F0-83C7-F00302580EA0}"/>
          </ac:spMkLst>
        </pc:spChg>
        <pc:spChg chg="add mod">
          <ac:chgData name="Stalin Jacob Wilson Packia Dhas" userId="050d7d71-3621-4503-95e8-1c9a9d962492" providerId="ADAL" clId="{3FBC77E1-FE42-4F9E-B4B2-3759F3328945}" dt="2026-04-27T23:43:55.255" v="7036"/>
          <ac:spMkLst>
            <pc:docMk/>
            <pc:sldMk cId="3807467259" sldId="910"/>
            <ac:spMk id="479" creationId="{FABE8E8C-6982-439A-BCCA-6DB57AABE30E}"/>
          </ac:spMkLst>
        </pc:spChg>
        <pc:spChg chg="add mod">
          <ac:chgData name="Stalin Jacob Wilson Packia Dhas" userId="050d7d71-3621-4503-95e8-1c9a9d962492" providerId="ADAL" clId="{3FBC77E1-FE42-4F9E-B4B2-3759F3328945}" dt="2026-04-27T23:43:55.264" v="7045"/>
          <ac:spMkLst>
            <pc:docMk/>
            <pc:sldMk cId="3807467259" sldId="910"/>
            <ac:spMk id="480" creationId="{7FE7BB15-0FEB-42C4-A356-2DAB6DAFABED}"/>
          </ac:spMkLst>
        </pc:spChg>
        <pc:spChg chg="add mod">
          <ac:chgData name="Stalin Jacob Wilson Packia Dhas" userId="050d7d71-3621-4503-95e8-1c9a9d962492" providerId="ADAL" clId="{3FBC77E1-FE42-4F9E-B4B2-3759F3328945}" dt="2026-04-27T23:43:55.270" v="7054"/>
          <ac:spMkLst>
            <pc:docMk/>
            <pc:sldMk cId="3807467259" sldId="910"/>
            <ac:spMk id="481" creationId="{E595E647-7BF3-4348-B6B1-F2968AFFCF93}"/>
          </ac:spMkLst>
        </pc:spChg>
        <pc:spChg chg="add mod">
          <ac:chgData name="Stalin Jacob Wilson Packia Dhas" userId="050d7d71-3621-4503-95e8-1c9a9d962492" providerId="ADAL" clId="{3FBC77E1-FE42-4F9E-B4B2-3759F3328945}" dt="2026-04-27T23:43:55.280" v="7063"/>
          <ac:spMkLst>
            <pc:docMk/>
            <pc:sldMk cId="3807467259" sldId="910"/>
            <ac:spMk id="482" creationId="{80BBA68D-D4E4-4623-8C81-1A5F3179418A}"/>
          </ac:spMkLst>
        </pc:spChg>
        <pc:spChg chg="add mod">
          <ac:chgData name="Stalin Jacob Wilson Packia Dhas" userId="050d7d71-3621-4503-95e8-1c9a9d962492" providerId="ADAL" clId="{3FBC77E1-FE42-4F9E-B4B2-3759F3328945}" dt="2026-04-27T23:43:55.290" v="7072"/>
          <ac:spMkLst>
            <pc:docMk/>
            <pc:sldMk cId="3807467259" sldId="910"/>
            <ac:spMk id="483" creationId="{C23B0C37-406D-415B-94A8-73723F690324}"/>
          </ac:spMkLst>
        </pc:spChg>
        <pc:spChg chg="add mod">
          <ac:chgData name="Stalin Jacob Wilson Packia Dhas" userId="050d7d71-3621-4503-95e8-1c9a9d962492" providerId="ADAL" clId="{3FBC77E1-FE42-4F9E-B4B2-3759F3328945}" dt="2026-04-27T23:43:55.297" v="7081"/>
          <ac:spMkLst>
            <pc:docMk/>
            <pc:sldMk cId="3807467259" sldId="910"/>
            <ac:spMk id="484" creationId="{E1D3E966-1E76-4F26-B3E1-BF32B1CAE2B3}"/>
          </ac:spMkLst>
        </pc:spChg>
        <pc:spChg chg="add mod">
          <ac:chgData name="Stalin Jacob Wilson Packia Dhas" userId="050d7d71-3621-4503-95e8-1c9a9d962492" providerId="ADAL" clId="{3FBC77E1-FE42-4F9E-B4B2-3759F3328945}" dt="2026-04-27T23:43:55.304" v="7090"/>
          <ac:spMkLst>
            <pc:docMk/>
            <pc:sldMk cId="3807467259" sldId="910"/>
            <ac:spMk id="485" creationId="{01AF3B2C-4B4E-462F-A5C0-B22060F25928}"/>
          </ac:spMkLst>
        </pc:spChg>
        <pc:spChg chg="add mod">
          <ac:chgData name="Stalin Jacob Wilson Packia Dhas" userId="050d7d71-3621-4503-95e8-1c9a9d962492" providerId="ADAL" clId="{3FBC77E1-FE42-4F9E-B4B2-3759F3328945}" dt="2026-04-27T23:43:55.314" v="7099"/>
          <ac:spMkLst>
            <pc:docMk/>
            <pc:sldMk cId="3807467259" sldId="910"/>
            <ac:spMk id="486" creationId="{8F28476D-CFF9-464C-A0EF-97ABDBB8AD4A}"/>
          </ac:spMkLst>
        </pc:spChg>
        <pc:spChg chg="add mod">
          <ac:chgData name="Stalin Jacob Wilson Packia Dhas" userId="050d7d71-3621-4503-95e8-1c9a9d962492" providerId="ADAL" clId="{3FBC77E1-FE42-4F9E-B4B2-3759F3328945}" dt="2026-04-27T23:43:55.322" v="7108"/>
          <ac:spMkLst>
            <pc:docMk/>
            <pc:sldMk cId="3807467259" sldId="910"/>
            <ac:spMk id="487" creationId="{02DC8B61-912D-47FC-8407-07A2334CBDE7}"/>
          </ac:spMkLst>
        </pc:spChg>
        <pc:spChg chg="add mod">
          <ac:chgData name="Stalin Jacob Wilson Packia Dhas" userId="050d7d71-3621-4503-95e8-1c9a9d962492" providerId="ADAL" clId="{3FBC77E1-FE42-4F9E-B4B2-3759F3328945}" dt="2026-04-27T23:43:55.328" v="7117"/>
          <ac:spMkLst>
            <pc:docMk/>
            <pc:sldMk cId="3807467259" sldId="910"/>
            <ac:spMk id="488" creationId="{E24A1812-A4A9-4F73-9533-A4D52D195BFC}"/>
          </ac:spMkLst>
        </pc:spChg>
        <pc:spChg chg="add mod">
          <ac:chgData name="Stalin Jacob Wilson Packia Dhas" userId="050d7d71-3621-4503-95e8-1c9a9d962492" providerId="ADAL" clId="{3FBC77E1-FE42-4F9E-B4B2-3759F3328945}" dt="2026-04-27T23:43:55.337" v="7126"/>
          <ac:spMkLst>
            <pc:docMk/>
            <pc:sldMk cId="3807467259" sldId="910"/>
            <ac:spMk id="489" creationId="{E551106C-94A8-4CAA-BBD0-15BBA61A90D6}"/>
          </ac:spMkLst>
        </pc:spChg>
        <pc:spChg chg="add mod">
          <ac:chgData name="Stalin Jacob Wilson Packia Dhas" userId="050d7d71-3621-4503-95e8-1c9a9d962492" providerId="ADAL" clId="{3FBC77E1-FE42-4F9E-B4B2-3759F3328945}" dt="2026-04-27T23:43:55.338" v="7135"/>
          <ac:spMkLst>
            <pc:docMk/>
            <pc:sldMk cId="3807467259" sldId="910"/>
            <ac:spMk id="490" creationId="{E4301D4B-B8AF-427E-BE47-F8554D7F9986}"/>
          </ac:spMkLst>
        </pc:spChg>
        <pc:spChg chg="add mod">
          <ac:chgData name="Stalin Jacob Wilson Packia Dhas" userId="050d7d71-3621-4503-95e8-1c9a9d962492" providerId="ADAL" clId="{3FBC77E1-FE42-4F9E-B4B2-3759F3328945}" dt="2026-04-27T23:43:55.348" v="7144"/>
          <ac:spMkLst>
            <pc:docMk/>
            <pc:sldMk cId="3807467259" sldId="910"/>
            <ac:spMk id="491" creationId="{10C4D224-2D15-48FF-B62E-13F40D9E55A5}"/>
          </ac:spMkLst>
        </pc:spChg>
        <pc:spChg chg="add mod">
          <ac:chgData name="Stalin Jacob Wilson Packia Dhas" userId="050d7d71-3621-4503-95e8-1c9a9d962492" providerId="ADAL" clId="{3FBC77E1-FE42-4F9E-B4B2-3759F3328945}" dt="2026-04-27T23:43:55.354" v="7153"/>
          <ac:spMkLst>
            <pc:docMk/>
            <pc:sldMk cId="3807467259" sldId="910"/>
            <ac:spMk id="492" creationId="{28845572-1C47-4AB2-86E5-8127BEDACB55}"/>
          </ac:spMkLst>
        </pc:spChg>
        <pc:spChg chg="add mod">
          <ac:chgData name="Stalin Jacob Wilson Packia Dhas" userId="050d7d71-3621-4503-95e8-1c9a9d962492" providerId="ADAL" clId="{3FBC77E1-FE42-4F9E-B4B2-3759F3328945}" dt="2026-04-27T23:43:55.370" v="7162"/>
          <ac:spMkLst>
            <pc:docMk/>
            <pc:sldMk cId="3807467259" sldId="910"/>
            <ac:spMk id="493" creationId="{58DE24CE-7B58-4896-9557-7F27C56E015F}"/>
          </ac:spMkLst>
        </pc:spChg>
        <pc:spChg chg="add mod">
          <ac:chgData name="Stalin Jacob Wilson Packia Dhas" userId="050d7d71-3621-4503-95e8-1c9a9d962492" providerId="ADAL" clId="{3FBC77E1-FE42-4F9E-B4B2-3759F3328945}" dt="2026-04-27T23:43:55.380" v="7171"/>
          <ac:spMkLst>
            <pc:docMk/>
            <pc:sldMk cId="3807467259" sldId="910"/>
            <ac:spMk id="494" creationId="{5620757F-5628-4A83-AAB2-E7E141FC9089}"/>
          </ac:spMkLst>
        </pc:spChg>
        <pc:spChg chg="add mod">
          <ac:chgData name="Stalin Jacob Wilson Packia Dhas" userId="050d7d71-3621-4503-95e8-1c9a9d962492" providerId="ADAL" clId="{3FBC77E1-FE42-4F9E-B4B2-3759F3328945}" dt="2026-04-27T23:43:55.391" v="7180"/>
          <ac:spMkLst>
            <pc:docMk/>
            <pc:sldMk cId="3807467259" sldId="910"/>
            <ac:spMk id="495" creationId="{264FC401-3D9B-44E3-A276-FCA7F4256CE1}"/>
          </ac:spMkLst>
        </pc:spChg>
        <pc:spChg chg="add mod">
          <ac:chgData name="Stalin Jacob Wilson Packia Dhas" userId="050d7d71-3621-4503-95e8-1c9a9d962492" providerId="ADAL" clId="{3FBC77E1-FE42-4F9E-B4B2-3759F3328945}" dt="2026-04-27T23:43:55.396" v="7189"/>
          <ac:spMkLst>
            <pc:docMk/>
            <pc:sldMk cId="3807467259" sldId="910"/>
            <ac:spMk id="496" creationId="{7EA9450E-7F46-4CC9-8A07-E95C57193081}"/>
          </ac:spMkLst>
        </pc:spChg>
        <pc:spChg chg="add mod">
          <ac:chgData name="Stalin Jacob Wilson Packia Dhas" userId="050d7d71-3621-4503-95e8-1c9a9d962492" providerId="ADAL" clId="{3FBC77E1-FE42-4F9E-B4B2-3759F3328945}" dt="2026-04-27T23:43:55.405" v="7198"/>
          <ac:spMkLst>
            <pc:docMk/>
            <pc:sldMk cId="3807467259" sldId="910"/>
            <ac:spMk id="497" creationId="{A8E34A47-839E-4181-A54B-737FC0A5F4CC}"/>
          </ac:spMkLst>
        </pc:spChg>
        <pc:spChg chg="add mod">
          <ac:chgData name="Stalin Jacob Wilson Packia Dhas" userId="050d7d71-3621-4503-95e8-1c9a9d962492" providerId="ADAL" clId="{3FBC77E1-FE42-4F9E-B4B2-3759F3328945}" dt="2026-04-27T23:43:55.414" v="7207"/>
          <ac:spMkLst>
            <pc:docMk/>
            <pc:sldMk cId="3807467259" sldId="910"/>
            <ac:spMk id="498" creationId="{E89023D6-FA31-40C9-AC8D-771268D8D9CF}"/>
          </ac:spMkLst>
        </pc:spChg>
        <pc:spChg chg="add mod">
          <ac:chgData name="Stalin Jacob Wilson Packia Dhas" userId="050d7d71-3621-4503-95e8-1c9a9d962492" providerId="ADAL" clId="{3FBC77E1-FE42-4F9E-B4B2-3759F3328945}" dt="2026-04-27T23:43:55.420" v="7216"/>
          <ac:spMkLst>
            <pc:docMk/>
            <pc:sldMk cId="3807467259" sldId="910"/>
            <ac:spMk id="499" creationId="{91210F5D-FEAD-4C7C-A7F8-017AEBA78C92}"/>
          </ac:spMkLst>
        </pc:spChg>
        <pc:spChg chg="add mod">
          <ac:chgData name="Stalin Jacob Wilson Packia Dhas" userId="050d7d71-3621-4503-95e8-1c9a9d962492" providerId="ADAL" clId="{3FBC77E1-FE42-4F9E-B4B2-3759F3328945}" dt="2026-04-27T23:43:55.437" v="7225"/>
          <ac:spMkLst>
            <pc:docMk/>
            <pc:sldMk cId="3807467259" sldId="910"/>
            <ac:spMk id="500" creationId="{06F35D2C-A684-4485-BC41-4266034A5FD3}"/>
          </ac:spMkLst>
        </pc:spChg>
        <pc:spChg chg="add mod">
          <ac:chgData name="Stalin Jacob Wilson Packia Dhas" userId="050d7d71-3621-4503-95e8-1c9a9d962492" providerId="ADAL" clId="{3FBC77E1-FE42-4F9E-B4B2-3759F3328945}" dt="2026-04-27T23:43:55.447" v="7234"/>
          <ac:spMkLst>
            <pc:docMk/>
            <pc:sldMk cId="3807467259" sldId="910"/>
            <ac:spMk id="501" creationId="{DF00CE1F-A78D-4F77-9419-08C607A889FC}"/>
          </ac:spMkLst>
        </pc:spChg>
        <pc:spChg chg="add mod">
          <ac:chgData name="Stalin Jacob Wilson Packia Dhas" userId="050d7d71-3621-4503-95e8-1c9a9d962492" providerId="ADAL" clId="{3FBC77E1-FE42-4F9E-B4B2-3759F3328945}" dt="2026-04-27T23:43:55.455" v="7243"/>
          <ac:spMkLst>
            <pc:docMk/>
            <pc:sldMk cId="3807467259" sldId="910"/>
            <ac:spMk id="502" creationId="{9494963F-A6FB-40B0-94FE-4E827085C42B}"/>
          </ac:spMkLst>
        </pc:spChg>
        <pc:spChg chg="add mod">
          <ac:chgData name="Stalin Jacob Wilson Packia Dhas" userId="050d7d71-3621-4503-95e8-1c9a9d962492" providerId="ADAL" clId="{3FBC77E1-FE42-4F9E-B4B2-3759F3328945}" dt="2026-04-27T23:43:55.464" v="7252"/>
          <ac:spMkLst>
            <pc:docMk/>
            <pc:sldMk cId="3807467259" sldId="910"/>
            <ac:spMk id="503" creationId="{2E36139C-5E80-4FCF-B8EE-736978171B15}"/>
          </ac:spMkLst>
        </pc:spChg>
        <pc:spChg chg="add mod">
          <ac:chgData name="Stalin Jacob Wilson Packia Dhas" userId="050d7d71-3621-4503-95e8-1c9a9d962492" providerId="ADAL" clId="{3FBC77E1-FE42-4F9E-B4B2-3759F3328945}" dt="2026-04-27T23:43:55.475" v="7261"/>
          <ac:spMkLst>
            <pc:docMk/>
            <pc:sldMk cId="3807467259" sldId="910"/>
            <ac:spMk id="504" creationId="{705659A9-B12D-4A15-9BE1-24F95486EBB1}"/>
          </ac:spMkLst>
        </pc:spChg>
        <pc:spChg chg="add mod">
          <ac:chgData name="Stalin Jacob Wilson Packia Dhas" userId="050d7d71-3621-4503-95e8-1c9a9d962492" providerId="ADAL" clId="{3FBC77E1-FE42-4F9E-B4B2-3759F3328945}" dt="2026-04-27T23:43:55.485" v="7270"/>
          <ac:spMkLst>
            <pc:docMk/>
            <pc:sldMk cId="3807467259" sldId="910"/>
            <ac:spMk id="505" creationId="{2D1E0D6F-B797-4573-ADD9-C553423A4740}"/>
          </ac:spMkLst>
        </pc:spChg>
        <pc:spChg chg="add mod">
          <ac:chgData name="Stalin Jacob Wilson Packia Dhas" userId="050d7d71-3621-4503-95e8-1c9a9d962492" providerId="ADAL" clId="{3FBC77E1-FE42-4F9E-B4B2-3759F3328945}" dt="2026-04-27T23:43:55.495" v="7279"/>
          <ac:spMkLst>
            <pc:docMk/>
            <pc:sldMk cId="3807467259" sldId="910"/>
            <ac:spMk id="506" creationId="{A7254E2F-18B4-4C12-913D-77F1CABC1CA9}"/>
          </ac:spMkLst>
        </pc:spChg>
        <pc:spChg chg="add mod">
          <ac:chgData name="Stalin Jacob Wilson Packia Dhas" userId="050d7d71-3621-4503-95e8-1c9a9d962492" providerId="ADAL" clId="{3FBC77E1-FE42-4F9E-B4B2-3759F3328945}" dt="2026-04-27T23:43:55.503" v="7288"/>
          <ac:spMkLst>
            <pc:docMk/>
            <pc:sldMk cId="3807467259" sldId="910"/>
            <ac:spMk id="507" creationId="{EE5C3C37-F5B5-40AE-BA49-4E3E0B194262}"/>
          </ac:spMkLst>
        </pc:spChg>
        <pc:spChg chg="add mod">
          <ac:chgData name="Stalin Jacob Wilson Packia Dhas" userId="050d7d71-3621-4503-95e8-1c9a9d962492" providerId="ADAL" clId="{3FBC77E1-FE42-4F9E-B4B2-3759F3328945}" dt="2026-04-27T23:43:55.511" v="7297"/>
          <ac:spMkLst>
            <pc:docMk/>
            <pc:sldMk cId="3807467259" sldId="910"/>
            <ac:spMk id="508" creationId="{4F79E4E8-D7A9-4D52-A70F-6C46421E96A9}"/>
          </ac:spMkLst>
        </pc:spChg>
        <pc:spChg chg="add mod">
          <ac:chgData name="Stalin Jacob Wilson Packia Dhas" userId="050d7d71-3621-4503-95e8-1c9a9d962492" providerId="ADAL" clId="{3FBC77E1-FE42-4F9E-B4B2-3759F3328945}" dt="2026-04-27T23:43:55.519" v="7306"/>
          <ac:spMkLst>
            <pc:docMk/>
            <pc:sldMk cId="3807467259" sldId="910"/>
            <ac:spMk id="509" creationId="{CEBB6298-1407-4DE0-A98F-455AB9A469A8}"/>
          </ac:spMkLst>
        </pc:spChg>
        <pc:spChg chg="add mod">
          <ac:chgData name="Stalin Jacob Wilson Packia Dhas" userId="050d7d71-3621-4503-95e8-1c9a9d962492" providerId="ADAL" clId="{3FBC77E1-FE42-4F9E-B4B2-3759F3328945}" dt="2026-04-27T23:43:55.530" v="7315"/>
          <ac:spMkLst>
            <pc:docMk/>
            <pc:sldMk cId="3807467259" sldId="910"/>
            <ac:spMk id="510" creationId="{C8A60AF4-A4E4-4559-96DC-7555F8311C33}"/>
          </ac:spMkLst>
        </pc:spChg>
        <pc:spChg chg="add mod">
          <ac:chgData name="Stalin Jacob Wilson Packia Dhas" userId="050d7d71-3621-4503-95e8-1c9a9d962492" providerId="ADAL" clId="{3FBC77E1-FE42-4F9E-B4B2-3759F3328945}" dt="2026-04-27T23:43:55.539" v="7324"/>
          <ac:spMkLst>
            <pc:docMk/>
            <pc:sldMk cId="3807467259" sldId="910"/>
            <ac:spMk id="511" creationId="{527B0833-64C9-4017-AC82-B4714216CACC}"/>
          </ac:spMkLst>
        </pc:spChg>
        <pc:spChg chg="add mod">
          <ac:chgData name="Stalin Jacob Wilson Packia Dhas" userId="050d7d71-3621-4503-95e8-1c9a9d962492" providerId="ADAL" clId="{3FBC77E1-FE42-4F9E-B4B2-3759F3328945}" dt="2026-04-27T23:43:55.546" v="7333"/>
          <ac:spMkLst>
            <pc:docMk/>
            <pc:sldMk cId="3807467259" sldId="910"/>
            <ac:spMk id="512" creationId="{2AA41219-4AB5-457A-A96A-E0C0180A5BC2}"/>
          </ac:spMkLst>
        </pc:spChg>
        <pc:spChg chg="add mod">
          <ac:chgData name="Stalin Jacob Wilson Packia Dhas" userId="050d7d71-3621-4503-95e8-1c9a9d962492" providerId="ADAL" clId="{3FBC77E1-FE42-4F9E-B4B2-3759F3328945}" dt="2026-04-27T23:43:55.555" v="7342"/>
          <ac:spMkLst>
            <pc:docMk/>
            <pc:sldMk cId="3807467259" sldId="910"/>
            <ac:spMk id="513" creationId="{99264B0A-2F02-4C8B-9F88-D6CCBD3BB783}"/>
          </ac:spMkLst>
        </pc:spChg>
        <pc:spChg chg="add mod">
          <ac:chgData name="Stalin Jacob Wilson Packia Dhas" userId="050d7d71-3621-4503-95e8-1c9a9d962492" providerId="ADAL" clId="{3FBC77E1-FE42-4F9E-B4B2-3759F3328945}" dt="2026-04-27T23:43:55.562" v="7351"/>
          <ac:spMkLst>
            <pc:docMk/>
            <pc:sldMk cId="3807467259" sldId="910"/>
            <ac:spMk id="514" creationId="{106914A5-3DA4-4A58-83B6-B8ACF6DA0CDF}"/>
          </ac:spMkLst>
        </pc:spChg>
        <pc:spChg chg="add mod">
          <ac:chgData name="Stalin Jacob Wilson Packia Dhas" userId="050d7d71-3621-4503-95e8-1c9a9d962492" providerId="ADAL" clId="{3FBC77E1-FE42-4F9E-B4B2-3759F3328945}" dt="2026-04-27T23:43:55.570" v="7360"/>
          <ac:spMkLst>
            <pc:docMk/>
            <pc:sldMk cId="3807467259" sldId="910"/>
            <ac:spMk id="515" creationId="{49B1884F-CDE0-43D0-A5AB-2E4CE8BC2041}"/>
          </ac:spMkLst>
        </pc:spChg>
        <pc:spChg chg="add mod">
          <ac:chgData name="Stalin Jacob Wilson Packia Dhas" userId="050d7d71-3621-4503-95e8-1c9a9d962492" providerId="ADAL" clId="{3FBC77E1-FE42-4F9E-B4B2-3759F3328945}" dt="2026-04-27T23:43:55.582" v="7369"/>
          <ac:spMkLst>
            <pc:docMk/>
            <pc:sldMk cId="3807467259" sldId="910"/>
            <ac:spMk id="516" creationId="{272F47EE-4ACE-4A4A-97A2-88D3F4A29AD1}"/>
          </ac:spMkLst>
        </pc:spChg>
        <pc:spChg chg="add mod">
          <ac:chgData name="Stalin Jacob Wilson Packia Dhas" userId="050d7d71-3621-4503-95e8-1c9a9d962492" providerId="ADAL" clId="{3FBC77E1-FE42-4F9E-B4B2-3759F3328945}" dt="2026-04-27T23:43:55.589" v="7378"/>
          <ac:spMkLst>
            <pc:docMk/>
            <pc:sldMk cId="3807467259" sldId="910"/>
            <ac:spMk id="517" creationId="{39D322C8-08E4-4F0C-B181-1FFFA9087644}"/>
          </ac:spMkLst>
        </pc:spChg>
        <pc:spChg chg="add mod">
          <ac:chgData name="Stalin Jacob Wilson Packia Dhas" userId="050d7d71-3621-4503-95e8-1c9a9d962492" providerId="ADAL" clId="{3FBC77E1-FE42-4F9E-B4B2-3759F3328945}" dt="2026-04-27T23:43:55.595" v="7387"/>
          <ac:spMkLst>
            <pc:docMk/>
            <pc:sldMk cId="3807467259" sldId="910"/>
            <ac:spMk id="518" creationId="{6A2DB678-912C-4CE5-8429-E96AD016D9CA}"/>
          </ac:spMkLst>
        </pc:spChg>
        <pc:spChg chg="add mod">
          <ac:chgData name="Stalin Jacob Wilson Packia Dhas" userId="050d7d71-3621-4503-95e8-1c9a9d962492" providerId="ADAL" clId="{3FBC77E1-FE42-4F9E-B4B2-3759F3328945}" dt="2026-04-27T23:43:55.597" v="7396"/>
          <ac:spMkLst>
            <pc:docMk/>
            <pc:sldMk cId="3807467259" sldId="910"/>
            <ac:spMk id="519" creationId="{062C1F17-8336-4BD9-881C-6A1D10DCB511}"/>
          </ac:spMkLst>
        </pc:spChg>
        <pc:spChg chg="add mod">
          <ac:chgData name="Stalin Jacob Wilson Packia Dhas" userId="050d7d71-3621-4503-95e8-1c9a9d962492" providerId="ADAL" clId="{3FBC77E1-FE42-4F9E-B4B2-3759F3328945}" dt="2026-04-27T23:43:55.612" v="7405"/>
          <ac:spMkLst>
            <pc:docMk/>
            <pc:sldMk cId="3807467259" sldId="910"/>
            <ac:spMk id="520" creationId="{56FB5212-1710-408F-9E88-B8480824D2FF}"/>
          </ac:spMkLst>
        </pc:spChg>
        <pc:spChg chg="add mod">
          <ac:chgData name="Stalin Jacob Wilson Packia Dhas" userId="050d7d71-3621-4503-95e8-1c9a9d962492" providerId="ADAL" clId="{3FBC77E1-FE42-4F9E-B4B2-3759F3328945}" dt="2026-04-27T23:43:55.620" v="7414"/>
          <ac:spMkLst>
            <pc:docMk/>
            <pc:sldMk cId="3807467259" sldId="910"/>
            <ac:spMk id="521" creationId="{D161D2EC-4DCA-45B4-B4C8-25B216A44950}"/>
          </ac:spMkLst>
        </pc:spChg>
        <pc:spChg chg="add mod">
          <ac:chgData name="Stalin Jacob Wilson Packia Dhas" userId="050d7d71-3621-4503-95e8-1c9a9d962492" providerId="ADAL" clId="{3FBC77E1-FE42-4F9E-B4B2-3759F3328945}" dt="2026-04-27T23:43:55.628" v="7423"/>
          <ac:spMkLst>
            <pc:docMk/>
            <pc:sldMk cId="3807467259" sldId="910"/>
            <ac:spMk id="522" creationId="{594561BC-782D-40EE-9903-D35D1B9DB1F4}"/>
          </ac:spMkLst>
        </pc:spChg>
        <pc:spChg chg="add mod">
          <ac:chgData name="Stalin Jacob Wilson Packia Dhas" userId="050d7d71-3621-4503-95e8-1c9a9d962492" providerId="ADAL" clId="{3FBC77E1-FE42-4F9E-B4B2-3759F3328945}" dt="2026-04-27T23:43:55.637" v="7432"/>
          <ac:spMkLst>
            <pc:docMk/>
            <pc:sldMk cId="3807467259" sldId="910"/>
            <ac:spMk id="523" creationId="{C4C262E5-CC30-4847-9456-6BA9F5344CAF}"/>
          </ac:spMkLst>
        </pc:spChg>
        <pc:spChg chg="add mod">
          <ac:chgData name="Stalin Jacob Wilson Packia Dhas" userId="050d7d71-3621-4503-95e8-1c9a9d962492" providerId="ADAL" clId="{3FBC77E1-FE42-4F9E-B4B2-3759F3328945}" dt="2026-04-27T23:43:55.644" v="7441"/>
          <ac:spMkLst>
            <pc:docMk/>
            <pc:sldMk cId="3807467259" sldId="910"/>
            <ac:spMk id="524" creationId="{AFEF2CF3-10F2-4CFC-80AC-21BDB7364D95}"/>
          </ac:spMkLst>
        </pc:spChg>
        <pc:spChg chg="add mod">
          <ac:chgData name="Stalin Jacob Wilson Packia Dhas" userId="050d7d71-3621-4503-95e8-1c9a9d962492" providerId="ADAL" clId="{3FBC77E1-FE42-4F9E-B4B2-3759F3328945}" dt="2026-04-27T23:43:55.652" v="7450"/>
          <ac:spMkLst>
            <pc:docMk/>
            <pc:sldMk cId="3807467259" sldId="910"/>
            <ac:spMk id="525" creationId="{859ECFB1-3266-4D16-9999-CB179AA81A4C}"/>
          </ac:spMkLst>
        </pc:spChg>
        <pc:spChg chg="add mod">
          <ac:chgData name="Stalin Jacob Wilson Packia Dhas" userId="050d7d71-3621-4503-95e8-1c9a9d962492" providerId="ADAL" clId="{3FBC77E1-FE42-4F9E-B4B2-3759F3328945}" dt="2026-04-27T23:43:55.661" v="7459"/>
          <ac:spMkLst>
            <pc:docMk/>
            <pc:sldMk cId="3807467259" sldId="910"/>
            <ac:spMk id="526" creationId="{3D3204CB-42D4-4E75-A6E2-C2F0E8F56E54}"/>
          </ac:spMkLst>
        </pc:spChg>
        <pc:spChg chg="add mod">
          <ac:chgData name="Stalin Jacob Wilson Packia Dhas" userId="050d7d71-3621-4503-95e8-1c9a9d962492" providerId="ADAL" clId="{3FBC77E1-FE42-4F9E-B4B2-3759F3328945}" dt="2026-04-27T23:43:55.672" v="7468"/>
          <ac:spMkLst>
            <pc:docMk/>
            <pc:sldMk cId="3807467259" sldId="910"/>
            <ac:spMk id="527" creationId="{C36BB512-2E03-41C9-92EF-E38BDD3BEC8C}"/>
          </ac:spMkLst>
        </pc:spChg>
        <pc:spChg chg="add mod">
          <ac:chgData name="Stalin Jacob Wilson Packia Dhas" userId="050d7d71-3621-4503-95e8-1c9a9d962492" providerId="ADAL" clId="{3FBC77E1-FE42-4F9E-B4B2-3759F3328945}" dt="2026-04-27T23:43:55.680" v="7477"/>
          <ac:spMkLst>
            <pc:docMk/>
            <pc:sldMk cId="3807467259" sldId="910"/>
            <ac:spMk id="528" creationId="{9126DEC7-89F2-4746-A7A5-D6F7EF42722A}"/>
          </ac:spMkLst>
        </pc:spChg>
        <pc:spChg chg="add mod">
          <ac:chgData name="Stalin Jacob Wilson Packia Dhas" userId="050d7d71-3621-4503-95e8-1c9a9d962492" providerId="ADAL" clId="{3FBC77E1-FE42-4F9E-B4B2-3759F3328945}" dt="2026-04-27T23:43:55.688" v="7486"/>
          <ac:spMkLst>
            <pc:docMk/>
            <pc:sldMk cId="3807467259" sldId="910"/>
            <ac:spMk id="529" creationId="{7ED6104F-ED1B-4E74-8AE8-9961976960B8}"/>
          </ac:spMkLst>
        </pc:spChg>
        <pc:spChg chg="add mod">
          <ac:chgData name="Stalin Jacob Wilson Packia Dhas" userId="050d7d71-3621-4503-95e8-1c9a9d962492" providerId="ADAL" clId="{3FBC77E1-FE42-4F9E-B4B2-3759F3328945}" dt="2026-04-27T23:43:55.688" v="7495"/>
          <ac:spMkLst>
            <pc:docMk/>
            <pc:sldMk cId="3807467259" sldId="910"/>
            <ac:spMk id="530" creationId="{A3575905-5E35-494E-9426-575B078AB3F5}"/>
          </ac:spMkLst>
        </pc:spChg>
        <pc:spChg chg="add mod">
          <ac:chgData name="Stalin Jacob Wilson Packia Dhas" userId="050d7d71-3621-4503-95e8-1c9a9d962492" providerId="ADAL" clId="{3FBC77E1-FE42-4F9E-B4B2-3759F3328945}" dt="2026-04-27T23:43:55.697" v="7504"/>
          <ac:spMkLst>
            <pc:docMk/>
            <pc:sldMk cId="3807467259" sldId="910"/>
            <ac:spMk id="531" creationId="{FA47E482-9FF0-44E3-8165-B4EA929772AE}"/>
          </ac:spMkLst>
        </pc:spChg>
        <pc:spChg chg="add mod">
          <ac:chgData name="Stalin Jacob Wilson Packia Dhas" userId="050d7d71-3621-4503-95e8-1c9a9d962492" providerId="ADAL" clId="{3FBC77E1-FE42-4F9E-B4B2-3759F3328945}" dt="2026-04-27T23:43:55.707" v="7513"/>
          <ac:spMkLst>
            <pc:docMk/>
            <pc:sldMk cId="3807467259" sldId="910"/>
            <ac:spMk id="532" creationId="{9AF54442-A4C6-489A-9CB5-45A57F58A3C5}"/>
          </ac:spMkLst>
        </pc:spChg>
        <pc:spChg chg="add mod">
          <ac:chgData name="Stalin Jacob Wilson Packia Dhas" userId="050d7d71-3621-4503-95e8-1c9a9d962492" providerId="ADAL" clId="{3FBC77E1-FE42-4F9E-B4B2-3759F3328945}" dt="2026-04-27T23:43:55.713" v="7522"/>
          <ac:spMkLst>
            <pc:docMk/>
            <pc:sldMk cId="3807467259" sldId="910"/>
            <ac:spMk id="533" creationId="{CEA5CBA5-A3F9-4D32-937B-3D252C725923}"/>
          </ac:spMkLst>
        </pc:spChg>
        <pc:spChg chg="add mod">
          <ac:chgData name="Stalin Jacob Wilson Packia Dhas" userId="050d7d71-3621-4503-95e8-1c9a9d962492" providerId="ADAL" clId="{3FBC77E1-FE42-4F9E-B4B2-3759F3328945}" dt="2026-04-27T23:43:55.721" v="7531"/>
          <ac:spMkLst>
            <pc:docMk/>
            <pc:sldMk cId="3807467259" sldId="910"/>
            <ac:spMk id="534" creationId="{3EDBF1D0-13FA-4575-9A0A-FB7335BD36F7}"/>
          </ac:spMkLst>
        </pc:spChg>
        <pc:spChg chg="add mod">
          <ac:chgData name="Stalin Jacob Wilson Packia Dhas" userId="050d7d71-3621-4503-95e8-1c9a9d962492" providerId="ADAL" clId="{3FBC77E1-FE42-4F9E-B4B2-3759F3328945}" dt="2026-04-27T23:43:55.730" v="7540"/>
          <ac:spMkLst>
            <pc:docMk/>
            <pc:sldMk cId="3807467259" sldId="910"/>
            <ac:spMk id="535" creationId="{ECA7D95B-A2CF-4BE6-A0C7-6BE130EB49FE}"/>
          </ac:spMkLst>
        </pc:spChg>
        <pc:spChg chg="add mod">
          <ac:chgData name="Stalin Jacob Wilson Packia Dhas" userId="050d7d71-3621-4503-95e8-1c9a9d962492" providerId="ADAL" clId="{3FBC77E1-FE42-4F9E-B4B2-3759F3328945}" dt="2026-04-27T23:43:55.737" v="7549"/>
          <ac:spMkLst>
            <pc:docMk/>
            <pc:sldMk cId="3807467259" sldId="910"/>
            <ac:spMk id="536" creationId="{469EF2E9-6BF0-4C41-9904-B4D9250F3E8E}"/>
          </ac:spMkLst>
        </pc:spChg>
        <pc:spChg chg="add mod">
          <ac:chgData name="Stalin Jacob Wilson Packia Dhas" userId="050d7d71-3621-4503-95e8-1c9a9d962492" providerId="ADAL" clId="{3FBC77E1-FE42-4F9E-B4B2-3759F3328945}" dt="2026-04-27T23:43:55.745" v="7558"/>
          <ac:spMkLst>
            <pc:docMk/>
            <pc:sldMk cId="3807467259" sldId="910"/>
            <ac:spMk id="537" creationId="{93DD17BD-3CC9-4D5A-A1F3-B5035E06C9C0}"/>
          </ac:spMkLst>
        </pc:spChg>
        <pc:spChg chg="add mod">
          <ac:chgData name="Stalin Jacob Wilson Packia Dhas" userId="050d7d71-3621-4503-95e8-1c9a9d962492" providerId="ADAL" clId="{3FBC77E1-FE42-4F9E-B4B2-3759F3328945}" dt="2026-04-27T23:43:55.745" v="7567"/>
          <ac:spMkLst>
            <pc:docMk/>
            <pc:sldMk cId="3807467259" sldId="910"/>
            <ac:spMk id="538" creationId="{81BFEDCF-25FC-46DA-8053-C2DE13E6E0A2}"/>
          </ac:spMkLst>
        </pc:spChg>
        <pc:spChg chg="add mod">
          <ac:chgData name="Stalin Jacob Wilson Packia Dhas" userId="050d7d71-3621-4503-95e8-1c9a9d962492" providerId="ADAL" clId="{3FBC77E1-FE42-4F9E-B4B2-3759F3328945}" dt="2026-04-27T23:43:55.754" v="7576"/>
          <ac:spMkLst>
            <pc:docMk/>
            <pc:sldMk cId="3807467259" sldId="910"/>
            <ac:spMk id="539" creationId="{31395687-11AF-406D-9FBF-E34C6412CA2D}"/>
          </ac:spMkLst>
        </pc:spChg>
        <pc:spChg chg="add mod">
          <ac:chgData name="Stalin Jacob Wilson Packia Dhas" userId="050d7d71-3621-4503-95e8-1c9a9d962492" providerId="ADAL" clId="{3FBC77E1-FE42-4F9E-B4B2-3759F3328945}" dt="2026-04-27T23:43:55.762" v="7585"/>
          <ac:spMkLst>
            <pc:docMk/>
            <pc:sldMk cId="3807467259" sldId="910"/>
            <ac:spMk id="540" creationId="{20A184F8-0D48-46CD-8C70-CB229C69DE6B}"/>
          </ac:spMkLst>
        </pc:spChg>
        <pc:spChg chg="add mod">
          <ac:chgData name="Stalin Jacob Wilson Packia Dhas" userId="050d7d71-3621-4503-95e8-1c9a9d962492" providerId="ADAL" clId="{3FBC77E1-FE42-4F9E-B4B2-3759F3328945}" dt="2026-04-27T23:43:55.772" v="7594"/>
          <ac:spMkLst>
            <pc:docMk/>
            <pc:sldMk cId="3807467259" sldId="910"/>
            <ac:spMk id="541" creationId="{65A8F857-3402-4C05-B195-68EAC6008C09}"/>
          </ac:spMkLst>
        </pc:spChg>
        <pc:spChg chg="add mod">
          <ac:chgData name="Stalin Jacob Wilson Packia Dhas" userId="050d7d71-3621-4503-95e8-1c9a9d962492" providerId="ADAL" clId="{3FBC77E1-FE42-4F9E-B4B2-3759F3328945}" dt="2026-04-27T23:43:55.772" v="7603"/>
          <ac:spMkLst>
            <pc:docMk/>
            <pc:sldMk cId="3807467259" sldId="910"/>
            <ac:spMk id="542" creationId="{61FD0679-64E7-41D5-9087-F85ACD33B7E0}"/>
          </ac:spMkLst>
        </pc:spChg>
        <pc:spChg chg="add mod">
          <ac:chgData name="Stalin Jacob Wilson Packia Dhas" userId="050d7d71-3621-4503-95e8-1c9a9d962492" providerId="ADAL" clId="{3FBC77E1-FE42-4F9E-B4B2-3759F3328945}" dt="2026-04-27T23:43:55.780" v="7612"/>
          <ac:spMkLst>
            <pc:docMk/>
            <pc:sldMk cId="3807467259" sldId="910"/>
            <ac:spMk id="543" creationId="{7DB12593-045E-4426-B500-FA084D3B970C}"/>
          </ac:spMkLst>
        </pc:spChg>
        <pc:spChg chg="add mod">
          <ac:chgData name="Stalin Jacob Wilson Packia Dhas" userId="050d7d71-3621-4503-95e8-1c9a9d962492" providerId="ADAL" clId="{3FBC77E1-FE42-4F9E-B4B2-3759F3328945}" dt="2026-04-27T23:43:55.790" v="7621"/>
          <ac:spMkLst>
            <pc:docMk/>
            <pc:sldMk cId="3807467259" sldId="910"/>
            <ac:spMk id="544" creationId="{4AD67729-482B-48AB-B97A-C4BD51FC3DCE}"/>
          </ac:spMkLst>
        </pc:spChg>
        <pc:spChg chg="add mod">
          <ac:chgData name="Stalin Jacob Wilson Packia Dhas" userId="050d7d71-3621-4503-95e8-1c9a9d962492" providerId="ADAL" clId="{3FBC77E1-FE42-4F9E-B4B2-3759F3328945}" dt="2026-04-27T23:43:55.797" v="7630"/>
          <ac:spMkLst>
            <pc:docMk/>
            <pc:sldMk cId="3807467259" sldId="910"/>
            <ac:spMk id="545" creationId="{EFD03D59-A6CB-4BCA-AAEB-2F298CD281EF}"/>
          </ac:spMkLst>
        </pc:spChg>
        <pc:spChg chg="add mod">
          <ac:chgData name="Stalin Jacob Wilson Packia Dhas" userId="050d7d71-3621-4503-95e8-1c9a9d962492" providerId="ADAL" clId="{3FBC77E1-FE42-4F9E-B4B2-3759F3328945}" dt="2026-04-27T23:43:55.805" v="7639"/>
          <ac:spMkLst>
            <pc:docMk/>
            <pc:sldMk cId="3807467259" sldId="910"/>
            <ac:spMk id="546" creationId="{2DE0728C-BDF4-4221-99CF-BF5B1111B300}"/>
          </ac:spMkLst>
        </pc:spChg>
        <pc:spChg chg="add mod">
          <ac:chgData name="Stalin Jacob Wilson Packia Dhas" userId="050d7d71-3621-4503-95e8-1c9a9d962492" providerId="ADAL" clId="{3FBC77E1-FE42-4F9E-B4B2-3759F3328945}" dt="2026-04-27T23:43:55.812" v="7648"/>
          <ac:spMkLst>
            <pc:docMk/>
            <pc:sldMk cId="3807467259" sldId="910"/>
            <ac:spMk id="547" creationId="{338056E3-C48F-41DB-AEDB-299AA50FDD36}"/>
          </ac:spMkLst>
        </pc:spChg>
        <pc:spChg chg="add mod">
          <ac:chgData name="Stalin Jacob Wilson Packia Dhas" userId="050d7d71-3621-4503-95e8-1c9a9d962492" providerId="ADAL" clId="{3FBC77E1-FE42-4F9E-B4B2-3759F3328945}" dt="2026-04-27T23:43:55.820" v="7657"/>
          <ac:spMkLst>
            <pc:docMk/>
            <pc:sldMk cId="3807467259" sldId="910"/>
            <ac:spMk id="548" creationId="{89560B12-A1AE-45FA-9C22-8D2F7396245D}"/>
          </ac:spMkLst>
        </pc:spChg>
        <pc:spChg chg="add mod">
          <ac:chgData name="Stalin Jacob Wilson Packia Dhas" userId="050d7d71-3621-4503-95e8-1c9a9d962492" providerId="ADAL" clId="{3FBC77E1-FE42-4F9E-B4B2-3759F3328945}" dt="2026-04-27T23:43:55.831" v="7666"/>
          <ac:spMkLst>
            <pc:docMk/>
            <pc:sldMk cId="3807467259" sldId="910"/>
            <ac:spMk id="549" creationId="{FD28D2C8-2045-4298-AE0F-4B73901AF9E9}"/>
          </ac:spMkLst>
        </pc:spChg>
        <pc:spChg chg="add mod">
          <ac:chgData name="Stalin Jacob Wilson Packia Dhas" userId="050d7d71-3621-4503-95e8-1c9a9d962492" providerId="ADAL" clId="{3FBC77E1-FE42-4F9E-B4B2-3759F3328945}" dt="2026-04-27T23:43:55.846" v="7675"/>
          <ac:spMkLst>
            <pc:docMk/>
            <pc:sldMk cId="3807467259" sldId="910"/>
            <ac:spMk id="550" creationId="{F6C0BF34-9420-43FA-A185-7C509E075C17}"/>
          </ac:spMkLst>
        </pc:spChg>
        <pc:spChg chg="add mod">
          <ac:chgData name="Stalin Jacob Wilson Packia Dhas" userId="050d7d71-3621-4503-95e8-1c9a9d962492" providerId="ADAL" clId="{3FBC77E1-FE42-4F9E-B4B2-3759F3328945}" dt="2026-04-27T23:43:55.846" v="7684"/>
          <ac:spMkLst>
            <pc:docMk/>
            <pc:sldMk cId="3807467259" sldId="910"/>
            <ac:spMk id="551" creationId="{253AA9AF-42D0-47AA-B41F-D79349DECAA5}"/>
          </ac:spMkLst>
        </pc:spChg>
        <pc:spChg chg="add mod">
          <ac:chgData name="Stalin Jacob Wilson Packia Dhas" userId="050d7d71-3621-4503-95e8-1c9a9d962492" providerId="ADAL" clId="{3FBC77E1-FE42-4F9E-B4B2-3759F3328945}" dt="2026-04-27T23:43:55.855" v="7693"/>
          <ac:spMkLst>
            <pc:docMk/>
            <pc:sldMk cId="3807467259" sldId="910"/>
            <ac:spMk id="552" creationId="{35E9B168-2CAE-4536-B65A-D4982511B128}"/>
          </ac:spMkLst>
        </pc:spChg>
        <pc:spChg chg="add mod">
          <ac:chgData name="Stalin Jacob Wilson Packia Dhas" userId="050d7d71-3621-4503-95e8-1c9a9d962492" providerId="ADAL" clId="{3FBC77E1-FE42-4F9E-B4B2-3759F3328945}" dt="2026-04-27T23:43:55.862" v="7702"/>
          <ac:spMkLst>
            <pc:docMk/>
            <pc:sldMk cId="3807467259" sldId="910"/>
            <ac:spMk id="553" creationId="{8011FEE8-57E1-4E70-99C8-A8D0D923A435}"/>
          </ac:spMkLst>
        </pc:spChg>
        <pc:spChg chg="add mod">
          <ac:chgData name="Stalin Jacob Wilson Packia Dhas" userId="050d7d71-3621-4503-95e8-1c9a9d962492" providerId="ADAL" clId="{3FBC77E1-FE42-4F9E-B4B2-3759F3328945}" dt="2026-04-27T23:43:55.870" v="7711"/>
          <ac:spMkLst>
            <pc:docMk/>
            <pc:sldMk cId="3807467259" sldId="910"/>
            <ac:spMk id="554" creationId="{AE54AB20-4CA5-4361-9F56-35C3B036A4A6}"/>
          </ac:spMkLst>
        </pc:spChg>
        <pc:spChg chg="add mod">
          <ac:chgData name="Stalin Jacob Wilson Packia Dhas" userId="050d7d71-3621-4503-95e8-1c9a9d962492" providerId="ADAL" clId="{3FBC77E1-FE42-4F9E-B4B2-3759F3328945}" dt="2026-04-27T23:43:55.881" v="7720"/>
          <ac:spMkLst>
            <pc:docMk/>
            <pc:sldMk cId="3807467259" sldId="910"/>
            <ac:spMk id="555" creationId="{EC7D91B1-4FCC-4835-B3E3-ED358B3638D2}"/>
          </ac:spMkLst>
        </pc:spChg>
        <pc:spChg chg="add mod">
          <ac:chgData name="Stalin Jacob Wilson Packia Dhas" userId="050d7d71-3621-4503-95e8-1c9a9d962492" providerId="ADAL" clId="{3FBC77E1-FE42-4F9E-B4B2-3759F3328945}" dt="2026-04-27T23:43:55.888" v="7729"/>
          <ac:spMkLst>
            <pc:docMk/>
            <pc:sldMk cId="3807467259" sldId="910"/>
            <ac:spMk id="556" creationId="{F979283E-A698-4438-B887-536E46CA10E1}"/>
          </ac:spMkLst>
        </pc:spChg>
        <pc:spChg chg="add mod">
          <ac:chgData name="Stalin Jacob Wilson Packia Dhas" userId="050d7d71-3621-4503-95e8-1c9a9d962492" providerId="ADAL" clId="{3FBC77E1-FE42-4F9E-B4B2-3759F3328945}" dt="2026-04-27T23:43:55.897" v="7738"/>
          <ac:spMkLst>
            <pc:docMk/>
            <pc:sldMk cId="3807467259" sldId="910"/>
            <ac:spMk id="557" creationId="{1E8C9D52-7844-40C4-A055-C99CDBEC5492}"/>
          </ac:spMkLst>
        </pc:spChg>
        <pc:spChg chg="add mod">
          <ac:chgData name="Stalin Jacob Wilson Packia Dhas" userId="050d7d71-3621-4503-95e8-1c9a9d962492" providerId="ADAL" clId="{3FBC77E1-FE42-4F9E-B4B2-3759F3328945}" dt="2026-04-27T23:43:55.897" v="7747"/>
          <ac:spMkLst>
            <pc:docMk/>
            <pc:sldMk cId="3807467259" sldId="910"/>
            <ac:spMk id="558" creationId="{18F827A5-49D6-4C3B-B8CA-4FA23731443B}"/>
          </ac:spMkLst>
        </pc:spChg>
        <pc:spChg chg="add mod">
          <ac:chgData name="Stalin Jacob Wilson Packia Dhas" userId="050d7d71-3621-4503-95e8-1c9a9d962492" providerId="ADAL" clId="{3FBC77E1-FE42-4F9E-B4B2-3759F3328945}" dt="2026-04-27T23:43:55.905" v="7756"/>
          <ac:spMkLst>
            <pc:docMk/>
            <pc:sldMk cId="3807467259" sldId="910"/>
            <ac:spMk id="559" creationId="{742D064B-0F31-480F-BA11-CA9A09AE8477}"/>
          </ac:spMkLst>
        </pc:spChg>
        <pc:spChg chg="add mod">
          <ac:chgData name="Stalin Jacob Wilson Packia Dhas" userId="050d7d71-3621-4503-95e8-1c9a9d962492" providerId="ADAL" clId="{3FBC77E1-FE42-4F9E-B4B2-3759F3328945}" dt="2026-04-27T23:43:55.913" v="7765"/>
          <ac:spMkLst>
            <pc:docMk/>
            <pc:sldMk cId="3807467259" sldId="910"/>
            <ac:spMk id="560" creationId="{3A9FDA3F-2322-481F-A6F4-53DF3D079D9D}"/>
          </ac:spMkLst>
        </pc:spChg>
        <pc:spChg chg="add mod">
          <ac:chgData name="Stalin Jacob Wilson Packia Dhas" userId="050d7d71-3621-4503-95e8-1c9a9d962492" providerId="ADAL" clId="{3FBC77E1-FE42-4F9E-B4B2-3759F3328945}" dt="2026-04-27T23:43:55.922" v="7774"/>
          <ac:spMkLst>
            <pc:docMk/>
            <pc:sldMk cId="3807467259" sldId="910"/>
            <ac:spMk id="561" creationId="{9D81EF40-6F23-401F-A42C-2A05EA45E240}"/>
          </ac:spMkLst>
        </pc:spChg>
        <pc:spChg chg="add mod">
          <ac:chgData name="Stalin Jacob Wilson Packia Dhas" userId="050d7d71-3621-4503-95e8-1c9a9d962492" providerId="ADAL" clId="{3FBC77E1-FE42-4F9E-B4B2-3759F3328945}" dt="2026-04-27T23:43:55.930" v="7783"/>
          <ac:spMkLst>
            <pc:docMk/>
            <pc:sldMk cId="3807467259" sldId="910"/>
            <ac:spMk id="562" creationId="{1F155109-05B4-4436-8D6B-0035D68B689A}"/>
          </ac:spMkLst>
        </pc:spChg>
        <pc:spChg chg="add mod">
          <ac:chgData name="Stalin Jacob Wilson Packia Dhas" userId="050d7d71-3621-4503-95e8-1c9a9d962492" providerId="ADAL" clId="{3FBC77E1-FE42-4F9E-B4B2-3759F3328945}" dt="2026-04-27T23:43:55.938" v="7792"/>
          <ac:spMkLst>
            <pc:docMk/>
            <pc:sldMk cId="3807467259" sldId="910"/>
            <ac:spMk id="563" creationId="{71CD381C-5E6A-49E6-9953-D8BBC0F6EEC2}"/>
          </ac:spMkLst>
        </pc:spChg>
        <pc:spChg chg="add mod">
          <ac:chgData name="Stalin Jacob Wilson Packia Dhas" userId="050d7d71-3621-4503-95e8-1c9a9d962492" providerId="ADAL" clId="{3FBC77E1-FE42-4F9E-B4B2-3759F3328945}" dt="2026-04-27T23:43:55.945" v="7801"/>
          <ac:spMkLst>
            <pc:docMk/>
            <pc:sldMk cId="3807467259" sldId="910"/>
            <ac:spMk id="564" creationId="{189DBCBE-5227-4C44-B497-B676332F516D}"/>
          </ac:spMkLst>
        </pc:spChg>
        <pc:spChg chg="add mod">
          <ac:chgData name="Stalin Jacob Wilson Packia Dhas" userId="050d7d71-3621-4503-95e8-1c9a9d962492" providerId="ADAL" clId="{3FBC77E1-FE42-4F9E-B4B2-3759F3328945}" dt="2026-04-27T23:43:55.953" v="7810"/>
          <ac:spMkLst>
            <pc:docMk/>
            <pc:sldMk cId="3807467259" sldId="910"/>
            <ac:spMk id="565" creationId="{9F2813BA-F5BA-483D-8B01-25DC733DE706}"/>
          </ac:spMkLst>
        </pc:spChg>
        <pc:spChg chg="add mod">
          <ac:chgData name="Stalin Jacob Wilson Packia Dhas" userId="050d7d71-3621-4503-95e8-1c9a9d962492" providerId="ADAL" clId="{3FBC77E1-FE42-4F9E-B4B2-3759F3328945}" dt="2026-04-27T23:43:55.970" v="7819"/>
          <ac:spMkLst>
            <pc:docMk/>
            <pc:sldMk cId="3807467259" sldId="910"/>
            <ac:spMk id="566" creationId="{63236548-FF5B-4268-A2C3-A22B4841A8C5}"/>
          </ac:spMkLst>
        </pc:spChg>
        <pc:spChg chg="add mod">
          <ac:chgData name="Stalin Jacob Wilson Packia Dhas" userId="050d7d71-3621-4503-95e8-1c9a9d962492" providerId="ADAL" clId="{3FBC77E1-FE42-4F9E-B4B2-3759F3328945}" dt="2026-04-27T23:43:55.970" v="7828"/>
          <ac:spMkLst>
            <pc:docMk/>
            <pc:sldMk cId="3807467259" sldId="910"/>
            <ac:spMk id="567" creationId="{69F21464-400A-411A-BC28-FC006387C9D7}"/>
          </ac:spMkLst>
        </pc:spChg>
        <pc:spChg chg="add mod">
          <ac:chgData name="Stalin Jacob Wilson Packia Dhas" userId="050d7d71-3621-4503-95e8-1c9a9d962492" providerId="ADAL" clId="{3FBC77E1-FE42-4F9E-B4B2-3759F3328945}" dt="2026-04-27T23:43:55.985" v="7837"/>
          <ac:spMkLst>
            <pc:docMk/>
            <pc:sldMk cId="3807467259" sldId="910"/>
            <ac:spMk id="568" creationId="{0EFE7E1F-3C87-49FE-9E29-AAEBA907F3AA}"/>
          </ac:spMkLst>
        </pc:spChg>
        <pc:spChg chg="add mod">
          <ac:chgData name="Stalin Jacob Wilson Packia Dhas" userId="050d7d71-3621-4503-95e8-1c9a9d962492" providerId="ADAL" clId="{3FBC77E1-FE42-4F9E-B4B2-3759F3328945}" dt="2026-04-27T23:43:55.992" v="7846"/>
          <ac:spMkLst>
            <pc:docMk/>
            <pc:sldMk cId="3807467259" sldId="910"/>
            <ac:spMk id="569" creationId="{861F5830-A8D6-4BA3-9FA3-51ECFCBDF614}"/>
          </ac:spMkLst>
        </pc:spChg>
        <pc:spChg chg="add mod">
          <ac:chgData name="Stalin Jacob Wilson Packia Dhas" userId="050d7d71-3621-4503-95e8-1c9a9d962492" providerId="ADAL" clId="{3FBC77E1-FE42-4F9E-B4B2-3759F3328945}" dt="2026-04-27T23:43:55.998" v="7855"/>
          <ac:spMkLst>
            <pc:docMk/>
            <pc:sldMk cId="3807467259" sldId="910"/>
            <ac:spMk id="570" creationId="{8D3955CC-AB1D-4899-9F96-5D07DCF7FA0B}"/>
          </ac:spMkLst>
        </pc:spChg>
        <pc:spChg chg="add mod">
          <ac:chgData name="Stalin Jacob Wilson Packia Dhas" userId="050d7d71-3621-4503-95e8-1c9a9d962492" providerId="ADAL" clId="{3FBC77E1-FE42-4F9E-B4B2-3759F3328945}" dt="2026-04-27T23:43:56.002" v="7864"/>
          <ac:spMkLst>
            <pc:docMk/>
            <pc:sldMk cId="3807467259" sldId="910"/>
            <ac:spMk id="571" creationId="{E8C4188E-03C8-46E0-B147-F4D40BE92705}"/>
          </ac:spMkLst>
        </pc:spChg>
        <pc:spChg chg="add mod">
          <ac:chgData name="Stalin Jacob Wilson Packia Dhas" userId="050d7d71-3621-4503-95e8-1c9a9d962492" providerId="ADAL" clId="{3FBC77E1-FE42-4F9E-B4B2-3759F3328945}" dt="2026-04-27T23:43:56.010" v="7873"/>
          <ac:spMkLst>
            <pc:docMk/>
            <pc:sldMk cId="3807467259" sldId="910"/>
            <ac:spMk id="572" creationId="{C987A206-0DEF-403B-BFF6-0ABE2BBC9FD8}"/>
          </ac:spMkLst>
        </pc:spChg>
        <pc:spChg chg="add mod">
          <ac:chgData name="Stalin Jacob Wilson Packia Dhas" userId="050d7d71-3621-4503-95e8-1c9a9d962492" providerId="ADAL" clId="{3FBC77E1-FE42-4F9E-B4B2-3759F3328945}" dt="2026-04-27T23:43:56.027" v="7882"/>
          <ac:spMkLst>
            <pc:docMk/>
            <pc:sldMk cId="3807467259" sldId="910"/>
            <ac:spMk id="573" creationId="{4281F229-AFAD-4F34-A101-E1F27AC2DF5B}"/>
          </ac:spMkLst>
        </pc:spChg>
        <pc:spChg chg="add mod">
          <ac:chgData name="Stalin Jacob Wilson Packia Dhas" userId="050d7d71-3621-4503-95e8-1c9a9d962492" providerId="ADAL" clId="{3FBC77E1-FE42-4F9E-B4B2-3759F3328945}" dt="2026-04-27T23:43:56.036" v="7891"/>
          <ac:spMkLst>
            <pc:docMk/>
            <pc:sldMk cId="3807467259" sldId="910"/>
            <ac:spMk id="574" creationId="{76E79155-A9EE-488B-B059-A421776645FC}"/>
          </ac:spMkLst>
        </pc:spChg>
        <pc:spChg chg="add mod">
          <ac:chgData name="Stalin Jacob Wilson Packia Dhas" userId="050d7d71-3621-4503-95e8-1c9a9d962492" providerId="ADAL" clId="{3FBC77E1-FE42-4F9E-B4B2-3759F3328945}" dt="2026-04-27T23:43:56.036" v="7900"/>
          <ac:spMkLst>
            <pc:docMk/>
            <pc:sldMk cId="3807467259" sldId="910"/>
            <ac:spMk id="575" creationId="{3507D404-ED2B-4213-96A6-8909C52EE229}"/>
          </ac:spMkLst>
        </pc:spChg>
        <pc:spChg chg="add mod">
          <ac:chgData name="Stalin Jacob Wilson Packia Dhas" userId="050d7d71-3621-4503-95e8-1c9a9d962492" providerId="ADAL" clId="{3FBC77E1-FE42-4F9E-B4B2-3759F3328945}" dt="2026-04-27T23:43:56.043" v="7909"/>
          <ac:spMkLst>
            <pc:docMk/>
            <pc:sldMk cId="3807467259" sldId="910"/>
            <ac:spMk id="576" creationId="{974760A0-41C7-4741-9173-A80B704C7AF1}"/>
          </ac:spMkLst>
        </pc:spChg>
        <pc:spChg chg="add mod">
          <ac:chgData name="Stalin Jacob Wilson Packia Dhas" userId="050d7d71-3621-4503-95e8-1c9a9d962492" providerId="ADAL" clId="{3FBC77E1-FE42-4F9E-B4B2-3759F3328945}" dt="2026-04-27T23:43:56.060" v="7918"/>
          <ac:spMkLst>
            <pc:docMk/>
            <pc:sldMk cId="3807467259" sldId="910"/>
            <ac:spMk id="577" creationId="{CBB575C3-B43B-4479-A3E0-226697CD0F7D}"/>
          </ac:spMkLst>
        </pc:spChg>
        <pc:spChg chg="add mod">
          <ac:chgData name="Stalin Jacob Wilson Packia Dhas" userId="050d7d71-3621-4503-95e8-1c9a9d962492" providerId="ADAL" clId="{3FBC77E1-FE42-4F9E-B4B2-3759F3328945}" dt="2026-04-27T23:43:56.060" v="7927"/>
          <ac:spMkLst>
            <pc:docMk/>
            <pc:sldMk cId="3807467259" sldId="910"/>
            <ac:spMk id="578" creationId="{FCB13FB2-9042-4D3F-88B8-7030B3EA8D2F}"/>
          </ac:spMkLst>
        </pc:spChg>
        <pc:spChg chg="add mod">
          <ac:chgData name="Stalin Jacob Wilson Packia Dhas" userId="050d7d71-3621-4503-95e8-1c9a9d962492" providerId="ADAL" clId="{3FBC77E1-FE42-4F9E-B4B2-3759F3328945}" dt="2026-04-27T23:43:56.068" v="7936"/>
          <ac:spMkLst>
            <pc:docMk/>
            <pc:sldMk cId="3807467259" sldId="910"/>
            <ac:spMk id="579" creationId="{3736203F-D0E7-4C1B-BF2A-BB88D8B05EC1}"/>
          </ac:spMkLst>
        </pc:spChg>
        <pc:spChg chg="add mod">
          <ac:chgData name="Stalin Jacob Wilson Packia Dhas" userId="050d7d71-3621-4503-95e8-1c9a9d962492" providerId="ADAL" clId="{3FBC77E1-FE42-4F9E-B4B2-3759F3328945}" dt="2026-04-27T23:43:56.076" v="7945"/>
          <ac:spMkLst>
            <pc:docMk/>
            <pc:sldMk cId="3807467259" sldId="910"/>
            <ac:spMk id="580" creationId="{7B011969-DA0A-48C3-8380-9189F25AD7CB}"/>
          </ac:spMkLst>
        </pc:spChg>
        <pc:spChg chg="add mod">
          <ac:chgData name="Stalin Jacob Wilson Packia Dhas" userId="050d7d71-3621-4503-95e8-1c9a9d962492" providerId="ADAL" clId="{3FBC77E1-FE42-4F9E-B4B2-3759F3328945}" dt="2026-04-27T23:43:56.085" v="7954"/>
          <ac:spMkLst>
            <pc:docMk/>
            <pc:sldMk cId="3807467259" sldId="910"/>
            <ac:spMk id="581" creationId="{24DB18DB-4F88-416B-85F9-3A0D34DAA928}"/>
          </ac:spMkLst>
        </pc:spChg>
        <pc:spChg chg="add mod">
          <ac:chgData name="Stalin Jacob Wilson Packia Dhas" userId="050d7d71-3621-4503-95e8-1c9a9d962492" providerId="ADAL" clId="{3FBC77E1-FE42-4F9E-B4B2-3759F3328945}" dt="2026-04-27T23:43:56.097" v="7963"/>
          <ac:spMkLst>
            <pc:docMk/>
            <pc:sldMk cId="3807467259" sldId="910"/>
            <ac:spMk id="582" creationId="{1D6BD759-0188-4BAA-87A8-EEF5921A0AB2}"/>
          </ac:spMkLst>
        </pc:spChg>
        <pc:spChg chg="add mod">
          <ac:chgData name="Stalin Jacob Wilson Packia Dhas" userId="050d7d71-3621-4503-95e8-1c9a9d962492" providerId="ADAL" clId="{3FBC77E1-FE42-4F9E-B4B2-3759F3328945}" dt="2026-04-27T23:43:56.105" v="7972"/>
          <ac:spMkLst>
            <pc:docMk/>
            <pc:sldMk cId="3807467259" sldId="910"/>
            <ac:spMk id="583" creationId="{009C5F19-CA30-4877-BBA5-5918457250A8}"/>
          </ac:spMkLst>
        </pc:spChg>
        <pc:spChg chg="add mod">
          <ac:chgData name="Stalin Jacob Wilson Packia Dhas" userId="050d7d71-3621-4503-95e8-1c9a9d962492" providerId="ADAL" clId="{3FBC77E1-FE42-4F9E-B4B2-3759F3328945}" dt="2026-04-27T23:43:56.116" v="7981"/>
          <ac:spMkLst>
            <pc:docMk/>
            <pc:sldMk cId="3807467259" sldId="910"/>
            <ac:spMk id="584" creationId="{65175EC5-3D38-437C-881D-4B2E6017AB18}"/>
          </ac:spMkLst>
        </pc:spChg>
        <pc:spChg chg="add mod">
          <ac:chgData name="Stalin Jacob Wilson Packia Dhas" userId="050d7d71-3621-4503-95e8-1c9a9d962492" providerId="ADAL" clId="{3FBC77E1-FE42-4F9E-B4B2-3759F3328945}" dt="2026-04-27T23:43:56.130" v="7990"/>
          <ac:spMkLst>
            <pc:docMk/>
            <pc:sldMk cId="3807467259" sldId="910"/>
            <ac:spMk id="585" creationId="{07EAD81B-66AA-43D2-A0B1-2119F27B0D35}"/>
          </ac:spMkLst>
        </pc:spChg>
        <pc:spChg chg="add mod">
          <ac:chgData name="Stalin Jacob Wilson Packia Dhas" userId="050d7d71-3621-4503-95e8-1c9a9d962492" providerId="ADAL" clId="{3FBC77E1-FE42-4F9E-B4B2-3759F3328945}" dt="2026-04-27T23:43:56.139" v="7999"/>
          <ac:spMkLst>
            <pc:docMk/>
            <pc:sldMk cId="3807467259" sldId="910"/>
            <ac:spMk id="586" creationId="{F97C0CC5-6652-4B5E-AD2F-8316C21A1127}"/>
          </ac:spMkLst>
        </pc:spChg>
        <pc:spChg chg="add mod">
          <ac:chgData name="Stalin Jacob Wilson Packia Dhas" userId="050d7d71-3621-4503-95e8-1c9a9d962492" providerId="ADAL" clId="{3FBC77E1-FE42-4F9E-B4B2-3759F3328945}" dt="2026-04-27T23:43:56.147" v="8008"/>
          <ac:spMkLst>
            <pc:docMk/>
            <pc:sldMk cId="3807467259" sldId="910"/>
            <ac:spMk id="587" creationId="{8CDC4628-6382-469A-9C9C-CF34D13ECF51}"/>
          </ac:spMkLst>
        </pc:spChg>
        <pc:spChg chg="add mod">
          <ac:chgData name="Stalin Jacob Wilson Packia Dhas" userId="050d7d71-3621-4503-95e8-1c9a9d962492" providerId="ADAL" clId="{3FBC77E1-FE42-4F9E-B4B2-3759F3328945}" dt="2026-04-27T23:43:56.165" v="8017"/>
          <ac:spMkLst>
            <pc:docMk/>
            <pc:sldMk cId="3807467259" sldId="910"/>
            <ac:spMk id="588" creationId="{C565BD89-CD63-4849-819B-ABDC08E698B9}"/>
          </ac:spMkLst>
        </pc:spChg>
        <pc:spChg chg="add mod">
          <ac:chgData name="Stalin Jacob Wilson Packia Dhas" userId="050d7d71-3621-4503-95e8-1c9a9d962492" providerId="ADAL" clId="{3FBC77E1-FE42-4F9E-B4B2-3759F3328945}" dt="2026-04-27T23:43:56.172" v="8026"/>
          <ac:spMkLst>
            <pc:docMk/>
            <pc:sldMk cId="3807467259" sldId="910"/>
            <ac:spMk id="589" creationId="{D73A8DBE-7AB6-4DEB-8869-27928CDE744F}"/>
          </ac:spMkLst>
        </pc:spChg>
        <pc:spChg chg="add mod">
          <ac:chgData name="Stalin Jacob Wilson Packia Dhas" userId="050d7d71-3621-4503-95e8-1c9a9d962492" providerId="ADAL" clId="{3FBC77E1-FE42-4F9E-B4B2-3759F3328945}" dt="2026-04-27T23:43:56.179" v="8035"/>
          <ac:spMkLst>
            <pc:docMk/>
            <pc:sldMk cId="3807467259" sldId="910"/>
            <ac:spMk id="590" creationId="{846ED9AD-AA1C-4051-B22D-959E476A3FB8}"/>
          </ac:spMkLst>
        </pc:spChg>
        <pc:spChg chg="add mod">
          <ac:chgData name="Stalin Jacob Wilson Packia Dhas" userId="050d7d71-3621-4503-95e8-1c9a9d962492" providerId="ADAL" clId="{3FBC77E1-FE42-4F9E-B4B2-3759F3328945}" dt="2026-04-27T23:43:56.186" v="8044"/>
          <ac:spMkLst>
            <pc:docMk/>
            <pc:sldMk cId="3807467259" sldId="910"/>
            <ac:spMk id="591" creationId="{A1711571-D416-4673-AEBC-29296AADE114}"/>
          </ac:spMkLst>
        </pc:spChg>
        <pc:spChg chg="add mod">
          <ac:chgData name="Stalin Jacob Wilson Packia Dhas" userId="050d7d71-3621-4503-95e8-1c9a9d962492" providerId="ADAL" clId="{3FBC77E1-FE42-4F9E-B4B2-3759F3328945}" dt="2026-04-27T23:43:56.198" v="8053"/>
          <ac:spMkLst>
            <pc:docMk/>
            <pc:sldMk cId="3807467259" sldId="910"/>
            <ac:spMk id="592" creationId="{801F7897-65C8-401B-9945-6B88225BAE45}"/>
          </ac:spMkLst>
        </pc:spChg>
        <pc:spChg chg="add mod">
          <ac:chgData name="Stalin Jacob Wilson Packia Dhas" userId="050d7d71-3621-4503-95e8-1c9a9d962492" providerId="ADAL" clId="{3FBC77E1-FE42-4F9E-B4B2-3759F3328945}" dt="2026-04-27T23:43:56.203" v="8062"/>
          <ac:spMkLst>
            <pc:docMk/>
            <pc:sldMk cId="3807467259" sldId="910"/>
            <ac:spMk id="593" creationId="{FD0792E3-3039-43E8-96DB-CDEE5F28B8A7}"/>
          </ac:spMkLst>
        </pc:spChg>
        <pc:spChg chg="add mod">
          <ac:chgData name="Stalin Jacob Wilson Packia Dhas" userId="050d7d71-3621-4503-95e8-1c9a9d962492" providerId="ADAL" clId="{3FBC77E1-FE42-4F9E-B4B2-3759F3328945}" dt="2026-04-27T23:43:56.214" v="8071"/>
          <ac:spMkLst>
            <pc:docMk/>
            <pc:sldMk cId="3807467259" sldId="910"/>
            <ac:spMk id="594" creationId="{22BA9F82-14B1-4625-BC3E-45C70DB1F063}"/>
          </ac:spMkLst>
        </pc:spChg>
        <pc:spChg chg="add mod">
          <ac:chgData name="Stalin Jacob Wilson Packia Dhas" userId="050d7d71-3621-4503-95e8-1c9a9d962492" providerId="ADAL" clId="{3FBC77E1-FE42-4F9E-B4B2-3759F3328945}" dt="2026-04-27T23:43:56.226" v="8080"/>
          <ac:spMkLst>
            <pc:docMk/>
            <pc:sldMk cId="3807467259" sldId="910"/>
            <ac:spMk id="595" creationId="{5121E08B-DC7A-4B7E-9E5C-3B03E7CA1F8C}"/>
          </ac:spMkLst>
        </pc:spChg>
        <pc:spChg chg="add mod">
          <ac:chgData name="Stalin Jacob Wilson Packia Dhas" userId="050d7d71-3621-4503-95e8-1c9a9d962492" providerId="ADAL" clId="{3FBC77E1-FE42-4F9E-B4B2-3759F3328945}" dt="2026-04-27T23:43:56.230" v="8089"/>
          <ac:spMkLst>
            <pc:docMk/>
            <pc:sldMk cId="3807467259" sldId="910"/>
            <ac:spMk id="596" creationId="{D13A7036-9107-48D9-868A-E22238F87A97}"/>
          </ac:spMkLst>
        </pc:spChg>
        <pc:spChg chg="add mod">
          <ac:chgData name="Stalin Jacob Wilson Packia Dhas" userId="050d7d71-3621-4503-95e8-1c9a9d962492" providerId="ADAL" clId="{3FBC77E1-FE42-4F9E-B4B2-3759F3328945}" dt="2026-04-27T23:43:56.244" v="8098"/>
          <ac:spMkLst>
            <pc:docMk/>
            <pc:sldMk cId="3807467259" sldId="910"/>
            <ac:spMk id="597" creationId="{D37C3D80-0585-43F5-A957-52D34D8DD723}"/>
          </ac:spMkLst>
        </pc:spChg>
        <pc:spChg chg="add mod">
          <ac:chgData name="Stalin Jacob Wilson Packia Dhas" userId="050d7d71-3621-4503-95e8-1c9a9d962492" providerId="ADAL" clId="{3FBC77E1-FE42-4F9E-B4B2-3759F3328945}" dt="2026-04-27T23:43:56.255" v="8107"/>
          <ac:spMkLst>
            <pc:docMk/>
            <pc:sldMk cId="3807467259" sldId="910"/>
            <ac:spMk id="598" creationId="{863ABE5E-793E-4E2F-980A-78A829C5134C}"/>
          </ac:spMkLst>
        </pc:spChg>
        <pc:spChg chg="add mod">
          <ac:chgData name="Stalin Jacob Wilson Packia Dhas" userId="050d7d71-3621-4503-95e8-1c9a9d962492" providerId="ADAL" clId="{3FBC77E1-FE42-4F9E-B4B2-3759F3328945}" dt="2026-04-27T23:43:56.267" v="8116"/>
          <ac:spMkLst>
            <pc:docMk/>
            <pc:sldMk cId="3807467259" sldId="910"/>
            <ac:spMk id="599" creationId="{4D158123-C3F6-4AFC-81CA-E85C2EA2D848}"/>
          </ac:spMkLst>
        </pc:spChg>
        <pc:spChg chg="add mod">
          <ac:chgData name="Stalin Jacob Wilson Packia Dhas" userId="050d7d71-3621-4503-95e8-1c9a9d962492" providerId="ADAL" clId="{3FBC77E1-FE42-4F9E-B4B2-3759F3328945}" dt="2026-04-27T23:43:56.272" v="8125"/>
          <ac:spMkLst>
            <pc:docMk/>
            <pc:sldMk cId="3807467259" sldId="910"/>
            <ac:spMk id="600" creationId="{C4F12AAF-7604-4B86-86A0-5DAE1C5B376D}"/>
          </ac:spMkLst>
        </pc:spChg>
        <pc:spChg chg="add mod">
          <ac:chgData name="Stalin Jacob Wilson Packia Dhas" userId="050d7d71-3621-4503-95e8-1c9a9d962492" providerId="ADAL" clId="{3FBC77E1-FE42-4F9E-B4B2-3759F3328945}" dt="2026-04-27T23:43:56.288" v="8134"/>
          <ac:spMkLst>
            <pc:docMk/>
            <pc:sldMk cId="3807467259" sldId="910"/>
            <ac:spMk id="601" creationId="{C956FDB2-76DC-4975-A880-D46DB7F49DD0}"/>
          </ac:spMkLst>
        </pc:spChg>
        <pc:spChg chg="add mod">
          <ac:chgData name="Stalin Jacob Wilson Packia Dhas" userId="050d7d71-3621-4503-95e8-1c9a9d962492" providerId="ADAL" clId="{3FBC77E1-FE42-4F9E-B4B2-3759F3328945}" dt="2026-04-27T23:43:56.298" v="8143"/>
          <ac:spMkLst>
            <pc:docMk/>
            <pc:sldMk cId="3807467259" sldId="910"/>
            <ac:spMk id="602" creationId="{BF751513-9463-4C23-84D6-68C56684672C}"/>
          </ac:spMkLst>
        </pc:spChg>
        <pc:spChg chg="add mod">
          <ac:chgData name="Stalin Jacob Wilson Packia Dhas" userId="050d7d71-3621-4503-95e8-1c9a9d962492" providerId="ADAL" clId="{3FBC77E1-FE42-4F9E-B4B2-3759F3328945}" dt="2026-04-27T23:43:56.312" v="8152"/>
          <ac:spMkLst>
            <pc:docMk/>
            <pc:sldMk cId="3807467259" sldId="910"/>
            <ac:spMk id="603" creationId="{D1F8DE0B-E4C8-4A45-9120-00F048C11A61}"/>
          </ac:spMkLst>
        </pc:spChg>
        <pc:spChg chg="add mod">
          <ac:chgData name="Stalin Jacob Wilson Packia Dhas" userId="050d7d71-3621-4503-95e8-1c9a9d962492" providerId="ADAL" clId="{3FBC77E1-FE42-4F9E-B4B2-3759F3328945}" dt="2026-04-27T23:43:56.325" v="8161"/>
          <ac:spMkLst>
            <pc:docMk/>
            <pc:sldMk cId="3807467259" sldId="910"/>
            <ac:spMk id="604" creationId="{EE4981DB-37B7-4AE9-BB40-BDF60AD88135}"/>
          </ac:spMkLst>
        </pc:spChg>
        <pc:spChg chg="add mod">
          <ac:chgData name="Stalin Jacob Wilson Packia Dhas" userId="050d7d71-3621-4503-95e8-1c9a9d962492" providerId="ADAL" clId="{3FBC77E1-FE42-4F9E-B4B2-3759F3328945}" dt="2026-04-27T23:43:56.337" v="8170"/>
          <ac:spMkLst>
            <pc:docMk/>
            <pc:sldMk cId="3807467259" sldId="910"/>
            <ac:spMk id="605" creationId="{F2E9EA92-7B76-4714-8390-8EB6407402BE}"/>
          </ac:spMkLst>
        </pc:spChg>
        <pc:spChg chg="add mod">
          <ac:chgData name="Stalin Jacob Wilson Packia Dhas" userId="050d7d71-3621-4503-95e8-1c9a9d962492" providerId="ADAL" clId="{3FBC77E1-FE42-4F9E-B4B2-3759F3328945}" dt="2026-04-27T23:43:56.347" v="8179"/>
          <ac:spMkLst>
            <pc:docMk/>
            <pc:sldMk cId="3807467259" sldId="910"/>
            <ac:spMk id="606" creationId="{0926DB88-31C8-48E3-905A-06D151B829AA}"/>
          </ac:spMkLst>
        </pc:spChg>
        <pc:spChg chg="add mod">
          <ac:chgData name="Stalin Jacob Wilson Packia Dhas" userId="050d7d71-3621-4503-95e8-1c9a9d962492" providerId="ADAL" clId="{3FBC77E1-FE42-4F9E-B4B2-3759F3328945}" dt="2026-04-27T23:43:56.355" v="8188"/>
          <ac:spMkLst>
            <pc:docMk/>
            <pc:sldMk cId="3807467259" sldId="910"/>
            <ac:spMk id="607" creationId="{ABE77361-CDCA-4B10-B3D6-E03A038F179E}"/>
          </ac:spMkLst>
        </pc:spChg>
        <pc:spChg chg="add mod">
          <ac:chgData name="Stalin Jacob Wilson Packia Dhas" userId="050d7d71-3621-4503-95e8-1c9a9d962492" providerId="ADAL" clId="{3FBC77E1-FE42-4F9E-B4B2-3759F3328945}" dt="2026-04-27T23:43:56.362" v="8197"/>
          <ac:spMkLst>
            <pc:docMk/>
            <pc:sldMk cId="3807467259" sldId="910"/>
            <ac:spMk id="608" creationId="{E827ACE5-92A3-4C57-81D3-08096929827C}"/>
          </ac:spMkLst>
        </pc:spChg>
        <pc:spChg chg="add mod">
          <ac:chgData name="Stalin Jacob Wilson Packia Dhas" userId="050d7d71-3621-4503-95e8-1c9a9d962492" providerId="ADAL" clId="{3FBC77E1-FE42-4F9E-B4B2-3759F3328945}" dt="2026-04-27T23:43:56.370" v="8206"/>
          <ac:spMkLst>
            <pc:docMk/>
            <pc:sldMk cId="3807467259" sldId="910"/>
            <ac:spMk id="609" creationId="{F739A494-DDCD-426C-8B1B-8CBE9D487FA7}"/>
          </ac:spMkLst>
        </pc:spChg>
        <pc:spChg chg="add mod">
          <ac:chgData name="Stalin Jacob Wilson Packia Dhas" userId="050d7d71-3621-4503-95e8-1c9a9d962492" providerId="ADAL" clId="{3FBC77E1-FE42-4F9E-B4B2-3759F3328945}" dt="2026-04-27T23:43:56.380" v="8215"/>
          <ac:spMkLst>
            <pc:docMk/>
            <pc:sldMk cId="3807467259" sldId="910"/>
            <ac:spMk id="610" creationId="{C080D6DC-B96F-48A8-8CD7-33919D7A7CC6}"/>
          </ac:spMkLst>
        </pc:spChg>
        <pc:spChg chg="add mod">
          <ac:chgData name="Stalin Jacob Wilson Packia Dhas" userId="050d7d71-3621-4503-95e8-1c9a9d962492" providerId="ADAL" clId="{3FBC77E1-FE42-4F9E-B4B2-3759F3328945}" dt="2026-04-27T23:43:56.388" v="8224"/>
          <ac:spMkLst>
            <pc:docMk/>
            <pc:sldMk cId="3807467259" sldId="910"/>
            <ac:spMk id="611" creationId="{C6DA626A-4445-47E7-A9A4-6B363D9E5CBC}"/>
          </ac:spMkLst>
        </pc:spChg>
        <pc:spChg chg="add mod">
          <ac:chgData name="Stalin Jacob Wilson Packia Dhas" userId="050d7d71-3621-4503-95e8-1c9a9d962492" providerId="ADAL" clId="{3FBC77E1-FE42-4F9E-B4B2-3759F3328945}" dt="2026-04-27T23:43:56.398" v="8233"/>
          <ac:spMkLst>
            <pc:docMk/>
            <pc:sldMk cId="3807467259" sldId="910"/>
            <ac:spMk id="612" creationId="{35E7568F-034B-44ED-8086-0C763359FE87}"/>
          </ac:spMkLst>
        </pc:spChg>
        <pc:spChg chg="add mod">
          <ac:chgData name="Stalin Jacob Wilson Packia Dhas" userId="050d7d71-3621-4503-95e8-1c9a9d962492" providerId="ADAL" clId="{3FBC77E1-FE42-4F9E-B4B2-3759F3328945}" dt="2026-04-27T23:43:56.405" v="8242"/>
          <ac:spMkLst>
            <pc:docMk/>
            <pc:sldMk cId="3807467259" sldId="910"/>
            <ac:spMk id="613" creationId="{1C7CEBEA-4B05-428C-AD3C-D7D160BB7067}"/>
          </ac:spMkLst>
        </pc:spChg>
        <pc:spChg chg="add mod">
          <ac:chgData name="Stalin Jacob Wilson Packia Dhas" userId="050d7d71-3621-4503-95e8-1c9a9d962492" providerId="ADAL" clId="{3FBC77E1-FE42-4F9E-B4B2-3759F3328945}" dt="2026-04-27T23:43:56.414" v="8251"/>
          <ac:spMkLst>
            <pc:docMk/>
            <pc:sldMk cId="3807467259" sldId="910"/>
            <ac:spMk id="614" creationId="{A014881B-F2D1-4D72-8E91-CE8D995D75ED}"/>
          </ac:spMkLst>
        </pc:spChg>
        <pc:spChg chg="add mod">
          <ac:chgData name="Stalin Jacob Wilson Packia Dhas" userId="050d7d71-3621-4503-95e8-1c9a9d962492" providerId="ADAL" clId="{3FBC77E1-FE42-4F9E-B4B2-3759F3328945}" dt="2026-04-27T23:43:56.414" v="8260"/>
          <ac:spMkLst>
            <pc:docMk/>
            <pc:sldMk cId="3807467259" sldId="910"/>
            <ac:spMk id="615" creationId="{1138478E-C331-4B86-9BDC-D32CD31EBCA1}"/>
          </ac:spMkLst>
        </pc:spChg>
        <pc:spChg chg="add mod">
          <ac:chgData name="Stalin Jacob Wilson Packia Dhas" userId="050d7d71-3621-4503-95e8-1c9a9d962492" providerId="ADAL" clId="{3FBC77E1-FE42-4F9E-B4B2-3759F3328945}" dt="2026-04-27T23:43:56.420" v="8269"/>
          <ac:spMkLst>
            <pc:docMk/>
            <pc:sldMk cId="3807467259" sldId="910"/>
            <ac:spMk id="616" creationId="{EFA15E2E-F5EB-4796-A2CC-B182C6E9E8EB}"/>
          </ac:spMkLst>
        </pc:spChg>
        <pc:spChg chg="add mod">
          <ac:chgData name="Stalin Jacob Wilson Packia Dhas" userId="050d7d71-3621-4503-95e8-1c9a9d962492" providerId="ADAL" clId="{3FBC77E1-FE42-4F9E-B4B2-3759F3328945}" dt="2026-04-27T23:43:56.430" v="8278"/>
          <ac:spMkLst>
            <pc:docMk/>
            <pc:sldMk cId="3807467259" sldId="910"/>
            <ac:spMk id="617" creationId="{E246DC98-6606-427A-94D5-E1E59084E6A5}"/>
          </ac:spMkLst>
        </pc:spChg>
        <pc:spChg chg="add mod">
          <ac:chgData name="Stalin Jacob Wilson Packia Dhas" userId="050d7d71-3621-4503-95e8-1c9a9d962492" providerId="ADAL" clId="{3FBC77E1-FE42-4F9E-B4B2-3759F3328945}" dt="2026-04-27T23:43:56.441" v="8287"/>
          <ac:spMkLst>
            <pc:docMk/>
            <pc:sldMk cId="3807467259" sldId="910"/>
            <ac:spMk id="618" creationId="{6B3ACDDA-54E3-4097-96A4-C91BBAB96D99}"/>
          </ac:spMkLst>
        </pc:spChg>
        <pc:spChg chg="add mod">
          <ac:chgData name="Stalin Jacob Wilson Packia Dhas" userId="050d7d71-3621-4503-95e8-1c9a9d962492" providerId="ADAL" clId="{3FBC77E1-FE42-4F9E-B4B2-3759F3328945}" dt="2026-04-27T23:43:56.447" v="8296"/>
          <ac:spMkLst>
            <pc:docMk/>
            <pc:sldMk cId="3807467259" sldId="910"/>
            <ac:spMk id="619" creationId="{CBAFDEB6-F996-46B1-9666-645B099F86F4}"/>
          </ac:spMkLst>
        </pc:spChg>
        <pc:spChg chg="add mod">
          <ac:chgData name="Stalin Jacob Wilson Packia Dhas" userId="050d7d71-3621-4503-95e8-1c9a9d962492" providerId="ADAL" clId="{3FBC77E1-FE42-4F9E-B4B2-3759F3328945}" dt="2026-04-27T23:43:56.456" v="8305"/>
          <ac:spMkLst>
            <pc:docMk/>
            <pc:sldMk cId="3807467259" sldId="910"/>
            <ac:spMk id="620" creationId="{FEBC8F8A-A867-4CA6-8B66-E407A8E9807D}"/>
          </ac:spMkLst>
        </pc:spChg>
        <pc:spChg chg="add mod">
          <ac:chgData name="Stalin Jacob Wilson Packia Dhas" userId="050d7d71-3621-4503-95e8-1c9a9d962492" providerId="ADAL" clId="{3FBC77E1-FE42-4F9E-B4B2-3759F3328945}" dt="2026-04-27T23:43:56.462" v="8314"/>
          <ac:spMkLst>
            <pc:docMk/>
            <pc:sldMk cId="3807467259" sldId="910"/>
            <ac:spMk id="621" creationId="{FA9BDFF1-D049-42EC-8F49-F137D81B56FB}"/>
          </ac:spMkLst>
        </pc:spChg>
        <pc:spChg chg="add mod">
          <ac:chgData name="Stalin Jacob Wilson Packia Dhas" userId="050d7d71-3621-4503-95e8-1c9a9d962492" providerId="ADAL" clId="{3FBC77E1-FE42-4F9E-B4B2-3759F3328945}" dt="2026-04-27T23:43:56.462" v="8323"/>
          <ac:spMkLst>
            <pc:docMk/>
            <pc:sldMk cId="3807467259" sldId="910"/>
            <ac:spMk id="622" creationId="{F2289F37-7EBF-4934-A06D-0683B816EBAA}"/>
          </ac:spMkLst>
        </pc:spChg>
        <pc:spChg chg="add mod">
          <ac:chgData name="Stalin Jacob Wilson Packia Dhas" userId="050d7d71-3621-4503-95e8-1c9a9d962492" providerId="ADAL" clId="{3FBC77E1-FE42-4F9E-B4B2-3759F3328945}" dt="2026-04-27T23:43:56.470" v="8332"/>
          <ac:spMkLst>
            <pc:docMk/>
            <pc:sldMk cId="3807467259" sldId="910"/>
            <ac:spMk id="623" creationId="{B7D3D36D-10EA-4A66-A923-A268E956750E}"/>
          </ac:spMkLst>
        </pc:spChg>
        <pc:spChg chg="add mod">
          <ac:chgData name="Stalin Jacob Wilson Packia Dhas" userId="050d7d71-3621-4503-95e8-1c9a9d962492" providerId="ADAL" clId="{3FBC77E1-FE42-4F9E-B4B2-3759F3328945}" dt="2026-04-27T23:43:56.479" v="8341"/>
          <ac:spMkLst>
            <pc:docMk/>
            <pc:sldMk cId="3807467259" sldId="910"/>
            <ac:spMk id="624" creationId="{0A1B279D-582E-4DA8-82D8-02EF6DBDA717}"/>
          </ac:spMkLst>
        </pc:spChg>
        <pc:spChg chg="add mod">
          <ac:chgData name="Stalin Jacob Wilson Packia Dhas" userId="050d7d71-3621-4503-95e8-1c9a9d962492" providerId="ADAL" clId="{3FBC77E1-FE42-4F9E-B4B2-3759F3328945}" dt="2026-04-27T23:43:56.487" v="8350"/>
          <ac:spMkLst>
            <pc:docMk/>
            <pc:sldMk cId="3807467259" sldId="910"/>
            <ac:spMk id="625" creationId="{51CEDF93-54A5-4BEB-8DAF-52A10FFD5B0B}"/>
          </ac:spMkLst>
        </pc:spChg>
        <pc:spChg chg="add mod">
          <ac:chgData name="Stalin Jacob Wilson Packia Dhas" userId="050d7d71-3621-4503-95e8-1c9a9d962492" providerId="ADAL" clId="{3FBC77E1-FE42-4F9E-B4B2-3759F3328945}" dt="2026-04-27T23:43:56.487" v="8359"/>
          <ac:spMkLst>
            <pc:docMk/>
            <pc:sldMk cId="3807467259" sldId="910"/>
            <ac:spMk id="626" creationId="{478CBD17-6AB7-458D-B0F5-A8954F61FE62}"/>
          </ac:spMkLst>
        </pc:spChg>
        <pc:spChg chg="add mod">
          <ac:chgData name="Stalin Jacob Wilson Packia Dhas" userId="050d7d71-3621-4503-95e8-1c9a9d962492" providerId="ADAL" clId="{3FBC77E1-FE42-4F9E-B4B2-3759F3328945}" dt="2026-04-27T23:43:56.498" v="8368"/>
          <ac:spMkLst>
            <pc:docMk/>
            <pc:sldMk cId="3807467259" sldId="910"/>
            <ac:spMk id="627" creationId="{31720E30-BCD3-45C9-8336-0B7AA39FA5E4}"/>
          </ac:spMkLst>
        </pc:spChg>
        <pc:spChg chg="add mod">
          <ac:chgData name="Stalin Jacob Wilson Packia Dhas" userId="050d7d71-3621-4503-95e8-1c9a9d962492" providerId="ADAL" clId="{3FBC77E1-FE42-4F9E-B4B2-3759F3328945}" dt="2026-04-27T23:43:56.504" v="8377"/>
          <ac:spMkLst>
            <pc:docMk/>
            <pc:sldMk cId="3807467259" sldId="910"/>
            <ac:spMk id="628" creationId="{3FDE5260-F001-4E20-93E4-C8382908E9C9}"/>
          </ac:spMkLst>
        </pc:spChg>
        <pc:spChg chg="add mod">
          <ac:chgData name="Stalin Jacob Wilson Packia Dhas" userId="050d7d71-3621-4503-95e8-1c9a9d962492" providerId="ADAL" clId="{3FBC77E1-FE42-4F9E-B4B2-3759F3328945}" dt="2026-04-27T23:43:56.513" v="8386"/>
          <ac:spMkLst>
            <pc:docMk/>
            <pc:sldMk cId="3807467259" sldId="910"/>
            <ac:spMk id="629" creationId="{EE1A06BA-D373-4C81-A35F-F770E930F7DA}"/>
          </ac:spMkLst>
        </pc:spChg>
        <pc:spChg chg="add mod">
          <ac:chgData name="Stalin Jacob Wilson Packia Dhas" userId="050d7d71-3621-4503-95e8-1c9a9d962492" providerId="ADAL" clId="{3FBC77E1-FE42-4F9E-B4B2-3759F3328945}" dt="2026-04-27T23:43:56.519" v="8395"/>
          <ac:spMkLst>
            <pc:docMk/>
            <pc:sldMk cId="3807467259" sldId="910"/>
            <ac:spMk id="630" creationId="{C8CB7B6C-B370-43DA-ADEE-AC3E51534D51}"/>
          </ac:spMkLst>
        </pc:spChg>
        <pc:spChg chg="add mod">
          <ac:chgData name="Stalin Jacob Wilson Packia Dhas" userId="050d7d71-3621-4503-95e8-1c9a9d962492" providerId="ADAL" clId="{3FBC77E1-FE42-4F9E-B4B2-3759F3328945}" dt="2026-04-27T23:43:56.519" v="8404"/>
          <ac:spMkLst>
            <pc:docMk/>
            <pc:sldMk cId="3807467259" sldId="910"/>
            <ac:spMk id="631" creationId="{475801DA-83DF-415D-8747-DFF6F449303F}"/>
          </ac:spMkLst>
        </pc:spChg>
        <pc:spChg chg="add mod">
          <ac:chgData name="Stalin Jacob Wilson Packia Dhas" userId="050d7d71-3621-4503-95e8-1c9a9d962492" providerId="ADAL" clId="{3FBC77E1-FE42-4F9E-B4B2-3759F3328945}" dt="2026-04-27T23:43:56.528" v="8413"/>
          <ac:spMkLst>
            <pc:docMk/>
            <pc:sldMk cId="3807467259" sldId="910"/>
            <ac:spMk id="632" creationId="{90BEC99F-7458-4BB3-8B3F-CF2CE632B114}"/>
          </ac:spMkLst>
        </pc:spChg>
        <pc:spChg chg="add mod">
          <ac:chgData name="Stalin Jacob Wilson Packia Dhas" userId="050d7d71-3621-4503-95e8-1c9a9d962492" providerId="ADAL" clId="{3FBC77E1-FE42-4F9E-B4B2-3759F3328945}" dt="2026-04-27T23:43:56.536" v="8422"/>
          <ac:spMkLst>
            <pc:docMk/>
            <pc:sldMk cId="3807467259" sldId="910"/>
            <ac:spMk id="633" creationId="{C5CDAA00-8015-4837-9D52-06B185432CC4}"/>
          </ac:spMkLst>
        </pc:spChg>
        <pc:spChg chg="add mod">
          <ac:chgData name="Stalin Jacob Wilson Packia Dhas" userId="050d7d71-3621-4503-95e8-1c9a9d962492" providerId="ADAL" clId="{3FBC77E1-FE42-4F9E-B4B2-3759F3328945}" dt="2026-04-27T23:43:56.544" v="8431"/>
          <ac:spMkLst>
            <pc:docMk/>
            <pc:sldMk cId="3807467259" sldId="910"/>
            <ac:spMk id="634" creationId="{B5D95064-A3CB-410A-A201-FF3842CFC914}"/>
          </ac:spMkLst>
        </pc:spChg>
        <pc:spChg chg="add mod">
          <ac:chgData name="Stalin Jacob Wilson Packia Dhas" userId="050d7d71-3621-4503-95e8-1c9a9d962492" providerId="ADAL" clId="{3FBC77E1-FE42-4F9E-B4B2-3759F3328945}" dt="2026-04-27T23:43:56.554" v="8440"/>
          <ac:spMkLst>
            <pc:docMk/>
            <pc:sldMk cId="3807467259" sldId="910"/>
            <ac:spMk id="635" creationId="{1C20586A-D74C-4F3A-9422-DC3594FDB059}"/>
          </ac:spMkLst>
        </pc:spChg>
        <pc:spChg chg="add mod">
          <ac:chgData name="Stalin Jacob Wilson Packia Dhas" userId="050d7d71-3621-4503-95e8-1c9a9d962492" providerId="ADAL" clId="{3FBC77E1-FE42-4F9E-B4B2-3759F3328945}" dt="2026-04-27T23:43:56.562" v="8449"/>
          <ac:spMkLst>
            <pc:docMk/>
            <pc:sldMk cId="3807467259" sldId="910"/>
            <ac:spMk id="636" creationId="{92F2CD97-13A0-4A71-A836-9216DA33EB73}"/>
          </ac:spMkLst>
        </pc:spChg>
        <pc:spChg chg="add mod">
          <ac:chgData name="Stalin Jacob Wilson Packia Dhas" userId="050d7d71-3621-4503-95e8-1c9a9d962492" providerId="ADAL" clId="{3FBC77E1-FE42-4F9E-B4B2-3759F3328945}" dt="2026-04-27T23:43:56.564" v="8458"/>
          <ac:spMkLst>
            <pc:docMk/>
            <pc:sldMk cId="3807467259" sldId="910"/>
            <ac:spMk id="637" creationId="{854AE8C4-02AB-46A2-95DF-0CE165A39ABF}"/>
          </ac:spMkLst>
        </pc:spChg>
        <pc:spChg chg="add mod">
          <ac:chgData name="Stalin Jacob Wilson Packia Dhas" userId="050d7d71-3621-4503-95e8-1c9a9d962492" providerId="ADAL" clId="{3FBC77E1-FE42-4F9E-B4B2-3759F3328945}" dt="2026-04-27T23:43:56.570" v="8467"/>
          <ac:spMkLst>
            <pc:docMk/>
            <pc:sldMk cId="3807467259" sldId="910"/>
            <ac:spMk id="638" creationId="{53CBAD24-1BA2-4F14-8655-585AB89F6518}"/>
          </ac:spMkLst>
        </pc:spChg>
        <pc:spChg chg="add mod">
          <ac:chgData name="Stalin Jacob Wilson Packia Dhas" userId="050d7d71-3621-4503-95e8-1c9a9d962492" providerId="ADAL" clId="{3FBC77E1-FE42-4F9E-B4B2-3759F3328945}" dt="2026-04-27T23:43:56.579" v="8476"/>
          <ac:spMkLst>
            <pc:docMk/>
            <pc:sldMk cId="3807467259" sldId="910"/>
            <ac:spMk id="639" creationId="{F14616DF-6F77-4104-B546-BE705F67A6A5}"/>
          </ac:spMkLst>
        </pc:spChg>
        <pc:spChg chg="add mod">
          <ac:chgData name="Stalin Jacob Wilson Packia Dhas" userId="050d7d71-3621-4503-95e8-1c9a9d962492" providerId="ADAL" clId="{3FBC77E1-FE42-4F9E-B4B2-3759F3328945}" dt="2026-04-27T23:43:56.587" v="8485"/>
          <ac:spMkLst>
            <pc:docMk/>
            <pc:sldMk cId="3807467259" sldId="910"/>
            <ac:spMk id="640" creationId="{55A17422-CF2D-4EF1-88EE-4EE2EF8F2E90}"/>
          </ac:spMkLst>
        </pc:spChg>
        <pc:spChg chg="add mod">
          <ac:chgData name="Stalin Jacob Wilson Packia Dhas" userId="050d7d71-3621-4503-95e8-1c9a9d962492" providerId="ADAL" clId="{3FBC77E1-FE42-4F9E-B4B2-3759F3328945}" dt="2026-04-27T23:43:56.595" v="8494"/>
          <ac:spMkLst>
            <pc:docMk/>
            <pc:sldMk cId="3807467259" sldId="910"/>
            <ac:spMk id="641" creationId="{443B3912-CAC4-4DD0-9C3D-7E8C7BD735FE}"/>
          </ac:spMkLst>
        </pc:spChg>
        <pc:spChg chg="add mod">
          <ac:chgData name="Stalin Jacob Wilson Packia Dhas" userId="050d7d71-3621-4503-95e8-1c9a9d962492" providerId="ADAL" clId="{3FBC77E1-FE42-4F9E-B4B2-3759F3328945}" dt="2026-04-27T23:43:56.598" v="8503"/>
          <ac:spMkLst>
            <pc:docMk/>
            <pc:sldMk cId="3807467259" sldId="910"/>
            <ac:spMk id="642" creationId="{86007613-C87E-4826-92AD-81C763395D07}"/>
          </ac:spMkLst>
        </pc:spChg>
        <pc:spChg chg="add mod">
          <ac:chgData name="Stalin Jacob Wilson Packia Dhas" userId="050d7d71-3621-4503-95e8-1c9a9d962492" providerId="ADAL" clId="{3FBC77E1-FE42-4F9E-B4B2-3759F3328945}" dt="2026-04-27T23:43:56.605" v="8512"/>
          <ac:spMkLst>
            <pc:docMk/>
            <pc:sldMk cId="3807467259" sldId="910"/>
            <ac:spMk id="643" creationId="{B95454C2-90C4-439B-9FB3-9F5C0BFB4A0A}"/>
          </ac:spMkLst>
        </pc:spChg>
        <pc:spChg chg="add mod">
          <ac:chgData name="Stalin Jacob Wilson Packia Dhas" userId="050d7d71-3621-4503-95e8-1c9a9d962492" providerId="ADAL" clId="{3FBC77E1-FE42-4F9E-B4B2-3759F3328945}" dt="2026-04-27T23:43:56.614" v="8521"/>
          <ac:spMkLst>
            <pc:docMk/>
            <pc:sldMk cId="3807467259" sldId="910"/>
            <ac:spMk id="644" creationId="{9694B7C5-2ABF-4D77-B70E-E056FAF4706D}"/>
          </ac:spMkLst>
        </pc:spChg>
        <pc:spChg chg="add mod">
          <ac:chgData name="Stalin Jacob Wilson Packia Dhas" userId="050d7d71-3621-4503-95e8-1c9a9d962492" providerId="ADAL" clId="{3FBC77E1-FE42-4F9E-B4B2-3759F3328945}" dt="2026-04-27T23:43:56.622" v="8530"/>
          <ac:spMkLst>
            <pc:docMk/>
            <pc:sldMk cId="3807467259" sldId="910"/>
            <ac:spMk id="645" creationId="{54EAC75D-A6FC-49F3-BA58-ACB059177576}"/>
          </ac:spMkLst>
        </pc:spChg>
        <pc:spChg chg="add mod">
          <ac:chgData name="Stalin Jacob Wilson Packia Dhas" userId="050d7d71-3621-4503-95e8-1c9a9d962492" providerId="ADAL" clId="{3FBC77E1-FE42-4F9E-B4B2-3759F3328945}" dt="2026-04-27T23:43:56.630" v="8539"/>
          <ac:spMkLst>
            <pc:docMk/>
            <pc:sldMk cId="3807467259" sldId="910"/>
            <ac:spMk id="646" creationId="{8C6F38AD-20D9-433F-8E85-B9940D4EEDD5}"/>
          </ac:spMkLst>
        </pc:spChg>
        <pc:spChg chg="add mod">
          <ac:chgData name="Stalin Jacob Wilson Packia Dhas" userId="050d7d71-3621-4503-95e8-1c9a9d962492" providerId="ADAL" clId="{3FBC77E1-FE42-4F9E-B4B2-3759F3328945}" dt="2026-04-27T23:43:56.638" v="8548"/>
          <ac:spMkLst>
            <pc:docMk/>
            <pc:sldMk cId="3807467259" sldId="910"/>
            <ac:spMk id="647" creationId="{CF625B0D-1D60-491A-81F3-5F1000FCC0E6}"/>
          </ac:spMkLst>
        </pc:spChg>
        <pc:spChg chg="add mod">
          <ac:chgData name="Stalin Jacob Wilson Packia Dhas" userId="050d7d71-3621-4503-95e8-1c9a9d962492" providerId="ADAL" clId="{3FBC77E1-FE42-4F9E-B4B2-3759F3328945}" dt="2026-04-27T23:43:56.646" v="8557"/>
          <ac:spMkLst>
            <pc:docMk/>
            <pc:sldMk cId="3807467259" sldId="910"/>
            <ac:spMk id="648" creationId="{406FA167-F7F5-4614-82FE-A105FB481D55}"/>
          </ac:spMkLst>
        </pc:spChg>
        <pc:spChg chg="add mod">
          <ac:chgData name="Stalin Jacob Wilson Packia Dhas" userId="050d7d71-3621-4503-95e8-1c9a9d962492" providerId="ADAL" clId="{3FBC77E1-FE42-4F9E-B4B2-3759F3328945}" dt="2026-04-27T23:43:56.646" v="8566"/>
          <ac:spMkLst>
            <pc:docMk/>
            <pc:sldMk cId="3807467259" sldId="910"/>
            <ac:spMk id="649" creationId="{CF17AD88-EFB8-492A-9BEC-5EA5F534F9F3}"/>
          </ac:spMkLst>
        </pc:spChg>
        <pc:spChg chg="add mod">
          <ac:chgData name="Stalin Jacob Wilson Packia Dhas" userId="050d7d71-3621-4503-95e8-1c9a9d962492" providerId="ADAL" clId="{3FBC77E1-FE42-4F9E-B4B2-3759F3328945}" dt="2026-04-27T23:43:56.656" v="8575"/>
          <ac:spMkLst>
            <pc:docMk/>
            <pc:sldMk cId="3807467259" sldId="910"/>
            <ac:spMk id="650" creationId="{A72CFAA1-C9A2-4A7F-865B-16DAB21CAD84}"/>
          </ac:spMkLst>
        </pc:spChg>
        <pc:spChg chg="add mod">
          <ac:chgData name="Stalin Jacob Wilson Packia Dhas" userId="050d7d71-3621-4503-95e8-1c9a9d962492" providerId="ADAL" clId="{3FBC77E1-FE42-4F9E-B4B2-3759F3328945}" dt="2026-04-27T23:43:56.663" v="8584"/>
          <ac:spMkLst>
            <pc:docMk/>
            <pc:sldMk cId="3807467259" sldId="910"/>
            <ac:spMk id="651" creationId="{C4D9B590-E9C0-4AFB-84C2-0AAFCD14998E}"/>
          </ac:spMkLst>
        </pc:spChg>
        <pc:spChg chg="add mod">
          <ac:chgData name="Stalin Jacob Wilson Packia Dhas" userId="050d7d71-3621-4503-95e8-1c9a9d962492" providerId="ADAL" clId="{3FBC77E1-FE42-4F9E-B4B2-3759F3328945}" dt="2026-04-27T23:43:56.671" v="8593"/>
          <ac:spMkLst>
            <pc:docMk/>
            <pc:sldMk cId="3807467259" sldId="910"/>
            <ac:spMk id="652" creationId="{2B2A418F-4A2F-43D0-823D-7B4BF09AD3E4}"/>
          </ac:spMkLst>
        </pc:spChg>
        <pc:spChg chg="add mod">
          <ac:chgData name="Stalin Jacob Wilson Packia Dhas" userId="050d7d71-3621-4503-95e8-1c9a9d962492" providerId="ADAL" clId="{3FBC77E1-FE42-4F9E-B4B2-3759F3328945}" dt="2026-04-27T23:43:56.680" v="8602"/>
          <ac:spMkLst>
            <pc:docMk/>
            <pc:sldMk cId="3807467259" sldId="910"/>
            <ac:spMk id="653" creationId="{1E8BB6FA-DC5B-4C00-9B5C-4B0D7E3EA394}"/>
          </ac:spMkLst>
        </pc:spChg>
        <pc:spChg chg="add mod">
          <ac:chgData name="Stalin Jacob Wilson Packia Dhas" userId="050d7d71-3621-4503-95e8-1c9a9d962492" providerId="ADAL" clId="{3FBC77E1-FE42-4F9E-B4B2-3759F3328945}" dt="2026-04-27T23:43:56.687" v="8611"/>
          <ac:spMkLst>
            <pc:docMk/>
            <pc:sldMk cId="3807467259" sldId="910"/>
            <ac:spMk id="654" creationId="{987C4542-F878-4757-8881-DD31BEB575BB}"/>
          </ac:spMkLst>
        </pc:spChg>
        <pc:spChg chg="add mod">
          <ac:chgData name="Stalin Jacob Wilson Packia Dhas" userId="050d7d71-3621-4503-95e8-1c9a9d962492" providerId="ADAL" clId="{3FBC77E1-FE42-4F9E-B4B2-3759F3328945}" dt="2026-04-27T23:43:56.695" v="8620"/>
          <ac:spMkLst>
            <pc:docMk/>
            <pc:sldMk cId="3807467259" sldId="910"/>
            <ac:spMk id="655" creationId="{0911E396-A66C-432A-95C5-FD5AF383480B}"/>
          </ac:spMkLst>
        </pc:spChg>
        <pc:spChg chg="add mod">
          <ac:chgData name="Stalin Jacob Wilson Packia Dhas" userId="050d7d71-3621-4503-95e8-1c9a9d962492" providerId="ADAL" clId="{3FBC77E1-FE42-4F9E-B4B2-3759F3328945}" dt="2026-04-27T23:43:56.703" v="8629"/>
          <ac:spMkLst>
            <pc:docMk/>
            <pc:sldMk cId="3807467259" sldId="910"/>
            <ac:spMk id="656" creationId="{C6949944-5173-40B8-9BAF-3668985F7F99}"/>
          </ac:spMkLst>
        </pc:spChg>
        <pc:spChg chg="add mod">
          <ac:chgData name="Stalin Jacob Wilson Packia Dhas" userId="050d7d71-3621-4503-95e8-1c9a9d962492" providerId="ADAL" clId="{3FBC77E1-FE42-4F9E-B4B2-3759F3328945}" dt="2026-04-27T23:43:56.703" v="8638"/>
          <ac:spMkLst>
            <pc:docMk/>
            <pc:sldMk cId="3807467259" sldId="910"/>
            <ac:spMk id="657" creationId="{A283462F-B650-4775-82E8-B7052F4D1B05}"/>
          </ac:spMkLst>
        </pc:spChg>
        <pc:spChg chg="add mod">
          <ac:chgData name="Stalin Jacob Wilson Packia Dhas" userId="050d7d71-3621-4503-95e8-1c9a9d962492" providerId="ADAL" clId="{3FBC77E1-FE42-4F9E-B4B2-3759F3328945}" dt="2026-04-27T23:43:56.712" v="8647"/>
          <ac:spMkLst>
            <pc:docMk/>
            <pc:sldMk cId="3807467259" sldId="910"/>
            <ac:spMk id="658" creationId="{17D229C5-6590-40DB-BC88-C618958E7A92}"/>
          </ac:spMkLst>
        </pc:spChg>
        <pc:spChg chg="add mod">
          <ac:chgData name="Stalin Jacob Wilson Packia Dhas" userId="050d7d71-3621-4503-95e8-1c9a9d962492" providerId="ADAL" clId="{3FBC77E1-FE42-4F9E-B4B2-3759F3328945}" dt="2026-04-27T23:43:56.721" v="8656"/>
          <ac:spMkLst>
            <pc:docMk/>
            <pc:sldMk cId="3807467259" sldId="910"/>
            <ac:spMk id="659" creationId="{E88F94A8-450A-4AD8-9EF3-ADF45BEA3F20}"/>
          </ac:spMkLst>
        </pc:spChg>
        <pc:spChg chg="add mod">
          <ac:chgData name="Stalin Jacob Wilson Packia Dhas" userId="050d7d71-3621-4503-95e8-1c9a9d962492" providerId="ADAL" clId="{3FBC77E1-FE42-4F9E-B4B2-3759F3328945}" dt="2026-04-27T23:43:56.729" v="8665"/>
          <ac:spMkLst>
            <pc:docMk/>
            <pc:sldMk cId="3807467259" sldId="910"/>
            <ac:spMk id="660" creationId="{55DB8D58-1A1D-4568-A707-62A2B05A23A8}"/>
          </ac:spMkLst>
        </pc:spChg>
        <pc:spChg chg="add mod">
          <ac:chgData name="Stalin Jacob Wilson Packia Dhas" userId="050d7d71-3621-4503-95e8-1c9a9d962492" providerId="ADAL" clId="{3FBC77E1-FE42-4F9E-B4B2-3759F3328945}" dt="2026-04-27T23:43:56.729" v="8674"/>
          <ac:spMkLst>
            <pc:docMk/>
            <pc:sldMk cId="3807467259" sldId="910"/>
            <ac:spMk id="661" creationId="{6F91665F-A135-4BFB-A0DB-CC89CC2EAA93}"/>
          </ac:spMkLst>
        </pc:spChg>
        <pc:spChg chg="add mod">
          <ac:chgData name="Stalin Jacob Wilson Packia Dhas" userId="050d7d71-3621-4503-95e8-1c9a9d962492" providerId="ADAL" clId="{3FBC77E1-FE42-4F9E-B4B2-3759F3328945}" dt="2026-04-27T23:43:56.738" v="8683"/>
          <ac:spMkLst>
            <pc:docMk/>
            <pc:sldMk cId="3807467259" sldId="910"/>
            <ac:spMk id="662" creationId="{EA017551-5D21-444A-9602-00A87C2A3669}"/>
          </ac:spMkLst>
        </pc:spChg>
        <pc:spChg chg="add mod">
          <ac:chgData name="Stalin Jacob Wilson Packia Dhas" userId="050d7d71-3621-4503-95e8-1c9a9d962492" providerId="ADAL" clId="{3FBC77E1-FE42-4F9E-B4B2-3759F3328945}" dt="2026-04-27T23:43:56.745" v="8692"/>
          <ac:spMkLst>
            <pc:docMk/>
            <pc:sldMk cId="3807467259" sldId="910"/>
            <ac:spMk id="663" creationId="{A2D516E7-F076-4F07-9A28-4FDB0FE68606}"/>
          </ac:spMkLst>
        </pc:spChg>
        <pc:spChg chg="add mod">
          <ac:chgData name="Stalin Jacob Wilson Packia Dhas" userId="050d7d71-3621-4503-95e8-1c9a9d962492" providerId="ADAL" clId="{3FBC77E1-FE42-4F9E-B4B2-3759F3328945}" dt="2026-04-27T23:43:56.754" v="8701"/>
          <ac:spMkLst>
            <pc:docMk/>
            <pc:sldMk cId="3807467259" sldId="910"/>
            <ac:spMk id="664" creationId="{365533F9-9B4D-4B62-B7F0-65F8CED9D53C}"/>
          </ac:spMkLst>
        </pc:spChg>
        <pc:spChg chg="add mod">
          <ac:chgData name="Stalin Jacob Wilson Packia Dhas" userId="050d7d71-3621-4503-95e8-1c9a9d962492" providerId="ADAL" clId="{3FBC77E1-FE42-4F9E-B4B2-3759F3328945}" dt="2026-04-27T23:43:56.761" v="8710"/>
          <ac:spMkLst>
            <pc:docMk/>
            <pc:sldMk cId="3807467259" sldId="910"/>
            <ac:spMk id="665" creationId="{CDB2FD9D-81F9-491A-A977-6C697B9C5760}"/>
          </ac:spMkLst>
        </pc:spChg>
        <pc:spChg chg="add mod">
          <ac:chgData name="Stalin Jacob Wilson Packia Dhas" userId="050d7d71-3621-4503-95e8-1c9a9d962492" providerId="ADAL" clId="{3FBC77E1-FE42-4F9E-B4B2-3759F3328945}" dt="2026-04-27T23:43:56.771" v="8719"/>
          <ac:spMkLst>
            <pc:docMk/>
            <pc:sldMk cId="3807467259" sldId="910"/>
            <ac:spMk id="666" creationId="{3646BD6D-4D69-4861-8D8A-5178CEC3CA24}"/>
          </ac:spMkLst>
        </pc:spChg>
        <pc:spChg chg="add mod">
          <ac:chgData name="Stalin Jacob Wilson Packia Dhas" userId="050d7d71-3621-4503-95e8-1c9a9d962492" providerId="ADAL" clId="{3FBC77E1-FE42-4F9E-B4B2-3759F3328945}" dt="2026-04-27T23:43:56.780" v="8728"/>
          <ac:spMkLst>
            <pc:docMk/>
            <pc:sldMk cId="3807467259" sldId="910"/>
            <ac:spMk id="667" creationId="{5BDA25AA-61BD-4CC5-B0DC-3DC6EA8DAC96}"/>
          </ac:spMkLst>
        </pc:spChg>
        <pc:spChg chg="add mod">
          <ac:chgData name="Stalin Jacob Wilson Packia Dhas" userId="050d7d71-3621-4503-95e8-1c9a9d962492" providerId="ADAL" clId="{3FBC77E1-FE42-4F9E-B4B2-3759F3328945}" dt="2026-04-27T23:43:56.788" v="8737"/>
          <ac:spMkLst>
            <pc:docMk/>
            <pc:sldMk cId="3807467259" sldId="910"/>
            <ac:spMk id="668" creationId="{1774253D-624A-403F-89C5-105322466B37}"/>
          </ac:spMkLst>
        </pc:spChg>
        <pc:spChg chg="add mod">
          <ac:chgData name="Stalin Jacob Wilson Packia Dhas" userId="050d7d71-3621-4503-95e8-1c9a9d962492" providerId="ADAL" clId="{3FBC77E1-FE42-4F9E-B4B2-3759F3328945}" dt="2026-04-27T23:43:56.795" v="8746"/>
          <ac:spMkLst>
            <pc:docMk/>
            <pc:sldMk cId="3807467259" sldId="910"/>
            <ac:spMk id="669" creationId="{61BF0C04-47F7-487A-84DB-29C20CBDF9D3}"/>
          </ac:spMkLst>
        </pc:spChg>
        <pc:spChg chg="add mod">
          <ac:chgData name="Stalin Jacob Wilson Packia Dhas" userId="050d7d71-3621-4503-95e8-1c9a9d962492" providerId="ADAL" clId="{3FBC77E1-FE42-4F9E-B4B2-3759F3328945}" dt="2026-04-27T23:43:56.804" v="8755"/>
          <ac:spMkLst>
            <pc:docMk/>
            <pc:sldMk cId="3807467259" sldId="910"/>
            <ac:spMk id="670" creationId="{623896C0-92B7-4807-81D2-9F20D8B93387}"/>
          </ac:spMkLst>
        </pc:spChg>
        <pc:spChg chg="add mod">
          <ac:chgData name="Stalin Jacob Wilson Packia Dhas" userId="050d7d71-3621-4503-95e8-1c9a9d962492" providerId="ADAL" clId="{3FBC77E1-FE42-4F9E-B4B2-3759F3328945}" dt="2026-04-27T23:43:56.804" v="8764"/>
          <ac:spMkLst>
            <pc:docMk/>
            <pc:sldMk cId="3807467259" sldId="910"/>
            <ac:spMk id="671" creationId="{8CDCE156-A519-463A-AB8D-13F98B6E5592}"/>
          </ac:spMkLst>
        </pc:spChg>
        <pc:spChg chg="add mod">
          <ac:chgData name="Stalin Jacob Wilson Packia Dhas" userId="050d7d71-3621-4503-95e8-1c9a9d962492" providerId="ADAL" clId="{3FBC77E1-FE42-4F9E-B4B2-3759F3328945}" dt="2026-04-27T23:43:56.813" v="8773"/>
          <ac:spMkLst>
            <pc:docMk/>
            <pc:sldMk cId="3807467259" sldId="910"/>
            <ac:spMk id="672" creationId="{B996586D-2539-4501-9759-083E96E416ED}"/>
          </ac:spMkLst>
        </pc:spChg>
        <pc:spChg chg="add mod">
          <ac:chgData name="Stalin Jacob Wilson Packia Dhas" userId="050d7d71-3621-4503-95e8-1c9a9d962492" providerId="ADAL" clId="{3FBC77E1-FE42-4F9E-B4B2-3759F3328945}" dt="2026-04-27T23:43:56.824" v="8782"/>
          <ac:spMkLst>
            <pc:docMk/>
            <pc:sldMk cId="3807467259" sldId="910"/>
            <ac:spMk id="673" creationId="{643B59F6-002D-4B90-BEF1-BE5D5713D9D7}"/>
          </ac:spMkLst>
        </pc:spChg>
        <pc:spChg chg="add mod">
          <ac:chgData name="Stalin Jacob Wilson Packia Dhas" userId="050d7d71-3621-4503-95e8-1c9a9d962492" providerId="ADAL" clId="{3FBC77E1-FE42-4F9E-B4B2-3759F3328945}" dt="2026-04-27T23:43:56.829" v="8791"/>
          <ac:spMkLst>
            <pc:docMk/>
            <pc:sldMk cId="3807467259" sldId="910"/>
            <ac:spMk id="674" creationId="{30B1AB19-826E-44A5-BB80-6E85D218406C}"/>
          </ac:spMkLst>
        </pc:spChg>
        <pc:spChg chg="add mod">
          <ac:chgData name="Stalin Jacob Wilson Packia Dhas" userId="050d7d71-3621-4503-95e8-1c9a9d962492" providerId="ADAL" clId="{3FBC77E1-FE42-4F9E-B4B2-3759F3328945}" dt="2026-04-27T23:43:56.837" v="8800"/>
          <ac:spMkLst>
            <pc:docMk/>
            <pc:sldMk cId="3807467259" sldId="910"/>
            <ac:spMk id="675" creationId="{745E3011-AFAE-454A-8B4D-1CBDB8F2A98C}"/>
          </ac:spMkLst>
        </pc:spChg>
        <pc:spChg chg="add mod">
          <ac:chgData name="Stalin Jacob Wilson Packia Dhas" userId="050d7d71-3621-4503-95e8-1c9a9d962492" providerId="ADAL" clId="{3FBC77E1-FE42-4F9E-B4B2-3759F3328945}" dt="2026-04-27T23:43:56.846" v="8809"/>
          <ac:spMkLst>
            <pc:docMk/>
            <pc:sldMk cId="3807467259" sldId="910"/>
            <ac:spMk id="676" creationId="{52AE6CC4-8BCF-4513-9774-76E33FC94F8E}"/>
          </ac:spMkLst>
        </pc:spChg>
        <pc:spChg chg="add mod">
          <ac:chgData name="Stalin Jacob Wilson Packia Dhas" userId="050d7d71-3621-4503-95e8-1c9a9d962492" providerId="ADAL" clId="{3FBC77E1-FE42-4F9E-B4B2-3759F3328945}" dt="2026-04-27T23:43:56.855" v="8818"/>
          <ac:spMkLst>
            <pc:docMk/>
            <pc:sldMk cId="3807467259" sldId="910"/>
            <ac:spMk id="677" creationId="{BAC9DF85-B40C-4B35-ABBF-3FF30E6F2B54}"/>
          </ac:spMkLst>
        </pc:spChg>
        <pc:spChg chg="add mod">
          <ac:chgData name="Stalin Jacob Wilson Packia Dhas" userId="050d7d71-3621-4503-95e8-1c9a9d962492" providerId="ADAL" clId="{3FBC77E1-FE42-4F9E-B4B2-3759F3328945}" dt="2026-04-27T23:43:56.855" v="8827"/>
          <ac:spMkLst>
            <pc:docMk/>
            <pc:sldMk cId="3807467259" sldId="910"/>
            <ac:spMk id="678" creationId="{C4B8D06F-7BB3-40C3-AB2E-AE2819ACF2D5}"/>
          </ac:spMkLst>
        </pc:spChg>
        <pc:spChg chg="add mod">
          <ac:chgData name="Stalin Jacob Wilson Packia Dhas" userId="050d7d71-3621-4503-95e8-1c9a9d962492" providerId="ADAL" clId="{3FBC77E1-FE42-4F9E-B4B2-3759F3328945}" dt="2026-04-27T23:43:56.870" v="8836"/>
          <ac:spMkLst>
            <pc:docMk/>
            <pc:sldMk cId="3807467259" sldId="910"/>
            <ac:spMk id="679" creationId="{D7F137B0-B39C-439F-8BC7-9A1F507E1505}"/>
          </ac:spMkLst>
        </pc:spChg>
        <pc:spChg chg="add mod">
          <ac:chgData name="Stalin Jacob Wilson Packia Dhas" userId="050d7d71-3621-4503-95e8-1c9a9d962492" providerId="ADAL" clId="{3FBC77E1-FE42-4F9E-B4B2-3759F3328945}" dt="2026-04-27T23:43:56.880" v="8845"/>
          <ac:spMkLst>
            <pc:docMk/>
            <pc:sldMk cId="3807467259" sldId="910"/>
            <ac:spMk id="680" creationId="{545F65F7-2609-495D-8FF7-FB851B2F3B7F}"/>
          </ac:spMkLst>
        </pc:spChg>
        <pc:spChg chg="add mod">
          <ac:chgData name="Stalin Jacob Wilson Packia Dhas" userId="050d7d71-3621-4503-95e8-1c9a9d962492" providerId="ADAL" clId="{3FBC77E1-FE42-4F9E-B4B2-3759F3328945}" dt="2026-04-27T23:43:56.890" v="8854"/>
          <ac:spMkLst>
            <pc:docMk/>
            <pc:sldMk cId="3807467259" sldId="910"/>
            <ac:spMk id="681" creationId="{920897AD-D28E-41A9-B3BD-1E28E1261F70}"/>
          </ac:spMkLst>
        </pc:spChg>
        <pc:spChg chg="add mod">
          <ac:chgData name="Stalin Jacob Wilson Packia Dhas" userId="050d7d71-3621-4503-95e8-1c9a9d962492" providerId="ADAL" clId="{3FBC77E1-FE42-4F9E-B4B2-3759F3328945}" dt="2026-04-27T23:43:56.899" v="8863"/>
          <ac:spMkLst>
            <pc:docMk/>
            <pc:sldMk cId="3807467259" sldId="910"/>
            <ac:spMk id="682" creationId="{6B1AA8CB-F3BE-486F-B0EC-542AC982E9EF}"/>
          </ac:spMkLst>
        </pc:spChg>
        <pc:spChg chg="add mod">
          <ac:chgData name="Stalin Jacob Wilson Packia Dhas" userId="050d7d71-3621-4503-95e8-1c9a9d962492" providerId="ADAL" clId="{3FBC77E1-FE42-4F9E-B4B2-3759F3328945}" dt="2026-04-27T23:43:56.904" v="8872"/>
          <ac:spMkLst>
            <pc:docMk/>
            <pc:sldMk cId="3807467259" sldId="910"/>
            <ac:spMk id="683" creationId="{6F7FD705-C7F0-42D9-A622-D5BD27570F2C}"/>
          </ac:spMkLst>
        </pc:spChg>
        <pc:spChg chg="add mod">
          <ac:chgData name="Stalin Jacob Wilson Packia Dhas" userId="050d7d71-3621-4503-95e8-1c9a9d962492" providerId="ADAL" clId="{3FBC77E1-FE42-4F9E-B4B2-3759F3328945}" dt="2026-04-27T23:43:56.912" v="8881"/>
          <ac:spMkLst>
            <pc:docMk/>
            <pc:sldMk cId="3807467259" sldId="910"/>
            <ac:spMk id="684" creationId="{4A0FF52E-3CFF-499F-9830-7CFDA7FB1C00}"/>
          </ac:spMkLst>
        </pc:spChg>
        <pc:spChg chg="add mod">
          <ac:chgData name="Stalin Jacob Wilson Packia Dhas" userId="050d7d71-3621-4503-95e8-1c9a9d962492" providerId="ADAL" clId="{3FBC77E1-FE42-4F9E-B4B2-3759F3328945}" dt="2026-04-27T23:43:56.920" v="8890"/>
          <ac:spMkLst>
            <pc:docMk/>
            <pc:sldMk cId="3807467259" sldId="910"/>
            <ac:spMk id="685" creationId="{93D110E5-60FB-428C-A7F6-7A3C5506A24B}"/>
          </ac:spMkLst>
        </pc:spChg>
        <pc:spChg chg="add mod">
          <ac:chgData name="Stalin Jacob Wilson Packia Dhas" userId="050d7d71-3621-4503-95e8-1c9a9d962492" providerId="ADAL" clId="{3FBC77E1-FE42-4F9E-B4B2-3759F3328945}" dt="2026-04-27T23:43:56.931" v="8899"/>
          <ac:spMkLst>
            <pc:docMk/>
            <pc:sldMk cId="3807467259" sldId="910"/>
            <ac:spMk id="686" creationId="{79535465-17F3-4A5B-B9C2-234C2AD4F4EA}"/>
          </ac:spMkLst>
        </pc:spChg>
        <pc:spChg chg="add mod">
          <ac:chgData name="Stalin Jacob Wilson Packia Dhas" userId="050d7d71-3621-4503-95e8-1c9a9d962492" providerId="ADAL" clId="{3FBC77E1-FE42-4F9E-B4B2-3759F3328945}" dt="2026-04-27T23:43:56.938" v="8908"/>
          <ac:spMkLst>
            <pc:docMk/>
            <pc:sldMk cId="3807467259" sldId="910"/>
            <ac:spMk id="687" creationId="{80606D82-95B0-4CA3-A5CB-7324054C2D1F}"/>
          </ac:spMkLst>
        </pc:spChg>
        <pc:spChg chg="add mod">
          <ac:chgData name="Stalin Jacob Wilson Packia Dhas" userId="050d7d71-3621-4503-95e8-1c9a9d962492" providerId="ADAL" clId="{3FBC77E1-FE42-4F9E-B4B2-3759F3328945}" dt="2026-04-27T23:43:56.945" v="8917"/>
          <ac:spMkLst>
            <pc:docMk/>
            <pc:sldMk cId="3807467259" sldId="910"/>
            <ac:spMk id="688" creationId="{5769CF77-2A2F-402B-8CE1-84533E9B2E9B}"/>
          </ac:spMkLst>
        </pc:spChg>
        <pc:spChg chg="add mod">
          <ac:chgData name="Stalin Jacob Wilson Packia Dhas" userId="050d7d71-3621-4503-95e8-1c9a9d962492" providerId="ADAL" clId="{3FBC77E1-FE42-4F9E-B4B2-3759F3328945}" dt="2026-04-27T23:43:56.955" v="8926"/>
          <ac:spMkLst>
            <pc:docMk/>
            <pc:sldMk cId="3807467259" sldId="910"/>
            <ac:spMk id="689" creationId="{A77D2D0A-2F20-4B69-9944-999B2FD62487}"/>
          </ac:spMkLst>
        </pc:spChg>
        <pc:spChg chg="add mod">
          <ac:chgData name="Stalin Jacob Wilson Packia Dhas" userId="050d7d71-3621-4503-95e8-1c9a9d962492" providerId="ADAL" clId="{3FBC77E1-FE42-4F9E-B4B2-3759F3328945}" dt="2026-04-27T23:43:56.966" v="8935"/>
          <ac:spMkLst>
            <pc:docMk/>
            <pc:sldMk cId="3807467259" sldId="910"/>
            <ac:spMk id="690" creationId="{1530F18B-AF46-48C4-9922-D230667F587C}"/>
          </ac:spMkLst>
        </pc:spChg>
        <pc:spChg chg="add mod">
          <ac:chgData name="Stalin Jacob Wilson Packia Dhas" userId="050d7d71-3621-4503-95e8-1c9a9d962492" providerId="ADAL" clId="{3FBC77E1-FE42-4F9E-B4B2-3759F3328945}" dt="2026-04-27T23:43:56.974" v="8944"/>
          <ac:spMkLst>
            <pc:docMk/>
            <pc:sldMk cId="3807467259" sldId="910"/>
            <ac:spMk id="691" creationId="{6BB92A53-8705-4DC9-8E1E-EEF51807D660}"/>
          </ac:spMkLst>
        </pc:spChg>
        <pc:spChg chg="add mod">
          <ac:chgData name="Stalin Jacob Wilson Packia Dhas" userId="050d7d71-3621-4503-95e8-1c9a9d962492" providerId="ADAL" clId="{3FBC77E1-FE42-4F9E-B4B2-3759F3328945}" dt="2026-04-27T23:43:56.983" v="8953"/>
          <ac:spMkLst>
            <pc:docMk/>
            <pc:sldMk cId="3807467259" sldId="910"/>
            <ac:spMk id="692" creationId="{E4FF559D-76EE-46BB-A8CA-D0DDBA166739}"/>
          </ac:spMkLst>
        </pc:spChg>
        <pc:spChg chg="add mod">
          <ac:chgData name="Stalin Jacob Wilson Packia Dhas" userId="050d7d71-3621-4503-95e8-1c9a9d962492" providerId="ADAL" clId="{3FBC77E1-FE42-4F9E-B4B2-3759F3328945}" dt="2026-04-27T23:43:56.995" v="8962"/>
          <ac:spMkLst>
            <pc:docMk/>
            <pc:sldMk cId="3807467259" sldId="910"/>
            <ac:spMk id="693" creationId="{481BB54C-426F-4337-AAE0-06B332509249}"/>
          </ac:spMkLst>
        </pc:spChg>
        <pc:spChg chg="add mod">
          <ac:chgData name="Stalin Jacob Wilson Packia Dhas" userId="050d7d71-3621-4503-95e8-1c9a9d962492" providerId="ADAL" clId="{3FBC77E1-FE42-4F9E-B4B2-3759F3328945}" dt="2026-04-27T23:43:57.004" v="8971"/>
          <ac:spMkLst>
            <pc:docMk/>
            <pc:sldMk cId="3807467259" sldId="910"/>
            <ac:spMk id="694" creationId="{52C31D42-B38E-4927-BDE2-C8A12989F083}"/>
          </ac:spMkLst>
        </pc:spChg>
        <pc:spChg chg="add mod">
          <ac:chgData name="Stalin Jacob Wilson Packia Dhas" userId="050d7d71-3621-4503-95e8-1c9a9d962492" providerId="ADAL" clId="{3FBC77E1-FE42-4F9E-B4B2-3759F3328945}" dt="2026-04-27T23:43:57.014" v="8980"/>
          <ac:spMkLst>
            <pc:docMk/>
            <pc:sldMk cId="3807467259" sldId="910"/>
            <ac:spMk id="695" creationId="{F5ECEBFB-3ECE-4665-A9A6-E1E84D475C98}"/>
          </ac:spMkLst>
        </pc:spChg>
        <pc:spChg chg="add mod">
          <ac:chgData name="Stalin Jacob Wilson Packia Dhas" userId="050d7d71-3621-4503-95e8-1c9a9d962492" providerId="ADAL" clId="{3FBC77E1-FE42-4F9E-B4B2-3759F3328945}" dt="2026-04-27T23:43:57.020" v="8989"/>
          <ac:spMkLst>
            <pc:docMk/>
            <pc:sldMk cId="3807467259" sldId="910"/>
            <ac:spMk id="696" creationId="{2250D51B-06F7-467F-846E-12FDE127C43D}"/>
          </ac:spMkLst>
        </pc:spChg>
        <pc:spChg chg="add mod">
          <ac:chgData name="Stalin Jacob Wilson Packia Dhas" userId="050d7d71-3621-4503-95e8-1c9a9d962492" providerId="ADAL" clId="{3FBC77E1-FE42-4F9E-B4B2-3759F3328945}" dt="2026-04-27T23:43:57.020" v="8998"/>
          <ac:spMkLst>
            <pc:docMk/>
            <pc:sldMk cId="3807467259" sldId="910"/>
            <ac:spMk id="697" creationId="{921E4CA7-7479-4333-BADF-8EE1763E3C0A}"/>
          </ac:spMkLst>
        </pc:spChg>
        <pc:spChg chg="add mod">
          <ac:chgData name="Stalin Jacob Wilson Packia Dhas" userId="050d7d71-3621-4503-95e8-1c9a9d962492" providerId="ADAL" clId="{3FBC77E1-FE42-4F9E-B4B2-3759F3328945}" dt="2026-04-27T23:43:57.034" v="9007"/>
          <ac:spMkLst>
            <pc:docMk/>
            <pc:sldMk cId="3807467259" sldId="910"/>
            <ac:spMk id="698" creationId="{7E37DDCE-086E-4EDD-839D-53E606DE175F}"/>
          </ac:spMkLst>
        </pc:spChg>
        <pc:spChg chg="add mod">
          <ac:chgData name="Stalin Jacob Wilson Packia Dhas" userId="050d7d71-3621-4503-95e8-1c9a9d962492" providerId="ADAL" clId="{3FBC77E1-FE42-4F9E-B4B2-3759F3328945}" dt="2026-04-27T23:43:57.043" v="9016"/>
          <ac:spMkLst>
            <pc:docMk/>
            <pc:sldMk cId="3807467259" sldId="910"/>
            <ac:spMk id="699" creationId="{B8E06407-AEC3-43F1-9D65-2002E373B5AF}"/>
          </ac:spMkLst>
        </pc:spChg>
        <pc:spChg chg="add mod">
          <ac:chgData name="Stalin Jacob Wilson Packia Dhas" userId="050d7d71-3621-4503-95e8-1c9a9d962492" providerId="ADAL" clId="{3FBC77E1-FE42-4F9E-B4B2-3759F3328945}" dt="2026-04-27T23:43:57.046" v="9025"/>
          <ac:spMkLst>
            <pc:docMk/>
            <pc:sldMk cId="3807467259" sldId="910"/>
            <ac:spMk id="700" creationId="{A138A267-BE8D-4EB1-8A14-38B117FD8972}"/>
          </ac:spMkLst>
        </pc:spChg>
        <pc:spChg chg="add mod">
          <ac:chgData name="Stalin Jacob Wilson Packia Dhas" userId="050d7d71-3621-4503-95e8-1c9a9d962492" providerId="ADAL" clId="{3FBC77E1-FE42-4F9E-B4B2-3759F3328945}" dt="2026-04-27T23:43:57.057" v="9034"/>
          <ac:spMkLst>
            <pc:docMk/>
            <pc:sldMk cId="3807467259" sldId="910"/>
            <ac:spMk id="701" creationId="{A71E87F8-0604-4B64-B698-D8A220EC3FF1}"/>
          </ac:spMkLst>
        </pc:spChg>
        <pc:spChg chg="add mod">
          <ac:chgData name="Stalin Jacob Wilson Packia Dhas" userId="050d7d71-3621-4503-95e8-1c9a9d962492" providerId="ADAL" clId="{3FBC77E1-FE42-4F9E-B4B2-3759F3328945}" dt="2026-04-27T23:43:57.063" v="9043"/>
          <ac:spMkLst>
            <pc:docMk/>
            <pc:sldMk cId="3807467259" sldId="910"/>
            <ac:spMk id="702" creationId="{4B4E876F-C9C1-4DC3-8991-7F7B53AD6714}"/>
          </ac:spMkLst>
        </pc:spChg>
        <pc:spChg chg="add mod">
          <ac:chgData name="Stalin Jacob Wilson Packia Dhas" userId="050d7d71-3621-4503-95e8-1c9a9d962492" providerId="ADAL" clId="{3FBC77E1-FE42-4F9E-B4B2-3759F3328945}" dt="2026-04-27T23:43:57.077" v="9052"/>
          <ac:spMkLst>
            <pc:docMk/>
            <pc:sldMk cId="3807467259" sldId="910"/>
            <ac:spMk id="703" creationId="{C6967CCE-5E81-4764-89D8-53179313C276}"/>
          </ac:spMkLst>
        </pc:spChg>
        <pc:spChg chg="add mod">
          <ac:chgData name="Stalin Jacob Wilson Packia Dhas" userId="050d7d71-3621-4503-95e8-1c9a9d962492" providerId="ADAL" clId="{3FBC77E1-FE42-4F9E-B4B2-3759F3328945}" dt="2026-04-27T23:43:57.088" v="9061"/>
          <ac:spMkLst>
            <pc:docMk/>
            <pc:sldMk cId="3807467259" sldId="910"/>
            <ac:spMk id="704" creationId="{10244055-84B1-4436-9C3F-3E0CEF54F4A9}"/>
          </ac:spMkLst>
        </pc:spChg>
        <pc:spChg chg="add mod">
          <ac:chgData name="Stalin Jacob Wilson Packia Dhas" userId="050d7d71-3621-4503-95e8-1c9a9d962492" providerId="ADAL" clId="{3FBC77E1-FE42-4F9E-B4B2-3759F3328945}" dt="2026-04-27T23:43:57.095" v="9070"/>
          <ac:spMkLst>
            <pc:docMk/>
            <pc:sldMk cId="3807467259" sldId="910"/>
            <ac:spMk id="705" creationId="{64AFEB53-D514-463D-9D91-AC7815A96CB8}"/>
          </ac:spMkLst>
        </pc:spChg>
        <pc:spChg chg="add mod">
          <ac:chgData name="Stalin Jacob Wilson Packia Dhas" userId="050d7d71-3621-4503-95e8-1c9a9d962492" providerId="ADAL" clId="{3FBC77E1-FE42-4F9E-B4B2-3759F3328945}" dt="2026-04-27T23:43:57.099" v="9079"/>
          <ac:spMkLst>
            <pc:docMk/>
            <pc:sldMk cId="3807467259" sldId="910"/>
            <ac:spMk id="706" creationId="{86E7D107-955E-4AF6-9334-0B248E5C6B81}"/>
          </ac:spMkLst>
        </pc:spChg>
        <pc:spChg chg="add mod">
          <ac:chgData name="Stalin Jacob Wilson Packia Dhas" userId="050d7d71-3621-4503-95e8-1c9a9d962492" providerId="ADAL" clId="{3FBC77E1-FE42-4F9E-B4B2-3759F3328945}" dt="2026-04-27T23:43:57.105" v="9088"/>
          <ac:spMkLst>
            <pc:docMk/>
            <pc:sldMk cId="3807467259" sldId="910"/>
            <ac:spMk id="707" creationId="{9F070962-6B80-46F6-907F-2D47F39421A7}"/>
          </ac:spMkLst>
        </pc:spChg>
        <pc:spChg chg="add mod">
          <ac:chgData name="Stalin Jacob Wilson Packia Dhas" userId="050d7d71-3621-4503-95e8-1c9a9d962492" providerId="ADAL" clId="{3FBC77E1-FE42-4F9E-B4B2-3759F3328945}" dt="2026-04-27T23:43:57.113" v="9097"/>
          <ac:spMkLst>
            <pc:docMk/>
            <pc:sldMk cId="3807467259" sldId="910"/>
            <ac:spMk id="708" creationId="{6F86B9C4-7303-4BE6-B8FD-BBDE4EB29777}"/>
          </ac:spMkLst>
        </pc:spChg>
        <pc:spChg chg="add mod">
          <ac:chgData name="Stalin Jacob Wilson Packia Dhas" userId="050d7d71-3621-4503-95e8-1c9a9d962492" providerId="ADAL" clId="{3FBC77E1-FE42-4F9E-B4B2-3759F3328945}" dt="2026-04-27T23:43:57.122" v="9106"/>
          <ac:spMkLst>
            <pc:docMk/>
            <pc:sldMk cId="3807467259" sldId="910"/>
            <ac:spMk id="709" creationId="{DA0C2699-C162-4A15-B77C-C79BE61DFC24}"/>
          </ac:spMkLst>
        </pc:spChg>
        <pc:spChg chg="add mod">
          <ac:chgData name="Stalin Jacob Wilson Packia Dhas" userId="050d7d71-3621-4503-95e8-1c9a9d962492" providerId="ADAL" clId="{3FBC77E1-FE42-4F9E-B4B2-3759F3328945}" dt="2026-04-27T23:43:57.129" v="9115"/>
          <ac:spMkLst>
            <pc:docMk/>
            <pc:sldMk cId="3807467259" sldId="910"/>
            <ac:spMk id="710" creationId="{B946C933-EE7B-4A49-9132-D149042A3356}"/>
          </ac:spMkLst>
        </pc:spChg>
        <pc:spChg chg="add mod">
          <ac:chgData name="Stalin Jacob Wilson Packia Dhas" userId="050d7d71-3621-4503-95e8-1c9a9d962492" providerId="ADAL" clId="{3FBC77E1-FE42-4F9E-B4B2-3759F3328945}" dt="2026-04-27T23:43:57.137" v="9124"/>
          <ac:spMkLst>
            <pc:docMk/>
            <pc:sldMk cId="3807467259" sldId="910"/>
            <ac:spMk id="711" creationId="{DA60BEC4-E146-47F4-B864-E0050AF6150E}"/>
          </ac:spMkLst>
        </pc:spChg>
        <pc:spChg chg="add mod">
          <ac:chgData name="Stalin Jacob Wilson Packia Dhas" userId="050d7d71-3621-4503-95e8-1c9a9d962492" providerId="ADAL" clId="{3FBC77E1-FE42-4F9E-B4B2-3759F3328945}" dt="2026-04-27T23:43:57.146" v="9133"/>
          <ac:spMkLst>
            <pc:docMk/>
            <pc:sldMk cId="3807467259" sldId="910"/>
            <ac:spMk id="712" creationId="{5E4BDE53-6EC7-4953-A082-626B19B298A9}"/>
          </ac:spMkLst>
        </pc:spChg>
        <pc:spChg chg="add mod">
          <ac:chgData name="Stalin Jacob Wilson Packia Dhas" userId="050d7d71-3621-4503-95e8-1c9a9d962492" providerId="ADAL" clId="{3FBC77E1-FE42-4F9E-B4B2-3759F3328945}" dt="2026-04-27T23:43:57.155" v="9142"/>
          <ac:spMkLst>
            <pc:docMk/>
            <pc:sldMk cId="3807467259" sldId="910"/>
            <ac:spMk id="713" creationId="{0BC22386-E0A1-42C8-A8D6-12A62E16B508}"/>
          </ac:spMkLst>
        </pc:spChg>
        <pc:spChg chg="add mod">
          <ac:chgData name="Stalin Jacob Wilson Packia Dhas" userId="050d7d71-3621-4503-95e8-1c9a9d962492" providerId="ADAL" clId="{3FBC77E1-FE42-4F9E-B4B2-3759F3328945}" dt="2026-04-27T23:43:57.168" v="9151"/>
          <ac:spMkLst>
            <pc:docMk/>
            <pc:sldMk cId="3807467259" sldId="910"/>
            <ac:spMk id="714" creationId="{9475862B-D80B-47FF-9A7C-EF2F494269F0}"/>
          </ac:spMkLst>
        </pc:spChg>
        <pc:spChg chg="add mod">
          <ac:chgData name="Stalin Jacob Wilson Packia Dhas" userId="050d7d71-3621-4503-95e8-1c9a9d962492" providerId="ADAL" clId="{3FBC77E1-FE42-4F9E-B4B2-3759F3328945}" dt="2026-04-27T23:43:57.171" v="9160"/>
          <ac:spMkLst>
            <pc:docMk/>
            <pc:sldMk cId="3807467259" sldId="910"/>
            <ac:spMk id="715" creationId="{B4F029EA-CDEC-47B4-AC73-B22B991EC6D2}"/>
          </ac:spMkLst>
        </pc:spChg>
        <pc:spChg chg="add mod">
          <ac:chgData name="Stalin Jacob Wilson Packia Dhas" userId="050d7d71-3621-4503-95e8-1c9a9d962492" providerId="ADAL" clId="{3FBC77E1-FE42-4F9E-B4B2-3759F3328945}" dt="2026-04-27T23:43:57.180" v="9169"/>
          <ac:spMkLst>
            <pc:docMk/>
            <pc:sldMk cId="3807467259" sldId="910"/>
            <ac:spMk id="716" creationId="{2E7E7F12-4AD9-4F69-8DD9-7D3339DCF45E}"/>
          </ac:spMkLst>
        </pc:spChg>
        <pc:spChg chg="add mod">
          <ac:chgData name="Stalin Jacob Wilson Packia Dhas" userId="050d7d71-3621-4503-95e8-1c9a9d962492" providerId="ADAL" clId="{3FBC77E1-FE42-4F9E-B4B2-3759F3328945}" dt="2026-04-27T23:43:57.187" v="9178"/>
          <ac:spMkLst>
            <pc:docMk/>
            <pc:sldMk cId="3807467259" sldId="910"/>
            <ac:spMk id="717" creationId="{31BD7E18-1B41-4AB7-A697-54DA3DCBF412}"/>
          </ac:spMkLst>
        </pc:spChg>
        <pc:spChg chg="add mod">
          <ac:chgData name="Stalin Jacob Wilson Packia Dhas" userId="050d7d71-3621-4503-95e8-1c9a9d962492" providerId="ADAL" clId="{3FBC77E1-FE42-4F9E-B4B2-3759F3328945}" dt="2026-04-27T23:43:57.196" v="9187"/>
          <ac:spMkLst>
            <pc:docMk/>
            <pc:sldMk cId="3807467259" sldId="910"/>
            <ac:spMk id="718" creationId="{8D7E45CD-81FD-4C5B-8BA0-CE36470AF69C}"/>
          </ac:spMkLst>
        </pc:spChg>
        <pc:spChg chg="add mod">
          <ac:chgData name="Stalin Jacob Wilson Packia Dhas" userId="050d7d71-3621-4503-95e8-1c9a9d962492" providerId="ADAL" clId="{3FBC77E1-FE42-4F9E-B4B2-3759F3328945}" dt="2026-04-27T23:43:57.204" v="9196"/>
          <ac:spMkLst>
            <pc:docMk/>
            <pc:sldMk cId="3807467259" sldId="910"/>
            <ac:spMk id="719" creationId="{AE548B9A-B446-402F-9A9E-36ACFADA9C10}"/>
          </ac:spMkLst>
        </pc:spChg>
        <pc:spChg chg="add mod">
          <ac:chgData name="Stalin Jacob Wilson Packia Dhas" userId="050d7d71-3621-4503-95e8-1c9a9d962492" providerId="ADAL" clId="{3FBC77E1-FE42-4F9E-B4B2-3759F3328945}" dt="2026-04-27T23:43:57.213" v="9205"/>
          <ac:spMkLst>
            <pc:docMk/>
            <pc:sldMk cId="3807467259" sldId="910"/>
            <ac:spMk id="720" creationId="{C666950F-9F0C-4B4C-80D7-A3A9A8CFE460}"/>
          </ac:spMkLst>
        </pc:spChg>
        <pc:spChg chg="add mod">
          <ac:chgData name="Stalin Jacob Wilson Packia Dhas" userId="050d7d71-3621-4503-95e8-1c9a9d962492" providerId="ADAL" clId="{3FBC77E1-FE42-4F9E-B4B2-3759F3328945}" dt="2026-04-27T23:43:57.220" v="9214"/>
          <ac:spMkLst>
            <pc:docMk/>
            <pc:sldMk cId="3807467259" sldId="910"/>
            <ac:spMk id="721" creationId="{F91E039D-2746-4B85-B19E-21E9D59E029D}"/>
          </ac:spMkLst>
        </pc:spChg>
        <pc:spChg chg="add mod">
          <ac:chgData name="Stalin Jacob Wilson Packia Dhas" userId="050d7d71-3621-4503-95e8-1c9a9d962492" providerId="ADAL" clId="{3FBC77E1-FE42-4F9E-B4B2-3759F3328945}" dt="2026-04-27T23:43:57.237" v="9223"/>
          <ac:spMkLst>
            <pc:docMk/>
            <pc:sldMk cId="3807467259" sldId="910"/>
            <ac:spMk id="722" creationId="{24359185-1C23-471E-92B7-5858AC6A3309}"/>
          </ac:spMkLst>
        </pc:spChg>
        <pc:spChg chg="add mod">
          <ac:chgData name="Stalin Jacob Wilson Packia Dhas" userId="050d7d71-3621-4503-95e8-1c9a9d962492" providerId="ADAL" clId="{3FBC77E1-FE42-4F9E-B4B2-3759F3328945}" dt="2026-04-27T23:43:57.247" v="9232"/>
          <ac:spMkLst>
            <pc:docMk/>
            <pc:sldMk cId="3807467259" sldId="910"/>
            <ac:spMk id="723" creationId="{8DDF439F-49C7-4EA5-923F-ED404598A5C6}"/>
          </ac:spMkLst>
        </pc:spChg>
        <pc:spChg chg="add mod">
          <ac:chgData name="Stalin Jacob Wilson Packia Dhas" userId="050d7d71-3621-4503-95e8-1c9a9d962492" providerId="ADAL" clId="{3FBC77E1-FE42-4F9E-B4B2-3759F3328945}" dt="2026-04-27T23:43:57.259" v="9241"/>
          <ac:spMkLst>
            <pc:docMk/>
            <pc:sldMk cId="3807467259" sldId="910"/>
            <ac:spMk id="724" creationId="{035A5B4E-1ED7-4727-9E9C-D168BBA56699}"/>
          </ac:spMkLst>
        </pc:spChg>
        <pc:spChg chg="add mod">
          <ac:chgData name="Stalin Jacob Wilson Packia Dhas" userId="050d7d71-3621-4503-95e8-1c9a9d962492" providerId="ADAL" clId="{3FBC77E1-FE42-4F9E-B4B2-3759F3328945}" dt="2026-04-27T23:43:57.270" v="9250"/>
          <ac:spMkLst>
            <pc:docMk/>
            <pc:sldMk cId="3807467259" sldId="910"/>
            <ac:spMk id="725" creationId="{01B8FB44-8C12-46EA-854C-4449CBFE6F75}"/>
          </ac:spMkLst>
        </pc:spChg>
        <pc:spChg chg="add mod">
          <ac:chgData name="Stalin Jacob Wilson Packia Dhas" userId="050d7d71-3621-4503-95e8-1c9a9d962492" providerId="ADAL" clId="{3FBC77E1-FE42-4F9E-B4B2-3759F3328945}" dt="2026-04-27T23:43:57.276" v="9259"/>
          <ac:spMkLst>
            <pc:docMk/>
            <pc:sldMk cId="3807467259" sldId="910"/>
            <ac:spMk id="726" creationId="{743CD1BC-FDDA-40F1-A4A0-BBA4BED30AD9}"/>
          </ac:spMkLst>
        </pc:spChg>
        <pc:spChg chg="add mod">
          <ac:chgData name="Stalin Jacob Wilson Packia Dhas" userId="050d7d71-3621-4503-95e8-1c9a9d962492" providerId="ADAL" clId="{3FBC77E1-FE42-4F9E-B4B2-3759F3328945}" dt="2026-04-27T23:43:57.287" v="9268"/>
          <ac:spMkLst>
            <pc:docMk/>
            <pc:sldMk cId="3807467259" sldId="910"/>
            <ac:spMk id="727" creationId="{E1ACC7E9-6A13-4A22-AE08-791E822BC83B}"/>
          </ac:spMkLst>
        </pc:spChg>
        <pc:spChg chg="add mod">
          <ac:chgData name="Stalin Jacob Wilson Packia Dhas" userId="050d7d71-3621-4503-95e8-1c9a9d962492" providerId="ADAL" clId="{3FBC77E1-FE42-4F9E-B4B2-3759F3328945}" dt="2026-04-27T23:43:57.294" v="9277"/>
          <ac:spMkLst>
            <pc:docMk/>
            <pc:sldMk cId="3807467259" sldId="910"/>
            <ac:spMk id="728" creationId="{76CD6607-D770-4024-BA14-DCA7FBF863BC}"/>
          </ac:spMkLst>
        </pc:spChg>
        <pc:spChg chg="add mod">
          <ac:chgData name="Stalin Jacob Wilson Packia Dhas" userId="050d7d71-3621-4503-95e8-1c9a9d962492" providerId="ADAL" clId="{3FBC77E1-FE42-4F9E-B4B2-3759F3328945}" dt="2026-04-27T23:43:57.301" v="9286"/>
          <ac:spMkLst>
            <pc:docMk/>
            <pc:sldMk cId="3807467259" sldId="910"/>
            <ac:spMk id="729" creationId="{6102DA6B-117B-4E10-B1D7-AB6AFD94CA2D}"/>
          </ac:spMkLst>
        </pc:spChg>
        <pc:spChg chg="add mod">
          <ac:chgData name="Stalin Jacob Wilson Packia Dhas" userId="050d7d71-3621-4503-95e8-1c9a9d962492" providerId="ADAL" clId="{3FBC77E1-FE42-4F9E-B4B2-3759F3328945}" dt="2026-04-27T23:43:57.314" v="9295"/>
          <ac:spMkLst>
            <pc:docMk/>
            <pc:sldMk cId="3807467259" sldId="910"/>
            <ac:spMk id="730" creationId="{3491F8B9-4579-4B7D-9333-F5FF88AFB2D0}"/>
          </ac:spMkLst>
        </pc:spChg>
        <pc:spChg chg="add mod">
          <ac:chgData name="Stalin Jacob Wilson Packia Dhas" userId="050d7d71-3621-4503-95e8-1c9a9d962492" providerId="ADAL" clId="{3FBC77E1-FE42-4F9E-B4B2-3759F3328945}" dt="2026-04-27T23:43:57.323" v="9304"/>
          <ac:spMkLst>
            <pc:docMk/>
            <pc:sldMk cId="3807467259" sldId="910"/>
            <ac:spMk id="731" creationId="{01A97568-6CEF-4176-A717-F98D8B33D358}"/>
          </ac:spMkLst>
        </pc:spChg>
        <pc:spChg chg="add mod">
          <ac:chgData name="Stalin Jacob Wilson Packia Dhas" userId="050d7d71-3621-4503-95e8-1c9a9d962492" providerId="ADAL" clId="{3FBC77E1-FE42-4F9E-B4B2-3759F3328945}" dt="2026-04-27T23:43:57.329" v="9313"/>
          <ac:spMkLst>
            <pc:docMk/>
            <pc:sldMk cId="3807467259" sldId="910"/>
            <ac:spMk id="732" creationId="{7863403E-26F6-4A58-A290-C31669100BC3}"/>
          </ac:spMkLst>
        </pc:spChg>
        <pc:spChg chg="add mod">
          <ac:chgData name="Stalin Jacob Wilson Packia Dhas" userId="050d7d71-3621-4503-95e8-1c9a9d962492" providerId="ADAL" clId="{3FBC77E1-FE42-4F9E-B4B2-3759F3328945}" dt="2026-04-27T23:43:57.337" v="9322"/>
          <ac:spMkLst>
            <pc:docMk/>
            <pc:sldMk cId="3807467259" sldId="910"/>
            <ac:spMk id="733" creationId="{CCC2058C-845B-43B7-BC21-799AAF13ACD5}"/>
          </ac:spMkLst>
        </pc:spChg>
        <pc:spChg chg="add mod">
          <ac:chgData name="Stalin Jacob Wilson Packia Dhas" userId="050d7d71-3621-4503-95e8-1c9a9d962492" providerId="ADAL" clId="{3FBC77E1-FE42-4F9E-B4B2-3759F3328945}" dt="2026-04-27T23:43:57.345" v="9331"/>
          <ac:spMkLst>
            <pc:docMk/>
            <pc:sldMk cId="3807467259" sldId="910"/>
            <ac:spMk id="734" creationId="{752399BF-DFB2-48FC-8A37-A37B32734593}"/>
          </ac:spMkLst>
        </pc:spChg>
        <pc:spChg chg="add mod">
          <ac:chgData name="Stalin Jacob Wilson Packia Dhas" userId="050d7d71-3621-4503-95e8-1c9a9d962492" providerId="ADAL" clId="{3FBC77E1-FE42-4F9E-B4B2-3759F3328945}" dt="2026-04-27T23:43:57.355" v="9340"/>
          <ac:spMkLst>
            <pc:docMk/>
            <pc:sldMk cId="3807467259" sldId="910"/>
            <ac:spMk id="735" creationId="{36F9B285-DE65-4EF5-99F0-996A1493D5E1}"/>
          </ac:spMkLst>
        </pc:spChg>
        <pc:spChg chg="add mod">
          <ac:chgData name="Stalin Jacob Wilson Packia Dhas" userId="050d7d71-3621-4503-95e8-1c9a9d962492" providerId="ADAL" clId="{3FBC77E1-FE42-4F9E-B4B2-3759F3328945}" dt="2026-04-27T23:43:57.370" v="9349"/>
          <ac:spMkLst>
            <pc:docMk/>
            <pc:sldMk cId="3807467259" sldId="910"/>
            <ac:spMk id="736" creationId="{968C12BD-0F04-4B88-BE35-CB79ABEE3ECA}"/>
          </ac:spMkLst>
        </pc:spChg>
        <pc:spChg chg="add mod">
          <ac:chgData name="Stalin Jacob Wilson Packia Dhas" userId="050d7d71-3621-4503-95e8-1c9a9d962492" providerId="ADAL" clId="{3FBC77E1-FE42-4F9E-B4B2-3759F3328945}" dt="2026-04-27T23:43:57.380" v="9358"/>
          <ac:spMkLst>
            <pc:docMk/>
            <pc:sldMk cId="3807467259" sldId="910"/>
            <ac:spMk id="737" creationId="{3374F1AA-D2FF-455A-A5E8-FA07770AF224}"/>
          </ac:spMkLst>
        </pc:spChg>
        <pc:spChg chg="add mod">
          <ac:chgData name="Stalin Jacob Wilson Packia Dhas" userId="050d7d71-3621-4503-95e8-1c9a9d962492" providerId="ADAL" clId="{3FBC77E1-FE42-4F9E-B4B2-3759F3328945}" dt="2026-04-27T23:43:57.388" v="9367"/>
          <ac:spMkLst>
            <pc:docMk/>
            <pc:sldMk cId="3807467259" sldId="910"/>
            <ac:spMk id="738" creationId="{7E77E1C6-5CBA-4D08-9B37-2463D700DF04}"/>
          </ac:spMkLst>
        </pc:spChg>
        <pc:spChg chg="add mod">
          <ac:chgData name="Stalin Jacob Wilson Packia Dhas" userId="050d7d71-3621-4503-95e8-1c9a9d962492" providerId="ADAL" clId="{3FBC77E1-FE42-4F9E-B4B2-3759F3328945}" dt="2026-04-27T23:43:57.399" v="9376"/>
          <ac:spMkLst>
            <pc:docMk/>
            <pc:sldMk cId="3807467259" sldId="910"/>
            <ac:spMk id="739" creationId="{28CCC5F5-9CB7-4184-A293-9B29C51F0594}"/>
          </ac:spMkLst>
        </pc:spChg>
        <pc:spChg chg="add mod">
          <ac:chgData name="Stalin Jacob Wilson Packia Dhas" userId="050d7d71-3621-4503-95e8-1c9a9d962492" providerId="ADAL" clId="{3FBC77E1-FE42-4F9E-B4B2-3759F3328945}" dt="2026-04-27T23:43:57.409" v="9385"/>
          <ac:spMkLst>
            <pc:docMk/>
            <pc:sldMk cId="3807467259" sldId="910"/>
            <ac:spMk id="740" creationId="{543B1FF6-DB36-47FA-9B01-E4DA9A139FCE}"/>
          </ac:spMkLst>
        </pc:spChg>
        <pc:spChg chg="add mod">
          <ac:chgData name="Stalin Jacob Wilson Packia Dhas" userId="050d7d71-3621-4503-95e8-1c9a9d962492" providerId="ADAL" clId="{3FBC77E1-FE42-4F9E-B4B2-3759F3328945}" dt="2026-04-27T23:43:57.413" v="9394"/>
          <ac:spMkLst>
            <pc:docMk/>
            <pc:sldMk cId="3807467259" sldId="910"/>
            <ac:spMk id="741" creationId="{80921B36-49BE-484C-A76E-795302B700E1}"/>
          </ac:spMkLst>
        </pc:spChg>
        <pc:spChg chg="add mod">
          <ac:chgData name="Stalin Jacob Wilson Packia Dhas" userId="050d7d71-3621-4503-95e8-1c9a9d962492" providerId="ADAL" clId="{3FBC77E1-FE42-4F9E-B4B2-3759F3328945}" dt="2026-04-27T23:43:57.425" v="9403"/>
          <ac:spMkLst>
            <pc:docMk/>
            <pc:sldMk cId="3807467259" sldId="910"/>
            <ac:spMk id="742" creationId="{B3208DB1-D7D4-4B50-8939-A42AB451372F}"/>
          </ac:spMkLst>
        </pc:spChg>
        <pc:spChg chg="add mod">
          <ac:chgData name="Stalin Jacob Wilson Packia Dhas" userId="050d7d71-3621-4503-95e8-1c9a9d962492" providerId="ADAL" clId="{3FBC77E1-FE42-4F9E-B4B2-3759F3328945}" dt="2026-04-27T23:43:57.437" v="9412"/>
          <ac:spMkLst>
            <pc:docMk/>
            <pc:sldMk cId="3807467259" sldId="910"/>
            <ac:spMk id="743" creationId="{3EB2B8D4-7B1B-4A54-B150-0D515F39866E}"/>
          </ac:spMkLst>
        </pc:spChg>
        <pc:spChg chg="add mod">
          <ac:chgData name="Stalin Jacob Wilson Packia Dhas" userId="050d7d71-3621-4503-95e8-1c9a9d962492" providerId="ADAL" clId="{3FBC77E1-FE42-4F9E-B4B2-3759F3328945}" dt="2026-04-27T23:43:57.445" v="9421"/>
          <ac:spMkLst>
            <pc:docMk/>
            <pc:sldMk cId="3807467259" sldId="910"/>
            <ac:spMk id="744" creationId="{6F926E2C-30C2-4960-A1AB-41431BE372C6}"/>
          </ac:spMkLst>
        </pc:spChg>
        <pc:spChg chg="add mod">
          <ac:chgData name="Stalin Jacob Wilson Packia Dhas" userId="050d7d71-3621-4503-95e8-1c9a9d962492" providerId="ADAL" clId="{3FBC77E1-FE42-4F9E-B4B2-3759F3328945}" dt="2026-04-27T23:43:57.454" v="9430"/>
          <ac:spMkLst>
            <pc:docMk/>
            <pc:sldMk cId="3807467259" sldId="910"/>
            <ac:spMk id="745" creationId="{4F991909-DF8E-4B8D-A717-5213D0DB9554}"/>
          </ac:spMkLst>
        </pc:spChg>
        <pc:spChg chg="add mod">
          <ac:chgData name="Stalin Jacob Wilson Packia Dhas" userId="050d7d71-3621-4503-95e8-1c9a9d962492" providerId="ADAL" clId="{3FBC77E1-FE42-4F9E-B4B2-3759F3328945}" dt="2026-04-27T23:43:57.470" v="9439"/>
          <ac:spMkLst>
            <pc:docMk/>
            <pc:sldMk cId="3807467259" sldId="910"/>
            <ac:spMk id="746" creationId="{7C11B09F-E157-4EB2-AD9A-28BD3474431B}"/>
          </ac:spMkLst>
        </pc:spChg>
        <pc:spChg chg="add mod">
          <ac:chgData name="Stalin Jacob Wilson Packia Dhas" userId="050d7d71-3621-4503-95e8-1c9a9d962492" providerId="ADAL" clId="{3FBC77E1-FE42-4F9E-B4B2-3759F3328945}" dt="2026-04-27T23:43:57.478" v="9448"/>
          <ac:spMkLst>
            <pc:docMk/>
            <pc:sldMk cId="3807467259" sldId="910"/>
            <ac:spMk id="747" creationId="{A59A7B1E-7D04-4A8E-940B-F0D8D446272A}"/>
          </ac:spMkLst>
        </pc:spChg>
        <pc:spChg chg="add mod">
          <ac:chgData name="Stalin Jacob Wilson Packia Dhas" userId="050d7d71-3621-4503-95e8-1c9a9d962492" providerId="ADAL" clId="{3FBC77E1-FE42-4F9E-B4B2-3759F3328945}" dt="2026-04-27T23:43:57.488" v="9457"/>
          <ac:spMkLst>
            <pc:docMk/>
            <pc:sldMk cId="3807467259" sldId="910"/>
            <ac:spMk id="748" creationId="{E53AD327-3364-4177-A393-DB862407AFFE}"/>
          </ac:spMkLst>
        </pc:spChg>
        <pc:spChg chg="add mod">
          <ac:chgData name="Stalin Jacob Wilson Packia Dhas" userId="050d7d71-3621-4503-95e8-1c9a9d962492" providerId="ADAL" clId="{3FBC77E1-FE42-4F9E-B4B2-3759F3328945}" dt="2026-04-27T23:43:57.503" v="9466"/>
          <ac:spMkLst>
            <pc:docMk/>
            <pc:sldMk cId="3807467259" sldId="910"/>
            <ac:spMk id="749" creationId="{880748A5-6F1E-488B-8F86-BD02C7A69876}"/>
          </ac:spMkLst>
        </pc:spChg>
        <pc:spChg chg="add mod">
          <ac:chgData name="Stalin Jacob Wilson Packia Dhas" userId="050d7d71-3621-4503-95e8-1c9a9d962492" providerId="ADAL" clId="{3FBC77E1-FE42-4F9E-B4B2-3759F3328945}" dt="2026-04-27T23:43:57.516" v="9475"/>
          <ac:spMkLst>
            <pc:docMk/>
            <pc:sldMk cId="3807467259" sldId="910"/>
            <ac:spMk id="750" creationId="{7F41459F-67D2-448F-808D-2551EB002B71}"/>
          </ac:spMkLst>
        </pc:spChg>
        <pc:spChg chg="add mod">
          <ac:chgData name="Stalin Jacob Wilson Packia Dhas" userId="050d7d71-3621-4503-95e8-1c9a9d962492" providerId="ADAL" clId="{3FBC77E1-FE42-4F9E-B4B2-3759F3328945}" dt="2026-04-27T23:43:57.528" v="9484"/>
          <ac:spMkLst>
            <pc:docMk/>
            <pc:sldMk cId="3807467259" sldId="910"/>
            <ac:spMk id="751" creationId="{7114B8A0-E01E-493E-807B-E9C916BFBAFC}"/>
          </ac:spMkLst>
        </pc:spChg>
        <pc:spChg chg="add mod">
          <ac:chgData name="Stalin Jacob Wilson Packia Dhas" userId="050d7d71-3621-4503-95e8-1c9a9d962492" providerId="ADAL" clId="{3FBC77E1-FE42-4F9E-B4B2-3759F3328945}" dt="2026-04-27T23:43:57.539" v="9493"/>
          <ac:spMkLst>
            <pc:docMk/>
            <pc:sldMk cId="3807467259" sldId="910"/>
            <ac:spMk id="752" creationId="{BA2F2B32-D4D9-42F6-9225-74A85CBFC826}"/>
          </ac:spMkLst>
        </pc:spChg>
        <pc:spChg chg="add mod">
          <ac:chgData name="Stalin Jacob Wilson Packia Dhas" userId="050d7d71-3621-4503-95e8-1c9a9d962492" providerId="ADAL" clId="{3FBC77E1-FE42-4F9E-B4B2-3759F3328945}" dt="2026-04-27T23:43:57.544" v="9502"/>
          <ac:spMkLst>
            <pc:docMk/>
            <pc:sldMk cId="3807467259" sldId="910"/>
            <ac:spMk id="753" creationId="{47145EB6-A641-49B0-97CE-58C5C46FBFC5}"/>
          </ac:spMkLst>
        </pc:spChg>
        <pc:spChg chg="add mod">
          <ac:chgData name="Stalin Jacob Wilson Packia Dhas" userId="050d7d71-3621-4503-95e8-1c9a9d962492" providerId="ADAL" clId="{3FBC77E1-FE42-4F9E-B4B2-3759F3328945}" dt="2026-04-27T23:43:57.560" v="9511"/>
          <ac:spMkLst>
            <pc:docMk/>
            <pc:sldMk cId="3807467259" sldId="910"/>
            <ac:spMk id="754" creationId="{50B484FD-E241-46EF-AC2E-1C1E167DAC7F}"/>
          </ac:spMkLst>
        </pc:spChg>
        <pc:spChg chg="add mod">
          <ac:chgData name="Stalin Jacob Wilson Packia Dhas" userId="050d7d71-3621-4503-95e8-1c9a9d962492" providerId="ADAL" clId="{3FBC77E1-FE42-4F9E-B4B2-3759F3328945}" dt="2026-04-27T23:43:57.572" v="9520"/>
          <ac:spMkLst>
            <pc:docMk/>
            <pc:sldMk cId="3807467259" sldId="910"/>
            <ac:spMk id="755" creationId="{2AB68B0C-A083-4889-A13F-125F655B4B5B}"/>
          </ac:spMkLst>
        </pc:spChg>
        <pc:spChg chg="add mod">
          <ac:chgData name="Stalin Jacob Wilson Packia Dhas" userId="050d7d71-3621-4503-95e8-1c9a9d962492" providerId="ADAL" clId="{3FBC77E1-FE42-4F9E-B4B2-3759F3328945}" dt="2026-04-27T23:43:57.580" v="9529"/>
          <ac:spMkLst>
            <pc:docMk/>
            <pc:sldMk cId="3807467259" sldId="910"/>
            <ac:spMk id="756" creationId="{4D7F63C7-6A18-462D-9F69-C970D5FF14D7}"/>
          </ac:spMkLst>
        </pc:spChg>
        <pc:spChg chg="add mod">
          <ac:chgData name="Stalin Jacob Wilson Packia Dhas" userId="050d7d71-3621-4503-95e8-1c9a9d962492" providerId="ADAL" clId="{3FBC77E1-FE42-4F9E-B4B2-3759F3328945}" dt="2026-04-27T23:43:57.594" v="9538"/>
          <ac:spMkLst>
            <pc:docMk/>
            <pc:sldMk cId="3807467259" sldId="910"/>
            <ac:spMk id="757" creationId="{E6B990AF-7DA6-4264-810E-1982E5C042A9}"/>
          </ac:spMkLst>
        </pc:spChg>
        <pc:spChg chg="add mod">
          <ac:chgData name="Stalin Jacob Wilson Packia Dhas" userId="050d7d71-3621-4503-95e8-1c9a9d962492" providerId="ADAL" clId="{3FBC77E1-FE42-4F9E-B4B2-3759F3328945}" dt="2026-04-27T23:43:57.602" v="9547"/>
          <ac:spMkLst>
            <pc:docMk/>
            <pc:sldMk cId="3807467259" sldId="910"/>
            <ac:spMk id="758" creationId="{158BB667-EBF6-4AAC-BA11-0ABC2692392D}"/>
          </ac:spMkLst>
        </pc:spChg>
        <pc:spChg chg="add mod">
          <ac:chgData name="Stalin Jacob Wilson Packia Dhas" userId="050d7d71-3621-4503-95e8-1c9a9d962492" providerId="ADAL" clId="{3FBC77E1-FE42-4F9E-B4B2-3759F3328945}" dt="2026-04-27T23:43:57.610" v="9556"/>
          <ac:spMkLst>
            <pc:docMk/>
            <pc:sldMk cId="3807467259" sldId="910"/>
            <ac:spMk id="759" creationId="{066E3034-F482-4A2A-8A8C-2C79088632A2}"/>
          </ac:spMkLst>
        </pc:spChg>
        <pc:spChg chg="add mod">
          <ac:chgData name="Stalin Jacob Wilson Packia Dhas" userId="050d7d71-3621-4503-95e8-1c9a9d962492" providerId="ADAL" clId="{3FBC77E1-FE42-4F9E-B4B2-3759F3328945}" dt="2026-04-27T23:43:57.627" v="9565"/>
          <ac:spMkLst>
            <pc:docMk/>
            <pc:sldMk cId="3807467259" sldId="910"/>
            <ac:spMk id="760" creationId="{F551530E-2B57-4E2B-BAC3-7100B9DD4F59}"/>
          </ac:spMkLst>
        </pc:spChg>
        <pc:spChg chg="add mod">
          <ac:chgData name="Stalin Jacob Wilson Packia Dhas" userId="050d7d71-3621-4503-95e8-1c9a9d962492" providerId="ADAL" clId="{3FBC77E1-FE42-4F9E-B4B2-3759F3328945}" dt="2026-04-27T23:43:57.638" v="9574"/>
          <ac:spMkLst>
            <pc:docMk/>
            <pc:sldMk cId="3807467259" sldId="910"/>
            <ac:spMk id="761" creationId="{9E3C7FC2-9983-446F-8D83-A620E79D71B6}"/>
          </ac:spMkLst>
        </pc:spChg>
        <pc:spChg chg="add mod">
          <ac:chgData name="Stalin Jacob Wilson Packia Dhas" userId="050d7d71-3621-4503-95e8-1c9a9d962492" providerId="ADAL" clId="{3FBC77E1-FE42-4F9E-B4B2-3759F3328945}" dt="2026-04-27T23:43:57.645" v="9583"/>
          <ac:spMkLst>
            <pc:docMk/>
            <pc:sldMk cId="3807467259" sldId="910"/>
            <ac:spMk id="762" creationId="{6D48A8FA-D527-46C9-B2B2-FD334DF1A0A3}"/>
          </ac:spMkLst>
        </pc:spChg>
        <pc:spChg chg="add mod">
          <ac:chgData name="Stalin Jacob Wilson Packia Dhas" userId="050d7d71-3621-4503-95e8-1c9a9d962492" providerId="ADAL" clId="{3FBC77E1-FE42-4F9E-B4B2-3759F3328945}" dt="2026-04-27T23:43:57.658" v="9592"/>
          <ac:spMkLst>
            <pc:docMk/>
            <pc:sldMk cId="3807467259" sldId="910"/>
            <ac:spMk id="763" creationId="{D92073EA-0DBF-4358-82B2-7BFFAD95264A}"/>
          </ac:spMkLst>
        </pc:spChg>
        <pc:spChg chg="add mod">
          <ac:chgData name="Stalin Jacob Wilson Packia Dhas" userId="050d7d71-3621-4503-95e8-1c9a9d962492" providerId="ADAL" clId="{3FBC77E1-FE42-4F9E-B4B2-3759F3328945}" dt="2026-04-27T23:43:57.670" v="9601"/>
          <ac:spMkLst>
            <pc:docMk/>
            <pc:sldMk cId="3807467259" sldId="910"/>
            <ac:spMk id="764" creationId="{5E231162-4C09-41D7-85AB-91B8212A3B3D}"/>
          </ac:spMkLst>
        </pc:spChg>
        <pc:spChg chg="add mod">
          <ac:chgData name="Stalin Jacob Wilson Packia Dhas" userId="050d7d71-3621-4503-95e8-1c9a9d962492" providerId="ADAL" clId="{3FBC77E1-FE42-4F9E-B4B2-3759F3328945}" dt="2026-04-27T23:43:57.680" v="9610"/>
          <ac:spMkLst>
            <pc:docMk/>
            <pc:sldMk cId="3807467259" sldId="910"/>
            <ac:spMk id="765" creationId="{4C57B44E-2FA4-4BEE-91B6-72698DE59F21}"/>
          </ac:spMkLst>
        </pc:spChg>
        <pc:spChg chg="add mod">
          <ac:chgData name="Stalin Jacob Wilson Packia Dhas" userId="050d7d71-3621-4503-95e8-1c9a9d962492" providerId="ADAL" clId="{3FBC77E1-FE42-4F9E-B4B2-3759F3328945}" dt="2026-04-27T23:43:57.688" v="9619"/>
          <ac:spMkLst>
            <pc:docMk/>
            <pc:sldMk cId="3807467259" sldId="910"/>
            <ac:spMk id="766" creationId="{71F82E1E-04B2-49AE-8BE5-AFEF76DB7A4F}"/>
          </ac:spMkLst>
        </pc:spChg>
        <pc:spChg chg="add mod">
          <ac:chgData name="Stalin Jacob Wilson Packia Dhas" userId="050d7d71-3621-4503-95e8-1c9a9d962492" providerId="ADAL" clId="{3FBC77E1-FE42-4F9E-B4B2-3759F3328945}" dt="2026-04-27T23:43:57.704" v="9628"/>
          <ac:spMkLst>
            <pc:docMk/>
            <pc:sldMk cId="3807467259" sldId="910"/>
            <ac:spMk id="767" creationId="{46F6A2BD-0246-4545-A99E-B81C55E6CDBB}"/>
          </ac:spMkLst>
        </pc:spChg>
        <pc:spChg chg="add mod">
          <ac:chgData name="Stalin Jacob Wilson Packia Dhas" userId="050d7d71-3621-4503-95e8-1c9a9d962492" providerId="ADAL" clId="{3FBC77E1-FE42-4F9E-B4B2-3759F3328945}" dt="2026-04-27T23:43:57.712" v="9637"/>
          <ac:spMkLst>
            <pc:docMk/>
            <pc:sldMk cId="3807467259" sldId="910"/>
            <ac:spMk id="768" creationId="{954483C0-D141-47F6-AB9C-C954756EC624}"/>
          </ac:spMkLst>
        </pc:spChg>
        <pc:spChg chg="add mod">
          <ac:chgData name="Stalin Jacob Wilson Packia Dhas" userId="050d7d71-3621-4503-95e8-1c9a9d962492" providerId="ADAL" clId="{3FBC77E1-FE42-4F9E-B4B2-3759F3328945}" dt="2026-04-27T23:43:57.721" v="9646"/>
          <ac:spMkLst>
            <pc:docMk/>
            <pc:sldMk cId="3807467259" sldId="910"/>
            <ac:spMk id="769" creationId="{2BFE2F40-3F56-4467-938C-33B35B2C7F4B}"/>
          </ac:spMkLst>
        </pc:spChg>
        <pc:spChg chg="add mod">
          <ac:chgData name="Stalin Jacob Wilson Packia Dhas" userId="050d7d71-3621-4503-95e8-1c9a9d962492" providerId="ADAL" clId="{3FBC77E1-FE42-4F9E-B4B2-3759F3328945}" dt="2026-04-27T23:43:57.729" v="9655"/>
          <ac:spMkLst>
            <pc:docMk/>
            <pc:sldMk cId="3807467259" sldId="910"/>
            <ac:spMk id="770" creationId="{764C066E-0440-4061-A4E8-200749206C04}"/>
          </ac:spMkLst>
        </pc:spChg>
        <pc:spChg chg="add mod">
          <ac:chgData name="Stalin Jacob Wilson Packia Dhas" userId="050d7d71-3621-4503-95e8-1c9a9d962492" providerId="ADAL" clId="{3FBC77E1-FE42-4F9E-B4B2-3759F3328945}" dt="2026-04-27T23:43:57.737" v="9664"/>
          <ac:spMkLst>
            <pc:docMk/>
            <pc:sldMk cId="3807467259" sldId="910"/>
            <ac:spMk id="771" creationId="{A89AFF10-7388-4EEF-9BD1-70AED692E318}"/>
          </ac:spMkLst>
        </pc:spChg>
        <pc:spChg chg="add mod">
          <ac:chgData name="Stalin Jacob Wilson Packia Dhas" userId="050d7d71-3621-4503-95e8-1c9a9d962492" providerId="ADAL" clId="{3FBC77E1-FE42-4F9E-B4B2-3759F3328945}" dt="2026-04-27T23:43:57.745" v="9673"/>
          <ac:spMkLst>
            <pc:docMk/>
            <pc:sldMk cId="3807467259" sldId="910"/>
            <ac:spMk id="772" creationId="{97C2717D-C772-463A-8C54-DCA5DCEC35FD}"/>
          </ac:spMkLst>
        </pc:spChg>
        <pc:spChg chg="add mod">
          <ac:chgData name="Stalin Jacob Wilson Packia Dhas" userId="050d7d71-3621-4503-95e8-1c9a9d962492" providerId="ADAL" clId="{3FBC77E1-FE42-4F9E-B4B2-3759F3328945}" dt="2026-04-27T23:43:57.754" v="9682"/>
          <ac:spMkLst>
            <pc:docMk/>
            <pc:sldMk cId="3807467259" sldId="910"/>
            <ac:spMk id="773" creationId="{A1E045C3-DEE7-4090-8215-3F23A11C6A94}"/>
          </ac:spMkLst>
        </pc:spChg>
        <pc:spChg chg="add mod">
          <ac:chgData name="Stalin Jacob Wilson Packia Dhas" userId="050d7d71-3621-4503-95e8-1c9a9d962492" providerId="ADAL" clId="{3FBC77E1-FE42-4F9E-B4B2-3759F3328945}" dt="2026-04-27T23:43:57.762" v="9691"/>
          <ac:spMkLst>
            <pc:docMk/>
            <pc:sldMk cId="3807467259" sldId="910"/>
            <ac:spMk id="774" creationId="{43B22331-8827-4B98-9688-9AE14F5D879A}"/>
          </ac:spMkLst>
        </pc:spChg>
        <pc:spChg chg="add mod">
          <ac:chgData name="Stalin Jacob Wilson Packia Dhas" userId="050d7d71-3621-4503-95e8-1c9a9d962492" providerId="ADAL" clId="{3FBC77E1-FE42-4F9E-B4B2-3759F3328945}" dt="2026-04-27T23:43:57.770" v="9700"/>
          <ac:spMkLst>
            <pc:docMk/>
            <pc:sldMk cId="3807467259" sldId="910"/>
            <ac:spMk id="775" creationId="{1F68DA77-5F70-44DF-A267-10EB3E28D38C}"/>
          </ac:spMkLst>
        </pc:spChg>
        <pc:spChg chg="add mod">
          <ac:chgData name="Stalin Jacob Wilson Packia Dhas" userId="050d7d71-3621-4503-95e8-1c9a9d962492" providerId="ADAL" clId="{3FBC77E1-FE42-4F9E-B4B2-3759F3328945}" dt="2026-04-27T23:43:57.779" v="9709"/>
          <ac:spMkLst>
            <pc:docMk/>
            <pc:sldMk cId="3807467259" sldId="910"/>
            <ac:spMk id="776" creationId="{845FD356-966E-42C1-A1E0-6E55A4CE2B04}"/>
          </ac:spMkLst>
        </pc:spChg>
        <pc:spChg chg="add mod">
          <ac:chgData name="Stalin Jacob Wilson Packia Dhas" userId="050d7d71-3621-4503-95e8-1c9a9d962492" providerId="ADAL" clId="{3FBC77E1-FE42-4F9E-B4B2-3759F3328945}" dt="2026-04-27T23:43:57.788" v="9718"/>
          <ac:spMkLst>
            <pc:docMk/>
            <pc:sldMk cId="3807467259" sldId="910"/>
            <ac:spMk id="777" creationId="{12B2C764-B23F-4536-9179-B6D20312943A}"/>
          </ac:spMkLst>
        </pc:spChg>
        <pc:spChg chg="add mod">
          <ac:chgData name="Stalin Jacob Wilson Packia Dhas" userId="050d7d71-3621-4503-95e8-1c9a9d962492" providerId="ADAL" clId="{3FBC77E1-FE42-4F9E-B4B2-3759F3328945}" dt="2026-04-27T23:43:57.796" v="9727"/>
          <ac:spMkLst>
            <pc:docMk/>
            <pc:sldMk cId="3807467259" sldId="910"/>
            <ac:spMk id="778" creationId="{C9C2CE08-FEC0-426C-8D16-B2BFE9DF12BD}"/>
          </ac:spMkLst>
        </pc:spChg>
        <pc:spChg chg="add mod">
          <ac:chgData name="Stalin Jacob Wilson Packia Dhas" userId="050d7d71-3621-4503-95e8-1c9a9d962492" providerId="ADAL" clId="{3FBC77E1-FE42-4F9E-B4B2-3759F3328945}" dt="2026-04-27T23:43:57.804" v="9736"/>
          <ac:spMkLst>
            <pc:docMk/>
            <pc:sldMk cId="3807467259" sldId="910"/>
            <ac:spMk id="779" creationId="{CC418462-30CE-4B3E-9ABB-18449A6DB289}"/>
          </ac:spMkLst>
        </pc:spChg>
        <pc:spChg chg="add mod">
          <ac:chgData name="Stalin Jacob Wilson Packia Dhas" userId="050d7d71-3621-4503-95e8-1c9a9d962492" providerId="ADAL" clId="{3FBC77E1-FE42-4F9E-B4B2-3759F3328945}" dt="2026-04-27T23:43:57.812" v="9745"/>
          <ac:spMkLst>
            <pc:docMk/>
            <pc:sldMk cId="3807467259" sldId="910"/>
            <ac:spMk id="780" creationId="{E231DA09-7CB9-4EBC-AD77-912812911E75}"/>
          </ac:spMkLst>
        </pc:spChg>
        <pc:spChg chg="add mod">
          <ac:chgData name="Stalin Jacob Wilson Packia Dhas" userId="050d7d71-3621-4503-95e8-1c9a9d962492" providerId="ADAL" clId="{3FBC77E1-FE42-4F9E-B4B2-3759F3328945}" dt="2026-04-27T23:43:57.821" v="9754"/>
          <ac:spMkLst>
            <pc:docMk/>
            <pc:sldMk cId="3807467259" sldId="910"/>
            <ac:spMk id="781" creationId="{EDD01E4E-05D4-40B3-8091-CF7CEBA48B74}"/>
          </ac:spMkLst>
        </pc:spChg>
        <pc:spChg chg="add mod">
          <ac:chgData name="Stalin Jacob Wilson Packia Dhas" userId="050d7d71-3621-4503-95e8-1c9a9d962492" providerId="ADAL" clId="{3FBC77E1-FE42-4F9E-B4B2-3759F3328945}" dt="2026-04-27T23:43:57.829" v="9763"/>
          <ac:spMkLst>
            <pc:docMk/>
            <pc:sldMk cId="3807467259" sldId="910"/>
            <ac:spMk id="782" creationId="{A16585D9-BF51-4D5A-B5DC-EB9A4235FCA6}"/>
          </ac:spMkLst>
        </pc:spChg>
        <pc:spChg chg="add mod">
          <ac:chgData name="Stalin Jacob Wilson Packia Dhas" userId="050d7d71-3621-4503-95e8-1c9a9d962492" providerId="ADAL" clId="{3FBC77E1-FE42-4F9E-B4B2-3759F3328945}" dt="2026-04-27T23:43:57.837" v="9772"/>
          <ac:spMkLst>
            <pc:docMk/>
            <pc:sldMk cId="3807467259" sldId="910"/>
            <ac:spMk id="783" creationId="{866E3513-3C9A-41A6-B47A-5EFA53178678}"/>
          </ac:spMkLst>
        </pc:spChg>
        <pc:spChg chg="add mod">
          <ac:chgData name="Stalin Jacob Wilson Packia Dhas" userId="050d7d71-3621-4503-95e8-1c9a9d962492" providerId="ADAL" clId="{3FBC77E1-FE42-4F9E-B4B2-3759F3328945}" dt="2026-04-27T23:43:57.846" v="9781"/>
          <ac:spMkLst>
            <pc:docMk/>
            <pc:sldMk cId="3807467259" sldId="910"/>
            <ac:spMk id="784" creationId="{C7D6C9E6-C881-4777-9672-562D2D89EE37}"/>
          </ac:spMkLst>
        </pc:spChg>
        <pc:spChg chg="add mod">
          <ac:chgData name="Stalin Jacob Wilson Packia Dhas" userId="050d7d71-3621-4503-95e8-1c9a9d962492" providerId="ADAL" clId="{3FBC77E1-FE42-4F9E-B4B2-3759F3328945}" dt="2026-04-27T23:43:57.856" v="9790"/>
          <ac:spMkLst>
            <pc:docMk/>
            <pc:sldMk cId="3807467259" sldId="910"/>
            <ac:spMk id="785" creationId="{6026C2E1-3687-4147-8D01-D16FF0E9D3A9}"/>
          </ac:spMkLst>
        </pc:spChg>
        <pc:spChg chg="add mod">
          <ac:chgData name="Stalin Jacob Wilson Packia Dhas" userId="050d7d71-3621-4503-95e8-1c9a9d962492" providerId="ADAL" clId="{3FBC77E1-FE42-4F9E-B4B2-3759F3328945}" dt="2026-04-27T23:43:57.862" v="9799"/>
          <ac:spMkLst>
            <pc:docMk/>
            <pc:sldMk cId="3807467259" sldId="910"/>
            <ac:spMk id="786" creationId="{9FC87E2A-BDC7-4B1D-8B54-883CFA32A11F}"/>
          </ac:spMkLst>
        </pc:spChg>
        <pc:spChg chg="add mod">
          <ac:chgData name="Stalin Jacob Wilson Packia Dhas" userId="050d7d71-3621-4503-95e8-1c9a9d962492" providerId="ADAL" clId="{3FBC77E1-FE42-4F9E-B4B2-3759F3328945}" dt="2026-04-27T23:43:57.870" v="9808"/>
          <ac:spMkLst>
            <pc:docMk/>
            <pc:sldMk cId="3807467259" sldId="910"/>
            <ac:spMk id="787" creationId="{38646F91-A764-449D-BE33-735B462CA693}"/>
          </ac:spMkLst>
        </pc:spChg>
        <pc:spChg chg="add mod">
          <ac:chgData name="Stalin Jacob Wilson Packia Dhas" userId="050d7d71-3621-4503-95e8-1c9a9d962492" providerId="ADAL" clId="{3FBC77E1-FE42-4F9E-B4B2-3759F3328945}" dt="2026-04-27T23:43:57.881" v="9817"/>
          <ac:spMkLst>
            <pc:docMk/>
            <pc:sldMk cId="3807467259" sldId="910"/>
            <ac:spMk id="788" creationId="{CD7A46ED-3FF8-4E02-8825-8EF79D7EDCB7}"/>
          </ac:spMkLst>
        </pc:spChg>
        <pc:spChg chg="add mod">
          <ac:chgData name="Stalin Jacob Wilson Packia Dhas" userId="050d7d71-3621-4503-95e8-1c9a9d962492" providerId="ADAL" clId="{3FBC77E1-FE42-4F9E-B4B2-3759F3328945}" dt="2026-04-27T23:43:57.893" v="9826"/>
          <ac:spMkLst>
            <pc:docMk/>
            <pc:sldMk cId="3807467259" sldId="910"/>
            <ac:spMk id="789" creationId="{4FC5FFDF-5B79-4395-B6A2-66B345E64798}"/>
          </ac:spMkLst>
        </pc:spChg>
        <pc:spChg chg="add mod">
          <ac:chgData name="Stalin Jacob Wilson Packia Dhas" userId="050d7d71-3621-4503-95e8-1c9a9d962492" providerId="ADAL" clId="{3FBC77E1-FE42-4F9E-B4B2-3759F3328945}" dt="2026-04-27T23:43:57.904" v="9835"/>
          <ac:spMkLst>
            <pc:docMk/>
            <pc:sldMk cId="3807467259" sldId="910"/>
            <ac:spMk id="790" creationId="{BA7294D6-17EC-406B-93B2-0D6E974499F2}"/>
          </ac:spMkLst>
        </pc:spChg>
        <pc:spChg chg="add mod">
          <ac:chgData name="Stalin Jacob Wilson Packia Dhas" userId="050d7d71-3621-4503-95e8-1c9a9d962492" providerId="ADAL" clId="{3FBC77E1-FE42-4F9E-B4B2-3759F3328945}" dt="2026-04-27T23:43:57.912" v="9844"/>
          <ac:spMkLst>
            <pc:docMk/>
            <pc:sldMk cId="3807467259" sldId="910"/>
            <ac:spMk id="791" creationId="{51CCEE80-03B3-41B5-AF67-20C7367EDF99}"/>
          </ac:spMkLst>
        </pc:spChg>
        <pc:spChg chg="add mod">
          <ac:chgData name="Stalin Jacob Wilson Packia Dhas" userId="050d7d71-3621-4503-95e8-1c9a9d962492" providerId="ADAL" clId="{3FBC77E1-FE42-4F9E-B4B2-3759F3328945}" dt="2026-04-27T23:43:57.920" v="9853"/>
          <ac:spMkLst>
            <pc:docMk/>
            <pc:sldMk cId="3807467259" sldId="910"/>
            <ac:spMk id="792" creationId="{2605DF13-ECF4-4D30-9FE9-022B6E87B5A3}"/>
          </ac:spMkLst>
        </pc:spChg>
        <pc:spChg chg="add mod">
          <ac:chgData name="Stalin Jacob Wilson Packia Dhas" userId="050d7d71-3621-4503-95e8-1c9a9d962492" providerId="ADAL" clId="{3FBC77E1-FE42-4F9E-B4B2-3759F3328945}" dt="2026-04-27T23:43:57.930" v="9862"/>
          <ac:spMkLst>
            <pc:docMk/>
            <pc:sldMk cId="3807467259" sldId="910"/>
            <ac:spMk id="793" creationId="{84A60E3F-DD8A-4B07-A7ED-0A0BE93D3110}"/>
          </ac:spMkLst>
        </pc:spChg>
        <pc:spChg chg="add mod">
          <ac:chgData name="Stalin Jacob Wilson Packia Dhas" userId="050d7d71-3621-4503-95e8-1c9a9d962492" providerId="ADAL" clId="{3FBC77E1-FE42-4F9E-B4B2-3759F3328945}" dt="2026-04-27T23:43:57.938" v="9871"/>
          <ac:spMkLst>
            <pc:docMk/>
            <pc:sldMk cId="3807467259" sldId="910"/>
            <ac:spMk id="794" creationId="{2C05B2C6-A7D2-4AF6-A756-F20C3D47A745}"/>
          </ac:spMkLst>
        </pc:spChg>
        <pc:spChg chg="add mod">
          <ac:chgData name="Stalin Jacob Wilson Packia Dhas" userId="050d7d71-3621-4503-95e8-1c9a9d962492" providerId="ADAL" clId="{3FBC77E1-FE42-4F9E-B4B2-3759F3328945}" dt="2026-04-27T23:43:57.949" v="9880"/>
          <ac:spMkLst>
            <pc:docMk/>
            <pc:sldMk cId="3807467259" sldId="910"/>
            <ac:spMk id="795" creationId="{2CCE8D3E-72E0-44D1-BAE5-AA230B67F788}"/>
          </ac:spMkLst>
        </pc:spChg>
        <pc:spChg chg="add mod">
          <ac:chgData name="Stalin Jacob Wilson Packia Dhas" userId="050d7d71-3621-4503-95e8-1c9a9d962492" providerId="ADAL" clId="{3FBC77E1-FE42-4F9E-B4B2-3759F3328945}" dt="2026-04-27T23:43:57.955" v="9889"/>
          <ac:spMkLst>
            <pc:docMk/>
            <pc:sldMk cId="3807467259" sldId="910"/>
            <ac:spMk id="796" creationId="{6815D374-CB34-4B70-A313-41A2841ACFE6}"/>
          </ac:spMkLst>
        </pc:spChg>
        <pc:spChg chg="add mod">
          <ac:chgData name="Stalin Jacob Wilson Packia Dhas" userId="050d7d71-3621-4503-95e8-1c9a9d962492" providerId="ADAL" clId="{3FBC77E1-FE42-4F9E-B4B2-3759F3328945}" dt="2026-04-27T23:43:57.963" v="9898"/>
          <ac:spMkLst>
            <pc:docMk/>
            <pc:sldMk cId="3807467259" sldId="910"/>
            <ac:spMk id="797" creationId="{C22152B3-BA42-4F3C-864D-2B49169B57D0}"/>
          </ac:spMkLst>
        </pc:spChg>
        <pc:spChg chg="add mod">
          <ac:chgData name="Stalin Jacob Wilson Packia Dhas" userId="050d7d71-3621-4503-95e8-1c9a9d962492" providerId="ADAL" clId="{3FBC77E1-FE42-4F9E-B4B2-3759F3328945}" dt="2026-04-27T23:43:57.971" v="9907"/>
          <ac:spMkLst>
            <pc:docMk/>
            <pc:sldMk cId="3807467259" sldId="910"/>
            <ac:spMk id="798" creationId="{026D3B4F-0130-4374-B892-D339C3CCB03E}"/>
          </ac:spMkLst>
        </pc:spChg>
        <pc:spChg chg="add mod">
          <ac:chgData name="Stalin Jacob Wilson Packia Dhas" userId="050d7d71-3621-4503-95e8-1c9a9d962492" providerId="ADAL" clId="{3FBC77E1-FE42-4F9E-B4B2-3759F3328945}" dt="2026-04-27T23:43:57.979" v="9916"/>
          <ac:spMkLst>
            <pc:docMk/>
            <pc:sldMk cId="3807467259" sldId="910"/>
            <ac:spMk id="799" creationId="{75AC7861-ABF1-4C65-ADC6-E989B25308D7}"/>
          </ac:spMkLst>
        </pc:spChg>
        <pc:spChg chg="add mod">
          <ac:chgData name="Stalin Jacob Wilson Packia Dhas" userId="050d7d71-3621-4503-95e8-1c9a9d962492" providerId="ADAL" clId="{3FBC77E1-FE42-4F9E-B4B2-3759F3328945}" dt="2026-04-27T23:43:57.988" v="9925"/>
          <ac:spMkLst>
            <pc:docMk/>
            <pc:sldMk cId="3807467259" sldId="910"/>
            <ac:spMk id="800" creationId="{835D5C12-752D-4C3E-834E-303D5FCF1490}"/>
          </ac:spMkLst>
        </pc:spChg>
        <pc:spChg chg="add mod">
          <ac:chgData name="Stalin Jacob Wilson Packia Dhas" userId="050d7d71-3621-4503-95e8-1c9a9d962492" providerId="ADAL" clId="{3FBC77E1-FE42-4F9E-B4B2-3759F3328945}" dt="2026-04-27T23:43:58" v="9934"/>
          <ac:spMkLst>
            <pc:docMk/>
            <pc:sldMk cId="3807467259" sldId="910"/>
            <ac:spMk id="801" creationId="{DEBB2A6B-BF3B-49F9-8FC9-3376CCA30284}"/>
          </ac:spMkLst>
        </pc:spChg>
        <pc:spChg chg="add mod">
          <ac:chgData name="Stalin Jacob Wilson Packia Dhas" userId="050d7d71-3621-4503-95e8-1c9a9d962492" providerId="ADAL" clId="{3FBC77E1-FE42-4F9E-B4B2-3759F3328945}" dt="2026-04-27T23:43:58.010" v="9943"/>
          <ac:spMkLst>
            <pc:docMk/>
            <pc:sldMk cId="3807467259" sldId="910"/>
            <ac:spMk id="802" creationId="{038BE0BD-4E43-4B08-A770-7B7C78C0E742}"/>
          </ac:spMkLst>
        </pc:spChg>
        <pc:spChg chg="add mod">
          <ac:chgData name="Stalin Jacob Wilson Packia Dhas" userId="050d7d71-3621-4503-95e8-1c9a9d962492" providerId="ADAL" clId="{3FBC77E1-FE42-4F9E-B4B2-3759F3328945}" dt="2026-04-27T23:43:58.021" v="9952"/>
          <ac:spMkLst>
            <pc:docMk/>
            <pc:sldMk cId="3807467259" sldId="910"/>
            <ac:spMk id="803" creationId="{AE6D79D5-9CAB-4A9C-90B1-3C80E56CF850}"/>
          </ac:spMkLst>
        </pc:spChg>
        <pc:spChg chg="add mod">
          <ac:chgData name="Stalin Jacob Wilson Packia Dhas" userId="050d7d71-3621-4503-95e8-1c9a9d962492" providerId="ADAL" clId="{3FBC77E1-FE42-4F9E-B4B2-3759F3328945}" dt="2026-04-27T23:43:58.030" v="9961"/>
          <ac:spMkLst>
            <pc:docMk/>
            <pc:sldMk cId="3807467259" sldId="910"/>
            <ac:spMk id="804" creationId="{3F0D3EC6-F06D-4317-B720-217FBAF7A052}"/>
          </ac:spMkLst>
        </pc:spChg>
        <pc:spChg chg="add mod">
          <ac:chgData name="Stalin Jacob Wilson Packia Dhas" userId="050d7d71-3621-4503-95e8-1c9a9d962492" providerId="ADAL" clId="{3FBC77E1-FE42-4F9E-B4B2-3759F3328945}" dt="2026-04-27T23:43:58.041" v="9970"/>
          <ac:spMkLst>
            <pc:docMk/>
            <pc:sldMk cId="3807467259" sldId="910"/>
            <ac:spMk id="805" creationId="{B2C38814-9F88-4FD9-8C28-97508B96AFC4}"/>
          </ac:spMkLst>
        </pc:spChg>
        <pc:spChg chg="add mod">
          <ac:chgData name="Stalin Jacob Wilson Packia Dhas" userId="050d7d71-3621-4503-95e8-1c9a9d962492" providerId="ADAL" clId="{3FBC77E1-FE42-4F9E-B4B2-3759F3328945}" dt="2026-04-27T23:43:58.045" v="9979"/>
          <ac:spMkLst>
            <pc:docMk/>
            <pc:sldMk cId="3807467259" sldId="910"/>
            <ac:spMk id="806" creationId="{7D3452BC-D27F-44F5-A310-5C0EA81F8BB0}"/>
          </ac:spMkLst>
        </pc:spChg>
        <pc:spChg chg="add mod">
          <ac:chgData name="Stalin Jacob Wilson Packia Dhas" userId="050d7d71-3621-4503-95e8-1c9a9d962492" providerId="ADAL" clId="{3FBC77E1-FE42-4F9E-B4B2-3759F3328945}" dt="2026-04-27T23:43:58.061" v="9988"/>
          <ac:spMkLst>
            <pc:docMk/>
            <pc:sldMk cId="3807467259" sldId="910"/>
            <ac:spMk id="807" creationId="{8CDBC4A9-8ACD-4BF3-A4E2-1FC66D4E9BA4}"/>
          </ac:spMkLst>
        </pc:spChg>
        <pc:spChg chg="add mod">
          <ac:chgData name="Stalin Jacob Wilson Packia Dhas" userId="050d7d71-3621-4503-95e8-1c9a9d962492" providerId="ADAL" clId="{3FBC77E1-FE42-4F9E-B4B2-3759F3328945}" dt="2026-04-27T23:43:58.072" v="9997"/>
          <ac:spMkLst>
            <pc:docMk/>
            <pc:sldMk cId="3807467259" sldId="910"/>
            <ac:spMk id="808" creationId="{797D6A66-4C9E-4A55-B381-DCA9C10BD7C5}"/>
          </ac:spMkLst>
        </pc:spChg>
        <pc:spChg chg="add mod">
          <ac:chgData name="Stalin Jacob Wilson Packia Dhas" userId="050d7d71-3621-4503-95e8-1c9a9d962492" providerId="ADAL" clId="{3FBC77E1-FE42-4F9E-B4B2-3759F3328945}" dt="2026-04-27T23:43:58.082" v="10006"/>
          <ac:spMkLst>
            <pc:docMk/>
            <pc:sldMk cId="3807467259" sldId="910"/>
            <ac:spMk id="809" creationId="{629EA167-4D7A-4D33-B5CE-53710014BC7A}"/>
          </ac:spMkLst>
        </pc:spChg>
        <pc:spChg chg="add mod">
          <ac:chgData name="Stalin Jacob Wilson Packia Dhas" userId="050d7d71-3621-4503-95e8-1c9a9d962492" providerId="ADAL" clId="{3FBC77E1-FE42-4F9E-B4B2-3759F3328945}" dt="2026-04-27T23:43:58.094" v="10015"/>
          <ac:spMkLst>
            <pc:docMk/>
            <pc:sldMk cId="3807467259" sldId="910"/>
            <ac:spMk id="810" creationId="{36B9C8CE-E05B-45DC-8449-02EB3F11C2ED}"/>
          </ac:spMkLst>
        </pc:spChg>
        <pc:spChg chg="add mod">
          <ac:chgData name="Stalin Jacob Wilson Packia Dhas" userId="050d7d71-3621-4503-95e8-1c9a9d962492" providerId="ADAL" clId="{3FBC77E1-FE42-4F9E-B4B2-3759F3328945}" dt="2026-04-27T23:43:58.105" v="10024"/>
          <ac:spMkLst>
            <pc:docMk/>
            <pc:sldMk cId="3807467259" sldId="910"/>
            <ac:spMk id="811" creationId="{6C4FA048-1819-40C5-914B-C8F8C37560E4}"/>
          </ac:spMkLst>
        </pc:spChg>
        <pc:spChg chg="add mod">
          <ac:chgData name="Stalin Jacob Wilson Packia Dhas" userId="050d7d71-3621-4503-95e8-1c9a9d962492" providerId="ADAL" clId="{3FBC77E1-FE42-4F9E-B4B2-3759F3328945}" dt="2026-04-27T23:43:58.113" v="10033"/>
          <ac:spMkLst>
            <pc:docMk/>
            <pc:sldMk cId="3807467259" sldId="910"/>
            <ac:spMk id="812" creationId="{EAA4DED2-0C01-4528-B92C-EB06A876189D}"/>
          </ac:spMkLst>
        </pc:spChg>
        <pc:spChg chg="add mod">
          <ac:chgData name="Stalin Jacob Wilson Packia Dhas" userId="050d7d71-3621-4503-95e8-1c9a9d962492" providerId="ADAL" clId="{3FBC77E1-FE42-4F9E-B4B2-3759F3328945}" dt="2026-04-27T23:43:58.129" v="10042"/>
          <ac:spMkLst>
            <pc:docMk/>
            <pc:sldMk cId="3807467259" sldId="910"/>
            <ac:spMk id="813" creationId="{2B782933-BFB2-48A0-BA79-DC96DD88351E}"/>
          </ac:spMkLst>
        </pc:spChg>
        <pc:spChg chg="add mod">
          <ac:chgData name="Stalin Jacob Wilson Packia Dhas" userId="050d7d71-3621-4503-95e8-1c9a9d962492" providerId="ADAL" clId="{3FBC77E1-FE42-4F9E-B4B2-3759F3328945}" dt="2026-04-27T23:43:58.137" v="10051"/>
          <ac:spMkLst>
            <pc:docMk/>
            <pc:sldMk cId="3807467259" sldId="910"/>
            <ac:spMk id="814" creationId="{B193B60F-1D1C-4AA6-97D6-B3F804B8C14F}"/>
          </ac:spMkLst>
        </pc:spChg>
        <pc:spChg chg="add mod">
          <ac:chgData name="Stalin Jacob Wilson Packia Dhas" userId="050d7d71-3621-4503-95e8-1c9a9d962492" providerId="ADAL" clId="{3FBC77E1-FE42-4F9E-B4B2-3759F3328945}" dt="2026-04-27T23:43:58.149" v="10060"/>
          <ac:spMkLst>
            <pc:docMk/>
            <pc:sldMk cId="3807467259" sldId="910"/>
            <ac:spMk id="815" creationId="{FAEB65A1-B0BE-479C-837B-B47413045469}"/>
          </ac:spMkLst>
        </pc:spChg>
        <pc:spChg chg="add mod">
          <ac:chgData name="Stalin Jacob Wilson Packia Dhas" userId="050d7d71-3621-4503-95e8-1c9a9d962492" providerId="ADAL" clId="{3FBC77E1-FE42-4F9E-B4B2-3759F3328945}" dt="2026-04-27T23:43:58.153" v="10069"/>
          <ac:spMkLst>
            <pc:docMk/>
            <pc:sldMk cId="3807467259" sldId="910"/>
            <ac:spMk id="816" creationId="{0C74C601-576F-47A7-8278-AD35DEA6DAF2}"/>
          </ac:spMkLst>
        </pc:spChg>
        <pc:spChg chg="add mod">
          <ac:chgData name="Stalin Jacob Wilson Packia Dhas" userId="050d7d71-3621-4503-95e8-1c9a9d962492" providerId="ADAL" clId="{3FBC77E1-FE42-4F9E-B4B2-3759F3328945}" dt="2026-04-27T23:43:58.163" v="10078"/>
          <ac:spMkLst>
            <pc:docMk/>
            <pc:sldMk cId="3807467259" sldId="910"/>
            <ac:spMk id="817" creationId="{20052226-5D77-4631-A0B2-04CFFBE1639F}"/>
          </ac:spMkLst>
        </pc:spChg>
        <pc:spChg chg="add mod">
          <ac:chgData name="Stalin Jacob Wilson Packia Dhas" userId="050d7d71-3621-4503-95e8-1c9a9d962492" providerId="ADAL" clId="{3FBC77E1-FE42-4F9E-B4B2-3759F3328945}" dt="2026-04-27T23:43:58.171" v="10087"/>
          <ac:spMkLst>
            <pc:docMk/>
            <pc:sldMk cId="3807467259" sldId="910"/>
            <ac:spMk id="818" creationId="{B4047F94-AEF0-47DF-8115-BEAAF11ED2AD}"/>
          </ac:spMkLst>
        </pc:spChg>
        <pc:spChg chg="add mod">
          <ac:chgData name="Stalin Jacob Wilson Packia Dhas" userId="050d7d71-3621-4503-95e8-1c9a9d962492" providerId="ADAL" clId="{3FBC77E1-FE42-4F9E-B4B2-3759F3328945}" dt="2026-04-27T23:43:58.179" v="10096"/>
          <ac:spMkLst>
            <pc:docMk/>
            <pc:sldMk cId="3807467259" sldId="910"/>
            <ac:spMk id="819" creationId="{CFB39970-9B92-430B-96C1-65B030620E9F}"/>
          </ac:spMkLst>
        </pc:spChg>
        <pc:spChg chg="add mod">
          <ac:chgData name="Stalin Jacob Wilson Packia Dhas" userId="050d7d71-3621-4503-95e8-1c9a9d962492" providerId="ADAL" clId="{3FBC77E1-FE42-4F9E-B4B2-3759F3328945}" dt="2026-04-27T23:43:58.187" v="10105"/>
          <ac:spMkLst>
            <pc:docMk/>
            <pc:sldMk cId="3807467259" sldId="910"/>
            <ac:spMk id="820" creationId="{3DBD76EA-BED6-4BEC-8DE9-5D1AACD8C127}"/>
          </ac:spMkLst>
        </pc:spChg>
        <pc:spChg chg="add mod">
          <ac:chgData name="Stalin Jacob Wilson Packia Dhas" userId="050d7d71-3621-4503-95e8-1c9a9d962492" providerId="ADAL" clId="{3FBC77E1-FE42-4F9E-B4B2-3759F3328945}" dt="2026-04-27T23:43:58.187" v="10114"/>
          <ac:spMkLst>
            <pc:docMk/>
            <pc:sldMk cId="3807467259" sldId="910"/>
            <ac:spMk id="821" creationId="{26215B99-809B-412E-9F3D-3F044559885F}"/>
          </ac:spMkLst>
        </pc:spChg>
        <pc:spChg chg="add mod">
          <ac:chgData name="Stalin Jacob Wilson Packia Dhas" userId="050d7d71-3621-4503-95e8-1c9a9d962492" providerId="ADAL" clId="{3FBC77E1-FE42-4F9E-B4B2-3759F3328945}" dt="2026-04-27T23:43:58.203" v="10123"/>
          <ac:spMkLst>
            <pc:docMk/>
            <pc:sldMk cId="3807467259" sldId="910"/>
            <ac:spMk id="822" creationId="{0DB3682C-C415-4295-81A6-8A69C4B84DEE}"/>
          </ac:spMkLst>
        </pc:spChg>
        <pc:spChg chg="add mod">
          <ac:chgData name="Stalin Jacob Wilson Packia Dhas" userId="050d7d71-3621-4503-95e8-1c9a9d962492" providerId="ADAL" clId="{3FBC77E1-FE42-4F9E-B4B2-3759F3328945}" dt="2026-04-27T23:43:58.213" v="10132"/>
          <ac:spMkLst>
            <pc:docMk/>
            <pc:sldMk cId="3807467259" sldId="910"/>
            <ac:spMk id="823" creationId="{665300D5-E2C5-43C9-9037-01B7EDFF8E9C}"/>
          </ac:spMkLst>
        </pc:spChg>
        <pc:spChg chg="add mod">
          <ac:chgData name="Stalin Jacob Wilson Packia Dhas" userId="050d7d71-3621-4503-95e8-1c9a9d962492" providerId="ADAL" clId="{3FBC77E1-FE42-4F9E-B4B2-3759F3328945}" dt="2026-04-27T23:43:58.222" v="10141"/>
          <ac:spMkLst>
            <pc:docMk/>
            <pc:sldMk cId="3807467259" sldId="910"/>
            <ac:spMk id="824" creationId="{E7E0AD10-2D19-44CC-A5F3-0B845B22252F}"/>
          </ac:spMkLst>
        </pc:spChg>
        <pc:spChg chg="add mod">
          <ac:chgData name="Stalin Jacob Wilson Packia Dhas" userId="050d7d71-3621-4503-95e8-1c9a9d962492" providerId="ADAL" clId="{3FBC77E1-FE42-4F9E-B4B2-3759F3328945}" dt="2026-04-27T23:43:58.230" v="10150"/>
          <ac:spMkLst>
            <pc:docMk/>
            <pc:sldMk cId="3807467259" sldId="910"/>
            <ac:spMk id="825" creationId="{3996AD34-8CB7-4BC6-889C-3AE00921E71E}"/>
          </ac:spMkLst>
        </pc:spChg>
        <pc:spChg chg="add mod">
          <ac:chgData name="Stalin Jacob Wilson Packia Dhas" userId="050d7d71-3621-4503-95e8-1c9a9d962492" providerId="ADAL" clId="{3FBC77E1-FE42-4F9E-B4B2-3759F3328945}" dt="2026-04-27T23:43:58.245" v="10159"/>
          <ac:spMkLst>
            <pc:docMk/>
            <pc:sldMk cId="3807467259" sldId="910"/>
            <ac:spMk id="826" creationId="{EB6DE9FF-3B8B-4DA9-8EFE-A806C23F590A}"/>
          </ac:spMkLst>
        </pc:spChg>
        <pc:spChg chg="add mod">
          <ac:chgData name="Stalin Jacob Wilson Packia Dhas" userId="050d7d71-3621-4503-95e8-1c9a9d962492" providerId="ADAL" clId="{3FBC77E1-FE42-4F9E-B4B2-3759F3328945}" dt="2026-04-27T23:43:58.248" v="10168"/>
          <ac:spMkLst>
            <pc:docMk/>
            <pc:sldMk cId="3807467259" sldId="910"/>
            <ac:spMk id="827" creationId="{E562169F-E242-4FB9-B2BD-60FD5C6C6F40}"/>
          </ac:spMkLst>
        </pc:spChg>
        <pc:spChg chg="add mod">
          <ac:chgData name="Stalin Jacob Wilson Packia Dhas" userId="050d7d71-3621-4503-95e8-1c9a9d962492" providerId="ADAL" clId="{3FBC77E1-FE42-4F9E-B4B2-3759F3328945}" dt="2026-04-27T23:43:58.254" v="10177"/>
          <ac:spMkLst>
            <pc:docMk/>
            <pc:sldMk cId="3807467259" sldId="910"/>
            <ac:spMk id="828" creationId="{047CA0AF-C366-4AAF-A09B-BD6ED64EC499}"/>
          </ac:spMkLst>
        </pc:spChg>
        <pc:spChg chg="add mod">
          <ac:chgData name="Stalin Jacob Wilson Packia Dhas" userId="050d7d71-3621-4503-95e8-1c9a9d962492" providerId="ADAL" clId="{3FBC77E1-FE42-4F9E-B4B2-3759F3328945}" dt="2026-04-27T23:43:58.262" v="10186"/>
          <ac:spMkLst>
            <pc:docMk/>
            <pc:sldMk cId="3807467259" sldId="910"/>
            <ac:spMk id="829" creationId="{2C2674EB-C168-425C-9D5F-8D342740AF98}"/>
          </ac:spMkLst>
        </pc:spChg>
        <pc:spChg chg="add mod">
          <ac:chgData name="Stalin Jacob Wilson Packia Dhas" userId="050d7d71-3621-4503-95e8-1c9a9d962492" providerId="ADAL" clId="{3FBC77E1-FE42-4F9E-B4B2-3759F3328945}" dt="2026-04-27T23:43:58.272" v="10195"/>
          <ac:spMkLst>
            <pc:docMk/>
            <pc:sldMk cId="3807467259" sldId="910"/>
            <ac:spMk id="830" creationId="{D6B45F1D-2382-4BCE-8976-3BD8A27441D7}"/>
          </ac:spMkLst>
        </pc:spChg>
        <pc:spChg chg="add mod">
          <ac:chgData name="Stalin Jacob Wilson Packia Dhas" userId="050d7d71-3621-4503-95e8-1c9a9d962492" providerId="ADAL" clId="{3FBC77E1-FE42-4F9E-B4B2-3759F3328945}" dt="2026-04-27T23:43:58.280" v="10204"/>
          <ac:spMkLst>
            <pc:docMk/>
            <pc:sldMk cId="3807467259" sldId="910"/>
            <ac:spMk id="831" creationId="{D602A014-DA4C-469A-A83B-3ABDEFBCEA8A}"/>
          </ac:spMkLst>
        </pc:spChg>
        <pc:spChg chg="add mod">
          <ac:chgData name="Stalin Jacob Wilson Packia Dhas" userId="050d7d71-3621-4503-95e8-1c9a9d962492" providerId="ADAL" clId="{3FBC77E1-FE42-4F9E-B4B2-3759F3328945}" dt="2026-04-27T23:43:58.289" v="10213"/>
          <ac:spMkLst>
            <pc:docMk/>
            <pc:sldMk cId="3807467259" sldId="910"/>
            <ac:spMk id="832" creationId="{F11819B2-9270-46D0-A6E3-243668DDE297}"/>
          </ac:spMkLst>
        </pc:spChg>
        <pc:spChg chg="add mod">
          <ac:chgData name="Stalin Jacob Wilson Packia Dhas" userId="050d7d71-3621-4503-95e8-1c9a9d962492" providerId="ADAL" clId="{3FBC77E1-FE42-4F9E-B4B2-3759F3328945}" dt="2026-04-27T23:43:58.295" v="10222"/>
          <ac:spMkLst>
            <pc:docMk/>
            <pc:sldMk cId="3807467259" sldId="910"/>
            <ac:spMk id="833" creationId="{5726486F-9D63-4618-B8D8-AB2572338A86}"/>
          </ac:spMkLst>
        </pc:spChg>
        <pc:spChg chg="add mod">
          <ac:chgData name="Stalin Jacob Wilson Packia Dhas" userId="050d7d71-3621-4503-95e8-1c9a9d962492" providerId="ADAL" clId="{3FBC77E1-FE42-4F9E-B4B2-3759F3328945}" dt="2026-04-27T23:43:58.305" v="10231"/>
          <ac:spMkLst>
            <pc:docMk/>
            <pc:sldMk cId="3807467259" sldId="910"/>
            <ac:spMk id="834" creationId="{A3A2886E-9B06-4E2B-8323-03BE9CFA53A1}"/>
          </ac:spMkLst>
        </pc:spChg>
        <pc:spChg chg="add mod">
          <ac:chgData name="Stalin Jacob Wilson Packia Dhas" userId="050d7d71-3621-4503-95e8-1c9a9d962492" providerId="ADAL" clId="{3FBC77E1-FE42-4F9E-B4B2-3759F3328945}" dt="2026-04-27T23:43:58.313" v="10240"/>
          <ac:spMkLst>
            <pc:docMk/>
            <pc:sldMk cId="3807467259" sldId="910"/>
            <ac:spMk id="835" creationId="{8D015714-2A56-46E3-8101-291F22A926A4}"/>
          </ac:spMkLst>
        </pc:spChg>
        <pc:spChg chg="add mod">
          <ac:chgData name="Stalin Jacob Wilson Packia Dhas" userId="050d7d71-3621-4503-95e8-1c9a9d962492" providerId="ADAL" clId="{3FBC77E1-FE42-4F9E-B4B2-3759F3328945}" dt="2026-04-27T23:43:58.321" v="10249"/>
          <ac:spMkLst>
            <pc:docMk/>
            <pc:sldMk cId="3807467259" sldId="910"/>
            <ac:spMk id="836" creationId="{68C6AA34-51BB-4359-8052-A4CFD4211981}"/>
          </ac:spMkLst>
        </pc:spChg>
        <pc:spChg chg="add mod">
          <ac:chgData name="Stalin Jacob Wilson Packia Dhas" userId="050d7d71-3621-4503-95e8-1c9a9d962492" providerId="ADAL" clId="{3FBC77E1-FE42-4F9E-B4B2-3759F3328945}" dt="2026-04-27T23:43:58.330" v="10258"/>
          <ac:spMkLst>
            <pc:docMk/>
            <pc:sldMk cId="3807467259" sldId="910"/>
            <ac:spMk id="837" creationId="{43C3F9AA-1481-4CD9-803F-A396FBDC6CEE}"/>
          </ac:spMkLst>
        </pc:spChg>
        <pc:spChg chg="add mod">
          <ac:chgData name="Stalin Jacob Wilson Packia Dhas" userId="050d7d71-3621-4503-95e8-1c9a9d962492" providerId="ADAL" clId="{3FBC77E1-FE42-4F9E-B4B2-3759F3328945}" dt="2026-04-27T23:43:58.338" v="10267"/>
          <ac:spMkLst>
            <pc:docMk/>
            <pc:sldMk cId="3807467259" sldId="910"/>
            <ac:spMk id="838" creationId="{88C5E5F6-B3BE-46FD-9E7E-9DC21EDA1E54}"/>
          </ac:spMkLst>
        </pc:spChg>
        <pc:spChg chg="add mod">
          <ac:chgData name="Stalin Jacob Wilson Packia Dhas" userId="050d7d71-3621-4503-95e8-1c9a9d962492" providerId="ADAL" clId="{3FBC77E1-FE42-4F9E-B4B2-3759F3328945}" dt="2026-04-27T23:43:58.353" v="10276"/>
          <ac:spMkLst>
            <pc:docMk/>
            <pc:sldMk cId="3807467259" sldId="910"/>
            <ac:spMk id="839" creationId="{0E014BED-27CE-4AA7-9BA4-5110FE79EEDC}"/>
          </ac:spMkLst>
        </pc:spChg>
        <pc:spChg chg="add mod">
          <ac:chgData name="Stalin Jacob Wilson Packia Dhas" userId="050d7d71-3621-4503-95e8-1c9a9d962492" providerId="ADAL" clId="{3FBC77E1-FE42-4F9E-B4B2-3759F3328945}" dt="2026-04-27T23:43:58.363" v="10285"/>
          <ac:spMkLst>
            <pc:docMk/>
            <pc:sldMk cId="3807467259" sldId="910"/>
            <ac:spMk id="840" creationId="{A362CDE5-8E51-4946-B514-DB5D59442A61}"/>
          </ac:spMkLst>
        </pc:spChg>
        <pc:spChg chg="add mod">
          <ac:chgData name="Stalin Jacob Wilson Packia Dhas" userId="050d7d71-3621-4503-95e8-1c9a9d962492" providerId="ADAL" clId="{3FBC77E1-FE42-4F9E-B4B2-3759F3328945}" dt="2026-04-27T23:43:58.370" v="10294"/>
          <ac:spMkLst>
            <pc:docMk/>
            <pc:sldMk cId="3807467259" sldId="910"/>
            <ac:spMk id="841" creationId="{EF516A7E-9B08-453F-AB64-2341C5D67235}"/>
          </ac:spMkLst>
        </pc:spChg>
        <pc:spChg chg="add mod">
          <ac:chgData name="Stalin Jacob Wilson Packia Dhas" userId="050d7d71-3621-4503-95e8-1c9a9d962492" providerId="ADAL" clId="{3FBC77E1-FE42-4F9E-B4B2-3759F3328945}" dt="2026-04-27T23:43:58.379" v="10303"/>
          <ac:spMkLst>
            <pc:docMk/>
            <pc:sldMk cId="3807467259" sldId="910"/>
            <ac:spMk id="842" creationId="{D4D40737-7BFE-4117-92AC-3EFF773B7D13}"/>
          </ac:spMkLst>
        </pc:spChg>
        <pc:spChg chg="add mod">
          <ac:chgData name="Stalin Jacob Wilson Packia Dhas" userId="050d7d71-3621-4503-95e8-1c9a9d962492" providerId="ADAL" clId="{3FBC77E1-FE42-4F9E-B4B2-3759F3328945}" dt="2026-04-27T23:43:58.387" v="10312"/>
          <ac:spMkLst>
            <pc:docMk/>
            <pc:sldMk cId="3807467259" sldId="910"/>
            <ac:spMk id="843" creationId="{C5A0F95E-B10D-4A99-9588-89E2ADA56CFA}"/>
          </ac:spMkLst>
        </pc:spChg>
        <pc:spChg chg="add mod">
          <ac:chgData name="Stalin Jacob Wilson Packia Dhas" userId="050d7d71-3621-4503-95e8-1c9a9d962492" providerId="ADAL" clId="{3FBC77E1-FE42-4F9E-B4B2-3759F3328945}" dt="2026-04-27T23:43:58.401" v="10321"/>
          <ac:spMkLst>
            <pc:docMk/>
            <pc:sldMk cId="3807467259" sldId="910"/>
            <ac:spMk id="844" creationId="{648C1D19-E5EE-451F-9A9D-F63005338995}"/>
          </ac:spMkLst>
        </pc:spChg>
        <pc:spChg chg="add mod">
          <ac:chgData name="Stalin Jacob Wilson Packia Dhas" userId="050d7d71-3621-4503-95e8-1c9a9d962492" providerId="ADAL" clId="{3FBC77E1-FE42-4F9E-B4B2-3759F3328945}" dt="2026-04-27T23:43:58.403" v="10330"/>
          <ac:spMkLst>
            <pc:docMk/>
            <pc:sldMk cId="3807467259" sldId="910"/>
            <ac:spMk id="845" creationId="{F40127DF-FF59-4254-BDCA-EEB3B5E2F491}"/>
          </ac:spMkLst>
        </pc:spChg>
        <pc:spChg chg="add mod">
          <ac:chgData name="Stalin Jacob Wilson Packia Dhas" userId="050d7d71-3621-4503-95e8-1c9a9d962492" providerId="ADAL" clId="{3FBC77E1-FE42-4F9E-B4B2-3759F3328945}" dt="2026-04-27T23:43:58.412" v="10339"/>
          <ac:spMkLst>
            <pc:docMk/>
            <pc:sldMk cId="3807467259" sldId="910"/>
            <ac:spMk id="846" creationId="{992BDE4E-9212-4848-80F2-4C3873D615C9}"/>
          </ac:spMkLst>
        </pc:spChg>
        <pc:spChg chg="add mod">
          <ac:chgData name="Stalin Jacob Wilson Packia Dhas" userId="050d7d71-3621-4503-95e8-1c9a9d962492" providerId="ADAL" clId="{3FBC77E1-FE42-4F9E-B4B2-3759F3328945}" dt="2026-04-27T23:43:58.420" v="10348"/>
          <ac:spMkLst>
            <pc:docMk/>
            <pc:sldMk cId="3807467259" sldId="910"/>
            <ac:spMk id="847" creationId="{EBEF3F18-09BA-4271-800B-55C50039B344}"/>
          </ac:spMkLst>
        </pc:spChg>
        <pc:spChg chg="add mod">
          <ac:chgData name="Stalin Jacob Wilson Packia Dhas" userId="050d7d71-3621-4503-95e8-1c9a9d962492" providerId="ADAL" clId="{3FBC77E1-FE42-4F9E-B4B2-3759F3328945}" dt="2026-04-27T23:43:58.428" v="10357"/>
          <ac:spMkLst>
            <pc:docMk/>
            <pc:sldMk cId="3807467259" sldId="910"/>
            <ac:spMk id="848" creationId="{0EB5023A-813A-49A6-83D8-F6150A00301F}"/>
          </ac:spMkLst>
        </pc:spChg>
        <pc:spChg chg="add mod">
          <ac:chgData name="Stalin Jacob Wilson Packia Dhas" userId="050d7d71-3621-4503-95e8-1c9a9d962492" providerId="ADAL" clId="{3FBC77E1-FE42-4F9E-B4B2-3759F3328945}" dt="2026-04-27T23:43:58.436" v="10366"/>
          <ac:spMkLst>
            <pc:docMk/>
            <pc:sldMk cId="3807467259" sldId="910"/>
            <ac:spMk id="849" creationId="{7BA6F3F8-F600-4A89-AFAA-3E8E50551DA6}"/>
          </ac:spMkLst>
        </pc:spChg>
        <pc:spChg chg="add mod">
          <ac:chgData name="Stalin Jacob Wilson Packia Dhas" userId="050d7d71-3621-4503-95e8-1c9a9d962492" providerId="ADAL" clId="{3FBC77E1-FE42-4F9E-B4B2-3759F3328945}" dt="2026-04-27T23:43:58.444" v="10375"/>
          <ac:spMkLst>
            <pc:docMk/>
            <pc:sldMk cId="3807467259" sldId="910"/>
            <ac:spMk id="850" creationId="{433D1580-0FAB-4C92-AFF2-A7EEBC725BE7}"/>
          </ac:spMkLst>
        </pc:spChg>
        <pc:spChg chg="add mod">
          <ac:chgData name="Stalin Jacob Wilson Packia Dhas" userId="050d7d71-3621-4503-95e8-1c9a9d962492" providerId="ADAL" clId="{3FBC77E1-FE42-4F9E-B4B2-3759F3328945}" dt="2026-04-27T23:43:58.453" v="10384"/>
          <ac:spMkLst>
            <pc:docMk/>
            <pc:sldMk cId="3807467259" sldId="910"/>
            <ac:spMk id="851" creationId="{8D4691BA-3E1D-49C3-BB65-B537EA3CDBF1}"/>
          </ac:spMkLst>
        </pc:spChg>
        <pc:spChg chg="add mod">
          <ac:chgData name="Stalin Jacob Wilson Packia Dhas" userId="050d7d71-3621-4503-95e8-1c9a9d962492" providerId="ADAL" clId="{3FBC77E1-FE42-4F9E-B4B2-3759F3328945}" dt="2026-04-27T23:43:58.461" v="10393"/>
          <ac:spMkLst>
            <pc:docMk/>
            <pc:sldMk cId="3807467259" sldId="910"/>
            <ac:spMk id="852" creationId="{19FAE617-CB71-4CFF-A7E8-90522DC30B8E}"/>
          </ac:spMkLst>
        </pc:spChg>
        <pc:spChg chg="add mod">
          <ac:chgData name="Stalin Jacob Wilson Packia Dhas" userId="050d7d71-3621-4503-95e8-1c9a9d962492" providerId="ADAL" clId="{3FBC77E1-FE42-4F9E-B4B2-3759F3328945}" dt="2026-04-27T23:43:58.469" v="10402"/>
          <ac:spMkLst>
            <pc:docMk/>
            <pc:sldMk cId="3807467259" sldId="910"/>
            <ac:spMk id="853" creationId="{F7E4C66D-A5EF-4244-BDC3-81D13E17FDFD}"/>
          </ac:spMkLst>
        </pc:spChg>
        <pc:spChg chg="add mod">
          <ac:chgData name="Stalin Jacob Wilson Packia Dhas" userId="050d7d71-3621-4503-95e8-1c9a9d962492" providerId="ADAL" clId="{3FBC77E1-FE42-4F9E-B4B2-3759F3328945}" dt="2026-04-27T23:43:58.480" v="10411"/>
          <ac:spMkLst>
            <pc:docMk/>
            <pc:sldMk cId="3807467259" sldId="910"/>
            <ac:spMk id="854" creationId="{51316C97-4995-4689-AFF3-4B5B0E1DAFE0}"/>
          </ac:spMkLst>
        </pc:spChg>
        <pc:spChg chg="add mod">
          <ac:chgData name="Stalin Jacob Wilson Packia Dhas" userId="050d7d71-3621-4503-95e8-1c9a9d962492" providerId="ADAL" clId="{3FBC77E1-FE42-4F9E-B4B2-3759F3328945}" dt="2026-04-27T23:43:58.487" v="10420"/>
          <ac:spMkLst>
            <pc:docMk/>
            <pc:sldMk cId="3807467259" sldId="910"/>
            <ac:spMk id="855" creationId="{ED5D84CC-126E-4AA1-80CD-98D13EF76153}"/>
          </ac:spMkLst>
        </pc:spChg>
        <pc:spChg chg="add mod">
          <ac:chgData name="Stalin Jacob Wilson Packia Dhas" userId="050d7d71-3621-4503-95e8-1c9a9d962492" providerId="ADAL" clId="{3FBC77E1-FE42-4F9E-B4B2-3759F3328945}" dt="2026-04-27T23:43:58.494" v="10429"/>
          <ac:spMkLst>
            <pc:docMk/>
            <pc:sldMk cId="3807467259" sldId="910"/>
            <ac:spMk id="856" creationId="{D259406D-A6DA-4FE6-B41D-B3182FBA743E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0:05:05.812" v="10887" actId="47"/>
        <pc:sldMkLst>
          <pc:docMk/>
          <pc:sldMk cId="272509282" sldId="911"/>
        </pc:sldMkLst>
        <pc:spChg chg="mod">
          <ac:chgData name="Stalin Jacob Wilson Packia Dhas" userId="050d7d71-3621-4503-95e8-1c9a9d962492" providerId="ADAL" clId="{3FBC77E1-FE42-4F9E-B4B2-3759F3328945}" dt="2026-04-28T00:04:50.485" v="10433"/>
          <ac:spMkLst>
            <pc:docMk/>
            <pc:sldMk cId="272509282" sldId="91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4:50.527" v="10434"/>
          <ac:spMkLst>
            <pc:docMk/>
            <pc:sldMk cId="272509282" sldId="91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4:50.547" v="10445"/>
          <ac:spMkLst>
            <pc:docMk/>
            <pc:sldMk cId="272509282" sldId="911"/>
            <ac:spMk id="4" creationId="{33FD5B63-DE15-4296-A4EE-A826F8CF70D7}"/>
          </ac:spMkLst>
        </pc:spChg>
        <pc:spChg chg="add mod">
          <ac:chgData name="Stalin Jacob Wilson Packia Dhas" userId="050d7d71-3621-4503-95e8-1c9a9d962492" providerId="ADAL" clId="{3FBC77E1-FE42-4F9E-B4B2-3759F3328945}" dt="2026-04-28T00:04:50.555" v="10457"/>
          <ac:spMkLst>
            <pc:docMk/>
            <pc:sldMk cId="272509282" sldId="911"/>
            <ac:spMk id="5" creationId="{CF544299-39C5-40D7-9DE0-30AC8F24E667}"/>
          </ac:spMkLst>
        </pc:spChg>
        <pc:spChg chg="add mod">
          <ac:chgData name="Stalin Jacob Wilson Packia Dhas" userId="050d7d71-3621-4503-95e8-1c9a9d962492" providerId="ADAL" clId="{3FBC77E1-FE42-4F9E-B4B2-3759F3328945}" dt="2026-04-28T00:04:50.562" v="10464"/>
          <ac:spMkLst>
            <pc:docMk/>
            <pc:sldMk cId="272509282" sldId="911"/>
            <ac:spMk id="6" creationId="{2A3A805F-705D-43AD-AF2A-99858884FFF9}"/>
          </ac:spMkLst>
        </pc:spChg>
        <pc:spChg chg="add mod">
          <ac:chgData name="Stalin Jacob Wilson Packia Dhas" userId="050d7d71-3621-4503-95e8-1c9a9d962492" providerId="ADAL" clId="{3FBC77E1-FE42-4F9E-B4B2-3759F3328945}" dt="2026-04-28T00:04:50.566" v="10471"/>
          <ac:spMkLst>
            <pc:docMk/>
            <pc:sldMk cId="272509282" sldId="911"/>
            <ac:spMk id="7" creationId="{B244AC12-0094-418F-8FD4-EE8C49734B63}"/>
          </ac:spMkLst>
        </pc:spChg>
        <pc:spChg chg="add mod">
          <ac:chgData name="Stalin Jacob Wilson Packia Dhas" userId="050d7d71-3621-4503-95e8-1c9a9d962492" providerId="ADAL" clId="{3FBC77E1-FE42-4F9E-B4B2-3759F3328945}" dt="2026-04-28T00:04:50.568" v="10480"/>
          <ac:spMkLst>
            <pc:docMk/>
            <pc:sldMk cId="272509282" sldId="911"/>
            <ac:spMk id="8" creationId="{AD69400A-6800-4EE0-B27E-DD67EDF2E923}"/>
          </ac:spMkLst>
        </pc:spChg>
        <pc:spChg chg="add mod">
          <ac:chgData name="Stalin Jacob Wilson Packia Dhas" userId="050d7d71-3621-4503-95e8-1c9a9d962492" providerId="ADAL" clId="{3FBC77E1-FE42-4F9E-B4B2-3759F3328945}" dt="2026-04-28T00:04:50.741" v="10487"/>
          <ac:spMkLst>
            <pc:docMk/>
            <pc:sldMk cId="272509282" sldId="911"/>
            <ac:spMk id="9" creationId="{80D50629-CA67-4833-8E9B-214FE0889987}"/>
          </ac:spMkLst>
        </pc:spChg>
        <pc:spChg chg="add mod">
          <ac:chgData name="Stalin Jacob Wilson Packia Dhas" userId="050d7d71-3621-4503-95e8-1c9a9d962492" providerId="ADAL" clId="{3FBC77E1-FE42-4F9E-B4B2-3759F3328945}" dt="2026-04-28T00:04:50.757" v="10494"/>
          <ac:spMkLst>
            <pc:docMk/>
            <pc:sldMk cId="272509282" sldId="911"/>
            <ac:spMk id="10" creationId="{91A22A40-A132-4D75-BCC0-4166C37BF5EF}"/>
          </ac:spMkLst>
        </pc:spChg>
        <pc:spChg chg="add mod">
          <ac:chgData name="Stalin Jacob Wilson Packia Dhas" userId="050d7d71-3621-4503-95e8-1c9a9d962492" providerId="ADAL" clId="{3FBC77E1-FE42-4F9E-B4B2-3759F3328945}" dt="2026-04-28T00:04:50.818" v="10504"/>
          <ac:spMkLst>
            <pc:docMk/>
            <pc:sldMk cId="272509282" sldId="911"/>
            <ac:spMk id="11" creationId="{3877CEFB-E6FE-4CE3-BF0F-FC177A1441AE}"/>
          </ac:spMkLst>
        </pc:spChg>
        <pc:spChg chg="add mod">
          <ac:chgData name="Stalin Jacob Wilson Packia Dhas" userId="050d7d71-3621-4503-95e8-1c9a9d962492" providerId="ADAL" clId="{3FBC77E1-FE42-4F9E-B4B2-3759F3328945}" dt="2026-04-28T00:04:50.826" v="10513"/>
          <ac:spMkLst>
            <pc:docMk/>
            <pc:sldMk cId="272509282" sldId="911"/>
            <ac:spMk id="12" creationId="{5C6CF20F-8018-4ADB-8791-0B32B19CAB27}"/>
          </ac:spMkLst>
        </pc:spChg>
        <pc:spChg chg="add mod">
          <ac:chgData name="Stalin Jacob Wilson Packia Dhas" userId="050d7d71-3621-4503-95e8-1c9a9d962492" providerId="ADAL" clId="{3FBC77E1-FE42-4F9E-B4B2-3759F3328945}" dt="2026-04-28T00:04:50.834" v="10524"/>
          <ac:spMkLst>
            <pc:docMk/>
            <pc:sldMk cId="272509282" sldId="911"/>
            <ac:spMk id="13" creationId="{876D3F74-D525-409A-A774-3A206D37A793}"/>
          </ac:spMkLst>
        </pc:spChg>
        <pc:spChg chg="add mod">
          <ac:chgData name="Stalin Jacob Wilson Packia Dhas" userId="050d7d71-3621-4503-95e8-1c9a9d962492" providerId="ADAL" clId="{3FBC77E1-FE42-4F9E-B4B2-3759F3328945}" dt="2026-04-28T00:04:50.850" v="10534"/>
          <ac:spMkLst>
            <pc:docMk/>
            <pc:sldMk cId="272509282" sldId="911"/>
            <ac:spMk id="14" creationId="{969AD258-8156-494B-92C6-2ED22843C7A8}"/>
          </ac:spMkLst>
        </pc:spChg>
        <pc:spChg chg="add mod">
          <ac:chgData name="Stalin Jacob Wilson Packia Dhas" userId="050d7d71-3621-4503-95e8-1c9a9d962492" providerId="ADAL" clId="{3FBC77E1-FE42-4F9E-B4B2-3759F3328945}" dt="2026-04-28T00:04:50.862" v="10544"/>
          <ac:spMkLst>
            <pc:docMk/>
            <pc:sldMk cId="272509282" sldId="911"/>
            <ac:spMk id="15" creationId="{177C1C56-DAEF-4208-A963-71BE11D35C0A}"/>
          </ac:spMkLst>
        </pc:spChg>
        <pc:spChg chg="add mod">
          <ac:chgData name="Stalin Jacob Wilson Packia Dhas" userId="050d7d71-3621-4503-95e8-1c9a9d962492" providerId="ADAL" clId="{3FBC77E1-FE42-4F9E-B4B2-3759F3328945}" dt="2026-04-28T00:04:50.871" v="10553"/>
          <ac:spMkLst>
            <pc:docMk/>
            <pc:sldMk cId="272509282" sldId="911"/>
            <ac:spMk id="16" creationId="{C18D4677-11D0-4E1E-B5C0-DB1D8EFA16AD}"/>
          </ac:spMkLst>
        </pc:spChg>
        <pc:spChg chg="add mod">
          <ac:chgData name="Stalin Jacob Wilson Packia Dhas" userId="050d7d71-3621-4503-95e8-1c9a9d962492" providerId="ADAL" clId="{3FBC77E1-FE42-4F9E-B4B2-3759F3328945}" dt="2026-04-28T00:04:50.880" v="10564"/>
          <ac:spMkLst>
            <pc:docMk/>
            <pc:sldMk cId="272509282" sldId="911"/>
            <ac:spMk id="17" creationId="{C28ED041-B2CC-46C3-B974-518AFF437461}"/>
          </ac:spMkLst>
        </pc:spChg>
        <pc:spChg chg="add mod">
          <ac:chgData name="Stalin Jacob Wilson Packia Dhas" userId="050d7d71-3621-4503-95e8-1c9a9d962492" providerId="ADAL" clId="{3FBC77E1-FE42-4F9E-B4B2-3759F3328945}" dt="2026-04-28T00:04:50.886" v="10574"/>
          <ac:spMkLst>
            <pc:docMk/>
            <pc:sldMk cId="272509282" sldId="911"/>
            <ac:spMk id="18" creationId="{2713901D-F639-42DB-8E5B-C86375253564}"/>
          </ac:spMkLst>
        </pc:spChg>
        <pc:spChg chg="add mod">
          <ac:chgData name="Stalin Jacob Wilson Packia Dhas" userId="050d7d71-3621-4503-95e8-1c9a9d962492" providerId="ADAL" clId="{3FBC77E1-FE42-4F9E-B4B2-3759F3328945}" dt="2026-04-28T00:04:50.894" v="10584"/>
          <ac:spMkLst>
            <pc:docMk/>
            <pc:sldMk cId="272509282" sldId="911"/>
            <ac:spMk id="19" creationId="{985ECC60-85A1-422D-ABFB-CA15DAE31068}"/>
          </ac:spMkLst>
        </pc:spChg>
        <pc:spChg chg="add mod">
          <ac:chgData name="Stalin Jacob Wilson Packia Dhas" userId="050d7d71-3621-4503-95e8-1c9a9d962492" providerId="ADAL" clId="{3FBC77E1-FE42-4F9E-B4B2-3759F3328945}" dt="2026-04-28T00:04:50.902" v="10593"/>
          <ac:spMkLst>
            <pc:docMk/>
            <pc:sldMk cId="272509282" sldId="911"/>
            <ac:spMk id="20" creationId="{C4D0F2EA-8BEC-4D4C-A381-457939D2A11F}"/>
          </ac:spMkLst>
        </pc:spChg>
        <pc:spChg chg="add mod">
          <ac:chgData name="Stalin Jacob Wilson Packia Dhas" userId="050d7d71-3621-4503-95e8-1c9a9d962492" providerId="ADAL" clId="{3FBC77E1-FE42-4F9E-B4B2-3759F3328945}" dt="2026-04-28T00:04:50.910" v="10604"/>
          <ac:spMkLst>
            <pc:docMk/>
            <pc:sldMk cId="272509282" sldId="911"/>
            <ac:spMk id="21" creationId="{313B2DCF-E0C1-40C8-8E98-52275CB56A51}"/>
          </ac:spMkLst>
        </pc:spChg>
        <pc:spChg chg="add mod">
          <ac:chgData name="Stalin Jacob Wilson Packia Dhas" userId="050d7d71-3621-4503-95e8-1c9a9d962492" providerId="ADAL" clId="{3FBC77E1-FE42-4F9E-B4B2-3759F3328945}" dt="2026-04-28T00:04:50.918" v="10614"/>
          <ac:spMkLst>
            <pc:docMk/>
            <pc:sldMk cId="272509282" sldId="911"/>
            <ac:spMk id="22" creationId="{DDAEB0C1-1293-4C7F-AAEF-9C7EBA147F73}"/>
          </ac:spMkLst>
        </pc:spChg>
        <pc:spChg chg="add mod">
          <ac:chgData name="Stalin Jacob Wilson Packia Dhas" userId="050d7d71-3621-4503-95e8-1c9a9d962492" providerId="ADAL" clId="{3FBC77E1-FE42-4F9E-B4B2-3759F3328945}" dt="2026-04-28T00:04:50.927" v="10624"/>
          <ac:spMkLst>
            <pc:docMk/>
            <pc:sldMk cId="272509282" sldId="911"/>
            <ac:spMk id="23" creationId="{3A1F487B-B352-4FA0-A200-DEE07B0D72B4}"/>
          </ac:spMkLst>
        </pc:spChg>
        <pc:spChg chg="add mod">
          <ac:chgData name="Stalin Jacob Wilson Packia Dhas" userId="050d7d71-3621-4503-95e8-1c9a9d962492" providerId="ADAL" clId="{3FBC77E1-FE42-4F9E-B4B2-3759F3328945}" dt="2026-04-28T00:04:50.935" v="10633"/>
          <ac:spMkLst>
            <pc:docMk/>
            <pc:sldMk cId="272509282" sldId="911"/>
            <ac:spMk id="24" creationId="{A74AF1D5-0619-4E6D-8755-AA62AC7ECC99}"/>
          </ac:spMkLst>
        </pc:spChg>
        <pc:spChg chg="add mod">
          <ac:chgData name="Stalin Jacob Wilson Packia Dhas" userId="050d7d71-3621-4503-95e8-1c9a9d962492" providerId="ADAL" clId="{3FBC77E1-FE42-4F9E-B4B2-3759F3328945}" dt="2026-04-28T00:04:50.943" v="10644"/>
          <ac:spMkLst>
            <pc:docMk/>
            <pc:sldMk cId="272509282" sldId="911"/>
            <ac:spMk id="25" creationId="{458A4048-D058-48D4-B27C-00E78176BB37}"/>
          </ac:spMkLst>
        </pc:spChg>
        <pc:spChg chg="add mod">
          <ac:chgData name="Stalin Jacob Wilson Packia Dhas" userId="050d7d71-3621-4503-95e8-1c9a9d962492" providerId="ADAL" clId="{3FBC77E1-FE42-4F9E-B4B2-3759F3328945}" dt="2026-04-28T00:04:50.951" v="10654"/>
          <ac:spMkLst>
            <pc:docMk/>
            <pc:sldMk cId="272509282" sldId="911"/>
            <ac:spMk id="26" creationId="{17DEF213-9E05-4B21-AA2D-14CC404F5D0D}"/>
          </ac:spMkLst>
        </pc:spChg>
      </pc:sldChg>
      <pc:sldChg chg="modSp add mod modNotesTx">
        <pc:chgData name="Stalin Jacob Wilson Packia Dhas" userId="050d7d71-3621-4503-95e8-1c9a9d962492" providerId="ADAL" clId="{3FBC77E1-FE42-4F9E-B4B2-3759F3328945}" dt="2026-04-28T09:11:54.585" v="21622" actId="20577"/>
        <pc:sldMkLst>
          <pc:docMk/>
          <pc:sldMk cId="706299845" sldId="911"/>
        </pc:sldMkLst>
        <pc:spChg chg="mod">
          <ac:chgData name="Stalin Jacob Wilson Packia Dhas" userId="050d7d71-3621-4503-95e8-1c9a9d962492" providerId="ADAL" clId="{3FBC77E1-FE42-4F9E-B4B2-3759F3328945}" dt="2026-04-28T09:11:54.585" v="21622" actId="20577"/>
          <ac:spMkLst>
            <pc:docMk/>
            <pc:sldMk cId="706299845" sldId="911"/>
            <ac:spMk id="3" creationId="{5B8A8C78-814F-6F5B-89BF-AD11027C7A50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8:39.755" v="21555" actId="47"/>
        <pc:sldMkLst>
          <pc:docMk/>
          <pc:sldMk cId="895539201" sldId="911"/>
        </pc:sldMkLst>
        <pc:spChg chg="mod">
          <ac:chgData name="Stalin Jacob Wilson Packia Dhas" userId="050d7d71-3621-4503-95e8-1c9a9d962492" providerId="ADAL" clId="{3FBC77E1-FE42-4F9E-B4B2-3759F3328945}" dt="2026-04-28T00:11:56.938" v="18127" actId="1076"/>
          <ac:spMkLst>
            <pc:docMk/>
            <pc:sldMk cId="895539201" sldId="91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7:09.601" v="10893"/>
          <ac:spMkLst>
            <pc:docMk/>
            <pc:sldMk cId="895539201" sldId="91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7:09.625" v="10904"/>
          <ac:spMkLst>
            <pc:docMk/>
            <pc:sldMk cId="895539201" sldId="911"/>
            <ac:spMk id="4" creationId="{06E41A16-7B43-4074-BA10-EEB13D9FA575}"/>
          </ac:spMkLst>
        </pc:spChg>
        <pc:spChg chg="add mod">
          <ac:chgData name="Stalin Jacob Wilson Packia Dhas" userId="050d7d71-3621-4503-95e8-1c9a9d962492" providerId="ADAL" clId="{3FBC77E1-FE42-4F9E-B4B2-3759F3328945}" dt="2026-04-28T00:07:09.633" v="10916"/>
          <ac:spMkLst>
            <pc:docMk/>
            <pc:sldMk cId="895539201" sldId="911"/>
            <ac:spMk id="5" creationId="{EBB6C63E-8CA9-4264-9D76-8D67DFAAEF76}"/>
          </ac:spMkLst>
        </pc:spChg>
        <pc:spChg chg="add mod">
          <ac:chgData name="Stalin Jacob Wilson Packia Dhas" userId="050d7d71-3621-4503-95e8-1c9a9d962492" providerId="ADAL" clId="{3FBC77E1-FE42-4F9E-B4B2-3759F3328945}" dt="2026-04-28T00:07:09.641" v="10923"/>
          <ac:spMkLst>
            <pc:docMk/>
            <pc:sldMk cId="895539201" sldId="911"/>
            <ac:spMk id="6" creationId="{BC859603-6F46-4435-A172-F238402D2112}"/>
          </ac:spMkLst>
        </pc:spChg>
        <pc:spChg chg="add mod">
          <ac:chgData name="Stalin Jacob Wilson Packia Dhas" userId="050d7d71-3621-4503-95e8-1c9a9d962492" providerId="ADAL" clId="{3FBC77E1-FE42-4F9E-B4B2-3759F3328945}" dt="2026-04-28T00:07:09.641" v="10930"/>
          <ac:spMkLst>
            <pc:docMk/>
            <pc:sldMk cId="895539201" sldId="911"/>
            <ac:spMk id="7" creationId="{B22BC1EA-3490-461E-9D52-BD216916B1DD}"/>
          </ac:spMkLst>
        </pc:spChg>
        <pc:spChg chg="add mod">
          <ac:chgData name="Stalin Jacob Wilson Packia Dhas" userId="050d7d71-3621-4503-95e8-1c9a9d962492" providerId="ADAL" clId="{3FBC77E1-FE42-4F9E-B4B2-3759F3328945}" dt="2026-04-28T00:07:09.649" v="10939"/>
          <ac:spMkLst>
            <pc:docMk/>
            <pc:sldMk cId="895539201" sldId="911"/>
            <ac:spMk id="8" creationId="{F7063140-5523-4692-B9EB-BF446C75F7F2}"/>
          </ac:spMkLst>
        </pc:spChg>
        <pc:spChg chg="add mod">
          <ac:chgData name="Stalin Jacob Wilson Packia Dhas" userId="050d7d71-3621-4503-95e8-1c9a9d962492" providerId="ADAL" clId="{3FBC77E1-FE42-4F9E-B4B2-3759F3328945}" dt="2026-04-28T00:07:09.666" v="10946"/>
          <ac:spMkLst>
            <pc:docMk/>
            <pc:sldMk cId="895539201" sldId="911"/>
            <ac:spMk id="9" creationId="{ABA055F6-6AB1-48BD-B740-62A75FA01E8E}"/>
          </ac:spMkLst>
        </pc:spChg>
        <pc:spChg chg="add mod">
          <ac:chgData name="Stalin Jacob Wilson Packia Dhas" userId="050d7d71-3621-4503-95e8-1c9a9d962492" providerId="ADAL" clId="{3FBC77E1-FE42-4F9E-B4B2-3759F3328945}" dt="2026-04-28T00:07:09.750" v="10953"/>
          <ac:spMkLst>
            <pc:docMk/>
            <pc:sldMk cId="895539201" sldId="911"/>
            <ac:spMk id="10" creationId="{232CD9A3-AA89-49A0-BC9F-BD027D02A89E}"/>
          </ac:spMkLst>
        </pc:spChg>
        <pc:spChg chg="add mod">
          <ac:chgData name="Stalin Jacob Wilson Packia Dhas" userId="050d7d71-3621-4503-95e8-1c9a9d962492" providerId="ADAL" clId="{3FBC77E1-FE42-4F9E-B4B2-3759F3328945}" dt="2026-04-28T00:07:09.768" v="10963"/>
          <ac:spMkLst>
            <pc:docMk/>
            <pc:sldMk cId="895539201" sldId="911"/>
            <ac:spMk id="11" creationId="{AA4DE0F5-08F4-4B24-8BA4-184F63C6D7C3}"/>
          </ac:spMkLst>
        </pc:spChg>
        <pc:spChg chg="add mod">
          <ac:chgData name="Stalin Jacob Wilson Packia Dhas" userId="050d7d71-3621-4503-95e8-1c9a9d962492" providerId="ADAL" clId="{3FBC77E1-FE42-4F9E-B4B2-3759F3328945}" dt="2026-04-28T00:07:09.783" v="10974"/>
          <ac:spMkLst>
            <pc:docMk/>
            <pc:sldMk cId="895539201" sldId="911"/>
            <ac:spMk id="12" creationId="{0C1E2E31-86AC-46F9-851B-C108987CC2B6}"/>
          </ac:spMkLst>
        </pc:spChg>
        <pc:spChg chg="add mod">
          <ac:chgData name="Stalin Jacob Wilson Packia Dhas" userId="050d7d71-3621-4503-95e8-1c9a9d962492" providerId="ADAL" clId="{3FBC77E1-FE42-4F9E-B4B2-3759F3328945}" dt="2026-04-28T00:07:09.791" v="10984"/>
          <ac:spMkLst>
            <pc:docMk/>
            <pc:sldMk cId="895539201" sldId="911"/>
            <ac:spMk id="13" creationId="{AB846654-92F0-4AB7-81B7-C917E0B371DA}"/>
          </ac:spMkLst>
        </pc:spChg>
        <pc:spChg chg="add mod">
          <ac:chgData name="Stalin Jacob Wilson Packia Dhas" userId="050d7d71-3621-4503-95e8-1c9a9d962492" providerId="ADAL" clId="{3FBC77E1-FE42-4F9E-B4B2-3759F3328945}" dt="2026-04-28T00:07:09.799" v="10994"/>
          <ac:spMkLst>
            <pc:docMk/>
            <pc:sldMk cId="895539201" sldId="911"/>
            <ac:spMk id="14" creationId="{B4355325-F2F3-467B-9CAF-CB20C58EE1E4}"/>
          </ac:spMkLst>
        </pc:spChg>
        <pc:spChg chg="add mod">
          <ac:chgData name="Stalin Jacob Wilson Packia Dhas" userId="050d7d71-3621-4503-95e8-1c9a9d962492" providerId="ADAL" clId="{3FBC77E1-FE42-4F9E-B4B2-3759F3328945}" dt="2026-04-28T00:07:09.811" v="11005"/>
          <ac:spMkLst>
            <pc:docMk/>
            <pc:sldMk cId="895539201" sldId="911"/>
            <ac:spMk id="15" creationId="{C85859F3-2EB9-4DE6-86CE-9F1435DDEA0F}"/>
          </ac:spMkLst>
        </pc:spChg>
        <pc:spChg chg="add mod">
          <ac:chgData name="Stalin Jacob Wilson Packia Dhas" userId="050d7d71-3621-4503-95e8-1c9a9d962492" providerId="ADAL" clId="{3FBC77E1-FE42-4F9E-B4B2-3759F3328945}" dt="2026-04-28T00:07:09.816" v="11015"/>
          <ac:spMkLst>
            <pc:docMk/>
            <pc:sldMk cId="895539201" sldId="911"/>
            <ac:spMk id="16" creationId="{CE111C42-20A8-4C9A-84D8-D207AC3DF12E}"/>
          </ac:spMkLst>
        </pc:spChg>
        <pc:spChg chg="add mod">
          <ac:chgData name="Stalin Jacob Wilson Packia Dhas" userId="050d7d71-3621-4503-95e8-1c9a9d962492" providerId="ADAL" clId="{3FBC77E1-FE42-4F9E-B4B2-3759F3328945}" dt="2026-04-28T00:07:09.832" v="11025"/>
          <ac:spMkLst>
            <pc:docMk/>
            <pc:sldMk cId="895539201" sldId="911"/>
            <ac:spMk id="17" creationId="{75C50D1A-FC11-4D69-B30B-66A5E32901EB}"/>
          </ac:spMkLst>
        </pc:spChg>
        <pc:spChg chg="add mod">
          <ac:chgData name="Stalin Jacob Wilson Packia Dhas" userId="050d7d71-3621-4503-95e8-1c9a9d962492" providerId="ADAL" clId="{3FBC77E1-FE42-4F9E-B4B2-3759F3328945}" dt="2026-04-28T00:07:09.841" v="11036"/>
          <ac:spMkLst>
            <pc:docMk/>
            <pc:sldMk cId="895539201" sldId="911"/>
            <ac:spMk id="18" creationId="{39C0C88B-07A0-4383-9ECC-489969121B03}"/>
          </ac:spMkLst>
        </pc:spChg>
        <pc:spChg chg="add mod">
          <ac:chgData name="Stalin Jacob Wilson Packia Dhas" userId="050d7d71-3621-4503-95e8-1c9a9d962492" providerId="ADAL" clId="{3FBC77E1-FE42-4F9E-B4B2-3759F3328945}" dt="2026-04-28T00:07:09.850" v="11046"/>
          <ac:spMkLst>
            <pc:docMk/>
            <pc:sldMk cId="895539201" sldId="911"/>
            <ac:spMk id="19" creationId="{51C79833-2614-408B-A700-8F035654E792}"/>
          </ac:spMkLst>
        </pc:spChg>
        <pc:spChg chg="add mod">
          <ac:chgData name="Stalin Jacob Wilson Packia Dhas" userId="050d7d71-3621-4503-95e8-1c9a9d962492" providerId="ADAL" clId="{3FBC77E1-FE42-4F9E-B4B2-3759F3328945}" dt="2026-04-28T00:07:09.866" v="11056"/>
          <ac:spMkLst>
            <pc:docMk/>
            <pc:sldMk cId="895539201" sldId="911"/>
            <ac:spMk id="20" creationId="{5A5DB1E6-BA8E-4AC0-B4C2-D513FB2343B4}"/>
          </ac:spMkLst>
        </pc:spChg>
        <pc:spChg chg="add mod">
          <ac:chgData name="Stalin Jacob Wilson Packia Dhas" userId="050d7d71-3621-4503-95e8-1c9a9d962492" providerId="ADAL" clId="{3FBC77E1-FE42-4F9E-B4B2-3759F3328945}" dt="2026-04-28T00:07:09.874" v="11067"/>
          <ac:spMkLst>
            <pc:docMk/>
            <pc:sldMk cId="895539201" sldId="911"/>
            <ac:spMk id="21" creationId="{B3821945-C218-47F3-9DD7-9389EA3D8ABA}"/>
          </ac:spMkLst>
        </pc:spChg>
        <pc:spChg chg="add mod">
          <ac:chgData name="Stalin Jacob Wilson Packia Dhas" userId="050d7d71-3621-4503-95e8-1c9a9d962492" providerId="ADAL" clId="{3FBC77E1-FE42-4F9E-B4B2-3759F3328945}" dt="2026-04-28T00:07:09.882" v="11077"/>
          <ac:spMkLst>
            <pc:docMk/>
            <pc:sldMk cId="895539201" sldId="911"/>
            <ac:spMk id="22" creationId="{5A0D1A21-69BE-41F6-99FC-A98739988DD6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0:05:07.144" v="10888" actId="47"/>
        <pc:sldMkLst>
          <pc:docMk/>
          <pc:sldMk cId="524142069" sldId="912"/>
        </pc:sldMkLst>
        <pc:spChg chg="mod">
          <ac:chgData name="Stalin Jacob Wilson Packia Dhas" userId="050d7d71-3621-4503-95e8-1c9a9d962492" providerId="ADAL" clId="{3FBC77E1-FE42-4F9E-B4B2-3759F3328945}" dt="2026-04-28T00:04:51.460" v="10658"/>
          <ac:spMkLst>
            <pc:docMk/>
            <pc:sldMk cId="524142069" sldId="91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4:51.493" v="10659"/>
          <ac:spMkLst>
            <pc:docMk/>
            <pc:sldMk cId="524142069" sldId="91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4:51.511" v="10670"/>
          <ac:spMkLst>
            <pc:docMk/>
            <pc:sldMk cId="524142069" sldId="912"/>
            <ac:spMk id="4" creationId="{7112FB58-89DC-4A2A-BAFD-103BEEA8E3D7}"/>
          </ac:spMkLst>
        </pc:spChg>
        <pc:spChg chg="add mod">
          <ac:chgData name="Stalin Jacob Wilson Packia Dhas" userId="050d7d71-3621-4503-95e8-1c9a9d962492" providerId="ADAL" clId="{3FBC77E1-FE42-4F9E-B4B2-3759F3328945}" dt="2026-04-28T00:04:51.520" v="10682"/>
          <ac:spMkLst>
            <pc:docMk/>
            <pc:sldMk cId="524142069" sldId="912"/>
            <ac:spMk id="5" creationId="{5878D1B8-7DB1-4A19-A401-D73CF3601CF8}"/>
          </ac:spMkLst>
        </pc:spChg>
        <pc:spChg chg="add mod">
          <ac:chgData name="Stalin Jacob Wilson Packia Dhas" userId="050d7d71-3621-4503-95e8-1c9a9d962492" providerId="ADAL" clId="{3FBC77E1-FE42-4F9E-B4B2-3759F3328945}" dt="2026-04-28T00:04:51.527" v="10689"/>
          <ac:spMkLst>
            <pc:docMk/>
            <pc:sldMk cId="524142069" sldId="912"/>
            <ac:spMk id="6" creationId="{F50EC074-CE44-47D6-8420-DACC8B006B24}"/>
          </ac:spMkLst>
        </pc:spChg>
        <pc:spChg chg="add mod">
          <ac:chgData name="Stalin Jacob Wilson Packia Dhas" userId="050d7d71-3621-4503-95e8-1c9a9d962492" providerId="ADAL" clId="{3FBC77E1-FE42-4F9E-B4B2-3759F3328945}" dt="2026-04-28T00:04:51.536" v="10696"/>
          <ac:spMkLst>
            <pc:docMk/>
            <pc:sldMk cId="524142069" sldId="912"/>
            <ac:spMk id="7" creationId="{7AAF99CC-134E-40FC-92CA-B251C9E36A89}"/>
          </ac:spMkLst>
        </pc:spChg>
        <pc:spChg chg="add mod">
          <ac:chgData name="Stalin Jacob Wilson Packia Dhas" userId="050d7d71-3621-4503-95e8-1c9a9d962492" providerId="ADAL" clId="{3FBC77E1-FE42-4F9E-B4B2-3759F3328945}" dt="2026-04-28T00:04:51.552" v="10703"/>
          <ac:spMkLst>
            <pc:docMk/>
            <pc:sldMk cId="524142069" sldId="912"/>
            <ac:spMk id="8" creationId="{C2A4CA2B-8364-47D1-9521-03134F573628}"/>
          </ac:spMkLst>
        </pc:spChg>
        <pc:spChg chg="add mod">
          <ac:chgData name="Stalin Jacob Wilson Packia Dhas" userId="050d7d71-3621-4503-95e8-1c9a9d962492" providerId="ADAL" clId="{3FBC77E1-FE42-4F9E-B4B2-3759F3328945}" dt="2026-04-28T00:04:51.579" v="10710"/>
          <ac:spMkLst>
            <pc:docMk/>
            <pc:sldMk cId="524142069" sldId="912"/>
            <ac:spMk id="9" creationId="{1DEBC90C-DC97-4E44-B6CC-F432A90AE471}"/>
          </ac:spMkLst>
        </pc:spChg>
        <pc:spChg chg="add mod">
          <ac:chgData name="Stalin Jacob Wilson Packia Dhas" userId="050d7d71-3621-4503-95e8-1c9a9d962492" providerId="ADAL" clId="{3FBC77E1-FE42-4F9E-B4B2-3759F3328945}" dt="2026-04-28T00:04:51.601" v="10720"/>
          <ac:spMkLst>
            <pc:docMk/>
            <pc:sldMk cId="524142069" sldId="912"/>
            <ac:spMk id="10" creationId="{557C6645-F2AF-4AA9-9FF9-B0DF0A62580A}"/>
          </ac:spMkLst>
        </pc:spChg>
        <pc:spChg chg="add mod">
          <ac:chgData name="Stalin Jacob Wilson Packia Dhas" userId="050d7d71-3621-4503-95e8-1c9a9d962492" providerId="ADAL" clId="{3FBC77E1-FE42-4F9E-B4B2-3759F3328945}" dt="2026-04-28T00:04:51.617" v="10729"/>
          <ac:spMkLst>
            <pc:docMk/>
            <pc:sldMk cId="524142069" sldId="912"/>
            <ac:spMk id="11" creationId="{95EE2994-DA64-4648-A23C-F197659BE3F6}"/>
          </ac:spMkLst>
        </pc:spChg>
        <pc:spChg chg="add mod">
          <ac:chgData name="Stalin Jacob Wilson Packia Dhas" userId="050d7d71-3621-4503-95e8-1c9a9d962492" providerId="ADAL" clId="{3FBC77E1-FE42-4F9E-B4B2-3759F3328945}" dt="2026-04-28T00:04:51.626" v="10740"/>
          <ac:spMkLst>
            <pc:docMk/>
            <pc:sldMk cId="524142069" sldId="912"/>
            <ac:spMk id="12" creationId="{6C336DD2-5B54-4E11-A5B7-316E4D0524ED}"/>
          </ac:spMkLst>
        </pc:spChg>
        <pc:spChg chg="add mod">
          <ac:chgData name="Stalin Jacob Wilson Packia Dhas" userId="050d7d71-3621-4503-95e8-1c9a9d962492" providerId="ADAL" clId="{3FBC77E1-FE42-4F9E-B4B2-3759F3328945}" dt="2026-04-28T00:04:51.634" v="10750"/>
          <ac:spMkLst>
            <pc:docMk/>
            <pc:sldMk cId="524142069" sldId="912"/>
            <ac:spMk id="13" creationId="{6BC6F709-BE21-41D2-9713-6D46AC5FBD38}"/>
          </ac:spMkLst>
        </pc:spChg>
        <pc:spChg chg="add mod">
          <ac:chgData name="Stalin Jacob Wilson Packia Dhas" userId="050d7d71-3621-4503-95e8-1c9a9d962492" providerId="ADAL" clId="{3FBC77E1-FE42-4F9E-B4B2-3759F3328945}" dt="2026-04-28T00:04:51.642" v="10760"/>
          <ac:spMkLst>
            <pc:docMk/>
            <pc:sldMk cId="524142069" sldId="912"/>
            <ac:spMk id="14" creationId="{1C351B31-C9DF-4766-9F93-273CC1AB6A53}"/>
          </ac:spMkLst>
        </pc:spChg>
        <pc:spChg chg="add mod">
          <ac:chgData name="Stalin Jacob Wilson Packia Dhas" userId="050d7d71-3621-4503-95e8-1c9a9d962492" providerId="ADAL" clId="{3FBC77E1-FE42-4F9E-B4B2-3759F3328945}" dt="2026-04-28T00:04:51.650" v="10769"/>
          <ac:spMkLst>
            <pc:docMk/>
            <pc:sldMk cId="524142069" sldId="912"/>
            <ac:spMk id="15" creationId="{D1E2319C-664A-4B41-BDDB-47CFBA3A6229}"/>
          </ac:spMkLst>
        </pc:spChg>
        <pc:spChg chg="add mod">
          <ac:chgData name="Stalin Jacob Wilson Packia Dhas" userId="050d7d71-3621-4503-95e8-1c9a9d962492" providerId="ADAL" clId="{3FBC77E1-FE42-4F9E-B4B2-3759F3328945}" dt="2026-04-28T00:04:51.650" v="10780"/>
          <ac:spMkLst>
            <pc:docMk/>
            <pc:sldMk cId="524142069" sldId="912"/>
            <ac:spMk id="16" creationId="{D68FD851-959A-4572-9EF3-DA6FD2C5608D}"/>
          </ac:spMkLst>
        </pc:spChg>
        <pc:spChg chg="add mod">
          <ac:chgData name="Stalin Jacob Wilson Packia Dhas" userId="050d7d71-3621-4503-95e8-1c9a9d962492" providerId="ADAL" clId="{3FBC77E1-FE42-4F9E-B4B2-3759F3328945}" dt="2026-04-28T00:04:51.669" v="10790"/>
          <ac:spMkLst>
            <pc:docMk/>
            <pc:sldMk cId="524142069" sldId="912"/>
            <ac:spMk id="17" creationId="{9A9D05A1-098F-41AE-A246-99DE6E23F3D3}"/>
          </ac:spMkLst>
        </pc:spChg>
        <pc:spChg chg="add mod">
          <ac:chgData name="Stalin Jacob Wilson Packia Dhas" userId="050d7d71-3621-4503-95e8-1c9a9d962492" providerId="ADAL" clId="{3FBC77E1-FE42-4F9E-B4B2-3759F3328945}" dt="2026-04-28T00:04:51.677" v="10800"/>
          <ac:spMkLst>
            <pc:docMk/>
            <pc:sldMk cId="524142069" sldId="912"/>
            <ac:spMk id="18" creationId="{0F26EFD4-2EEF-472C-8789-8BC79669FA29}"/>
          </ac:spMkLst>
        </pc:spChg>
        <pc:spChg chg="add mod">
          <ac:chgData name="Stalin Jacob Wilson Packia Dhas" userId="050d7d71-3621-4503-95e8-1c9a9d962492" providerId="ADAL" clId="{3FBC77E1-FE42-4F9E-B4B2-3759F3328945}" dt="2026-04-28T00:04:51.686" v="10809"/>
          <ac:spMkLst>
            <pc:docMk/>
            <pc:sldMk cId="524142069" sldId="912"/>
            <ac:spMk id="19" creationId="{BB574203-1558-4EE9-816A-F43BD76866A5}"/>
          </ac:spMkLst>
        </pc:spChg>
        <pc:spChg chg="add mod">
          <ac:chgData name="Stalin Jacob Wilson Packia Dhas" userId="050d7d71-3621-4503-95e8-1c9a9d962492" providerId="ADAL" clId="{3FBC77E1-FE42-4F9E-B4B2-3759F3328945}" dt="2026-04-28T00:04:51.693" v="10820"/>
          <ac:spMkLst>
            <pc:docMk/>
            <pc:sldMk cId="524142069" sldId="912"/>
            <ac:spMk id="20" creationId="{BE96A114-E9DB-4D07-8EC1-3B3174D9CC36}"/>
          </ac:spMkLst>
        </pc:spChg>
        <pc:spChg chg="add mod">
          <ac:chgData name="Stalin Jacob Wilson Packia Dhas" userId="050d7d71-3621-4503-95e8-1c9a9d962492" providerId="ADAL" clId="{3FBC77E1-FE42-4F9E-B4B2-3759F3328945}" dt="2026-04-28T00:04:51.699" v="10830"/>
          <ac:spMkLst>
            <pc:docMk/>
            <pc:sldMk cId="524142069" sldId="912"/>
            <ac:spMk id="21" creationId="{A86B1A12-3444-4EEA-89EB-A88012F0B735}"/>
          </ac:spMkLst>
        </pc:spChg>
        <pc:spChg chg="add mod">
          <ac:chgData name="Stalin Jacob Wilson Packia Dhas" userId="050d7d71-3621-4503-95e8-1c9a9d962492" providerId="ADAL" clId="{3FBC77E1-FE42-4F9E-B4B2-3759F3328945}" dt="2026-04-28T00:04:51.707" v="10840"/>
          <ac:spMkLst>
            <pc:docMk/>
            <pc:sldMk cId="524142069" sldId="912"/>
            <ac:spMk id="22" creationId="{2AD3AAC1-C244-4653-96A5-1C608CB4F0FE}"/>
          </ac:spMkLst>
        </pc:spChg>
        <pc:spChg chg="add mod">
          <ac:chgData name="Stalin Jacob Wilson Packia Dhas" userId="050d7d71-3621-4503-95e8-1c9a9d962492" providerId="ADAL" clId="{3FBC77E1-FE42-4F9E-B4B2-3759F3328945}" dt="2026-04-28T00:04:51.714" v="10849"/>
          <ac:spMkLst>
            <pc:docMk/>
            <pc:sldMk cId="524142069" sldId="912"/>
            <ac:spMk id="23" creationId="{F516F44F-586E-47F6-A8F3-6AACAD3F2DC7}"/>
          </ac:spMkLst>
        </pc:spChg>
        <pc:spChg chg="add mod">
          <ac:chgData name="Stalin Jacob Wilson Packia Dhas" userId="050d7d71-3621-4503-95e8-1c9a9d962492" providerId="ADAL" clId="{3FBC77E1-FE42-4F9E-B4B2-3759F3328945}" dt="2026-04-28T00:04:51.720" v="10860"/>
          <ac:spMkLst>
            <pc:docMk/>
            <pc:sldMk cId="524142069" sldId="912"/>
            <ac:spMk id="24" creationId="{A5B2CA3B-0D80-4889-AA90-625A09C002BB}"/>
          </ac:spMkLst>
        </pc:spChg>
        <pc:spChg chg="add mod">
          <ac:chgData name="Stalin Jacob Wilson Packia Dhas" userId="050d7d71-3621-4503-95e8-1c9a9d962492" providerId="ADAL" clId="{3FBC77E1-FE42-4F9E-B4B2-3759F3328945}" dt="2026-04-28T00:04:51.727" v="10870"/>
          <ac:spMkLst>
            <pc:docMk/>
            <pc:sldMk cId="524142069" sldId="912"/>
            <ac:spMk id="25" creationId="{A7C9FE9A-B0B7-4F39-8DBE-F7690D43D7AC}"/>
          </ac:spMkLst>
        </pc:spChg>
        <pc:spChg chg="add mod">
          <ac:chgData name="Stalin Jacob Wilson Packia Dhas" userId="050d7d71-3621-4503-95e8-1c9a9d962492" providerId="ADAL" clId="{3FBC77E1-FE42-4F9E-B4B2-3759F3328945}" dt="2026-04-28T00:04:51.790" v="10886"/>
          <ac:spMkLst>
            <pc:docMk/>
            <pc:sldMk cId="524142069" sldId="912"/>
            <ac:spMk id="26" creationId="{6101A8FE-43F0-4989-A66B-B5AEE9C5BE8D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8:40.389" v="21556" actId="47"/>
        <pc:sldMkLst>
          <pc:docMk/>
          <pc:sldMk cId="1509083705" sldId="912"/>
        </pc:sldMkLst>
        <pc:spChg chg="mod">
          <ac:chgData name="Stalin Jacob Wilson Packia Dhas" userId="050d7d71-3621-4503-95e8-1c9a9d962492" providerId="ADAL" clId="{3FBC77E1-FE42-4F9E-B4B2-3759F3328945}" dt="2026-04-28T00:12:04.931" v="18131" actId="1076"/>
          <ac:spMkLst>
            <pc:docMk/>
            <pc:sldMk cId="1509083705" sldId="91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7:10.783" v="11082"/>
          <ac:spMkLst>
            <pc:docMk/>
            <pc:sldMk cId="1509083705" sldId="91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7:10.806" v="11093"/>
          <ac:spMkLst>
            <pc:docMk/>
            <pc:sldMk cId="1509083705" sldId="912"/>
            <ac:spMk id="4" creationId="{EF204C79-9E93-411E-B25A-1F7B1C4466EF}"/>
          </ac:spMkLst>
        </pc:spChg>
        <pc:spChg chg="add mod">
          <ac:chgData name="Stalin Jacob Wilson Packia Dhas" userId="050d7d71-3621-4503-95e8-1c9a9d962492" providerId="ADAL" clId="{3FBC77E1-FE42-4F9E-B4B2-3759F3328945}" dt="2026-04-28T00:07:10.806" v="11105"/>
          <ac:spMkLst>
            <pc:docMk/>
            <pc:sldMk cId="1509083705" sldId="912"/>
            <ac:spMk id="5" creationId="{ACB3A119-E085-410D-9BDE-315634448D0B}"/>
          </ac:spMkLst>
        </pc:spChg>
        <pc:spChg chg="add mod">
          <ac:chgData name="Stalin Jacob Wilson Packia Dhas" userId="050d7d71-3621-4503-95e8-1c9a9d962492" providerId="ADAL" clId="{3FBC77E1-FE42-4F9E-B4B2-3759F3328945}" dt="2026-04-28T00:07:10.822" v="11112"/>
          <ac:spMkLst>
            <pc:docMk/>
            <pc:sldMk cId="1509083705" sldId="912"/>
            <ac:spMk id="6" creationId="{848B9399-7141-4FD7-9FCE-522C8CDE8E9B}"/>
          </ac:spMkLst>
        </pc:spChg>
        <pc:spChg chg="add mod">
          <ac:chgData name="Stalin Jacob Wilson Packia Dhas" userId="050d7d71-3621-4503-95e8-1c9a9d962492" providerId="ADAL" clId="{3FBC77E1-FE42-4F9E-B4B2-3759F3328945}" dt="2026-04-28T00:07:10.822" v="11119"/>
          <ac:spMkLst>
            <pc:docMk/>
            <pc:sldMk cId="1509083705" sldId="912"/>
            <ac:spMk id="7" creationId="{1DE8A0F8-2224-40D3-B062-025D73DFD597}"/>
          </ac:spMkLst>
        </pc:spChg>
        <pc:spChg chg="add mod">
          <ac:chgData name="Stalin Jacob Wilson Packia Dhas" userId="050d7d71-3621-4503-95e8-1c9a9d962492" providerId="ADAL" clId="{3FBC77E1-FE42-4F9E-B4B2-3759F3328945}" dt="2026-04-28T00:07:10.841" v="11126"/>
          <ac:spMkLst>
            <pc:docMk/>
            <pc:sldMk cId="1509083705" sldId="912"/>
            <ac:spMk id="8" creationId="{3D7492AD-3496-4FA8-A22F-F516E2DC21A9}"/>
          </ac:spMkLst>
        </pc:spChg>
        <pc:spChg chg="add mod">
          <ac:chgData name="Stalin Jacob Wilson Packia Dhas" userId="050d7d71-3621-4503-95e8-1c9a9d962492" providerId="ADAL" clId="{3FBC77E1-FE42-4F9E-B4B2-3759F3328945}" dt="2026-04-28T00:07:10.866" v="11133"/>
          <ac:spMkLst>
            <pc:docMk/>
            <pc:sldMk cId="1509083705" sldId="912"/>
            <ac:spMk id="9" creationId="{C41950AE-FBCB-473B-9961-11728CA16BC2}"/>
          </ac:spMkLst>
        </pc:spChg>
        <pc:spChg chg="add mod">
          <ac:chgData name="Stalin Jacob Wilson Packia Dhas" userId="050d7d71-3621-4503-95e8-1c9a9d962492" providerId="ADAL" clId="{3FBC77E1-FE42-4F9E-B4B2-3759F3328945}" dt="2026-04-28T00:07:10.890" v="11143"/>
          <ac:spMkLst>
            <pc:docMk/>
            <pc:sldMk cId="1509083705" sldId="912"/>
            <ac:spMk id="10" creationId="{C71EFE49-A604-4E45-9B8C-F31655689361}"/>
          </ac:spMkLst>
        </pc:spChg>
        <pc:spChg chg="add mod">
          <ac:chgData name="Stalin Jacob Wilson Packia Dhas" userId="050d7d71-3621-4503-95e8-1c9a9d962492" providerId="ADAL" clId="{3FBC77E1-FE42-4F9E-B4B2-3759F3328945}" dt="2026-04-28T00:07:10.899" v="11154"/>
          <ac:spMkLst>
            <pc:docMk/>
            <pc:sldMk cId="1509083705" sldId="912"/>
            <ac:spMk id="11" creationId="{02ADD8F0-F864-466E-A21F-67DBE60A5867}"/>
          </ac:spMkLst>
        </pc:spChg>
        <pc:spChg chg="add mod">
          <ac:chgData name="Stalin Jacob Wilson Packia Dhas" userId="050d7d71-3621-4503-95e8-1c9a9d962492" providerId="ADAL" clId="{3FBC77E1-FE42-4F9E-B4B2-3759F3328945}" dt="2026-04-28T00:07:10.907" v="11164"/>
          <ac:spMkLst>
            <pc:docMk/>
            <pc:sldMk cId="1509083705" sldId="912"/>
            <ac:spMk id="12" creationId="{B202504F-05C6-4C8D-982B-12A3EA557A6B}"/>
          </ac:spMkLst>
        </pc:spChg>
        <pc:spChg chg="add mod">
          <ac:chgData name="Stalin Jacob Wilson Packia Dhas" userId="050d7d71-3621-4503-95e8-1c9a9d962492" providerId="ADAL" clId="{3FBC77E1-FE42-4F9E-B4B2-3759F3328945}" dt="2026-04-28T00:07:10.915" v="11174"/>
          <ac:spMkLst>
            <pc:docMk/>
            <pc:sldMk cId="1509083705" sldId="912"/>
            <ac:spMk id="13" creationId="{1B7F899F-D9E5-4B92-942C-AAC16BED3EBE}"/>
          </ac:spMkLst>
        </pc:spChg>
        <pc:spChg chg="add mod">
          <ac:chgData name="Stalin Jacob Wilson Packia Dhas" userId="050d7d71-3621-4503-95e8-1c9a9d962492" providerId="ADAL" clId="{3FBC77E1-FE42-4F9E-B4B2-3759F3328945}" dt="2026-04-28T00:07:10.926" v="11185"/>
          <ac:spMkLst>
            <pc:docMk/>
            <pc:sldMk cId="1509083705" sldId="912"/>
            <ac:spMk id="14" creationId="{2E2AA896-1E96-4559-8027-6994BFA4FACC}"/>
          </ac:spMkLst>
        </pc:spChg>
        <pc:spChg chg="add mod">
          <ac:chgData name="Stalin Jacob Wilson Packia Dhas" userId="050d7d71-3621-4503-95e8-1c9a9d962492" providerId="ADAL" clId="{3FBC77E1-FE42-4F9E-B4B2-3759F3328945}" dt="2026-04-28T00:07:10.932" v="11195"/>
          <ac:spMkLst>
            <pc:docMk/>
            <pc:sldMk cId="1509083705" sldId="912"/>
            <ac:spMk id="15" creationId="{A35E6834-CB64-45FE-9C71-5879A41C8BE2}"/>
          </ac:spMkLst>
        </pc:spChg>
        <pc:spChg chg="add mod">
          <ac:chgData name="Stalin Jacob Wilson Packia Dhas" userId="050d7d71-3621-4503-95e8-1c9a9d962492" providerId="ADAL" clId="{3FBC77E1-FE42-4F9E-B4B2-3759F3328945}" dt="2026-04-28T00:07:10.943" v="11205"/>
          <ac:spMkLst>
            <pc:docMk/>
            <pc:sldMk cId="1509083705" sldId="912"/>
            <ac:spMk id="16" creationId="{0BAC8C58-2B8C-47C1-BC59-0AC5EAED22DC}"/>
          </ac:spMkLst>
        </pc:spChg>
        <pc:spChg chg="add mod">
          <ac:chgData name="Stalin Jacob Wilson Packia Dhas" userId="050d7d71-3621-4503-95e8-1c9a9d962492" providerId="ADAL" clId="{3FBC77E1-FE42-4F9E-B4B2-3759F3328945}" dt="2026-04-28T00:07:10.956" v="11216"/>
          <ac:spMkLst>
            <pc:docMk/>
            <pc:sldMk cId="1509083705" sldId="912"/>
            <ac:spMk id="17" creationId="{9DAC41B9-604B-467F-B186-0C576FBF8015}"/>
          </ac:spMkLst>
        </pc:spChg>
        <pc:spChg chg="add mod">
          <ac:chgData name="Stalin Jacob Wilson Packia Dhas" userId="050d7d71-3621-4503-95e8-1c9a9d962492" providerId="ADAL" clId="{3FBC77E1-FE42-4F9E-B4B2-3759F3328945}" dt="2026-04-28T00:07:10.956" v="11226"/>
          <ac:spMkLst>
            <pc:docMk/>
            <pc:sldMk cId="1509083705" sldId="912"/>
            <ac:spMk id="18" creationId="{E92FEA60-6BF5-4357-BFA3-6BE524C57BDC}"/>
          </ac:spMkLst>
        </pc:spChg>
        <pc:spChg chg="add mod">
          <ac:chgData name="Stalin Jacob Wilson Packia Dhas" userId="050d7d71-3621-4503-95e8-1c9a9d962492" providerId="ADAL" clId="{3FBC77E1-FE42-4F9E-B4B2-3759F3328945}" dt="2026-04-28T00:07:10.965" v="11236"/>
          <ac:spMkLst>
            <pc:docMk/>
            <pc:sldMk cId="1509083705" sldId="912"/>
            <ac:spMk id="19" creationId="{48455A23-BC3B-4A6E-89DB-99CFBD246DBD}"/>
          </ac:spMkLst>
        </pc:spChg>
        <pc:spChg chg="add mod">
          <ac:chgData name="Stalin Jacob Wilson Packia Dhas" userId="050d7d71-3621-4503-95e8-1c9a9d962492" providerId="ADAL" clId="{3FBC77E1-FE42-4F9E-B4B2-3759F3328945}" dt="2026-04-28T00:07:10.973" v="11247"/>
          <ac:spMkLst>
            <pc:docMk/>
            <pc:sldMk cId="1509083705" sldId="912"/>
            <ac:spMk id="20" creationId="{8A7FCDD3-9804-4583-A278-9BDB7A79129D}"/>
          </ac:spMkLst>
        </pc:spChg>
        <pc:spChg chg="add mod">
          <ac:chgData name="Stalin Jacob Wilson Packia Dhas" userId="050d7d71-3621-4503-95e8-1c9a9d962492" providerId="ADAL" clId="{3FBC77E1-FE42-4F9E-B4B2-3759F3328945}" dt="2026-04-28T00:07:10.981" v="11257"/>
          <ac:spMkLst>
            <pc:docMk/>
            <pc:sldMk cId="1509083705" sldId="912"/>
            <ac:spMk id="21" creationId="{7626438D-BC3F-498F-9BCD-D719CF8AA91A}"/>
          </ac:spMkLst>
        </pc:spChg>
        <pc:spChg chg="add mod">
          <ac:chgData name="Stalin Jacob Wilson Packia Dhas" userId="050d7d71-3621-4503-95e8-1c9a9d962492" providerId="ADAL" clId="{3FBC77E1-FE42-4F9E-B4B2-3759F3328945}" dt="2026-04-28T00:07:11.063" v="11273"/>
          <ac:spMkLst>
            <pc:docMk/>
            <pc:sldMk cId="1509083705" sldId="912"/>
            <ac:spMk id="22" creationId="{EE7D4C82-3F91-4325-A1BB-9E927BC290CB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9:55.836" v="21574" actId="47"/>
        <pc:sldMkLst>
          <pc:docMk/>
          <pc:sldMk cId="2485397881" sldId="913"/>
        </pc:sldMkLst>
        <pc:spChg chg="mod">
          <ac:chgData name="Stalin Jacob Wilson Packia Dhas" userId="050d7d71-3621-4503-95e8-1c9a9d962492" providerId="ADAL" clId="{3FBC77E1-FE42-4F9E-B4B2-3759F3328945}" dt="2026-04-28T00:18:17.768" v="18615" actId="404"/>
          <ac:spMkLst>
            <pc:docMk/>
            <pc:sldMk cId="2485397881" sldId="91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04.376" v="11278"/>
          <ac:spMkLst>
            <pc:docMk/>
            <pc:sldMk cId="2485397881" sldId="91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04.391" v="11289"/>
          <ac:spMkLst>
            <pc:docMk/>
            <pc:sldMk cId="2485397881" sldId="913"/>
            <ac:spMk id="4" creationId="{1E8FE96F-A0A1-4A8F-9764-6A1B0A100229}"/>
          </ac:spMkLst>
        </pc:spChg>
        <pc:spChg chg="add mod">
          <ac:chgData name="Stalin Jacob Wilson Packia Dhas" userId="050d7d71-3621-4503-95e8-1c9a9d962492" providerId="ADAL" clId="{3FBC77E1-FE42-4F9E-B4B2-3759F3328945}" dt="2026-04-28T00:08:04.403" v="11301"/>
          <ac:spMkLst>
            <pc:docMk/>
            <pc:sldMk cId="2485397881" sldId="913"/>
            <ac:spMk id="5" creationId="{FE80B1FD-D381-464A-8C18-235438D17FA6}"/>
          </ac:spMkLst>
        </pc:spChg>
        <pc:spChg chg="add mod">
          <ac:chgData name="Stalin Jacob Wilson Packia Dhas" userId="050d7d71-3621-4503-95e8-1c9a9d962492" providerId="ADAL" clId="{3FBC77E1-FE42-4F9E-B4B2-3759F3328945}" dt="2026-04-28T00:08:04.408" v="11308"/>
          <ac:spMkLst>
            <pc:docMk/>
            <pc:sldMk cId="2485397881" sldId="913"/>
            <ac:spMk id="6" creationId="{AD443478-48A1-4066-A048-F223186FD661}"/>
          </ac:spMkLst>
        </pc:spChg>
        <pc:spChg chg="add mod">
          <ac:chgData name="Stalin Jacob Wilson Packia Dhas" userId="050d7d71-3621-4503-95e8-1c9a9d962492" providerId="ADAL" clId="{3FBC77E1-FE42-4F9E-B4B2-3759F3328945}" dt="2026-04-28T00:08:04.415" v="11315"/>
          <ac:spMkLst>
            <pc:docMk/>
            <pc:sldMk cId="2485397881" sldId="913"/>
            <ac:spMk id="7" creationId="{A2275E96-56AF-4E22-890A-072C738530A4}"/>
          </ac:spMkLst>
        </pc:spChg>
        <pc:spChg chg="add mod">
          <ac:chgData name="Stalin Jacob Wilson Packia Dhas" userId="050d7d71-3621-4503-95e8-1c9a9d962492" providerId="ADAL" clId="{3FBC77E1-FE42-4F9E-B4B2-3759F3328945}" dt="2026-04-28T00:08:04.415" v="11324"/>
          <ac:spMkLst>
            <pc:docMk/>
            <pc:sldMk cId="2485397881" sldId="913"/>
            <ac:spMk id="8" creationId="{2CB094E8-380C-4F56-A134-7F21B31AE651}"/>
          </ac:spMkLst>
        </pc:spChg>
        <pc:spChg chg="add mod">
          <ac:chgData name="Stalin Jacob Wilson Packia Dhas" userId="050d7d71-3621-4503-95e8-1c9a9d962492" providerId="ADAL" clId="{3FBC77E1-FE42-4F9E-B4B2-3759F3328945}" dt="2026-04-28T00:08:04.433" v="11331"/>
          <ac:spMkLst>
            <pc:docMk/>
            <pc:sldMk cId="2485397881" sldId="913"/>
            <ac:spMk id="9" creationId="{0CBBE2EA-4047-4509-86AF-36D9FA789635}"/>
          </ac:spMkLst>
        </pc:spChg>
        <pc:spChg chg="add mod">
          <ac:chgData name="Stalin Jacob Wilson Packia Dhas" userId="050d7d71-3621-4503-95e8-1c9a9d962492" providerId="ADAL" clId="{3FBC77E1-FE42-4F9E-B4B2-3759F3328945}" dt="2026-04-28T00:08:04.447" v="11338"/>
          <ac:spMkLst>
            <pc:docMk/>
            <pc:sldMk cId="2485397881" sldId="913"/>
            <ac:spMk id="10" creationId="{092C4549-6AB1-4552-8A58-B670E3B135B8}"/>
          </ac:spMkLst>
        </pc:spChg>
        <pc:spChg chg="add mod">
          <ac:chgData name="Stalin Jacob Wilson Packia Dhas" userId="050d7d71-3621-4503-95e8-1c9a9d962492" providerId="ADAL" clId="{3FBC77E1-FE42-4F9E-B4B2-3759F3328945}" dt="2026-04-28T00:08:04.465" v="11348"/>
          <ac:spMkLst>
            <pc:docMk/>
            <pc:sldMk cId="2485397881" sldId="913"/>
            <ac:spMk id="11" creationId="{C4373BF3-6076-411E-BD9B-168A17C7AB3C}"/>
          </ac:spMkLst>
        </pc:spChg>
        <pc:spChg chg="add mod">
          <ac:chgData name="Stalin Jacob Wilson Packia Dhas" userId="050d7d71-3621-4503-95e8-1c9a9d962492" providerId="ADAL" clId="{3FBC77E1-FE42-4F9E-B4B2-3759F3328945}" dt="2026-04-28T00:08:04.474" v="11357"/>
          <ac:spMkLst>
            <pc:docMk/>
            <pc:sldMk cId="2485397881" sldId="913"/>
            <ac:spMk id="12" creationId="{47C54D39-6F6D-4DA6-89A2-62401495A424}"/>
          </ac:spMkLst>
        </pc:spChg>
        <pc:spChg chg="add mod">
          <ac:chgData name="Stalin Jacob Wilson Packia Dhas" userId="050d7d71-3621-4503-95e8-1c9a9d962492" providerId="ADAL" clId="{3FBC77E1-FE42-4F9E-B4B2-3759F3328945}" dt="2026-04-28T00:08:04.484" v="11368"/>
          <ac:spMkLst>
            <pc:docMk/>
            <pc:sldMk cId="2485397881" sldId="913"/>
            <ac:spMk id="13" creationId="{A030A313-FBBD-4ED5-9381-5728DA94301C}"/>
          </ac:spMkLst>
        </pc:spChg>
        <pc:spChg chg="add mod">
          <ac:chgData name="Stalin Jacob Wilson Packia Dhas" userId="050d7d71-3621-4503-95e8-1c9a9d962492" providerId="ADAL" clId="{3FBC77E1-FE42-4F9E-B4B2-3759F3328945}" dt="2026-04-28T00:08:04.493" v="11378"/>
          <ac:spMkLst>
            <pc:docMk/>
            <pc:sldMk cId="2485397881" sldId="913"/>
            <ac:spMk id="14" creationId="{0922CD48-07DF-4DD3-AA5C-66BE2058380A}"/>
          </ac:spMkLst>
        </pc:spChg>
        <pc:spChg chg="add mod">
          <ac:chgData name="Stalin Jacob Wilson Packia Dhas" userId="050d7d71-3621-4503-95e8-1c9a9d962492" providerId="ADAL" clId="{3FBC77E1-FE42-4F9E-B4B2-3759F3328945}" dt="2026-04-28T00:08:04.499" v="11388"/>
          <ac:spMkLst>
            <pc:docMk/>
            <pc:sldMk cId="2485397881" sldId="913"/>
            <ac:spMk id="15" creationId="{B2E1B37C-598B-49DC-9E0F-D9F4B5A9D217}"/>
          </ac:spMkLst>
        </pc:spChg>
        <pc:spChg chg="add mod">
          <ac:chgData name="Stalin Jacob Wilson Packia Dhas" userId="050d7d71-3621-4503-95e8-1c9a9d962492" providerId="ADAL" clId="{3FBC77E1-FE42-4F9E-B4B2-3759F3328945}" dt="2026-04-28T00:08:04.505" v="11397"/>
          <ac:spMkLst>
            <pc:docMk/>
            <pc:sldMk cId="2485397881" sldId="913"/>
            <ac:spMk id="16" creationId="{60B9EE7D-161D-404E-820B-6B1F2C7CB805}"/>
          </ac:spMkLst>
        </pc:spChg>
        <pc:spChg chg="add mod">
          <ac:chgData name="Stalin Jacob Wilson Packia Dhas" userId="050d7d71-3621-4503-95e8-1c9a9d962492" providerId="ADAL" clId="{3FBC77E1-FE42-4F9E-B4B2-3759F3328945}" dt="2026-04-28T00:08:04.513" v="11408"/>
          <ac:spMkLst>
            <pc:docMk/>
            <pc:sldMk cId="2485397881" sldId="913"/>
            <ac:spMk id="17" creationId="{FA10C94F-2C26-4C53-80C3-83F44D513A7C}"/>
          </ac:spMkLst>
        </pc:spChg>
        <pc:spChg chg="add mod">
          <ac:chgData name="Stalin Jacob Wilson Packia Dhas" userId="050d7d71-3621-4503-95e8-1c9a9d962492" providerId="ADAL" clId="{3FBC77E1-FE42-4F9E-B4B2-3759F3328945}" dt="2026-04-28T00:08:04.517" v="11418"/>
          <ac:spMkLst>
            <pc:docMk/>
            <pc:sldMk cId="2485397881" sldId="913"/>
            <ac:spMk id="18" creationId="{89881275-998C-45F4-80DE-787907B69544}"/>
          </ac:spMkLst>
        </pc:spChg>
        <pc:spChg chg="add mod">
          <ac:chgData name="Stalin Jacob Wilson Packia Dhas" userId="050d7d71-3621-4503-95e8-1c9a9d962492" providerId="ADAL" clId="{3FBC77E1-FE42-4F9E-B4B2-3759F3328945}" dt="2026-04-28T00:08:04.523" v="11428"/>
          <ac:spMkLst>
            <pc:docMk/>
            <pc:sldMk cId="2485397881" sldId="913"/>
            <ac:spMk id="19" creationId="{6EF2FCF4-0A6F-40EF-B93A-22743A9EB09A}"/>
          </ac:spMkLst>
        </pc:spChg>
        <pc:spChg chg="add mod">
          <ac:chgData name="Stalin Jacob Wilson Packia Dhas" userId="050d7d71-3621-4503-95e8-1c9a9d962492" providerId="ADAL" clId="{3FBC77E1-FE42-4F9E-B4B2-3759F3328945}" dt="2026-04-28T00:08:04.530" v="11437"/>
          <ac:spMkLst>
            <pc:docMk/>
            <pc:sldMk cId="2485397881" sldId="913"/>
            <ac:spMk id="20" creationId="{7D187441-089F-42DE-AE79-0D536245875D}"/>
          </ac:spMkLst>
        </pc:spChg>
        <pc:spChg chg="add mod">
          <ac:chgData name="Stalin Jacob Wilson Packia Dhas" userId="050d7d71-3621-4503-95e8-1c9a9d962492" providerId="ADAL" clId="{3FBC77E1-FE42-4F9E-B4B2-3759F3328945}" dt="2026-04-28T00:08:04.534" v="11448"/>
          <ac:spMkLst>
            <pc:docMk/>
            <pc:sldMk cId="2485397881" sldId="913"/>
            <ac:spMk id="21" creationId="{33D22601-E22D-4D46-881E-184DB66ADEFB}"/>
          </ac:spMkLst>
        </pc:spChg>
        <pc:spChg chg="add mod">
          <ac:chgData name="Stalin Jacob Wilson Packia Dhas" userId="050d7d71-3621-4503-95e8-1c9a9d962492" providerId="ADAL" clId="{3FBC77E1-FE42-4F9E-B4B2-3759F3328945}" dt="2026-04-28T00:08:04.545" v="11458"/>
          <ac:spMkLst>
            <pc:docMk/>
            <pc:sldMk cId="2485397881" sldId="913"/>
            <ac:spMk id="22" creationId="{1D2C4502-31B5-4172-B9EA-A9328B3E8CC4}"/>
          </ac:spMkLst>
        </pc:spChg>
        <pc:spChg chg="add mod">
          <ac:chgData name="Stalin Jacob Wilson Packia Dhas" userId="050d7d71-3621-4503-95e8-1c9a9d962492" providerId="ADAL" clId="{3FBC77E1-FE42-4F9E-B4B2-3759F3328945}" dt="2026-04-28T00:08:04.549" v="11468"/>
          <ac:spMkLst>
            <pc:docMk/>
            <pc:sldMk cId="2485397881" sldId="913"/>
            <ac:spMk id="23" creationId="{46449929-056E-4C4D-94E4-C8695AAC6400}"/>
          </ac:spMkLst>
        </pc:spChg>
        <pc:spChg chg="add mod">
          <ac:chgData name="Stalin Jacob Wilson Packia Dhas" userId="050d7d71-3621-4503-95e8-1c9a9d962492" providerId="ADAL" clId="{3FBC77E1-FE42-4F9E-B4B2-3759F3328945}" dt="2026-04-28T00:08:04.558" v="11477"/>
          <ac:spMkLst>
            <pc:docMk/>
            <pc:sldMk cId="2485397881" sldId="913"/>
            <ac:spMk id="24" creationId="{AC60EA22-0C08-4F41-8BB2-93B9D7B0BEDC}"/>
          </ac:spMkLst>
        </pc:spChg>
        <pc:spChg chg="add mod">
          <ac:chgData name="Stalin Jacob Wilson Packia Dhas" userId="050d7d71-3621-4503-95e8-1c9a9d962492" providerId="ADAL" clId="{3FBC77E1-FE42-4F9E-B4B2-3759F3328945}" dt="2026-04-28T00:08:04.567" v="11488"/>
          <ac:spMkLst>
            <pc:docMk/>
            <pc:sldMk cId="2485397881" sldId="913"/>
            <ac:spMk id="25" creationId="{672716AA-AC2A-4AA6-A205-4C0EDEF4D471}"/>
          </ac:spMkLst>
        </pc:spChg>
        <pc:spChg chg="add mod">
          <ac:chgData name="Stalin Jacob Wilson Packia Dhas" userId="050d7d71-3621-4503-95e8-1c9a9d962492" providerId="ADAL" clId="{3FBC77E1-FE42-4F9E-B4B2-3759F3328945}" dt="2026-04-28T00:08:04.578" v="11498"/>
          <ac:spMkLst>
            <pc:docMk/>
            <pc:sldMk cId="2485397881" sldId="913"/>
            <ac:spMk id="26" creationId="{D23E1F14-D309-4500-9EAD-C3D02B08E5FD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9:56.005" v="21575" actId="47"/>
        <pc:sldMkLst>
          <pc:docMk/>
          <pc:sldMk cId="2959519262" sldId="914"/>
        </pc:sldMkLst>
        <pc:spChg chg="mod">
          <ac:chgData name="Stalin Jacob Wilson Packia Dhas" userId="050d7d71-3621-4503-95e8-1c9a9d962492" providerId="ADAL" clId="{3FBC77E1-FE42-4F9E-B4B2-3759F3328945}" dt="2026-04-28T00:18:28.273" v="18620" actId="404"/>
          <ac:spMkLst>
            <pc:docMk/>
            <pc:sldMk cId="2959519262" sldId="91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05.665" v="11503"/>
          <ac:spMkLst>
            <pc:docMk/>
            <pc:sldMk cId="2959519262" sldId="91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05.673" v="11514"/>
          <ac:spMkLst>
            <pc:docMk/>
            <pc:sldMk cId="2959519262" sldId="914"/>
            <ac:spMk id="4" creationId="{9F80BCF9-3285-49CC-8391-D3B51FFDB044}"/>
          </ac:spMkLst>
        </pc:spChg>
        <pc:spChg chg="add mod">
          <ac:chgData name="Stalin Jacob Wilson Packia Dhas" userId="050d7d71-3621-4503-95e8-1c9a9d962492" providerId="ADAL" clId="{3FBC77E1-FE42-4F9E-B4B2-3759F3328945}" dt="2026-04-28T00:08:05.688" v="11526"/>
          <ac:spMkLst>
            <pc:docMk/>
            <pc:sldMk cId="2959519262" sldId="914"/>
            <ac:spMk id="5" creationId="{05437558-1C4F-4E1F-A37B-ECE48203A79F}"/>
          </ac:spMkLst>
        </pc:spChg>
        <pc:spChg chg="add mod">
          <ac:chgData name="Stalin Jacob Wilson Packia Dhas" userId="050d7d71-3621-4503-95e8-1c9a9d962492" providerId="ADAL" clId="{3FBC77E1-FE42-4F9E-B4B2-3759F3328945}" dt="2026-04-28T00:08:05.690" v="11533"/>
          <ac:spMkLst>
            <pc:docMk/>
            <pc:sldMk cId="2959519262" sldId="914"/>
            <ac:spMk id="6" creationId="{DEEB1F77-42FF-44BA-A178-830F06A1C987}"/>
          </ac:spMkLst>
        </pc:spChg>
        <pc:spChg chg="add mod">
          <ac:chgData name="Stalin Jacob Wilson Packia Dhas" userId="050d7d71-3621-4503-95e8-1c9a9d962492" providerId="ADAL" clId="{3FBC77E1-FE42-4F9E-B4B2-3759F3328945}" dt="2026-04-28T00:08:05.698" v="11540"/>
          <ac:spMkLst>
            <pc:docMk/>
            <pc:sldMk cId="2959519262" sldId="914"/>
            <ac:spMk id="7" creationId="{D6270EE0-98D9-414C-8F6A-B9B2F271EE32}"/>
          </ac:spMkLst>
        </pc:spChg>
        <pc:spChg chg="add mod">
          <ac:chgData name="Stalin Jacob Wilson Packia Dhas" userId="050d7d71-3621-4503-95e8-1c9a9d962492" providerId="ADAL" clId="{3FBC77E1-FE42-4F9E-B4B2-3759F3328945}" dt="2026-04-28T00:08:05.715" v="11547"/>
          <ac:spMkLst>
            <pc:docMk/>
            <pc:sldMk cId="2959519262" sldId="914"/>
            <ac:spMk id="8" creationId="{C6833C74-2885-4CB6-A7B5-650BFD1989E6}"/>
          </ac:spMkLst>
        </pc:spChg>
        <pc:spChg chg="add mod">
          <ac:chgData name="Stalin Jacob Wilson Packia Dhas" userId="050d7d71-3621-4503-95e8-1c9a9d962492" providerId="ADAL" clId="{3FBC77E1-FE42-4F9E-B4B2-3759F3328945}" dt="2026-04-28T00:08:05.725" v="11554"/>
          <ac:spMkLst>
            <pc:docMk/>
            <pc:sldMk cId="2959519262" sldId="914"/>
            <ac:spMk id="9" creationId="{762BA925-BD62-4F87-9AB3-07BBD8EFC71A}"/>
          </ac:spMkLst>
        </pc:spChg>
        <pc:spChg chg="add mod">
          <ac:chgData name="Stalin Jacob Wilson Packia Dhas" userId="050d7d71-3621-4503-95e8-1c9a9d962492" providerId="ADAL" clId="{3FBC77E1-FE42-4F9E-B4B2-3759F3328945}" dt="2026-04-28T00:08:05.740" v="11564"/>
          <ac:spMkLst>
            <pc:docMk/>
            <pc:sldMk cId="2959519262" sldId="914"/>
            <ac:spMk id="10" creationId="{DC24C263-5E1D-46FD-BB37-ED07BA4B2813}"/>
          </ac:spMkLst>
        </pc:spChg>
        <pc:spChg chg="add mod">
          <ac:chgData name="Stalin Jacob Wilson Packia Dhas" userId="050d7d71-3621-4503-95e8-1c9a9d962492" providerId="ADAL" clId="{3FBC77E1-FE42-4F9E-B4B2-3759F3328945}" dt="2026-04-28T00:08:05.750" v="11573"/>
          <ac:spMkLst>
            <pc:docMk/>
            <pc:sldMk cId="2959519262" sldId="914"/>
            <ac:spMk id="11" creationId="{2E7AD3DD-CD24-4429-AD18-A3FF3A9BEDAB}"/>
          </ac:spMkLst>
        </pc:spChg>
        <pc:spChg chg="add mod">
          <ac:chgData name="Stalin Jacob Wilson Packia Dhas" userId="050d7d71-3621-4503-95e8-1c9a9d962492" providerId="ADAL" clId="{3FBC77E1-FE42-4F9E-B4B2-3759F3328945}" dt="2026-04-28T00:08:05.756" v="11584"/>
          <ac:spMkLst>
            <pc:docMk/>
            <pc:sldMk cId="2959519262" sldId="914"/>
            <ac:spMk id="12" creationId="{BA32BD0E-C498-48EB-93CB-629846928EA9}"/>
          </ac:spMkLst>
        </pc:spChg>
        <pc:spChg chg="add mod">
          <ac:chgData name="Stalin Jacob Wilson Packia Dhas" userId="050d7d71-3621-4503-95e8-1c9a9d962492" providerId="ADAL" clId="{3FBC77E1-FE42-4F9E-B4B2-3759F3328945}" dt="2026-04-28T00:08:05.758" v="11594"/>
          <ac:spMkLst>
            <pc:docMk/>
            <pc:sldMk cId="2959519262" sldId="914"/>
            <ac:spMk id="13" creationId="{C2FE03A4-BD28-4BF5-ADC0-0642DA463F82}"/>
          </ac:spMkLst>
        </pc:spChg>
        <pc:spChg chg="add mod">
          <ac:chgData name="Stalin Jacob Wilson Packia Dhas" userId="050d7d71-3621-4503-95e8-1c9a9d962492" providerId="ADAL" clId="{3FBC77E1-FE42-4F9E-B4B2-3759F3328945}" dt="2026-04-28T00:08:05.768" v="11604"/>
          <ac:spMkLst>
            <pc:docMk/>
            <pc:sldMk cId="2959519262" sldId="914"/>
            <ac:spMk id="14" creationId="{28E6FE55-D44F-46E4-8167-DE53630053A4}"/>
          </ac:spMkLst>
        </pc:spChg>
        <pc:spChg chg="add mod">
          <ac:chgData name="Stalin Jacob Wilson Packia Dhas" userId="050d7d71-3621-4503-95e8-1c9a9d962492" providerId="ADAL" clId="{3FBC77E1-FE42-4F9E-B4B2-3759F3328945}" dt="2026-04-28T00:08:05.778" v="11613"/>
          <ac:spMkLst>
            <pc:docMk/>
            <pc:sldMk cId="2959519262" sldId="914"/>
            <ac:spMk id="15" creationId="{43184C5D-7DF5-4A04-A881-7E6AB5EEBC90}"/>
          </ac:spMkLst>
        </pc:spChg>
        <pc:spChg chg="add mod">
          <ac:chgData name="Stalin Jacob Wilson Packia Dhas" userId="050d7d71-3621-4503-95e8-1c9a9d962492" providerId="ADAL" clId="{3FBC77E1-FE42-4F9E-B4B2-3759F3328945}" dt="2026-04-28T00:08:05.786" v="11624"/>
          <ac:spMkLst>
            <pc:docMk/>
            <pc:sldMk cId="2959519262" sldId="914"/>
            <ac:spMk id="16" creationId="{28D1D701-14F1-4409-85A4-CCAE86E79F90}"/>
          </ac:spMkLst>
        </pc:spChg>
        <pc:spChg chg="add mod">
          <ac:chgData name="Stalin Jacob Wilson Packia Dhas" userId="050d7d71-3621-4503-95e8-1c9a9d962492" providerId="ADAL" clId="{3FBC77E1-FE42-4F9E-B4B2-3759F3328945}" dt="2026-04-28T00:08:05.792" v="11634"/>
          <ac:spMkLst>
            <pc:docMk/>
            <pc:sldMk cId="2959519262" sldId="914"/>
            <ac:spMk id="17" creationId="{20F36329-581C-4D6F-A559-6FF22FA3D37C}"/>
          </ac:spMkLst>
        </pc:spChg>
        <pc:spChg chg="add mod">
          <ac:chgData name="Stalin Jacob Wilson Packia Dhas" userId="050d7d71-3621-4503-95e8-1c9a9d962492" providerId="ADAL" clId="{3FBC77E1-FE42-4F9E-B4B2-3759F3328945}" dt="2026-04-28T00:08:05.796" v="11644"/>
          <ac:spMkLst>
            <pc:docMk/>
            <pc:sldMk cId="2959519262" sldId="914"/>
            <ac:spMk id="18" creationId="{1370475E-32ED-4274-8421-5988CEDA173D}"/>
          </ac:spMkLst>
        </pc:spChg>
        <pc:spChg chg="add mod">
          <ac:chgData name="Stalin Jacob Wilson Packia Dhas" userId="050d7d71-3621-4503-95e8-1c9a9d962492" providerId="ADAL" clId="{3FBC77E1-FE42-4F9E-B4B2-3759F3328945}" dt="2026-04-28T00:08:05.800" v="11653"/>
          <ac:spMkLst>
            <pc:docMk/>
            <pc:sldMk cId="2959519262" sldId="914"/>
            <ac:spMk id="19" creationId="{8ED4E49F-C191-46EB-92A7-5B904867118C}"/>
          </ac:spMkLst>
        </pc:spChg>
        <pc:spChg chg="add mod">
          <ac:chgData name="Stalin Jacob Wilson Packia Dhas" userId="050d7d71-3621-4503-95e8-1c9a9d962492" providerId="ADAL" clId="{3FBC77E1-FE42-4F9E-B4B2-3759F3328945}" dt="2026-04-28T00:08:05.812" v="11664"/>
          <ac:spMkLst>
            <pc:docMk/>
            <pc:sldMk cId="2959519262" sldId="914"/>
            <ac:spMk id="20" creationId="{A5CC1DB8-FB3B-4F49-BF33-11AC1A9494FC}"/>
          </ac:spMkLst>
        </pc:spChg>
        <pc:spChg chg="add mod">
          <ac:chgData name="Stalin Jacob Wilson Packia Dhas" userId="050d7d71-3621-4503-95e8-1c9a9d962492" providerId="ADAL" clId="{3FBC77E1-FE42-4F9E-B4B2-3759F3328945}" dt="2026-04-28T00:08:05.819" v="11674"/>
          <ac:spMkLst>
            <pc:docMk/>
            <pc:sldMk cId="2959519262" sldId="914"/>
            <ac:spMk id="21" creationId="{9AB6B0C3-308D-4E9C-ACD6-B5EBCBADBE6D}"/>
          </ac:spMkLst>
        </pc:spChg>
        <pc:spChg chg="add mod">
          <ac:chgData name="Stalin Jacob Wilson Packia Dhas" userId="050d7d71-3621-4503-95e8-1c9a9d962492" providerId="ADAL" clId="{3FBC77E1-FE42-4F9E-B4B2-3759F3328945}" dt="2026-04-28T00:08:05.825" v="11684"/>
          <ac:spMkLst>
            <pc:docMk/>
            <pc:sldMk cId="2959519262" sldId="914"/>
            <ac:spMk id="22" creationId="{B5EAA543-07A6-4F08-BF6D-39E6F76201F7}"/>
          </ac:spMkLst>
        </pc:spChg>
        <pc:spChg chg="add mod">
          <ac:chgData name="Stalin Jacob Wilson Packia Dhas" userId="050d7d71-3621-4503-95e8-1c9a9d962492" providerId="ADAL" clId="{3FBC77E1-FE42-4F9E-B4B2-3759F3328945}" dt="2026-04-28T00:08:05.831" v="11693"/>
          <ac:spMkLst>
            <pc:docMk/>
            <pc:sldMk cId="2959519262" sldId="914"/>
            <ac:spMk id="23" creationId="{59321F6F-4688-43AA-BA3C-0F6D8DB921F9}"/>
          </ac:spMkLst>
        </pc:spChg>
        <pc:spChg chg="add mod">
          <ac:chgData name="Stalin Jacob Wilson Packia Dhas" userId="050d7d71-3621-4503-95e8-1c9a9d962492" providerId="ADAL" clId="{3FBC77E1-FE42-4F9E-B4B2-3759F3328945}" dt="2026-04-28T00:08:05.845" v="11704"/>
          <ac:spMkLst>
            <pc:docMk/>
            <pc:sldMk cId="2959519262" sldId="914"/>
            <ac:spMk id="24" creationId="{01B0F8DE-48F1-4920-BA57-DFE9CFCC1CD6}"/>
          </ac:spMkLst>
        </pc:spChg>
        <pc:spChg chg="add mod">
          <ac:chgData name="Stalin Jacob Wilson Packia Dhas" userId="050d7d71-3621-4503-95e8-1c9a9d962492" providerId="ADAL" clId="{3FBC77E1-FE42-4F9E-B4B2-3759F3328945}" dt="2026-04-28T00:08:05.848" v="11714"/>
          <ac:spMkLst>
            <pc:docMk/>
            <pc:sldMk cId="2959519262" sldId="914"/>
            <ac:spMk id="25" creationId="{93AA91FB-C10E-477F-A81D-D0FDD2C1CF03}"/>
          </ac:spMkLst>
        </pc:spChg>
        <pc:spChg chg="add mod">
          <ac:chgData name="Stalin Jacob Wilson Packia Dhas" userId="050d7d71-3621-4503-95e8-1c9a9d962492" providerId="ADAL" clId="{3FBC77E1-FE42-4F9E-B4B2-3759F3328945}" dt="2026-04-28T00:08:05.909" v="11730"/>
          <ac:spMkLst>
            <pc:docMk/>
            <pc:sldMk cId="2959519262" sldId="914"/>
            <ac:spMk id="26" creationId="{8F167055-F5CF-48CF-BC45-F56AF88899B7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9:56.135" v="21576" actId="47"/>
        <pc:sldMkLst>
          <pc:docMk/>
          <pc:sldMk cId="222742717" sldId="915"/>
        </pc:sldMkLst>
        <pc:spChg chg="mod">
          <ac:chgData name="Stalin Jacob Wilson Packia Dhas" userId="050d7d71-3621-4503-95e8-1c9a9d962492" providerId="ADAL" clId="{3FBC77E1-FE42-4F9E-B4B2-3759F3328945}" dt="2026-04-28T00:18:38.718" v="18626" actId="403"/>
          <ac:spMkLst>
            <pc:docMk/>
            <pc:sldMk cId="222742717" sldId="91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07.682" v="11735"/>
          <ac:spMkLst>
            <pc:docMk/>
            <pc:sldMk cId="222742717" sldId="91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07.690" v="11746"/>
          <ac:spMkLst>
            <pc:docMk/>
            <pc:sldMk cId="222742717" sldId="915"/>
            <ac:spMk id="4" creationId="{3D745346-5728-446E-9773-556C4B4D8C07}"/>
          </ac:spMkLst>
        </pc:spChg>
        <pc:spChg chg="add mod">
          <ac:chgData name="Stalin Jacob Wilson Packia Dhas" userId="050d7d71-3621-4503-95e8-1c9a9d962492" providerId="ADAL" clId="{3FBC77E1-FE42-4F9E-B4B2-3759F3328945}" dt="2026-04-28T00:08:07.708" v="11758"/>
          <ac:spMkLst>
            <pc:docMk/>
            <pc:sldMk cId="222742717" sldId="915"/>
            <ac:spMk id="5" creationId="{9DA1328D-162B-4AD3-9548-5785E830D881}"/>
          </ac:spMkLst>
        </pc:spChg>
        <pc:spChg chg="add mod">
          <ac:chgData name="Stalin Jacob Wilson Packia Dhas" userId="050d7d71-3621-4503-95e8-1c9a9d962492" providerId="ADAL" clId="{3FBC77E1-FE42-4F9E-B4B2-3759F3328945}" dt="2026-04-28T00:08:07.708" v="11765"/>
          <ac:spMkLst>
            <pc:docMk/>
            <pc:sldMk cId="222742717" sldId="915"/>
            <ac:spMk id="6" creationId="{F2526E60-E174-4600-A536-12C2AAACECE9}"/>
          </ac:spMkLst>
        </pc:spChg>
        <pc:spChg chg="add mod">
          <ac:chgData name="Stalin Jacob Wilson Packia Dhas" userId="050d7d71-3621-4503-95e8-1c9a9d962492" providerId="ADAL" clId="{3FBC77E1-FE42-4F9E-B4B2-3759F3328945}" dt="2026-04-28T00:08:07.718" v="11772"/>
          <ac:spMkLst>
            <pc:docMk/>
            <pc:sldMk cId="222742717" sldId="915"/>
            <ac:spMk id="7" creationId="{463AE923-C4F7-40A3-95CC-DAB83DC73E9A}"/>
          </ac:spMkLst>
        </pc:spChg>
        <pc:spChg chg="add mod">
          <ac:chgData name="Stalin Jacob Wilson Packia Dhas" userId="050d7d71-3621-4503-95e8-1c9a9d962492" providerId="ADAL" clId="{3FBC77E1-FE42-4F9E-B4B2-3759F3328945}" dt="2026-04-28T00:08:07.722" v="11781"/>
          <ac:spMkLst>
            <pc:docMk/>
            <pc:sldMk cId="222742717" sldId="915"/>
            <ac:spMk id="8" creationId="{81D6B126-BA65-48F7-B160-40A7B3DD7D37}"/>
          </ac:spMkLst>
        </pc:spChg>
        <pc:spChg chg="add mod">
          <ac:chgData name="Stalin Jacob Wilson Packia Dhas" userId="050d7d71-3621-4503-95e8-1c9a9d962492" providerId="ADAL" clId="{3FBC77E1-FE42-4F9E-B4B2-3759F3328945}" dt="2026-04-28T00:08:07.739" v="11788"/>
          <ac:spMkLst>
            <pc:docMk/>
            <pc:sldMk cId="222742717" sldId="915"/>
            <ac:spMk id="9" creationId="{F7092A63-CEA5-4A41-9AED-027907B08C0E}"/>
          </ac:spMkLst>
        </pc:spChg>
        <pc:spChg chg="add mod">
          <ac:chgData name="Stalin Jacob Wilson Packia Dhas" userId="050d7d71-3621-4503-95e8-1c9a9d962492" providerId="ADAL" clId="{3FBC77E1-FE42-4F9E-B4B2-3759F3328945}" dt="2026-04-28T00:08:07.756" v="11795"/>
          <ac:spMkLst>
            <pc:docMk/>
            <pc:sldMk cId="222742717" sldId="915"/>
            <ac:spMk id="10" creationId="{0C43C2B7-65B5-4A88-8945-69EA343A84C6}"/>
          </ac:spMkLst>
        </pc:spChg>
        <pc:spChg chg="add mod">
          <ac:chgData name="Stalin Jacob Wilson Packia Dhas" userId="050d7d71-3621-4503-95e8-1c9a9d962492" providerId="ADAL" clId="{3FBC77E1-FE42-4F9E-B4B2-3759F3328945}" dt="2026-04-28T00:08:07.780" v="11805"/>
          <ac:spMkLst>
            <pc:docMk/>
            <pc:sldMk cId="222742717" sldId="915"/>
            <ac:spMk id="11" creationId="{9839DB26-1AE2-4E3F-A097-C2814811E404}"/>
          </ac:spMkLst>
        </pc:spChg>
        <pc:spChg chg="add mod">
          <ac:chgData name="Stalin Jacob Wilson Packia Dhas" userId="050d7d71-3621-4503-95e8-1c9a9d962492" providerId="ADAL" clId="{3FBC77E1-FE42-4F9E-B4B2-3759F3328945}" dt="2026-04-28T00:08:07.790" v="11814"/>
          <ac:spMkLst>
            <pc:docMk/>
            <pc:sldMk cId="222742717" sldId="915"/>
            <ac:spMk id="12" creationId="{CAC8673C-DD81-4EEF-9293-387C8BBBB1C1}"/>
          </ac:spMkLst>
        </pc:spChg>
        <pc:spChg chg="add mod">
          <ac:chgData name="Stalin Jacob Wilson Packia Dhas" userId="050d7d71-3621-4503-95e8-1c9a9d962492" providerId="ADAL" clId="{3FBC77E1-FE42-4F9E-B4B2-3759F3328945}" dt="2026-04-28T00:08:07.790" v="11825"/>
          <ac:spMkLst>
            <pc:docMk/>
            <pc:sldMk cId="222742717" sldId="915"/>
            <ac:spMk id="13" creationId="{1CC84938-34C2-4336-B3A0-F08EF3F91FE5}"/>
          </ac:spMkLst>
        </pc:spChg>
        <pc:spChg chg="add mod">
          <ac:chgData name="Stalin Jacob Wilson Packia Dhas" userId="050d7d71-3621-4503-95e8-1c9a9d962492" providerId="ADAL" clId="{3FBC77E1-FE42-4F9E-B4B2-3759F3328945}" dt="2026-04-28T00:08:07.805" v="11835"/>
          <ac:spMkLst>
            <pc:docMk/>
            <pc:sldMk cId="222742717" sldId="915"/>
            <ac:spMk id="14" creationId="{DD75714F-98ED-466F-B7D2-B3A7D4D40E63}"/>
          </ac:spMkLst>
        </pc:spChg>
        <pc:spChg chg="add mod">
          <ac:chgData name="Stalin Jacob Wilson Packia Dhas" userId="050d7d71-3621-4503-95e8-1c9a9d962492" providerId="ADAL" clId="{3FBC77E1-FE42-4F9E-B4B2-3759F3328945}" dt="2026-04-28T00:08:07.812" v="11845"/>
          <ac:spMkLst>
            <pc:docMk/>
            <pc:sldMk cId="222742717" sldId="915"/>
            <ac:spMk id="15" creationId="{32F005C7-5DE3-4DFD-A8BB-2E98060E0789}"/>
          </ac:spMkLst>
        </pc:spChg>
        <pc:spChg chg="add mod">
          <ac:chgData name="Stalin Jacob Wilson Packia Dhas" userId="050d7d71-3621-4503-95e8-1c9a9d962492" providerId="ADAL" clId="{3FBC77E1-FE42-4F9E-B4B2-3759F3328945}" dt="2026-04-28T00:08:07.820" v="11854"/>
          <ac:spMkLst>
            <pc:docMk/>
            <pc:sldMk cId="222742717" sldId="915"/>
            <ac:spMk id="16" creationId="{A6138930-155F-4DE4-A090-C53714518934}"/>
          </ac:spMkLst>
        </pc:spChg>
        <pc:spChg chg="add mod">
          <ac:chgData name="Stalin Jacob Wilson Packia Dhas" userId="050d7d71-3621-4503-95e8-1c9a9d962492" providerId="ADAL" clId="{3FBC77E1-FE42-4F9E-B4B2-3759F3328945}" dt="2026-04-28T00:08:07.828" v="11865"/>
          <ac:spMkLst>
            <pc:docMk/>
            <pc:sldMk cId="222742717" sldId="915"/>
            <ac:spMk id="17" creationId="{68ECA8DE-8B95-4A96-B6A9-8806FD7F1590}"/>
          </ac:spMkLst>
        </pc:spChg>
        <pc:spChg chg="add mod">
          <ac:chgData name="Stalin Jacob Wilson Packia Dhas" userId="050d7d71-3621-4503-95e8-1c9a9d962492" providerId="ADAL" clId="{3FBC77E1-FE42-4F9E-B4B2-3759F3328945}" dt="2026-04-28T00:08:07.828" v="11875"/>
          <ac:spMkLst>
            <pc:docMk/>
            <pc:sldMk cId="222742717" sldId="915"/>
            <ac:spMk id="18" creationId="{2483D5F5-B9E6-482F-807A-918975382C29}"/>
          </ac:spMkLst>
        </pc:spChg>
        <pc:spChg chg="add mod">
          <ac:chgData name="Stalin Jacob Wilson Packia Dhas" userId="050d7d71-3621-4503-95e8-1c9a9d962492" providerId="ADAL" clId="{3FBC77E1-FE42-4F9E-B4B2-3759F3328945}" dt="2026-04-28T00:08:07.845" v="11885"/>
          <ac:spMkLst>
            <pc:docMk/>
            <pc:sldMk cId="222742717" sldId="915"/>
            <ac:spMk id="19" creationId="{AB129241-99B8-4BD3-8E17-ECA93F9C8364}"/>
          </ac:spMkLst>
        </pc:spChg>
        <pc:spChg chg="add mod">
          <ac:chgData name="Stalin Jacob Wilson Packia Dhas" userId="050d7d71-3621-4503-95e8-1c9a9d962492" providerId="ADAL" clId="{3FBC77E1-FE42-4F9E-B4B2-3759F3328945}" dt="2026-04-28T00:08:07.849" v="11894"/>
          <ac:spMkLst>
            <pc:docMk/>
            <pc:sldMk cId="222742717" sldId="915"/>
            <ac:spMk id="20" creationId="{BA0FD5FE-3BF3-4B22-B407-3C338CE791A0}"/>
          </ac:spMkLst>
        </pc:spChg>
        <pc:spChg chg="add mod">
          <ac:chgData name="Stalin Jacob Wilson Packia Dhas" userId="050d7d71-3621-4503-95e8-1c9a9d962492" providerId="ADAL" clId="{3FBC77E1-FE42-4F9E-B4B2-3759F3328945}" dt="2026-04-28T00:08:07.857" v="11905"/>
          <ac:spMkLst>
            <pc:docMk/>
            <pc:sldMk cId="222742717" sldId="915"/>
            <ac:spMk id="21" creationId="{2574EA78-5992-433C-9DBB-8BD8039956F2}"/>
          </ac:spMkLst>
        </pc:spChg>
        <pc:spChg chg="add mod">
          <ac:chgData name="Stalin Jacob Wilson Packia Dhas" userId="050d7d71-3621-4503-95e8-1c9a9d962492" providerId="ADAL" clId="{3FBC77E1-FE42-4F9E-B4B2-3759F3328945}" dt="2026-04-28T00:08:07.866" v="11915"/>
          <ac:spMkLst>
            <pc:docMk/>
            <pc:sldMk cId="222742717" sldId="915"/>
            <ac:spMk id="22" creationId="{06709395-C9C6-45BE-A0EE-016EE8AAA728}"/>
          </ac:spMkLst>
        </pc:spChg>
        <pc:spChg chg="add mod">
          <ac:chgData name="Stalin Jacob Wilson Packia Dhas" userId="050d7d71-3621-4503-95e8-1c9a9d962492" providerId="ADAL" clId="{3FBC77E1-FE42-4F9E-B4B2-3759F3328945}" dt="2026-04-28T00:08:07.873" v="11925"/>
          <ac:spMkLst>
            <pc:docMk/>
            <pc:sldMk cId="222742717" sldId="915"/>
            <ac:spMk id="23" creationId="{B250976C-3177-4128-8BD2-690EFD0F713E}"/>
          </ac:spMkLst>
        </pc:spChg>
        <pc:spChg chg="add mod">
          <ac:chgData name="Stalin Jacob Wilson Packia Dhas" userId="050d7d71-3621-4503-95e8-1c9a9d962492" providerId="ADAL" clId="{3FBC77E1-FE42-4F9E-B4B2-3759F3328945}" dt="2026-04-28T00:08:07.881" v="11934"/>
          <ac:spMkLst>
            <pc:docMk/>
            <pc:sldMk cId="222742717" sldId="915"/>
            <ac:spMk id="24" creationId="{B492ACB1-1BBC-4D91-9479-5C57D3D032F9}"/>
          </ac:spMkLst>
        </pc:spChg>
        <pc:spChg chg="add mod">
          <ac:chgData name="Stalin Jacob Wilson Packia Dhas" userId="050d7d71-3621-4503-95e8-1c9a9d962492" providerId="ADAL" clId="{3FBC77E1-FE42-4F9E-B4B2-3759F3328945}" dt="2026-04-28T00:08:07.890" v="11945"/>
          <ac:spMkLst>
            <pc:docMk/>
            <pc:sldMk cId="222742717" sldId="915"/>
            <ac:spMk id="25" creationId="{CD1B1FA1-FAD9-4B69-826B-1D5559708960}"/>
          </ac:spMkLst>
        </pc:spChg>
        <pc:spChg chg="add mod">
          <ac:chgData name="Stalin Jacob Wilson Packia Dhas" userId="050d7d71-3621-4503-95e8-1c9a9d962492" providerId="ADAL" clId="{3FBC77E1-FE42-4F9E-B4B2-3759F3328945}" dt="2026-04-28T00:08:07.898" v="11955"/>
          <ac:spMkLst>
            <pc:docMk/>
            <pc:sldMk cId="222742717" sldId="915"/>
            <ac:spMk id="26" creationId="{68FAC8B9-901C-4E0C-9F8C-431E90D17A68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9:56.258" v="21577" actId="47"/>
        <pc:sldMkLst>
          <pc:docMk/>
          <pc:sldMk cId="3908395472" sldId="916"/>
        </pc:sldMkLst>
        <pc:spChg chg="mod">
          <ac:chgData name="Stalin Jacob Wilson Packia Dhas" userId="050d7d71-3621-4503-95e8-1c9a9d962492" providerId="ADAL" clId="{3FBC77E1-FE42-4F9E-B4B2-3759F3328945}" dt="2026-04-28T00:18:48.616" v="18631" actId="404"/>
          <ac:spMkLst>
            <pc:docMk/>
            <pc:sldMk cId="3908395472" sldId="91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08.529" v="11960"/>
          <ac:spMkLst>
            <pc:docMk/>
            <pc:sldMk cId="3908395472" sldId="91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08.544" v="11971"/>
          <ac:spMkLst>
            <pc:docMk/>
            <pc:sldMk cId="3908395472" sldId="916"/>
            <ac:spMk id="4" creationId="{CE65C655-78B7-49BC-9E49-504C906EE458}"/>
          </ac:spMkLst>
        </pc:spChg>
        <pc:spChg chg="add mod">
          <ac:chgData name="Stalin Jacob Wilson Packia Dhas" userId="050d7d71-3621-4503-95e8-1c9a9d962492" providerId="ADAL" clId="{3FBC77E1-FE42-4F9E-B4B2-3759F3328945}" dt="2026-04-28T00:08:08.557" v="11983"/>
          <ac:spMkLst>
            <pc:docMk/>
            <pc:sldMk cId="3908395472" sldId="916"/>
            <ac:spMk id="5" creationId="{AABF5FAB-4136-41D2-BAA5-76E3564BC147}"/>
          </ac:spMkLst>
        </pc:spChg>
        <pc:spChg chg="add mod">
          <ac:chgData name="Stalin Jacob Wilson Packia Dhas" userId="050d7d71-3621-4503-95e8-1c9a9d962492" providerId="ADAL" clId="{3FBC77E1-FE42-4F9E-B4B2-3759F3328945}" dt="2026-04-28T00:08:08.566" v="11990"/>
          <ac:spMkLst>
            <pc:docMk/>
            <pc:sldMk cId="3908395472" sldId="916"/>
            <ac:spMk id="6" creationId="{8AE363A0-1C5D-471C-B60B-7D941DDF7003}"/>
          </ac:spMkLst>
        </pc:spChg>
        <pc:spChg chg="add mod">
          <ac:chgData name="Stalin Jacob Wilson Packia Dhas" userId="050d7d71-3621-4503-95e8-1c9a9d962492" providerId="ADAL" clId="{3FBC77E1-FE42-4F9E-B4B2-3759F3328945}" dt="2026-04-28T00:08:08.573" v="11997"/>
          <ac:spMkLst>
            <pc:docMk/>
            <pc:sldMk cId="3908395472" sldId="916"/>
            <ac:spMk id="7" creationId="{D5331CD2-E4DD-4B8F-8788-7AD1F4CE3D67}"/>
          </ac:spMkLst>
        </pc:spChg>
        <pc:spChg chg="add mod">
          <ac:chgData name="Stalin Jacob Wilson Packia Dhas" userId="050d7d71-3621-4503-95e8-1c9a9d962492" providerId="ADAL" clId="{3FBC77E1-FE42-4F9E-B4B2-3759F3328945}" dt="2026-04-28T00:08:08.616" v="12004"/>
          <ac:spMkLst>
            <pc:docMk/>
            <pc:sldMk cId="3908395472" sldId="916"/>
            <ac:spMk id="8" creationId="{C18EF90A-25C7-4667-88AF-32CE7E8A5371}"/>
          </ac:spMkLst>
        </pc:spChg>
        <pc:spChg chg="add mod">
          <ac:chgData name="Stalin Jacob Wilson Packia Dhas" userId="050d7d71-3621-4503-95e8-1c9a9d962492" providerId="ADAL" clId="{3FBC77E1-FE42-4F9E-B4B2-3759F3328945}" dt="2026-04-28T00:08:08.632" v="12011"/>
          <ac:spMkLst>
            <pc:docMk/>
            <pc:sldMk cId="3908395472" sldId="916"/>
            <ac:spMk id="9" creationId="{5F4F1EA4-15B6-4489-81B1-629776BB635E}"/>
          </ac:spMkLst>
        </pc:spChg>
        <pc:spChg chg="add mod">
          <ac:chgData name="Stalin Jacob Wilson Packia Dhas" userId="050d7d71-3621-4503-95e8-1c9a9d962492" providerId="ADAL" clId="{3FBC77E1-FE42-4F9E-B4B2-3759F3328945}" dt="2026-04-28T00:08:08.648" v="12021"/>
          <ac:spMkLst>
            <pc:docMk/>
            <pc:sldMk cId="3908395472" sldId="916"/>
            <ac:spMk id="10" creationId="{573FB2E4-A6D5-45C4-9DD5-F8E886E1DAC3}"/>
          </ac:spMkLst>
        </pc:spChg>
        <pc:spChg chg="add mod">
          <ac:chgData name="Stalin Jacob Wilson Packia Dhas" userId="050d7d71-3621-4503-95e8-1c9a9d962492" providerId="ADAL" clId="{3FBC77E1-FE42-4F9E-B4B2-3759F3328945}" dt="2026-04-28T00:08:08.656" v="12030"/>
          <ac:spMkLst>
            <pc:docMk/>
            <pc:sldMk cId="3908395472" sldId="916"/>
            <ac:spMk id="11" creationId="{F4CE1C60-60DB-4DDE-9990-EB78EA6208B7}"/>
          </ac:spMkLst>
        </pc:spChg>
        <pc:spChg chg="add mod">
          <ac:chgData name="Stalin Jacob Wilson Packia Dhas" userId="050d7d71-3621-4503-95e8-1c9a9d962492" providerId="ADAL" clId="{3FBC77E1-FE42-4F9E-B4B2-3759F3328945}" dt="2026-04-28T00:08:08.665" v="12041"/>
          <ac:spMkLst>
            <pc:docMk/>
            <pc:sldMk cId="3908395472" sldId="916"/>
            <ac:spMk id="12" creationId="{6E4BB42D-ED43-442F-B6CE-A9629291598B}"/>
          </ac:spMkLst>
        </pc:spChg>
        <pc:spChg chg="add mod">
          <ac:chgData name="Stalin Jacob Wilson Packia Dhas" userId="050d7d71-3621-4503-95e8-1c9a9d962492" providerId="ADAL" clId="{3FBC77E1-FE42-4F9E-B4B2-3759F3328945}" dt="2026-04-28T00:08:08.674" v="12051"/>
          <ac:spMkLst>
            <pc:docMk/>
            <pc:sldMk cId="3908395472" sldId="916"/>
            <ac:spMk id="13" creationId="{BBD79FB8-F752-4307-BA77-69020607B212}"/>
          </ac:spMkLst>
        </pc:spChg>
        <pc:spChg chg="add mod">
          <ac:chgData name="Stalin Jacob Wilson Packia Dhas" userId="050d7d71-3621-4503-95e8-1c9a9d962492" providerId="ADAL" clId="{3FBC77E1-FE42-4F9E-B4B2-3759F3328945}" dt="2026-04-28T00:08:08.685" v="12061"/>
          <ac:spMkLst>
            <pc:docMk/>
            <pc:sldMk cId="3908395472" sldId="916"/>
            <ac:spMk id="14" creationId="{F5AF6B0E-FD77-4F47-88F8-391F37409717}"/>
          </ac:spMkLst>
        </pc:spChg>
        <pc:spChg chg="add mod">
          <ac:chgData name="Stalin Jacob Wilson Packia Dhas" userId="050d7d71-3621-4503-95e8-1c9a9d962492" providerId="ADAL" clId="{3FBC77E1-FE42-4F9E-B4B2-3759F3328945}" dt="2026-04-28T00:08:08.697" v="12070"/>
          <ac:spMkLst>
            <pc:docMk/>
            <pc:sldMk cId="3908395472" sldId="916"/>
            <ac:spMk id="15" creationId="{EDFF14DB-974D-40DE-8B8C-31F40C5A94F8}"/>
          </ac:spMkLst>
        </pc:spChg>
        <pc:spChg chg="add mod">
          <ac:chgData name="Stalin Jacob Wilson Packia Dhas" userId="050d7d71-3621-4503-95e8-1c9a9d962492" providerId="ADAL" clId="{3FBC77E1-FE42-4F9E-B4B2-3759F3328945}" dt="2026-04-28T00:08:08.700" v="12081"/>
          <ac:spMkLst>
            <pc:docMk/>
            <pc:sldMk cId="3908395472" sldId="916"/>
            <ac:spMk id="16" creationId="{7ACC9363-DDD5-4925-850C-B009EDF8A944}"/>
          </ac:spMkLst>
        </pc:spChg>
        <pc:spChg chg="add mod">
          <ac:chgData name="Stalin Jacob Wilson Packia Dhas" userId="050d7d71-3621-4503-95e8-1c9a9d962492" providerId="ADAL" clId="{3FBC77E1-FE42-4F9E-B4B2-3759F3328945}" dt="2026-04-28T00:08:08.715" v="12091"/>
          <ac:spMkLst>
            <pc:docMk/>
            <pc:sldMk cId="3908395472" sldId="916"/>
            <ac:spMk id="17" creationId="{8D009B58-D720-435C-800C-80B382395A3A}"/>
          </ac:spMkLst>
        </pc:spChg>
        <pc:spChg chg="add mod">
          <ac:chgData name="Stalin Jacob Wilson Packia Dhas" userId="050d7d71-3621-4503-95e8-1c9a9d962492" providerId="ADAL" clId="{3FBC77E1-FE42-4F9E-B4B2-3759F3328945}" dt="2026-04-28T00:08:08.726" v="12101"/>
          <ac:spMkLst>
            <pc:docMk/>
            <pc:sldMk cId="3908395472" sldId="916"/>
            <ac:spMk id="18" creationId="{5C4CF83D-9C46-457C-A216-58990F094942}"/>
          </ac:spMkLst>
        </pc:spChg>
        <pc:spChg chg="add mod">
          <ac:chgData name="Stalin Jacob Wilson Packia Dhas" userId="050d7d71-3621-4503-95e8-1c9a9d962492" providerId="ADAL" clId="{3FBC77E1-FE42-4F9E-B4B2-3759F3328945}" dt="2026-04-28T00:08:08.737" v="12110"/>
          <ac:spMkLst>
            <pc:docMk/>
            <pc:sldMk cId="3908395472" sldId="916"/>
            <ac:spMk id="19" creationId="{E0AE583D-F8EC-4136-8F5E-51A8583E9A79}"/>
          </ac:spMkLst>
        </pc:spChg>
        <pc:spChg chg="add mod">
          <ac:chgData name="Stalin Jacob Wilson Packia Dhas" userId="050d7d71-3621-4503-95e8-1c9a9d962492" providerId="ADAL" clId="{3FBC77E1-FE42-4F9E-B4B2-3759F3328945}" dt="2026-04-28T00:08:08.750" v="12121"/>
          <ac:spMkLst>
            <pc:docMk/>
            <pc:sldMk cId="3908395472" sldId="916"/>
            <ac:spMk id="20" creationId="{5B9083F0-066A-484C-9492-214223C8EB9D}"/>
          </ac:spMkLst>
        </pc:spChg>
        <pc:spChg chg="add mod">
          <ac:chgData name="Stalin Jacob Wilson Packia Dhas" userId="050d7d71-3621-4503-95e8-1c9a9d962492" providerId="ADAL" clId="{3FBC77E1-FE42-4F9E-B4B2-3759F3328945}" dt="2026-04-28T00:08:08.759" v="12131"/>
          <ac:spMkLst>
            <pc:docMk/>
            <pc:sldMk cId="3908395472" sldId="916"/>
            <ac:spMk id="21" creationId="{FDEA6462-A384-4949-9054-6316DDA8F9A5}"/>
          </ac:spMkLst>
        </pc:spChg>
        <pc:spChg chg="add mod">
          <ac:chgData name="Stalin Jacob Wilson Packia Dhas" userId="050d7d71-3621-4503-95e8-1c9a9d962492" providerId="ADAL" clId="{3FBC77E1-FE42-4F9E-B4B2-3759F3328945}" dt="2026-04-28T00:08:08.768" v="12141"/>
          <ac:spMkLst>
            <pc:docMk/>
            <pc:sldMk cId="3908395472" sldId="916"/>
            <ac:spMk id="22" creationId="{E116AD3E-E11F-47E9-8C26-06B2CF13F6D2}"/>
          </ac:spMkLst>
        </pc:spChg>
        <pc:spChg chg="add mod">
          <ac:chgData name="Stalin Jacob Wilson Packia Dhas" userId="050d7d71-3621-4503-95e8-1c9a9d962492" providerId="ADAL" clId="{3FBC77E1-FE42-4F9E-B4B2-3759F3328945}" dt="2026-04-28T00:08:08.778" v="12150"/>
          <ac:spMkLst>
            <pc:docMk/>
            <pc:sldMk cId="3908395472" sldId="916"/>
            <ac:spMk id="23" creationId="{649A89DD-C1EF-462C-8512-BE0FF12A62F3}"/>
          </ac:spMkLst>
        </pc:spChg>
        <pc:spChg chg="add mod">
          <ac:chgData name="Stalin Jacob Wilson Packia Dhas" userId="050d7d71-3621-4503-95e8-1c9a9d962492" providerId="ADAL" clId="{3FBC77E1-FE42-4F9E-B4B2-3759F3328945}" dt="2026-04-28T00:08:08.788" v="12161"/>
          <ac:spMkLst>
            <pc:docMk/>
            <pc:sldMk cId="3908395472" sldId="916"/>
            <ac:spMk id="24" creationId="{60EE4790-DB24-49A7-8105-1BD31AE94D44}"/>
          </ac:spMkLst>
        </pc:spChg>
        <pc:spChg chg="add mod">
          <ac:chgData name="Stalin Jacob Wilson Packia Dhas" userId="050d7d71-3621-4503-95e8-1c9a9d962492" providerId="ADAL" clId="{3FBC77E1-FE42-4F9E-B4B2-3759F3328945}" dt="2026-04-28T00:08:08.799" v="12171"/>
          <ac:spMkLst>
            <pc:docMk/>
            <pc:sldMk cId="3908395472" sldId="916"/>
            <ac:spMk id="25" creationId="{8A34F36D-CCDE-4866-A322-7CD5598C3918}"/>
          </ac:spMkLst>
        </pc:spChg>
        <pc:spChg chg="add mod">
          <ac:chgData name="Stalin Jacob Wilson Packia Dhas" userId="050d7d71-3621-4503-95e8-1c9a9d962492" providerId="ADAL" clId="{3FBC77E1-FE42-4F9E-B4B2-3759F3328945}" dt="2026-04-28T00:08:08.825" v="12187"/>
          <ac:spMkLst>
            <pc:docMk/>
            <pc:sldMk cId="3908395472" sldId="916"/>
            <ac:spMk id="26" creationId="{F676AF44-1462-4C9F-AF2C-98FCBA1F7403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9:56.410" v="21578" actId="47"/>
        <pc:sldMkLst>
          <pc:docMk/>
          <pc:sldMk cId="322170485" sldId="917"/>
        </pc:sldMkLst>
        <pc:spChg chg="mod">
          <ac:chgData name="Stalin Jacob Wilson Packia Dhas" userId="050d7d71-3621-4503-95e8-1c9a9d962492" providerId="ADAL" clId="{3FBC77E1-FE42-4F9E-B4B2-3759F3328945}" dt="2026-04-28T00:18:57.030" v="18635" actId="404"/>
          <ac:spMkLst>
            <pc:docMk/>
            <pc:sldMk cId="322170485" sldId="91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11.246" v="12192"/>
          <ac:spMkLst>
            <pc:docMk/>
            <pc:sldMk cId="322170485" sldId="91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11.257" v="12203"/>
          <ac:spMkLst>
            <pc:docMk/>
            <pc:sldMk cId="322170485" sldId="917"/>
            <ac:spMk id="4" creationId="{62F0DA58-A753-4080-ACB5-8D28CBD12EE8}"/>
          </ac:spMkLst>
        </pc:spChg>
        <pc:spChg chg="add mod">
          <ac:chgData name="Stalin Jacob Wilson Packia Dhas" userId="050d7d71-3621-4503-95e8-1c9a9d962492" providerId="ADAL" clId="{3FBC77E1-FE42-4F9E-B4B2-3759F3328945}" dt="2026-04-28T00:08:11.276" v="12215"/>
          <ac:spMkLst>
            <pc:docMk/>
            <pc:sldMk cId="322170485" sldId="917"/>
            <ac:spMk id="5" creationId="{949B4F02-CEB8-46F1-BACA-D932892D333E}"/>
          </ac:spMkLst>
        </pc:spChg>
        <pc:spChg chg="add mod">
          <ac:chgData name="Stalin Jacob Wilson Packia Dhas" userId="050d7d71-3621-4503-95e8-1c9a9d962492" providerId="ADAL" clId="{3FBC77E1-FE42-4F9E-B4B2-3759F3328945}" dt="2026-04-28T00:08:11.283" v="12222"/>
          <ac:spMkLst>
            <pc:docMk/>
            <pc:sldMk cId="322170485" sldId="917"/>
            <ac:spMk id="6" creationId="{61AA5FCE-D8C2-4D83-B5DC-6E8565CBB735}"/>
          </ac:spMkLst>
        </pc:spChg>
        <pc:spChg chg="add mod">
          <ac:chgData name="Stalin Jacob Wilson Packia Dhas" userId="050d7d71-3621-4503-95e8-1c9a9d962492" providerId="ADAL" clId="{3FBC77E1-FE42-4F9E-B4B2-3759F3328945}" dt="2026-04-28T00:08:11.287" v="12229"/>
          <ac:spMkLst>
            <pc:docMk/>
            <pc:sldMk cId="322170485" sldId="917"/>
            <ac:spMk id="7" creationId="{F3E72562-29CE-4108-A65B-19CA3BD1E142}"/>
          </ac:spMkLst>
        </pc:spChg>
        <pc:spChg chg="add mod">
          <ac:chgData name="Stalin Jacob Wilson Packia Dhas" userId="050d7d71-3621-4503-95e8-1c9a9d962492" providerId="ADAL" clId="{3FBC77E1-FE42-4F9E-B4B2-3759F3328945}" dt="2026-04-28T00:08:11.296" v="12238"/>
          <ac:spMkLst>
            <pc:docMk/>
            <pc:sldMk cId="322170485" sldId="917"/>
            <ac:spMk id="8" creationId="{D1D2F003-85D0-465E-82A7-2484709A9BE0}"/>
          </ac:spMkLst>
        </pc:spChg>
        <pc:spChg chg="add mod">
          <ac:chgData name="Stalin Jacob Wilson Packia Dhas" userId="050d7d71-3621-4503-95e8-1c9a9d962492" providerId="ADAL" clId="{3FBC77E1-FE42-4F9E-B4B2-3759F3328945}" dt="2026-04-28T00:08:11.382" v="12245"/>
          <ac:spMkLst>
            <pc:docMk/>
            <pc:sldMk cId="322170485" sldId="917"/>
            <ac:spMk id="9" creationId="{AB0A56B6-7419-43FE-A7EC-2DB842431CBB}"/>
          </ac:spMkLst>
        </pc:spChg>
        <pc:spChg chg="add mod">
          <ac:chgData name="Stalin Jacob Wilson Packia Dhas" userId="050d7d71-3621-4503-95e8-1c9a9d962492" providerId="ADAL" clId="{3FBC77E1-FE42-4F9E-B4B2-3759F3328945}" dt="2026-04-28T00:08:11.398" v="12252"/>
          <ac:spMkLst>
            <pc:docMk/>
            <pc:sldMk cId="322170485" sldId="917"/>
            <ac:spMk id="10" creationId="{E81C282B-8D03-4E6E-B66C-E806889BC56F}"/>
          </ac:spMkLst>
        </pc:spChg>
        <pc:spChg chg="add mod">
          <ac:chgData name="Stalin Jacob Wilson Packia Dhas" userId="050d7d71-3621-4503-95e8-1c9a9d962492" providerId="ADAL" clId="{3FBC77E1-FE42-4F9E-B4B2-3759F3328945}" dt="2026-04-28T00:08:11.426" v="12262"/>
          <ac:spMkLst>
            <pc:docMk/>
            <pc:sldMk cId="322170485" sldId="917"/>
            <ac:spMk id="11" creationId="{E1BC40BE-B897-4955-AF12-1CE764554021}"/>
          </ac:spMkLst>
        </pc:spChg>
        <pc:spChg chg="add mod">
          <ac:chgData name="Stalin Jacob Wilson Packia Dhas" userId="050d7d71-3621-4503-95e8-1c9a9d962492" providerId="ADAL" clId="{3FBC77E1-FE42-4F9E-B4B2-3759F3328945}" dt="2026-04-28T00:08:11.432" v="12271"/>
          <ac:spMkLst>
            <pc:docMk/>
            <pc:sldMk cId="322170485" sldId="917"/>
            <ac:spMk id="12" creationId="{B9F35E95-67C8-438E-9433-25FAC856D1FC}"/>
          </ac:spMkLst>
        </pc:spChg>
        <pc:spChg chg="add mod">
          <ac:chgData name="Stalin Jacob Wilson Packia Dhas" userId="050d7d71-3621-4503-95e8-1c9a9d962492" providerId="ADAL" clId="{3FBC77E1-FE42-4F9E-B4B2-3759F3328945}" dt="2026-04-28T00:08:11.439" v="12282"/>
          <ac:spMkLst>
            <pc:docMk/>
            <pc:sldMk cId="322170485" sldId="917"/>
            <ac:spMk id="13" creationId="{7B0DE9BB-ED83-488E-A234-05F0462D9F66}"/>
          </ac:spMkLst>
        </pc:spChg>
        <pc:spChg chg="add mod">
          <ac:chgData name="Stalin Jacob Wilson Packia Dhas" userId="050d7d71-3621-4503-95e8-1c9a9d962492" providerId="ADAL" clId="{3FBC77E1-FE42-4F9E-B4B2-3759F3328945}" dt="2026-04-28T00:08:11.448" v="12292"/>
          <ac:spMkLst>
            <pc:docMk/>
            <pc:sldMk cId="322170485" sldId="917"/>
            <ac:spMk id="14" creationId="{159E5C7E-7BC6-4CE2-93C9-9B3FFA9A505D}"/>
          </ac:spMkLst>
        </pc:spChg>
        <pc:spChg chg="add mod">
          <ac:chgData name="Stalin Jacob Wilson Packia Dhas" userId="050d7d71-3621-4503-95e8-1c9a9d962492" providerId="ADAL" clId="{3FBC77E1-FE42-4F9E-B4B2-3759F3328945}" dt="2026-04-28T00:08:11.457" v="12302"/>
          <ac:spMkLst>
            <pc:docMk/>
            <pc:sldMk cId="322170485" sldId="917"/>
            <ac:spMk id="15" creationId="{5BE24E54-96CD-42F5-A55B-660C5CDB849E}"/>
          </ac:spMkLst>
        </pc:spChg>
        <pc:spChg chg="add mod">
          <ac:chgData name="Stalin Jacob Wilson Packia Dhas" userId="050d7d71-3621-4503-95e8-1c9a9d962492" providerId="ADAL" clId="{3FBC77E1-FE42-4F9E-B4B2-3759F3328945}" dt="2026-04-28T00:08:11.464" v="12311"/>
          <ac:spMkLst>
            <pc:docMk/>
            <pc:sldMk cId="322170485" sldId="917"/>
            <ac:spMk id="16" creationId="{F192C769-2DDB-45E8-B37A-04B5E34C5E04}"/>
          </ac:spMkLst>
        </pc:spChg>
        <pc:spChg chg="add mod">
          <ac:chgData name="Stalin Jacob Wilson Packia Dhas" userId="050d7d71-3621-4503-95e8-1c9a9d962492" providerId="ADAL" clId="{3FBC77E1-FE42-4F9E-B4B2-3759F3328945}" dt="2026-04-28T00:08:11.477" v="12322"/>
          <ac:spMkLst>
            <pc:docMk/>
            <pc:sldMk cId="322170485" sldId="917"/>
            <ac:spMk id="17" creationId="{16F8CB56-2C1E-4F6F-885C-F84CFD9C9F66}"/>
          </ac:spMkLst>
        </pc:spChg>
        <pc:spChg chg="add mod">
          <ac:chgData name="Stalin Jacob Wilson Packia Dhas" userId="050d7d71-3621-4503-95e8-1c9a9d962492" providerId="ADAL" clId="{3FBC77E1-FE42-4F9E-B4B2-3759F3328945}" dt="2026-04-28T00:08:11.485" v="12332"/>
          <ac:spMkLst>
            <pc:docMk/>
            <pc:sldMk cId="322170485" sldId="917"/>
            <ac:spMk id="18" creationId="{783B71FC-7D1D-4402-A01F-8C17D87C4C52}"/>
          </ac:spMkLst>
        </pc:spChg>
        <pc:spChg chg="add mod">
          <ac:chgData name="Stalin Jacob Wilson Packia Dhas" userId="050d7d71-3621-4503-95e8-1c9a9d962492" providerId="ADAL" clId="{3FBC77E1-FE42-4F9E-B4B2-3759F3328945}" dt="2026-04-28T00:08:11.492" v="12342"/>
          <ac:spMkLst>
            <pc:docMk/>
            <pc:sldMk cId="322170485" sldId="917"/>
            <ac:spMk id="19" creationId="{C47E1941-53D6-4F3D-9A11-D6BD19652A4F}"/>
          </ac:spMkLst>
        </pc:spChg>
        <pc:spChg chg="add mod">
          <ac:chgData name="Stalin Jacob Wilson Packia Dhas" userId="050d7d71-3621-4503-95e8-1c9a9d962492" providerId="ADAL" clId="{3FBC77E1-FE42-4F9E-B4B2-3759F3328945}" dt="2026-04-28T00:08:11.498" v="12351"/>
          <ac:spMkLst>
            <pc:docMk/>
            <pc:sldMk cId="322170485" sldId="917"/>
            <ac:spMk id="20" creationId="{D21BC84E-7031-44D4-8B70-C762901B97FA}"/>
          </ac:spMkLst>
        </pc:spChg>
        <pc:spChg chg="add mod">
          <ac:chgData name="Stalin Jacob Wilson Packia Dhas" userId="050d7d71-3621-4503-95e8-1c9a9d962492" providerId="ADAL" clId="{3FBC77E1-FE42-4F9E-B4B2-3759F3328945}" dt="2026-04-28T00:08:11.507" v="12362"/>
          <ac:spMkLst>
            <pc:docMk/>
            <pc:sldMk cId="322170485" sldId="917"/>
            <ac:spMk id="21" creationId="{03754479-F4BD-48F9-AE0B-5E7C2A6C29A3}"/>
          </ac:spMkLst>
        </pc:spChg>
        <pc:spChg chg="add mod">
          <ac:chgData name="Stalin Jacob Wilson Packia Dhas" userId="050d7d71-3621-4503-95e8-1c9a9d962492" providerId="ADAL" clId="{3FBC77E1-FE42-4F9E-B4B2-3759F3328945}" dt="2026-04-28T00:08:11.514" v="12372"/>
          <ac:spMkLst>
            <pc:docMk/>
            <pc:sldMk cId="322170485" sldId="917"/>
            <ac:spMk id="22" creationId="{E2555FA4-951C-44B4-92D2-0BCB1E513A36}"/>
          </ac:spMkLst>
        </pc:spChg>
        <pc:spChg chg="add mod">
          <ac:chgData name="Stalin Jacob Wilson Packia Dhas" userId="050d7d71-3621-4503-95e8-1c9a9d962492" providerId="ADAL" clId="{3FBC77E1-FE42-4F9E-B4B2-3759F3328945}" dt="2026-04-28T00:08:11.521" v="12382"/>
          <ac:spMkLst>
            <pc:docMk/>
            <pc:sldMk cId="322170485" sldId="917"/>
            <ac:spMk id="23" creationId="{C569B154-EFF6-4365-A23C-A58DA277CAE6}"/>
          </ac:spMkLst>
        </pc:spChg>
        <pc:spChg chg="add mod">
          <ac:chgData name="Stalin Jacob Wilson Packia Dhas" userId="050d7d71-3621-4503-95e8-1c9a9d962492" providerId="ADAL" clId="{3FBC77E1-FE42-4F9E-B4B2-3759F3328945}" dt="2026-04-28T00:08:11.529" v="12391"/>
          <ac:spMkLst>
            <pc:docMk/>
            <pc:sldMk cId="322170485" sldId="917"/>
            <ac:spMk id="24" creationId="{56388A3D-2709-49F8-AAB2-FFE91A240FAD}"/>
          </ac:spMkLst>
        </pc:spChg>
        <pc:spChg chg="add mod">
          <ac:chgData name="Stalin Jacob Wilson Packia Dhas" userId="050d7d71-3621-4503-95e8-1c9a9d962492" providerId="ADAL" clId="{3FBC77E1-FE42-4F9E-B4B2-3759F3328945}" dt="2026-04-28T00:08:11.536" v="12402"/>
          <ac:spMkLst>
            <pc:docMk/>
            <pc:sldMk cId="322170485" sldId="917"/>
            <ac:spMk id="25" creationId="{44DF8FF0-D00E-462B-93DE-348B08E68DAF}"/>
          </ac:spMkLst>
        </pc:spChg>
        <pc:spChg chg="add mod">
          <ac:chgData name="Stalin Jacob Wilson Packia Dhas" userId="050d7d71-3621-4503-95e8-1c9a9d962492" providerId="ADAL" clId="{3FBC77E1-FE42-4F9E-B4B2-3759F3328945}" dt="2026-04-28T00:08:11.541" v="12412"/>
          <ac:spMkLst>
            <pc:docMk/>
            <pc:sldMk cId="322170485" sldId="917"/>
            <ac:spMk id="26" creationId="{651B4AB5-5E06-4B74-ABDE-5E4059F08991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9:56.545" v="21579" actId="47"/>
        <pc:sldMkLst>
          <pc:docMk/>
          <pc:sldMk cId="140522710" sldId="918"/>
        </pc:sldMkLst>
        <pc:spChg chg="mod">
          <ac:chgData name="Stalin Jacob Wilson Packia Dhas" userId="050d7d71-3621-4503-95e8-1c9a9d962492" providerId="ADAL" clId="{3FBC77E1-FE42-4F9E-B4B2-3759F3328945}" dt="2026-04-28T00:19:08.032" v="18640" actId="404"/>
          <ac:spMkLst>
            <pc:docMk/>
            <pc:sldMk cId="140522710" sldId="91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13.211" v="12417"/>
          <ac:spMkLst>
            <pc:docMk/>
            <pc:sldMk cId="140522710" sldId="91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13.225" v="12428"/>
          <ac:spMkLst>
            <pc:docMk/>
            <pc:sldMk cId="140522710" sldId="918"/>
            <ac:spMk id="4" creationId="{9CA16EC2-F148-4302-A786-DE72A845C5AB}"/>
          </ac:spMkLst>
        </pc:spChg>
        <pc:spChg chg="add mod">
          <ac:chgData name="Stalin Jacob Wilson Packia Dhas" userId="050d7d71-3621-4503-95e8-1c9a9d962492" providerId="ADAL" clId="{3FBC77E1-FE42-4F9E-B4B2-3759F3328945}" dt="2026-04-28T00:08:13.232" v="12440"/>
          <ac:spMkLst>
            <pc:docMk/>
            <pc:sldMk cId="140522710" sldId="918"/>
            <ac:spMk id="5" creationId="{30C207E6-F7DC-4E45-ADCA-FB8B558254F8}"/>
          </ac:spMkLst>
        </pc:spChg>
        <pc:spChg chg="add mod">
          <ac:chgData name="Stalin Jacob Wilson Packia Dhas" userId="050d7d71-3621-4503-95e8-1c9a9d962492" providerId="ADAL" clId="{3FBC77E1-FE42-4F9E-B4B2-3759F3328945}" dt="2026-04-28T00:08:13.241" v="12447"/>
          <ac:spMkLst>
            <pc:docMk/>
            <pc:sldMk cId="140522710" sldId="918"/>
            <ac:spMk id="6" creationId="{4BA12767-DB06-4285-B0EF-B5C07F385AA8}"/>
          </ac:spMkLst>
        </pc:spChg>
        <pc:spChg chg="add mod">
          <ac:chgData name="Stalin Jacob Wilson Packia Dhas" userId="050d7d71-3621-4503-95e8-1c9a9d962492" providerId="ADAL" clId="{3FBC77E1-FE42-4F9E-B4B2-3759F3328945}" dt="2026-04-28T00:08:13.241" v="12454"/>
          <ac:spMkLst>
            <pc:docMk/>
            <pc:sldMk cId="140522710" sldId="918"/>
            <ac:spMk id="7" creationId="{20ABEF0E-1D27-46DC-B8E2-7180697C4BD7}"/>
          </ac:spMkLst>
        </pc:spChg>
        <pc:spChg chg="add mod">
          <ac:chgData name="Stalin Jacob Wilson Packia Dhas" userId="050d7d71-3621-4503-95e8-1c9a9d962492" providerId="ADAL" clId="{3FBC77E1-FE42-4F9E-B4B2-3759F3328945}" dt="2026-04-28T00:08:13.258" v="12461"/>
          <ac:spMkLst>
            <pc:docMk/>
            <pc:sldMk cId="140522710" sldId="918"/>
            <ac:spMk id="8" creationId="{911CF342-D4AA-46AB-9EE2-B898075787A8}"/>
          </ac:spMkLst>
        </pc:spChg>
        <pc:spChg chg="add mod">
          <ac:chgData name="Stalin Jacob Wilson Packia Dhas" userId="050d7d71-3621-4503-95e8-1c9a9d962492" providerId="ADAL" clId="{3FBC77E1-FE42-4F9E-B4B2-3759F3328945}" dt="2026-04-28T00:08:13.283" v="12468"/>
          <ac:spMkLst>
            <pc:docMk/>
            <pc:sldMk cId="140522710" sldId="918"/>
            <ac:spMk id="9" creationId="{40F4BCAA-1D18-4F1C-B25F-DEE665518D00}"/>
          </ac:spMkLst>
        </pc:spChg>
        <pc:spChg chg="add mod">
          <ac:chgData name="Stalin Jacob Wilson Packia Dhas" userId="050d7d71-3621-4503-95e8-1c9a9d962492" providerId="ADAL" clId="{3FBC77E1-FE42-4F9E-B4B2-3759F3328945}" dt="2026-04-28T00:08:13.306" v="12478"/>
          <ac:spMkLst>
            <pc:docMk/>
            <pc:sldMk cId="140522710" sldId="918"/>
            <ac:spMk id="10" creationId="{8BE2353E-547E-4D10-891C-08AA90FEA7A8}"/>
          </ac:spMkLst>
        </pc:spChg>
        <pc:spChg chg="add mod">
          <ac:chgData name="Stalin Jacob Wilson Packia Dhas" userId="050d7d71-3621-4503-95e8-1c9a9d962492" providerId="ADAL" clId="{3FBC77E1-FE42-4F9E-B4B2-3759F3328945}" dt="2026-04-28T00:08:13.315" v="12487"/>
          <ac:spMkLst>
            <pc:docMk/>
            <pc:sldMk cId="140522710" sldId="918"/>
            <ac:spMk id="11" creationId="{515A762D-EAD6-4FE7-B0B8-1B33A152DF2C}"/>
          </ac:spMkLst>
        </pc:spChg>
        <pc:spChg chg="add mod">
          <ac:chgData name="Stalin Jacob Wilson Packia Dhas" userId="050d7d71-3621-4503-95e8-1c9a9d962492" providerId="ADAL" clId="{3FBC77E1-FE42-4F9E-B4B2-3759F3328945}" dt="2026-04-28T00:08:13.327" v="12498"/>
          <ac:spMkLst>
            <pc:docMk/>
            <pc:sldMk cId="140522710" sldId="918"/>
            <ac:spMk id="12" creationId="{015EE579-3641-4537-AC69-C4C666CDABA1}"/>
          </ac:spMkLst>
        </pc:spChg>
        <pc:spChg chg="add mod">
          <ac:chgData name="Stalin Jacob Wilson Packia Dhas" userId="050d7d71-3621-4503-95e8-1c9a9d962492" providerId="ADAL" clId="{3FBC77E1-FE42-4F9E-B4B2-3759F3328945}" dt="2026-04-28T00:08:13.334" v="12508"/>
          <ac:spMkLst>
            <pc:docMk/>
            <pc:sldMk cId="140522710" sldId="918"/>
            <ac:spMk id="13" creationId="{8471AEBA-FEC5-4462-912E-ED2E045BDFD5}"/>
          </ac:spMkLst>
        </pc:spChg>
        <pc:spChg chg="add mod">
          <ac:chgData name="Stalin Jacob Wilson Packia Dhas" userId="050d7d71-3621-4503-95e8-1c9a9d962492" providerId="ADAL" clId="{3FBC77E1-FE42-4F9E-B4B2-3759F3328945}" dt="2026-04-28T00:08:13.340" v="12518"/>
          <ac:spMkLst>
            <pc:docMk/>
            <pc:sldMk cId="140522710" sldId="918"/>
            <ac:spMk id="14" creationId="{8034C540-2CC2-43C7-89F5-F687E1A015C1}"/>
          </ac:spMkLst>
        </pc:spChg>
        <pc:spChg chg="add mod">
          <ac:chgData name="Stalin Jacob Wilson Packia Dhas" userId="050d7d71-3621-4503-95e8-1c9a9d962492" providerId="ADAL" clId="{3FBC77E1-FE42-4F9E-B4B2-3759F3328945}" dt="2026-04-28T00:08:13.348" v="12527"/>
          <ac:spMkLst>
            <pc:docMk/>
            <pc:sldMk cId="140522710" sldId="918"/>
            <ac:spMk id="15" creationId="{5BBA7E68-330A-4481-9145-1AD8600AF5D3}"/>
          </ac:spMkLst>
        </pc:spChg>
        <pc:spChg chg="add mod">
          <ac:chgData name="Stalin Jacob Wilson Packia Dhas" userId="050d7d71-3621-4503-95e8-1c9a9d962492" providerId="ADAL" clId="{3FBC77E1-FE42-4F9E-B4B2-3759F3328945}" dt="2026-04-28T00:08:13.357" v="12538"/>
          <ac:spMkLst>
            <pc:docMk/>
            <pc:sldMk cId="140522710" sldId="918"/>
            <ac:spMk id="16" creationId="{66DAEF0F-4D48-43E1-B56D-59AB2C308D72}"/>
          </ac:spMkLst>
        </pc:spChg>
        <pc:spChg chg="add mod">
          <ac:chgData name="Stalin Jacob Wilson Packia Dhas" userId="050d7d71-3621-4503-95e8-1c9a9d962492" providerId="ADAL" clId="{3FBC77E1-FE42-4F9E-B4B2-3759F3328945}" dt="2026-04-28T00:08:13.365" v="12548"/>
          <ac:spMkLst>
            <pc:docMk/>
            <pc:sldMk cId="140522710" sldId="918"/>
            <ac:spMk id="17" creationId="{26238E58-4D06-432A-9AF7-7A97BEAC34CB}"/>
          </ac:spMkLst>
        </pc:spChg>
        <pc:spChg chg="add mod">
          <ac:chgData name="Stalin Jacob Wilson Packia Dhas" userId="050d7d71-3621-4503-95e8-1c9a9d962492" providerId="ADAL" clId="{3FBC77E1-FE42-4F9E-B4B2-3759F3328945}" dt="2026-04-28T00:08:13.366" v="12558"/>
          <ac:spMkLst>
            <pc:docMk/>
            <pc:sldMk cId="140522710" sldId="918"/>
            <ac:spMk id="18" creationId="{65DEC9B9-B6F2-448A-A1DF-AD3B61F2E2B7}"/>
          </ac:spMkLst>
        </pc:spChg>
        <pc:spChg chg="add mod">
          <ac:chgData name="Stalin Jacob Wilson Packia Dhas" userId="050d7d71-3621-4503-95e8-1c9a9d962492" providerId="ADAL" clId="{3FBC77E1-FE42-4F9E-B4B2-3759F3328945}" dt="2026-04-28T00:08:13.374" v="12567"/>
          <ac:spMkLst>
            <pc:docMk/>
            <pc:sldMk cId="140522710" sldId="918"/>
            <ac:spMk id="19" creationId="{CDA27E44-0C87-4A59-AEAC-6F5548D498B7}"/>
          </ac:spMkLst>
        </pc:spChg>
        <pc:spChg chg="add mod">
          <ac:chgData name="Stalin Jacob Wilson Packia Dhas" userId="050d7d71-3621-4503-95e8-1c9a9d962492" providerId="ADAL" clId="{3FBC77E1-FE42-4F9E-B4B2-3759F3328945}" dt="2026-04-28T00:08:13.383" v="12578"/>
          <ac:spMkLst>
            <pc:docMk/>
            <pc:sldMk cId="140522710" sldId="918"/>
            <ac:spMk id="20" creationId="{CDCAA6B6-1388-4B40-BEDD-2B446EFE7AE6}"/>
          </ac:spMkLst>
        </pc:spChg>
        <pc:spChg chg="add mod">
          <ac:chgData name="Stalin Jacob Wilson Packia Dhas" userId="050d7d71-3621-4503-95e8-1c9a9d962492" providerId="ADAL" clId="{3FBC77E1-FE42-4F9E-B4B2-3759F3328945}" dt="2026-04-28T00:08:13.391" v="12588"/>
          <ac:spMkLst>
            <pc:docMk/>
            <pc:sldMk cId="140522710" sldId="918"/>
            <ac:spMk id="21" creationId="{AE61272F-40F4-49A4-8F18-6074CE6D3B67}"/>
          </ac:spMkLst>
        </pc:spChg>
        <pc:spChg chg="add mod">
          <ac:chgData name="Stalin Jacob Wilson Packia Dhas" userId="050d7d71-3621-4503-95e8-1c9a9d962492" providerId="ADAL" clId="{3FBC77E1-FE42-4F9E-B4B2-3759F3328945}" dt="2026-04-28T00:08:13.400" v="12598"/>
          <ac:spMkLst>
            <pc:docMk/>
            <pc:sldMk cId="140522710" sldId="918"/>
            <ac:spMk id="22" creationId="{2FB2DA47-ABD0-4724-A60B-60C10B019BB1}"/>
          </ac:spMkLst>
        </pc:spChg>
        <pc:spChg chg="add mod">
          <ac:chgData name="Stalin Jacob Wilson Packia Dhas" userId="050d7d71-3621-4503-95e8-1c9a9d962492" providerId="ADAL" clId="{3FBC77E1-FE42-4F9E-B4B2-3759F3328945}" dt="2026-04-28T00:08:13.400" v="12607"/>
          <ac:spMkLst>
            <pc:docMk/>
            <pc:sldMk cId="140522710" sldId="918"/>
            <ac:spMk id="23" creationId="{F9DDA3DF-A3DD-47F4-B0EB-FBD719FEE9FF}"/>
          </ac:spMkLst>
        </pc:spChg>
        <pc:spChg chg="add mod">
          <ac:chgData name="Stalin Jacob Wilson Packia Dhas" userId="050d7d71-3621-4503-95e8-1c9a9d962492" providerId="ADAL" clId="{3FBC77E1-FE42-4F9E-B4B2-3759F3328945}" dt="2026-04-28T00:08:13.406" v="12618"/>
          <ac:spMkLst>
            <pc:docMk/>
            <pc:sldMk cId="140522710" sldId="918"/>
            <ac:spMk id="24" creationId="{328AFAAF-1370-4212-8CC1-6F6F67EFAA0C}"/>
          </ac:spMkLst>
        </pc:spChg>
        <pc:spChg chg="add mod">
          <ac:chgData name="Stalin Jacob Wilson Packia Dhas" userId="050d7d71-3621-4503-95e8-1c9a9d962492" providerId="ADAL" clId="{3FBC77E1-FE42-4F9E-B4B2-3759F3328945}" dt="2026-04-28T00:08:13.416" v="12628"/>
          <ac:spMkLst>
            <pc:docMk/>
            <pc:sldMk cId="140522710" sldId="918"/>
            <ac:spMk id="25" creationId="{4D516B13-A8D9-4623-B6A1-7B155A714831}"/>
          </ac:spMkLst>
        </pc:spChg>
        <pc:spChg chg="add mod">
          <ac:chgData name="Stalin Jacob Wilson Packia Dhas" userId="050d7d71-3621-4503-95e8-1c9a9d962492" providerId="ADAL" clId="{3FBC77E1-FE42-4F9E-B4B2-3759F3328945}" dt="2026-04-28T00:08:13.464" v="12644"/>
          <ac:spMkLst>
            <pc:docMk/>
            <pc:sldMk cId="140522710" sldId="918"/>
            <ac:spMk id="26" creationId="{884954E2-268A-462A-8D38-EE8C40831473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9:56.687" v="21580" actId="47"/>
        <pc:sldMkLst>
          <pc:docMk/>
          <pc:sldMk cId="1727670482" sldId="919"/>
        </pc:sldMkLst>
        <pc:spChg chg="mod">
          <ac:chgData name="Stalin Jacob Wilson Packia Dhas" userId="050d7d71-3621-4503-95e8-1c9a9d962492" providerId="ADAL" clId="{3FBC77E1-FE42-4F9E-B4B2-3759F3328945}" dt="2026-04-28T00:19:16.408" v="18644" actId="404"/>
          <ac:spMkLst>
            <pc:docMk/>
            <pc:sldMk cId="1727670482" sldId="91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15.525" v="12649"/>
          <ac:spMkLst>
            <pc:docMk/>
            <pc:sldMk cId="1727670482" sldId="91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15.541" v="12660"/>
          <ac:spMkLst>
            <pc:docMk/>
            <pc:sldMk cId="1727670482" sldId="919"/>
            <ac:spMk id="4" creationId="{025DB2B9-C08E-40EB-84B0-F924C1D4EB44}"/>
          </ac:spMkLst>
        </pc:spChg>
        <pc:spChg chg="add mod">
          <ac:chgData name="Stalin Jacob Wilson Packia Dhas" userId="050d7d71-3621-4503-95e8-1c9a9d962492" providerId="ADAL" clId="{3FBC77E1-FE42-4F9E-B4B2-3759F3328945}" dt="2026-04-28T00:08:15.553" v="12672"/>
          <ac:spMkLst>
            <pc:docMk/>
            <pc:sldMk cId="1727670482" sldId="919"/>
            <ac:spMk id="5" creationId="{7751958D-5326-48E3-8EC6-F86DF25E9EAB}"/>
          </ac:spMkLst>
        </pc:spChg>
        <pc:spChg chg="add mod">
          <ac:chgData name="Stalin Jacob Wilson Packia Dhas" userId="050d7d71-3621-4503-95e8-1c9a9d962492" providerId="ADAL" clId="{3FBC77E1-FE42-4F9E-B4B2-3759F3328945}" dt="2026-04-28T00:08:15.557" v="12679"/>
          <ac:spMkLst>
            <pc:docMk/>
            <pc:sldMk cId="1727670482" sldId="919"/>
            <ac:spMk id="6" creationId="{BC208BD2-B24B-4ACE-AA1D-F909BC95B72A}"/>
          </ac:spMkLst>
        </pc:spChg>
        <pc:spChg chg="add mod">
          <ac:chgData name="Stalin Jacob Wilson Packia Dhas" userId="050d7d71-3621-4503-95e8-1c9a9d962492" providerId="ADAL" clId="{3FBC77E1-FE42-4F9E-B4B2-3759F3328945}" dt="2026-04-28T00:08:15.565" v="12686"/>
          <ac:spMkLst>
            <pc:docMk/>
            <pc:sldMk cId="1727670482" sldId="919"/>
            <ac:spMk id="7" creationId="{C7CD9360-0349-4585-A5F5-9CC54F8C7178}"/>
          </ac:spMkLst>
        </pc:spChg>
        <pc:spChg chg="add mod">
          <ac:chgData name="Stalin Jacob Wilson Packia Dhas" userId="050d7d71-3621-4503-95e8-1c9a9d962492" providerId="ADAL" clId="{3FBC77E1-FE42-4F9E-B4B2-3759F3328945}" dt="2026-04-28T00:08:15.566" v="12695"/>
          <ac:spMkLst>
            <pc:docMk/>
            <pc:sldMk cId="1727670482" sldId="919"/>
            <ac:spMk id="8" creationId="{EEE5954A-94E4-479F-A708-41BB317BF6D9}"/>
          </ac:spMkLst>
        </pc:spChg>
        <pc:spChg chg="add mod">
          <ac:chgData name="Stalin Jacob Wilson Packia Dhas" userId="050d7d71-3621-4503-95e8-1c9a9d962492" providerId="ADAL" clId="{3FBC77E1-FE42-4F9E-B4B2-3759F3328945}" dt="2026-04-28T00:08:15.582" v="12702"/>
          <ac:spMkLst>
            <pc:docMk/>
            <pc:sldMk cId="1727670482" sldId="919"/>
            <ac:spMk id="9" creationId="{D99EE365-F659-4299-8A35-C38B013501AD}"/>
          </ac:spMkLst>
        </pc:spChg>
        <pc:spChg chg="add mod">
          <ac:chgData name="Stalin Jacob Wilson Packia Dhas" userId="050d7d71-3621-4503-95e8-1c9a9d962492" providerId="ADAL" clId="{3FBC77E1-FE42-4F9E-B4B2-3759F3328945}" dt="2026-04-28T00:08:15.608" v="12709"/>
          <ac:spMkLst>
            <pc:docMk/>
            <pc:sldMk cId="1727670482" sldId="919"/>
            <ac:spMk id="10" creationId="{DAB39AF4-1733-4164-B92F-75B0155EF4B1}"/>
          </ac:spMkLst>
        </pc:spChg>
        <pc:spChg chg="add mod">
          <ac:chgData name="Stalin Jacob Wilson Packia Dhas" userId="050d7d71-3621-4503-95e8-1c9a9d962492" providerId="ADAL" clId="{3FBC77E1-FE42-4F9E-B4B2-3759F3328945}" dt="2026-04-28T00:08:15.633" v="12719"/>
          <ac:spMkLst>
            <pc:docMk/>
            <pc:sldMk cId="1727670482" sldId="919"/>
            <ac:spMk id="11" creationId="{DB2E1AFA-85BE-4B96-A4B5-9A40B9388C3D}"/>
          </ac:spMkLst>
        </pc:spChg>
        <pc:spChg chg="add mod">
          <ac:chgData name="Stalin Jacob Wilson Packia Dhas" userId="050d7d71-3621-4503-95e8-1c9a9d962492" providerId="ADAL" clId="{3FBC77E1-FE42-4F9E-B4B2-3759F3328945}" dt="2026-04-28T00:08:15.641" v="12728"/>
          <ac:spMkLst>
            <pc:docMk/>
            <pc:sldMk cId="1727670482" sldId="919"/>
            <ac:spMk id="12" creationId="{269324EA-80EB-47E1-9087-0379CE0ED283}"/>
          </ac:spMkLst>
        </pc:spChg>
        <pc:spChg chg="add mod">
          <ac:chgData name="Stalin Jacob Wilson Packia Dhas" userId="050d7d71-3621-4503-95e8-1c9a9d962492" providerId="ADAL" clId="{3FBC77E1-FE42-4F9E-B4B2-3759F3328945}" dt="2026-04-28T00:08:15.649" v="12739"/>
          <ac:spMkLst>
            <pc:docMk/>
            <pc:sldMk cId="1727670482" sldId="919"/>
            <ac:spMk id="13" creationId="{380C631F-080D-4F55-8026-571BDFC5D66E}"/>
          </ac:spMkLst>
        </pc:spChg>
        <pc:spChg chg="add mod">
          <ac:chgData name="Stalin Jacob Wilson Packia Dhas" userId="050d7d71-3621-4503-95e8-1c9a9d962492" providerId="ADAL" clId="{3FBC77E1-FE42-4F9E-B4B2-3759F3328945}" dt="2026-04-28T00:08:15.657" v="12749"/>
          <ac:spMkLst>
            <pc:docMk/>
            <pc:sldMk cId="1727670482" sldId="919"/>
            <ac:spMk id="14" creationId="{D254B12F-D88B-41D0-9F2D-53CCDF2E5435}"/>
          </ac:spMkLst>
        </pc:spChg>
        <pc:spChg chg="add mod">
          <ac:chgData name="Stalin Jacob Wilson Packia Dhas" userId="050d7d71-3621-4503-95e8-1c9a9d962492" providerId="ADAL" clId="{3FBC77E1-FE42-4F9E-B4B2-3759F3328945}" dt="2026-04-28T00:08:15.657" v="12759"/>
          <ac:spMkLst>
            <pc:docMk/>
            <pc:sldMk cId="1727670482" sldId="919"/>
            <ac:spMk id="15" creationId="{7315A91A-70DB-4CEC-9204-2ED193C4A665}"/>
          </ac:spMkLst>
        </pc:spChg>
        <pc:spChg chg="add mod">
          <ac:chgData name="Stalin Jacob Wilson Packia Dhas" userId="050d7d71-3621-4503-95e8-1c9a9d962492" providerId="ADAL" clId="{3FBC77E1-FE42-4F9E-B4B2-3759F3328945}" dt="2026-04-28T00:08:15.666" v="12768"/>
          <ac:spMkLst>
            <pc:docMk/>
            <pc:sldMk cId="1727670482" sldId="919"/>
            <ac:spMk id="16" creationId="{1F6CA055-B709-49C5-AFD3-B67A4D49A149}"/>
          </ac:spMkLst>
        </pc:spChg>
        <pc:spChg chg="add mod">
          <ac:chgData name="Stalin Jacob Wilson Packia Dhas" userId="050d7d71-3621-4503-95e8-1c9a9d962492" providerId="ADAL" clId="{3FBC77E1-FE42-4F9E-B4B2-3759F3328945}" dt="2026-04-28T00:08:15.682" v="12779"/>
          <ac:spMkLst>
            <pc:docMk/>
            <pc:sldMk cId="1727670482" sldId="919"/>
            <ac:spMk id="17" creationId="{3F00B6F3-AE22-4B59-B76E-7652BAB777B5}"/>
          </ac:spMkLst>
        </pc:spChg>
        <pc:spChg chg="add mod">
          <ac:chgData name="Stalin Jacob Wilson Packia Dhas" userId="050d7d71-3621-4503-95e8-1c9a9d962492" providerId="ADAL" clId="{3FBC77E1-FE42-4F9E-B4B2-3759F3328945}" dt="2026-04-28T00:08:15.688" v="12789"/>
          <ac:spMkLst>
            <pc:docMk/>
            <pc:sldMk cId="1727670482" sldId="919"/>
            <ac:spMk id="18" creationId="{F545BB2A-5A11-4B29-B7DB-949857582BF8}"/>
          </ac:spMkLst>
        </pc:spChg>
        <pc:spChg chg="add mod">
          <ac:chgData name="Stalin Jacob Wilson Packia Dhas" userId="050d7d71-3621-4503-95e8-1c9a9d962492" providerId="ADAL" clId="{3FBC77E1-FE42-4F9E-B4B2-3759F3328945}" dt="2026-04-28T00:08:15.697" v="12799"/>
          <ac:spMkLst>
            <pc:docMk/>
            <pc:sldMk cId="1727670482" sldId="919"/>
            <ac:spMk id="19" creationId="{BCF996C6-7420-429B-9258-F273CABC6583}"/>
          </ac:spMkLst>
        </pc:spChg>
        <pc:spChg chg="add mod">
          <ac:chgData name="Stalin Jacob Wilson Packia Dhas" userId="050d7d71-3621-4503-95e8-1c9a9d962492" providerId="ADAL" clId="{3FBC77E1-FE42-4F9E-B4B2-3759F3328945}" dt="2026-04-28T00:08:15.705" v="12808"/>
          <ac:spMkLst>
            <pc:docMk/>
            <pc:sldMk cId="1727670482" sldId="919"/>
            <ac:spMk id="20" creationId="{B0A2B011-CDCC-4B2C-917B-2AE0DE80B2A1}"/>
          </ac:spMkLst>
        </pc:spChg>
        <pc:spChg chg="add mod">
          <ac:chgData name="Stalin Jacob Wilson Packia Dhas" userId="050d7d71-3621-4503-95e8-1c9a9d962492" providerId="ADAL" clId="{3FBC77E1-FE42-4F9E-B4B2-3759F3328945}" dt="2026-04-28T00:08:15.713" v="12819"/>
          <ac:spMkLst>
            <pc:docMk/>
            <pc:sldMk cId="1727670482" sldId="919"/>
            <ac:spMk id="21" creationId="{3F2FD6AE-FB28-431E-B112-79A7EA5C5BFE}"/>
          </ac:spMkLst>
        </pc:spChg>
        <pc:spChg chg="add mod">
          <ac:chgData name="Stalin Jacob Wilson Packia Dhas" userId="050d7d71-3621-4503-95e8-1c9a9d962492" providerId="ADAL" clId="{3FBC77E1-FE42-4F9E-B4B2-3759F3328945}" dt="2026-04-28T00:08:15.722" v="12829"/>
          <ac:spMkLst>
            <pc:docMk/>
            <pc:sldMk cId="1727670482" sldId="919"/>
            <ac:spMk id="22" creationId="{7931738B-99EC-4BBE-9D45-2351D16DD7A6}"/>
          </ac:spMkLst>
        </pc:spChg>
        <pc:spChg chg="add mod">
          <ac:chgData name="Stalin Jacob Wilson Packia Dhas" userId="050d7d71-3621-4503-95e8-1c9a9d962492" providerId="ADAL" clId="{3FBC77E1-FE42-4F9E-B4B2-3759F3328945}" dt="2026-04-28T00:08:15.730" v="12839"/>
          <ac:spMkLst>
            <pc:docMk/>
            <pc:sldMk cId="1727670482" sldId="919"/>
            <ac:spMk id="23" creationId="{49781FF9-6EA3-4B2F-BB0C-84843884D161}"/>
          </ac:spMkLst>
        </pc:spChg>
        <pc:spChg chg="add mod">
          <ac:chgData name="Stalin Jacob Wilson Packia Dhas" userId="050d7d71-3621-4503-95e8-1c9a9d962492" providerId="ADAL" clId="{3FBC77E1-FE42-4F9E-B4B2-3759F3328945}" dt="2026-04-28T00:08:15.736" v="12848"/>
          <ac:spMkLst>
            <pc:docMk/>
            <pc:sldMk cId="1727670482" sldId="919"/>
            <ac:spMk id="24" creationId="{7DC88CFB-5ED0-44C2-93E4-A74D97C5F537}"/>
          </ac:spMkLst>
        </pc:spChg>
        <pc:spChg chg="add mod">
          <ac:chgData name="Stalin Jacob Wilson Packia Dhas" userId="050d7d71-3621-4503-95e8-1c9a9d962492" providerId="ADAL" clId="{3FBC77E1-FE42-4F9E-B4B2-3759F3328945}" dt="2026-04-28T00:08:15.741" v="12859"/>
          <ac:spMkLst>
            <pc:docMk/>
            <pc:sldMk cId="1727670482" sldId="919"/>
            <ac:spMk id="25" creationId="{5A00A30A-BEF0-41A3-97B7-80510799F572}"/>
          </ac:spMkLst>
        </pc:spChg>
        <pc:spChg chg="add mod">
          <ac:chgData name="Stalin Jacob Wilson Packia Dhas" userId="050d7d71-3621-4503-95e8-1c9a9d962492" providerId="ADAL" clId="{3FBC77E1-FE42-4F9E-B4B2-3759F3328945}" dt="2026-04-28T00:08:15.748" v="12869"/>
          <ac:spMkLst>
            <pc:docMk/>
            <pc:sldMk cId="1727670482" sldId="919"/>
            <ac:spMk id="26" creationId="{ED1341A7-5ACB-4298-B445-8E6347B83171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9:56.829" v="21581" actId="47"/>
        <pc:sldMkLst>
          <pc:docMk/>
          <pc:sldMk cId="3390356490" sldId="920"/>
        </pc:sldMkLst>
        <pc:spChg chg="mod">
          <ac:chgData name="Stalin Jacob Wilson Packia Dhas" userId="050d7d71-3621-4503-95e8-1c9a9d962492" providerId="ADAL" clId="{3FBC77E1-FE42-4F9E-B4B2-3759F3328945}" dt="2026-04-28T00:19:27.907" v="18648" actId="404"/>
          <ac:spMkLst>
            <pc:docMk/>
            <pc:sldMk cId="3390356490" sldId="92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17.932" v="12874"/>
          <ac:spMkLst>
            <pc:docMk/>
            <pc:sldMk cId="3390356490" sldId="92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17.945" v="12885"/>
          <ac:spMkLst>
            <pc:docMk/>
            <pc:sldMk cId="3390356490" sldId="920"/>
            <ac:spMk id="4" creationId="{13678B48-E672-4A4F-8DAA-0B8F45785B04}"/>
          </ac:spMkLst>
        </pc:spChg>
        <pc:spChg chg="add mod">
          <ac:chgData name="Stalin Jacob Wilson Packia Dhas" userId="050d7d71-3621-4503-95e8-1c9a9d962492" providerId="ADAL" clId="{3FBC77E1-FE42-4F9E-B4B2-3759F3328945}" dt="2026-04-28T00:08:17.949" v="12897"/>
          <ac:spMkLst>
            <pc:docMk/>
            <pc:sldMk cId="3390356490" sldId="920"/>
            <ac:spMk id="5" creationId="{E19A419A-9D1A-4926-83FC-ED403BDBB84A}"/>
          </ac:spMkLst>
        </pc:spChg>
        <pc:spChg chg="add mod">
          <ac:chgData name="Stalin Jacob Wilson Packia Dhas" userId="050d7d71-3621-4503-95e8-1c9a9d962492" providerId="ADAL" clId="{3FBC77E1-FE42-4F9E-B4B2-3759F3328945}" dt="2026-04-28T00:08:17.949" v="12904"/>
          <ac:spMkLst>
            <pc:docMk/>
            <pc:sldMk cId="3390356490" sldId="920"/>
            <ac:spMk id="6" creationId="{17BB9B64-7271-4CA7-A8A1-4E67CFB5B0DF}"/>
          </ac:spMkLst>
        </pc:spChg>
        <pc:spChg chg="add mod">
          <ac:chgData name="Stalin Jacob Wilson Packia Dhas" userId="050d7d71-3621-4503-95e8-1c9a9d962492" providerId="ADAL" clId="{3FBC77E1-FE42-4F9E-B4B2-3759F3328945}" dt="2026-04-28T00:08:17.958" v="12911"/>
          <ac:spMkLst>
            <pc:docMk/>
            <pc:sldMk cId="3390356490" sldId="920"/>
            <ac:spMk id="7" creationId="{D9D4C136-7CB0-4464-8F10-357AC70CA1B2}"/>
          </ac:spMkLst>
        </pc:spChg>
        <pc:spChg chg="add mod">
          <ac:chgData name="Stalin Jacob Wilson Packia Dhas" userId="050d7d71-3621-4503-95e8-1c9a9d962492" providerId="ADAL" clId="{3FBC77E1-FE42-4F9E-B4B2-3759F3328945}" dt="2026-04-28T00:08:17.965" v="12918"/>
          <ac:spMkLst>
            <pc:docMk/>
            <pc:sldMk cId="3390356490" sldId="920"/>
            <ac:spMk id="8" creationId="{2C2BFCEC-37C3-4532-9725-2B74F2E323D7}"/>
          </ac:spMkLst>
        </pc:spChg>
        <pc:spChg chg="add mod">
          <ac:chgData name="Stalin Jacob Wilson Packia Dhas" userId="050d7d71-3621-4503-95e8-1c9a9d962492" providerId="ADAL" clId="{3FBC77E1-FE42-4F9E-B4B2-3759F3328945}" dt="2026-04-28T00:08:17.985" v="12925"/>
          <ac:spMkLst>
            <pc:docMk/>
            <pc:sldMk cId="3390356490" sldId="920"/>
            <ac:spMk id="9" creationId="{2BA9E5F9-E9D9-4643-AE9F-72CB6866E3F0}"/>
          </ac:spMkLst>
        </pc:spChg>
        <pc:spChg chg="add mod">
          <ac:chgData name="Stalin Jacob Wilson Packia Dhas" userId="050d7d71-3621-4503-95e8-1c9a9d962492" providerId="ADAL" clId="{3FBC77E1-FE42-4F9E-B4B2-3759F3328945}" dt="2026-04-28T00:08:18.002" v="12935"/>
          <ac:spMkLst>
            <pc:docMk/>
            <pc:sldMk cId="3390356490" sldId="920"/>
            <ac:spMk id="10" creationId="{2D8262AA-D958-4A02-A64E-CD874469BB42}"/>
          </ac:spMkLst>
        </pc:spChg>
        <pc:spChg chg="add mod">
          <ac:chgData name="Stalin Jacob Wilson Packia Dhas" userId="050d7d71-3621-4503-95e8-1c9a9d962492" providerId="ADAL" clId="{3FBC77E1-FE42-4F9E-B4B2-3759F3328945}" dt="2026-04-28T00:08:18.008" v="12944"/>
          <ac:spMkLst>
            <pc:docMk/>
            <pc:sldMk cId="3390356490" sldId="920"/>
            <ac:spMk id="11" creationId="{C58639CB-66E9-4033-8F36-B2281F33F49A}"/>
          </ac:spMkLst>
        </pc:spChg>
        <pc:spChg chg="add mod">
          <ac:chgData name="Stalin Jacob Wilson Packia Dhas" userId="050d7d71-3621-4503-95e8-1c9a9d962492" providerId="ADAL" clId="{3FBC77E1-FE42-4F9E-B4B2-3759F3328945}" dt="2026-04-28T00:08:18.016" v="12955"/>
          <ac:spMkLst>
            <pc:docMk/>
            <pc:sldMk cId="3390356490" sldId="920"/>
            <ac:spMk id="12" creationId="{8A0C5197-2596-4430-8960-92492B735D48}"/>
          </ac:spMkLst>
        </pc:spChg>
        <pc:spChg chg="add mod">
          <ac:chgData name="Stalin Jacob Wilson Packia Dhas" userId="050d7d71-3621-4503-95e8-1c9a9d962492" providerId="ADAL" clId="{3FBC77E1-FE42-4F9E-B4B2-3759F3328945}" dt="2026-04-28T00:08:18.016" v="12965"/>
          <ac:spMkLst>
            <pc:docMk/>
            <pc:sldMk cId="3390356490" sldId="920"/>
            <ac:spMk id="13" creationId="{56456786-843B-4B32-B978-37BFE8912E18}"/>
          </ac:spMkLst>
        </pc:spChg>
        <pc:spChg chg="add mod">
          <ac:chgData name="Stalin Jacob Wilson Packia Dhas" userId="050d7d71-3621-4503-95e8-1c9a9d962492" providerId="ADAL" clId="{3FBC77E1-FE42-4F9E-B4B2-3759F3328945}" dt="2026-04-28T00:08:18.024" v="12975"/>
          <ac:spMkLst>
            <pc:docMk/>
            <pc:sldMk cId="3390356490" sldId="920"/>
            <ac:spMk id="14" creationId="{5CBA3BE4-6BBB-4A6E-9883-D897E37F0DF2}"/>
          </ac:spMkLst>
        </pc:spChg>
        <pc:spChg chg="add mod">
          <ac:chgData name="Stalin Jacob Wilson Packia Dhas" userId="050d7d71-3621-4503-95e8-1c9a9d962492" providerId="ADAL" clId="{3FBC77E1-FE42-4F9E-B4B2-3759F3328945}" dt="2026-04-28T00:08:18.032" v="12984"/>
          <ac:spMkLst>
            <pc:docMk/>
            <pc:sldMk cId="3390356490" sldId="920"/>
            <ac:spMk id="15" creationId="{9F0CF6C7-3267-449A-A1CB-7AC8989CD4DC}"/>
          </ac:spMkLst>
        </pc:spChg>
        <pc:spChg chg="add mod">
          <ac:chgData name="Stalin Jacob Wilson Packia Dhas" userId="050d7d71-3621-4503-95e8-1c9a9d962492" providerId="ADAL" clId="{3FBC77E1-FE42-4F9E-B4B2-3759F3328945}" dt="2026-04-28T00:08:18.043" v="12995"/>
          <ac:spMkLst>
            <pc:docMk/>
            <pc:sldMk cId="3390356490" sldId="920"/>
            <ac:spMk id="16" creationId="{2EC6C1F3-5A02-4C5C-88F6-AAE6619E3A22}"/>
          </ac:spMkLst>
        </pc:spChg>
        <pc:spChg chg="add mod">
          <ac:chgData name="Stalin Jacob Wilson Packia Dhas" userId="050d7d71-3621-4503-95e8-1c9a9d962492" providerId="ADAL" clId="{3FBC77E1-FE42-4F9E-B4B2-3759F3328945}" dt="2026-04-28T00:08:18.049" v="13005"/>
          <ac:spMkLst>
            <pc:docMk/>
            <pc:sldMk cId="3390356490" sldId="920"/>
            <ac:spMk id="17" creationId="{6DA09FEC-F8BB-4437-9684-FB8587930A40}"/>
          </ac:spMkLst>
        </pc:spChg>
        <pc:spChg chg="add mod">
          <ac:chgData name="Stalin Jacob Wilson Packia Dhas" userId="050d7d71-3621-4503-95e8-1c9a9d962492" providerId="ADAL" clId="{3FBC77E1-FE42-4F9E-B4B2-3759F3328945}" dt="2026-04-28T00:08:18.057" v="13015"/>
          <ac:spMkLst>
            <pc:docMk/>
            <pc:sldMk cId="3390356490" sldId="920"/>
            <ac:spMk id="18" creationId="{68BC742C-AEE4-4ED1-8406-CCEF08DD9AE1}"/>
          </ac:spMkLst>
        </pc:spChg>
        <pc:spChg chg="add mod">
          <ac:chgData name="Stalin Jacob Wilson Packia Dhas" userId="050d7d71-3621-4503-95e8-1c9a9d962492" providerId="ADAL" clId="{3FBC77E1-FE42-4F9E-B4B2-3759F3328945}" dt="2026-04-28T00:08:18.057" v="13024"/>
          <ac:spMkLst>
            <pc:docMk/>
            <pc:sldMk cId="3390356490" sldId="920"/>
            <ac:spMk id="19" creationId="{F30709DF-12C1-4C0A-B9DC-7B84B36E2CA8}"/>
          </ac:spMkLst>
        </pc:spChg>
        <pc:spChg chg="add mod">
          <ac:chgData name="Stalin Jacob Wilson Packia Dhas" userId="050d7d71-3621-4503-95e8-1c9a9d962492" providerId="ADAL" clId="{3FBC77E1-FE42-4F9E-B4B2-3759F3328945}" dt="2026-04-28T00:08:18.065" v="13035"/>
          <ac:spMkLst>
            <pc:docMk/>
            <pc:sldMk cId="3390356490" sldId="920"/>
            <ac:spMk id="20" creationId="{223FF4D7-0140-4C6F-8490-F8CD7B05AB85}"/>
          </ac:spMkLst>
        </pc:spChg>
        <pc:spChg chg="add mod">
          <ac:chgData name="Stalin Jacob Wilson Packia Dhas" userId="050d7d71-3621-4503-95e8-1c9a9d962492" providerId="ADAL" clId="{3FBC77E1-FE42-4F9E-B4B2-3759F3328945}" dt="2026-04-28T00:08:18.081" v="13045"/>
          <ac:spMkLst>
            <pc:docMk/>
            <pc:sldMk cId="3390356490" sldId="920"/>
            <ac:spMk id="21" creationId="{95726BD2-9F83-41F5-BEA7-734876DF92ED}"/>
          </ac:spMkLst>
        </pc:spChg>
        <pc:spChg chg="add mod">
          <ac:chgData name="Stalin Jacob Wilson Packia Dhas" userId="050d7d71-3621-4503-95e8-1c9a9d962492" providerId="ADAL" clId="{3FBC77E1-FE42-4F9E-B4B2-3759F3328945}" dt="2026-04-28T00:08:18.082" v="13055"/>
          <ac:spMkLst>
            <pc:docMk/>
            <pc:sldMk cId="3390356490" sldId="920"/>
            <ac:spMk id="22" creationId="{98B9C7AC-470F-42E4-8000-39626144C07A}"/>
          </ac:spMkLst>
        </pc:spChg>
        <pc:spChg chg="add mod">
          <ac:chgData name="Stalin Jacob Wilson Packia Dhas" userId="050d7d71-3621-4503-95e8-1c9a9d962492" providerId="ADAL" clId="{3FBC77E1-FE42-4F9E-B4B2-3759F3328945}" dt="2026-04-28T00:08:18.090" v="13064"/>
          <ac:spMkLst>
            <pc:docMk/>
            <pc:sldMk cId="3390356490" sldId="920"/>
            <ac:spMk id="23" creationId="{67BE707A-7764-46EE-8FFE-C62B216C4ED9}"/>
          </ac:spMkLst>
        </pc:spChg>
        <pc:spChg chg="add mod">
          <ac:chgData name="Stalin Jacob Wilson Packia Dhas" userId="050d7d71-3621-4503-95e8-1c9a9d962492" providerId="ADAL" clId="{3FBC77E1-FE42-4F9E-B4B2-3759F3328945}" dt="2026-04-28T00:08:18.099" v="13075"/>
          <ac:spMkLst>
            <pc:docMk/>
            <pc:sldMk cId="3390356490" sldId="920"/>
            <ac:spMk id="24" creationId="{FF9C04EE-460B-4C00-B26D-8FEE548EB6D8}"/>
          </ac:spMkLst>
        </pc:spChg>
        <pc:spChg chg="add mod">
          <ac:chgData name="Stalin Jacob Wilson Packia Dhas" userId="050d7d71-3621-4503-95e8-1c9a9d962492" providerId="ADAL" clId="{3FBC77E1-FE42-4F9E-B4B2-3759F3328945}" dt="2026-04-28T00:08:18.107" v="13085"/>
          <ac:spMkLst>
            <pc:docMk/>
            <pc:sldMk cId="3390356490" sldId="920"/>
            <ac:spMk id="25" creationId="{B2BD484B-0F1D-49E1-AF1C-93CE1E43C4D7}"/>
          </ac:spMkLst>
        </pc:spChg>
        <pc:spChg chg="add mod">
          <ac:chgData name="Stalin Jacob Wilson Packia Dhas" userId="050d7d71-3621-4503-95e8-1c9a9d962492" providerId="ADAL" clId="{3FBC77E1-FE42-4F9E-B4B2-3759F3328945}" dt="2026-04-28T00:08:18.144" v="13101"/>
          <ac:spMkLst>
            <pc:docMk/>
            <pc:sldMk cId="3390356490" sldId="920"/>
            <ac:spMk id="26" creationId="{1E63C1A4-1261-4143-9F1B-21225FCD3320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9:56.955" v="21582" actId="47"/>
        <pc:sldMkLst>
          <pc:docMk/>
          <pc:sldMk cId="1514972646" sldId="921"/>
        </pc:sldMkLst>
        <pc:spChg chg="mod">
          <ac:chgData name="Stalin Jacob Wilson Packia Dhas" userId="050d7d71-3621-4503-95e8-1c9a9d962492" providerId="ADAL" clId="{3FBC77E1-FE42-4F9E-B4B2-3759F3328945}" dt="2026-04-28T00:19:35.294" v="18651" actId="404"/>
          <ac:spMkLst>
            <pc:docMk/>
            <pc:sldMk cId="1514972646" sldId="92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20.031" v="13106"/>
          <ac:spMkLst>
            <pc:docMk/>
            <pc:sldMk cId="1514972646" sldId="92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20.049" v="13117"/>
          <ac:spMkLst>
            <pc:docMk/>
            <pc:sldMk cId="1514972646" sldId="921"/>
            <ac:spMk id="4" creationId="{283E33F2-24AD-4C56-9E7A-0A99AE7025D5}"/>
          </ac:spMkLst>
        </pc:spChg>
        <pc:spChg chg="add mod">
          <ac:chgData name="Stalin Jacob Wilson Packia Dhas" userId="050d7d71-3621-4503-95e8-1c9a9d962492" providerId="ADAL" clId="{3FBC77E1-FE42-4F9E-B4B2-3759F3328945}" dt="2026-04-28T00:08:20.056" v="13129"/>
          <ac:spMkLst>
            <pc:docMk/>
            <pc:sldMk cId="1514972646" sldId="921"/>
            <ac:spMk id="5" creationId="{D2D8431E-845D-45EF-8360-244E41E8E977}"/>
          </ac:spMkLst>
        </pc:spChg>
        <pc:spChg chg="add mod">
          <ac:chgData name="Stalin Jacob Wilson Packia Dhas" userId="050d7d71-3621-4503-95e8-1c9a9d962492" providerId="ADAL" clId="{3FBC77E1-FE42-4F9E-B4B2-3759F3328945}" dt="2026-04-28T00:08:20.068" v="13136"/>
          <ac:spMkLst>
            <pc:docMk/>
            <pc:sldMk cId="1514972646" sldId="921"/>
            <ac:spMk id="6" creationId="{F4D815C4-CF93-4346-9435-D974987A143A}"/>
          </ac:spMkLst>
        </pc:spChg>
        <pc:spChg chg="add mod">
          <ac:chgData name="Stalin Jacob Wilson Packia Dhas" userId="050d7d71-3621-4503-95e8-1c9a9d962492" providerId="ADAL" clId="{3FBC77E1-FE42-4F9E-B4B2-3759F3328945}" dt="2026-04-28T00:08:20.073" v="13143"/>
          <ac:spMkLst>
            <pc:docMk/>
            <pc:sldMk cId="1514972646" sldId="921"/>
            <ac:spMk id="7" creationId="{DF3AF844-9074-42B9-B30B-4C85D03ECA35}"/>
          </ac:spMkLst>
        </pc:spChg>
        <pc:spChg chg="add mod">
          <ac:chgData name="Stalin Jacob Wilson Packia Dhas" userId="050d7d71-3621-4503-95e8-1c9a9d962492" providerId="ADAL" clId="{3FBC77E1-FE42-4F9E-B4B2-3759F3328945}" dt="2026-04-28T00:08:20.073" v="13152"/>
          <ac:spMkLst>
            <pc:docMk/>
            <pc:sldMk cId="1514972646" sldId="921"/>
            <ac:spMk id="8" creationId="{69E2828F-4863-4A3C-9FFE-F6C092C27F06}"/>
          </ac:spMkLst>
        </pc:spChg>
        <pc:spChg chg="add mod">
          <ac:chgData name="Stalin Jacob Wilson Packia Dhas" userId="050d7d71-3621-4503-95e8-1c9a9d962492" providerId="ADAL" clId="{3FBC77E1-FE42-4F9E-B4B2-3759F3328945}" dt="2026-04-28T00:08:20.099" v="13159"/>
          <ac:spMkLst>
            <pc:docMk/>
            <pc:sldMk cId="1514972646" sldId="921"/>
            <ac:spMk id="9" creationId="{5B6D2CE6-8B91-4FB0-8C51-848F778F76EA}"/>
          </ac:spMkLst>
        </pc:spChg>
        <pc:spChg chg="add mod">
          <ac:chgData name="Stalin Jacob Wilson Packia Dhas" userId="050d7d71-3621-4503-95e8-1c9a9d962492" providerId="ADAL" clId="{3FBC77E1-FE42-4F9E-B4B2-3759F3328945}" dt="2026-04-28T00:08:20.116" v="13166"/>
          <ac:spMkLst>
            <pc:docMk/>
            <pc:sldMk cId="1514972646" sldId="921"/>
            <ac:spMk id="10" creationId="{2D3D2637-DC5B-40FD-86B5-51F856E38011}"/>
          </ac:spMkLst>
        </pc:spChg>
        <pc:spChg chg="add mod">
          <ac:chgData name="Stalin Jacob Wilson Packia Dhas" userId="050d7d71-3621-4503-95e8-1c9a9d962492" providerId="ADAL" clId="{3FBC77E1-FE42-4F9E-B4B2-3759F3328945}" dt="2026-04-28T00:08:20.141" v="13176"/>
          <ac:spMkLst>
            <pc:docMk/>
            <pc:sldMk cId="1514972646" sldId="921"/>
            <ac:spMk id="11" creationId="{EE258530-DBBC-449A-AB8B-57446589CB47}"/>
          </ac:spMkLst>
        </pc:spChg>
        <pc:spChg chg="add mod">
          <ac:chgData name="Stalin Jacob Wilson Packia Dhas" userId="050d7d71-3621-4503-95e8-1c9a9d962492" providerId="ADAL" clId="{3FBC77E1-FE42-4F9E-B4B2-3759F3328945}" dt="2026-04-28T00:08:20.149" v="13185"/>
          <ac:spMkLst>
            <pc:docMk/>
            <pc:sldMk cId="1514972646" sldId="921"/>
            <ac:spMk id="12" creationId="{44966995-1442-4D1E-870E-68202B3E2A97}"/>
          </ac:spMkLst>
        </pc:spChg>
        <pc:spChg chg="add mod">
          <ac:chgData name="Stalin Jacob Wilson Packia Dhas" userId="050d7d71-3621-4503-95e8-1c9a9d962492" providerId="ADAL" clId="{3FBC77E1-FE42-4F9E-B4B2-3759F3328945}" dt="2026-04-28T00:08:20.157" v="13196"/>
          <ac:spMkLst>
            <pc:docMk/>
            <pc:sldMk cId="1514972646" sldId="921"/>
            <ac:spMk id="13" creationId="{02A17FF3-E25D-4EDF-909A-D0F33DD9FC10}"/>
          </ac:spMkLst>
        </pc:spChg>
        <pc:spChg chg="add mod">
          <ac:chgData name="Stalin Jacob Wilson Packia Dhas" userId="050d7d71-3621-4503-95e8-1c9a9d962492" providerId="ADAL" clId="{3FBC77E1-FE42-4F9E-B4B2-3759F3328945}" dt="2026-04-28T00:08:20.166" v="13206"/>
          <ac:spMkLst>
            <pc:docMk/>
            <pc:sldMk cId="1514972646" sldId="921"/>
            <ac:spMk id="14" creationId="{C1EA65BF-80A3-4E7B-BE23-541AB04C493A}"/>
          </ac:spMkLst>
        </pc:spChg>
        <pc:spChg chg="add mod">
          <ac:chgData name="Stalin Jacob Wilson Packia Dhas" userId="050d7d71-3621-4503-95e8-1c9a9d962492" providerId="ADAL" clId="{3FBC77E1-FE42-4F9E-B4B2-3759F3328945}" dt="2026-04-28T00:08:20.176" v="13216"/>
          <ac:spMkLst>
            <pc:docMk/>
            <pc:sldMk cId="1514972646" sldId="921"/>
            <ac:spMk id="15" creationId="{D3212D78-1488-4F2B-B283-49BCEE26A002}"/>
          </ac:spMkLst>
        </pc:spChg>
        <pc:spChg chg="add mod">
          <ac:chgData name="Stalin Jacob Wilson Packia Dhas" userId="050d7d71-3621-4503-95e8-1c9a9d962492" providerId="ADAL" clId="{3FBC77E1-FE42-4F9E-B4B2-3759F3328945}" dt="2026-04-28T00:08:20.181" v="13225"/>
          <ac:spMkLst>
            <pc:docMk/>
            <pc:sldMk cId="1514972646" sldId="921"/>
            <ac:spMk id="16" creationId="{0CA3DAF9-9AFD-4F34-A565-DB0F2A4C37AB}"/>
          </ac:spMkLst>
        </pc:spChg>
        <pc:spChg chg="add mod">
          <ac:chgData name="Stalin Jacob Wilson Packia Dhas" userId="050d7d71-3621-4503-95e8-1c9a9d962492" providerId="ADAL" clId="{3FBC77E1-FE42-4F9E-B4B2-3759F3328945}" dt="2026-04-28T00:08:20.190" v="13236"/>
          <ac:spMkLst>
            <pc:docMk/>
            <pc:sldMk cId="1514972646" sldId="921"/>
            <ac:spMk id="17" creationId="{03550301-9BE7-4BCE-B958-6768282C900D}"/>
          </ac:spMkLst>
        </pc:spChg>
        <pc:spChg chg="add mod">
          <ac:chgData name="Stalin Jacob Wilson Packia Dhas" userId="050d7d71-3621-4503-95e8-1c9a9d962492" providerId="ADAL" clId="{3FBC77E1-FE42-4F9E-B4B2-3759F3328945}" dt="2026-04-28T00:08:20.190" v="13246"/>
          <ac:spMkLst>
            <pc:docMk/>
            <pc:sldMk cId="1514972646" sldId="921"/>
            <ac:spMk id="18" creationId="{C11F5985-492A-4323-9DCF-5F82CF2402E1}"/>
          </ac:spMkLst>
        </pc:spChg>
        <pc:spChg chg="add mod">
          <ac:chgData name="Stalin Jacob Wilson Packia Dhas" userId="050d7d71-3621-4503-95e8-1c9a9d962492" providerId="ADAL" clId="{3FBC77E1-FE42-4F9E-B4B2-3759F3328945}" dt="2026-04-28T00:19:44.628" v="18660" actId="20577"/>
          <ac:spMkLst>
            <pc:docMk/>
            <pc:sldMk cId="1514972646" sldId="921"/>
            <ac:spMk id="19" creationId="{6BDB203A-803B-455F-9EED-658229B343FC}"/>
          </ac:spMkLst>
        </pc:spChg>
        <pc:spChg chg="add mod">
          <ac:chgData name="Stalin Jacob Wilson Packia Dhas" userId="050d7d71-3621-4503-95e8-1c9a9d962492" providerId="ADAL" clId="{3FBC77E1-FE42-4F9E-B4B2-3759F3328945}" dt="2026-04-28T00:08:20.207" v="13265"/>
          <ac:spMkLst>
            <pc:docMk/>
            <pc:sldMk cId="1514972646" sldId="921"/>
            <ac:spMk id="20" creationId="{928C41AA-B93D-4478-8C6F-47465A1C1EF0}"/>
          </ac:spMkLst>
        </pc:spChg>
        <pc:spChg chg="add mod">
          <ac:chgData name="Stalin Jacob Wilson Packia Dhas" userId="050d7d71-3621-4503-95e8-1c9a9d962492" providerId="ADAL" clId="{3FBC77E1-FE42-4F9E-B4B2-3759F3328945}" dt="2026-04-28T00:08:20.207" v="13276"/>
          <ac:spMkLst>
            <pc:docMk/>
            <pc:sldMk cId="1514972646" sldId="921"/>
            <ac:spMk id="21" creationId="{ECFEA19B-3B31-4AC9-8701-084132C68E76}"/>
          </ac:spMkLst>
        </pc:spChg>
        <pc:spChg chg="add mod">
          <ac:chgData name="Stalin Jacob Wilson Packia Dhas" userId="050d7d71-3621-4503-95e8-1c9a9d962492" providerId="ADAL" clId="{3FBC77E1-FE42-4F9E-B4B2-3759F3328945}" dt="2026-04-28T00:08:20.216" v="13286"/>
          <ac:spMkLst>
            <pc:docMk/>
            <pc:sldMk cId="1514972646" sldId="921"/>
            <ac:spMk id="22" creationId="{3D42551A-7317-4F56-BA30-473234EAB333}"/>
          </ac:spMkLst>
        </pc:spChg>
        <pc:spChg chg="add mod">
          <ac:chgData name="Stalin Jacob Wilson Packia Dhas" userId="050d7d71-3621-4503-95e8-1c9a9d962492" providerId="ADAL" clId="{3FBC77E1-FE42-4F9E-B4B2-3759F3328945}" dt="2026-04-28T00:08:20.224" v="13296"/>
          <ac:spMkLst>
            <pc:docMk/>
            <pc:sldMk cId="1514972646" sldId="921"/>
            <ac:spMk id="23" creationId="{6ADB9187-5EAE-49DF-BA1A-00B8D0F63A21}"/>
          </ac:spMkLst>
        </pc:spChg>
        <pc:spChg chg="add mod">
          <ac:chgData name="Stalin Jacob Wilson Packia Dhas" userId="050d7d71-3621-4503-95e8-1c9a9d962492" providerId="ADAL" clId="{3FBC77E1-FE42-4F9E-B4B2-3759F3328945}" dt="2026-04-28T00:08:20.224" v="13305"/>
          <ac:spMkLst>
            <pc:docMk/>
            <pc:sldMk cId="1514972646" sldId="921"/>
            <ac:spMk id="24" creationId="{85629FE8-694D-43DD-A143-93AB2F81BDE4}"/>
          </ac:spMkLst>
        </pc:spChg>
        <pc:spChg chg="add mod">
          <ac:chgData name="Stalin Jacob Wilson Packia Dhas" userId="050d7d71-3621-4503-95e8-1c9a9d962492" providerId="ADAL" clId="{3FBC77E1-FE42-4F9E-B4B2-3759F3328945}" dt="2026-04-28T00:08:20.232" v="13316"/>
          <ac:spMkLst>
            <pc:docMk/>
            <pc:sldMk cId="1514972646" sldId="921"/>
            <ac:spMk id="25" creationId="{20C01616-C763-43E3-85E4-0F8957936803}"/>
          </ac:spMkLst>
        </pc:spChg>
        <pc:spChg chg="add mod">
          <ac:chgData name="Stalin Jacob Wilson Packia Dhas" userId="050d7d71-3621-4503-95e8-1c9a9d962492" providerId="ADAL" clId="{3FBC77E1-FE42-4F9E-B4B2-3759F3328945}" dt="2026-04-28T00:08:20.241" v="13326"/>
          <ac:spMkLst>
            <pc:docMk/>
            <pc:sldMk cId="1514972646" sldId="921"/>
            <ac:spMk id="26" creationId="{579A19D3-5788-411F-A69B-524737A95E2F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9:57.098" v="21583" actId="47"/>
        <pc:sldMkLst>
          <pc:docMk/>
          <pc:sldMk cId="2068285740" sldId="922"/>
        </pc:sldMkLst>
        <pc:spChg chg="mod">
          <ac:chgData name="Stalin Jacob Wilson Packia Dhas" userId="050d7d71-3621-4503-95e8-1c9a9d962492" providerId="ADAL" clId="{3FBC77E1-FE42-4F9E-B4B2-3759F3328945}" dt="2026-04-28T00:20:08.315" v="18673" actId="404"/>
          <ac:spMkLst>
            <pc:docMk/>
            <pc:sldMk cId="2068285740" sldId="92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22.293" v="13331"/>
          <ac:spMkLst>
            <pc:docMk/>
            <pc:sldMk cId="2068285740" sldId="92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22.308" v="13342"/>
          <ac:spMkLst>
            <pc:docMk/>
            <pc:sldMk cId="2068285740" sldId="922"/>
            <ac:spMk id="4" creationId="{70AEBD56-D1BA-4B65-8B6D-49A8837403C8}"/>
          </ac:spMkLst>
        </pc:spChg>
        <pc:spChg chg="add mod">
          <ac:chgData name="Stalin Jacob Wilson Packia Dhas" userId="050d7d71-3621-4503-95e8-1c9a9d962492" providerId="ADAL" clId="{3FBC77E1-FE42-4F9E-B4B2-3759F3328945}" dt="2026-04-28T00:08:22.316" v="13354"/>
          <ac:spMkLst>
            <pc:docMk/>
            <pc:sldMk cId="2068285740" sldId="922"/>
            <ac:spMk id="5" creationId="{B1E0AF26-13C4-4826-A6E6-20F2D1EC1B3B}"/>
          </ac:spMkLst>
        </pc:spChg>
        <pc:spChg chg="add mod">
          <ac:chgData name="Stalin Jacob Wilson Packia Dhas" userId="050d7d71-3621-4503-95e8-1c9a9d962492" providerId="ADAL" clId="{3FBC77E1-FE42-4F9E-B4B2-3759F3328945}" dt="2026-04-28T00:08:22.316" v="13361"/>
          <ac:spMkLst>
            <pc:docMk/>
            <pc:sldMk cId="2068285740" sldId="922"/>
            <ac:spMk id="6" creationId="{EEBA313A-D6AB-4F54-8D95-9AB338939757}"/>
          </ac:spMkLst>
        </pc:spChg>
        <pc:spChg chg="add mod">
          <ac:chgData name="Stalin Jacob Wilson Packia Dhas" userId="050d7d71-3621-4503-95e8-1c9a9d962492" providerId="ADAL" clId="{3FBC77E1-FE42-4F9E-B4B2-3759F3328945}" dt="2026-04-28T00:08:22.324" v="13368"/>
          <ac:spMkLst>
            <pc:docMk/>
            <pc:sldMk cId="2068285740" sldId="922"/>
            <ac:spMk id="7" creationId="{DA65DD50-3FBD-4C73-A9C6-BB5E46EEF879}"/>
          </ac:spMkLst>
        </pc:spChg>
        <pc:spChg chg="add mod">
          <ac:chgData name="Stalin Jacob Wilson Packia Dhas" userId="050d7d71-3621-4503-95e8-1c9a9d962492" providerId="ADAL" clId="{3FBC77E1-FE42-4F9E-B4B2-3759F3328945}" dt="2026-04-28T00:08:22.341" v="13375"/>
          <ac:spMkLst>
            <pc:docMk/>
            <pc:sldMk cId="2068285740" sldId="922"/>
            <ac:spMk id="8" creationId="{62FE1941-6A5D-4E56-9BF5-19ED7705F0B3}"/>
          </ac:spMkLst>
        </pc:spChg>
        <pc:spChg chg="add mod">
          <ac:chgData name="Stalin Jacob Wilson Packia Dhas" userId="050d7d71-3621-4503-95e8-1c9a9d962492" providerId="ADAL" clId="{3FBC77E1-FE42-4F9E-B4B2-3759F3328945}" dt="2026-04-28T00:08:22.350" v="13382"/>
          <ac:spMkLst>
            <pc:docMk/>
            <pc:sldMk cId="2068285740" sldId="922"/>
            <ac:spMk id="9" creationId="{7690AEE9-3AF3-4B77-9117-0894B88CFA4E}"/>
          </ac:spMkLst>
        </pc:spChg>
        <pc:spChg chg="add mod">
          <ac:chgData name="Stalin Jacob Wilson Packia Dhas" userId="050d7d71-3621-4503-95e8-1c9a9d962492" providerId="ADAL" clId="{3FBC77E1-FE42-4F9E-B4B2-3759F3328945}" dt="2026-04-28T00:08:22.366" v="13392"/>
          <ac:spMkLst>
            <pc:docMk/>
            <pc:sldMk cId="2068285740" sldId="922"/>
            <ac:spMk id="10" creationId="{D640C00E-C391-429F-8F34-AF40AA79F71E}"/>
          </ac:spMkLst>
        </pc:spChg>
        <pc:spChg chg="add mod">
          <ac:chgData name="Stalin Jacob Wilson Packia Dhas" userId="050d7d71-3621-4503-95e8-1c9a9d962492" providerId="ADAL" clId="{3FBC77E1-FE42-4F9E-B4B2-3759F3328945}" dt="2026-04-28T00:08:22.374" v="13401"/>
          <ac:spMkLst>
            <pc:docMk/>
            <pc:sldMk cId="2068285740" sldId="922"/>
            <ac:spMk id="11" creationId="{73D2EACD-319F-405F-BEB8-70368C2D8B78}"/>
          </ac:spMkLst>
        </pc:spChg>
        <pc:spChg chg="add mod">
          <ac:chgData name="Stalin Jacob Wilson Packia Dhas" userId="050d7d71-3621-4503-95e8-1c9a9d962492" providerId="ADAL" clId="{3FBC77E1-FE42-4F9E-B4B2-3759F3328945}" dt="2026-04-28T00:08:22.383" v="13412"/>
          <ac:spMkLst>
            <pc:docMk/>
            <pc:sldMk cId="2068285740" sldId="922"/>
            <ac:spMk id="12" creationId="{81BB5F23-552C-46C6-9741-F4BB297FE6FF}"/>
          </ac:spMkLst>
        </pc:spChg>
        <pc:spChg chg="add mod">
          <ac:chgData name="Stalin Jacob Wilson Packia Dhas" userId="050d7d71-3621-4503-95e8-1c9a9d962492" providerId="ADAL" clId="{3FBC77E1-FE42-4F9E-B4B2-3759F3328945}" dt="2026-04-28T00:08:22.390" v="13422"/>
          <ac:spMkLst>
            <pc:docMk/>
            <pc:sldMk cId="2068285740" sldId="922"/>
            <ac:spMk id="13" creationId="{36F374E1-A530-4FFD-94BF-6688CD09354B}"/>
          </ac:spMkLst>
        </pc:spChg>
        <pc:spChg chg="add mod">
          <ac:chgData name="Stalin Jacob Wilson Packia Dhas" userId="050d7d71-3621-4503-95e8-1c9a9d962492" providerId="ADAL" clId="{3FBC77E1-FE42-4F9E-B4B2-3759F3328945}" dt="2026-04-28T00:08:22.400" v="13432"/>
          <ac:spMkLst>
            <pc:docMk/>
            <pc:sldMk cId="2068285740" sldId="922"/>
            <ac:spMk id="14" creationId="{F060AAA2-CCF4-4A87-B7D6-5221B849498F}"/>
          </ac:spMkLst>
        </pc:spChg>
        <pc:spChg chg="add mod">
          <ac:chgData name="Stalin Jacob Wilson Packia Dhas" userId="050d7d71-3621-4503-95e8-1c9a9d962492" providerId="ADAL" clId="{3FBC77E1-FE42-4F9E-B4B2-3759F3328945}" dt="2026-04-28T00:08:22.407" v="13441"/>
          <ac:spMkLst>
            <pc:docMk/>
            <pc:sldMk cId="2068285740" sldId="922"/>
            <ac:spMk id="15" creationId="{0A82462C-1083-4E00-8079-77305AF36826}"/>
          </ac:spMkLst>
        </pc:spChg>
        <pc:spChg chg="add mod">
          <ac:chgData name="Stalin Jacob Wilson Packia Dhas" userId="050d7d71-3621-4503-95e8-1c9a9d962492" providerId="ADAL" clId="{3FBC77E1-FE42-4F9E-B4B2-3759F3328945}" dt="2026-04-28T00:08:22.407" v="13452"/>
          <ac:spMkLst>
            <pc:docMk/>
            <pc:sldMk cId="2068285740" sldId="922"/>
            <ac:spMk id="16" creationId="{014CD68E-5203-4B39-95A4-DEA8900BA668}"/>
          </ac:spMkLst>
        </pc:spChg>
        <pc:spChg chg="add mod">
          <ac:chgData name="Stalin Jacob Wilson Packia Dhas" userId="050d7d71-3621-4503-95e8-1c9a9d962492" providerId="ADAL" clId="{3FBC77E1-FE42-4F9E-B4B2-3759F3328945}" dt="2026-04-28T00:08:22.416" v="13462"/>
          <ac:spMkLst>
            <pc:docMk/>
            <pc:sldMk cId="2068285740" sldId="922"/>
            <ac:spMk id="17" creationId="{5B676073-DAD6-40E1-B66A-B67F608307F2}"/>
          </ac:spMkLst>
        </pc:spChg>
        <pc:spChg chg="add mod">
          <ac:chgData name="Stalin Jacob Wilson Packia Dhas" userId="050d7d71-3621-4503-95e8-1c9a9d962492" providerId="ADAL" clId="{3FBC77E1-FE42-4F9E-B4B2-3759F3328945}" dt="2026-04-28T00:20:02.164" v="18669" actId="20577"/>
          <ac:spMkLst>
            <pc:docMk/>
            <pc:sldMk cId="2068285740" sldId="922"/>
            <ac:spMk id="18" creationId="{379F1A85-DAA3-4E31-A517-8EA8D6AC9659}"/>
          </ac:spMkLst>
        </pc:spChg>
        <pc:spChg chg="add mod">
          <ac:chgData name="Stalin Jacob Wilson Packia Dhas" userId="050d7d71-3621-4503-95e8-1c9a9d962492" providerId="ADAL" clId="{3FBC77E1-FE42-4F9E-B4B2-3759F3328945}" dt="2026-04-28T00:08:22.440" v="13481"/>
          <ac:spMkLst>
            <pc:docMk/>
            <pc:sldMk cId="2068285740" sldId="922"/>
            <ac:spMk id="19" creationId="{AB868926-73C2-4B88-8C2C-9948BB0052D3}"/>
          </ac:spMkLst>
        </pc:spChg>
        <pc:spChg chg="add mod">
          <ac:chgData name="Stalin Jacob Wilson Packia Dhas" userId="050d7d71-3621-4503-95e8-1c9a9d962492" providerId="ADAL" clId="{3FBC77E1-FE42-4F9E-B4B2-3759F3328945}" dt="2026-04-28T00:08:22.449" v="13492"/>
          <ac:spMkLst>
            <pc:docMk/>
            <pc:sldMk cId="2068285740" sldId="922"/>
            <ac:spMk id="20" creationId="{0F932F4C-3410-4BBA-9AB5-48AE459404EC}"/>
          </ac:spMkLst>
        </pc:spChg>
        <pc:spChg chg="add mod">
          <ac:chgData name="Stalin Jacob Wilson Packia Dhas" userId="050d7d71-3621-4503-95e8-1c9a9d962492" providerId="ADAL" clId="{3FBC77E1-FE42-4F9E-B4B2-3759F3328945}" dt="2026-04-28T00:08:22.456" v="13502"/>
          <ac:spMkLst>
            <pc:docMk/>
            <pc:sldMk cId="2068285740" sldId="922"/>
            <ac:spMk id="21" creationId="{5C86A80E-C9FF-47E4-A32A-4A6AD7CAFD24}"/>
          </ac:spMkLst>
        </pc:spChg>
        <pc:spChg chg="add mod">
          <ac:chgData name="Stalin Jacob Wilson Packia Dhas" userId="050d7d71-3621-4503-95e8-1c9a9d962492" providerId="ADAL" clId="{3FBC77E1-FE42-4F9E-B4B2-3759F3328945}" dt="2026-04-28T00:08:22.456" v="13512"/>
          <ac:spMkLst>
            <pc:docMk/>
            <pc:sldMk cId="2068285740" sldId="922"/>
            <ac:spMk id="22" creationId="{E986E02E-C328-48C1-8082-B8AF6602D1A9}"/>
          </ac:spMkLst>
        </pc:spChg>
        <pc:spChg chg="add mod">
          <ac:chgData name="Stalin Jacob Wilson Packia Dhas" userId="050d7d71-3621-4503-95e8-1c9a9d962492" providerId="ADAL" clId="{3FBC77E1-FE42-4F9E-B4B2-3759F3328945}" dt="2026-04-28T00:08:22.464" v="13521"/>
          <ac:spMkLst>
            <pc:docMk/>
            <pc:sldMk cId="2068285740" sldId="922"/>
            <ac:spMk id="23" creationId="{95D4AA9A-65B2-486A-BEE5-1281AFF43F46}"/>
          </ac:spMkLst>
        </pc:spChg>
        <pc:spChg chg="add mod">
          <ac:chgData name="Stalin Jacob Wilson Packia Dhas" userId="050d7d71-3621-4503-95e8-1c9a9d962492" providerId="ADAL" clId="{3FBC77E1-FE42-4F9E-B4B2-3759F3328945}" dt="2026-04-28T00:08:22.474" v="13532"/>
          <ac:spMkLst>
            <pc:docMk/>
            <pc:sldMk cId="2068285740" sldId="922"/>
            <ac:spMk id="24" creationId="{1C3E64B9-3E77-4C42-8BA7-22E95C535B4F}"/>
          </ac:spMkLst>
        </pc:spChg>
        <pc:spChg chg="add mod">
          <ac:chgData name="Stalin Jacob Wilson Packia Dhas" userId="050d7d71-3621-4503-95e8-1c9a9d962492" providerId="ADAL" clId="{3FBC77E1-FE42-4F9E-B4B2-3759F3328945}" dt="2026-04-28T00:08:22.482" v="13542"/>
          <ac:spMkLst>
            <pc:docMk/>
            <pc:sldMk cId="2068285740" sldId="922"/>
            <ac:spMk id="25" creationId="{90DCE3E8-AF85-4A0D-87F4-2568C8AB18BC}"/>
          </ac:spMkLst>
        </pc:spChg>
        <pc:spChg chg="add mod">
          <ac:chgData name="Stalin Jacob Wilson Packia Dhas" userId="050d7d71-3621-4503-95e8-1c9a9d962492" providerId="ADAL" clId="{3FBC77E1-FE42-4F9E-B4B2-3759F3328945}" dt="2026-04-28T00:08:22.557" v="13558"/>
          <ac:spMkLst>
            <pc:docMk/>
            <pc:sldMk cId="2068285740" sldId="922"/>
            <ac:spMk id="26" creationId="{987BE1B7-6501-44F6-A79D-CC9A95B75DB5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9:57.231" v="21584" actId="47"/>
        <pc:sldMkLst>
          <pc:docMk/>
          <pc:sldMk cId="749254124" sldId="923"/>
        </pc:sldMkLst>
        <pc:spChg chg="mod">
          <ac:chgData name="Stalin Jacob Wilson Packia Dhas" userId="050d7d71-3621-4503-95e8-1c9a9d962492" providerId="ADAL" clId="{3FBC77E1-FE42-4F9E-B4B2-3759F3328945}" dt="2026-04-28T00:20:35.718" v="18677" actId="404"/>
          <ac:spMkLst>
            <pc:docMk/>
            <pc:sldMk cId="749254124" sldId="92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24.982" v="13563"/>
          <ac:spMkLst>
            <pc:docMk/>
            <pc:sldMk cId="749254124" sldId="92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25.008" v="13574"/>
          <ac:spMkLst>
            <pc:docMk/>
            <pc:sldMk cId="749254124" sldId="923"/>
            <ac:spMk id="4" creationId="{24DC99A3-78B5-4778-9E32-D13AEA1DADA6}"/>
          </ac:spMkLst>
        </pc:spChg>
        <pc:spChg chg="add mod">
          <ac:chgData name="Stalin Jacob Wilson Packia Dhas" userId="050d7d71-3621-4503-95e8-1c9a9d962492" providerId="ADAL" clId="{3FBC77E1-FE42-4F9E-B4B2-3759F3328945}" dt="2026-04-28T00:08:25.015" v="13586"/>
          <ac:spMkLst>
            <pc:docMk/>
            <pc:sldMk cId="749254124" sldId="923"/>
            <ac:spMk id="5" creationId="{F39D0C12-3828-4DAB-9D8F-FFF94386FF2D}"/>
          </ac:spMkLst>
        </pc:spChg>
        <pc:spChg chg="add mod">
          <ac:chgData name="Stalin Jacob Wilson Packia Dhas" userId="050d7d71-3621-4503-95e8-1c9a9d962492" providerId="ADAL" clId="{3FBC77E1-FE42-4F9E-B4B2-3759F3328945}" dt="2026-04-28T00:08:25.024" v="13593"/>
          <ac:spMkLst>
            <pc:docMk/>
            <pc:sldMk cId="749254124" sldId="923"/>
            <ac:spMk id="6" creationId="{9C002F75-B475-4F53-A3E7-E44246D579A9}"/>
          </ac:spMkLst>
        </pc:spChg>
        <pc:spChg chg="add mod">
          <ac:chgData name="Stalin Jacob Wilson Packia Dhas" userId="050d7d71-3621-4503-95e8-1c9a9d962492" providerId="ADAL" clId="{3FBC77E1-FE42-4F9E-B4B2-3759F3328945}" dt="2026-04-28T00:08:25.032" v="13600"/>
          <ac:spMkLst>
            <pc:docMk/>
            <pc:sldMk cId="749254124" sldId="923"/>
            <ac:spMk id="7" creationId="{DD406961-C1DC-44D2-A7C5-17E90137B44E}"/>
          </ac:spMkLst>
        </pc:spChg>
        <pc:spChg chg="add mod">
          <ac:chgData name="Stalin Jacob Wilson Packia Dhas" userId="050d7d71-3621-4503-95e8-1c9a9d962492" providerId="ADAL" clId="{3FBC77E1-FE42-4F9E-B4B2-3759F3328945}" dt="2026-04-28T00:08:25.040" v="13609"/>
          <ac:spMkLst>
            <pc:docMk/>
            <pc:sldMk cId="749254124" sldId="923"/>
            <ac:spMk id="8" creationId="{47E6F9FB-5906-4348-9979-98C36E0CE96E}"/>
          </ac:spMkLst>
        </pc:spChg>
        <pc:spChg chg="add mod">
          <ac:chgData name="Stalin Jacob Wilson Packia Dhas" userId="050d7d71-3621-4503-95e8-1c9a9d962492" providerId="ADAL" clId="{3FBC77E1-FE42-4F9E-B4B2-3759F3328945}" dt="2026-04-28T00:08:25.060" v="13616"/>
          <ac:spMkLst>
            <pc:docMk/>
            <pc:sldMk cId="749254124" sldId="923"/>
            <ac:spMk id="9" creationId="{1511846B-8E90-4FF2-AE32-74D38C96D3B9}"/>
          </ac:spMkLst>
        </pc:spChg>
        <pc:spChg chg="add mod">
          <ac:chgData name="Stalin Jacob Wilson Packia Dhas" userId="050d7d71-3621-4503-95e8-1c9a9d962492" providerId="ADAL" clId="{3FBC77E1-FE42-4F9E-B4B2-3759F3328945}" dt="2026-04-28T00:08:25.127" v="13623"/>
          <ac:spMkLst>
            <pc:docMk/>
            <pc:sldMk cId="749254124" sldId="923"/>
            <ac:spMk id="10" creationId="{F26187AC-3926-49D7-8EEA-23687462706F}"/>
          </ac:spMkLst>
        </pc:spChg>
        <pc:spChg chg="add mod">
          <ac:chgData name="Stalin Jacob Wilson Packia Dhas" userId="050d7d71-3621-4503-95e8-1c9a9d962492" providerId="ADAL" clId="{3FBC77E1-FE42-4F9E-B4B2-3759F3328945}" dt="2026-04-28T00:08:25.148" v="13633"/>
          <ac:spMkLst>
            <pc:docMk/>
            <pc:sldMk cId="749254124" sldId="923"/>
            <ac:spMk id="11" creationId="{E54A4DAD-17A9-4AFD-BA07-4502C1C53DA1}"/>
          </ac:spMkLst>
        </pc:spChg>
        <pc:spChg chg="add mod">
          <ac:chgData name="Stalin Jacob Wilson Packia Dhas" userId="050d7d71-3621-4503-95e8-1c9a9d962492" providerId="ADAL" clId="{3FBC77E1-FE42-4F9E-B4B2-3759F3328945}" dt="2026-04-28T00:08:25.160" v="13642"/>
          <ac:spMkLst>
            <pc:docMk/>
            <pc:sldMk cId="749254124" sldId="923"/>
            <ac:spMk id="12" creationId="{E4895327-9779-457D-9F7F-C878B50FA56C}"/>
          </ac:spMkLst>
        </pc:spChg>
        <pc:spChg chg="add mod">
          <ac:chgData name="Stalin Jacob Wilson Packia Dhas" userId="050d7d71-3621-4503-95e8-1c9a9d962492" providerId="ADAL" clId="{3FBC77E1-FE42-4F9E-B4B2-3759F3328945}" dt="2026-04-28T00:08:25.166" v="13653"/>
          <ac:spMkLst>
            <pc:docMk/>
            <pc:sldMk cId="749254124" sldId="923"/>
            <ac:spMk id="13" creationId="{D598A61B-EAB0-4EDC-9E62-006FE5EA25B6}"/>
          </ac:spMkLst>
        </pc:spChg>
        <pc:spChg chg="add mod">
          <ac:chgData name="Stalin Jacob Wilson Packia Dhas" userId="050d7d71-3621-4503-95e8-1c9a9d962492" providerId="ADAL" clId="{3FBC77E1-FE42-4F9E-B4B2-3759F3328945}" dt="2026-04-28T00:08:25.181" v="13663"/>
          <ac:spMkLst>
            <pc:docMk/>
            <pc:sldMk cId="749254124" sldId="923"/>
            <ac:spMk id="14" creationId="{1AE2DD63-7D14-4EC6-AF71-F8A5F5890480}"/>
          </ac:spMkLst>
        </pc:spChg>
        <pc:spChg chg="add mod">
          <ac:chgData name="Stalin Jacob Wilson Packia Dhas" userId="050d7d71-3621-4503-95e8-1c9a9d962492" providerId="ADAL" clId="{3FBC77E1-FE42-4F9E-B4B2-3759F3328945}" dt="2026-04-28T00:08:25.191" v="13673"/>
          <ac:spMkLst>
            <pc:docMk/>
            <pc:sldMk cId="749254124" sldId="923"/>
            <ac:spMk id="15" creationId="{7CD0C4BF-0783-4551-91B1-AC556A428F8A}"/>
          </ac:spMkLst>
        </pc:spChg>
        <pc:spChg chg="add mod">
          <ac:chgData name="Stalin Jacob Wilson Packia Dhas" userId="050d7d71-3621-4503-95e8-1c9a9d962492" providerId="ADAL" clId="{3FBC77E1-FE42-4F9E-B4B2-3759F3328945}" dt="2026-04-28T00:08:25.203" v="13682"/>
          <ac:spMkLst>
            <pc:docMk/>
            <pc:sldMk cId="749254124" sldId="923"/>
            <ac:spMk id="16" creationId="{7864EF9D-C5C3-49BF-867A-9A3A330CE9E8}"/>
          </ac:spMkLst>
        </pc:spChg>
        <pc:spChg chg="add mod">
          <ac:chgData name="Stalin Jacob Wilson Packia Dhas" userId="050d7d71-3621-4503-95e8-1c9a9d962492" providerId="ADAL" clId="{3FBC77E1-FE42-4F9E-B4B2-3759F3328945}" dt="2026-04-28T00:08:25.211" v="13693"/>
          <ac:spMkLst>
            <pc:docMk/>
            <pc:sldMk cId="749254124" sldId="923"/>
            <ac:spMk id="17" creationId="{7E7AF1C1-4706-4E09-81A7-7C2BDC70C9BA}"/>
          </ac:spMkLst>
        </pc:spChg>
        <pc:spChg chg="add mod">
          <ac:chgData name="Stalin Jacob Wilson Packia Dhas" userId="050d7d71-3621-4503-95e8-1c9a9d962492" providerId="ADAL" clId="{3FBC77E1-FE42-4F9E-B4B2-3759F3328945}" dt="2026-04-28T00:08:25.221" v="13703"/>
          <ac:spMkLst>
            <pc:docMk/>
            <pc:sldMk cId="749254124" sldId="923"/>
            <ac:spMk id="18" creationId="{FFD1D52E-48BB-4A22-AD1E-92A0EDAD95F7}"/>
          </ac:spMkLst>
        </pc:spChg>
        <pc:spChg chg="add mod">
          <ac:chgData name="Stalin Jacob Wilson Packia Dhas" userId="050d7d71-3621-4503-95e8-1c9a9d962492" providerId="ADAL" clId="{3FBC77E1-FE42-4F9E-B4B2-3759F3328945}" dt="2026-04-28T00:08:25.235" v="13713"/>
          <ac:spMkLst>
            <pc:docMk/>
            <pc:sldMk cId="749254124" sldId="923"/>
            <ac:spMk id="19" creationId="{E750E29C-4508-4619-A681-9B2ACD09E530}"/>
          </ac:spMkLst>
        </pc:spChg>
        <pc:spChg chg="add mod">
          <ac:chgData name="Stalin Jacob Wilson Packia Dhas" userId="050d7d71-3621-4503-95e8-1c9a9d962492" providerId="ADAL" clId="{3FBC77E1-FE42-4F9E-B4B2-3759F3328945}" dt="2026-04-28T00:08:25.243" v="13722"/>
          <ac:spMkLst>
            <pc:docMk/>
            <pc:sldMk cId="749254124" sldId="923"/>
            <ac:spMk id="20" creationId="{CE0EF914-9DE5-4F25-B607-117377682240}"/>
          </ac:spMkLst>
        </pc:spChg>
        <pc:spChg chg="add mod">
          <ac:chgData name="Stalin Jacob Wilson Packia Dhas" userId="050d7d71-3621-4503-95e8-1c9a9d962492" providerId="ADAL" clId="{3FBC77E1-FE42-4F9E-B4B2-3759F3328945}" dt="2026-04-28T00:08:25.253" v="13733"/>
          <ac:spMkLst>
            <pc:docMk/>
            <pc:sldMk cId="749254124" sldId="923"/>
            <ac:spMk id="21" creationId="{CC23E350-153C-406C-A2ED-2729447671C9}"/>
          </ac:spMkLst>
        </pc:spChg>
        <pc:spChg chg="add mod">
          <ac:chgData name="Stalin Jacob Wilson Packia Dhas" userId="050d7d71-3621-4503-95e8-1c9a9d962492" providerId="ADAL" clId="{3FBC77E1-FE42-4F9E-B4B2-3759F3328945}" dt="2026-04-28T00:08:25.262" v="13743"/>
          <ac:spMkLst>
            <pc:docMk/>
            <pc:sldMk cId="749254124" sldId="923"/>
            <ac:spMk id="22" creationId="{B343F5CC-EB01-4ACB-BF36-8FC7EAC27CA0}"/>
          </ac:spMkLst>
        </pc:spChg>
        <pc:spChg chg="add mod">
          <ac:chgData name="Stalin Jacob Wilson Packia Dhas" userId="050d7d71-3621-4503-95e8-1c9a9d962492" providerId="ADAL" clId="{3FBC77E1-FE42-4F9E-B4B2-3759F3328945}" dt="2026-04-28T00:08:25.271" v="13753"/>
          <ac:spMkLst>
            <pc:docMk/>
            <pc:sldMk cId="749254124" sldId="923"/>
            <ac:spMk id="23" creationId="{12EA30D9-67E6-4BD0-B669-AA6E48E0CCE1}"/>
          </ac:spMkLst>
        </pc:spChg>
        <pc:spChg chg="add mod">
          <ac:chgData name="Stalin Jacob Wilson Packia Dhas" userId="050d7d71-3621-4503-95e8-1c9a9d962492" providerId="ADAL" clId="{3FBC77E1-FE42-4F9E-B4B2-3759F3328945}" dt="2026-04-28T00:08:25.281" v="13762"/>
          <ac:spMkLst>
            <pc:docMk/>
            <pc:sldMk cId="749254124" sldId="923"/>
            <ac:spMk id="24" creationId="{7A10DAB2-6A9E-4E54-920B-D84E7389DCE9}"/>
          </ac:spMkLst>
        </pc:spChg>
        <pc:spChg chg="add mod">
          <ac:chgData name="Stalin Jacob Wilson Packia Dhas" userId="050d7d71-3621-4503-95e8-1c9a9d962492" providerId="ADAL" clId="{3FBC77E1-FE42-4F9E-B4B2-3759F3328945}" dt="2026-04-28T00:08:25.289" v="13773"/>
          <ac:spMkLst>
            <pc:docMk/>
            <pc:sldMk cId="749254124" sldId="923"/>
            <ac:spMk id="25" creationId="{51C8AC48-B27B-4042-8D24-3BA459D630EC}"/>
          </ac:spMkLst>
        </pc:spChg>
        <pc:spChg chg="add mod">
          <ac:chgData name="Stalin Jacob Wilson Packia Dhas" userId="050d7d71-3621-4503-95e8-1c9a9d962492" providerId="ADAL" clId="{3FBC77E1-FE42-4F9E-B4B2-3759F3328945}" dt="2026-04-28T00:08:25.297" v="13783"/>
          <ac:spMkLst>
            <pc:docMk/>
            <pc:sldMk cId="749254124" sldId="923"/>
            <ac:spMk id="26" creationId="{3CA8E0F2-5BB4-49D7-B56F-9DABD2ED75DF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9:57.376" v="21585" actId="47"/>
        <pc:sldMkLst>
          <pc:docMk/>
          <pc:sldMk cId="2663064304" sldId="924"/>
        </pc:sldMkLst>
        <pc:spChg chg="mod">
          <ac:chgData name="Stalin Jacob Wilson Packia Dhas" userId="050d7d71-3621-4503-95e8-1c9a9d962492" providerId="ADAL" clId="{3FBC77E1-FE42-4F9E-B4B2-3759F3328945}" dt="2026-04-28T00:20:46.162" v="18682" actId="404"/>
          <ac:spMkLst>
            <pc:docMk/>
            <pc:sldMk cId="2663064304" sldId="92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26.924" v="13788"/>
          <ac:spMkLst>
            <pc:docMk/>
            <pc:sldMk cId="2663064304" sldId="92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26.940" v="13799"/>
          <ac:spMkLst>
            <pc:docMk/>
            <pc:sldMk cId="2663064304" sldId="924"/>
            <ac:spMk id="4" creationId="{2A5723C7-64C9-4EE2-9D4D-AF3F4FB27A80}"/>
          </ac:spMkLst>
        </pc:spChg>
        <pc:spChg chg="add mod">
          <ac:chgData name="Stalin Jacob Wilson Packia Dhas" userId="050d7d71-3621-4503-95e8-1c9a9d962492" providerId="ADAL" clId="{3FBC77E1-FE42-4F9E-B4B2-3759F3328945}" dt="2026-04-28T00:08:26.956" v="13811"/>
          <ac:spMkLst>
            <pc:docMk/>
            <pc:sldMk cId="2663064304" sldId="924"/>
            <ac:spMk id="5" creationId="{7C14BF19-40BF-4270-8EE1-A17F29D6EB19}"/>
          </ac:spMkLst>
        </pc:spChg>
        <pc:spChg chg="add mod">
          <ac:chgData name="Stalin Jacob Wilson Packia Dhas" userId="050d7d71-3621-4503-95e8-1c9a9d962492" providerId="ADAL" clId="{3FBC77E1-FE42-4F9E-B4B2-3759F3328945}" dt="2026-04-28T00:08:26.962" v="13818"/>
          <ac:spMkLst>
            <pc:docMk/>
            <pc:sldMk cId="2663064304" sldId="924"/>
            <ac:spMk id="6" creationId="{262AF9E2-295F-4487-A055-02EF1CED7E47}"/>
          </ac:spMkLst>
        </pc:spChg>
        <pc:spChg chg="add mod">
          <ac:chgData name="Stalin Jacob Wilson Packia Dhas" userId="050d7d71-3621-4503-95e8-1c9a9d962492" providerId="ADAL" clId="{3FBC77E1-FE42-4F9E-B4B2-3759F3328945}" dt="2026-04-28T00:08:26.967" v="13825"/>
          <ac:spMkLst>
            <pc:docMk/>
            <pc:sldMk cId="2663064304" sldId="924"/>
            <ac:spMk id="7" creationId="{1ADEF088-6CFE-4EBC-BDE0-B13E053B2AEC}"/>
          </ac:spMkLst>
        </pc:spChg>
        <pc:spChg chg="add mod">
          <ac:chgData name="Stalin Jacob Wilson Packia Dhas" userId="050d7d71-3621-4503-95e8-1c9a9d962492" providerId="ADAL" clId="{3FBC77E1-FE42-4F9E-B4B2-3759F3328945}" dt="2026-04-28T00:08:26.989" v="13832"/>
          <ac:spMkLst>
            <pc:docMk/>
            <pc:sldMk cId="2663064304" sldId="924"/>
            <ac:spMk id="8" creationId="{7D535E75-8EE2-4C27-A7F3-76D38C7133DA}"/>
          </ac:spMkLst>
        </pc:spChg>
        <pc:spChg chg="add mod">
          <ac:chgData name="Stalin Jacob Wilson Packia Dhas" userId="050d7d71-3621-4503-95e8-1c9a9d962492" providerId="ADAL" clId="{3FBC77E1-FE42-4F9E-B4B2-3759F3328945}" dt="2026-04-28T00:08:27.006" v="13839"/>
          <ac:spMkLst>
            <pc:docMk/>
            <pc:sldMk cId="2663064304" sldId="924"/>
            <ac:spMk id="9" creationId="{818C19F7-3A46-41F0-992B-1AAF374978A6}"/>
          </ac:spMkLst>
        </pc:spChg>
        <pc:spChg chg="add mod">
          <ac:chgData name="Stalin Jacob Wilson Packia Dhas" userId="050d7d71-3621-4503-95e8-1c9a9d962492" providerId="ADAL" clId="{3FBC77E1-FE42-4F9E-B4B2-3759F3328945}" dt="2026-04-28T00:08:27.032" v="13849"/>
          <ac:spMkLst>
            <pc:docMk/>
            <pc:sldMk cId="2663064304" sldId="924"/>
            <ac:spMk id="10" creationId="{913D89E5-2472-4EC1-8176-0C724D513550}"/>
          </ac:spMkLst>
        </pc:spChg>
        <pc:spChg chg="add mod">
          <ac:chgData name="Stalin Jacob Wilson Packia Dhas" userId="050d7d71-3621-4503-95e8-1c9a9d962492" providerId="ADAL" clId="{3FBC77E1-FE42-4F9E-B4B2-3759F3328945}" dt="2026-04-28T00:08:27.044" v="13858"/>
          <ac:spMkLst>
            <pc:docMk/>
            <pc:sldMk cId="2663064304" sldId="924"/>
            <ac:spMk id="11" creationId="{EE2C6D60-00AE-44E4-8CE5-779927E7C116}"/>
          </ac:spMkLst>
        </pc:spChg>
        <pc:spChg chg="add mod">
          <ac:chgData name="Stalin Jacob Wilson Packia Dhas" userId="050d7d71-3621-4503-95e8-1c9a9d962492" providerId="ADAL" clId="{3FBC77E1-FE42-4F9E-B4B2-3759F3328945}" dt="2026-04-28T00:08:27.053" v="13869"/>
          <ac:spMkLst>
            <pc:docMk/>
            <pc:sldMk cId="2663064304" sldId="924"/>
            <ac:spMk id="12" creationId="{3B1840F5-5654-4CFD-8A54-B796BD3865D5}"/>
          </ac:spMkLst>
        </pc:spChg>
        <pc:spChg chg="add mod">
          <ac:chgData name="Stalin Jacob Wilson Packia Dhas" userId="050d7d71-3621-4503-95e8-1c9a9d962492" providerId="ADAL" clId="{3FBC77E1-FE42-4F9E-B4B2-3759F3328945}" dt="2026-04-28T00:08:27.055" v="13879"/>
          <ac:spMkLst>
            <pc:docMk/>
            <pc:sldMk cId="2663064304" sldId="924"/>
            <ac:spMk id="13" creationId="{3025CC5B-08EF-4F90-AE76-5B1E0456E9F7}"/>
          </ac:spMkLst>
        </pc:spChg>
        <pc:spChg chg="add mod">
          <ac:chgData name="Stalin Jacob Wilson Packia Dhas" userId="050d7d71-3621-4503-95e8-1c9a9d962492" providerId="ADAL" clId="{3FBC77E1-FE42-4F9E-B4B2-3759F3328945}" dt="2026-04-28T00:08:27.072" v="13889"/>
          <ac:spMkLst>
            <pc:docMk/>
            <pc:sldMk cId="2663064304" sldId="924"/>
            <ac:spMk id="14" creationId="{1B0B98ED-EDB4-4FD0-A8DA-8A9FE47875DE}"/>
          </ac:spMkLst>
        </pc:spChg>
        <pc:spChg chg="add mod">
          <ac:chgData name="Stalin Jacob Wilson Packia Dhas" userId="050d7d71-3621-4503-95e8-1c9a9d962492" providerId="ADAL" clId="{3FBC77E1-FE42-4F9E-B4B2-3759F3328945}" dt="2026-04-28T00:08:27.072" v="13898"/>
          <ac:spMkLst>
            <pc:docMk/>
            <pc:sldMk cId="2663064304" sldId="924"/>
            <ac:spMk id="15" creationId="{72BCFD39-8C92-437B-9E2E-E622673B8AA4}"/>
          </ac:spMkLst>
        </pc:spChg>
        <pc:spChg chg="add mod">
          <ac:chgData name="Stalin Jacob Wilson Packia Dhas" userId="050d7d71-3621-4503-95e8-1c9a9d962492" providerId="ADAL" clId="{3FBC77E1-FE42-4F9E-B4B2-3759F3328945}" dt="2026-04-28T00:08:27.082" v="13909"/>
          <ac:spMkLst>
            <pc:docMk/>
            <pc:sldMk cId="2663064304" sldId="924"/>
            <ac:spMk id="16" creationId="{E2A75CE7-CC16-489E-9F6A-7170C5D4FE0F}"/>
          </ac:spMkLst>
        </pc:spChg>
        <pc:spChg chg="add mod">
          <ac:chgData name="Stalin Jacob Wilson Packia Dhas" userId="050d7d71-3621-4503-95e8-1c9a9d962492" providerId="ADAL" clId="{3FBC77E1-FE42-4F9E-B4B2-3759F3328945}" dt="2026-04-28T00:08:27.093" v="13919"/>
          <ac:spMkLst>
            <pc:docMk/>
            <pc:sldMk cId="2663064304" sldId="924"/>
            <ac:spMk id="17" creationId="{26BB1B46-C08D-4878-9FDC-CBBF8CBCADF6}"/>
          </ac:spMkLst>
        </pc:spChg>
        <pc:spChg chg="add mod">
          <ac:chgData name="Stalin Jacob Wilson Packia Dhas" userId="050d7d71-3621-4503-95e8-1c9a9d962492" providerId="ADAL" clId="{3FBC77E1-FE42-4F9E-B4B2-3759F3328945}" dt="2026-04-28T00:08:27.099" v="13929"/>
          <ac:spMkLst>
            <pc:docMk/>
            <pc:sldMk cId="2663064304" sldId="924"/>
            <ac:spMk id="18" creationId="{DF12CCB4-818C-4513-A8BB-C206F6C2A3A7}"/>
          </ac:spMkLst>
        </pc:spChg>
        <pc:spChg chg="add mod">
          <ac:chgData name="Stalin Jacob Wilson Packia Dhas" userId="050d7d71-3621-4503-95e8-1c9a9d962492" providerId="ADAL" clId="{3FBC77E1-FE42-4F9E-B4B2-3759F3328945}" dt="2026-04-28T00:08:27.107" v="13938"/>
          <ac:spMkLst>
            <pc:docMk/>
            <pc:sldMk cId="2663064304" sldId="924"/>
            <ac:spMk id="19" creationId="{9F8682D6-6672-4FBD-9DA8-0EA554AB468D}"/>
          </ac:spMkLst>
        </pc:spChg>
        <pc:spChg chg="add mod">
          <ac:chgData name="Stalin Jacob Wilson Packia Dhas" userId="050d7d71-3621-4503-95e8-1c9a9d962492" providerId="ADAL" clId="{3FBC77E1-FE42-4F9E-B4B2-3759F3328945}" dt="2026-04-28T00:08:27.124" v="13949"/>
          <ac:spMkLst>
            <pc:docMk/>
            <pc:sldMk cId="2663064304" sldId="924"/>
            <ac:spMk id="20" creationId="{663D3666-39F5-4C77-A753-F0D538180CA3}"/>
          </ac:spMkLst>
        </pc:spChg>
        <pc:spChg chg="add mod">
          <ac:chgData name="Stalin Jacob Wilson Packia Dhas" userId="050d7d71-3621-4503-95e8-1c9a9d962492" providerId="ADAL" clId="{3FBC77E1-FE42-4F9E-B4B2-3759F3328945}" dt="2026-04-28T00:08:27.133" v="13959"/>
          <ac:spMkLst>
            <pc:docMk/>
            <pc:sldMk cId="2663064304" sldId="924"/>
            <ac:spMk id="21" creationId="{66EC11C6-CA84-430D-9D14-44CCD1EAB193}"/>
          </ac:spMkLst>
        </pc:spChg>
        <pc:spChg chg="add mod">
          <ac:chgData name="Stalin Jacob Wilson Packia Dhas" userId="050d7d71-3621-4503-95e8-1c9a9d962492" providerId="ADAL" clId="{3FBC77E1-FE42-4F9E-B4B2-3759F3328945}" dt="2026-04-28T00:08:27.141" v="13969"/>
          <ac:spMkLst>
            <pc:docMk/>
            <pc:sldMk cId="2663064304" sldId="924"/>
            <ac:spMk id="22" creationId="{97423304-7F21-4153-9F13-253ED2338158}"/>
          </ac:spMkLst>
        </pc:spChg>
        <pc:spChg chg="add mod">
          <ac:chgData name="Stalin Jacob Wilson Packia Dhas" userId="050d7d71-3621-4503-95e8-1c9a9d962492" providerId="ADAL" clId="{3FBC77E1-FE42-4F9E-B4B2-3759F3328945}" dt="2026-04-28T00:08:27.149" v="13978"/>
          <ac:spMkLst>
            <pc:docMk/>
            <pc:sldMk cId="2663064304" sldId="924"/>
            <ac:spMk id="23" creationId="{A3AF2883-B921-4762-9F5F-C7C25B8614B3}"/>
          </ac:spMkLst>
        </pc:spChg>
        <pc:spChg chg="add mod">
          <ac:chgData name="Stalin Jacob Wilson Packia Dhas" userId="050d7d71-3621-4503-95e8-1c9a9d962492" providerId="ADAL" clId="{3FBC77E1-FE42-4F9E-B4B2-3759F3328945}" dt="2026-04-28T00:08:27.160" v="13989"/>
          <ac:spMkLst>
            <pc:docMk/>
            <pc:sldMk cId="2663064304" sldId="924"/>
            <ac:spMk id="24" creationId="{77441332-C513-4A57-A0A0-F34AD528D370}"/>
          </ac:spMkLst>
        </pc:spChg>
        <pc:spChg chg="add mod">
          <ac:chgData name="Stalin Jacob Wilson Packia Dhas" userId="050d7d71-3621-4503-95e8-1c9a9d962492" providerId="ADAL" clId="{3FBC77E1-FE42-4F9E-B4B2-3759F3328945}" dt="2026-04-28T00:08:27.169" v="13999"/>
          <ac:spMkLst>
            <pc:docMk/>
            <pc:sldMk cId="2663064304" sldId="924"/>
            <ac:spMk id="25" creationId="{05C3AD36-7F94-4098-8731-77E1144124A5}"/>
          </ac:spMkLst>
        </pc:spChg>
        <pc:spChg chg="add mod">
          <ac:chgData name="Stalin Jacob Wilson Packia Dhas" userId="050d7d71-3621-4503-95e8-1c9a9d962492" providerId="ADAL" clId="{3FBC77E1-FE42-4F9E-B4B2-3759F3328945}" dt="2026-04-28T00:08:27.232" v="14015"/>
          <ac:spMkLst>
            <pc:docMk/>
            <pc:sldMk cId="2663064304" sldId="924"/>
            <ac:spMk id="26" creationId="{E7F226AB-FD55-4906-8814-29C97D8C8594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9:57.526" v="21586" actId="47"/>
        <pc:sldMkLst>
          <pc:docMk/>
          <pc:sldMk cId="2571859266" sldId="925"/>
        </pc:sldMkLst>
        <pc:spChg chg="mod">
          <ac:chgData name="Stalin Jacob Wilson Packia Dhas" userId="050d7d71-3621-4503-95e8-1c9a9d962492" providerId="ADAL" clId="{3FBC77E1-FE42-4F9E-B4B2-3759F3328945}" dt="2026-04-28T00:20:55.078" v="18686" actId="404"/>
          <ac:spMkLst>
            <pc:docMk/>
            <pc:sldMk cId="2571859266" sldId="92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29.440" v="14020"/>
          <ac:spMkLst>
            <pc:docMk/>
            <pc:sldMk cId="2571859266" sldId="92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29.456" v="14031"/>
          <ac:spMkLst>
            <pc:docMk/>
            <pc:sldMk cId="2571859266" sldId="925"/>
            <ac:spMk id="4" creationId="{F6AB4130-FA0A-44C0-9337-155D9FD1B6F0}"/>
          </ac:spMkLst>
        </pc:spChg>
        <pc:spChg chg="add mod">
          <ac:chgData name="Stalin Jacob Wilson Packia Dhas" userId="050d7d71-3621-4503-95e8-1c9a9d962492" providerId="ADAL" clId="{3FBC77E1-FE42-4F9E-B4B2-3759F3328945}" dt="2026-04-28T00:08:29.464" v="14043"/>
          <ac:spMkLst>
            <pc:docMk/>
            <pc:sldMk cId="2571859266" sldId="925"/>
            <ac:spMk id="5" creationId="{CAC6E542-5D77-4290-97E3-85FB73B090AF}"/>
          </ac:spMkLst>
        </pc:spChg>
        <pc:spChg chg="add mod">
          <ac:chgData name="Stalin Jacob Wilson Packia Dhas" userId="050d7d71-3621-4503-95e8-1c9a9d962492" providerId="ADAL" clId="{3FBC77E1-FE42-4F9E-B4B2-3759F3328945}" dt="2026-04-28T00:08:29.476" v="14050"/>
          <ac:spMkLst>
            <pc:docMk/>
            <pc:sldMk cId="2571859266" sldId="925"/>
            <ac:spMk id="6" creationId="{4DCD02A9-803F-4F56-A341-FBB7AFF75D62}"/>
          </ac:spMkLst>
        </pc:spChg>
        <pc:spChg chg="add mod">
          <ac:chgData name="Stalin Jacob Wilson Packia Dhas" userId="050d7d71-3621-4503-95e8-1c9a9d962492" providerId="ADAL" clId="{3FBC77E1-FE42-4F9E-B4B2-3759F3328945}" dt="2026-04-28T00:08:29.480" v="14057"/>
          <ac:spMkLst>
            <pc:docMk/>
            <pc:sldMk cId="2571859266" sldId="925"/>
            <ac:spMk id="7" creationId="{A2BCA974-C740-447F-9ADF-1DEB778EAAF3}"/>
          </ac:spMkLst>
        </pc:spChg>
        <pc:spChg chg="add mod">
          <ac:chgData name="Stalin Jacob Wilson Packia Dhas" userId="050d7d71-3621-4503-95e8-1c9a9d962492" providerId="ADAL" clId="{3FBC77E1-FE42-4F9E-B4B2-3759F3328945}" dt="2026-04-28T00:08:29.485" v="14066"/>
          <ac:spMkLst>
            <pc:docMk/>
            <pc:sldMk cId="2571859266" sldId="925"/>
            <ac:spMk id="8" creationId="{1EAD061A-89C7-432C-AA8C-0D908A720C80}"/>
          </ac:spMkLst>
        </pc:spChg>
        <pc:spChg chg="add mod">
          <ac:chgData name="Stalin Jacob Wilson Packia Dhas" userId="050d7d71-3621-4503-95e8-1c9a9d962492" providerId="ADAL" clId="{3FBC77E1-FE42-4F9E-B4B2-3759F3328945}" dt="2026-04-28T00:08:29.498" v="14073"/>
          <ac:spMkLst>
            <pc:docMk/>
            <pc:sldMk cId="2571859266" sldId="925"/>
            <ac:spMk id="9" creationId="{CC32D7B7-9673-45C2-A85E-112689F8003F}"/>
          </ac:spMkLst>
        </pc:spChg>
        <pc:spChg chg="add mod">
          <ac:chgData name="Stalin Jacob Wilson Packia Dhas" userId="050d7d71-3621-4503-95e8-1c9a9d962492" providerId="ADAL" clId="{3FBC77E1-FE42-4F9E-B4B2-3759F3328945}" dt="2026-04-28T00:08:29.548" v="14080"/>
          <ac:spMkLst>
            <pc:docMk/>
            <pc:sldMk cId="2571859266" sldId="925"/>
            <ac:spMk id="10" creationId="{9DEFF8D2-182C-4D5A-8C3D-9A81BFD30889}"/>
          </ac:spMkLst>
        </pc:spChg>
        <pc:spChg chg="add mod">
          <ac:chgData name="Stalin Jacob Wilson Packia Dhas" userId="050d7d71-3621-4503-95e8-1c9a9d962492" providerId="ADAL" clId="{3FBC77E1-FE42-4F9E-B4B2-3759F3328945}" dt="2026-04-28T00:08:29.581" v="14090"/>
          <ac:spMkLst>
            <pc:docMk/>
            <pc:sldMk cId="2571859266" sldId="925"/>
            <ac:spMk id="11" creationId="{34672A34-F73D-4802-9533-96B09A19A07A}"/>
          </ac:spMkLst>
        </pc:spChg>
        <pc:spChg chg="add mod">
          <ac:chgData name="Stalin Jacob Wilson Packia Dhas" userId="050d7d71-3621-4503-95e8-1c9a9d962492" providerId="ADAL" clId="{3FBC77E1-FE42-4F9E-B4B2-3759F3328945}" dt="2026-04-28T00:08:29.590" v="14099"/>
          <ac:spMkLst>
            <pc:docMk/>
            <pc:sldMk cId="2571859266" sldId="925"/>
            <ac:spMk id="12" creationId="{1CFD1DCD-6661-4D00-A7E6-4B8B6578ECA7}"/>
          </ac:spMkLst>
        </pc:spChg>
        <pc:spChg chg="add mod">
          <ac:chgData name="Stalin Jacob Wilson Packia Dhas" userId="050d7d71-3621-4503-95e8-1c9a9d962492" providerId="ADAL" clId="{3FBC77E1-FE42-4F9E-B4B2-3759F3328945}" dt="2026-04-28T00:08:29.599" v="14110"/>
          <ac:spMkLst>
            <pc:docMk/>
            <pc:sldMk cId="2571859266" sldId="925"/>
            <ac:spMk id="13" creationId="{F0CD3D07-04DA-417C-8003-A3056D02FE69}"/>
          </ac:spMkLst>
        </pc:spChg>
        <pc:spChg chg="add mod">
          <ac:chgData name="Stalin Jacob Wilson Packia Dhas" userId="050d7d71-3621-4503-95e8-1c9a9d962492" providerId="ADAL" clId="{3FBC77E1-FE42-4F9E-B4B2-3759F3328945}" dt="2026-04-28T00:08:29.610" v="14120"/>
          <ac:spMkLst>
            <pc:docMk/>
            <pc:sldMk cId="2571859266" sldId="925"/>
            <ac:spMk id="14" creationId="{FE496211-3EF6-45B5-9175-19206A2A2853}"/>
          </ac:spMkLst>
        </pc:spChg>
        <pc:spChg chg="add mod">
          <ac:chgData name="Stalin Jacob Wilson Packia Dhas" userId="050d7d71-3621-4503-95e8-1c9a9d962492" providerId="ADAL" clId="{3FBC77E1-FE42-4F9E-B4B2-3759F3328945}" dt="2026-04-28T00:08:29.616" v="14130"/>
          <ac:spMkLst>
            <pc:docMk/>
            <pc:sldMk cId="2571859266" sldId="925"/>
            <ac:spMk id="15" creationId="{0DABEA69-71E8-44E8-9EEA-544A8B923F29}"/>
          </ac:spMkLst>
        </pc:spChg>
        <pc:spChg chg="add mod">
          <ac:chgData name="Stalin Jacob Wilson Packia Dhas" userId="050d7d71-3621-4503-95e8-1c9a9d962492" providerId="ADAL" clId="{3FBC77E1-FE42-4F9E-B4B2-3759F3328945}" dt="2026-04-28T00:08:29.633" v="14139"/>
          <ac:spMkLst>
            <pc:docMk/>
            <pc:sldMk cId="2571859266" sldId="925"/>
            <ac:spMk id="16" creationId="{26594009-5033-4914-B2CA-202079212A37}"/>
          </ac:spMkLst>
        </pc:spChg>
        <pc:spChg chg="add mod">
          <ac:chgData name="Stalin Jacob Wilson Packia Dhas" userId="050d7d71-3621-4503-95e8-1c9a9d962492" providerId="ADAL" clId="{3FBC77E1-FE42-4F9E-B4B2-3759F3328945}" dt="2026-04-28T00:08:29.640" v="14150"/>
          <ac:spMkLst>
            <pc:docMk/>
            <pc:sldMk cId="2571859266" sldId="925"/>
            <ac:spMk id="17" creationId="{C769B285-B010-4BE6-95AE-50F65A127DC5}"/>
          </ac:spMkLst>
        </pc:spChg>
        <pc:spChg chg="add mod">
          <ac:chgData name="Stalin Jacob Wilson Packia Dhas" userId="050d7d71-3621-4503-95e8-1c9a9d962492" providerId="ADAL" clId="{3FBC77E1-FE42-4F9E-B4B2-3759F3328945}" dt="2026-04-28T00:08:29.648" v="14160"/>
          <ac:spMkLst>
            <pc:docMk/>
            <pc:sldMk cId="2571859266" sldId="925"/>
            <ac:spMk id="18" creationId="{655CC5A2-6C68-4833-886D-4EDDD21328E8}"/>
          </ac:spMkLst>
        </pc:spChg>
        <pc:spChg chg="add mod">
          <ac:chgData name="Stalin Jacob Wilson Packia Dhas" userId="050d7d71-3621-4503-95e8-1c9a9d962492" providerId="ADAL" clId="{3FBC77E1-FE42-4F9E-B4B2-3759F3328945}" dt="2026-04-28T00:08:29.656" v="14170"/>
          <ac:spMkLst>
            <pc:docMk/>
            <pc:sldMk cId="2571859266" sldId="925"/>
            <ac:spMk id="19" creationId="{DBEC5F21-BEE5-409A-A9E2-E17CBF916580}"/>
          </ac:spMkLst>
        </pc:spChg>
        <pc:spChg chg="add mod">
          <ac:chgData name="Stalin Jacob Wilson Packia Dhas" userId="050d7d71-3621-4503-95e8-1c9a9d962492" providerId="ADAL" clId="{3FBC77E1-FE42-4F9E-B4B2-3759F3328945}" dt="2026-04-28T00:08:29.656" v="14179"/>
          <ac:spMkLst>
            <pc:docMk/>
            <pc:sldMk cId="2571859266" sldId="925"/>
            <ac:spMk id="20" creationId="{247A1516-5096-4F3D-AFF1-7D3923A6A122}"/>
          </ac:spMkLst>
        </pc:spChg>
        <pc:spChg chg="add mod">
          <ac:chgData name="Stalin Jacob Wilson Packia Dhas" userId="050d7d71-3621-4503-95e8-1c9a9d962492" providerId="ADAL" clId="{3FBC77E1-FE42-4F9E-B4B2-3759F3328945}" dt="2026-04-28T00:08:29.665" v="14190"/>
          <ac:spMkLst>
            <pc:docMk/>
            <pc:sldMk cId="2571859266" sldId="925"/>
            <ac:spMk id="21" creationId="{81C79368-1F21-44A5-8D41-E7231893679C}"/>
          </ac:spMkLst>
        </pc:spChg>
        <pc:spChg chg="add mod">
          <ac:chgData name="Stalin Jacob Wilson Packia Dhas" userId="050d7d71-3621-4503-95e8-1c9a9d962492" providerId="ADAL" clId="{3FBC77E1-FE42-4F9E-B4B2-3759F3328945}" dt="2026-04-28T00:08:29.678" v="14200"/>
          <ac:spMkLst>
            <pc:docMk/>
            <pc:sldMk cId="2571859266" sldId="925"/>
            <ac:spMk id="22" creationId="{352004B7-5837-4C07-9A4E-00F05A2F8416}"/>
          </ac:spMkLst>
        </pc:spChg>
        <pc:spChg chg="add mod">
          <ac:chgData name="Stalin Jacob Wilson Packia Dhas" userId="050d7d71-3621-4503-95e8-1c9a9d962492" providerId="ADAL" clId="{3FBC77E1-FE42-4F9E-B4B2-3759F3328945}" dt="2026-04-28T00:08:29.683" v="14210"/>
          <ac:spMkLst>
            <pc:docMk/>
            <pc:sldMk cId="2571859266" sldId="925"/>
            <ac:spMk id="23" creationId="{F290F4CF-5C55-404A-BCAA-31FC977A5FED}"/>
          </ac:spMkLst>
        </pc:spChg>
        <pc:spChg chg="add mod">
          <ac:chgData name="Stalin Jacob Wilson Packia Dhas" userId="050d7d71-3621-4503-95e8-1c9a9d962492" providerId="ADAL" clId="{3FBC77E1-FE42-4F9E-B4B2-3759F3328945}" dt="2026-04-28T00:08:29.690" v="14219"/>
          <ac:spMkLst>
            <pc:docMk/>
            <pc:sldMk cId="2571859266" sldId="925"/>
            <ac:spMk id="24" creationId="{D604576D-4710-4DC5-8254-E2832604A733}"/>
          </ac:spMkLst>
        </pc:spChg>
        <pc:spChg chg="add mod">
          <ac:chgData name="Stalin Jacob Wilson Packia Dhas" userId="050d7d71-3621-4503-95e8-1c9a9d962492" providerId="ADAL" clId="{3FBC77E1-FE42-4F9E-B4B2-3759F3328945}" dt="2026-04-28T00:08:29.700" v="14230"/>
          <ac:spMkLst>
            <pc:docMk/>
            <pc:sldMk cId="2571859266" sldId="925"/>
            <ac:spMk id="25" creationId="{F7FFFD9D-5861-46C5-BB2E-387C8A6F1818}"/>
          </ac:spMkLst>
        </pc:spChg>
        <pc:spChg chg="add mod">
          <ac:chgData name="Stalin Jacob Wilson Packia Dhas" userId="050d7d71-3621-4503-95e8-1c9a9d962492" providerId="ADAL" clId="{3FBC77E1-FE42-4F9E-B4B2-3759F3328945}" dt="2026-04-28T00:08:29.708" v="14240"/>
          <ac:spMkLst>
            <pc:docMk/>
            <pc:sldMk cId="2571859266" sldId="925"/>
            <ac:spMk id="26" creationId="{00E23834-6FD5-48D2-B2D1-84E82FC2FEF7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9:57.655" v="21587" actId="47"/>
        <pc:sldMkLst>
          <pc:docMk/>
          <pc:sldMk cId="887453705" sldId="926"/>
        </pc:sldMkLst>
        <pc:spChg chg="mod">
          <ac:chgData name="Stalin Jacob Wilson Packia Dhas" userId="050d7d71-3621-4503-95e8-1c9a9d962492" providerId="ADAL" clId="{3FBC77E1-FE42-4F9E-B4B2-3759F3328945}" dt="2026-04-28T00:21:05.252" v="18690" actId="404"/>
          <ac:spMkLst>
            <pc:docMk/>
            <pc:sldMk cId="887453705" sldId="92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32.123" v="14245"/>
          <ac:spMkLst>
            <pc:docMk/>
            <pc:sldMk cId="887453705" sldId="92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32.140" v="14256"/>
          <ac:spMkLst>
            <pc:docMk/>
            <pc:sldMk cId="887453705" sldId="926"/>
            <ac:spMk id="4" creationId="{D7ABE7CD-1120-479C-BC6E-C7FEC7870E89}"/>
          </ac:spMkLst>
        </pc:spChg>
        <pc:spChg chg="add mod">
          <ac:chgData name="Stalin Jacob Wilson Packia Dhas" userId="050d7d71-3621-4503-95e8-1c9a9d962492" providerId="ADAL" clId="{3FBC77E1-FE42-4F9E-B4B2-3759F3328945}" dt="2026-04-28T00:08:32.149" v="14268"/>
          <ac:spMkLst>
            <pc:docMk/>
            <pc:sldMk cId="887453705" sldId="926"/>
            <ac:spMk id="5" creationId="{30B9D39D-53B7-4918-A7FB-444F8AD42D36}"/>
          </ac:spMkLst>
        </pc:spChg>
        <pc:spChg chg="add mod">
          <ac:chgData name="Stalin Jacob Wilson Packia Dhas" userId="050d7d71-3621-4503-95e8-1c9a9d962492" providerId="ADAL" clId="{3FBC77E1-FE42-4F9E-B4B2-3759F3328945}" dt="2026-04-28T00:08:32.149" v="14275"/>
          <ac:spMkLst>
            <pc:docMk/>
            <pc:sldMk cId="887453705" sldId="926"/>
            <ac:spMk id="6" creationId="{4FF1FA25-ED18-4992-9396-6C48237AEF8D}"/>
          </ac:spMkLst>
        </pc:spChg>
        <pc:spChg chg="add mod">
          <ac:chgData name="Stalin Jacob Wilson Packia Dhas" userId="050d7d71-3621-4503-95e8-1c9a9d962492" providerId="ADAL" clId="{3FBC77E1-FE42-4F9E-B4B2-3759F3328945}" dt="2026-04-28T00:08:32.162" v="14282"/>
          <ac:spMkLst>
            <pc:docMk/>
            <pc:sldMk cId="887453705" sldId="926"/>
            <ac:spMk id="7" creationId="{18BF60A0-D6BA-47BE-BA60-580E1326502A}"/>
          </ac:spMkLst>
        </pc:spChg>
        <pc:spChg chg="add mod">
          <ac:chgData name="Stalin Jacob Wilson Packia Dhas" userId="050d7d71-3621-4503-95e8-1c9a9d962492" providerId="ADAL" clId="{3FBC77E1-FE42-4F9E-B4B2-3759F3328945}" dt="2026-04-28T00:08:32.174" v="14289"/>
          <ac:spMkLst>
            <pc:docMk/>
            <pc:sldMk cId="887453705" sldId="926"/>
            <ac:spMk id="8" creationId="{36B109CF-3E36-4CD8-B819-3256E8512604}"/>
          </ac:spMkLst>
        </pc:spChg>
        <pc:spChg chg="add mod">
          <ac:chgData name="Stalin Jacob Wilson Packia Dhas" userId="050d7d71-3621-4503-95e8-1c9a9d962492" providerId="ADAL" clId="{3FBC77E1-FE42-4F9E-B4B2-3759F3328945}" dt="2026-04-28T00:08:32.199" v="14296"/>
          <ac:spMkLst>
            <pc:docMk/>
            <pc:sldMk cId="887453705" sldId="926"/>
            <ac:spMk id="9" creationId="{4E3A6F19-AEEF-4AD7-BD28-AFC572DDDBCD}"/>
          </ac:spMkLst>
        </pc:spChg>
        <pc:spChg chg="add mod">
          <ac:chgData name="Stalin Jacob Wilson Packia Dhas" userId="050d7d71-3621-4503-95e8-1c9a9d962492" providerId="ADAL" clId="{3FBC77E1-FE42-4F9E-B4B2-3759F3328945}" dt="2026-04-28T00:08:32.222" v="14306"/>
          <ac:spMkLst>
            <pc:docMk/>
            <pc:sldMk cId="887453705" sldId="926"/>
            <ac:spMk id="10" creationId="{BB1FC0A1-544F-4573-9181-EA8774F33AD1}"/>
          </ac:spMkLst>
        </pc:spChg>
        <pc:spChg chg="add mod">
          <ac:chgData name="Stalin Jacob Wilson Packia Dhas" userId="050d7d71-3621-4503-95e8-1c9a9d962492" providerId="ADAL" clId="{3FBC77E1-FE42-4F9E-B4B2-3759F3328945}" dt="2026-04-28T00:08:32.230" v="14315"/>
          <ac:spMkLst>
            <pc:docMk/>
            <pc:sldMk cId="887453705" sldId="926"/>
            <ac:spMk id="11" creationId="{896E2F99-805D-4E85-B672-D126F2D96896}"/>
          </ac:spMkLst>
        </pc:spChg>
        <pc:spChg chg="add mod">
          <ac:chgData name="Stalin Jacob Wilson Packia Dhas" userId="050d7d71-3621-4503-95e8-1c9a9d962492" providerId="ADAL" clId="{3FBC77E1-FE42-4F9E-B4B2-3759F3328945}" dt="2026-04-28T00:08:32.242" v="14326"/>
          <ac:spMkLst>
            <pc:docMk/>
            <pc:sldMk cId="887453705" sldId="926"/>
            <ac:spMk id="12" creationId="{E7E30BEB-7E47-49C0-8079-31D1E3712AA8}"/>
          </ac:spMkLst>
        </pc:spChg>
        <pc:spChg chg="add mod">
          <ac:chgData name="Stalin Jacob Wilson Packia Dhas" userId="050d7d71-3621-4503-95e8-1c9a9d962492" providerId="ADAL" clId="{3FBC77E1-FE42-4F9E-B4B2-3759F3328945}" dt="2026-04-28T00:08:32.250" v="14336"/>
          <ac:spMkLst>
            <pc:docMk/>
            <pc:sldMk cId="887453705" sldId="926"/>
            <ac:spMk id="13" creationId="{260146BC-B126-4F91-90EF-EA0C3C50C508}"/>
          </ac:spMkLst>
        </pc:spChg>
        <pc:spChg chg="add mod">
          <ac:chgData name="Stalin Jacob Wilson Packia Dhas" userId="050d7d71-3621-4503-95e8-1c9a9d962492" providerId="ADAL" clId="{3FBC77E1-FE42-4F9E-B4B2-3759F3328945}" dt="2026-04-28T00:08:32.258" v="14346"/>
          <ac:spMkLst>
            <pc:docMk/>
            <pc:sldMk cId="887453705" sldId="926"/>
            <ac:spMk id="14" creationId="{F9E94F9E-1569-47DF-9892-1F46C1E0B48B}"/>
          </ac:spMkLst>
        </pc:spChg>
        <pc:spChg chg="add mod">
          <ac:chgData name="Stalin Jacob Wilson Packia Dhas" userId="050d7d71-3621-4503-95e8-1c9a9d962492" providerId="ADAL" clId="{3FBC77E1-FE42-4F9E-B4B2-3759F3328945}" dt="2026-04-28T00:08:32.263" v="14355"/>
          <ac:spMkLst>
            <pc:docMk/>
            <pc:sldMk cId="887453705" sldId="926"/>
            <ac:spMk id="15" creationId="{98009FE4-940B-479F-AECF-9ECD13D3FD2C}"/>
          </ac:spMkLst>
        </pc:spChg>
        <pc:spChg chg="add mod">
          <ac:chgData name="Stalin Jacob Wilson Packia Dhas" userId="050d7d71-3621-4503-95e8-1c9a9d962492" providerId="ADAL" clId="{3FBC77E1-FE42-4F9E-B4B2-3759F3328945}" dt="2026-04-28T00:08:32.284" v="14366"/>
          <ac:spMkLst>
            <pc:docMk/>
            <pc:sldMk cId="887453705" sldId="926"/>
            <ac:spMk id="16" creationId="{FE145DAD-8897-448A-BF47-CE845BFB5402}"/>
          </ac:spMkLst>
        </pc:spChg>
        <pc:spChg chg="add mod">
          <ac:chgData name="Stalin Jacob Wilson Packia Dhas" userId="050d7d71-3621-4503-95e8-1c9a9d962492" providerId="ADAL" clId="{3FBC77E1-FE42-4F9E-B4B2-3759F3328945}" dt="2026-04-28T00:08:32.291" v="14376"/>
          <ac:spMkLst>
            <pc:docMk/>
            <pc:sldMk cId="887453705" sldId="926"/>
            <ac:spMk id="17" creationId="{8656B324-3AE7-4D1B-BF69-467B8C1F08A1}"/>
          </ac:spMkLst>
        </pc:spChg>
        <pc:spChg chg="add mod">
          <ac:chgData name="Stalin Jacob Wilson Packia Dhas" userId="050d7d71-3621-4503-95e8-1c9a9d962492" providerId="ADAL" clId="{3FBC77E1-FE42-4F9E-B4B2-3759F3328945}" dt="2026-04-28T00:08:32.299" v="14386"/>
          <ac:spMkLst>
            <pc:docMk/>
            <pc:sldMk cId="887453705" sldId="926"/>
            <ac:spMk id="18" creationId="{62B2F24B-1855-4DD7-88FC-61E1F95CFCBD}"/>
          </ac:spMkLst>
        </pc:spChg>
        <pc:spChg chg="add mod">
          <ac:chgData name="Stalin Jacob Wilson Packia Dhas" userId="050d7d71-3621-4503-95e8-1c9a9d962492" providerId="ADAL" clId="{3FBC77E1-FE42-4F9E-B4B2-3759F3328945}" dt="2026-04-28T00:08:32.316" v="14395"/>
          <ac:spMkLst>
            <pc:docMk/>
            <pc:sldMk cId="887453705" sldId="926"/>
            <ac:spMk id="19" creationId="{7E42AD0B-91F4-4D52-BE69-F3DDDF218271}"/>
          </ac:spMkLst>
        </pc:spChg>
        <pc:spChg chg="add mod">
          <ac:chgData name="Stalin Jacob Wilson Packia Dhas" userId="050d7d71-3621-4503-95e8-1c9a9d962492" providerId="ADAL" clId="{3FBC77E1-FE42-4F9E-B4B2-3759F3328945}" dt="2026-04-28T00:08:32.329" v="14406"/>
          <ac:spMkLst>
            <pc:docMk/>
            <pc:sldMk cId="887453705" sldId="926"/>
            <ac:spMk id="20" creationId="{EE1EFA18-A7B6-4495-9FF6-ABFD9BF5869E}"/>
          </ac:spMkLst>
        </pc:spChg>
        <pc:spChg chg="add mod">
          <ac:chgData name="Stalin Jacob Wilson Packia Dhas" userId="050d7d71-3621-4503-95e8-1c9a9d962492" providerId="ADAL" clId="{3FBC77E1-FE42-4F9E-B4B2-3759F3328945}" dt="2026-04-28T00:08:32.333" v="14416"/>
          <ac:spMkLst>
            <pc:docMk/>
            <pc:sldMk cId="887453705" sldId="926"/>
            <ac:spMk id="21" creationId="{C19C8DBB-2591-4BB5-9665-78BC708125F1}"/>
          </ac:spMkLst>
        </pc:spChg>
        <pc:spChg chg="add mod">
          <ac:chgData name="Stalin Jacob Wilson Packia Dhas" userId="050d7d71-3621-4503-95e8-1c9a9d962492" providerId="ADAL" clId="{3FBC77E1-FE42-4F9E-B4B2-3759F3328945}" dt="2026-04-28T00:08:32.348" v="14426"/>
          <ac:spMkLst>
            <pc:docMk/>
            <pc:sldMk cId="887453705" sldId="926"/>
            <ac:spMk id="22" creationId="{310C84EB-0CC9-4C30-954D-20965674B1DE}"/>
          </ac:spMkLst>
        </pc:spChg>
        <pc:spChg chg="add mod">
          <ac:chgData name="Stalin Jacob Wilson Packia Dhas" userId="050d7d71-3621-4503-95e8-1c9a9d962492" providerId="ADAL" clId="{3FBC77E1-FE42-4F9E-B4B2-3759F3328945}" dt="2026-04-28T00:08:32.357" v="14435"/>
          <ac:spMkLst>
            <pc:docMk/>
            <pc:sldMk cId="887453705" sldId="926"/>
            <ac:spMk id="23" creationId="{D051DB88-D284-4F05-8FA8-3574AF5F7D9B}"/>
          </ac:spMkLst>
        </pc:spChg>
        <pc:spChg chg="add mod">
          <ac:chgData name="Stalin Jacob Wilson Packia Dhas" userId="050d7d71-3621-4503-95e8-1c9a9d962492" providerId="ADAL" clId="{3FBC77E1-FE42-4F9E-B4B2-3759F3328945}" dt="2026-04-28T00:08:32.366" v="14446"/>
          <ac:spMkLst>
            <pc:docMk/>
            <pc:sldMk cId="887453705" sldId="926"/>
            <ac:spMk id="24" creationId="{3F352A60-BB47-4367-8098-0D31BD247BF4}"/>
          </ac:spMkLst>
        </pc:spChg>
        <pc:spChg chg="add mod">
          <ac:chgData name="Stalin Jacob Wilson Packia Dhas" userId="050d7d71-3621-4503-95e8-1c9a9d962492" providerId="ADAL" clId="{3FBC77E1-FE42-4F9E-B4B2-3759F3328945}" dt="2026-04-28T00:08:32.374" v="14456"/>
          <ac:spMkLst>
            <pc:docMk/>
            <pc:sldMk cId="887453705" sldId="926"/>
            <ac:spMk id="25" creationId="{3171B691-74A2-4397-A3E7-184D4384648D}"/>
          </ac:spMkLst>
        </pc:spChg>
        <pc:spChg chg="add mod">
          <ac:chgData name="Stalin Jacob Wilson Packia Dhas" userId="050d7d71-3621-4503-95e8-1c9a9d962492" providerId="ADAL" clId="{3FBC77E1-FE42-4F9E-B4B2-3759F3328945}" dt="2026-04-28T00:08:32.474" v="14472"/>
          <ac:spMkLst>
            <pc:docMk/>
            <pc:sldMk cId="887453705" sldId="926"/>
            <ac:spMk id="26" creationId="{F4BFCA3C-4DC4-429B-9B54-BC8EEE145EFD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9:57.802" v="21588" actId="47"/>
        <pc:sldMkLst>
          <pc:docMk/>
          <pc:sldMk cId="1495473602" sldId="927"/>
        </pc:sldMkLst>
        <pc:spChg chg="mod">
          <ac:chgData name="Stalin Jacob Wilson Packia Dhas" userId="050d7d71-3621-4503-95e8-1c9a9d962492" providerId="ADAL" clId="{3FBC77E1-FE42-4F9E-B4B2-3759F3328945}" dt="2026-04-28T00:21:23.059" v="18694" actId="1076"/>
          <ac:spMkLst>
            <pc:docMk/>
            <pc:sldMk cId="1495473602" sldId="92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33.600" v="14477"/>
          <ac:spMkLst>
            <pc:docMk/>
            <pc:sldMk cId="1495473602" sldId="92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33.618" v="14488"/>
          <ac:spMkLst>
            <pc:docMk/>
            <pc:sldMk cId="1495473602" sldId="927"/>
            <ac:spMk id="4" creationId="{6D259CBA-8385-4527-A357-7405D7572480}"/>
          </ac:spMkLst>
        </pc:spChg>
        <pc:spChg chg="add mod">
          <ac:chgData name="Stalin Jacob Wilson Packia Dhas" userId="050d7d71-3621-4503-95e8-1c9a9d962492" providerId="ADAL" clId="{3FBC77E1-FE42-4F9E-B4B2-3759F3328945}" dt="2026-04-28T00:08:33.628" v="14500"/>
          <ac:spMkLst>
            <pc:docMk/>
            <pc:sldMk cId="1495473602" sldId="927"/>
            <ac:spMk id="5" creationId="{122DB3DA-EF77-4490-977B-410F7D5056CF}"/>
          </ac:spMkLst>
        </pc:spChg>
        <pc:spChg chg="add mod">
          <ac:chgData name="Stalin Jacob Wilson Packia Dhas" userId="050d7d71-3621-4503-95e8-1c9a9d962492" providerId="ADAL" clId="{3FBC77E1-FE42-4F9E-B4B2-3759F3328945}" dt="2026-04-28T00:08:33.632" v="14507"/>
          <ac:spMkLst>
            <pc:docMk/>
            <pc:sldMk cId="1495473602" sldId="927"/>
            <ac:spMk id="6" creationId="{E26310C3-DC93-4229-B5CA-2F445507BFBC}"/>
          </ac:spMkLst>
        </pc:spChg>
        <pc:spChg chg="add mod">
          <ac:chgData name="Stalin Jacob Wilson Packia Dhas" userId="050d7d71-3621-4503-95e8-1c9a9d962492" providerId="ADAL" clId="{3FBC77E1-FE42-4F9E-B4B2-3759F3328945}" dt="2026-04-28T00:08:33.645" v="14514"/>
          <ac:spMkLst>
            <pc:docMk/>
            <pc:sldMk cId="1495473602" sldId="927"/>
            <ac:spMk id="7" creationId="{58D4A76B-D492-4ECF-9321-03945717197E}"/>
          </ac:spMkLst>
        </pc:spChg>
        <pc:spChg chg="add mod">
          <ac:chgData name="Stalin Jacob Wilson Packia Dhas" userId="050d7d71-3621-4503-95e8-1c9a9d962492" providerId="ADAL" clId="{3FBC77E1-FE42-4F9E-B4B2-3759F3328945}" dt="2026-04-28T00:08:33.651" v="14523"/>
          <ac:spMkLst>
            <pc:docMk/>
            <pc:sldMk cId="1495473602" sldId="927"/>
            <ac:spMk id="8" creationId="{ED7D3BDB-3067-4CC2-9994-5085CEA1840A}"/>
          </ac:spMkLst>
        </pc:spChg>
        <pc:spChg chg="add mod">
          <ac:chgData name="Stalin Jacob Wilson Packia Dhas" userId="050d7d71-3621-4503-95e8-1c9a9d962492" providerId="ADAL" clId="{3FBC77E1-FE42-4F9E-B4B2-3759F3328945}" dt="2026-04-28T00:08:33.704" v="14530"/>
          <ac:spMkLst>
            <pc:docMk/>
            <pc:sldMk cId="1495473602" sldId="927"/>
            <ac:spMk id="9" creationId="{8AF53793-29A8-4F62-8D10-D650A8B26F7A}"/>
          </ac:spMkLst>
        </pc:spChg>
        <pc:spChg chg="add mod">
          <ac:chgData name="Stalin Jacob Wilson Packia Dhas" userId="050d7d71-3621-4503-95e8-1c9a9d962492" providerId="ADAL" clId="{3FBC77E1-FE42-4F9E-B4B2-3759F3328945}" dt="2026-04-28T00:08:33.721" v="14537"/>
          <ac:spMkLst>
            <pc:docMk/>
            <pc:sldMk cId="1495473602" sldId="927"/>
            <ac:spMk id="10" creationId="{E60142BE-050A-42F1-B0F0-DB8030559B83}"/>
          </ac:spMkLst>
        </pc:spChg>
        <pc:spChg chg="add mod">
          <ac:chgData name="Stalin Jacob Wilson Packia Dhas" userId="050d7d71-3621-4503-95e8-1c9a9d962492" providerId="ADAL" clId="{3FBC77E1-FE42-4F9E-B4B2-3759F3328945}" dt="2026-04-28T00:08:33.742" v="14547"/>
          <ac:spMkLst>
            <pc:docMk/>
            <pc:sldMk cId="1495473602" sldId="927"/>
            <ac:spMk id="11" creationId="{B8D097E5-30B5-46A0-8835-27876AD453B0}"/>
          </ac:spMkLst>
        </pc:spChg>
        <pc:spChg chg="add mod">
          <ac:chgData name="Stalin Jacob Wilson Packia Dhas" userId="050d7d71-3621-4503-95e8-1c9a9d962492" providerId="ADAL" clId="{3FBC77E1-FE42-4F9E-B4B2-3759F3328945}" dt="2026-04-28T00:08:33.749" v="14556"/>
          <ac:spMkLst>
            <pc:docMk/>
            <pc:sldMk cId="1495473602" sldId="927"/>
            <ac:spMk id="12" creationId="{D16FBE40-8232-414A-9AE6-DA1EF414B6C5}"/>
          </ac:spMkLst>
        </pc:spChg>
        <pc:spChg chg="add mod">
          <ac:chgData name="Stalin Jacob Wilson Packia Dhas" userId="050d7d71-3621-4503-95e8-1c9a9d962492" providerId="ADAL" clId="{3FBC77E1-FE42-4F9E-B4B2-3759F3328945}" dt="2026-04-28T00:08:33.757" v="14567"/>
          <ac:spMkLst>
            <pc:docMk/>
            <pc:sldMk cId="1495473602" sldId="927"/>
            <ac:spMk id="13" creationId="{F8D77521-CB21-4E6C-8424-99B2BAC954E1}"/>
          </ac:spMkLst>
        </pc:spChg>
        <pc:spChg chg="add mod">
          <ac:chgData name="Stalin Jacob Wilson Packia Dhas" userId="050d7d71-3621-4503-95e8-1c9a9d962492" providerId="ADAL" clId="{3FBC77E1-FE42-4F9E-B4B2-3759F3328945}" dt="2026-04-28T00:08:33.765" v="14577"/>
          <ac:spMkLst>
            <pc:docMk/>
            <pc:sldMk cId="1495473602" sldId="927"/>
            <ac:spMk id="14" creationId="{F2793FD4-0E5D-4573-9DC5-A54DE6537A6D}"/>
          </ac:spMkLst>
        </pc:spChg>
        <pc:spChg chg="add mod">
          <ac:chgData name="Stalin Jacob Wilson Packia Dhas" userId="050d7d71-3621-4503-95e8-1c9a9d962492" providerId="ADAL" clId="{3FBC77E1-FE42-4F9E-B4B2-3759F3328945}" dt="2026-04-28T00:08:33.774" v="14587"/>
          <ac:spMkLst>
            <pc:docMk/>
            <pc:sldMk cId="1495473602" sldId="927"/>
            <ac:spMk id="15" creationId="{7EBB3494-8F6B-4DAD-B919-72D068767BA1}"/>
          </ac:spMkLst>
        </pc:spChg>
        <pc:spChg chg="add mod">
          <ac:chgData name="Stalin Jacob Wilson Packia Dhas" userId="050d7d71-3621-4503-95e8-1c9a9d962492" providerId="ADAL" clId="{3FBC77E1-FE42-4F9E-B4B2-3759F3328945}" dt="2026-04-28T00:08:33.784" v="14596"/>
          <ac:spMkLst>
            <pc:docMk/>
            <pc:sldMk cId="1495473602" sldId="927"/>
            <ac:spMk id="16" creationId="{7E5333CA-371D-444E-BBAC-F59AC5B2273A}"/>
          </ac:spMkLst>
        </pc:spChg>
        <pc:spChg chg="add mod">
          <ac:chgData name="Stalin Jacob Wilson Packia Dhas" userId="050d7d71-3621-4503-95e8-1c9a9d962492" providerId="ADAL" clId="{3FBC77E1-FE42-4F9E-B4B2-3759F3328945}" dt="2026-04-28T00:08:33.790" v="14607"/>
          <ac:spMkLst>
            <pc:docMk/>
            <pc:sldMk cId="1495473602" sldId="927"/>
            <ac:spMk id="17" creationId="{F657AA01-D108-44EB-BCDF-C3689FD9C2F7}"/>
          </ac:spMkLst>
        </pc:spChg>
        <pc:spChg chg="add mod">
          <ac:chgData name="Stalin Jacob Wilson Packia Dhas" userId="050d7d71-3621-4503-95e8-1c9a9d962492" providerId="ADAL" clId="{3FBC77E1-FE42-4F9E-B4B2-3759F3328945}" dt="2026-04-28T00:08:33.798" v="14617"/>
          <ac:spMkLst>
            <pc:docMk/>
            <pc:sldMk cId="1495473602" sldId="927"/>
            <ac:spMk id="18" creationId="{2B109559-9D98-41BD-94F5-9C5D150B51D7}"/>
          </ac:spMkLst>
        </pc:spChg>
        <pc:spChg chg="add mod">
          <ac:chgData name="Stalin Jacob Wilson Packia Dhas" userId="050d7d71-3621-4503-95e8-1c9a9d962492" providerId="ADAL" clId="{3FBC77E1-FE42-4F9E-B4B2-3759F3328945}" dt="2026-04-28T00:08:33.806" v="14627"/>
          <ac:spMkLst>
            <pc:docMk/>
            <pc:sldMk cId="1495473602" sldId="927"/>
            <ac:spMk id="19" creationId="{05C15CE9-8269-4B5B-A9A3-8BAC61C61010}"/>
          </ac:spMkLst>
        </pc:spChg>
        <pc:spChg chg="add mod">
          <ac:chgData name="Stalin Jacob Wilson Packia Dhas" userId="050d7d71-3621-4503-95e8-1c9a9d962492" providerId="ADAL" clId="{3FBC77E1-FE42-4F9E-B4B2-3759F3328945}" dt="2026-04-28T00:08:33.806" v="14636"/>
          <ac:spMkLst>
            <pc:docMk/>
            <pc:sldMk cId="1495473602" sldId="927"/>
            <ac:spMk id="20" creationId="{9FB6799E-24B8-482B-9F5E-CFA6BBE47199}"/>
          </ac:spMkLst>
        </pc:spChg>
        <pc:spChg chg="add mod">
          <ac:chgData name="Stalin Jacob Wilson Packia Dhas" userId="050d7d71-3621-4503-95e8-1c9a9d962492" providerId="ADAL" clId="{3FBC77E1-FE42-4F9E-B4B2-3759F3328945}" dt="2026-04-28T00:08:33.806" v="14647"/>
          <ac:spMkLst>
            <pc:docMk/>
            <pc:sldMk cId="1495473602" sldId="927"/>
            <ac:spMk id="21" creationId="{44ED7DA5-7EC2-4EED-9EE4-966397C274DA}"/>
          </ac:spMkLst>
        </pc:spChg>
        <pc:spChg chg="add mod">
          <ac:chgData name="Stalin Jacob Wilson Packia Dhas" userId="050d7d71-3621-4503-95e8-1c9a9d962492" providerId="ADAL" clId="{3FBC77E1-FE42-4F9E-B4B2-3759F3328945}" dt="2026-04-28T00:08:33.822" v="14657"/>
          <ac:spMkLst>
            <pc:docMk/>
            <pc:sldMk cId="1495473602" sldId="927"/>
            <ac:spMk id="22" creationId="{34FE6BDA-71ED-4D53-A9BA-F05E7B6C2CAD}"/>
          </ac:spMkLst>
        </pc:spChg>
        <pc:spChg chg="add mod">
          <ac:chgData name="Stalin Jacob Wilson Packia Dhas" userId="050d7d71-3621-4503-95e8-1c9a9d962492" providerId="ADAL" clId="{3FBC77E1-FE42-4F9E-B4B2-3759F3328945}" dt="2026-04-28T00:08:33.822" v="14667"/>
          <ac:spMkLst>
            <pc:docMk/>
            <pc:sldMk cId="1495473602" sldId="927"/>
            <ac:spMk id="23" creationId="{9230D772-C21D-41C3-9007-495ED9B48005}"/>
          </ac:spMkLst>
        </pc:spChg>
        <pc:spChg chg="add mod">
          <ac:chgData name="Stalin Jacob Wilson Packia Dhas" userId="050d7d71-3621-4503-95e8-1c9a9d962492" providerId="ADAL" clId="{3FBC77E1-FE42-4F9E-B4B2-3759F3328945}" dt="2026-04-28T00:08:33.822" v="14676"/>
          <ac:spMkLst>
            <pc:docMk/>
            <pc:sldMk cId="1495473602" sldId="927"/>
            <ac:spMk id="24" creationId="{08399FF6-5468-4687-A2D4-38E95C244F1B}"/>
          </ac:spMkLst>
        </pc:spChg>
        <pc:spChg chg="add mod">
          <ac:chgData name="Stalin Jacob Wilson Packia Dhas" userId="050d7d71-3621-4503-95e8-1c9a9d962492" providerId="ADAL" clId="{3FBC77E1-FE42-4F9E-B4B2-3759F3328945}" dt="2026-04-28T00:08:33.838" v="14687"/>
          <ac:spMkLst>
            <pc:docMk/>
            <pc:sldMk cId="1495473602" sldId="927"/>
            <ac:spMk id="25" creationId="{F14D5FF1-FB6E-4CC6-AE67-94144DD38DC0}"/>
          </ac:spMkLst>
        </pc:spChg>
        <pc:spChg chg="add mod">
          <ac:chgData name="Stalin Jacob Wilson Packia Dhas" userId="050d7d71-3621-4503-95e8-1c9a9d962492" providerId="ADAL" clId="{3FBC77E1-FE42-4F9E-B4B2-3759F3328945}" dt="2026-04-28T00:08:33.838" v="14697"/>
          <ac:spMkLst>
            <pc:docMk/>
            <pc:sldMk cId="1495473602" sldId="927"/>
            <ac:spMk id="26" creationId="{322E9311-2093-43A7-A741-B59CD42393E5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9:57.938" v="21589" actId="47"/>
        <pc:sldMkLst>
          <pc:docMk/>
          <pc:sldMk cId="499861163" sldId="928"/>
        </pc:sldMkLst>
        <pc:spChg chg="mod">
          <ac:chgData name="Stalin Jacob Wilson Packia Dhas" userId="050d7d71-3621-4503-95e8-1c9a9d962492" providerId="ADAL" clId="{3FBC77E1-FE42-4F9E-B4B2-3759F3328945}" dt="2026-04-28T00:21:45.219" v="18702" actId="1076"/>
          <ac:spMkLst>
            <pc:docMk/>
            <pc:sldMk cId="499861163" sldId="92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34.878" v="14702"/>
          <ac:spMkLst>
            <pc:docMk/>
            <pc:sldMk cId="499861163" sldId="92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34.897" v="14713"/>
          <ac:spMkLst>
            <pc:docMk/>
            <pc:sldMk cId="499861163" sldId="928"/>
            <ac:spMk id="4" creationId="{9FECD60D-EE7E-450C-9292-C45809B7D7F4}"/>
          </ac:spMkLst>
        </pc:spChg>
        <pc:spChg chg="add mod">
          <ac:chgData name="Stalin Jacob Wilson Packia Dhas" userId="050d7d71-3621-4503-95e8-1c9a9d962492" providerId="ADAL" clId="{3FBC77E1-FE42-4F9E-B4B2-3759F3328945}" dt="2026-04-28T00:08:34.906" v="14725"/>
          <ac:spMkLst>
            <pc:docMk/>
            <pc:sldMk cId="499861163" sldId="928"/>
            <ac:spMk id="5" creationId="{8BADB5FC-2506-4193-9FA1-60C4F2FEEF07}"/>
          </ac:spMkLst>
        </pc:spChg>
        <pc:spChg chg="add mod">
          <ac:chgData name="Stalin Jacob Wilson Packia Dhas" userId="050d7d71-3621-4503-95e8-1c9a9d962492" providerId="ADAL" clId="{3FBC77E1-FE42-4F9E-B4B2-3759F3328945}" dt="2026-04-28T00:08:34.906" v="14732"/>
          <ac:spMkLst>
            <pc:docMk/>
            <pc:sldMk cId="499861163" sldId="928"/>
            <ac:spMk id="6" creationId="{D4C8552E-2D1A-4B5A-9409-72559F201517}"/>
          </ac:spMkLst>
        </pc:spChg>
        <pc:spChg chg="add mod">
          <ac:chgData name="Stalin Jacob Wilson Packia Dhas" userId="050d7d71-3621-4503-95e8-1c9a9d962492" providerId="ADAL" clId="{3FBC77E1-FE42-4F9E-B4B2-3759F3328945}" dt="2026-04-28T00:08:34.915" v="14739"/>
          <ac:spMkLst>
            <pc:docMk/>
            <pc:sldMk cId="499861163" sldId="928"/>
            <ac:spMk id="7" creationId="{865E7DC2-2989-4672-BC77-A902D2C5B9D7}"/>
          </ac:spMkLst>
        </pc:spChg>
        <pc:spChg chg="add mod">
          <ac:chgData name="Stalin Jacob Wilson Packia Dhas" userId="050d7d71-3621-4503-95e8-1c9a9d962492" providerId="ADAL" clId="{3FBC77E1-FE42-4F9E-B4B2-3759F3328945}" dt="2026-04-28T00:08:34.931" v="14746"/>
          <ac:spMkLst>
            <pc:docMk/>
            <pc:sldMk cId="499861163" sldId="928"/>
            <ac:spMk id="8" creationId="{AEFF4CA7-E4E1-479C-8AC3-39FF638A77D9}"/>
          </ac:spMkLst>
        </pc:spChg>
        <pc:spChg chg="add mod">
          <ac:chgData name="Stalin Jacob Wilson Packia Dhas" userId="050d7d71-3621-4503-95e8-1c9a9d962492" providerId="ADAL" clId="{3FBC77E1-FE42-4F9E-B4B2-3759F3328945}" dt="2026-04-28T00:08:34.941" v="14753"/>
          <ac:spMkLst>
            <pc:docMk/>
            <pc:sldMk cId="499861163" sldId="928"/>
            <ac:spMk id="9" creationId="{B85E5905-A2C1-465D-A568-AF7E35EB0C9E}"/>
          </ac:spMkLst>
        </pc:spChg>
        <pc:spChg chg="add mod">
          <ac:chgData name="Stalin Jacob Wilson Packia Dhas" userId="050d7d71-3621-4503-95e8-1c9a9d962492" providerId="ADAL" clId="{3FBC77E1-FE42-4F9E-B4B2-3759F3328945}" dt="2026-04-28T00:08:34.965" v="14763"/>
          <ac:spMkLst>
            <pc:docMk/>
            <pc:sldMk cId="499861163" sldId="928"/>
            <ac:spMk id="10" creationId="{D99D7A47-3902-403B-B319-7B9F6C7C82B1}"/>
          </ac:spMkLst>
        </pc:spChg>
        <pc:spChg chg="add mod">
          <ac:chgData name="Stalin Jacob Wilson Packia Dhas" userId="050d7d71-3621-4503-95e8-1c9a9d962492" providerId="ADAL" clId="{3FBC77E1-FE42-4F9E-B4B2-3759F3328945}" dt="2026-04-28T00:08:34.972" v="14772"/>
          <ac:spMkLst>
            <pc:docMk/>
            <pc:sldMk cId="499861163" sldId="928"/>
            <ac:spMk id="11" creationId="{F7195EE2-AFB6-459C-A754-6B518DC6C408}"/>
          </ac:spMkLst>
        </pc:spChg>
        <pc:spChg chg="add mod">
          <ac:chgData name="Stalin Jacob Wilson Packia Dhas" userId="050d7d71-3621-4503-95e8-1c9a9d962492" providerId="ADAL" clId="{3FBC77E1-FE42-4F9E-B4B2-3759F3328945}" dt="2026-04-28T00:08:34.978" v="14783"/>
          <ac:spMkLst>
            <pc:docMk/>
            <pc:sldMk cId="499861163" sldId="928"/>
            <ac:spMk id="12" creationId="{3BF41F7F-50F0-487D-B754-C9D23AA0B293}"/>
          </ac:spMkLst>
        </pc:spChg>
        <pc:spChg chg="add mod">
          <ac:chgData name="Stalin Jacob Wilson Packia Dhas" userId="050d7d71-3621-4503-95e8-1c9a9d962492" providerId="ADAL" clId="{3FBC77E1-FE42-4F9E-B4B2-3759F3328945}" dt="2026-04-28T00:08:34.986" v="14793"/>
          <ac:spMkLst>
            <pc:docMk/>
            <pc:sldMk cId="499861163" sldId="928"/>
            <ac:spMk id="13" creationId="{9C18A709-77B0-4F66-B48E-785BA7813593}"/>
          </ac:spMkLst>
        </pc:spChg>
        <pc:spChg chg="add mod">
          <ac:chgData name="Stalin Jacob Wilson Packia Dhas" userId="050d7d71-3621-4503-95e8-1c9a9d962492" providerId="ADAL" clId="{3FBC77E1-FE42-4F9E-B4B2-3759F3328945}" dt="2026-04-28T00:08:34.990" v="14803"/>
          <ac:spMkLst>
            <pc:docMk/>
            <pc:sldMk cId="499861163" sldId="928"/>
            <ac:spMk id="14" creationId="{E6E37B9F-F56C-46FC-AF3B-AC44804B88FC}"/>
          </ac:spMkLst>
        </pc:spChg>
        <pc:spChg chg="add mod">
          <ac:chgData name="Stalin Jacob Wilson Packia Dhas" userId="050d7d71-3621-4503-95e8-1c9a9d962492" providerId="ADAL" clId="{3FBC77E1-FE42-4F9E-B4B2-3759F3328945}" dt="2026-04-28T00:08:34.999" v="14812"/>
          <ac:spMkLst>
            <pc:docMk/>
            <pc:sldMk cId="499861163" sldId="928"/>
            <ac:spMk id="15" creationId="{F43CBABB-A4ED-416E-BABF-DBD087BE0BF3}"/>
          </ac:spMkLst>
        </pc:spChg>
        <pc:spChg chg="add mod">
          <ac:chgData name="Stalin Jacob Wilson Packia Dhas" userId="050d7d71-3621-4503-95e8-1c9a9d962492" providerId="ADAL" clId="{3FBC77E1-FE42-4F9E-B4B2-3759F3328945}" dt="2026-04-28T00:08:34.999" v="14823"/>
          <ac:spMkLst>
            <pc:docMk/>
            <pc:sldMk cId="499861163" sldId="928"/>
            <ac:spMk id="16" creationId="{C093735C-C396-4EB2-A40E-0CEACD72625D}"/>
          </ac:spMkLst>
        </pc:spChg>
        <pc:spChg chg="add mod">
          <ac:chgData name="Stalin Jacob Wilson Packia Dhas" userId="050d7d71-3621-4503-95e8-1c9a9d962492" providerId="ADAL" clId="{3FBC77E1-FE42-4F9E-B4B2-3759F3328945}" dt="2026-04-28T00:08:35.008" v="14833"/>
          <ac:spMkLst>
            <pc:docMk/>
            <pc:sldMk cId="499861163" sldId="928"/>
            <ac:spMk id="17" creationId="{AEF2EFDE-2DA8-4C25-BC0C-AE259B49FA2B}"/>
          </ac:spMkLst>
        </pc:spChg>
        <pc:spChg chg="add mod">
          <ac:chgData name="Stalin Jacob Wilson Packia Dhas" userId="050d7d71-3621-4503-95e8-1c9a9d962492" providerId="ADAL" clId="{3FBC77E1-FE42-4F9E-B4B2-3759F3328945}" dt="2026-04-28T00:08:35.023" v="14843"/>
          <ac:spMkLst>
            <pc:docMk/>
            <pc:sldMk cId="499861163" sldId="928"/>
            <ac:spMk id="18" creationId="{69A8DD25-F136-4CFE-9EEE-F41FDE990255}"/>
          </ac:spMkLst>
        </pc:spChg>
        <pc:spChg chg="add mod">
          <ac:chgData name="Stalin Jacob Wilson Packia Dhas" userId="050d7d71-3621-4503-95e8-1c9a9d962492" providerId="ADAL" clId="{3FBC77E1-FE42-4F9E-B4B2-3759F3328945}" dt="2026-04-28T00:08:35.023" v="14852"/>
          <ac:spMkLst>
            <pc:docMk/>
            <pc:sldMk cId="499861163" sldId="928"/>
            <ac:spMk id="19" creationId="{E8826784-B09C-4F24-805C-BD6E289D75E9}"/>
          </ac:spMkLst>
        </pc:spChg>
        <pc:spChg chg="add mod">
          <ac:chgData name="Stalin Jacob Wilson Packia Dhas" userId="050d7d71-3621-4503-95e8-1c9a9d962492" providerId="ADAL" clId="{3FBC77E1-FE42-4F9E-B4B2-3759F3328945}" dt="2026-04-28T00:08:35.032" v="14863"/>
          <ac:spMkLst>
            <pc:docMk/>
            <pc:sldMk cId="499861163" sldId="928"/>
            <ac:spMk id="20" creationId="{5D41346C-4504-4CFD-9550-4475975A5D0E}"/>
          </ac:spMkLst>
        </pc:spChg>
        <pc:spChg chg="add mod">
          <ac:chgData name="Stalin Jacob Wilson Packia Dhas" userId="050d7d71-3621-4503-95e8-1c9a9d962492" providerId="ADAL" clId="{3FBC77E1-FE42-4F9E-B4B2-3759F3328945}" dt="2026-04-28T00:08:35.041" v="14873"/>
          <ac:spMkLst>
            <pc:docMk/>
            <pc:sldMk cId="499861163" sldId="928"/>
            <ac:spMk id="21" creationId="{CA982039-6D22-4C0D-9862-8C09174D00A9}"/>
          </ac:spMkLst>
        </pc:spChg>
        <pc:spChg chg="add mod">
          <ac:chgData name="Stalin Jacob Wilson Packia Dhas" userId="050d7d71-3621-4503-95e8-1c9a9d962492" providerId="ADAL" clId="{3FBC77E1-FE42-4F9E-B4B2-3759F3328945}" dt="2026-04-28T00:08:35.051" v="14883"/>
          <ac:spMkLst>
            <pc:docMk/>
            <pc:sldMk cId="499861163" sldId="928"/>
            <ac:spMk id="22" creationId="{22E2EED0-6EBC-4440-B2E8-AEA9658E0BEE}"/>
          </ac:spMkLst>
        </pc:spChg>
        <pc:spChg chg="add mod">
          <ac:chgData name="Stalin Jacob Wilson Packia Dhas" userId="050d7d71-3621-4503-95e8-1c9a9d962492" providerId="ADAL" clId="{3FBC77E1-FE42-4F9E-B4B2-3759F3328945}" dt="2026-04-28T00:08:35.061" v="14892"/>
          <ac:spMkLst>
            <pc:docMk/>
            <pc:sldMk cId="499861163" sldId="928"/>
            <ac:spMk id="23" creationId="{5106E5AC-489C-40D0-8FF4-9E06410CDD3C}"/>
          </ac:spMkLst>
        </pc:spChg>
        <pc:spChg chg="add mod">
          <ac:chgData name="Stalin Jacob Wilson Packia Dhas" userId="050d7d71-3621-4503-95e8-1c9a9d962492" providerId="ADAL" clId="{3FBC77E1-FE42-4F9E-B4B2-3759F3328945}" dt="2026-04-28T00:08:35.067" v="14903"/>
          <ac:spMkLst>
            <pc:docMk/>
            <pc:sldMk cId="499861163" sldId="928"/>
            <ac:spMk id="24" creationId="{BED344A8-AEDA-4BB7-8DD8-35DAB9DBBB26}"/>
          </ac:spMkLst>
        </pc:spChg>
        <pc:spChg chg="add mod">
          <ac:chgData name="Stalin Jacob Wilson Packia Dhas" userId="050d7d71-3621-4503-95e8-1c9a9d962492" providerId="ADAL" clId="{3FBC77E1-FE42-4F9E-B4B2-3759F3328945}" dt="2026-04-28T00:08:35.074" v="14913"/>
          <ac:spMkLst>
            <pc:docMk/>
            <pc:sldMk cId="499861163" sldId="928"/>
            <ac:spMk id="25" creationId="{229174B6-7A38-44E7-9252-62FF58780996}"/>
          </ac:spMkLst>
        </pc:spChg>
        <pc:spChg chg="add mod">
          <ac:chgData name="Stalin Jacob Wilson Packia Dhas" userId="050d7d71-3621-4503-95e8-1c9a9d962492" providerId="ADAL" clId="{3FBC77E1-FE42-4F9E-B4B2-3759F3328945}" dt="2026-04-28T00:08:35.138" v="14929"/>
          <ac:spMkLst>
            <pc:docMk/>
            <pc:sldMk cId="499861163" sldId="928"/>
            <ac:spMk id="26" creationId="{9787B668-CE0B-4DAD-8778-1D056D1F8FF8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0:22:02.594" v="18704" actId="47"/>
        <pc:sldMkLst>
          <pc:docMk/>
          <pc:sldMk cId="3359425579" sldId="929"/>
        </pc:sldMkLst>
        <pc:spChg chg="mod">
          <ac:chgData name="Stalin Jacob Wilson Packia Dhas" userId="050d7d71-3621-4503-95e8-1c9a9d962492" providerId="ADAL" clId="{3FBC77E1-FE42-4F9E-B4B2-3759F3328945}" dt="2026-04-28T00:21:54.336" v="18703" actId="1076"/>
          <ac:spMkLst>
            <pc:docMk/>
            <pc:sldMk cId="3359425579" sldId="92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36.575" v="14934"/>
          <ac:spMkLst>
            <pc:docMk/>
            <pc:sldMk cId="3359425579" sldId="92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36.589" v="14945"/>
          <ac:spMkLst>
            <pc:docMk/>
            <pc:sldMk cId="3359425579" sldId="929"/>
            <ac:spMk id="4" creationId="{E8648CF8-F284-4345-A01B-090DAD4E5CA5}"/>
          </ac:spMkLst>
        </pc:spChg>
        <pc:spChg chg="add mod">
          <ac:chgData name="Stalin Jacob Wilson Packia Dhas" userId="050d7d71-3621-4503-95e8-1c9a9d962492" providerId="ADAL" clId="{3FBC77E1-FE42-4F9E-B4B2-3759F3328945}" dt="2026-04-28T00:08:36.599" v="14957"/>
          <ac:spMkLst>
            <pc:docMk/>
            <pc:sldMk cId="3359425579" sldId="929"/>
            <ac:spMk id="5" creationId="{CCF89C6D-6E5F-401F-8EFC-917126CB9E29}"/>
          </ac:spMkLst>
        </pc:spChg>
        <pc:spChg chg="add mod">
          <ac:chgData name="Stalin Jacob Wilson Packia Dhas" userId="050d7d71-3621-4503-95e8-1c9a9d962492" providerId="ADAL" clId="{3FBC77E1-FE42-4F9E-B4B2-3759F3328945}" dt="2026-04-28T00:08:36.607" v="14964"/>
          <ac:spMkLst>
            <pc:docMk/>
            <pc:sldMk cId="3359425579" sldId="929"/>
            <ac:spMk id="6" creationId="{18404D28-6C32-40FA-BC49-5A380874C9BF}"/>
          </ac:spMkLst>
        </pc:spChg>
        <pc:spChg chg="add mod">
          <ac:chgData name="Stalin Jacob Wilson Packia Dhas" userId="050d7d71-3621-4503-95e8-1c9a9d962492" providerId="ADAL" clId="{3FBC77E1-FE42-4F9E-B4B2-3759F3328945}" dt="2026-04-28T00:08:36.616" v="14971"/>
          <ac:spMkLst>
            <pc:docMk/>
            <pc:sldMk cId="3359425579" sldId="929"/>
            <ac:spMk id="7" creationId="{5DEBA33B-5827-43AA-91A0-E1345D5101D1}"/>
          </ac:spMkLst>
        </pc:spChg>
        <pc:spChg chg="add mod">
          <ac:chgData name="Stalin Jacob Wilson Packia Dhas" userId="050d7d71-3621-4503-95e8-1c9a9d962492" providerId="ADAL" clId="{3FBC77E1-FE42-4F9E-B4B2-3759F3328945}" dt="2026-04-28T00:08:36.623" v="14980"/>
          <ac:spMkLst>
            <pc:docMk/>
            <pc:sldMk cId="3359425579" sldId="929"/>
            <ac:spMk id="8" creationId="{DCBF9760-B80E-424F-BE01-49465BD72E50}"/>
          </ac:spMkLst>
        </pc:spChg>
        <pc:spChg chg="add mod">
          <ac:chgData name="Stalin Jacob Wilson Packia Dhas" userId="050d7d71-3621-4503-95e8-1c9a9d962492" providerId="ADAL" clId="{3FBC77E1-FE42-4F9E-B4B2-3759F3328945}" dt="2026-04-28T00:08:36.674" v="14987"/>
          <ac:spMkLst>
            <pc:docMk/>
            <pc:sldMk cId="3359425579" sldId="929"/>
            <ac:spMk id="9" creationId="{976F4E43-65F9-408C-8C95-299F059AD217}"/>
          </ac:spMkLst>
        </pc:spChg>
        <pc:spChg chg="add mod">
          <ac:chgData name="Stalin Jacob Wilson Packia Dhas" userId="050d7d71-3621-4503-95e8-1c9a9d962492" providerId="ADAL" clId="{3FBC77E1-FE42-4F9E-B4B2-3759F3328945}" dt="2026-04-28T00:08:36.700" v="14994"/>
          <ac:spMkLst>
            <pc:docMk/>
            <pc:sldMk cId="3359425579" sldId="929"/>
            <ac:spMk id="10" creationId="{86119171-4A8B-4E3F-9DA1-099769CAE6A7}"/>
          </ac:spMkLst>
        </pc:spChg>
        <pc:spChg chg="add mod">
          <ac:chgData name="Stalin Jacob Wilson Packia Dhas" userId="050d7d71-3621-4503-95e8-1c9a9d962492" providerId="ADAL" clId="{3FBC77E1-FE42-4F9E-B4B2-3759F3328945}" dt="2026-04-28T00:08:36.721" v="15004"/>
          <ac:spMkLst>
            <pc:docMk/>
            <pc:sldMk cId="3359425579" sldId="929"/>
            <ac:spMk id="11" creationId="{F6BA7EF8-BC46-4C4F-A9C9-E5F4A4742F44}"/>
          </ac:spMkLst>
        </pc:spChg>
        <pc:spChg chg="add mod">
          <ac:chgData name="Stalin Jacob Wilson Packia Dhas" userId="050d7d71-3621-4503-95e8-1c9a9d962492" providerId="ADAL" clId="{3FBC77E1-FE42-4F9E-B4B2-3759F3328945}" dt="2026-04-28T00:08:36.745" v="15013"/>
          <ac:spMkLst>
            <pc:docMk/>
            <pc:sldMk cId="3359425579" sldId="929"/>
            <ac:spMk id="12" creationId="{683AF36A-89C7-4441-9B89-BF720D90CF12}"/>
          </ac:spMkLst>
        </pc:spChg>
        <pc:spChg chg="add mod">
          <ac:chgData name="Stalin Jacob Wilson Packia Dhas" userId="050d7d71-3621-4503-95e8-1c9a9d962492" providerId="ADAL" clId="{3FBC77E1-FE42-4F9E-B4B2-3759F3328945}" dt="2026-04-28T00:08:36.754" v="15024"/>
          <ac:spMkLst>
            <pc:docMk/>
            <pc:sldMk cId="3359425579" sldId="929"/>
            <ac:spMk id="13" creationId="{462AFA81-4E33-480D-9AC7-10E4A1F0FEE2}"/>
          </ac:spMkLst>
        </pc:spChg>
        <pc:spChg chg="add mod">
          <ac:chgData name="Stalin Jacob Wilson Packia Dhas" userId="050d7d71-3621-4503-95e8-1c9a9d962492" providerId="ADAL" clId="{3FBC77E1-FE42-4F9E-B4B2-3759F3328945}" dt="2026-04-28T00:08:36.762" v="15034"/>
          <ac:spMkLst>
            <pc:docMk/>
            <pc:sldMk cId="3359425579" sldId="929"/>
            <ac:spMk id="14" creationId="{F9B3CA88-4E7D-4A73-A9A2-8C8D3F1794E9}"/>
          </ac:spMkLst>
        </pc:spChg>
        <pc:spChg chg="add mod">
          <ac:chgData name="Stalin Jacob Wilson Packia Dhas" userId="050d7d71-3621-4503-95e8-1c9a9d962492" providerId="ADAL" clId="{3FBC77E1-FE42-4F9E-B4B2-3759F3328945}" dt="2026-04-28T00:08:36.771" v="15044"/>
          <ac:spMkLst>
            <pc:docMk/>
            <pc:sldMk cId="3359425579" sldId="929"/>
            <ac:spMk id="15" creationId="{E9B74275-48A6-4CDE-B012-EDE04A366CDC}"/>
          </ac:spMkLst>
        </pc:spChg>
        <pc:spChg chg="add mod">
          <ac:chgData name="Stalin Jacob Wilson Packia Dhas" userId="050d7d71-3621-4503-95e8-1c9a9d962492" providerId="ADAL" clId="{3FBC77E1-FE42-4F9E-B4B2-3759F3328945}" dt="2026-04-28T00:08:36.785" v="15053"/>
          <ac:spMkLst>
            <pc:docMk/>
            <pc:sldMk cId="3359425579" sldId="929"/>
            <ac:spMk id="16" creationId="{20E9497E-69D7-450B-8823-FF60115F1D93}"/>
          </ac:spMkLst>
        </pc:spChg>
        <pc:spChg chg="add mod">
          <ac:chgData name="Stalin Jacob Wilson Packia Dhas" userId="050d7d71-3621-4503-95e8-1c9a9d962492" providerId="ADAL" clId="{3FBC77E1-FE42-4F9E-B4B2-3759F3328945}" dt="2026-04-28T00:08:36.796" v="15064"/>
          <ac:spMkLst>
            <pc:docMk/>
            <pc:sldMk cId="3359425579" sldId="929"/>
            <ac:spMk id="17" creationId="{44489CE4-A254-439C-BB72-D85E6D412AAD}"/>
          </ac:spMkLst>
        </pc:spChg>
        <pc:spChg chg="add mod">
          <ac:chgData name="Stalin Jacob Wilson Packia Dhas" userId="050d7d71-3621-4503-95e8-1c9a9d962492" providerId="ADAL" clId="{3FBC77E1-FE42-4F9E-B4B2-3759F3328945}" dt="2026-04-28T00:08:36.804" v="15074"/>
          <ac:spMkLst>
            <pc:docMk/>
            <pc:sldMk cId="3359425579" sldId="929"/>
            <ac:spMk id="18" creationId="{C2FC1419-DFCD-4998-8F0B-53DBEB669569}"/>
          </ac:spMkLst>
        </pc:spChg>
        <pc:spChg chg="add mod">
          <ac:chgData name="Stalin Jacob Wilson Packia Dhas" userId="050d7d71-3621-4503-95e8-1c9a9d962492" providerId="ADAL" clId="{3FBC77E1-FE42-4F9E-B4B2-3759F3328945}" dt="2026-04-28T00:08:36.812" v="15084"/>
          <ac:spMkLst>
            <pc:docMk/>
            <pc:sldMk cId="3359425579" sldId="929"/>
            <ac:spMk id="19" creationId="{1CBA5AE3-4B41-4890-93AC-573B53A2EB25}"/>
          </ac:spMkLst>
        </pc:spChg>
        <pc:spChg chg="add mod">
          <ac:chgData name="Stalin Jacob Wilson Packia Dhas" userId="050d7d71-3621-4503-95e8-1c9a9d962492" providerId="ADAL" clId="{3FBC77E1-FE42-4F9E-B4B2-3759F3328945}" dt="2026-04-28T00:08:36.820" v="15093"/>
          <ac:spMkLst>
            <pc:docMk/>
            <pc:sldMk cId="3359425579" sldId="929"/>
            <ac:spMk id="20" creationId="{E0B8403F-B459-4A3C-A204-CD1AC7651C79}"/>
          </ac:spMkLst>
        </pc:spChg>
        <pc:spChg chg="add mod">
          <ac:chgData name="Stalin Jacob Wilson Packia Dhas" userId="050d7d71-3621-4503-95e8-1c9a9d962492" providerId="ADAL" clId="{3FBC77E1-FE42-4F9E-B4B2-3759F3328945}" dt="2026-04-28T00:08:36.829" v="15104"/>
          <ac:spMkLst>
            <pc:docMk/>
            <pc:sldMk cId="3359425579" sldId="929"/>
            <ac:spMk id="21" creationId="{D36E2FB1-99B3-4A6E-8BB5-A99D74E0111F}"/>
          </ac:spMkLst>
        </pc:spChg>
        <pc:spChg chg="add mod">
          <ac:chgData name="Stalin Jacob Wilson Packia Dhas" userId="050d7d71-3621-4503-95e8-1c9a9d962492" providerId="ADAL" clId="{3FBC77E1-FE42-4F9E-B4B2-3759F3328945}" dt="2026-04-28T00:08:36.837" v="15114"/>
          <ac:spMkLst>
            <pc:docMk/>
            <pc:sldMk cId="3359425579" sldId="929"/>
            <ac:spMk id="22" creationId="{4D77525F-036E-4168-B173-937F614C6A99}"/>
          </ac:spMkLst>
        </pc:spChg>
        <pc:spChg chg="add mod">
          <ac:chgData name="Stalin Jacob Wilson Packia Dhas" userId="050d7d71-3621-4503-95e8-1c9a9d962492" providerId="ADAL" clId="{3FBC77E1-FE42-4F9E-B4B2-3759F3328945}" dt="2026-04-28T00:08:36.845" v="15124"/>
          <ac:spMkLst>
            <pc:docMk/>
            <pc:sldMk cId="3359425579" sldId="929"/>
            <ac:spMk id="23" creationId="{3E1A6835-CA1F-4F0C-873C-425B454C3A10}"/>
          </ac:spMkLst>
        </pc:spChg>
        <pc:spChg chg="add mod">
          <ac:chgData name="Stalin Jacob Wilson Packia Dhas" userId="050d7d71-3621-4503-95e8-1c9a9d962492" providerId="ADAL" clId="{3FBC77E1-FE42-4F9E-B4B2-3759F3328945}" dt="2026-04-28T00:08:36.853" v="15133"/>
          <ac:spMkLst>
            <pc:docMk/>
            <pc:sldMk cId="3359425579" sldId="929"/>
            <ac:spMk id="24" creationId="{CA9790D7-3808-4CC3-A297-5CC26C17265C}"/>
          </ac:spMkLst>
        </pc:spChg>
        <pc:spChg chg="add mod">
          <ac:chgData name="Stalin Jacob Wilson Packia Dhas" userId="050d7d71-3621-4503-95e8-1c9a9d962492" providerId="ADAL" clId="{3FBC77E1-FE42-4F9E-B4B2-3759F3328945}" dt="2026-04-28T00:08:36.862" v="15144"/>
          <ac:spMkLst>
            <pc:docMk/>
            <pc:sldMk cId="3359425579" sldId="929"/>
            <ac:spMk id="25" creationId="{97419B45-D8AD-4E10-9A69-5F6D54D9D541}"/>
          </ac:spMkLst>
        </pc:spChg>
        <pc:spChg chg="add mod">
          <ac:chgData name="Stalin Jacob Wilson Packia Dhas" userId="050d7d71-3621-4503-95e8-1c9a9d962492" providerId="ADAL" clId="{3FBC77E1-FE42-4F9E-B4B2-3759F3328945}" dt="2026-04-28T00:08:36.876" v="15154"/>
          <ac:spMkLst>
            <pc:docMk/>
            <pc:sldMk cId="3359425579" sldId="929"/>
            <ac:spMk id="26" creationId="{3618921D-CA7F-4C58-BE3D-9DE1E0A50020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0:22:03.471" v="18705" actId="47"/>
        <pc:sldMkLst>
          <pc:docMk/>
          <pc:sldMk cId="3327501579" sldId="930"/>
        </pc:sldMkLst>
        <pc:spChg chg="mod">
          <ac:chgData name="Stalin Jacob Wilson Packia Dhas" userId="050d7d71-3621-4503-95e8-1c9a9d962492" providerId="ADAL" clId="{3FBC77E1-FE42-4F9E-B4B2-3759F3328945}" dt="2026-04-28T00:08:39.099" v="15158"/>
          <ac:spMkLst>
            <pc:docMk/>
            <pc:sldMk cId="3327501579" sldId="93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39.123" v="15159"/>
          <ac:spMkLst>
            <pc:docMk/>
            <pc:sldMk cId="3327501579" sldId="93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39.139" v="15170"/>
          <ac:spMkLst>
            <pc:docMk/>
            <pc:sldMk cId="3327501579" sldId="930"/>
            <ac:spMk id="4" creationId="{0D73EA60-C628-4B01-8B0A-AC298E4C0309}"/>
          </ac:spMkLst>
        </pc:spChg>
        <pc:spChg chg="add mod">
          <ac:chgData name="Stalin Jacob Wilson Packia Dhas" userId="050d7d71-3621-4503-95e8-1c9a9d962492" providerId="ADAL" clId="{3FBC77E1-FE42-4F9E-B4B2-3759F3328945}" dt="2026-04-28T00:08:39.149" v="15182"/>
          <ac:spMkLst>
            <pc:docMk/>
            <pc:sldMk cId="3327501579" sldId="930"/>
            <ac:spMk id="5" creationId="{3565ED30-F5E0-4A7C-BBB5-E56F1E916535}"/>
          </ac:spMkLst>
        </pc:spChg>
        <pc:spChg chg="add mod">
          <ac:chgData name="Stalin Jacob Wilson Packia Dhas" userId="050d7d71-3621-4503-95e8-1c9a9d962492" providerId="ADAL" clId="{3FBC77E1-FE42-4F9E-B4B2-3759F3328945}" dt="2026-04-28T00:08:39.156" v="15189"/>
          <ac:spMkLst>
            <pc:docMk/>
            <pc:sldMk cId="3327501579" sldId="930"/>
            <ac:spMk id="6" creationId="{5E877121-81A9-44F5-A4DD-F81BB0F42269}"/>
          </ac:spMkLst>
        </pc:spChg>
        <pc:spChg chg="add mod">
          <ac:chgData name="Stalin Jacob Wilson Packia Dhas" userId="050d7d71-3621-4503-95e8-1c9a9d962492" providerId="ADAL" clId="{3FBC77E1-FE42-4F9E-B4B2-3759F3328945}" dt="2026-04-28T00:08:39.156" v="15196"/>
          <ac:spMkLst>
            <pc:docMk/>
            <pc:sldMk cId="3327501579" sldId="930"/>
            <ac:spMk id="7" creationId="{4696A7FB-CBBB-4C44-99EB-4A60EA0CAAB2}"/>
          </ac:spMkLst>
        </pc:spChg>
        <pc:spChg chg="add mod">
          <ac:chgData name="Stalin Jacob Wilson Packia Dhas" userId="050d7d71-3621-4503-95e8-1c9a9d962492" providerId="ADAL" clId="{3FBC77E1-FE42-4F9E-B4B2-3759F3328945}" dt="2026-04-28T00:08:39.182" v="15203"/>
          <ac:spMkLst>
            <pc:docMk/>
            <pc:sldMk cId="3327501579" sldId="930"/>
            <ac:spMk id="8" creationId="{80D0CF95-F13C-4DB1-BAD7-52B74543C128}"/>
          </ac:spMkLst>
        </pc:spChg>
        <pc:spChg chg="add mod">
          <ac:chgData name="Stalin Jacob Wilson Packia Dhas" userId="050d7d71-3621-4503-95e8-1c9a9d962492" providerId="ADAL" clId="{3FBC77E1-FE42-4F9E-B4B2-3759F3328945}" dt="2026-04-28T00:08:39.196" v="15210"/>
          <ac:spMkLst>
            <pc:docMk/>
            <pc:sldMk cId="3327501579" sldId="930"/>
            <ac:spMk id="9" creationId="{8AD96BF7-A2F7-4182-BD96-0A9C740D8DA1}"/>
          </ac:spMkLst>
        </pc:spChg>
        <pc:spChg chg="add mod">
          <ac:chgData name="Stalin Jacob Wilson Packia Dhas" userId="050d7d71-3621-4503-95e8-1c9a9d962492" providerId="ADAL" clId="{3FBC77E1-FE42-4F9E-B4B2-3759F3328945}" dt="2026-04-28T00:08:39.216" v="15220"/>
          <ac:spMkLst>
            <pc:docMk/>
            <pc:sldMk cId="3327501579" sldId="930"/>
            <ac:spMk id="10" creationId="{1E1F23F6-5FFF-4BF6-BBE3-95E6843B3438}"/>
          </ac:spMkLst>
        </pc:spChg>
        <pc:spChg chg="add mod">
          <ac:chgData name="Stalin Jacob Wilson Packia Dhas" userId="050d7d71-3621-4503-95e8-1c9a9d962492" providerId="ADAL" clId="{3FBC77E1-FE42-4F9E-B4B2-3759F3328945}" dt="2026-04-28T00:08:39.227" v="15229"/>
          <ac:spMkLst>
            <pc:docMk/>
            <pc:sldMk cId="3327501579" sldId="930"/>
            <ac:spMk id="11" creationId="{E93A0614-E3DE-49B9-BE18-E2593B9A93EC}"/>
          </ac:spMkLst>
        </pc:spChg>
        <pc:spChg chg="add mod">
          <ac:chgData name="Stalin Jacob Wilson Packia Dhas" userId="050d7d71-3621-4503-95e8-1c9a9d962492" providerId="ADAL" clId="{3FBC77E1-FE42-4F9E-B4B2-3759F3328945}" dt="2026-04-28T00:08:39.232" v="15240"/>
          <ac:spMkLst>
            <pc:docMk/>
            <pc:sldMk cId="3327501579" sldId="930"/>
            <ac:spMk id="12" creationId="{8EC4A1F3-91AF-482C-BB08-8CD312690D3F}"/>
          </ac:spMkLst>
        </pc:spChg>
        <pc:spChg chg="add mod">
          <ac:chgData name="Stalin Jacob Wilson Packia Dhas" userId="050d7d71-3621-4503-95e8-1c9a9d962492" providerId="ADAL" clId="{3FBC77E1-FE42-4F9E-B4B2-3759F3328945}" dt="2026-04-28T00:08:39.232" v="15250"/>
          <ac:spMkLst>
            <pc:docMk/>
            <pc:sldMk cId="3327501579" sldId="930"/>
            <ac:spMk id="13" creationId="{0345D2EF-3222-4FB4-B804-4E53B31C3521}"/>
          </ac:spMkLst>
        </pc:spChg>
        <pc:spChg chg="add mod">
          <ac:chgData name="Stalin Jacob Wilson Packia Dhas" userId="050d7d71-3621-4503-95e8-1c9a9d962492" providerId="ADAL" clId="{3FBC77E1-FE42-4F9E-B4B2-3759F3328945}" dt="2026-04-28T00:08:39.248" v="15260"/>
          <ac:spMkLst>
            <pc:docMk/>
            <pc:sldMk cId="3327501579" sldId="930"/>
            <ac:spMk id="14" creationId="{1A2F1C0C-C752-4D25-8654-5C1CAC50A3DF}"/>
          </ac:spMkLst>
        </pc:spChg>
        <pc:spChg chg="add mod">
          <ac:chgData name="Stalin Jacob Wilson Packia Dhas" userId="050d7d71-3621-4503-95e8-1c9a9d962492" providerId="ADAL" clId="{3FBC77E1-FE42-4F9E-B4B2-3759F3328945}" dt="2026-04-28T00:08:39.249" v="15269"/>
          <ac:spMkLst>
            <pc:docMk/>
            <pc:sldMk cId="3327501579" sldId="930"/>
            <ac:spMk id="15" creationId="{3AB1893B-D441-4923-A438-24B00FAB5E38}"/>
          </ac:spMkLst>
        </pc:spChg>
        <pc:spChg chg="add mod">
          <ac:chgData name="Stalin Jacob Wilson Packia Dhas" userId="050d7d71-3621-4503-95e8-1c9a9d962492" providerId="ADAL" clId="{3FBC77E1-FE42-4F9E-B4B2-3759F3328945}" dt="2026-04-28T00:08:39.257" v="15280"/>
          <ac:spMkLst>
            <pc:docMk/>
            <pc:sldMk cId="3327501579" sldId="930"/>
            <ac:spMk id="16" creationId="{76906638-BF73-4540-89B3-CCCAF6F2C7D7}"/>
          </ac:spMkLst>
        </pc:spChg>
        <pc:spChg chg="add mod">
          <ac:chgData name="Stalin Jacob Wilson Packia Dhas" userId="050d7d71-3621-4503-95e8-1c9a9d962492" providerId="ADAL" clId="{3FBC77E1-FE42-4F9E-B4B2-3759F3328945}" dt="2026-04-28T00:08:39.260" v="15290"/>
          <ac:spMkLst>
            <pc:docMk/>
            <pc:sldMk cId="3327501579" sldId="930"/>
            <ac:spMk id="17" creationId="{D6837863-CA88-4D83-AE1B-255AC910A955}"/>
          </ac:spMkLst>
        </pc:spChg>
        <pc:spChg chg="add mod">
          <ac:chgData name="Stalin Jacob Wilson Packia Dhas" userId="050d7d71-3621-4503-95e8-1c9a9d962492" providerId="ADAL" clId="{3FBC77E1-FE42-4F9E-B4B2-3759F3328945}" dt="2026-04-28T00:08:39.265" v="15300"/>
          <ac:spMkLst>
            <pc:docMk/>
            <pc:sldMk cId="3327501579" sldId="930"/>
            <ac:spMk id="18" creationId="{4DF4E4B4-6811-43A8-BD4A-DABA12877C54}"/>
          </ac:spMkLst>
        </pc:spChg>
        <pc:spChg chg="add mod">
          <ac:chgData name="Stalin Jacob Wilson Packia Dhas" userId="050d7d71-3621-4503-95e8-1c9a9d962492" providerId="ADAL" clId="{3FBC77E1-FE42-4F9E-B4B2-3759F3328945}" dt="2026-04-28T00:08:39.273" v="15309"/>
          <ac:spMkLst>
            <pc:docMk/>
            <pc:sldMk cId="3327501579" sldId="930"/>
            <ac:spMk id="19" creationId="{2EC1F322-C4D2-4826-92B4-CE350EE52F9C}"/>
          </ac:spMkLst>
        </pc:spChg>
        <pc:spChg chg="add mod">
          <ac:chgData name="Stalin Jacob Wilson Packia Dhas" userId="050d7d71-3621-4503-95e8-1c9a9d962492" providerId="ADAL" clId="{3FBC77E1-FE42-4F9E-B4B2-3759F3328945}" dt="2026-04-28T00:08:39.281" v="15320"/>
          <ac:spMkLst>
            <pc:docMk/>
            <pc:sldMk cId="3327501579" sldId="930"/>
            <ac:spMk id="20" creationId="{A68E40E5-6AF0-4CB4-A660-649BB7E17269}"/>
          </ac:spMkLst>
        </pc:spChg>
        <pc:spChg chg="add mod">
          <ac:chgData name="Stalin Jacob Wilson Packia Dhas" userId="050d7d71-3621-4503-95e8-1c9a9d962492" providerId="ADAL" clId="{3FBC77E1-FE42-4F9E-B4B2-3759F3328945}" dt="2026-04-28T00:08:39.290" v="15330"/>
          <ac:spMkLst>
            <pc:docMk/>
            <pc:sldMk cId="3327501579" sldId="930"/>
            <ac:spMk id="21" creationId="{8D067659-78AA-4D48-BDAD-741FC87F3B33}"/>
          </ac:spMkLst>
        </pc:spChg>
        <pc:spChg chg="add mod">
          <ac:chgData name="Stalin Jacob Wilson Packia Dhas" userId="050d7d71-3621-4503-95e8-1c9a9d962492" providerId="ADAL" clId="{3FBC77E1-FE42-4F9E-B4B2-3759F3328945}" dt="2026-04-28T00:08:39.298" v="15340"/>
          <ac:spMkLst>
            <pc:docMk/>
            <pc:sldMk cId="3327501579" sldId="930"/>
            <ac:spMk id="22" creationId="{A2478077-2625-4002-A095-A9CB1CB00406}"/>
          </ac:spMkLst>
        </pc:spChg>
        <pc:spChg chg="add mod">
          <ac:chgData name="Stalin Jacob Wilson Packia Dhas" userId="050d7d71-3621-4503-95e8-1c9a9d962492" providerId="ADAL" clId="{3FBC77E1-FE42-4F9E-B4B2-3759F3328945}" dt="2026-04-28T00:08:39.298" v="15349"/>
          <ac:spMkLst>
            <pc:docMk/>
            <pc:sldMk cId="3327501579" sldId="930"/>
            <ac:spMk id="23" creationId="{35570D0A-C3FC-485A-95AE-7FF2E8F61847}"/>
          </ac:spMkLst>
        </pc:spChg>
        <pc:spChg chg="add mod">
          <ac:chgData name="Stalin Jacob Wilson Packia Dhas" userId="050d7d71-3621-4503-95e8-1c9a9d962492" providerId="ADAL" clId="{3FBC77E1-FE42-4F9E-B4B2-3759F3328945}" dt="2026-04-28T00:08:39.314" v="15360"/>
          <ac:spMkLst>
            <pc:docMk/>
            <pc:sldMk cId="3327501579" sldId="930"/>
            <ac:spMk id="24" creationId="{CADE503B-DAB3-459D-8203-B1E9DFB5233E}"/>
          </ac:spMkLst>
        </pc:spChg>
        <pc:spChg chg="add mod">
          <ac:chgData name="Stalin Jacob Wilson Packia Dhas" userId="050d7d71-3621-4503-95e8-1c9a9d962492" providerId="ADAL" clId="{3FBC77E1-FE42-4F9E-B4B2-3759F3328945}" dt="2026-04-28T00:08:39.314" v="15370"/>
          <ac:spMkLst>
            <pc:docMk/>
            <pc:sldMk cId="3327501579" sldId="930"/>
            <ac:spMk id="25" creationId="{E4E4FF12-4B5D-424C-89B6-AF4495D0D5B4}"/>
          </ac:spMkLst>
        </pc:spChg>
        <pc:spChg chg="add mod">
          <ac:chgData name="Stalin Jacob Wilson Packia Dhas" userId="050d7d71-3621-4503-95e8-1c9a9d962492" providerId="ADAL" clId="{3FBC77E1-FE42-4F9E-B4B2-3759F3328945}" dt="2026-04-28T00:08:39.421" v="15386"/>
          <ac:spMkLst>
            <pc:docMk/>
            <pc:sldMk cId="3327501579" sldId="930"/>
            <ac:spMk id="26" creationId="{E4C3F7D3-F99A-4A7E-AA71-FC4A6796BA0F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0:22:07.178" v="18706" actId="47"/>
        <pc:sldMkLst>
          <pc:docMk/>
          <pc:sldMk cId="2655510387" sldId="931"/>
        </pc:sldMkLst>
        <pc:spChg chg="mod">
          <ac:chgData name="Stalin Jacob Wilson Packia Dhas" userId="050d7d71-3621-4503-95e8-1c9a9d962492" providerId="ADAL" clId="{3FBC77E1-FE42-4F9E-B4B2-3759F3328945}" dt="2026-04-28T00:08:40.639" v="15390"/>
          <ac:spMkLst>
            <pc:docMk/>
            <pc:sldMk cId="2655510387" sldId="93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40.682" v="15391"/>
          <ac:spMkLst>
            <pc:docMk/>
            <pc:sldMk cId="2655510387" sldId="93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40.698" v="15402"/>
          <ac:spMkLst>
            <pc:docMk/>
            <pc:sldMk cId="2655510387" sldId="931"/>
            <ac:spMk id="4" creationId="{297D435A-E378-44B8-B0B8-D92295E5D3FD}"/>
          </ac:spMkLst>
        </pc:spChg>
        <pc:spChg chg="add mod">
          <ac:chgData name="Stalin Jacob Wilson Packia Dhas" userId="050d7d71-3621-4503-95e8-1c9a9d962492" providerId="ADAL" clId="{3FBC77E1-FE42-4F9E-B4B2-3759F3328945}" dt="2026-04-28T00:08:40.706" v="15414"/>
          <ac:spMkLst>
            <pc:docMk/>
            <pc:sldMk cId="2655510387" sldId="931"/>
            <ac:spMk id="5" creationId="{4AE75C7C-2440-4C58-8138-9728D440483F}"/>
          </ac:spMkLst>
        </pc:spChg>
        <pc:spChg chg="add mod">
          <ac:chgData name="Stalin Jacob Wilson Packia Dhas" userId="050d7d71-3621-4503-95e8-1c9a9d962492" providerId="ADAL" clId="{3FBC77E1-FE42-4F9E-B4B2-3759F3328945}" dt="2026-04-28T00:08:40.713" v="15421"/>
          <ac:spMkLst>
            <pc:docMk/>
            <pc:sldMk cId="2655510387" sldId="931"/>
            <ac:spMk id="6" creationId="{42FBD3A9-614A-4D93-B9ED-3B225C3F69B0}"/>
          </ac:spMkLst>
        </pc:spChg>
        <pc:spChg chg="add mod">
          <ac:chgData name="Stalin Jacob Wilson Packia Dhas" userId="050d7d71-3621-4503-95e8-1c9a9d962492" providerId="ADAL" clId="{3FBC77E1-FE42-4F9E-B4B2-3759F3328945}" dt="2026-04-28T00:08:40.714" v="15428"/>
          <ac:spMkLst>
            <pc:docMk/>
            <pc:sldMk cId="2655510387" sldId="931"/>
            <ac:spMk id="7" creationId="{84977FD3-6F35-43E7-92F4-83B00FA58E10}"/>
          </ac:spMkLst>
        </pc:spChg>
        <pc:spChg chg="add mod">
          <ac:chgData name="Stalin Jacob Wilson Packia Dhas" userId="050d7d71-3621-4503-95e8-1c9a9d962492" providerId="ADAL" clId="{3FBC77E1-FE42-4F9E-B4B2-3759F3328945}" dt="2026-04-28T00:08:40.722" v="15437"/>
          <ac:spMkLst>
            <pc:docMk/>
            <pc:sldMk cId="2655510387" sldId="931"/>
            <ac:spMk id="8" creationId="{4DD132A0-92F4-4D0D-A33B-08AA88F7D714}"/>
          </ac:spMkLst>
        </pc:spChg>
        <pc:spChg chg="add mod">
          <ac:chgData name="Stalin Jacob Wilson Packia Dhas" userId="050d7d71-3621-4503-95e8-1c9a9d962492" providerId="ADAL" clId="{3FBC77E1-FE42-4F9E-B4B2-3759F3328945}" dt="2026-04-28T00:08:40.738" v="15444"/>
          <ac:spMkLst>
            <pc:docMk/>
            <pc:sldMk cId="2655510387" sldId="931"/>
            <ac:spMk id="9" creationId="{9B2BC324-A33C-4C17-BDA5-BCB4DAADE61D}"/>
          </ac:spMkLst>
        </pc:spChg>
        <pc:spChg chg="add mod">
          <ac:chgData name="Stalin Jacob Wilson Packia Dhas" userId="050d7d71-3621-4503-95e8-1c9a9d962492" providerId="ADAL" clId="{3FBC77E1-FE42-4F9E-B4B2-3759F3328945}" dt="2026-04-28T00:08:40.757" v="15451"/>
          <ac:spMkLst>
            <pc:docMk/>
            <pc:sldMk cId="2655510387" sldId="931"/>
            <ac:spMk id="10" creationId="{935E9190-5680-434D-B66D-2D7DC7B0EF15}"/>
          </ac:spMkLst>
        </pc:spChg>
        <pc:spChg chg="add mod">
          <ac:chgData name="Stalin Jacob Wilson Packia Dhas" userId="050d7d71-3621-4503-95e8-1c9a9d962492" providerId="ADAL" clId="{3FBC77E1-FE42-4F9E-B4B2-3759F3328945}" dt="2026-04-28T00:08:40.782" v="15461"/>
          <ac:spMkLst>
            <pc:docMk/>
            <pc:sldMk cId="2655510387" sldId="931"/>
            <ac:spMk id="11" creationId="{C95AAF3E-7759-4257-817B-9391A5879849}"/>
          </ac:spMkLst>
        </pc:spChg>
        <pc:spChg chg="add mod">
          <ac:chgData name="Stalin Jacob Wilson Packia Dhas" userId="050d7d71-3621-4503-95e8-1c9a9d962492" providerId="ADAL" clId="{3FBC77E1-FE42-4F9E-B4B2-3759F3328945}" dt="2026-04-28T00:08:40.794" v="15470"/>
          <ac:spMkLst>
            <pc:docMk/>
            <pc:sldMk cId="2655510387" sldId="931"/>
            <ac:spMk id="12" creationId="{9E2E2B0B-14A7-4CF2-BE46-4C3E8485E71C}"/>
          </ac:spMkLst>
        </pc:spChg>
        <pc:spChg chg="add mod">
          <ac:chgData name="Stalin Jacob Wilson Packia Dhas" userId="050d7d71-3621-4503-95e8-1c9a9d962492" providerId="ADAL" clId="{3FBC77E1-FE42-4F9E-B4B2-3759F3328945}" dt="2026-04-28T00:08:40.794" v="15481"/>
          <ac:spMkLst>
            <pc:docMk/>
            <pc:sldMk cId="2655510387" sldId="931"/>
            <ac:spMk id="13" creationId="{796D9087-2269-4AC1-86AA-E7C567947E4D}"/>
          </ac:spMkLst>
        </pc:spChg>
        <pc:spChg chg="add mod">
          <ac:chgData name="Stalin Jacob Wilson Packia Dhas" userId="050d7d71-3621-4503-95e8-1c9a9d962492" providerId="ADAL" clId="{3FBC77E1-FE42-4F9E-B4B2-3759F3328945}" dt="2026-04-28T00:08:40.805" v="15491"/>
          <ac:spMkLst>
            <pc:docMk/>
            <pc:sldMk cId="2655510387" sldId="931"/>
            <ac:spMk id="14" creationId="{4E3CC3A6-FDD2-4437-80CF-AE73892A5A12}"/>
          </ac:spMkLst>
        </pc:spChg>
        <pc:spChg chg="add mod">
          <ac:chgData name="Stalin Jacob Wilson Packia Dhas" userId="050d7d71-3621-4503-95e8-1c9a9d962492" providerId="ADAL" clId="{3FBC77E1-FE42-4F9E-B4B2-3759F3328945}" dt="2026-04-28T00:08:40.805" v="15501"/>
          <ac:spMkLst>
            <pc:docMk/>
            <pc:sldMk cId="2655510387" sldId="931"/>
            <ac:spMk id="15" creationId="{1BE319DC-AFD8-46B1-AF7F-46D30A9EB96A}"/>
          </ac:spMkLst>
        </pc:spChg>
        <pc:spChg chg="add mod">
          <ac:chgData name="Stalin Jacob Wilson Packia Dhas" userId="050d7d71-3621-4503-95e8-1c9a9d962492" providerId="ADAL" clId="{3FBC77E1-FE42-4F9E-B4B2-3759F3328945}" dt="2026-04-28T00:08:40.821" v="15510"/>
          <ac:spMkLst>
            <pc:docMk/>
            <pc:sldMk cId="2655510387" sldId="931"/>
            <ac:spMk id="16" creationId="{CB923FDB-3385-4A8A-BBC1-A625F42BE9D9}"/>
          </ac:spMkLst>
        </pc:spChg>
        <pc:spChg chg="add mod">
          <ac:chgData name="Stalin Jacob Wilson Packia Dhas" userId="050d7d71-3621-4503-95e8-1c9a9d962492" providerId="ADAL" clId="{3FBC77E1-FE42-4F9E-B4B2-3759F3328945}" dt="2026-04-28T00:08:40.837" v="15521"/>
          <ac:spMkLst>
            <pc:docMk/>
            <pc:sldMk cId="2655510387" sldId="931"/>
            <ac:spMk id="17" creationId="{AB387E10-CD4A-4EB9-A6B8-CA391A8FAC45}"/>
          </ac:spMkLst>
        </pc:spChg>
        <pc:spChg chg="add mod">
          <ac:chgData name="Stalin Jacob Wilson Packia Dhas" userId="050d7d71-3621-4503-95e8-1c9a9d962492" providerId="ADAL" clId="{3FBC77E1-FE42-4F9E-B4B2-3759F3328945}" dt="2026-04-28T00:08:40.845" v="15531"/>
          <ac:spMkLst>
            <pc:docMk/>
            <pc:sldMk cId="2655510387" sldId="931"/>
            <ac:spMk id="18" creationId="{F702630C-A386-47DA-909A-DA03D02F3284}"/>
          </ac:spMkLst>
        </pc:spChg>
        <pc:spChg chg="add mod">
          <ac:chgData name="Stalin Jacob Wilson Packia Dhas" userId="050d7d71-3621-4503-95e8-1c9a9d962492" providerId="ADAL" clId="{3FBC77E1-FE42-4F9E-B4B2-3759F3328945}" dt="2026-04-28T00:08:40.854" v="15541"/>
          <ac:spMkLst>
            <pc:docMk/>
            <pc:sldMk cId="2655510387" sldId="931"/>
            <ac:spMk id="19" creationId="{E1F1F587-D52D-48BF-8238-363B3DA81141}"/>
          </ac:spMkLst>
        </pc:spChg>
        <pc:spChg chg="add mod">
          <ac:chgData name="Stalin Jacob Wilson Packia Dhas" userId="050d7d71-3621-4503-95e8-1c9a9d962492" providerId="ADAL" clId="{3FBC77E1-FE42-4F9E-B4B2-3759F3328945}" dt="2026-04-28T00:08:40.863" v="15550"/>
          <ac:spMkLst>
            <pc:docMk/>
            <pc:sldMk cId="2655510387" sldId="931"/>
            <ac:spMk id="20" creationId="{89CA35E9-9578-4A78-A082-0481957B52A1}"/>
          </ac:spMkLst>
        </pc:spChg>
        <pc:spChg chg="add mod">
          <ac:chgData name="Stalin Jacob Wilson Packia Dhas" userId="050d7d71-3621-4503-95e8-1c9a9d962492" providerId="ADAL" clId="{3FBC77E1-FE42-4F9E-B4B2-3759F3328945}" dt="2026-04-28T00:08:40.874" v="15561"/>
          <ac:spMkLst>
            <pc:docMk/>
            <pc:sldMk cId="2655510387" sldId="931"/>
            <ac:spMk id="21" creationId="{FC25F80F-4F5A-4A47-8D2F-5B9DD0044E4B}"/>
          </ac:spMkLst>
        </pc:spChg>
        <pc:spChg chg="add mod">
          <ac:chgData name="Stalin Jacob Wilson Packia Dhas" userId="050d7d71-3621-4503-95e8-1c9a9d962492" providerId="ADAL" clId="{3FBC77E1-FE42-4F9E-B4B2-3759F3328945}" dt="2026-04-28T00:08:40.878" v="15571"/>
          <ac:spMkLst>
            <pc:docMk/>
            <pc:sldMk cId="2655510387" sldId="931"/>
            <ac:spMk id="22" creationId="{4F29B05B-4E02-4C5D-87D7-00EF3F4853F4}"/>
          </ac:spMkLst>
        </pc:spChg>
        <pc:spChg chg="add mod">
          <ac:chgData name="Stalin Jacob Wilson Packia Dhas" userId="050d7d71-3621-4503-95e8-1c9a9d962492" providerId="ADAL" clId="{3FBC77E1-FE42-4F9E-B4B2-3759F3328945}" dt="2026-04-28T00:08:40.886" v="15581"/>
          <ac:spMkLst>
            <pc:docMk/>
            <pc:sldMk cId="2655510387" sldId="931"/>
            <ac:spMk id="23" creationId="{194A0EBF-CDF5-4A9C-8127-3FDDE691FE11}"/>
          </ac:spMkLst>
        </pc:spChg>
        <pc:spChg chg="add mod">
          <ac:chgData name="Stalin Jacob Wilson Packia Dhas" userId="050d7d71-3621-4503-95e8-1c9a9d962492" providerId="ADAL" clId="{3FBC77E1-FE42-4F9E-B4B2-3759F3328945}" dt="2026-04-28T00:08:40.902" v="15590"/>
          <ac:spMkLst>
            <pc:docMk/>
            <pc:sldMk cId="2655510387" sldId="931"/>
            <ac:spMk id="24" creationId="{CA6136A3-92EC-49E4-AEE4-273F7A83F91F}"/>
          </ac:spMkLst>
        </pc:spChg>
        <pc:spChg chg="add mod">
          <ac:chgData name="Stalin Jacob Wilson Packia Dhas" userId="050d7d71-3621-4503-95e8-1c9a9d962492" providerId="ADAL" clId="{3FBC77E1-FE42-4F9E-B4B2-3759F3328945}" dt="2026-04-28T00:08:40.910" v="15601"/>
          <ac:spMkLst>
            <pc:docMk/>
            <pc:sldMk cId="2655510387" sldId="931"/>
            <ac:spMk id="25" creationId="{5E6C292B-CB54-4B0A-95B6-4A60412F9514}"/>
          </ac:spMkLst>
        </pc:spChg>
        <pc:spChg chg="add mod">
          <ac:chgData name="Stalin Jacob Wilson Packia Dhas" userId="050d7d71-3621-4503-95e8-1c9a9d962492" providerId="ADAL" clId="{3FBC77E1-FE42-4F9E-B4B2-3759F3328945}" dt="2026-04-28T00:08:40.919" v="15611"/>
          <ac:spMkLst>
            <pc:docMk/>
            <pc:sldMk cId="2655510387" sldId="931"/>
            <ac:spMk id="26" creationId="{1010C8A7-ED8D-4035-8303-D11C1BDE1EDB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0:22:07.810" v="18707" actId="47"/>
        <pc:sldMkLst>
          <pc:docMk/>
          <pc:sldMk cId="4062735224" sldId="932"/>
        </pc:sldMkLst>
        <pc:spChg chg="mod">
          <ac:chgData name="Stalin Jacob Wilson Packia Dhas" userId="050d7d71-3621-4503-95e8-1c9a9d962492" providerId="ADAL" clId="{3FBC77E1-FE42-4F9E-B4B2-3759F3328945}" dt="2026-04-28T00:08:42.047" v="15615"/>
          <ac:spMkLst>
            <pc:docMk/>
            <pc:sldMk cId="4062735224" sldId="93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42.074" v="15616"/>
          <ac:spMkLst>
            <pc:docMk/>
            <pc:sldMk cId="4062735224" sldId="93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42.091" v="15627"/>
          <ac:spMkLst>
            <pc:docMk/>
            <pc:sldMk cId="4062735224" sldId="932"/>
            <ac:spMk id="4" creationId="{C2D3CDC6-B206-4AAB-B8E2-B676150ED14B}"/>
          </ac:spMkLst>
        </pc:spChg>
        <pc:spChg chg="add mod">
          <ac:chgData name="Stalin Jacob Wilson Packia Dhas" userId="050d7d71-3621-4503-95e8-1c9a9d962492" providerId="ADAL" clId="{3FBC77E1-FE42-4F9E-B4B2-3759F3328945}" dt="2026-04-28T00:08:42.099" v="15639"/>
          <ac:spMkLst>
            <pc:docMk/>
            <pc:sldMk cId="4062735224" sldId="932"/>
            <ac:spMk id="5" creationId="{4C936196-166E-4588-AD73-8FBB1933E3EA}"/>
          </ac:spMkLst>
        </pc:spChg>
        <pc:spChg chg="add mod">
          <ac:chgData name="Stalin Jacob Wilson Packia Dhas" userId="050d7d71-3621-4503-95e8-1c9a9d962492" providerId="ADAL" clId="{3FBC77E1-FE42-4F9E-B4B2-3759F3328945}" dt="2026-04-28T00:08:42.107" v="15646"/>
          <ac:spMkLst>
            <pc:docMk/>
            <pc:sldMk cId="4062735224" sldId="932"/>
            <ac:spMk id="6" creationId="{637444B1-2DD2-4DA5-AB5E-E40B0346859B}"/>
          </ac:spMkLst>
        </pc:spChg>
        <pc:spChg chg="add mod">
          <ac:chgData name="Stalin Jacob Wilson Packia Dhas" userId="050d7d71-3621-4503-95e8-1c9a9d962492" providerId="ADAL" clId="{3FBC77E1-FE42-4F9E-B4B2-3759F3328945}" dt="2026-04-28T00:08:42.117" v="15653"/>
          <ac:spMkLst>
            <pc:docMk/>
            <pc:sldMk cId="4062735224" sldId="932"/>
            <ac:spMk id="7" creationId="{3E64F379-D2D8-4247-A98B-78BDDC1F2F8A}"/>
          </ac:spMkLst>
        </pc:spChg>
        <pc:spChg chg="add mod">
          <ac:chgData name="Stalin Jacob Wilson Packia Dhas" userId="050d7d71-3621-4503-95e8-1c9a9d962492" providerId="ADAL" clId="{3FBC77E1-FE42-4F9E-B4B2-3759F3328945}" dt="2026-04-28T00:08:42.130" v="15660"/>
          <ac:spMkLst>
            <pc:docMk/>
            <pc:sldMk cId="4062735224" sldId="932"/>
            <ac:spMk id="8" creationId="{33FE4E91-7EC1-4659-B738-0E652C98D66F}"/>
          </ac:spMkLst>
        </pc:spChg>
        <pc:spChg chg="add mod">
          <ac:chgData name="Stalin Jacob Wilson Packia Dhas" userId="050d7d71-3621-4503-95e8-1c9a9d962492" providerId="ADAL" clId="{3FBC77E1-FE42-4F9E-B4B2-3759F3328945}" dt="2026-04-28T00:08:42.139" v="15667"/>
          <ac:spMkLst>
            <pc:docMk/>
            <pc:sldMk cId="4062735224" sldId="932"/>
            <ac:spMk id="9" creationId="{54BA0FC8-E644-4E03-BA9A-39E61D1E49FB}"/>
          </ac:spMkLst>
        </pc:spChg>
        <pc:spChg chg="add mod">
          <ac:chgData name="Stalin Jacob Wilson Packia Dhas" userId="050d7d71-3621-4503-95e8-1c9a9d962492" providerId="ADAL" clId="{3FBC77E1-FE42-4F9E-B4B2-3759F3328945}" dt="2026-04-28T00:08:42.166" v="15677"/>
          <ac:spMkLst>
            <pc:docMk/>
            <pc:sldMk cId="4062735224" sldId="932"/>
            <ac:spMk id="10" creationId="{78F38BBB-52D1-437A-B125-E74970B85A97}"/>
          </ac:spMkLst>
        </pc:spChg>
        <pc:spChg chg="add mod">
          <ac:chgData name="Stalin Jacob Wilson Packia Dhas" userId="050d7d71-3621-4503-95e8-1c9a9d962492" providerId="ADAL" clId="{3FBC77E1-FE42-4F9E-B4B2-3759F3328945}" dt="2026-04-28T00:08:42.175" v="15686"/>
          <ac:spMkLst>
            <pc:docMk/>
            <pc:sldMk cId="4062735224" sldId="932"/>
            <ac:spMk id="11" creationId="{31B439B9-40D4-4A83-9AFA-F3E72F9B8C37}"/>
          </ac:spMkLst>
        </pc:spChg>
        <pc:spChg chg="add mod">
          <ac:chgData name="Stalin Jacob Wilson Packia Dhas" userId="050d7d71-3621-4503-95e8-1c9a9d962492" providerId="ADAL" clId="{3FBC77E1-FE42-4F9E-B4B2-3759F3328945}" dt="2026-04-28T00:08:42.183" v="15697"/>
          <ac:spMkLst>
            <pc:docMk/>
            <pc:sldMk cId="4062735224" sldId="932"/>
            <ac:spMk id="12" creationId="{9A840BD7-BB11-4DE9-B623-4704545A5002}"/>
          </ac:spMkLst>
        </pc:spChg>
        <pc:spChg chg="add mod">
          <ac:chgData name="Stalin Jacob Wilson Packia Dhas" userId="050d7d71-3621-4503-95e8-1c9a9d962492" providerId="ADAL" clId="{3FBC77E1-FE42-4F9E-B4B2-3759F3328945}" dt="2026-04-28T00:08:42.191" v="15707"/>
          <ac:spMkLst>
            <pc:docMk/>
            <pc:sldMk cId="4062735224" sldId="932"/>
            <ac:spMk id="13" creationId="{91F95057-FA2D-456F-8A2F-0A8D321818D6}"/>
          </ac:spMkLst>
        </pc:spChg>
        <pc:spChg chg="add mod">
          <ac:chgData name="Stalin Jacob Wilson Packia Dhas" userId="050d7d71-3621-4503-95e8-1c9a9d962492" providerId="ADAL" clId="{3FBC77E1-FE42-4F9E-B4B2-3759F3328945}" dt="2026-04-28T00:08:42.200" v="15717"/>
          <ac:spMkLst>
            <pc:docMk/>
            <pc:sldMk cId="4062735224" sldId="932"/>
            <ac:spMk id="14" creationId="{93B19C5C-236B-4FA7-B785-5E37ECDA3059}"/>
          </ac:spMkLst>
        </pc:spChg>
        <pc:spChg chg="add mod">
          <ac:chgData name="Stalin Jacob Wilson Packia Dhas" userId="050d7d71-3621-4503-95e8-1c9a9d962492" providerId="ADAL" clId="{3FBC77E1-FE42-4F9E-B4B2-3759F3328945}" dt="2026-04-28T00:08:42.208" v="15726"/>
          <ac:spMkLst>
            <pc:docMk/>
            <pc:sldMk cId="4062735224" sldId="932"/>
            <ac:spMk id="15" creationId="{3F6DAE09-77E6-45E9-8D7A-3506114C49A2}"/>
          </ac:spMkLst>
        </pc:spChg>
        <pc:spChg chg="add mod">
          <ac:chgData name="Stalin Jacob Wilson Packia Dhas" userId="050d7d71-3621-4503-95e8-1c9a9d962492" providerId="ADAL" clId="{3FBC77E1-FE42-4F9E-B4B2-3759F3328945}" dt="2026-04-28T00:08:42.216" v="15737"/>
          <ac:spMkLst>
            <pc:docMk/>
            <pc:sldMk cId="4062735224" sldId="932"/>
            <ac:spMk id="16" creationId="{245BF645-6EF1-494A-B17E-C7455D92251D}"/>
          </ac:spMkLst>
        </pc:spChg>
        <pc:spChg chg="add mod">
          <ac:chgData name="Stalin Jacob Wilson Packia Dhas" userId="050d7d71-3621-4503-95e8-1c9a9d962492" providerId="ADAL" clId="{3FBC77E1-FE42-4F9E-B4B2-3759F3328945}" dt="2026-04-28T00:08:42.224" v="15747"/>
          <ac:spMkLst>
            <pc:docMk/>
            <pc:sldMk cId="4062735224" sldId="932"/>
            <ac:spMk id="17" creationId="{0AF75770-0B5E-4F5D-A369-CCC82E028531}"/>
          </ac:spMkLst>
        </pc:spChg>
        <pc:spChg chg="add mod">
          <ac:chgData name="Stalin Jacob Wilson Packia Dhas" userId="050d7d71-3621-4503-95e8-1c9a9d962492" providerId="ADAL" clId="{3FBC77E1-FE42-4F9E-B4B2-3759F3328945}" dt="2026-04-28T00:08:42.233" v="15757"/>
          <ac:spMkLst>
            <pc:docMk/>
            <pc:sldMk cId="4062735224" sldId="932"/>
            <ac:spMk id="18" creationId="{C6A1FC52-7E73-4FDC-9AAF-46AEF627E8E9}"/>
          </ac:spMkLst>
        </pc:spChg>
        <pc:spChg chg="add mod">
          <ac:chgData name="Stalin Jacob Wilson Packia Dhas" userId="050d7d71-3621-4503-95e8-1c9a9d962492" providerId="ADAL" clId="{3FBC77E1-FE42-4F9E-B4B2-3759F3328945}" dt="2026-04-28T00:08:42.241" v="15766"/>
          <ac:spMkLst>
            <pc:docMk/>
            <pc:sldMk cId="4062735224" sldId="932"/>
            <ac:spMk id="19" creationId="{AC51F0E1-E9E7-46E5-9C89-6C922D0DAE7B}"/>
          </ac:spMkLst>
        </pc:spChg>
        <pc:spChg chg="add mod">
          <ac:chgData name="Stalin Jacob Wilson Packia Dhas" userId="050d7d71-3621-4503-95e8-1c9a9d962492" providerId="ADAL" clId="{3FBC77E1-FE42-4F9E-B4B2-3759F3328945}" dt="2026-04-28T00:08:42.248" v="15777"/>
          <ac:spMkLst>
            <pc:docMk/>
            <pc:sldMk cId="4062735224" sldId="932"/>
            <ac:spMk id="20" creationId="{560618F3-BCA9-4B65-9004-3F0BBA79B461}"/>
          </ac:spMkLst>
        </pc:spChg>
        <pc:spChg chg="add mod">
          <ac:chgData name="Stalin Jacob Wilson Packia Dhas" userId="050d7d71-3621-4503-95e8-1c9a9d962492" providerId="ADAL" clId="{3FBC77E1-FE42-4F9E-B4B2-3759F3328945}" dt="2026-04-28T00:08:42.256" v="15787"/>
          <ac:spMkLst>
            <pc:docMk/>
            <pc:sldMk cId="4062735224" sldId="932"/>
            <ac:spMk id="21" creationId="{8BA079AE-E86E-4640-8339-659AAE4DD5EF}"/>
          </ac:spMkLst>
        </pc:spChg>
        <pc:spChg chg="add mod">
          <ac:chgData name="Stalin Jacob Wilson Packia Dhas" userId="050d7d71-3621-4503-95e8-1c9a9d962492" providerId="ADAL" clId="{3FBC77E1-FE42-4F9E-B4B2-3759F3328945}" dt="2026-04-28T00:08:42.268" v="15797"/>
          <ac:spMkLst>
            <pc:docMk/>
            <pc:sldMk cId="4062735224" sldId="932"/>
            <ac:spMk id="22" creationId="{533652E8-9215-4D27-80C9-58064BF66DB6}"/>
          </ac:spMkLst>
        </pc:spChg>
        <pc:spChg chg="add mod">
          <ac:chgData name="Stalin Jacob Wilson Packia Dhas" userId="050d7d71-3621-4503-95e8-1c9a9d962492" providerId="ADAL" clId="{3FBC77E1-FE42-4F9E-B4B2-3759F3328945}" dt="2026-04-28T00:08:42.281" v="15806"/>
          <ac:spMkLst>
            <pc:docMk/>
            <pc:sldMk cId="4062735224" sldId="932"/>
            <ac:spMk id="23" creationId="{237380DC-8D59-4B80-9AFF-E7198D853F0B}"/>
          </ac:spMkLst>
        </pc:spChg>
        <pc:spChg chg="add mod">
          <ac:chgData name="Stalin Jacob Wilson Packia Dhas" userId="050d7d71-3621-4503-95e8-1c9a9d962492" providerId="ADAL" clId="{3FBC77E1-FE42-4F9E-B4B2-3759F3328945}" dt="2026-04-28T00:08:42.281" v="15817"/>
          <ac:spMkLst>
            <pc:docMk/>
            <pc:sldMk cId="4062735224" sldId="932"/>
            <ac:spMk id="24" creationId="{C7AAEA6E-D15C-45DD-8008-A05A3AE66646}"/>
          </ac:spMkLst>
        </pc:spChg>
        <pc:spChg chg="add mod">
          <ac:chgData name="Stalin Jacob Wilson Packia Dhas" userId="050d7d71-3621-4503-95e8-1c9a9d962492" providerId="ADAL" clId="{3FBC77E1-FE42-4F9E-B4B2-3759F3328945}" dt="2026-04-28T00:08:42.290" v="15827"/>
          <ac:spMkLst>
            <pc:docMk/>
            <pc:sldMk cId="4062735224" sldId="932"/>
            <ac:spMk id="25" creationId="{5B821370-283B-4B93-8434-5829D411C0BE}"/>
          </ac:spMkLst>
        </pc:spChg>
        <pc:spChg chg="add mod">
          <ac:chgData name="Stalin Jacob Wilson Packia Dhas" userId="050d7d71-3621-4503-95e8-1c9a9d962492" providerId="ADAL" clId="{3FBC77E1-FE42-4F9E-B4B2-3759F3328945}" dt="2026-04-28T00:08:42.316" v="15843"/>
          <ac:spMkLst>
            <pc:docMk/>
            <pc:sldMk cId="4062735224" sldId="932"/>
            <ac:spMk id="26" creationId="{A9ECCA99-84FD-4BEE-BD37-F3D07C3EADFA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0:22:13.300" v="18708" actId="47"/>
        <pc:sldMkLst>
          <pc:docMk/>
          <pc:sldMk cId="1465550537" sldId="933"/>
        </pc:sldMkLst>
        <pc:spChg chg="mod">
          <ac:chgData name="Stalin Jacob Wilson Packia Dhas" userId="050d7d71-3621-4503-95e8-1c9a9d962492" providerId="ADAL" clId="{3FBC77E1-FE42-4F9E-B4B2-3759F3328945}" dt="2026-04-28T00:08:43.659" v="15847"/>
          <ac:spMkLst>
            <pc:docMk/>
            <pc:sldMk cId="1465550537" sldId="93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43.689" v="15848"/>
          <ac:spMkLst>
            <pc:docMk/>
            <pc:sldMk cId="1465550537" sldId="93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43.713" v="15859"/>
          <ac:spMkLst>
            <pc:docMk/>
            <pc:sldMk cId="1465550537" sldId="933"/>
            <ac:spMk id="4" creationId="{1E6E9583-10C7-4A86-915A-0F8935C89D88}"/>
          </ac:spMkLst>
        </pc:spChg>
        <pc:spChg chg="add mod">
          <ac:chgData name="Stalin Jacob Wilson Packia Dhas" userId="050d7d71-3621-4503-95e8-1c9a9d962492" providerId="ADAL" clId="{3FBC77E1-FE42-4F9E-B4B2-3759F3328945}" dt="2026-04-28T00:08:43.721" v="15871"/>
          <ac:spMkLst>
            <pc:docMk/>
            <pc:sldMk cId="1465550537" sldId="933"/>
            <ac:spMk id="5" creationId="{444B0962-9079-408C-BE31-36B409AB7374}"/>
          </ac:spMkLst>
        </pc:spChg>
        <pc:spChg chg="add mod">
          <ac:chgData name="Stalin Jacob Wilson Packia Dhas" userId="050d7d71-3621-4503-95e8-1c9a9d962492" providerId="ADAL" clId="{3FBC77E1-FE42-4F9E-B4B2-3759F3328945}" dt="2026-04-28T00:08:43.725" v="15878"/>
          <ac:spMkLst>
            <pc:docMk/>
            <pc:sldMk cId="1465550537" sldId="933"/>
            <ac:spMk id="6" creationId="{516C5771-5C58-4E34-9350-6C48737F538C}"/>
          </ac:spMkLst>
        </pc:spChg>
        <pc:spChg chg="add mod">
          <ac:chgData name="Stalin Jacob Wilson Packia Dhas" userId="050d7d71-3621-4503-95e8-1c9a9d962492" providerId="ADAL" clId="{3FBC77E1-FE42-4F9E-B4B2-3759F3328945}" dt="2026-04-28T00:08:43.729" v="15885"/>
          <ac:spMkLst>
            <pc:docMk/>
            <pc:sldMk cId="1465550537" sldId="933"/>
            <ac:spMk id="7" creationId="{6B19BA5D-2EED-429D-B523-CD3425ACF675}"/>
          </ac:spMkLst>
        </pc:spChg>
        <pc:spChg chg="add mod">
          <ac:chgData name="Stalin Jacob Wilson Packia Dhas" userId="050d7d71-3621-4503-95e8-1c9a9d962492" providerId="ADAL" clId="{3FBC77E1-FE42-4F9E-B4B2-3759F3328945}" dt="2026-04-28T00:08:43.733" v="15894"/>
          <ac:spMkLst>
            <pc:docMk/>
            <pc:sldMk cId="1465550537" sldId="933"/>
            <ac:spMk id="8" creationId="{6B69BF35-BEF7-4FDE-AA79-0AD0007A8B05}"/>
          </ac:spMkLst>
        </pc:spChg>
        <pc:spChg chg="add mod">
          <ac:chgData name="Stalin Jacob Wilson Packia Dhas" userId="050d7d71-3621-4503-95e8-1c9a9d962492" providerId="ADAL" clId="{3FBC77E1-FE42-4F9E-B4B2-3759F3328945}" dt="2026-04-28T00:08:43.749" v="15901"/>
          <ac:spMkLst>
            <pc:docMk/>
            <pc:sldMk cId="1465550537" sldId="933"/>
            <ac:spMk id="9" creationId="{9B8CB727-2847-4FF6-B907-8EC557A49D85}"/>
          </ac:spMkLst>
        </pc:spChg>
        <pc:spChg chg="add mod">
          <ac:chgData name="Stalin Jacob Wilson Packia Dhas" userId="050d7d71-3621-4503-95e8-1c9a9d962492" providerId="ADAL" clId="{3FBC77E1-FE42-4F9E-B4B2-3759F3328945}" dt="2026-04-28T00:08:43.805" v="15908"/>
          <ac:spMkLst>
            <pc:docMk/>
            <pc:sldMk cId="1465550537" sldId="933"/>
            <ac:spMk id="10" creationId="{8F600C78-860A-44E1-8564-883342483D93}"/>
          </ac:spMkLst>
        </pc:spChg>
        <pc:spChg chg="add mod">
          <ac:chgData name="Stalin Jacob Wilson Packia Dhas" userId="050d7d71-3621-4503-95e8-1c9a9d962492" providerId="ADAL" clId="{3FBC77E1-FE42-4F9E-B4B2-3759F3328945}" dt="2026-04-28T00:08:43.837" v="15918"/>
          <ac:spMkLst>
            <pc:docMk/>
            <pc:sldMk cId="1465550537" sldId="933"/>
            <ac:spMk id="11" creationId="{4CB9B203-09B4-40EF-8B25-1C6AB3349D2D}"/>
          </ac:spMkLst>
        </pc:spChg>
        <pc:spChg chg="add mod">
          <ac:chgData name="Stalin Jacob Wilson Packia Dhas" userId="050d7d71-3621-4503-95e8-1c9a9d962492" providerId="ADAL" clId="{3FBC77E1-FE42-4F9E-B4B2-3759F3328945}" dt="2026-04-28T00:08:43.845" v="15927"/>
          <ac:spMkLst>
            <pc:docMk/>
            <pc:sldMk cId="1465550537" sldId="933"/>
            <ac:spMk id="12" creationId="{7D11C17F-3286-4537-B8CB-7BD0A1DDC586}"/>
          </ac:spMkLst>
        </pc:spChg>
        <pc:spChg chg="add mod">
          <ac:chgData name="Stalin Jacob Wilson Packia Dhas" userId="050d7d71-3621-4503-95e8-1c9a9d962492" providerId="ADAL" clId="{3FBC77E1-FE42-4F9E-B4B2-3759F3328945}" dt="2026-04-28T00:08:43.854" v="15938"/>
          <ac:spMkLst>
            <pc:docMk/>
            <pc:sldMk cId="1465550537" sldId="933"/>
            <ac:spMk id="13" creationId="{BA1A121B-0B28-479E-8DE5-098450E9077C}"/>
          </ac:spMkLst>
        </pc:spChg>
        <pc:spChg chg="add mod">
          <ac:chgData name="Stalin Jacob Wilson Packia Dhas" userId="050d7d71-3621-4503-95e8-1c9a9d962492" providerId="ADAL" clId="{3FBC77E1-FE42-4F9E-B4B2-3759F3328945}" dt="2026-04-28T00:08:43.862" v="15948"/>
          <ac:spMkLst>
            <pc:docMk/>
            <pc:sldMk cId="1465550537" sldId="933"/>
            <ac:spMk id="14" creationId="{E4182A6C-BAC7-436D-A7F0-CC9EFE7C480D}"/>
          </ac:spMkLst>
        </pc:spChg>
        <pc:spChg chg="add mod">
          <ac:chgData name="Stalin Jacob Wilson Packia Dhas" userId="050d7d71-3621-4503-95e8-1c9a9d962492" providerId="ADAL" clId="{3FBC77E1-FE42-4F9E-B4B2-3759F3328945}" dt="2026-04-28T00:08:43.870" v="15958"/>
          <ac:spMkLst>
            <pc:docMk/>
            <pc:sldMk cId="1465550537" sldId="933"/>
            <ac:spMk id="15" creationId="{ACCDD9BA-B763-42A8-94A7-B8CC90614241}"/>
          </ac:spMkLst>
        </pc:spChg>
        <pc:spChg chg="add mod">
          <ac:chgData name="Stalin Jacob Wilson Packia Dhas" userId="050d7d71-3621-4503-95e8-1c9a9d962492" providerId="ADAL" clId="{3FBC77E1-FE42-4F9E-B4B2-3759F3328945}" dt="2026-04-28T00:08:43.874" v="15967"/>
          <ac:spMkLst>
            <pc:docMk/>
            <pc:sldMk cId="1465550537" sldId="933"/>
            <ac:spMk id="16" creationId="{28AD7FA4-9A61-4F17-9569-E81E7A84A1FD}"/>
          </ac:spMkLst>
        </pc:spChg>
        <pc:spChg chg="add mod">
          <ac:chgData name="Stalin Jacob Wilson Packia Dhas" userId="050d7d71-3621-4503-95e8-1c9a9d962492" providerId="ADAL" clId="{3FBC77E1-FE42-4F9E-B4B2-3759F3328945}" dt="2026-04-28T00:08:43.885" v="15978"/>
          <ac:spMkLst>
            <pc:docMk/>
            <pc:sldMk cId="1465550537" sldId="933"/>
            <ac:spMk id="17" creationId="{5E1DBD1D-43E9-4457-A091-ED2EBB101C6C}"/>
          </ac:spMkLst>
        </pc:spChg>
        <pc:spChg chg="add mod">
          <ac:chgData name="Stalin Jacob Wilson Packia Dhas" userId="050d7d71-3621-4503-95e8-1c9a9d962492" providerId="ADAL" clId="{3FBC77E1-FE42-4F9E-B4B2-3759F3328945}" dt="2026-04-28T00:08:43.891" v="15988"/>
          <ac:spMkLst>
            <pc:docMk/>
            <pc:sldMk cId="1465550537" sldId="933"/>
            <ac:spMk id="18" creationId="{3DD41B4B-486B-4B84-99AE-0B3E700E17E8}"/>
          </ac:spMkLst>
        </pc:spChg>
        <pc:spChg chg="add mod">
          <ac:chgData name="Stalin Jacob Wilson Packia Dhas" userId="050d7d71-3621-4503-95e8-1c9a9d962492" providerId="ADAL" clId="{3FBC77E1-FE42-4F9E-B4B2-3759F3328945}" dt="2026-04-28T00:08:43.900" v="15998"/>
          <ac:spMkLst>
            <pc:docMk/>
            <pc:sldMk cId="1465550537" sldId="933"/>
            <ac:spMk id="19" creationId="{520FCAFE-FF1C-451E-987D-848E025EAC00}"/>
          </ac:spMkLst>
        </pc:spChg>
        <pc:spChg chg="add mod">
          <ac:chgData name="Stalin Jacob Wilson Packia Dhas" userId="050d7d71-3621-4503-95e8-1c9a9d962492" providerId="ADAL" clId="{3FBC77E1-FE42-4F9E-B4B2-3759F3328945}" dt="2026-04-28T00:08:43.906" v="16007"/>
          <ac:spMkLst>
            <pc:docMk/>
            <pc:sldMk cId="1465550537" sldId="933"/>
            <ac:spMk id="20" creationId="{31BEA4E1-F9B4-4900-997A-5C5FF40B4855}"/>
          </ac:spMkLst>
        </pc:spChg>
        <pc:spChg chg="add mod">
          <ac:chgData name="Stalin Jacob Wilson Packia Dhas" userId="050d7d71-3621-4503-95e8-1c9a9d962492" providerId="ADAL" clId="{3FBC77E1-FE42-4F9E-B4B2-3759F3328945}" dt="2026-04-28T00:08:43.914" v="16018"/>
          <ac:spMkLst>
            <pc:docMk/>
            <pc:sldMk cId="1465550537" sldId="933"/>
            <ac:spMk id="21" creationId="{A31413BC-7548-4F75-842F-B0CD6E5B2E11}"/>
          </ac:spMkLst>
        </pc:spChg>
        <pc:spChg chg="add mod">
          <ac:chgData name="Stalin Jacob Wilson Packia Dhas" userId="050d7d71-3621-4503-95e8-1c9a9d962492" providerId="ADAL" clId="{3FBC77E1-FE42-4F9E-B4B2-3759F3328945}" dt="2026-04-28T00:08:43.922" v="16028"/>
          <ac:spMkLst>
            <pc:docMk/>
            <pc:sldMk cId="1465550537" sldId="933"/>
            <ac:spMk id="22" creationId="{78760441-AAA0-41A7-92FC-551AB8883912}"/>
          </ac:spMkLst>
        </pc:spChg>
        <pc:spChg chg="add mod">
          <ac:chgData name="Stalin Jacob Wilson Packia Dhas" userId="050d7d71-3621-4503-95e8-1c9a9d962492" providerId="ADAL" clId="{3FBC77E1-FE42-4F9E-B4B2-3759F3328945}" dt="2026-04-28T00:08:43.922" v="16038"/>
          <ac:spMkLst>
            <pc:docMk/>
            <pc:sldMk cId="1465550537" sldId="933"/>
            <ac:spMk id="23" creationId="{B1D7596B-3309-4E50-B31C-870F21640FDD}"/>
          </ac:spMkLst>
        </pc:spChg>
        <pc:spChg chg="add mod">
          <ac:chgData name="Stalin Jacob Wilson Packia Dhas" userId="050d7d71-3621-4503-95e8-1c9a9d962492" providerId="ADAL" clId="{3FBC77E1-FE42-4F9E-B4B2-3759F3328945}" dt="2026-04-28T00:08:43.931" v="16047"/>
          <ac:spMkLst>
            <pc:docMk/>
            <pc:sldMk cId="1465550537" sldId="933"/>
            <ac:spMk id="24" creationId="{BD7C1364-C95F-4124-86F7-D43B33074412}"/>
          </ac:spMkLst>
        </pc:spChg>
        <pc:spChg chg="add mod">
          <ac:chgData name="Stalin Jacob Wilson Packia Dhas" userId="050d7d71-3621-4503-95e8-1c9a9d962492" providerId="ADAL" clId="{3FBC77E1-FE42-4F9E-B4B2-3759F3328945}" dt="2026-04-28T00:08:43.943" v="16058"/>
          <ac:spMkLst>
            <pc:docMk/>
            <pc:sldMk cId="1465550537" sldId="933"/>
            <ac:spMk id="25" creationId="{8948745C-CF45-4490-9386-E349BD15F641}"/>
          </ac:spMkLst>
        </pc:spChg>
        <pc:spChg chg="add mod">
          <ac:chgData name="Stalin Jacob Wilson Packia Dhas" userId="050d7d71-3621-4503-95e8-1c9a9d962492" providerId="ADAL" clId="{3FBC77E1-FE42-4F9E-B4B2-3759F3328945}" dt="2026-04-28T00:08:43.951" v="16068"/>
          <ac:spMkLst>
            <pc:docMk/>
            <pc:sldMk cId="1465550537" sldId="933"/>
            <ac:spMk id="26" creationId="{72CAF6FE-3C21-4EDB-9DAC-390C91A90A90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0:22:13.854" v="18709" actId="47"/>
        <pc:sldMkLst>
          <pc:docMk/>
          <pc:sldMk cId="188480597" sldId="934"/>
        </pc:sldMkLst>
        <pc:spChg chg="mod">
          <ac:chgData name="Stalin Jacob Wilson Packia Dhas" userId="050d7d71-3621-4503-95e8-1c9a9d962492" providerId="ADAL" clId="{3FBC77E1-FE42-4F9E-B4B2-3759F3328945}" dt="2026-04-28T00:08:46.488" v="16072"/>
          <ac:spMkLst>
            <pc:docMk/>
            <pc:sldMk cId="188480597" sldId="93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46.517" v="16073"/>
          <ac:spMkLst>
            <pc:docMk/>
            <pc:sldMk cId="188480597" sldId="93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46.532" v="16084"/>
          <ac:spMkLst>
            <pc:docMk/>
            <pc:sldMk cId="188480597" sldId="934"/>
            <ac:spMk id="4" creationId="{0BE23E28-70E3-4A67-91C2-82BB12ACAE4F}"/>
          </ac:spMkLst>
        </pc:spChg>
        <pc:spChg chg="add mod">
          <ac:chgData name="Stalin Jacob Wilson Packia Dhas" userId="050d7d71-3621-4503-95e8-1c9a9d962492" providerId="ADAL" clId="{3FBC77E1-FE42-4F9E-B4B2-3759F3328945}" dt="2026-04-28T00:08:46.545" v="16096"/>
          <ac:spMkLst>
            <pc:docMk/>
            <pc:sldMk cId="188480597" sldId="934"/>
            <ac:spMk id="5" creationId="{6ED16430-DBC2-4ACC-A008-22FDAF5F3077}"/>
          </ac:spMkLst>
        </pc:spChg>
        <pc:spChg chg="add mod">
          <ac:chgData name="Stalin Jacob Wilson Packia Dhas" userId="050d7d71-3621-4503-95e8-1c9a9d962492" providerId="ADAL" clId="{3FBC77E1-FE42-4F9E-B4B2-3759F3328945}" dt="2026-04-28T00:08:46.549" v="16103"/>
          <ac:spMkLst>
            <pc:docMk/>
            <pc:sldMk cId="188480597" sldId="934"/>
            <ac:spMk id="6" creationId="{8A38EFF4-5561-41FC-9976-B7A241F2F15B}"/>
          </ac:spMkLst>
        </pc:spChg>
        <pc:spChg chg="add mod">
          <ac:chgData name="Stalin Jacob Wilson Packia Dhas" userId="050d7d71-3621-4503-95e8-1c9a9d962492" providerId="ADAL" clId="{3FBC77E1-FE42-4F9E-B4B2-3759F3328945}" dt="2026-04-28T00:08:46.557" v="16110"/>
          <ac:spMkLst>
            <pc:docMk/>
            <pc:sldMk cId="188480597" sldId="934"/>
            <ac:spMk id="7" creationId="{741AE9E3-60EF-4A4B-81A9-E6D1733E46D3}"/>
          </ac:spMkLst>
        </pc:spChg>
        <pc:spChg chg="add mod">
          <ac:chgData name="Stalin Jacob Wilson Packia Dhas" userId="050d7d71-3621-4503-95e8-1c9a9d962492" providerId="ADAL" clId="{3FBC77E1-FE42-4F9E-B4B2-3759F3328945}" dt="2026-04-28T00:08:46.565" v="16117"/>
          <ac:spMkLst>
            <pc:docMk/>
            <pc:sldMk cId="188480597" sldId="934"/>
            <ac:spMk id="8" creationId="{95BEF646-EB87-4807-85F1-E86BB776B317}"/>
          </ac:spMkLst>
        </pc:spChg>
        <pc:spChg chg="add mod">
          <ac:chgData name="Stalin Jacob Wilson Packia Dhas" userId="050d7d71-3621-4503-95e8-1c9a9d962492" providerId="ADAL" clId="{3FBC77E1-FE42-4F9E-B4B2-3759F3328945}" dt="2026-04-28T00:08:46.585" v="16124"/>
          <ac:spMkLst>
            <pc:docMk/>
            <pc:sldMk cId="188480597" sldId="934"/>
            <ac:spMk id="9" creationId="{246B1212-6D60-4267-9183-873246E778E6}"/>
          </ac:spMkLst>
        </pc:spChg>
        <pc:spChg chg="add mod">
          <ac:chgData name="Stalin Jacob Wilson Packia Dhas" userId="050d7d71-3621-4503-95e8-1c9a9d962492" providerId="ADAL" clId="{3FBC77E1-FE42-4F9E-B4B2-3759F3328945}" dt="2026-04-28T00:08:46.609" v="16134"/>
          <ac:spMkLst>
            <pc:docMk/>
            <pc:sldMk cId="188480597" sldId="934"/>
            <ac:spMk id="10" creationId="{4EF2547A-3003-4B62-B841-A6E4A06892C6}"/>
          </ac:spMkLst>
        </pc:spChg>
        <pc:spChg chg="add mod">
          <ac:chgData name="Stalin Jacob Wilson Packia Dhas" userId="050d7d71-3621-4503-95e8-1c9a9d962492" providerId="ADAL" clId="{3FBC77E1-FE42-4F9E-B4B2-3759F3328945}" dt="2026-04-28T00:08:46.616" v="16143"/>
          <ac:spMkLst>
            <pc:docMk/>
            <pc:sldMk cId="188480597" sldId="934"/>
            <ac:spMk id="11" creationId="{78AB5615-2444-4EBE-960A-3E4397DE1F8B}"/>
          </ac:spMkLst>
        </pc:spChg>
        <pc:spChg chg="add mod">
          <ac:chgData name="Stalin Jacob Wilson Packia Dhas" userId="050d7d71-3621-4503-95e8-1c9a9d962492" providerId="ADAL" clId="{3FBC77E1-FE42-4F9E-B4B2-3759F3328945}" dt="2026-04-28T00:08:46.627" v="16154"/>
          <ac:spMkLst>
            <pc:docMk/>
            <pc:sldMk cId="188480597" sldId="934"/>
            <ac:spMk id="12" creationId="{38DB7D9A-72C7-4D7D-9589-F7A44DAC0A75}"/>
          </ac:spMkLst>
        </pc:spChg>
        <pc:spChg chg="add mod">
          <ac:chgData name="Stalin Jacob Wilson Packia Dhas" userId="050d7d71-3621-4503-95e8-1c9a9d962492" providerId="ADAL" clId="{3FBC77E1-FE42-4F9E-B4B2-3759F3328945}" dt="2026-04-28T00:08:46.632" v="16164"/>
          <ac:spMkLst>
            <pc:docMk/>
            <pc:sldMk cId="188480597" sldId="934"/>
            <ac:spMk id="13" creationId="{DB623BAA-E9D9-4B5F-91F6-580A43F60EB0}"/>
          </ac:spMkLst>
        </pc:spChg>
        <pc:spChg chg="add mod">
          <ac:chgData name="Stalin Jacob Wilson Packia Dhas" userId="050d7d71-3621-4503-95e8-1c9a9d962492" providerId="ADAL" clId="{3FBC77E1-FE42-4F9E-B4B2-3759F3328945}" dt="2026-04-28T00:08:46.641" v="16174"/>
          <ac:spMkLst>
            <pc:docMk/>
            <pc:sldMk cId="188480597" sldId="934"/>
            <ac:spMk id="14" creationId="{05CCAB99-4B50-4FC9-9086-E924F0C85736}"/>
          </ac:spMkLst>
        </pc:spChg>
        <pc:spChg chg="add mod">
          <ac:chgData name="Stalin Jacob Wilson Packia Dhas" userId="050d7d71-3621-4503-95e8-1c9a9d962492" providerId="ADAL" clId="{3FBC77E1-FE42-4F9E-B4B2-3759F3328945}" dt="2026-04-28T00:08:46.656" v="16183"/>
          <ac:spMkLst>
            <pc:docMk/>
            <pc:sldMk cId="188480597" sldId="934"/>
            <ac:spMk id="15" creationId="{3E3B5668-A3BD-455E-8C6F-1C49FC604CA6}"/>
          </ac:spMkLst>
        </pc:spChg>
        <pc:spChg chg="add mod">
          <ac:chgData name="Stalin Jacob Wilson Packia Dhas" userId="050d7d71-3621-4503-95e8-1c9a9d962492" providerId="ADAL" clId="{3FBC77E1-FE42-4F9E-B4B2-3759F3328945}" dt="2026-04-28T00:08:46.665" v="16194"/>
          <ac:spMkLst>
            <pc:docMk/>
            <pc:sldMk cId="188480597" sldId="934"/>
            <ac:spMk id="16" creationId="{0B4B7A4A-7E3C-42F0-8B26-6A7F7E272123}"/>
          </ac:spMkLst>
        </pc:spChg>
        <pc:spChg chg="add mod">
          <ac:chgData name="Stalin Jacob Wilson Packia Dhas" userId="050d7d71-3621-4503-95e8-1c9a9d962492" providerId="ADAL" clId="{3FBC77E1-FE42-4F9E-B4B2-3759F3328945}" dt="2026-04-28T00:08:46.676" v="16204"/>
          <ac:spMkLst>
            <pc:docMk/>
            <pc:sldMk cId="188480597" sldId="934"/>
            <ac:spMk id="17" creationId="{9E82970C-9315-40CA-890B-AD97BC99B1B1}"/>
          </ac:spMkLst>
        </pc:spChg>
        <pc:spChg chg="add mod">
          <ac:chgData name="Stalin Jacob Wilson Packia Dhas" userId="050d7d71-3621-4503-95e8-1c9a9d962492" providerId="ADAL" clId="{3FBC77E1-FE42-4F9E-B4B2-3759F3328945}" dt="2026-04-28T00:08:46.686" v="16214"/>
          <ac:spMkLst>
            <pc:docMk/>
            <pc:sldMk cId="188480597" sldId="934"/>
            <ac:spMk id="18" creationId="{D3D03189-A7CB-4DFA-95ED-6D548A39E630}"/>
          </ac:spMkLst>
        </pc:spChg>
        <pc:spChg chg="add mod">
          <ac:chgData name="Stalin Jacob Wilson Packia Dhas" userId="050d7d71-3621-4503-95e8-1c9a9d962492" providerId="ADAL" clId="{3FBC77E1-FE42-4F9E-B4B2-3759F3328945}" dt="2026-04-28T00:08:46.694" v="16223"/>
          <ac:spMkLst>
            <pc:docMk/>
            <pc:sldMk cId="188480597" sldId="934"/>
            <ac:spMk id="19" creationId="{CC9D5F1B-A166-4B22-B7AD-10430157B199}"/>
          </ac:spMkLst>
        </pc:spChg>
        <pc:spChg chg="add mod">
          <ac:chgData name="Stalin Jacob Wilson Packia Dhas" userId="050d7d71-3621-4503-95e8-1c9a9d962492" providerId="ADAL" clId="{3FBC77E1-FE42-4F9E-B4B2-3759F3328945}" dt="2026-04-28T00:08:46.698" v="16234"/>
          <ac:spMkLst>
            <pc:docMk/>
            <pc:sldMk cId="188480597" sldId="934"/>
            <ac:spMk id="20" creationId="{170FC607-0152-4AAD-AB64-7BD6DAD200CE}"/>
          </ac:spMkLst>
        </pc:spChg>
        <pc:spChg chg="add mod">
          <ac:chgData name="Stalin Jacob Wilson Packia Dhas" userId="050d7d71-3621-4503-95e8-1c9a9d962492" providerId="ADAL" clId="{3FBC77E1-FE42-4F9E-B4B2-3759F3328945}" dt="2026-04-28T00:08:46.712" v="16244"/>
          <ac:spMkLst>
            <pc:docMk/>
            <pc:sldMk cId="188480597" sldId="934"/>
            <ac:spMk id="21" creationId="{95F6A681-8ECC-43B7-916D-D8D0FBF6FA29}"/>
          </ac:spMkLst>
        </pc:spChg>
        <pc:spChg chg="add mod">
          <ac:chgData name="Stalin Jacob Wilson Packia Dhas" userId="050d7d71-3621-4503-95e8-1c9a9d962492" providerId="ADAL" clId="{3FBC77E1-FE42-4F9E-B4B2-3759F3328945}" dt="2026-04-28T00:08:46.718" v="16254"/>
          <ac:spMkLst>
            <pc:docMk/>
            <pc:sldMk cId="188480597" sldId="934"/>
            <ac:spMk id="22" creationId="{7EAF53B9-7D84-4D59-898F-E2D3A7F9B898}"/>
          </ac:spMkLst>
        </pc:spChg>
        <pc:spChg chg="add mod">
          <ac:chgData name="Stalin Jacob Wilson Packia Dhas" userId="050d7d71-3621-4503-95e8-1c9a9d962492" providerId="ADAL" clId="{3FBC77E1-FE42-4F9E-B4B2-3759F3328945}" dt="2026-04-28T00:08:46.724" v="16263"/>
          <ac:spMkLst>
            <pc:docMk/>
            <pc:sldMk cId="188480597" sldId="934"/>
            <ac:spMk id="23" creationId="{CEA9ADC9-9816-441D-BC69-A6DA0DBC9105}"/>
          </ac:spMkLst>
        </pc:spChg>
        <pc:spChg chg="add mod">
          <ac:chgData name="Stalin Jacob Wilson Packia Dhas" userId="050d7d71-3621-4503-95e8-1c9a9d962492" providerId="ADAL" clId="{3FBC77E1-FE42-4F9E-B4B2-3759F3328945}" dt="2026-04-28T00:08:46.730" v="16274"/>
          <ac:spMkLst>
            <pc:docMk/>
            <pc:sldMk cId="188480597" sldId="934"/>
            <ac:spMk id="24" creationId="{95FD32DF-B3B0-49E0-9593-274A8F00A91A}"/>
          </ac:spMkLst>
        </pc:spChg>
        <pc:spChg chg="add mod">
          <ac:chgData name="Stalin Jacob Wilson Packia Dhas" userId="050d7d71-3621-4503-95e8-1c9a9d962492" providerId="ADAL" clId="{3FBC77E1-FE42-4F9E-B4B2-3759F3328945}" dt="2026-04-28T00:08:46.736" v="16284"/>
          <ac:spMkLst>
            <pc:docMk/>
            <pc:sldMk cId="188480597" sldId="934"/>
            <ac:spMk id="25" creationId="{F16C8352-4D66-438F-AF32-3C0D05600B31}"/>
          </ac:spMkLst>
        </pc:spChg>
        <pc:spChg chg="add mod">
          <ac:chgData name="Stalin Jacob Wilson Packia Dhas" userId="050d7d71-3621-4503-95e8-1c9a9d962492" providerId="ADAL" clId="{3FBC77E1-FE42-4F9E-B4B2-3759F3328945}" dt="2026-04-28T00:08:46.810" v="16300"/>
          <ac:spMkLst>
            <pc:docMk/>
            <pc:sldMk cId="188480597" sldId="934"/>
            <ac:spMk id="26" creationId="{E2464DA0-EB67-4F7B-9958-9750CB60A174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0:22:16.217" v="18710" actId="47"/>
        <pc:sldMkLst>
          <pc:docMk/>
          <pc:sldMk cId="843341037" sldId="935"/>
        </pc:sldMkLst>
        <pc:spChg chg="mod">
          <ac:chgData name="Stalin Jacob Wilson Packia Dhas" userId="050d7d71-3621-4503-95e8-1c9a9d962492" providerId="ADAL" clId="{3FBC77E1-FE42-4F9E-B4B2-3759F3328945}" dt="2026-04-28T00:08:48.078" v="16304"/>
          <ac:spMkLst>
            <pc:docMk/>
            <pc:sldMk cId="843341037" sldId="93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48.123" v="16305"/>
          <ac:spMkLst>
            <pc:docMk/>
            <pc:sldMk cId="843341037" sldId="93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48.150" v="16316"/>
          <ac:spMkLst>
            <pc:docMk/>
            <pc:sldMk cId="843341037" sldId="935"/>
            <ac:spMk id="4" creationId="{A18C723E-D6F4-4B79-921E-AB61253ACFBC}"/>
          </ac:spMkLst>
        </pc:spChg>
        <pc:spChg chg="add mod">
          <ac:chgData name="Stalin Jacob Wilson Packia Dhas" userId="050d7d71-3621-4503-95e8-1c9a9d962492" providerId="ADAL" clId="{3FBC77E1-FE42-4F9E-B4B2-3759F3328945}" dt="2026-04-28T00:08:48.165" v="16328"/>
          <ac:spMkLst>
            <pc:docMk/>
            <pc:sldMk cId="843341037" sldId="935"/>
            <ac:spMk id="5" creationId="{869636A1-83DA-4B2D-AEA0-5B65EE101080}"/>
          </ac:spMkLst>
        </pc:spChg>
        <pc:spChg chg="add mod">
          <ac:chgData name="Stalin Jacob Wilson Packia Dhas" userId="050d7d71-3621-4503-95e8-1c9a9d962492" providerId="ADAL" clId="{3FBC77E1-FE42-4F9E-B4B2-3759F3328945}" dt="2026-04-28T00:08:48.165" v="16335"/>
          <ac:spMkLst>
            <pc:docMk/>
            <pc:sldMk cId="843341037" sldId="935"/>
            <ac:spMk id="6" creationId="{053B3AB3-1C1C-438A-A071-3DB9E8CC818B}"/>
          </ac:spMkLst>
        </pc:spChg>
        <pc:spChg chg="add mod">
          <ac:chgData name="Stalin Jacob Wilson Packia Dhas" userId="050d7d71-3621-4503-95e8-1c9a9d962492" providerId="ADAL" clId="{3FBC77E1-FE42-4F9E-B4B2-3759F3328945}" dt="2026-04-28T00:08:48.174" v="16342"/>
          <ac:spMkLst>
            <pc:docMk/>
            <pc:sldMk cId="843341037" sldId="935"/>
            <ac:spMk id="7" creationId="{3CA6B7C2-51E1-476E-9202-E20266EE1072}"/>
          </ac:spMkLst>
        </pc:spChg>
        <pc:spChg chg="add mod">
          <ac:chgData name="Stalin Jacob Wilson Packia Dhas" userId="050d7d71-3621-4503-95e8-1c9a9d962492" providerId="ADAL" clId="{3FBC77E1-FE42-4F9E-B4B2-3759F3328945}" dt="2026-04-28T00:08:48.185" v="16351"/>
          <ac:spMkLst>
            <pc:docMk/>
            <pc:sldMk cId="843341037" sldId="935"/>
            <ac:spMk id="8" creationId="{23BE9E38-2EB4-4CAB-8B7F-5647198113B6}"/>
          </ac:spMkLst>
        </pc:spChg>
        <pc:spChg chg="add mod">
          <ac:chgData name="Stalin Jacob Wilson Packia Dhas" userId="050d7d71-3621-4503-95e8-1c9a9d962492" providerId="ADAL" clId="{3FBC77E1-FE42-4F9E-B4B2-3759F3328945}" dt="2026-04-28T00:08:48.206" v="16358"/>
          <ac:spMkLst>
            <pc:docMk/>
            <pc:sldMk cId="843341037" sldId="935"/>
            <ac:spMk id="9" creationId="{E71ED6CB-D9F6-4F19-BB84-F555E064ACEC}"/>
          </ac:spMkLst>
        </pc:spChg>
        <pc:spChg chg="add mod">
          <ac:chgData name="Stalin Jacob Wilson Packia Dhas" userId="050d7d71-3621-4503-95e8-1c9a9d962492" providerId="ADAL" clId="{3FBC77E1-FE42-4F9E-B4B2-3759F3328945}" dt="2026-04-28T00:08:48.224" v="16365"/>
          <ac:spMkLst>
            <pc:docMk/>
            <pc:sldMk cId="843341037" sldId="935"/>
            <ac:spMk id="10" creationId="{F5CB70E1-8260-4F32-9A71-420DCBAB885F}"/>
          </ac:spMkLst>
        </pc:spChg>
        <pc:spChg chg="add mod">
          <ac:chgData name="Stalin Jacob Wilson Packia Dhas" userId="050d7d71-3621-4503-95e8-1c9a9d962492" providerId="ADAL" clId="{3FBC77E1-FE42-4F9E-B4B2-3759F3328945}" dt="2026-04-28T00:08:48.247" v="16375"/>
          <ac:spMkLst>
            <pc:docMk/>
            <pc:sldMk cId="843341037" sldId="935"/>
            <ac:spMk id="11" creationId="{E95E349B-260B-4741-B727-AB06D12F2477}"/>
          </ac:spMkLst>
        </pc:spChg>
        <pc:spChg chg="add mod">
          <ac:chgData name="Stalin Jacob Wilson Packia Dhas" userId="050d7d71-3621-4503-95e8-1c9a9d962492" providerId="ADAL" clId="{3FBC77E1-FE42-4F9E-B4B2-3759F3328945}" dt="2026-04-28T00:08:48.263" v="16384"/>
          <ac:spMkLst>
            <pc:docMk/>
            <pc:sldMk cId="843341037" sldId="935"/>
            <ac:spMk id="12" creationId="{F974B880-E728-4408-B269-42532DEE8C93}"/>
          </ac:spMkLst>
        </pc:spChg>
        <pc:spChg chg="add mod">
          <ac:chgData name="Stalin Jacob Wilson Packia Dhas" userId="050d7d71-3621-4503-95e8-1c9a9d962492" providerId="ADAL" clId="{3FBC77E1-FE42-4F9E-B4B2-3759F3328945}" dt="2026-04-28T00:08:48.274" v="16395"/>
          <ac:spMkLst>
            <pc:docMk/>
            <pc:sldMk cId="843341037" sldId="935"/>
            <ac:spMk id="13" creationId="{225B9CD7-C831-41C8-9CDF-35032E915AB3}"/>
          </ac:spMkLst>
        </pc:spChg>
        <pc:spChg chg="add mod">
          <ac:chgData name="Stalin Jacob Wilson Packia Dhas" userId="050d7d71-3621-4503-95e8-1c9a9d962492" providerId="ADAL" clId="{3FBC77E1-FE42-4F9E-B4B2-3759F3328945}" dt="2026-04-28T00:08:48.282" v="16405"/>
          <ac:spMkLst>
            <pc:docMk/>
            <pc:sldMk cId="843341037" sldId="935"/>
            <ac:spMk id="14" creationId="{935732CC-40C7-4EC9-8D61-58F33936EE03}"/>
          </ac:spMkLst>
        </pc:spChg>
        <pc:spChg chg="add mod">
          <ac:chgData name="Stalin Jacob Wilson Packia Dhas" userId="050d7d71-3621-4503-95e8-1c9a9d962492" providerId="ADAL" clId="{3FBC77E1-FE42-4F9E-B4B2-3759F3328945}" dt="2026-04-28T00:08:48.290" v="16415"/>
          <ac:spMkLst>
            <pc:docMk/>
            <pc:sldMk cId="843341037" sldId="935"/>
            <ac:spMk id="15" creationId="{E569595C-6993-490E-A27E-F3798AEBDD3E}"/>
          </ac:spMkLst>
        </pc:spChg>
        <pc:spChg chg="add mod">
          <ac:chgData name="Stalin Jacob Wilson Packia Dhas" userId="050d7d71-3621-4503-95e8-1c9a9d962492" providerId="ADAL" clId="{3FBC77E1-FE42-4F9E-B4B2-3759F3328945}" dt="2026-04-28T00:08:48.300" v="16424"/>
          <ac:spMkLst>
            <pc:docMk/>
            <pc:sldMk cId="843341037" sldId="935"/>
            <ac:spMk id="16" creationId="{108E23E4-40D7-40BD-9311-96E907A23CB4}"/>
          </ac:spMkLst>
        </pc:spChg>
        <pc:spChg chg="add mod">
          <ac:chgData name="Stalin Jacob Wilson Packia Dhas" userId="050d7d71-3621-4503-95e8-1c9a9d962492" providerId="ADAL" clId="{3FBC77E1-FE42-4F9E-B4B2-3759F3328945}" dt="2026-04-28T00:08:48.308" v="16435"/>
          <ac:spMkLst>
            <pc:docMk/>
            <pc:sldMk cId="843341037" sldId="935"/>
            <ac:spMk id="17" creationId="{DE3B1DF2-50BD-4222-BC4F-8884D4C139EB}"/>
          </ac:spMkLst>
        </pc:spChg>
        <pc:spChg chg="add mod">
          <ac:chgData name="Stalin Jacob Wilson Packia Dhas" userId="050d7d71-3621-4503-95e8-1c9a9d962492" providerId="ADAL" clId="{3FBC77E1-FE42-4F9E-B4B2-3759F3328945}" dt="2026-04-28T00:08:48.314" v="16445"/>
          <ac:spMkLst>
            <pc:docMk/>
            <pc:sldMk cId="843341037" sldId="935"/>
            <ac:spMk id="18" creationId="{0CDC9184-B9A9-490A-806F-E4B572F5FB86}"/>
          </ac:spMkLst>
        </pc:spChg>
        <pc:spChg chg="add mod">
          <ac:chgData name="Stalin Jacob Wilson Packia Dhas" userId="050d7d71-3621-4503-95e8-1c9a9d962492" providerId="ADAL" clId="{3FBC77E1-FE42-4F9E-B4B2-3759F3328945}" dt="2026-04-28T00:08:48.324" v="16455"/>
          <ac:spMkLst>
            <pc:docMk/>
            <pc:sldMk cId="843341037" sldId="935"/>
            <ac:spMk id="19" creationId="{9C3E4684-6455-4E1D-8B04-94CFB9ABEF1E}"/>
          </ac:spMkLst>
        </pc:spChg>
        <pc:spChg chg="add mod">
          <ac:chgData name="Stalin Jacob Wilson Packia Dhas" userId="050d7d71-3621-4503-95e8-1c9a9d962492" providerId="ADAL" clId="{3FBC77E1-FE42-4F9E-B4B2-3759F3328945}" dt="2026-04-28T00:08:48.335" v="16464"/>
          <ac:spMkLst>
            <pc:docMk/>
            <pc:sldMk cId="843341037" sldId="935"/>
            <ac:spMk id="20" creationId="{7B51B844-C5EA-4DCF-BC42-A304A4645048}"/>
          </ac:spMkLst>
        </pc:spChg>
        <pc:spChg chg="add mod">
          <ac:chgData name="Stalin Jacob Wilson Packia Dhas" userId="050d7d71-3621-4503-95e8-1c9a9d962492" providerId="ADAL" clId="{3FBC77E1-FE42-4F9E-B4B2-3759F3328945}" dt="2026-04-28T00:08:48.348" v="16475"/>
          <ac:spMkLst>
            <pc:docMk/>
            <pc:sldMk cId="843341037" sldId="935"/>
            <ac:spMk id="21" creationId="{CC595F1F-B6EB-41A4-9488-13A07D5F8BA6}"/>
          </ac:spMkLst>
        </pc:spChg>
        <pc:spChg chg="add mod">
          <ac:chgData name="Stalin Jacob Wilson Packia Dhas" userId="050d7d71-3621-4503-95e8-1c9a9d962492" providerId="ADAL" clId="{3FBC77E1-FE42-4F9E-B4B2-3759F3328945}" dt="2026-04-28T00:08:48.356" v="16485"/>
          <ac:spMkLst>
            <pc:docMk/>
            <pc:sldMk cId="843341037" sldId="935"/>
            <ac:spMk id="22" creationId="{0AEB986E-02E6-4BF8-ABDE-CD4A0AFEEBCB}"/>
          </ac:spMkLst>
        </pc:spChg>
        <pc:spChg chg="add mod">
          <ac:chgData name="Stalin Jacob Wilson Packia Dhas" userId="050d7d71-3621-4503-95e8-1c9a9d962492" providerId="ADAL" clId="{3FBC77E1-FE42-4F9E-B4B2-3759F3328945}" dt="2026-04-28T00:08:48.364" v="16495"/>
          <ac:spMkLst>
            <pc:docMk/>
            <pc:sldMk cId="843341037" sldId="935"/>
            <ac:spMk id="23" creationId="{44A7B787-8BAD-4B0E-B169-BFE213878BCB}"/>
          </ac:spMkLst>
        </pc:spChg>
        <pc:spChg chg="add mod">
          <ac:chgData name="Stalin Jacob Wilson Packia Dhas" userId="050d7d71-3621-4503-95e8-1c9a9d962492" providerId="ADAL" clId="{3FBC77E1-FE42-4F9E-B4B2-3759F3328945}" dt="2026-04-28T00:08:48.381" v="16504"/>
          <ac:spMkLst>
            <pc:docMk/>
            <pc:sldMk cId="843341037" sldId="935"/>
            <ac:spMk id="24" creationId="{D384F52C-269A-4F81-AAA7-FC64D6A20A08}"/>
          </ac:spMkLst>
        </pc:spChg>
        <pc:spChg chg="add mod">
          <ac:chgData name="Stalin Jacob Wilson Packia Dhas" userId="050d7d71-3621-4503-95e8-1c9a9d962492" providerId="ADAL" clId="{3FBC77E1-FE42-4F9E-B4B2-3759F3328945}" dt="2026-04-28T00:08:48.390" v="16515"/>
          <ac:spMkLst>
            <pc:docMk/>
            <pc:sldMk cId="843341037" sldId="935"/>
            <ac:spMk id="25" creationId="{553E3CFA-2C85-4426-8291-856D3A71FE39}"/>
          </ac:spMkLst>
        </pc:spChg>
        <pc:spChg chg="add mod">
          <ac:chgData name="Stalin Jacob Wilson Packia Dhas" userId="050d7d71-3621-4503-95e8-1c9a9d962492" providerId="ADAL" clId="{3FBC77E1-FE42-4F9E-B4B2-3759F3328945}" dt="2026-04-28T00:08:48.399" v="16525"/>
          <ac:spMkLst>
            <pc:docMk/>
            <pc:sldMk cId="843341037" sldId="935"/>
            <ac:spMk id="26" creationId="{9568B0EE-D49A-4D40-B41B-15A587AEFDE5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0:22:17.170" v="18711" actId="47"/>
        <pc:sldMkLst>
          <pc:docMk/>
          <pc:sldMk cId="823961591" sldId="936"/>
        </pc:sldMkLst>
        <pc:spChg chg="mod">
          <ac:chgData name="Stalin Jacob Wilson Packia Dhas" userId="050d7d71-3621-4503-95e8-1c9a9d962492" providerId="ADAL" clId="{3FBC77E1-FE42-4F9E-B4B2-3759F3328945}" dt="2026-04-28T00:08:49.374" v="16529"/>
          <ac:spMkLst>
            <pc:docMk/>
            <pc:sldMk cId="823961591" sldId="93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49.404" v="16530"/>
          <ac:spMkLst>
            <pc:docMk/>
            <pc:sldMk cId="823961591" sldId="93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49.415" v="16541"/>
          <ac:spMkLst>
            <pc:docMk/>
            <pc:sldMk cId="823961591" sldId="936"/>
            <ac:spMk id="4" creationId="{D106448B-B72E-4A95-8773-E66D388BD158}"/>
          </ac:spMkLst>
        </pc:spChg>
        <pc:spChg chg="add mod">
          <ac:chgData name="Stalin Jacob Wilson Packia Dhas" userId="050d7d71-3621-4503-95e8-1c9a9d962492" providerId="ADAL" clId="{3FBC77E1-FE42-4F9E-B4B2-3759F3328945}" dt="2026-04-28T00:08:49.424" v="16553"/>
          <ac:spMkLst>
            <pc:docMk/>
            <pc:sldMk cId="823961591" sldId="936"/>
            <ac:spMk id="5" creationId="{AD75F4A2-4025-45B8-BEB4-87CDD36263C5}"/>
          </ac:spMkLst>
        </pc:spChg>
        <pc:spChg chg="add mod">
          <ac:chgData name="Stalin Jacob Wilson Packia Dhas" userId="050d7d71-3621-4503-95e8-1c9a9d962492" providerId="ADAL" clId="{3FBC77E1-FE42-4F9E-B4B2-3759F3328945}" dt="2026-04-28T00:08:49.424" v="16560"/>
          <ac:spMkLst>
            <pc:docMk/>
            <pc:sldMk cId="823961591" sldId="936"/>
            <ac:spMk id="6" creationId="{E89591F7-6647-4BB0-8583-0B29C91CFF1F}"/>
          </ac:spMkLst>
        </pc:spChg>
        <pc:spChg chg="add mod">
          <ac:chgData name="Stalin Jacob Wilson Packia Dhas" userId="050d7d71-3621-4503-95e8-1c9a9d962492" providerId="ADAL" clId="{3FBC77E1-FE42-4F9E-B4B2-3759F3328945}" dt="2026-04-28T00:08:49.432" v="16567"/>
          <ac:spMkLst>
            <pc:docMk/>
            <pc:sldMk cId="823961591" sldId="936"/>
            <ac:spMk id="7" creationId="{4C86A222-7AA5-4DA1-97FD-DF391D11CEA0}"/>
          </ac:spMkLst>
        </pc:spChg>
        <pc:spChg chg="add mod">
          <ac:chgData name="Stalin Jacob Wilson Packia Dhas" userId="050d7d71-3621-4503-95e8-1c9a9d962492" providerId="ADAL" clId="{3FBC77E1-FE42-4F9E-B4B2-3759F3328945}" dt="2026-04-28T00:08:49.442" v="16574"/>
          <ac:spMkLst>
            <pc:docMk/>
            <pc:sldMk cId="823961591" sldId="936"/>
            <ac:spMk id="8" creationId="{B4F34FF8-4361-49A1-8D63-031A7D0E12E5}"/>
          </ac:spMkLst>
        </pc:spChg>
        <pc:spChg chg="add mod">
          <ac:chgData name="Stalin Jacob Wilson Packia Dhas" userId="050d7d71-3621-4503-95e8-1c9a9d962492" providerId="ADAL" clId="{3FBC77E1-FE42-4F9E-B4B2-3759F3328945}" dt="2026-04-28T00:08:49.448" v="16581"/>
          <ac:spMkLst>
            <pc:docMk/>
            <pc:sldMk cId="823961591" sldId="936"/>
            <ac:spMk id="9" creationId="{AB609565-B798-4505-BB77-21D165C3BF98}"/>
          </ac:spMkLst>
        </pc:spChg>
        <pc:spChg chg="add mod">
          <ac:chgData name="Stalin Jacob Wilson Packia Dhas" userId="050d7d71-3621-4503-95e8-1c9a9d962492" providerId="ADAL" clId="{3FBC77E1-FE42-4F9E-B4B2-3759F3328945}" dt="2026-04-28T00:08:49.470" v="16591"/>
          <ac:spMkLst>
            <pc:docMk/>
            <pc:sldMk cId="823961591" sldId="936"/>
            <ac:spMk id="10" creationId="{EE65062B-A471-4E0C-A90E-C405FB9F74A1}"/>
          </ac:spMkLst>
        </pc:spChg>
        <pc:spChg chg="add mod">
          <ac:chgData name="Stalin Jacob Wilson Packia Dhas" userId="050d7d71-3621-4503-95e8-1c9a9d962492" providerId="ADAL" clId="{3FBC77E1-FE42-4F9E-B4B2-3759F3328945}" dt="2026-04-28T00:08:49.474" v="16600"/>
          <ac:spMkLst>
            <pc:docMk/>
            <pc:sldMk cId="823961591" sldId="936"/>
            <ac:spMk id="11" creationId="{3180F365-FEAB-495D-979D-25237EBF1D75}"/>
          </ac:spMkLst>
        </pc:spChg>
        <pc:spChg chg="add mod">
          <ac:chgData name="Stalin Jacob Wilson Packia Dhas" userId="050d7d71-3621-4503-95e8-1c9a9d962492" providerId="ADAL" clId="{3FBC77E1-FE42-4F9E-B4B2-3759F3328945}" dt="2026-04-28T00:08:49.474" v="16611"/>
          <ac:spMkLst>
            <pc:docMk/>
            <pc:sldMk cId="823961591" sldId="936"/>
            <ac:spMk id="12" creationId="{9CA7A27E-1AB6-4253-AFC8-13B50DBFA957}"/>
          </ac:spMkLst>
        </pc:spChg>
        <pc:spChg chg="add mod">
          <ac:chgData name="Stalin Jacob Wilson Packia Dhas" userId="050d7d71-3621-4503-95e8-1c9a9d962492" providerId="ADAL" clId="{3FBC77E1-FE42-4F9E-B4B2-3759F3328945}" dt="2026-04-28T00:08:49.483" v="16621"/>
          <ac:spMkLst>
            <pc:docMk/>
            <pc:sldMk cId="823961591" sldId="936"/>
            <ac:spMk id="13" creationId="{66239B4B-AABD-474A-95E9-973481D92940}"/>
          </ac:spMkLst>
        </pc:spChg>
        <pc:spChg chg="add mod">
          <ac:chgData name="Stalin Jacob Wilson Packia Dhas" userId="050d7d71-3621-4503-95e8-1c9a9d962492" providerId="ADAL" clId="{3FBC77E1-FE42-4F9E-B4B2-3759F3328945}" dt="2026-04-28T00:08:49.490" v="16631"/>
          <ac:spMkLst>
            <pc:docMk/>
            <pc:sldMk cId="823961591" sldId="936"/>
            <ac:spMk id="14" creationId="{2C759ACF-0496-418C-ADF5-E1CB2FFE2EDA}"/>
          </ac:spMkLst>
        </pc:spChg>
        <pc:spChg chg="add mod">
          <ac:chgData name="Stalin Jacob Wilson Packia Dhas" userId="050d7d71-3621-4503-95e8-1c9a9d962492" providerId="ADAL" clId="{3FBC77E1-FE42-4F9E-B4B2-3759F3328945}" dt="2026-04-28T00:08:49.490" v="16640"/>
          <ac:spMkLst>
            <pc:docMk/>
            <pc:sldMk cId="823961591" sldId="936"/>
            <ac:spMk id="15" creationId="{DA195B8E-6222-4500-8560-C8B9C221E44D}"/>
          </ac:spMkLst>
        </pc:spChg>
        <pc:spChg chg="add mod">
          <ac:chgData name="Stalin Jacob Wilson Packia Dhas" userId="050d7d71-3621-4503-95e8-1c9a9d962492" providerId="ADAL" clId="{3FBC77E1-FE42-4F9E-B4B2-3759F3328945}" dt="2026-04-28T00:08:49.498" v="16651"/>
          <ac:spMkLst>
            <pc:docMk/>
            <pc:sldMk cId="823961591" sldId="936"/>
            <ac:spMk id="16" creationId="{CD36645B-0ABB-47D4-BB9F-45832BDA2B91}"/>
          </ac:spMkLst>
        </pc:spChg>
        <pc:spChg chg="add mod">
          <ac:chgData name="Stalin Jacob Wilson Packia Dhas" userId="050d7d71-3621-4503-95e8-1c9a9d962492" providerId="ADAL" clId="{3FBC77E1-FE42-4F9E-B4B2-3759F3328945}" dt="2026-04-28T00:08:49.506" v="16661"/>
          <ac:spMkLst>
            <pc:docMk/>
            <pc:sldMk cId="823961591" sldId="936"/>
            <ac:spMk id="17" creationId="{B06977BD-59B5-4CC0-867B-06F5F8544E0F}"/>
          </ac:spMkLst>
        </pc:spChg>
        <pc:spChg chg="add mod">
          <ac:chgData name="Stalin Jacob Wilson Packia Dhas" userId="050d7d71-3621-4503-95e8-1c9a9d962492" providerId="ADAL" clId="{3FBC77E1-FE42-4F9E-B4B2-3759F3328945}" dt="2026-04-28T00:08:49.515" v="16671"/>
          <ac:spMkLst>
            <pc:docMk/>
            <pc:sldMk cId="823961591" sldId="936"/>
            <ac:spMk id="18" creationId="{AF307DF5-3CB0-4D6A-9FB8-3B7297A50CC3}"/>
          </ac:spMkLst>
        </pc:spChg>
        <pc:spChg chg="add mod">
          <ac:chgData name="Stalin Jacob Wilson Packia Dhas" userId="050d7d71-3621-4503-95e8-1c9a9d962492" providerId="ADAL" clId="{3FBC77E1-FE42-4F9E-B4B2-3759F3328945}" dt="2026-04-28T00:08:49.515" v="16680"/>
          <ac:spMkLst>
            <pc:docMk/>
            <pc:sldMk cId="823961591" sldId="936"/>
            <ac:spMk id="19" creationId="{01C5BB3E-A5A4-4DF3-A290-C8E57FF234F7}"/>
          </ac:spMkLst>
        </pc:spChg>
        <pc:spChg chg="add mod">
          <ac:chgData name="Stalin Jacob Wilson Packia Dhas" userId="050d7d71-3621-4503-95e8-1c9a9d962492" providerId="ADAL" clId="{3FBC77E1-FE42-4F9E-B4B2-3759F3328945}" dt="2026-04-28T00:08:49.527" v="16691"/>
          <ac:spMkLst>
            <pc:docMk/>
            <pc:sldMk cId="823961591" sldId="936"/>
            <ac:spMk id="20" creationId="{59CFBAE7-8FFA-40C8-AD8E-F5C6A990C99C}"/>
          </ac:spMkLst>
        </pc:spChg>
        <pc:spChg chg="add mod">
          <ac:chgData name="Stalin Jacob Wilson Packia Dhas" userId="050d7d71-3621-4503-95e8-1c9a9d962492" providerId="ADAL" clId="{3FBC77E1-FE42-4F9E-B4B2-3759F3328945}" dt="2026-04-28T00:08:49.531" v="16701"/>
          <ac:spMkLst>
            <pc:docMk/>
            <pc:sldMk cId="823961591" sldId="936"/>
            <ac:spMk id="21" creationId="{3214CEFD-4519-435F-A0C6-AC24A6ED9FBF}"/>
          </ac:spMkLst>
        </pc:spChg>
        <pc:spChg chg="add mod">
          <ac:chgData name="Stalin Jacob Wilson Packia Dhas" userId="050d7d71-3621-4503-95e8-1c9a9d962492" providerId="ADAL" clId="{3FBC77E1-FE42-4F9E-B4B2-3759F3328945}" dt="2026-04-28T00:08:49.540" v="16711"/>
          <ac:spMkLst>
            <pc:docMk/>
            <pc:sldMk cId="823961591" sldId="936"/>
            <ac:spMk id="22" creationId="{E1FB008C-BE3B-495C-BF60-8E2FC179E5EA}"/>
          </ac:spMkLst>
        </pc:spChg>
        <pc:spChg chg="add mod">
          <ac:chgData name="Stalin Jacob Wilson Packia Dhas" userId="050d7d71-3621-4503-95e8-1c9a9d962492" providerId="ADAL" clId="{3FBC77E1-FE42-4F9E-B4B2-3759F3328945}" dt="2026-04-28T00:08:49.547" v="16720"/>
          <ac:spMkLst>
            <pc:docMk/>
            <pc:sldMk cId="823961591" sldId="936"/>
            <ac:spMk id="23" creationId="{4E3F9FF1-B29D-469B-9B4F-D121BCD58C8B}"/>
          </ac:spMkLst>
        </pc:spChg>
        <pc:spChg chg="add mod">
          <ac:chgData name="Stalin Jacob Wilson Packia Dhas" userId="050d7d71-3621-4503-95e8-1c9a9d962492" providerId="ADAL" clId="{3FBC77E1-FE42-4F9E-B4B2-3759F3328945}" dt="2026-04-28T00:08:49.555" v="16731"/>
          <ac:spMkLst>
            <pc:docMk/>
            <pc:sldMk cId="823961591" sldId="936"/>
            <ac:spMk id="24" creationId="{9F127074-9182-4173-96C8-4D28447DD701}"/>
          </ac:spMkLst>
        </pc:spChg>
        <pc:spChg chg="add mod">
          <ac:chgData name="Stalin Jacob Wilson Packia Dhas" userId="050d7d71-3621-4503-95e8-1c9a9d962492" providerId="ADAL" clId="{3FBC77E1-FE42-4F9E-B4B2-3759F3328945}" dt="2026-04-28T00:08:49.568" v="16741"/>
          <ac:spMkLst>
            <pc:docMk/>
            <pc:sldMk cId="823961591" sldId="936"/>
            <ac:spMk id="25" creationId="{8F4FF7BB-DA57-4350-9B4B-508A74714C5C}"/>
          </ac:spMkLst>
        </pc:spChg>
        <pc:spChg chg="add mod">
          <ac:chgData name="Stalin Jacob Wilson Packia Dhas" userId="050d7d71-3621-4503-95e8-1c9a9d962492" providerId="ADAL" clId="{3FBC77E1-FE42-4F9E-B4B2-3759F3328945}" dt="2026-04-28T00:08:49.666" v="16757"/>
          <ac:spMkLst>
            <pc:docMk/>
            <pc:sldMk cId="823961591" sldId="936"/>
            <ac:spMk id="26" creationId="{88B11568-B33E-46DF-9CD5-54D5FDF76504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0:22:18.406" v="18712" actId="47"/>
        <pc:sldMkLst>
          <pc:docMk/>
          <pc:sldMk cId="566891610" sldId="937"/>
        </pc:sldMkLst>
        <pc:spChg chg="mod">
          <ac:chgData name="Stalin Jacob Wilson Packia Dhas" userId="050d7d71-3621-4503-95e8-1c9a9d962492" providerId="ADAL" clId="{3FBC77E1-FE42-4F9E-B4B2-3759F3328945}" dt="2026-04-28T00:08:50.943" v="16761"/>
          <ac:spMkLst>
            <pc:docMk/>
            <pc:sldMk cId="566891610" sldId="93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50.983" v="16762"/>
          <ac:spMkLst>
            <pc:docMk/>
            <pc:sldMk cId="566891610" sldId="93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51.006" v="16773"/>
          <ac:spMkLst>
            <pc:docMk/>
            <pc:sldMk cId="566891610" sldId="937"/>
            <ac:spMk id="4" creationId="{F95665A2-EF5A-4DE6-B912-3F878E57BAB2}"/>
          </ac:spMkLst>
        </pc:spChg>
        <pc:spChg chg="add mod">
          <ac:chgData name="Stalin Jacob Wilson Packia Dhas" userId="050d7d71-3621-4503-95e8-1c9a9d962492" providerId="ADAL" clId="{3FBC77E1-FE42-4F9E-B4B2-3759F3328945}" dt="2026-04-28T00:08:51.016" v="16785"/>
          <ac:spMkLst>
            <pc:docMk/>
            <pc:sldMk cId="566891610" sldId="937"/>
            <ac:spMk id="5" creationId="{F81FE3C9-F06F-4CF9-849E-B6623140D52B}"/>
          </ac:spMkLst>
        </pc:spChg>
        <pc:spChg chg="add mod">
          <ac:chgData name="Stalin Jacob Wilson Packia Dhas" userId="050d7d71-3621-4503-95e8-1c9a9d962492" providerId="ADAL" clId="{3FBC77E1-FE42-4F9E-B4B2-3759F3328945}" dt="2026-04-28T00:08:51.022" v="16792"/>
          <ac:spMkLst>
            <pc:docMk/>
            <pc:sldMk cId="566891610" sldId="937"/>
            <ac:spMk id="6" creationId="{A584B212-3565-4B03-864D-D03F987AE442}"/>
          </ac:spMkLst>
        </pc:spChg>
        <pc:spChg chg="add mod">
          <ac:chgData name="Stalin Jacob Wilson Packia Dhas" userId="050d7d71-3621-4503-95e8-1c9a9d962492" providerId="ADAL" clId="{3FBC77E1-FE42-4F9E-B4B2-3759F3328945}" dt="2026-04-28T00:08:51.028" v="16799"/>
          <ac:spMkLst>
            <pc:docMk/>
            <pc:sldMk cId="566891610" sldId="937"/>
            <ac:spMk id="7" creationId="{57B8108E-41D8-437A-B9B8-1BE17920EFFF}"/>
          </ac:spMkLst>
        </pc:spChg>
        <pc:spChg chg="add mod">
          <ac:chgData name="Stalin Jacob Wilson Packia Dhas" userId="050d7d71-3621-4503-95e8-1c9a9d962492" providerId="ADAL" clId="{3FBC77E1-FE42-4F9E-B4B2-3759F3328945}" dt="2026-04-28T00:08:51.038" v="16808"/>
          <ac:spMkLst>
            <pc:docMk/>
            <pc:sldMk cId="566891610" sldId="937"/>
            <ac:spMk id="8" creationId="{0151B548-E771-4DD8-83BB-B61D39F63A93}"/>
          </ac:spMkLst>
        </pc:spChg>
        <pc:spChg chg="add mod">
          <ac:chgData name="Stalin Jacob Wilson Packia Dhas" userId="050d7d71-3621-4503-95e8-1c9a9d962492" providerId="ADAL" clId="{3FBC77E1-FE42-4F9E-B4B2-3759F3328945}" dt="2026-04-28T00:08:51.055" v="16815"/>
          <ac:spMkLst>
            <pc:docMk/>
            <pc:sldMk cId="566891610" sldId="937"/>
            <ac:spMk id="9" creationId="{0924F472-56CD-4A00-AE48-C6BE647C857C}"/>
          </ac:spMkLst>
        </pc:spChg>
        <pc:spChg chg="add mod">
          <ac:chgData name="Stalin Jacob Wilson Packia Dhas" userId="050d7d71-3621-4503-95e8-1c9a9d962492" providerId="ADAL" clId="{3FBC77E1-FE42-4F9E-B4B2-3759F3328945}" dt="2026-04-28T00:08:51.072" v="16822"/>
          <ac:spMkLst>
            <pc:docMk/>
            <pc:sldMk cId="566891610" sldId="937"/>
            <ac:spMk id="10" creationId="{718FD164-771D-48FD-8F43-C7ED2B43A2C4}"/>
          </ac:spMkLst>
        </pc:spChg>
        <pc:spChg chg="add mod">
          <ac:chgData name="Stalin Jacob Wilson Packia Dhas" userId="050d7d71-3621-4503-95e8-1c9a9d962492" providerId="ADAL" clId="{3FBC77E1-FE42-4F9E-B4B2-3759F3328945}" dt="2026-04-28T00:08:51.092" v="16832"/>
          <ac:spMkLst>
            <pc:docMk/>
            <pc:sldMk cId="566891610" sldId="937"/>
            <ac:spMk id="11" creationId="{5F229B48-4D16-4CD9-BE3F-98367FB50A94}"/>
          </ac:spMkLst>
        </pc:spChg>
        <pc:spChg chg="add mod">
          <ac:chgData name="Stalin Jacob Wilson Packia Dhas" userId="050d7d71-3621-4503-95e8-1c9a9d962492" providerId="ADAL" clId="{3FBC77E1-FE42-4F9E-B4B2-3759F3328945}" dt="2026-04-28T00:08:51.102" v="16841"/>
          <ac:spMkLst>
            <pc:docMk/>
            <pc:sldMk cId="566891610" sldId="937"/>
            <ac:spMk id="12" creationId="{5682DC12-37AA-403B-9036-938CBF2AD448}"/>
          </ac:spMkLst>
        </pc:spChg>
        <pc:spChg chg="add mod">
          <ac:chgData name="Stalin Jacob Wilson Packia Dhas" userId="050d7d71-3621-4503-95e8-1c9a9d962492" providerId="ADAL" clId="{3FBC77E1-FE42-4F9E-B4B2-3759F3328945}" dt="2026-04-28T00:08:51.106" v="16852"/>
          <ac:spMkLst>
            <pc:docMk/>
            <pc:sldMk cId="566891610" sldId="937"/>
            <ac:spMk id="13" creationId="{D2977BC9-3E79-4C05-9309-4B030AB47105}"/>
          </ac:spMkLst>
        </pc:spChg>
        <pc:spChg chg="add mod">
          <ac:chgData name="Stalin Jacob Wilson Packia Dhas" userId="050d7d71-3621-4503-95e8-1c9a9d962492" providerId="ADAL" clId="{3FBC77E1-FE42-4F9E-B4B2-3759F3328945}" dt="2026-04-28T00:08:51.118" v="16862"/>
          <ac:spMkLst>
            <pc:docMk/>
            <pc:sldMk cId="566891610" sldId="937"/>
            <ac:spMk id="14" creationId="{39EC259A-5827-4ED7-AA60-055B6E4BD534}"/>
          </ac:spMkLst>
        </pc:spChg>
        <pc:spChg chg="add mod">
          <ac:chgData name="Stalin Jacob Wilson Packia Dhas" userId="050d7d71-3621-4503-95e8-1c9a9d962492" providerId="ADAL" clId="{3FBC77E1-FE42-4F9E-B4B2-3759F3328945}" dt="2026-04-28T00:08:51.122" v="16872"/>
          <ac:spMkLst>
            <pc:docMk/>
            <pc:sldMk cId="566891610" sldId="937"/>
            <ac:spMk id="15" creationId="{AC5ED969-5BF5-4297-966A-4D4CEEFA1E23}"/>
          </ac:spMkLst>
        </pc:spChg>
        <pc:spChg chg="add mod">
          <ac:chgData name="Stalin Jacob Wilson Packia Dhas" userId="050d7d71-3621-4503-95e8-1c9a9d962492" providerId="ADAL" clId="{3FBC77E1-FE42-4F9E-B4B2-3759F3328945}" dt="2026-04-28T00:08:51.131" v="16881"/>
          <ac:spMkLst>
            <pc:docMk/>
            <pc:sldMk cId="566891610" sldId="937"/>
            <ac:spMk id="16" creationId="{46022B65-8FB7-4952-ABCC-E53E5EBAED2D}"/>
          </ac:spMkLst>
        </pc:spChg>
        <pc:spChg chg="add mod">
          <ac:chgData name="Stalin Jacob Wilson Packia Dhas" userId="050d7d71-3621-4503-95e8-1c9a9d962492" providerId="ADAL" clId="{3FBC77E1-FE42-4F9E-B4B2-3759F3328945}" dt="2026-04-28T00:08:51.140" v="16892"/>
          <ac:spMkLst>
            <pc:docMk/>
            <pc:sldMk cId="566891610" sldId="937"/>
            <ac:spMk id="17" creationId="{CA59C892-8008-4E18-AB6A-F7D6C48F0284}"/>
          </ac:spMkLst>
        </pc:spChg>
        <pc:spChg chg="add mod">
          <ac:chgData name="Stalin Jacob Wilson Packia Dhas" userId="050d7d71-3621-4503-95e8-1c9a9d962492" providerId="ADAL" clId="{3FBC77E1-FE42-4F9E-B4B2-3759F3328945}" dt="2026-04-28T00:08:51.140" v="16902"/>
          <ac:spMkLst>
            <pc:docMk/>
            <pc:sldMk cId="566891610" sldId="937"/>
            <ac:spMk id="18" creationId="{0E49D0E1-DB3C-459F-A6E4-13063C86E229}"/>
          </ac:spMkLst>
        </pc:spChg>
        <pc:spChg chg="add mod">
          <ac:chgData name="Stalin Jacob Wilson Packia Dhas" userId="050d7d71-3621-4503-95e8-1c9a9d962492" providerId="ADAL" clId="{3FBC77E1-FE42-4F9E-B4B2-3759F3328945}" dt="2026-04-28T00:08:51.156" v="16912"/>
          <ac:spMkLst>
            <pc:docMk/>
            <pc:sldMk cId="566891610" sldId="937"/>
            <ac:spMk id="19" creationId="{CE4E57F2-28F2-413C-AB10-6C0BCB0CA1E0}"/>
          </ac:spMkLst>
        </pc:spChg>
        <pc:spChg chg="add mod">
          <ac:chgData name="Stalin Jacob Wilson Packia Dhas" userId="050d7d71-3621-4503-95e8-1c9a9d962492" providerId="ADAL" clId="{3FBC77E1-FE42-4F9E-B4B2-3759F3328945}" dt="2026-04-28T00:08:51.157" v="16921"/>
          <ac:spMkLst>
            <pc:docMk/>
            <pc:sldMk cId="566891610" sldId="937"/>
            <ac:spMk id="20" creationId="{44736882-3464-4F98-8F12-8F1F495E57E0}"/>
          </ac:spMkLst>
        </pc:spChg>
        <pc:spChg chg="add mod">
          <ac:chgData name="Stalin Jacob Wilson Packia Dhas" userId="050d7d71-3621-4503-95e8-1c9a9d962492" providerId="ADAL" clId="{3FBC77E1-FE42-4F9E-B4B2-3759F3328945}" dt="2026-04-28T00:08:51.173" v="16932"/>
          <ac:spMkLst>
            <pc:docMk/>
            <pc:sldMk cId="566891610" sldId="937"/>
            <ac:spMk id="21" creationId="{D6FBE5B1-070B-4FB9-B5D6-F5E7AD0C4394}"/>
          </ac:spMkLst>
        </pc:spChg>
        <pc:spChg chg="add mod">
          <ac:chgData name="Stalin Jacob Wilson Packia Dhas" userId="050d7d71-3621-4503-95e8-1c9a9d962492" providerId="ADAL" clId="{3FBC77E1-FE42-4F9E-B4B2-3759F3328945}" dt="2026-04-28T00:08:51.181" v="16942"/>
          <ac:spMkLst>
            <pc:docMk/>
            <pc:sldMk cId="566891610" sldId="937"/>
            <ac:spMk id="22" creationId="{3D3DB470-7B96-4813-9D39-A5E68C936CD3}"/>
          </ac:spMkLst>
        </pc:spChg>
        <pc:spChg chg="add mod">
          <ac:chgData name="Stalin Jacob Wilson Packia Dhas" userId="050d7d71-3621-4503-95e8-1c9a9d962492" providerId="ADAL" clId="{3FBC77E1-FE42-4F9E-B4B2-3759F3328945}" dt="2026-04-28T00:08:51.189" v="16952"/>
          <ac:spMkLst>
            <pc:docMk/>
            <pc:sldMk cId="566891610" sldId="937"/>
            <ac:spMk id="23" creationId="{230C8934-8388-42E7-9C5E-9F06D4514C57}"/>
          </ac:spMkLst>
        </pc:spChg>
        <pc:spChg chg="add mod">
          <ac:chgData name="Stalin Jacob Wilson Packia Dhas" userId="050d7d71-3621-4503-95e8-1c9a9d962492" providerId="ADAL" clId="{3FBC77E1-FE42-4F9E-B4B2-3759F3328945}" dt="2026-04-28T00:08:51.199" v="16961"/>
          <ac:spMkLst>
            <pc:docMk/>
            <pc:sldMk cId="566891610" sldId="937"/>
            <ac:spMk id="24" creationId="{2D49EBE5-ACCB-4F76-813C-5E378958D187}"/>
          </ac:spMkLst>
        </pc:spChg>
        <pc:spChg chg="add mod">
          <ac:chgData name="Stalin Jacob Wilson Packia Dhas" userId="050d7d71-3621-4503-95e8-1c9a9d962492" providerId="ADAL" clId="{3FBC77E1-FE42-4F9E-B4B2-3759F3328945}" dt="2026-04-28T00:08:51.208" v="16972"/>
          <ac:spMkLst>
            <pc:docMk/>
            <pc:sldMk cId="566891610" sldId="937"/>
            <ac:spMk id="25" creationId="{60410F72-7A45-4FAF-86A4-136179E6DC65}"/>
          </ac:spMkLst>
        </pc:spChg>
        <pc:spChg chg="add mod">
          <ac:chgData name="Stalin Jacob Wilson Packia Dhas" userId="050d7d71-3621-4503-95e8-1c9a9d962492" providerId="ADAL" clId="{3FBC77E1-FE42-4F9E-B4B2-3759F3328945}" dt="2026-04-28T00:08:51.215" v="16982"/>
          <ac:spMkLst>
            <pc:docMk/>
            <pc:sldMk cId="566891610" sldId="937"/>
            <ac:spMk id="26" creationId="{1247806F-80F6-482C-986E-F3C5CD8A128F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0:22:19.170" v="18713" actId="47"/>
        <pc:sldMkLst>
          <pc:docMk/>
          <pc:sldMk cId="3349197527" sldId="938"/>
        </pc:sldMkLst>
        <pc:spChg chg="mod">
          <ac:chgData name="Stalin Jacob Wilson Packia Dhas" userId="050d7d71-3621-4503-95e8-1c9a9d962492" providerId="ADAL" clId="{3FBC77E1-FE42-4F9E-B4B2-3759F3328945}" dt="2026-04-28T00:08:53.649" v="16986"/>
          <ac:spMkLst>
            <pc:docMk/>
            <pc:sldMk cId="3349197527" sldId="93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53.673" v="16987"/>
          <ac:spMkLst>
            <pc:docMk/>
            <pc:sldMk cId="3349197527" sldId="93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53.698" v="16998"/>
          <ac:spMkLst>
            <pc:docMk/>
            <pc:sldMk cId="3349197527" sldId="938"/>
            <ac:spMk id="4" creationId="{F39BCDBC-F530-4735-B93F-D0DE91687374}"/>
          </ac:spMkLst>
        </pc:spChg>
        <pc:spChg chg="add mod">
          <ac:chgData name="Stalin Jacob Wilson Packia Dhas" userId="050d7d71-3621-4503-95e8-1c9a9d962492" providerId="ADAL" clId="{3FBC77E1-FE42-4F9E-B4B2-3759F3328945}" dt="2026-04-28T00:08:53.706" v="17010"/>
          <ac:spMkLst>
            <pc:docMk/>
            <pc:sldMk cId="3349197527" sldId="938"/>
            <ac:spMk id="5" creationId="{56598F34-AAD4-473C-9720-FC479BC7524D}"/>
          </ac:spMkLst>
        </pc:spChg>
        <pc:spChg chg="add mod">
          <ac:chgData name="Stalin Jacob Wilson Packia Dhas" userId="050d7d71-3621-4503-95e8-1c9a9d962492" providerId="ADAL" clId="{3FBC77E1-FE42-4F9E-B4B2-3759F3328945}" dt="2026-04-28T00:08:53.713" v="17017"/>
          <ac:spMkLst>
            <pc:docMk/>
            <pc:sldMk cId="3349197527" sldId="938"/>
            <ac:spMk id="6" creationId="{108D9691-3D91-4A49-8B79-D17CBE377A1A}"/>
          </ac:spMkLst>
        </pc:spChg>
        <pc:spChg chg="add mod">
          <ac:chgData name="Stalin Jacob Wilson Packia Dhas" userId="050d7d71-3621-4503-95e8-1c9a9d962492" providerId="ADAL" clId="{3FBC77E1-FE42-4F9E-B4B2-3759F3328945}" dt="2026-04-28T00:08:53.720" v="17024"/>
          <ac:spMkLst>
            <pc:docMk/>
            <pc:sldMk cId="3349197527" sldId="938"/>
            <ac:spMk id="7" creationId="{7EE66F22-70D1-4FFD-80AA-E6749FB948D7}"/>
          </ac:spMkLst>
        </pc:spChg>
        <pc:spChg chg="add mod">
          <ac:chgData name="Stalin Jacob Wilson Packia Dhas" userId="050d7d71-3621-4503-95e8-1c9a9d962492" providerId="ADAL" clId="{3FBC77E1-FE42-4F9E-B4B2-3759F3328945}" dt="2026-04-28T00:08:53.737" v="17031"/>
          <ac:spMkLst>
            <pc:docMk/>
            <pc:sldMk cId="3349197527" sldId="938"/>
            <ac:spMk id="8" creationId="{B6BCC880-4993-431C-8C96-E95659C96348}"/>
          </ac:spMkLst>
        </pc:spChg>
        <pc:spChg chg="add mod">
          <ac:chgData name="Stalin Jacob Wilson Packia Dhas" userId="050d7d71-3621-4503-95e8-1c9a9d962492" providerId="ADAL" clId="{3FBC77E1-FE42-4F9E-B4B2-3759F3328945}" dt="2026-04-28T00:08:53.754" v="17038"/>
          <ac:spMkLst>
            <pc:docMk/>
            <pc:sldMk cId="3349197527" sldId="938"/>
            <ac:spMk id="9" creationId="{9AA3BF0C-777C-4E96-974D-69107981379B}"/>
          </ac:spMkLst>
        </pc:spChg>
        <pc:spChg chg="add mod">
          <ac:chgData name="Stalin Jacob Wilson Packia Dhas" userId="050d7d71-3621-4503-95e8-1c9a9d962492" providerId="ADAL" clId="{3FBC77E1-FE42-4F9E-B4B2-3759F3328945}" dt="2026-04-28T00:08:53.781" v="17048"/>
          <ac:spMkLst>
            <pc:docMk/>
            <pc:sldMk cId="3349197527" sldId="938"/>
            <ac:spMk id="10" creationId="{B9DFE6AD-0B85-449F-84F7-78F007BD0497}"/>
          </ac:spMkLst>
        </pc:spChg>
        <pc:spChg chg="add mod">
          <ac:chgData name="Stalin Jacob Wilson Packia Dhas" userId="050d7d71-3621-4503-95e8-1c9a9d962492" providerId="ADAL" clId="{3FBC77E1-FE42-4F9E-B4B2-3759F3328945}" dt="2026-04-28T00:08:53.789" v="17057"/>
          <ac:spMkLst>
            <pc:docMk/>
            <pc:sldMk cId="3349197527" sldId="938"/>
            <ac:spMk id="11" creationId="{28B29DDB-B949-4E5C-AEAD-A9762141645D}"/>
          </ac:spMkLst>
        </pc:spChg>
        <pc:spChg chg="add mod">
          <ac:chgData name="Stalin Jacob Wilson Packia Dhas" userId="050d7d71-3621-4503-95e8-1c9a9d962492" providerId="ADAL" clId="{3FBC77E1-FE42-4F9E-B4B2-3759F3328945}" dt="2026-04-28T00:08:53.798" v="17068"/>
          <ac:spMkLst>
            <pc:docMk/>
            <pc:sldMk cId="3349197527" sldId="938"/>
            <ac:spMk id="12" creationId="{0D6BBDC7-157E-4A84-AA72-A01AF162C823}"/>
          </ac:spMkLst>
        </pc:spChg>
        <pc:spChg chg="add mod">
          <ac:chgData name="Stalin Jacob Wilson Packia Dhas" userId="050d7d71-3621-4503-95e8-1c9a9d962492" providerId="ADAL" clId="{3FBC77E1-FE42-4F9E-B4B2-3759F3328945}" dt="2026-04-28T00:08:53.806" v="17078"/>
          <ac:spMkLst>
            <pc:docMk/>
            <pc:sldMk cId="3349197527" sldId="938"/>
            <ac:spMk id="13" creationId="{342A3822-52CE-46F8-83D1-E55F9E7FDDAE}"/>
          </ac:spMkLst>
        </pc:spChg>
        <pc:spChg chg="add mod">
          <ac:chgData name="Stalin Jacob Wilson Packia Dhas" userId="050d7d71-3621-4503-95e8-1c9a9d962492" providerId="ADAL" clId="{3FBC77E1-FE42-4F9E-B4B2-3759F3328945}" dt="2026-04-28T00:08:53.806" v="17088"/>
          <ac:spMkLst>
            <pc:docMk/>
            <pc:sldMk cId="3349197527" sldId="938"/>
            <ac:spMk id="14" creationId="{19C854A6-1E6B-4D78-A5FE-3F30CE22A3C3}"/>
          </ac:spMkLst>
        </pc:spChg>
        <pc:spChg chg="add mod">
          <ac:chgData name="Stalin Jacob Wilson Packia Dhas" userId="050d7d71-3621-4503-95e8-1c9a9d962492" providerId="ADAL" clId="{3FBC77E1-FE42-4F9E-B4B2-3759F3328945}" dt="2026-04-28T00:08:53.822" v="17097"/>
          <ac:spMkLst>
            <pc:docMk/>
            <pc:sldMk cId="3349197527" sldId="938"/>
            <ac:spMk id="15" creationId="{DFF10C6E-27F9-4550-9A12-AF0C6DE5923B}"/>
          </ac:spMkLst>
        </pc:spChg>
        <pc:spChg chg="add mod">
          <ac:chgData name="Stalin Jacob Wilson Packia Dhas" userId="050d7d71-3621-4503-95e8-1c9a9d962492" providerId="ADAL" clId="{3FBC77E1-FE42-4F9E-B4B2-3759F3328945}" dt="2026-04-28T00:08:53.822" v="17108"/>
          <ac:spMkLst>
            <pc:docMk/>
            <pc:sldMk cId="3349197527" sldId="938"/>
            <ac:spMk id="16" creationId="{2D6B6517-A589-4E7B-A06D-0D6CC83EE6D5}"/>
          </ac:spMkLst>
        </pc:spChg>
        <pc:spChg chg="add mod">
          <ac:chgData name="Stalin Jacob Wilson Packia Dhas" userId="050d7d71-3621-4503-95e8-1c9a9d962492" providerId="ADAL" clId="{3FBC77E1-FE42-4F9E-B4B2-3759F3328945}" dt="2026-04-28T00:08:53.838" v="17118"/>
          <ac:spMkLst>
            <pc:docMk/>
            <pc:sldMk cId="3349197527" sldId="938"/>
            <ac:spMk id="17" creationId="{0550816C-D39C-42DD-8C64-1FBB3DE8744F}"/>
          </ac:spMkLst>
        </pc:spChg>
        <pc:spChg chg="add mod">
          <ac:chgData name="Stalin Jacob Wilson Packia Dhas" userId="050d7d71-3621-4503-95e8-1c9a9d962492" providerId="ADAL" clId="{3FBC77E1-FE42-4F9E-B4B2-3759F3328945}" dt="2026-04-28T00:08:53.838" v="17128"/>
          <ac:spMkLst>
            <pc:docMk/>
            <pc:sldMk cId="3349197527" sldId="938"/>
            <ac:spMk id="18" creationId="{7D039557-80F2-4554-84AB-01599373D707}"/>
          </ac:spMkLst>
        </pc:spChg>
        <pc:spChg chg="add mod">
          <ac:chgData name="Stalin Jacob Wilson Packia Dhas" userId="050d7d71-3621-4503-95e8-1c9a9d962492" providerId="ADAL" clId="{3FBC77E1-FE42-4F9E-B4B2-3759F3328945}" dt="2026-04-28T00:08:53.838" v="17137"/>
          <ac:spMkLst>
            <pc:docMk/>
            <pc:sldMk cId="3349197527" sldId="938"/>
            <ac:spMk id="19" creationId="{5E88827B-B437-49F5-97CC-3499D6954CAA}"/>
          </ac:spMkLst>
        </pc:spChg>
        <pc:spChg chg="add mod">
          <ac:chgData name="Stalin Jacob Wilson Packia Dhas" userId="050d7d71-3621-4503-95e8-1c9a9d962492" providerId="ADAL" clId="{3FBC77E1-FE42-4F9E-B4B2-3759F3328945}" dt="2026-04-28T00:08:53.854" v="17148"/>
          <ac:spMkLst>
            <pc:docMk/>
            <pc:sldMk cId="3349197527" sldId="938"/>
            <ac:spMk id="20" creationId="{EA1BC349-52B1-4F37-AC87-5A10FE88E99D}"/>
          </ac:spMkLst>
        </pc:spChg>
        <pc:spChg chg="add mod">
          <ac:chgData name="Stalin Jacob Wilson Packia Dhas" userId="050d7d71-3621-4503-95e8-1c9a9d962492" providerId="ADAL" clId="{3FBC77E1-FE42-4F9E-B4B2-3759F3328945}" dt="2026-04-28T00:08:53.857" v="17158"/>
          <ac:spMkLst>
            <pc:docMk/>
            <pc:sldMk cId="3349197527" sldId="938"/>
            <ac:spMk id="21" creationId="{E4E03CC8-67C7-4F20-9532-AF78B6B81A94}"/>
          </ac:spMkLst>
        </pc:spChg>
        <pc:spChg chg="add mod">
          <ac:chgData name="Stalin Jacob Wilson Packia Dhas" userId="050d7d71-3621-4503-95e8-1c9a9d962492" providerId="ADAL" clId="{3FBC77E1-FE42-4F9E-B4B2-3759F3328945}" dt="2026-04-28T00:08:53.865" v="17168"/>
          <ac:spMkLst>
            <pc:docMk/>
            <pc:sldMk cId="3349197527" sldId="938"/>
            <ac:spMk id="22" creationId="{7E3AE6E2-19A1-4831-B5F1-ADFAEF3640A8}"/>
          </ac:spMkLst>
        </pc:spChg>
        <pc:spChg chg="add mod">
          <ac:chgData name="Stalin Jacob Wilson Packia Dhas" userId="050d7d71-3621-4503-95e8-1c9a9d962492" providerId="ADAL" clId="{3FBC77E1-FE42-4F9E-B4B2-3759F3328945}" dt="2026-04-28T00:08:53.870" v="17177"/>
          <ac:spMkLst>
            <pc:docMk/>
            <pc:sldMk cId="3349197527" sldId="938"/>
            <ac:spMk id="23" creationId="{23DAF907-7B07-4A94-A2F0-97407CAA12E2}"/>
          </ac:spMkLst>
        </pc:spChg>
        <pc:spChg chg="add mod">
          <ac:chgData name="Stalin Jacob Wilson Packia Dhas" userId="050d7d71-3621-4503-95e8-1c9a9d962492" providerId="ADAL" clId="{3FBC77E1-FE42-4F9E-B4B2-3759F3328945}" dt="2026-04-28T00:08:53.878" v="17188"/>
          <ac:spMkLst>
            <pc:docMk/>
            <pc:sldMk cId="3349197527" sldId="938"/>
            <ac:spMk id="24" creationId="{C684EB78-B40E-46CA-8CFA-BBCAADADFC95}"/>
          </ac:spMkLst>
        </pc:spChg>
        <pc:spChg chg="add mod">
          <ac:chgData name="Stalin Jacob Wilson Packia Dhas" userId="050d7d71-3621-4503-95e8-1c9a9d962492" providerId="ADAL" clId="{3FBC77E1-FE42-4F9E-B4B2-3759F3328945}" dt="2026-04-28T00:08:53.882" v="17198"/>
          <ac:spMkLst>
            <pc:docMk/>
            <pc:sldMk cId="3349197527" sldId="938"/>
            <ac:spMk id="25" creationId="{38AA34F0-3785-41A5-8D9E-470AAA54F0DB}"/>
          </ac:spMkLst>
        </pc:spChg>
        <pc:spChg chg="add mod">
          <ac:chgData name="Stalin Jacob Wilson Packia Dhas" userId="050d7d71-3621-4503-95e8-1c9a9d962492" providerId="ADAL" clId="{3FBC77E1-FE42-4F9E-B4B2-3759F3328945}" dt="2026-04-28T00:08:53.955" v="17214"/>
          <ac:spMkLst>
            <pc:docMk/>
            <pc:sldMk cId="3349197527" sldId="938"/>
            <ac:spMk id="26" creationId="{302F4946-0B76-4676-85A2-FDB89D187253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0:22:20.849" v="18714" actId="47"/>
        <pc:sldMkLst>
          <pc:docMk/>
          <pc:sldMk cId="2122641071" sldId="939"/>
        </pc:sldMkLst>
        <pc:spChg chg="mod">
          <ac:chgData name="Stalin Jacob Wilson Packia Dhas" userId="050d7d71-3621-4503-95e8-1c9a9d962492" providerId="ADAL" clId="{3FBC77E1-FE42-4F9E-B4B2-3759F3328945}" dt="2026-04-28T00:08:55.281" v="17219"/>
          <ac:spMkLst>
            <pc:docMk/>
            <pc:sldMk cId="2122641071" sldId="93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55.319" v="17220"/>
          <ac:spMkLst>
            <pc:docMk/>
            <pc:sldMk cId="2122641071" sldId="93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55.333" v="17231"/>
          <ac:spMkLst>
            <pc:docMk/>
            <pc:sldMk cId="2122641071" sldId="939"/>
            <ac:spMk id="4" creationId="{D691B03B-5AB8-4C5D-9435-E79B45728970}"/>
          </ac:spMkLst>
        </pc:spChg>
        <pc:spChg chg="add mod">
          <ac:chgData name="Stalin Jacob Wilson Packia Dhas" userId="050d7d71-3621-4503-95e8-1c9a9d962492" providerId="ADAL" clId="{3FBC77E1-FE42-4F9E-B4B2-3759F3328945}" dt="2026-04-28T00:08:55.341" v="17243"/>
          <ac:spMkLst>
            <pc:docMk/>
            <pc:sldMk cId="2122641071" sldId="939"/>
            <ac:spMk id="5" creationId="{1C66CFED-3090-48B0-912F-9A86C610E745}"/>
          </ac:spMkLst>
        </pc:spChg>
        <pc:spChg chg="add mod">
          <ac:chgData name="Stalin Jacob Wilson Packia Dhas" userId="050d7d71-3621-4503-95e8-1c9a9d962492" providerId="ADAL" clId="{3FBC77E1-FE42-4F9E-B4B2-3759F3328945}" dt="2026-04-28T00:08:55.350" v="17250"/>
          <ac:spMkLst>
            <pc:docMk/>
            <pc:sldMk cId="2122641071" sldId="939"/>
            <ac:spMk id="6" creationId="{D52FE6ED-2ED1-46C2-904A-06D74BA0C5BE}"/>
          </ac:spMkLst>
        </pc:spChg>
        <pc:spChg chg="add mod">
          <ac:chgData name="Stalin Jacob Wilson Packia Dhas" userId="050d7d71-3621-4503-95e8-1c9a9d962492" providerId="ADAL" clId="{3FBC77E1-FE42-4F9E-B4B2-3759F3328945}" dt="2026-04-28T00:08:55.350" v="17257"/>
          <ac:spMkLst>
            <pc:docMk/>
            <pc:sldMk cId="2122641071" sldId="939"/>
            <ac:spMk id="7" creationId="{B52100A8-4BAF-452B-80F8-021460BB4BF5}"/>
          </ac:spMkLst>
        </pc:spChg>
        <pc:spChg chg="add mod">
          <ac:chgData name="Stalin Jacob Wilson Packia Dhas" userId="050d7d71-3621-4503-95e8-1c9a9d962492" providerId="ADAL" clId="{3FBC77E1-FE42-4F9E-B4B2-3759F3328945}" dt="2026-04-28T00:08:55.356" v="17266"/>
          <ac:spMkLst>
            <pc:docMk/>
            <pc:sldMk cId="2122641071" sldId="939"/>
            <ac:spMk id="8" creationId="{93F17D8B-1101-47B2-8E94-ABDE02ECF496}"/>
          </ac:spMkLst>
        </pc:spChg>
        <pc:spChg chg="add mod">
          <ac:chgData name="Stalin Jacob Wilson Packia Dhas" userId="050d7d71-3621-4503-95e8-1c9a9d962492" providerId="ADAL" clId="{3FBC77E1-FE42-4F9E-B4B2-3759F3328945}" dt="2026-04-28T00:08:55.373" v="17273"/>
          <ac:spMkLst>
            <pc:docMk/>
            <pc:sldMk cId="2122641071" sldId="939"/>
            <ac:spMk id="9" creationId="{39016C51-B41B-4580-A5D8-43B2EE305F4A}"/>
          </ac:spMkLst>
        </pc:spChg>
        <pc:spChg chg="add mod">
          <ac:chgData name="Stalin Jacob Wilson Packia Dhas" userId="050d7d71-3621-4503-95e8-1c9a9d962492" providerId="ADAL" clId="{3FBC77E1-FE42-4F9E-B4B2-3759F3328945}" dt="2026-04-28T00:08:55.383" v="17280"/>
          <ac:spMkLst>
            <pc:docMk/>
            <pc:sldMk cId="2122641071" sldId="939"/>
            <ac:spMk id="10" creationId="{B913732D-B78E-4F5C-8544-BEB211134340}"/>
          </ac:spMkLst>
        </pc:spChg>
        <pc:spChg chg="add mod">
          <ac:chgData name="Stalin Jacob Wilson Packia Dhas" userId="050d7d71-3621-4503-95e8-1c9a9d962492" providerId="ADAL" clId="{3FBC77E1-FE42-4F9E-B4B2-3759F3328945}" dt="2026-04-28T00:08:55.399" v="17290"/>
          <ac:spMkLst>
            <pc:docMk/>
            <pc:sldMk cId="2122641071" sldId="939"/>
            <ac:spMk id="11" creationId="{412338A6-158A-4ACD-B71C-51FABC1BBB66}"/>
          </ac:spMkLst>
        </pc:spChg>
        <pc:spChg chg="add mod">
          <ac:chgData name="Stalin Jacob Wilson Packia Dhas" userId="050d7d71-3621-4503-95e8-1c9a9d962492" providerId="ADAL" clId="{3FBC77E1-FE42-4F9E-B4B2-3759F3328945}" dt="2026-04-28T00:08:55.409" v="17299"/>
          <ac:spMkLst>
            <pc:docMk/>
            <pc:sldMk cId="2122641071" sldId="939"/>
            <ac:spMk id="12" creationId="{40C677A7-266F-4D1E-A2B5-2EFBF39DEA4B}"/>
          </ac:spMkLst>
        </pc:spChg>
        <pc:spChg chg="add mod">
          <ac:chgData name="Stalin Jacob Wilson Packia Dhas" userId="050d7d71-3621-4503-95e8-1c9a9d962492" providerId="ADAL" clId="{3FBC77E1-FE42-4F9E-B4B2-3759F3328945}" dt="2026-04-28T00:08:55.416" v="17310"/>
          <ac:spMkLst>
            <pc:docMk/>
            <pc:sldMk cId="2122641071" sldId="939"/>
            <ac:spMk id="13" creationId="{35F35F63-A5ED-4FE6-8E53-DEC5188351A7}"/>
          </ac:spMkLst>
        </pc:spChg>
        <pc:spChg chg="add mod">
          <ac:chgData name="Stalin Jacob Wilson Packia Dhas" userId="050d7d71-3621-4503-95e8-1c9a9d962492" providerId="ADAL" clId="{3FBC77E1-FE42-4F9E-B4B2-3759F3328945}" dt="2026-04-28T00:08:55.416" v="17320"/>
          <ac:spMkLst>
            <pc:docMk/>
            <pc:sldMk cId="2122641071" sldId="939"/>
            <ac:spMk id="14" creationId="{DD06D8E3-6083-4D41-9E46-08F60E0C3B81}"/>
          </ac:spMkLst>
        </pc:spChg>
        <pc:spChg chg="add mod">
          <ac:chgData name="Stalin Jacob Wilson Packia Dhas" userId="050d7d71-3621-4503-95e8-1c9a9d962492" providerId="ADAL" clId="{3FBC77E1-FE42-4F9E-B4B2-3759F3328945}" dt="2026-04-28T00:08:55.424" v="17330"/>
          <ac:spMkLst>
            <pc:docMk/>
            <pc:sldMk cId="2122641071" sldId="939"/>
            <ac:spMk id="15" creationId="{3A2B5FD5-DC52-44E2-B660-09DE2FDE048B}"/>
          </ac:spMkLst>
        </pc:spChg>
        <pc:spChg chg="add mod">
          <ac:chgData name="Stalin Jacob Wilson Packia Dhas" userId="050d7d71-3621-4503-95e8-1c9a9d962492" providerId="ADAL" clId="{3FBC77E1-FE42-4F9E-B4B2-3759F3328945}" dt="2026-04-28T00:08:55.431" v="17339"/>
          <ac:spMkLst>
            <pc:docMk/>
            <pc:sldMk cId="2122641071" sldId="939"/>
            <ac:spMk id="16" creationId="{83FB9ED3-9D53-421E-84AA-3FE3C2CE4365}"/>
          </ac:spMkLst>
        </pc:spChg>
        <pc:spChg chg="add mod">
          <ac:chgData name="Stalin Jacob Wilson Packia Dhas" userId="050d7d71-3621-4503-95e8-1c9a9d962492" providerId="ADAL" clId="{3FBC77E1-FE42-4F9E-B4B2-3759F3328945}" dt="2026-04-28T00:08:55.431" v="17350"/>
          <ac:spMkLst>
            <pc:docMk/>
            <pc:sldMk cId="2122641071" sldId="939"/>
            <ac:spMk id="17" creationId="{C9F543C2-DA1C-4F1A-BA23-168F3D1FAE5A}"/>
          </ac:spMkLst>
        </pc:spChg>
        <pc:spChg chg="add mod">
          <ac:chgData name="Stalin Jacob Wilson Packia Dhas" userId="050d7d71-3621-4503-95e8-1c9a9d962492" providerId="ADAL" clId="{3FBC77E1-FE42-4F9E-B4B2-3759F3328945}" dt="2026-04-28T00:08:55.440" v="17360"/>
          <ac:spMkLst>
            <pc:docMk/>
            <pc:sldMk cId="2122641071" sldId="939"/>
            <ac:spMk id="18" creationId="{13A63292-D515-4667-8773-A4ABF2C1CFF7}"/>
          </ac:spMkLst>
        </pc:spChg>
        <pc:spChg chg="add mod">
          <ac:chgData name="Stalin Jacob Wilson Packia Dhas" userId="050d7d71-3621-4503-95e8-1c9a9d962492" providerId="ADAL" clId="{3FBC77E1-FE42-4F9E-B4B2-3759F3328945}" dt="2026-04-28T00:08:55.448" v="17370"/>
          <ac:spMkLst>
            <pc:docMk/>
            <pc:sldMk cId="2122641071" sldId="939"/>
            <ac:spMk id="19" creationId="{446B2927-CF50-4F3B-833F-3BE4C630E409}"/>
          </ac:spMkLst>
        </pc:spChg>
        <pc:spChg chg="add mod">
          <ac:chgData name="Stalin Jacob Wilson Packia Dhas" userId="050d7d71-3621-4503-95e8-1c9a9d962492" providerId="ADAL" clId="{3FBC77E1-FE42-4F9E-B4B2-3759F3328945}" dt="2026-04-28T00:08:55.448" v="17379"/>
          <ac:spMkLst>
            <pc:docMk/>
            <pc:sldMk cId="2122641071" sldId="939"/>
            <ac:spMk id="20" creationId="{2544A565-1A72-41D2-91CD-D465D5FAE6F5}"/>
          </ac:spMkLst>
        </pc:spChg>
        <pc:spChg chg="add mod">
          <ac:chgData name="Stalin Jacob Wilson Packia Dhas" userId="050d7d71-3621-4503-95e8-1c9a9d962492" providerId="ADAL" clId="{3FBC77E1-FE42-4F9E-B4B2-3759F3328945}" dt="2026-04-28T00:08:55.464" v="17390"/>
          <ac:spMkLst>
            <pc:docMk/>
            <pc:sldMk cId="2122641071" sldId="939"/>
            <ac:spMk id="21" creationId="{FACFAAC4-ACEB-4643-9B4C-89CCA96B3B4B}"/>
          </ac:spMkLst>
        </pc:spChg>
        <pc:spChg chg="add mod">
          <ac:chgData name="Stalin Jacob Wilson Packia Dhas" userId="050d7d71-3621-4503-95e8-1c9a9d962492" providerId="ADAL" clId="{3FBC77E1-FE42-4F9E-B4B2-3759F3328945}" dt="2026-04-28T00:08:55.464" v="17400"/>
          <ac:spMkLst>
            <pc:docMk/>
            <pc:sldMk cId="2122641071" sldId="939"/>
            <ac:spMk id="22" creationId="{1ACE7648-EA07-4E66-B749-731CBFC10727}"/>
          </ac:spMkLst>
        </pc:spChg>
        <pc:spChg chg="add mod">
          <ac:chgData name="Stalin Jacob Wilson Packia Dhas" userId="050d7d71-3621-4503-95e8-1c9a9d962492" providerId="ADAL" clId="{3FBC77E1-FE42-4F9E-B4B2-3759F3328945}" dt="2026-04-28T00:08:55.473" v="17410"/>
          <ac:spMkLst>
            <pc:docMk/>
            <pc:sldMk cId="2122641071" sldId="939"/>
            <ac:spMk id="23" creationId="{654597F1-FB60-4C59-A9C7-358C8210387F}"/>
          </ac:spMkLst>
        </pc:spChg>
        <pc:spChg chg="add mod">
          <ac:chgData name="Stalin Jacob Wilson Packia Dhas" userId="050d7d71-3621-4503-95e8-1c9a9d962492" providerId="ADAL" clId="{3FBC77E1-FE42-4F9E-B4B2-3759F3328945}" dt="2026-04-28T00:08:55.481" v="17419"/>
          <ac:spMkLst>
            <pc:docMk/>
            <pc:sldMk cId="2122641071" sldId="939"/>
            <ac:spMk id="24" creationId="{AC697B4A-7101-4C6F-8C32-2C3A28E46E5A}"/>
          </ac:spMkLst>
        </pc:spChg>
        <pc:spChg chg="add mod">
          <ac:chgData name="Stalin Jacob Wilson Packia Dhas" userId="050d7d71-3621-4503-95e8-1c9a9d962492" providerId="ADAL" clId="{3FBC77E1-FE42-4F9E-B4B2-3759F3328945}" dt="2026-04-28T00:08:55.481" v="17430"/>
          <ac:spMkLst>
            <pc:docMk/>
            <pc:sldMk cId="2122641071" sldId="939"/>
            <ac:spMk id="25" creationId="{A87A2CE5-E551-4F03-AE1E-C76B8D4D8508}"/>
          </ac:spMkLst>
        </pc:spChg>
        <pc:spChg chg="add mod">
          <ac:chgData name="Stalin Jacob Wilson Packia Dhas" userId="050d7d71-3621-4503-95e8-1c9a9d962492" providerId="ADAL" clId="{3FBC77E1-FE42-4F9E-B4B2-3759F3328945}" dt="2026-04-28T00:08:55.489" v="17440"/>
          <ac:spMkLst>
            <pc:docMk/>
            <pc:sldMk cId="2122641071" sldId="939"/>
            <ac:spMk id="26" creationId="{D91950E2-5A5B-49A0-8180-9B80077D0AA3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0:22:21.575" v="18715" actId="47"/>
        <pc:sldMkLst>
          <pc:docMk/>
          <pc:sldMk cId="3556080112" sldId="940"/>
        </pc:sldMkLst>
        <pc:spChg chg="mod">
          <ac:chgData name="Stalin Jacob Wilson Packia Dhas" userId="050d7d71-3621-4503-95e8-1c9a9d962492" providerId="ADAL" clId="{3FBC77E1-FE42-4F9E-B4B2-3759F3328945}" dt="2026-04-28T00:08:56.713" v="17445"/>
          <ac:spMkLst>
            <pc:docMk/>
            <pc:sldMk cId="3556080112" sldId="94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56.755" v="17446"/>
          <ac:spMkLst>
            <pc:docMk/>
            <pc:sldMk cId="3556080112" sldId="94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56.773" v="17457"/>
          <ac:spMkLst>
            <pc:docMk/>
            <pc:sldMk cId="3556080112" sldId="940"/>
            <ac:spMk id="4" creationId="{3540427F-782D-43D5-BCDF-44AA5FC18AAA}"/>
          </ac:spMkLst>
        </pc:spChg>
        <pc:spChg chg="add mod">
          <ac:chgData name="Stalin Jacob Wilson Packia Dhas" userId="050d7d71-3621-4503-95e8-1c9a9d962492" providerId="ADAL" clId="{3FBC77E1-FE42-4F9E-B4B2-3759F3328945}" dt="2026-04-28T00:08:56.782" v="17469"/>
          <ac:spMkLst>
            <pc:docMk/>
            <pc:sldMk cId="3556080112" sldId="940"/>
            <ac:spMk id="5" creationId="{10EBFB09-7A1F-498C-9AD9-91D8399841E4}"/>
          </ac:spMkLst>
        </pc:spChg>
        <pc:spChg chg="add mod">
          <ac:chgData name="Stalin Jacob Wilson Packia Dhas" userId="050d7d71-3621-4503-95e8-1c9a9d962492" providerId="ADAL" clId="{3FBC77E1-FE42-4F9E-B4B2-3759F3328945}" dt="2026-04-28T00:08:56.782" v="17476"/>
          <ac:spMkLst>
            <pc:docMk/>
            <pc:sldMk cId="3556080112" sldId="940"/>
            <ac:spMk id="6" creationId="{FCEC97FD-9CB6-414B-967C-8CBC30376EAF}"/>
          </ac:spMkLst>
        </pc:spChg>
        <pc:spChg chg="add mod">
          <ac:chgData name="Stalin Jacob Wilson Packia Dhas" userId="050d7d71-3621-4503-95e8-1c9a9d962492" providerId="ADAL" clId="{3FBC77E1-FE42-4F9E-B4B2-3759F3328945}" dt="2026-04-28T00:08:56.790" v="17483"/>
          <ac:spMkLst>
            <pc:docMk/>
            <pc:sldMk cId="3556080112" sldId="940"/>
            <ac:spMk id="7" creationId="{FFBB826C-49CA-4A71-8C8B-35CC2157DD3A}"/>
          </ac:spMkLst>
        </pc:spChg>
        <pc:spChg chg="add mod">
          <ac:chgData name="Stalin Jacob Wilson Packia Dhas" userId="050d7d71-3621-4503-95e8-1c9a9d962492" providerId="ADAL" clId="{3FBC77E1-FE42-4F9E-B4B2-3759F3328945}" dt="2026-04-28T00:08:56.807" v="17490"/>
          <ac:spMkLst>
            <pc:docMk/>
            <pc:sldMk cId="3556080112" sldId="940"/>
            <ac:spMk id="8" creationId="{8D6C9415-607C-462D-A1AA-7A66A8A7A107}"/>
          </ac:spMkLst>
        </pc:spChg>
        <pc:spChg chg="add mod">
          <ac:chgData name="Stalin Jacob Wilson Packia Dhas" userId="050d7d71-3621-4503-95e8-1c9a9d962492" providerId="ADAL" clId="{3FBC77E1-FE42-4F9E-B4B2-3759F3328945}" dt="2026-04-28T00:08:56.827" v="17497"/>
          <ac:spMkLst>
            <pc:docMk/>
            <pc:sldMk cId="3556080112" sldId="940"/>
            <ac:spMk id="9" creationId="{751A0319-31AD-467F-B3C5-823D5944D500}"/>
          </ac:spMkLst>
        </pc:spChg>
        <pc:spChg chg="add mod">
          <ac:chgData name="Stalin Jacob Wilson Packia Dhas" userId="050d7d71-3621-4503-95e8-1c9a9d962492" providerId="ADAL" clId="{3FBC77E1-FE42-4F9E-B4B2-3759F3328945}" dt="2026-04-28T00:08:56.849" v="17507"/>
          <ac:spMkLst>
            <pc:docMk/>
            <pc:sldMk cId="3556080112" sldId="940"/>
            <ac:spMk id="10" creationId="{35C06509-97C6-407F-89CD-ADCA2467E03F}"/>
          </ac:spMkLst>
        </pc:spChg>
        <pc:spChg chg="add mod">
          <ac:chgData name="Stalin Jacob Wilson Packia Dhas" userId="050d7d71-3621-4503-95e8-1c9a9d962492" providerId="ADAL" clId="{3FBC77E1-FE42-4F9E-B4B2-3759F3328945}" dt="2026-04-28T00:08:56.857" v="17516"/>
          <ac:spMkLst>
            <pc:docMk/>
            <pc:sldMk cId="3556080112" sldId="940"/>
            <ac:spMk id="11" creationId="{B98AE4BD-A217-4C43-ABA5-D30AC0DDED3A}"/>
          </ac:spMkLst>
        </pc:spChg>
        <pc:spChg chg="add mod">
          <ac:chgData name="Stalin Jacob Wilson Packia Dhas" userId="050d7d71-3621-4503-95e8-1c9a9d962492" providerId="ADAL" clId="{3FBC77E1-FE42-4F9E-B4B2-3759F3328945}" dt="2026-04-28T00:08:56.866" v="17527"/>
          <ac:spMkLst>
            <pc:docMk/>
            <pc:sldMk cId="3556080112" sldId="940"/>
            <ac:spMk id="12" creationId="{47B056C3-9076-441D-A32F-D269A809D99D}"/>
          </ac:spMkLst>
        </pc:spChg>
        <pc:spChg chg="add mod">
          <ac:chgData name="Stalin Jacob Wilson Packia Dhas" userId="050d7d71-3621-4503-95e8-1c9a9d962492" providerId="ADAL" clId="{3FBC77E1-FE42-4F9E-B4B2-3759F3328945}" dt="2026-04-28T00:08:56.866" v="17537"/>
          <ac:spMkLst>
            <pc:docMk/>
            <pc:sldMk cId="3556080112" sldId="940"/>
            <ac:spMk id="13" creationId="{E66B8127-B9CA-4955-94DD-B44EED8AEB2F}"/>
          </ac:spMkLst>
        </pc:spChg>
        <pc:spChg chg="add mod">
          <ac:chgData name="Stalin Jacob Wilson Packia Dhas" userId="050d7d71-3621-4503-95e8-1c9a9d962492" providerId="ADAL" clId="{3FBC77E1-FE42-4F9E-B4B2-3759F3328945}" dt="2026-04-28T00:08:56.872" v="17547"/>
          <ac:spMkLst>
            <pc:docMk/>
            <pc:sldMk cId="3556080112" sldId="940"/>
            <ac:spMk id="14" creationId="{98E25B3B-D981-4320-AB38-B4ED5681D79D}"/>
          </ac:spMkLst>
        </pc:spChg>
        <pc:spChg chg="add mod">
          <ac:chgData name="Stalin Jacob Wilson Packia Dhas" userId="050d7d71-3621-4503-95e8-1c9a9d962492" providerId="ADAL" clId="{3FBC77E1-FE42-4F9E-B4B2-3759F3328945}" dt="2026-04-28T00:08:56.884" v="17556"/>
          <ac:spMkLst>
            <pc:docMk/>
            <pc:sldMk cId="3556080112" sldId="940"/>
            <ac:spMk id="15" creationId="{3C57BA86-7A9E-4D53-BBB7-649E9A646363}"/>
          </ac:spMkLst>
        </pc:spChg>
        <pc:spChg chg="add mod">
          <ac:chgData name="Stalin Jacob Wilson Packia Dhas" userId="050d7d71-3621-4503-95e8-1c9a9d962492" providerId="ADAL" clId="{3FBC77E1-FE42-4F9E-B4B2-3759F3328945}" dt="2026-04-28T00:08:56.890" v="17567"/>
          <ac:spMkLst>
            <pc:docMk/>
            <pc:sldMk cId="3556080112" sldId="940"/>
            <ac:spMk id="16" creationId="{682DA798-A49B-467E-8866-B786FF80692E}"/>
          </ac:spMkLst>
        </pc:spChg>
        <pc:spChg chg="add mod">
          <ac:chgData name="Stalin Jacob Wilson Packia Dhas" userId="050d7d71-3621-4503-95e8-1c9a9d962492" providerId="ADAL" clId="{3FBC77E1-FE42-4F9E-B4B2-3759F3328945}" dt="2026-04-28T00:08:56.899" v="17577"/>
          <ac:spMkLst>
            <pc:docMk/>
            <pc:sldMk cId="3556080112" sldId="940"/>
            <ac:spMk id="17" creationId="{FD727432-3F96-44F7-901D-96750BBE86C5}"/>
          </ac:spMkLst>
        </pc:spChg>
        <pc:spChg chg="add mod">
          <ac:chgData name="Stalin Jacob Wilson Packia Dhas" userId="050d7d71-3621-4503-95e8-1c9a9d962492" providerId="ADAL" clId="{3FBC77E1-FE42-4F9E-B4B2-3759F3328945}" dt="2026-04-28T00:08:56.906" v="17587"/>
          <ac:spMkLst>
            <pc:docMk/>
            <pc:sldMk cId="3556080112" sldId="940"/>
            <ac:spMk id="18" creationId="{F412540F-86F2-43F7-BE7D-B252B80A163D}"/>
          </ac:spMkLst>
        </pc:spChg>
        <pc:spChg chg="add mod">
          <ac:chgData name="Stalin Jacob Wilson Packia Dhas" userId="050d7d71-3621-4503-95e8-1c9a9d962492" providerId="ADAL" clId="{3FBC77E1-FE42-4F9E-B4B2-3759F3328945}" dt="2026-04-28T00:08:56.906" v="17596"/>
          <ac:spMkLst>
            <pc:docMk/>
            <pc:sldMk cId="3556080112" sldId="940"/>
            <ac:spMk id="19" creationId="{1DF690A8-F8FF-4744-B1AC-55FDF3273A91}"/>
          </ac:spMkLst>
        </pc:spChg>
        <pc:spChg chg="add mod">
          <ac:chgData name="Stalin Jacob Wilson Packia Dhas" userId="050d7d71-3621-4503-95e8-1c9a9d962492" providerId="ADAL" clId="{3FBC77E1-FE42-4F9E-B4B2-3759F3328945}" dt="2026-04-28T00:08:56.914" v="17607"/>
          <ac:spMkLst>
            <pc:docMk/>
            <pc:sldMk cId="3556080112" sldId="940"/>
            <ac:spMk id="20" creationId="{F19956E4-BF4D-4508-BA40-CE0EF3686CFA}"/>
          </ac:spMkLst>
        </pc:spChg>
        <pc:spChg chg="add mod">
          <ac:chgData name="Stalin Jacob Wilson Packia Dhas" userId="050d7d71-3621-4503-95e8-1c9a9d962492" providerId="ADAL" clId="{3FBC77E1-FE42-4F9E-B4B2-3759F3328945}" dt="2026-04-28T00:08:56.925" v="17617"/>
          <ac:spMkLst>
            <pc:docMk/>
            <pc:sldMk cId="3556080112" sldId="940"/>
            <ac:spMk id="21" creationId="{E1792459-7561-436A-9FE2-D66E462C5627}"/>
          </ac:spMkLst>
        </pc:spChg>
        <pc:spChg chg="add mod">
          <ac:chgData name="Stalin Jacob Wilson Packia Dhas" userId="050d7d71-3621-4503-95e8-1c9a9d962492" providerId="ADAL" clId="{3FBC77E1-FE42-4F9E-B4B2-3759F3328945}" dt="2026-04-28T00:08:56.931" v="17627"/>
          <ac:spMkLst>
            <pc:docMk/>
            <pc:sldMk cId="3556080112" sldId="940"/>
            <ac:spMk id="22" creationId="{555D2C74-3136-4B4F-943B-0A12935EE3F0}"/>
          </ac:spMkLst>
        </pc:spChg>
        <pc:spChg chg="add mod">
          <ac:chgData name="Stalin Jacob Wilson Packia Dhas" userId="050d7d71-3621-4503-95e8-1c9a9d962492" providerId="ADAL" clId="{3FBC77E1-FE42-4F9E-B4B2-3759F3328945}" dt="2026-04-28T00:08:56.939" v="17636"/>
          <ac:spMkLst>
            <pc:docMk/>
            <pc:sldMk cId="3556080112" sldId="940"/>
            <ac:spMk id="23" creationId="{00B7332F-58D7-4E9C-B720-09CD1E01A123}"/>
          </ac:spMkLst>
        </pc:spChg>
        <pc:spChg chg="add mod">
          <ac:chgData name="Stalin Jacob Wilson Packia Dhas" userId="050d7d71-3621-4503-95e8-1c9a9d962492" providerId="ADAL" clId="{3FBC77E1-FE42-4F9E-B4B2-3759F3328945}" dt="2026-04-28T00:08:56.948" v="17647"/>
          <ac:spMkLst>
            <pc:docMk/>
            <pc:sldMk cId="3556080112" sldId="940"/>
            <ac:spMk id="24" creationId="{A0DACD2E-FD93-410F-B13F-02580AF5177B}"/>
          </ac:spMkLst>
        </pc:spChg>
        <pc:spChg chg="add mod">
          <ac:chgData name="Stalin Jacob Wilson Packia Dhas" userId="050d7d71-3621-4503-95e8-1c9a9d962492" providerId="ADAL" clId="{3FBC77E1-FE42-4F9E-B4B2-3759F3328945}" dt="2026-04-28T00:08:56.948" v="17657"/>
          <ac:spMkLst>
            <pc:docMk/>
            <pc:sldMk cId="3556080112" sldId="940"/>
            <ac:spMk id="25" creationId="{4E07399C-C0F8-48F4-AAE6-0C06FF8D9D5C}"/>
          </ac:spMkLst>
        </pc:spChg>
        <pc:spChg chg="add mod">
          <ac:chgData name="Stalin Jacob Wilson Packia Dhas" userId="050d7d71-3621-4503-95e8-1c9a9d962492" providerId="ADAL" clId="{3FBC77E1-FE42-4F9E-B4B2-3759F3328945}" dt="2026-04-28T00:08:57.031" v="17673"/>
          <ac:spMkLst>
            <pc:docMk/>
            <pc:sldMk cId="3556080112" sldId="940"/>
            <ac:spMk id="26" creationId="{BDB319E2-772E-4CFD-9709-3B7139101F6C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10:01.125" v="21602" actId="47"/>
        <pc:sldMkLst>
          <pc:docMk/>
          <pc:sldMk cId="4083337486" sldId="941"/>
        </pc:sldMkLst>
        <pc:spChg chg="mod">
          <ac:chgData name="Stalin Jacob Wilson Packia Dhas" userId="050d7d71-3621-4503-95e8-1c9a9d962492" providerId="ADAL" clId="{3FBC77E1-FE42-4F9E-B4B2-3759F3328945}" dt="2026-04-28T00:30:20.715" v="21516" actId="404"/>
          <ac:spMkLst>
            <pc:docMk/>
            <pc:sldMk cId="4083337486" sldId="94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8:58.447" v="17678"/>
          <ac:spMkLst>
            <pc:docMk/>
            <pc:sldMk cId="4083337486" sldId="94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8:58.464" v="17689"/>
          <ac:spMkLst>
            <pc:docMk/>
            <pc:sldMk cId="4083337486" sldId="941"/>
            <ac:spMk id="4" creationId="{20CA3615-07C9-44CE-8D3E-6DDA12999E16}"/>
          </ac:spMkLst>
        </pc:spChg>
        <pc:spChg chg="add mod">
          <ac:chgData name="Stalin Jacob Wilson Packia Dhas" userId="050d7d71-3621-4503-95e8-1c9a9d962492" providerId="ADAL" clId="{3FBC77E1-FE42-4F9E-B4B2-3759F3328945}" dt="2026-04-28T00:08:58.473" v="17701"/>
          <ac:spMkLst>
            <pc:docMk/>
            <pc:sldMk cId="4083337486" sldId="941"/>
            <ac:spMk id="5" creationId="{4D788A3E-73E2-453A-8803-10916E988660}"/>
          </ac:spMkLst>
        </pc:spChg>
        <pc:spChg chg="add mod">
          <ac:chgData name="Stalin Jacob Wilson Packia Dhas" userId="050d7d71-3621-4503-95e8-1c9a9d962492" providerId="ADAL" clId="{3FBC77E1-FE42-4F9E-B4B2-3759F3328945}" dt="2026-04-28T00:08:58.474" v="17708"/>
          <ac:spMkLst>
            <pc:docMk/>
            <pc:sldMk cId="4083337486" sldId="941"/>
            <ac:spMk id="6" creationId="{0CC02B83-10FF-4EE4-AAFC-9E7C2C2AB423}"/>
          </ac:spMkLst>
        </pc:spChg>
        <pc:spChg chg="add mod">
          <ac:chgData name="Stalin Jacob Wilson Packia Dhas" userId="050d7d71-3621-4503-95e8-1c9a9d962492" providerId="ADAL" clId="{3FBC77E1-FE42-4F9E-B4B2-3759F3328945}" dt="2026-04-28T00:08:58.482" v="17715"/>
          <ac:spMkLst>
            <pc:docMk/>
            <pc:sldMk cId="4083337486" sldId="941"/>
            <ac:spMk id="7" creationId="{450E1246-595F-4825-8568-9B357CF26DE3}"/>
          </ac:spMkLst>
        </pc:spChg>
        <pc:spChg chg="add mod">
          <ac:chgData name="Stalin Jacob Wilson Packia Dhas" userId="050d7d71-3621-4503-95e8-1c9a9d962492" providerId="ADAL" clId="{3FBC77E1-FE42-4F9E-B4B2-3759F3328945}" dt="2026-04-28T00:08:58.486" v="17724"/>
          <ac:spMkLst>
            <pc:docMk/>
            <pc:sldMk cId="4083337486" sldId="941"/>
            <ac:spMk id="8" creationId="{6B3A4C8C-C4A2-4CB1-80D1-297EFAF8181D}"/>
          </ac:spMkLst>
        </pc:spChg>
        <pc:spChg chg="add mod">
          <ac:chgData name="Stalin Jacob Wilson Packia Dhas" userId="050d7d71-3621-4503-95e8-1c9a9d962492" providerId="ADAL" clId="{3FBC77E1-FE42-4F9E-B4B2-3759F3328945}" dt="2026-04-28T00:08:58.498" v="17731"/>
          <ac:spMkLst>
            <pc:docMk/>
            <pc:sldMk cId="4083337486" sldId="941"/>
            <ac:spMk id="9" creationId="{8A8D6733-02E9-45DA-ADAB-431F161FE8EF}"/>
          </ac:spMkLst>
        </pc:spChg>
        <pc:spChg chg="add mod">
          <ac:chgData name="Stalin Jacob Wilson Packia Dhas" userId="050d7d71-3621-4503-95e8-1c9a9d962492" providerId="ADAL" clId="{3FBC77E1-FE42-4F9E-B4B2-3759F3328945}" dt="2026-04-28T00:08:58.515" v="17738"/>
          <ac:spMkLst>
            <pc:docMk/>
            <pc:sldMk cId="4083337486" sldId="941"/>
            <ac:spMk id="10" creationId="{AF5F8F02-913D-459D-AA3E-B1936B2FB992}"/>
          </ac:spMkLst>
        </pc:spChg>
        <pc:spChg chg="add mod">
          <ac:chgData name="Stalin Jacob Wilson Packia Dhas" userId="050d7d71-3621-4503-95e8-1c9a9d962492" providerId="ADAL" clId="{3FBC77E1-FE42-4F9E-B4B2-3759F3328945}" dt="2026-04-28T00:08:58.564" v="17748"/>
          <ac:spMkLst>
            <pc:docMk/>
            <pc:sldMk cId="4083337486" sldId="941"/>
            <ac:spMk id="11" creationId="{1BEAA7FC-0E29-46E0-8547-0427682A63B2}"/>
          </ac:spMkLst>
        </pc:spChg>
        <pc:spChg chg="add mod">
          <ac:chgData name="Stalin Jacob Wilson Packia Dhas" userId="050d7d71-3621-4503-95e8-1c9a9d962492" providerId="ADAL" clId="{3FBC77E1-FE42-4F9E-B4B2-3759F3328945}" dt="2026-04-28T00:08:58.575" v="17759"/>
          <ac:spMkLst>
            <pc:docMk/>
            <pc:sldMk cId="4083337486" sldId="941"/>
            <ac:spMk id="12" creationId="{5D7DEDFF-E022-42FD-9E30-57B889A18505}"/>
          </ac:spMkLst>
        </pc:spChg>
        <pc:spChg chg="add mod">
          <ac:chgData name="Stalin Jacob Wilson Packia Dhas" userId="050d7d71-3621-4503-95e8-1c9a9d962492" providerId="ADAL" clId="{3FBC77E1-FE42-4F9E-B4B2-3759F3328945}" dt="2026-04-28T00:08:58.583" v="17769"/>
          <ac:spMkLst>
            <pc:docMk/>
            <pc:sldMk cId="4083337486" sldId="941"/>
            <ac:spMk id="13" creationId="{4BCC1F82-DD66-472D-8176-90AEECCAA094}"/>
          </ac:spMkLst>
        </pc:spChg>
        <pc:spChg chg="add mod">
          <ac:chgData name="Stalin Jacob Wilson Packia Dhas" userId="050d7d71-3621-4503-95e8-1c9a9d962492" providerId="ADAL" clId="{3FBC77E1-FE42-4F9E-B4B2-3759F3328945}" dt="2026-04-28T00:08:58.583" v="17779"/>
          <ac:spMkLst>
            <pc:docMk/>
            <pc:sldMk cId="4083337486" sldId="941"/>
            <ac:spMk id="14" creationId="{F955397F-CD5D-4119-9EA7-30738E24B968}"/>
          </ac:spMkLst>
        </pc:spChg>
        <pc:spChg chg="add mod">
          <ac:chgData name="Stalin Jacob Wilson Packia Dhas" userId="050d7d71-3621-4503-95e8-1c9a9d962492" providerId="ADAL" clId="{3FBC77E1-FE42-4F9E-B4B2-3759F3328945}" dt="2026-04-28T00:08:58.600" v="17790"/>
          <ac:spMkLst>
            <pc:docMk/>
            <pc:sldMk cId="4083337486" sldId="941"/>
            <ac:spMk id="15" creationId="{E533691F-1448-44EB-8F02-595CFAD1F03B}"/>
          </ac:spMkLst>
        </pc:spChg>
        <pc:spChg chg="add mod">
          <ac:chgData name="Stalin Jacob Wilson Packia Dhas" userId="050d7d71-3621-4503-95e8-1c9a9d962492" providerId="ADAL" clId="{3FBC77E1-FE42-4F9E-B4B2-3759F3328945}" dt="2026-04-28T00:08:58.608" v="17800"/>
          <ac:spMkLst>
            <pc:docMk/>
            <pc:sldMk cId="4083337486" sldId="941"/>
            <ac:spMk id="16" creationId="{22841A74-AE30-417E-978C-EA8458983319}"/>
          </ac:spMkLst>
        </pc:spChg>
        <pc:spChg chg="add mod">
          <ac:chgData name="Stalin Jacob Wilson Packia Dhas" userId="050d7d71-3621-4503-95e8-1c9a9d962492" providerId="ADAL" clId="{3FBC77E1-FE42-4F9E-B4B2-3759F3328945}" dt="2026-04-28T00:08:58.616" v="17810"/>
          <ac:spMkLst>
            <pc:docMk/>
            <pc:sldMk cId="4083337486" sldId="941"/>
            <ac:spMk id="17" creationId="{59394D99-DA80-4A9A-9340-0A91858E289C}"/>
          </ac:spMkLst>
        </pc:spChg>
        <pc:spChg chg="add mod">
          <ac:chgData name="Stalin Jacob Wilson Packia Dhas" userId="050d7d71-3621-4503-95e8-1c9a9d962492" providerId="ADAL" clId="{3FBC77E1-FE42-4F9E-B4B2-3759F3328945}" dt="2026-04-28T00:08:58.624" v="17821"/>
          <ac:spMkLst>
            <pc:docMk/>
            <pc:sldMk cId="4083337486" sldId="941"/>
            <ac:spMk id="18" creationId="{72988DC4-DFD5-408D-99ED-37E223EAF689}"/>
          </ac:spMkLst>
        </pc:spChg>
        <pc:spChg chg="add mod">
          <ac:chgData name="Stalin Jacob Wilson Packia Dhas" userId="050d7d71-3621-4503-95e8-1c9a9d962492" providerId="ADAL" clId="{3FBC77E1-FE42-4F9E-B4B2-3759F3328945}" dt="2026-04-28T00:08:58.633" v="17831"/>
          <ac:spMkLst>
            <pc:docMk/>
            <pc:sldMk cId="4083337486" sldId="941"/>
            <ac:spMk id="19" creationId="{FEF44767-9B87-4AE3-B434-D198BFDFF461}"/>
          </ac:spMkLst>
        </pc:spChg>
        <pc:spChg chg="add mod">
          <ac:chgData name="Stalin Jacob Wilson Packia Dhas" userId="050d7d71-3621-4503-95e8-1c9a9d962492" providerId="ADAL" clId="{3FBC77E1-FE42-4F9E-B4B2-3759F3328945}" dt="2026-04-28T00:08:58.639" v="17841"/>
          <ac:spMkLst>
            <pc:docMk/>
            <pc:sldMk cId="4083337486" sldId="941"/>
            <ac:spMk id="20" creationId="{CED089A7-B6E8-4F54-91B7-EA27272DD8C9}"/>
          </ac:spMkLst>
        </pc:spChg>
        <pc:spChg chg="add mod">
          <ac:chgData name="Stalin Jacob Wilson Packia Dhas" userId="050d7d71-3621-4503-95e8-1c9a9d962492" providerId="ADAL" clId="{3FBC77E1-FE42-4F9E-B4B2-3759F3328945}" dt="2026-04-28T00:08:58.647" v="17852"/>
          <ac:spMkLst>
            <pc:docMk/>
            <pc:sldMk cId="4083337486" sldId="941"/>
            <ac:spMk id="21" creationId="{EDA02122-BAB0-4339-B5D6-F7DD4DC1BCCB}"/>
          </ac:spMkLst>
        </pc:spChg>
        <pc:spChg chg="add mod">
          <ac:chgData name="Stalin Jacob Wilson Packia Dhas" userId="050d7d71-3621-4503-95e8-1c9a9d962492" providerId="ADAL" clId="{3FBC77E1-FE42-4F9E-B4B2-3759F3328945}" dt="2026-04-28T00:08:58.656" v="17862"/>
          <ac:spMkLst>
            <pc:docMk/>
            <pc:sldMk cId="4083337486" sldId="941"/>
            <ac:spMk id="22" creationId="{390B97BF-BE70-4957-8EBB-0CCE1B3A9253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10:01.285" v="21603" actId="47"/>
        <pc:sldMkLst>
          <pc:docMk/>
          <pc:sldMk cId="3365729826" sldId="942"/>
        </pc:sldMkLst>
        <pc:spChg chg="mod">
          <ac:chgData name="Stalin Jacob Wilson Packia Dhas" userId="050d7d71-3621-4503-95e8-1c9a9d962492" providerId="ADAL" clId="{3FBC77E1-FE42-4F9E-B4B2-3759F3328945}" dt="2026-04-28T00:30:49.679" v="21527" actId="404"/>
          <ac:spMkLst>
            <pc:docMk/>
            <pc:sldMk cId="3365729826" sldId="94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09:02.357" v="17867"/>
          <ac:spMkLst>
            <pc:docMk/>
            <pc:sldMk cId="3365729826" sldId="94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09:02.392" v="17878"/>
          <ac:spMkLst>
            <pc:docMk/>
            <pc:sldMk cId="3365729826" sldId="942"/>
            <ac:spMk id="4" creationId="{A0A5B84F-00DA-47B7-8BEF-7354F12B5C0F}"/>
          </ac:spMkLst>
        </pc:spChg>
        <pc:spChg chg="add mod">
          <ac:chgData name="Stalin Jacob Wilson Packia Dhas" userId="050d7d71-3621-4503-95e8-1c9a9d962492" providerId="ADAL" clId="{3FBC77E1-FE42-4F9E-B4B2-3759F3328945}" dt="2026-04-28T00:09:02.399" v="17890"/>
          <ac:spMkLst>
            <pc:docMk/>
            <pc:sldMk cId="3365729826" sldId="942"/>
            <ac:spMk id="5" creationId="{6E68D3B9-23CD-4D33-B226-0C97C83E7EA7}"/>
          </ac:spMkLst>
        </pc:spChg>
        <pc:spChg chg="add mod">
          <ac:chgData name="Stalin Jacob Wilson Packia Dhas" userId="050d7d71-3621-4503-95e8-1c9a9d962492" providerId="ADAL" clId="{3FBC77E1-FE42-4F9E-B4B2-3759F3328945}" dt="2026-04-28T00:09:02.404" v="17897"/>
          <ac:spMkLst>
            <pc:docMk/>
            <pc:sldMk cId="3365729826" sldId="942"/>
            <ac:spMk id="6" creationId="{0F95870D-84A0-4815-8666-8FA087D09ED6}"/>
          </ac:spMkLst>
        </pc:spChg>
        <pc:spChg chg="add mod">
          <ac:chgData name="Stalin Jacob Wilson Packia Dhas" userId="050d7d71-3621-4503-95e8-1c9a9d962492" providerId="ADAL" clId="{3FBC77E1-FE42-4F9E-B4B2-3759F3328945}" dt="2026-04-28T00:09:02.406" v="17904"/>
          <ac:spMkLst>
            <pc:docMk/>
            <pc:sldMk cId="3365729826" sldId="942"/>
            <ac:spMk id="7" creationId="{047FDD42-1960-4AD5-8EB8-1BC9643D277C}"/>
          </ac:spMkLst>
        </pc:spChg>
        <pc:spChg chg="add mod">
          <ac:chgData name="Stalin Jacob Wilson Packia Dhas" userId="050d7d71-3621-4503-95e8-1c9a9d962492" providerId="ADAL" clId="{3FBC77E1-FE42-4F9E-B4B2-3759F3328945}" dt="2026-04-28T00:09:02.424" v="17911"/>
          <ac:spMkLst>
            <pc:docMk/>
            <pc:sldMk cId="3365729826" sldId="942"/>
            <ac:spMk id="8" creationId="{79DD6A88-2A12-4C40-81C8-17F2A4EF452B}"/>
          </ac:spMkLst>
        </pc:spChg>
        <pc:spChg chg="add mod">
          <ac:chgData name="Stalin Jacob Wilson Packia Dhas" userId="050d7d71-3621-4503-95e8-1c9a9d962492" providerId="ADAL" clId="{3FBC77E1-FE42-4F9E-B4B2-3759F3328945}" dt="2026-04-28T00:09:02.443" v="17918"/>
          <ac:spMkLst>
            <pc:docMk/>
            <pc:sldMk cId="3365729826" sldId="942"/>
            <ac:spMk id="9" creationId="{0E1516BE-D9DE-4E1A-9EB0-7AF2AB15AEAF}"/>
          </ac:spMkLst>
        </pc:spChg>
        <pc:spChg chg="add mod">
          <ac:chgData name="Stalin Jacob Wilson Packia Dhas" userId="050d7d71-3621-4503-95e8-1c9a9d962492" providerId="ADAL" clId="{3FBC77E1-FE42-4F9E-B4B2-3759F3328945}" dt="2026-04-28T00:09:02.457" v="17928"/>
          <ac:spMkLst>
            <pc:docMk/>
            <pc:sldMk cId="3365729826" sldId="942"/>
            <ac:spMk id="10" creationId="{5FA22F26-0CE7-48E6-98DD-A30021A2B01B}"/>
          </ac:spMkLst>
        </pc:spChg>
        <pc:spChg chg="add mod">
          <ac:chgData name="Stalin Jacob Wilson Packia Dhas" userId="050d7d71-3621-4503-95e8-1c9a9d962492" providerId="ADAL" clId="{3FBC77E1-FE42-4F9E-B4B2-3759F3328945}" dt="2026-04-28T00:09:02.467" v="17939"/>
          <ac:spMkLst>
            <pc:docMk/>
            <pc:sldMk cId="3365729826" sldId="942"/>
            <ac:spMk id="11" creationId="{397FB46C-EC23-408A-BAC5-1D0DADC05876}"/>
          </ac:spMkLst>
        </pc:spChg>
        <pc:spChg chg="add mod">
          <ac:chgData name="Stalin Jacob Wilson Packia Dhas" userId="050d7d71-3621-4503-95e8-1c9a9d962492" providerId="ADAL" clId="{3FBC77E1-FE42-4F9E-B4B2-3759F3328945}" dt="2026-04-28T00:09:02.473" v="17949"/>
          <ac:spMkLst>
            <pc:docMk/>
            <pc:sldMk cId="3365729826" sldId="942"/>
            <ac:spMk id="12" creationId="{954FB98B-4A7E-4D7E-A559-BBDAB1A51B20}"/>
          </ac:spMkLst>
        </pc:spChg>
        <pc:spChg chg="add mod">
          <ac:chgData name="Stalin Jacob Wilson Packia Dhas" userId="050d7d71-3621-4503-95e8-1c9a9d962492" providerId="ADAL" clId="{3FBC77E1-FE42-4F9E-B4B2-3759F3328945}" dt="2026-04-28T00:09:02.474" v="17959"/>
          <ac:spMkLst>
            <pc:docMk/>
            <pc:sldMk cId="3365729826" sldId="942"/>
            <ac:spMk id="13" creationId="{8AA93519-45A0-4382-99A0-C077B3154CBA}"/>
          </ac:spMkLst>
        </pc:spChg>
        <pc:spChg chg="add mod">
          <ac:chgData name="Stalin Jacob Wilson Packia Dhas" userId="050d7d71-3621-4503-95e8-1c9a9d962492" providerId="ADAL" clId="{3FBC77E1-FE42-4F9E-B4B2-3759F3328945}" dt="2026-04-28T00:09:02.482" v="17970"/>
          <ac:spMkLst>
            <pc:docMk/>
            <pc:sldMk cId="3365729826" sldId="942"/>
            <ac:spMk id="14" creationId="{7F5B8D86-9A37-442B-BD72-71270FD10607}"/>
          </ac:spMkLst>
        </pc:spChg>
        <pc:spChg chg="add mod">
          <ac:chgData name="Stalin Jacob Wilson Packia Dhas" userId="050d7d71-3621-4503-95e8-1c9a9d962492" providerId="ADAL" clId="{3FBC77E1-FE42-4F9E-B4B2-3759F3328945}" dt="2026-04-28T00:09:02.490" v="17980"/>
          <ac:spMkLst>
            <pc:docMk/>
            <pc:sldMk cId="3365729826" sldId="942"/>
            <ac:spMk id="15" creationId="{AC722154-7154-413E-94F1-946C245F968B}"/>
          </ac:spMkLst>
        </pc:spChg>
        <pc:spChg chg="add mod">
          <ac:chgData name="Stalin Jacob Wilson Packia Dhas" userId="050d7d71-3621-4503-95e8-1c9a9d962492" providerId="ADAL" clId="{3FBC77E1-FE42-4F9E-B4B2-3759F3328945}" dt="2026-04-28T00:09:02.499" v="17990"/>
          <ac:spMkLst>
            <pc:docMk/>
            <pc:sldMk cId="3365729826" sldId="942"/>
            <ac:spMk id="16" creationId="{6BB117F4-3041-4810-A9D2-B132C879F5C2}"/>
          </ac:spMkLst>
        </pc:spChg>
        <pc:spChg chg="add mod">
          <ac:chgData name="Stalin Jacob Wilson Packia Dhas" userId="050d7d71-3621-4503-95e8-1c9a9d962492" providerId="ADAL" clId="{3FBC77E1-FE42-4F9E-B4B2-3759F3328945}" dt="2026-04-28T00:09:02.509" v="18001"/>
          <ac:spMkLst>
            <pc:docMk/>
            <pc:sldMk cId="3365729826" sldId="942"/>
            <ac:spMk id="17" creationId="{667B2714-C6F7-411A-8CA7-DC539784DF7A}"/>
          </ac:spMkLst>
        </pc:spChg>
        <pc:spChg chg="add mod">
          <ac:chgData name="Stalin Jacob Wilson Packia Dhas" userId="050d7d71-3621-4503-95e8-1c9a9d962492" providerId="ADAL" clId="{3FBC77E1-FE42-4F9E-B4B2-3759F3328945}" dt="2026-04-28T00:09:02.514" v="18011"/>
          <ac:spMkLst>
            <pc:docMk/>
            <pc:sldMk cId="3365729826" sldId="942"/>
            <ac:spMk id="18" creationId="{5BC97104-B387-44C0-BA8C-F5239C21B98F}"/>
          </ac:spMkLst>
        </pc:spChg>
        <pc:spChg chg="add mod">
          <ac:chgData name="Stalin Jacob Wilson Packia Dhas" userId="050d7d71-3621-4503-95e8-1c9a9d962492" providerId="ADAL" clId="{3FBC77E1-FE42-4F9E-B4B2-3759F3328945}" dt="2026-04-28T00:09:02.523" v="18021"/>
          <ac:spMkLst>
            <pc:docMk/>
            <pc:sldMk cId="3365729826" sldId="942"/>
            <ac:spMk id="19" creationId="{A35A1EB8-4921-40E3-8463-896CF9AD6067}"/>
          </ac:spMkLst>
        </pc:spChg>
        <pc:spChg chg="add mod">
          <ac:chgData name="Stalin Jacob Wilson Packia Dhas" userId="050d7d71-3621-4503-95e8-1c9a9d962492" providerId="ADAL" clId="{3FBC77E1-FE42-4F9E-B4B2-3759F3328945}" dt="2026-04-28T00:09:02.533" v="18032"/>
          <ac:spMkLst>
            <pc:docMk/>
            <pc:sldMk cId="3365729826" sldId="942"/>
            <ac:spMk id="20" creationId="{85D999A8-EA9F-4B70-B118-AB7E1CBA5563}"/>
          </ac:spMkLst>
        </pc:spChg>
        <pc:spChg chg="add mod">
          <ac:chgData name="Stalin Jacob Wilson Packia Dhas" userId="050d7d71-3621-4503-95e8-1c9a9d962492" providerId="ADAL" clId="{3FBC77E1-FE42-4F9E-B4B2-3759F3328945}" dt="2026-04-28T00:09:02.540" v="18042"/>
          <ac:spMkLst>
            <pc:docMk/>
            <pc:sldMk cId="3365729826" sldId="942"/>
            <ac:spMk id="21" creationId="{F890D348-CC4A-45A2-A13F-9619375A3141}"/>
          </ac:spMkLst>
        </pc:spChg>
        <pc:spChg chg="add mod">
          <ac:chgData name="Stalin Jacob Wilson Packia Dhas" userId="050d7d71-3621-4503-95e8-1c9a9d962492" providerId="ADAL" clId="{3FBC77E1-FE42-4F9E-B4B2-3759F3328945}" dt="2026-04-28T00:09:02.609" v="18058"/>
          <ac:spMkLst>
            <pc:docMk/>
            <pc:sldMk cId="3365729826" sldId="942"/>
            <ac:spMk id="22" creationId="{4BBD50EF-F050-4F88-A445-018D1224580B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8:38.495" v="21553" actId="47"/>
        <pc:sldMkLst>
          <pc:docMk/>
          <pc:sldMk cId="3802245705" sldId="943"/>
        </pc:sldMkLst>
        <pc:spChg chg="mod">
          <ac:chgData name="Stalin Jacob Wilson Packia Dhas" userId="050d7d71-3621-4503-95e8-1c9a9d962492" providerId="ADAL" clId="{3FBC77E1-FE42-4F9E-B4B2-3759F3328945}" dt="2026-04-28T00:17:46.440" v="18608" actId="404"/>
          <ac:spMkLst>
            <pc:docMk/>
            <pc:sldMk cId="3802245705" sldId="94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16:59.671" v="18143"/>
          <ac:spMkLst>
            <pc:docMk/>
            <pc:sldMk cId="3802245705" sldId="94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16:59.692" v="18154"/>
          <ac:spMkLst>
            <pc:docMk/>
            <pc:sldMk cId="3802245705" sldId="943"/>
            <ac:spMk id="4" creationId="{BB1754BF-04AE-4153-99AE-FB7116690BB4}"/>
          </ac:spMkLst>
        </pc:spChg>
        <pc:spChg chg="add mod">
          <ac:chgData name="Stalin Jacob Wilson Packia Dhas" userId="050d7d71-3621-4503-95e8-1c9a9d962492" providerId="ADAL" clId="{3FBC77E1-FE42-4F9E-B4B2-3759F3328945}" dt="2026-04-28T00:16:59.700" v="18166"/>
          <ac:spMkLst>
            <pc:docMk/>
            <pc:sldMk cId="3802245705" sldId="943"/>
            <ac:spMk id="5" creationId="{02BC03BB-63E0-4DB1-8F60-3BDC249017C7}"/>
          </ac:spMkLst>
        </pc:spChg>
        <pc:spChg chg="add mod">
          <ac:chgData name="Stalin Jacob Wilson Packia Dhas" userId="050d7d71-3621-4503-95e8-1c9a9d962492" providerId="ADAL" clId="{3FBC77E1-FE42-4F9E-B4B2-3759F3328945}" dt="2026-04-28T00:16:59.706" v="18173"/>
          <ac:spMkLst>
            <pc:docMk/>
            <pc:sldMk cId="3802245705" sldId="943"/>
            <ac:spMk id="6" creationId="{07B5C126-4199-40A3-BD68-D4C4E6DA38B1}"/>
          </ac:spMkLst>
        </pc:spChg>
        <pc:spChg chg="add mod">
          <ac:chgData name="Stalin Jacob Wilson Packia Dhas" userId="050d7d71-3621-4503-95e8-1c9a9d962492" providerId="ADAL" clId="{3FBC77E1-FE42-4F9E-B4B2-3759F3328945}" dt="2026-04-28T00:16:59.712" v="18180"/>
          <ac:spMkLst>
            <pc:docMk/>
            <pc:sldMk cId="3802245705" sldId="943"/>
            <ac:spMk id="7" creationId="{79DF0094-D3E3-4F90-AD96-7242921A893B}"/>
          </ac:spMkLst>
        </pc:spChg>
        <pc:spChg chg="add mod">
          <ac:chgData name="Stalin Jacob Wilson Packia Dhas" userId="050d7d71-3621-4503-95e8-1c9a9d962492" providerId="ADAL" clId="{3FBC77E1-FE42-4F9E-B4B2-3759F3328945}" dt="2026-04-28T00:16:59.719" v="18189"/>
          <ac:spMkLst>
            <pc:docMk/>
            <pc:sldMk cId="3802245705" sldId="943"/>
            <ac:spMk id="8" creationId="{F86A263F-77B4-4FA0-AC22-180036B6DF49}"/>
          </ac:spMkLst>
        </pc:spChg>
        <pc:spChg chg="add mod">
          <ac:chgData name="Stalin Jacob Wilson Packia Dhas" userId="050d7d71-3621-4503-95e8-1c9a9d962492" providerId="ADAL" clId="{3FBC77E1-FE42-4F9E-B4B2-3759F3328945}" dt="2026-04-28T00:16:59.804" v="18196"/>
          <ac:spMkLst>
            <pc:docMk/>
            <pc:sldMk cId="3802245705" sldId="943"/>
            <ac:spMk id="9" creationId="{18DCB1B0-AFB4-4292-B2A0-5EF214E68E2F}"/>
          </ac:spMkLst>
        </pc:spChg>
        <pc:spChg chg="add mod">
          <ac:chgData name="Stalin Jacob Wilson Packia Dhas" userId="050d7d71-3621-4503-95e8-1c9a9d962492" providerId="ADAL" clId="{3FBC77E1-FE42-4F9E-B4B2-3759F3328945}" dt="2026-04-28T00:16:59.825" v="18203"/>
          <ac:spMkLst>
            <pc:docMk/>
            <pc:sldMk cId="3802245705" sldId="943"/>
            <ac:spMk id="10" creationId="{3588D25A-3E27-4698-AA9E-219FF78AC434}"/>
          </ac:spMkLst>
        </pc:spChg>
        <pc:spChg chg="add mod">
          <ac:chgData name="Stalin Jacob Wilson Packia Dhas" userId="050d7d71-3621-4503-95e8-1c9a9d962492" providerId="ADAL" clId="{3FBC77E1-FE42-4F9E-B4B2-3759F3328945}" dt="2026-04-28T00:16:59.854" v="18213"/>
          <ac:spMkLst>
            <pc:docMk/>
            <pc:sldMk cId="3802245705" sldId="943"/>
            <ac:spMk id="11" creationId="{AEDE3175-7AB0-46B4-9D14-C0C35BAD95A6}"/>
          </ac:spMkLst>
        </pc:spChg>
        <pc:spChg chg="add mod">
          <ac:chgData name="Stalin Jacob Wilson Packia Dhas" userId="050d7d71-3621-4503-95e8-1c9a9d962492" providerId="ADAL" clId="{3FBC77E1-FE42-4F9E-B4B2-3759F3328945}" dt="2026-04-28T00:16:59.862" v="18222"/>
          <ac:spMkLst>
            <pc:docMk/>
            <pc:sldMk cId="3802245705" sldId="943"/>
            <ac:spMk id="12" creationId="{83809032-9A6A-4919-AE47-B4FDEF849E11}"/>
          </ac:spMkLst>
        </pc:spChg>
        <pc:spChg chg="add mod">
          <ac:chgData name="Stalin Jacob Wilson Packia Dhas" userId="050d7d71-3621-4503-95e8-1c9a9d962492" providerId="ADAL" clId="{3FBC77E1-FE42-4F9E-B4B2-3759F3328945}" dt="2026-04-28T00:16:59.871" v="18233"/>
          <ac:spMkLst>
            <pc:docMk/>
            <pc:sldMk cId="3802245705" sldId="943"/>
            <ac:spMk id="13" creationId="{27FF7315-1407-47CE-984C-5E847C00E735}"/>
          </ac:spMkLst>
        </pc:spChg>
        <pc:spChg chg="add mod">
          <ac:chgData name="Stalin Jacob Wilson Packia Dhas" userId="050d7d71-3621-4503-95e8-1c9a9d962492" providerId="ADAL" clId="{3FBC77E1-FE42-4F9E-B4B2-3759F3328945}" dt="2026-04-28T00:16:59.879" v="18243"/>
          <ac:spMkLst>
            <pc:docMk/>
            <pc:sldMk cId="3802245705" sldId="943"/>
            <ac:spMk id="14" creationId="{06015ED6-DCB6-43F6-B9B0-5C7DD42CD666}"/>
          </ac:spMkLst>
        </pc:spChg>
        <pc:spChg chg="add mod">
          <ac:chgData name="Stalin Jacob Wilson Packia Dhas" userId="050d7d71-3621-4503-95e8-1c9a9d962492" providerId="ADAL" clId="{3FBC77E1-FE42-4F9E-B4B2-3759F3328945}" dt="2026-04-28T00:16:59.887" v="18253"/>
          <ac:spMkLst>
            <pc:docMk/>
            <pc:sldMk cId="3802245705" sldId="943"/>
            <ac:spMk id="15" creationId="{77E48F81-D9E2-44E8-96F8-FA019C80CEAE}"/>
          </ac:spMkLst>
        </pc:spChg>
        <pc:spChg chg="add mod">
          <ac:chgData name="Stalin Jacob Wilson Packia Dhas" userId="050d7d71-3621-4503-95e8-1c9a9d962492" providerId="ADAL" clId="{3FBC77E1-FE42-4F9E-B4B2-3759F3328945}" dt="2026-04-28T00:16:59.895" v="18262"/>
          <ac:spMkLst>
            <pc:docMk/>
            <pc:sldMk cId="3802245705" sldId="943"/>
            <ac:spMk id="16" creationId="{77DA1684-2F75-4493-9C0D-5DCA7176C15A}"/>
          </ac:spMkLst>
        </pc:spChg>
        <pc:spChg chg="add mod">
          <ac:chgData name="Stalin Jacob Wilson Packia Dhas" userId="050d7d71-3621-4503-95e8-1c9a9d962492" providerId="ADAL" clId="{3FBC77E1-FE42-4F9E-B4B2-3759F3328945}" dt="2026-04-28T00:16:59.904" v="18273"/>
          <ac:spMkLst>
            <pc:docMk/>
            <pc:sldMk cId="3802245705" sldId="943"/>
            <ac:spMk id="17" creationId="{33ECCC13-2FBC-4E05-B1F5-73789CB8EC11}"/>
          </ac:spMkLst>
        </pc:spChg>
        <pc:spChg chg="add mod">
          <ac:chgData name="Stalin Jacob Wilson Packia Dhas" userId="050d7d71-3621-4503-95e8-1c9a9d962492" providerId="ADAL" clId="{3FBC77E1-FE42-4F9E-B4B2-3759F3328945}" dt="2026-04-28T00:16:59.912" v="18283"/>
          <ac:spMkLst>
            <pc:docMk/>
            <pc:sldMk cId="3802245705" sldId="943"/>
            <ac:spMk id="18" creationId="{7FE96AD8-FE80-42D2-BF25-BA507636D6BE}"/>
          </ac:spMkLst>
        </pc:spChg>
        <pc:spChg chg="add mod">
          <ac:chgData name="Stalin Jacob Wilson Packia Dhas" userId="050d7d71-3621-4503-95e8-1c9a9d962492" providerId="ADAL" clId="{3FBC77E1-FE42-4F9E-B4B2-3759F3328945}" dt="2026-04-28T00:16:59.921" v="18293"/>
          <ac:spMkLst>
            <pc:docMk/>
            <pc:sldMk cId="3802245705" sldId="943"/>
            <ac:spMk id="19" creationId="{15A41094-1FE3-4030-91D6-0CF152E43379}"/>
          </ac:spMkLst>
        </pc:spChg>
        <pc:spChg chg="add mod">
          <ac:chgData name="Stalin Jacob Wilson Packia Dhas" userId="050d7d71-3621-4503-95e8-1c9a9d962492" providerId="ADAL" clId="{3FBC77E1-FE42-4F9E-B4B2-3759F3328945}" dt="2026-04-28T00:16:59.929" v="18302"/>
          <ac:spMkLst>
            <pc:docMk/>
            <pc:sldMk cId="3802245705" sldId="943"/>
            <ac:spMk id="20" creationId="{6FCD069D-EC1B-4E39-BAF2-B95FFDFB58B9}"/>
          </ac:spMkLst>
        </pc:spChg>
        <pc:spChg chg="add mod">
          <ac:chgData name="Stalin Jacob Wilson Packia Dhas" userId="050d7d71-3621-4503-95e8-1c9a9d962492" providerId="ADAL" clId="{3FBC77E1-FE42-4F9E-B4B2-3759F3328945}" dt="2026-04-28T00:16:59.946" v="18313"/>
          <ac:spMkLst>
            <pc:docMk/>
            <pc:sldMk cId="3802245705" sldId="943"/>
            <ac:spMk id="21" creationId="{D8AAB2C1-226E-443B-ACDA-D8350DE90AC3}"/>
          </ac:spMkLst>
        </pc:spChg>
        <pc:spChg chg="add mod">
          <ac:chgData name="Stalin Jacob Wilson Packia Dhas" userId="050d7d71-3621-4503-95e8-1c9a9d962492" providerId="ADAL" clId="{3FBC77E1-FE42-4F9E-B4B2-3759F3328945}" dt="2026-04-28T00:16:59.955" v="18323"/>
          <ac:spMkLst>
            <pc:docMk/>
            <pc:sldMk cId="3802245705" sldId="943"/>
            <ac:spMk id="22" creationId="{19B088F9-5654-4014-9E84-3A74E6AEDC45}"/>
          </ac:spMkLst>
        </pc:spChg>
        <pc:spChg chg="add mod">
          <ac:chgData name="Stalin Jacob Wilson Packia Dhas" userId="050d7d71-3621-4503-95e8-1c9a9d962492" providerId="ADAL" clId="{3FBC77E1-FE42-4F9E-B4B2-3759F3328945}" dt="2026-04-28T00:16:59.968" v="18333"/>
          <ac:spMkLst>
            <pc:docMk/>
            <pc:sldMk cId="3802245705" sldId="943"/>
            <ac:spMk id="23" creationId="{D1E210B1-AD6A-4E83-B096-0D846BF98174}"/>
          </ac:spMkLst>
        </pc:spChg>
        <pc:spChg chg="add mod">
          <ac:chgData name="Stalin Jacob Wilson Packia Dhas" userId="050d7d71-3621-4503-95e8-1c9a9d962492" providerId="ADAL" clId="{3FBC77E1-FE42-4F9E-B4B2-3759F3328945}" dt="2026-04-28T00:16:59.979" v="18342"/>
          <ac:spMkLst>
            <pc:docMk/>
            <pc:sldMk cId="3802245705" sldId="943"/>
            <ac:spMk id="24" creationId="{C3969874-9DE9-4E0B-AF3F-04DF10274B0A}"/>
          </ac:spMkLst>
        </pc:spChg>
        <pc:spChg chg="add mod">
          <ac:chgData name="Stalin Jacob Wilson Packia Dhas" userId="050d7d71-3621-4503-95e8-1c9a9d962492" providerId="ADAL" clId="{3FBC77E1-FE42-4F9E-B4B2-3759F3328945}" dt="2026-04-28T00:16:59.989" v="18353"/>
          <ac:spMkLst>
            <pc:docMk/>
            <pc:sldMk cId="3802245705" sldId="943"/>
            <ac:spMk id="25" creationId="{455E9296-60B9-4E07-A994-34C6A56C4C76}"/>
          </ac:spMkLst>
        </pc:spChg>
        <pc:spChg chg="add mod">
          <ac:chgData name="Stalin Jacob Wilson Packia Dhas" userId="050d7d71-3621-4503-95e8-1c9a9d962492" providerId="ADAL" clId="{3FBC77E1-FE42-4F9E-B4B2-3759F3328945}" dt="2026-04-28T00:16:59.998" v="18363"/>
          <ac:spMkLst>
            <pc:docMk/>
            <pc:sldMk cId="3802245705" sldId="943"/>
            <ac:spMk id="26" creationId="{588D5CC1-1DEF-4A8E-841E-7432303914F3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8:39.169" v="21554" actId="47"/>
        <pc:sldMkLst>
          <pc:docMk/>
          <pc:sldMk cId="4153918033" sldId="944"/>
        </pc:sldMkLst>
        <pc:spChg chg="mod">
          <ac:chgData name="Stalin Jacob Wilson Packia Dhas" userId="050d7d71-3621-4503-95e8-1c9a9d962492" providerId="ADAL" clId="{3FBC77E1-FE42-4F9E-B4B2-3759F3328945}" dt="2026-04-28T00:17:54.508" v="18612" actId="404"/>
          <ac:spMkLst>
            <pc:docMk/>
            <pc:sldMk cId="4153918033" sldId="94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17:00.802" v="18368"/>
          <ac:spMkLst>
            <pc:docMk/>
            <pc:sldMk cId="4153918033" sldId="94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17:00.810" v="18379"/>
          <ac:spMkLst>
            <pc:docMk/>
            <pc:sldMk cId="4153918033" sldId="944"/>
            <ac:spMk id="4" creationId="{668BD465-583C-4810-972D-F270ACAF3347}"/>
          </ac:spMkLst>
        </pc:spChg>
        <pc:spChg chg="add mod">
          <ac:chgData name="Stalin Jacob Wilson Packia Dhas" userId="050d7d71-3621-4503-95e8-1c9a9d962492" providerId="ADAL" clId="{3FBC77E1-FE42-4F9E-B4B2-3759F3328945}" dt="2026-04-28T00:17:00.835" v="18391"/>
          <ac:spMkLst>
            <pc:docMk/>
            <pc:sldMk cId="4153918033" sldId="944"/>
            <ac:spMk id="5" creationId="{157FE674-B108-45A5-8D79-5398419FA9F2}"/>
          </ac:spMkLst>
        </pc:spChg>
        <pc:spChg chg="add mod">
          <ac:chgData name="Stalin Jacob Wilson Packia Dhas" userId="050d7d71-3621-4503-95e8-1c9a9d962492" providerId="ADAL" clId="{3FBC77E1-FE42-4F9E-B4B2-3759F3328945}" dt="2026-04-28T00:17:00.839" v="18398"/>
          <ac:spMkLst>
            <pc:docMk/>
            <pc:sldMk cId="4153918033" sldId="944"/>
            <ac:spMk id="6" creationId="{956EDF7F-9E8F-4885-BE72-445FABBD32B2}"/>
          </ac:spMkLst>
        </pc:spChg>
        <pc:spChg chg="add mod">
          <ac:chgData name="Stalin Jacob Wilson Packia Dhas" userId="050d7d71-3621-4503-95e8-1c9a9d962492" providerId="ADAL" clId="{3FBC77E1-FE42-4F9E-B4B2-3759F3328945}" dt="2026-04-28T00:17:00.846" v="18405"/>
          <ac:spMkLst>
            <pc:docMk/>
            <pc:sldMk cId="4153918033" sldId="944"/>
            <ac:spMk id="7" creationId="{2E19011B-D436-4465-A67C-4F3A2845245A}"/>
          </ac:spMkLst>
        </pc:spChg>
        <pc:spChg chg="add mod">
          <ac:chgData name="Stalin Jacob Wilson Packia Dhas" userId="050d7d71-3621-4503-95e8-1c9a9d962492" providerId="ADAL" clId="{3FBC77E1-FE42-4F9E-B4B2-3759F3328945}" dt="2026-04-28T00:17:00.865" v="18412"/>
          <ac:spMkLst>
            <pc:docMk/>
            <pc:sldMk cId="4153918033" sldId="944"/>
            <ac:spMk id="8" creationId="{BF80B319-F1F2-46B0-8F89-03A996A221D2}"/>
          </ac:spMkLst>
        </pc:spChg>
        <pc:spChg chg="add mod">
          <ac:chgData name="Stalin Jacob Wilson Packia Dhas" userId="050d7d71-3621-4503-95e8-1c9a9d962492" providerId="ADAL" clId="{3FBC77E1-FE42-4F9E-B4B2-3759F3328945}" dt="2026-04-28T00:17:00.886" v="18419"/>
          <ac:spMkLst>
            <pc:docMk/>
            <pc:sldMk cId="4153918033" sldId="944"/>
            <ac:spMk id="9" creationId="{E8AD681D-3697-40A3-8ACD-56600127EFF7}"/>
          </ac:spMkLst>
        </pc:spChg>
        <pc:spChg chg="add mod">
          <ac:chgData name="Stalin Jacob Wilson Packia Dhas" userId="050d7d71-3621-4503-95e8-1c9a9d962492" providerId="ADAL" clId="{3FBC77E1-FE42-4F9E-B4B2-3759F3328945}" dt="2026-04-28T00:17:00.910" v="18429"/>
          <ac:spMkLst>
            <pc:docMk/>
            <pc:sldMk cId="4153918033" sldId="944"/>
            <ac:spMk id="10" creationId="{E55CE062-1199-4B22-A2DE-6A6127272E14}"/>
          </ac:spMkLst>
        </pc:spChg>
        <pc:spChg chg="add mod">
          <ac:chgData name="Stalin Jacob Wilson Packia Dhas" userId="050d7d71-3621-4503-95e8-1c9a9d962492" providerId="ADAL" clId="{3FBC77E1-FE42-4F9E-B4B2-3759F3328945}" dt="2026-04-28T00:17:00.916" v="18438"/>
          <ac:spMkLst>
            <pc:docMk/>
            <pc:sldMk cId="4153918033" sldId="944"/>
            <ac:spMk id="11" creationId="{45BD809D-9B45-4982-A071-8006DC791DEC}"/>
          </ac:spMkLst>
        </pc:spChg>
        <pc:spChg chg="add mod">
          <ac:chgData name="Stalin Jacob Wilson Packia Dhas" userId="050d7d71-3621-4503-95e8-1c9a9d962492" providerId="ADAL" clId="{3FBC77E1-FE42-4F9E-B4B2-3759F3328945}" dt="2026-04-28T00:17:00.924" v="18449"/>
          <ac:spMkLst>
            <pc:docMk/>
            <pc:sldMk cId="4153918033" sldId="944"/>
            <ac:spMk id="12" creationId="{91A92124-6211-409F-A04B-2A2948F6A123}"/>
          </ac:spMkLst>
        </pc:spChg>
        <pc:spChg chg="add mod">
          <ac:chgData name="Stalin Jacob Wilson Packia Dhas" userId="050d7d71-3621-4503-95e8-1c9a9d962492" providerId="ADAL" clId="{3FBC77E1-FE42-4F9E-B4B2-3759F3328945}" dt="2026-04-28T00:17:00.929" v="18459"/>
          <ac:spMkLst>
            <pc:docMk/>
            <pc:sldMk cId="4153918033" sldId="944"/>
            <ac:spMk id="13" creationId="{9749A0E8-08BD-4BAE-9FF4-014D7A8D9636}"/>
          </ac:spMkLst>
        </pc:spChg>
        <pc:spChg chg="add mod">
          <ac:chgData name="Stalin Jacob Wilson Packia Dhas" userId="050d7d71-3621-4503-95e8-1c9a9d962492" providerId="ADAL" clId="{3FBC77E1-FE42-4F9E-B4B2-3759F3328945}" dt="2026-04-28T00:17:00.936" v="18469"/>
          <ac:spMkLst>
            <pc:docMk/>
            <pc:sldMk cId="4153918033" sldId="944"/>
            <ac:spMk id="14" creationId="{E5BA681E-7A03-4070-9A05-87190B4165D5}"/>
          </ac:spMkLst>
        </pc:spChg>
        <pc:spChg chg="add mod">
          <ac:chgData name="Stalin Jacob Wilson Packia Dhas" userId="050d7d71-3621-4503-95e8-1c9a9d962492" providerId="ADAL" clId="{3FBC77E1-FE42-4F9E-B4B2-3759F3328945}" dt="2026-04-28T00:17:00.943" v="18478"/>
          <ac:spMkLst>
            <pc:docMk/>
            <pc:sldMk cId="4153918033" sldId="944"/>
            <ac:spMk id="15" creationId="{AF5BD77B-B3D6-4DF7-915A-BA356B165384}"/>
          </ac:spMkLst>
        </pc:spChg>
        <pc:spChg chg="add mod">
          <ac:chgData name="Stalin Jacob Wilson Packia Dhas" userId="050d7d71-3621-4503-95e8-1c9a9d962492" providerId="ADAL" clId="{3FBC77E1-FE42-4F9E-B4B2-3759F3328945}" dt="2026-04-28T00:17:00.947" v="18489"/>
          <ac:spMkLst>
            <pc:docMk/>
            <pc:sldMk cId="4153918033" sldId="944"/>
            <ac:spMk id="16" creationId="{7EA5C327-60C6-4EBF-B855-CFE115832141}"/>
          </ac:spMkLst>
        </pc:spChg>
        <pc:spChg chg="add mod">
          <ac:chgData name="Stalin Jacob Wilson Packia Dhas" userId="050d7d71-3621-4503-95e8-1c9a9d962492" providerId="ADAL" clId="{3FBC77E1-FE42-4F9E-B4B2-3759F3328945}" dt="2026-04-28T00:17:00.959" v="18499"/>
          <ac:spMkLst>
            <pc:docMk/>
            <pc:sldMk cId="4153918033" sldId="944"/>
            <ac:spMk id="17" creationId="{122210FF-A3FD-4939-8A19-63CFB58E7C35}"/>
          </ac:spMkLst>
        </pc:spChg>
        <pc:spChg chg="add mod">
          <ac:chgData name="Stalin Jacob Wilson Packia Dhas" userId="050d7d71-3621-4503-95e8-1c9a9d962492" providerId="ADAL" clId="{3FBC77E1-FE42-4F9E-B4B2-3759F3328945}" dt="2026-04-28T00:17:00.964" v="18509"/>
          <ac:spMkLst>
            <pc:docMk/>
            <pc:sldMk cId="4153918033" sldId="944"/>
            <ac:spMk id="18" creationId="{1F0B7AC1-6381-441C-B967-72C17C5DABD2}"/>
          </ac:spMkLst>
        </pc:spChg>
        <pc:spChg chg="add mod">
          <ac:chgData name="Stalin Jacob Wilson Packia Dhas" userId="050d7d71-3621-4503-95e8-1c9a9d962492" providerId="ADAL" clId="{3FBC77E1-FE42-4F9E-B4B2-3759F3328945}" dt="2026-04-28T00:17:00.970" v="18518"/>
          <ac:spMkLst>
            <pc:docMk/>
            <pc:sldMk cId="4153918033" sldId="944"/>
            <ac:spMk id="19" creationId="{912ED04C-9AF8-435A-B113-746A520FC24C}"/>
          </ac:spMkLst>
        </pc:spChg>
        <pc:spChg chg="add mod">
          <ac:chgData name="Stalin Jacob Wilson Packia Dhas" userId="050d7d71-3621-4503-95e8-1c9a9d962492" providerId="ADAL" clId="{3FBC77E1-FE42-4F9E-B4B2-3759F3328945}" dt="2026-04-28T00:17:00.978" v="18529"/>
          <ac:spMkLst>
            <pc:docMk/>
            <pc:sldMk cId="4153918033" sldId="944"/>
            <ac:spMk id="20" creationId="{F4696BC0-9F12-47BE-A9B0-07A6E9D15AE0}"/>
          </ac:spMkLst>
        </pc:spChg>
        <pc:spChg chg="add mod">
          <ac:chgData name="Stalin Jacob Wilson Packia Dhas" userId="050d7d71-3621-4503-95e8-1c9a9d962492" providerId="ADAL" clId="{3FBC77E1-FE42-4F9E-B4B2-3759F3328945}" dt="2026-04-28T00:17:00.982" v="18539"/>
          <ac:spMkLst>
            <pc:docMk/>
            <pc:sldMk cId="4153918033" sldId="944"/>
            <ac:spMk id="21" creationId="{CE30C6E0-B2F6-4814-872A-CD3E648970FB}"/>
          </ac:spMkLst>
        </pc:spChg>
        <pc:spChg chg="add mod">
          <ac:chgData name="Stalin Jacob Wilson Packia Dhas" userId="050d7d71-3621-4503-95e8-1c9a9d962492" providerId="ADAL" clId="{3FBC77E1-FE42-4F9E-B4B2-3759F3328945}" dt="2026-04-28T00:17:00.992" v="18549"/>
          <ac:spMkLst>
            <pc:docMk/>
            <pc:sldMk cId="4153918033" sldId="944"/>
            <ac:spMk id="22" creationId="{1408F018-41B2-4143-A674-871CD0CE620F}"/>
          </ac:spMkLst>
        </pc:spChg>
        <pc:spChg chg="add mod">
          <ac:chgData name="Stalin Jacob Wilson Packia Dhas" userId="050d7d71-3621-4503-95e8-1c9a9d962492" providerId="ADAL" clId="{3FBC77E1-FE42-4F9E-B4B2-3759F3328945}" dt="2026-04-28T00:17:00.996" v="18558"/>
          <ac:spMkLst>
            <pc:docMk/>
            <pc:sldMk cId="4153918033" sldId="944"/>
            <ac:spMk id="23" creationId="{0913B470-09BA-4E1F-A98D-1E37C9489CFE}"/>
          </ac:spMkLst>
        </pc:spChg>
        <pc:spChg chg="add mod">
          <ac:chgData name="Stalin Jacob Wilson Packia Dhas" userId="050d7d71-3621-4503-95e8-1c9a9d962492" providerId="ADAL" clId="{3FBC77E1-FE42-4F9E-B4B2-3759F3328945}" dt="2026-04-28T00:17:01.005" v="18569"/>
          <ac:spMkLst>
            <pc:docMk/>
            <pc:sldMk cId="4153918033" sldId="944"/>
            <ac:spMk id="24" creationId="{89D32CC4-B750-4965-8D9A-B6192E03AFA1}"/>
          </ac:spMkLst>
        </pc:spChg>
        <pc:spChg chg="add mod">
          <ac:chgData name="Stalin Jacob Wilson Packia Dhas" userId="050d7d71-3621-4503-95e8-1c9a9d962492" providerId="ADAL" clId="{3FBC77E1-FE42-4F9E-B4B2-3759F3328945}" dt="2026-04-28T00:17:01.011" v="18579"/>
          <ac:spMkLst>
            <pc:docMk/>
            <pc:sldMk cId="4153918033" sldId="944"/>
            <ac:spMk id="25" creationId="{80536923-DC73-4717-8166-8CC9CFEF7BE1}"/>
          </ac:spMkLst>
        </pc:spChg>
        <pc:spChg chg="add mod">
          <ac:chgData name="Stalin Jacob Wilson Packia Dhas" userId="050d7d71-3621-4503-95e8-1c9a9d962492" providerId="ADAL" clId="{3FBC77E1-FE42-4F9E-B4B2-3759F3328945}" dt="2026-04-28T00:17:01.039" v="18595"/>
          <ac:spMkLst>
            <pc:docMk/>
            <pc:sldMk cId="4153918033" sldId="944"/>
            <ac:spMk id="26" creationId="{F36A5885-437D-41FA-8E16-8231775E2884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9:58.311" v="21590" actId="47"/>
        <pc:sldMkLst>
          <pc:docMk/>
          <pc:sldMk cId="2695536713" sldId="945"/>
        </pc:sldMkLst>
        <pc:spChg chg="mod">
          <ac:chgData name="Stalin Jacob Wilson Packia Dhas" userId="050d7d71-3621-4503-95e8-1c9a9d962492" providerId="ADAL" clId="{3FBC77E1-FE42-4F9E-B4B2-3759F3328945}" dt="2026-04-28T00:26:53.689" v="21464" actId="1076"/>
          <ac:spMkLst>
            <pc:docMk/>
            <pc:sldMk cId="2695536713" sldId="94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25:33.676" v="18720"/>
          <ac:spMkLst>
            <pc:docMk/>
            <pc:sldMk cId="2695536713" sldId="94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25:33.698" v="18731"/>
          <ac:spMkLst>
            <pc:docMk/>
            <pc:sldMk cId="2695536713" sldId="945"/>
            <ac:spMk id="4" creationId="{FDE113CD-81C2-42FB-B32D-7733F058B0B8}"/>
          </ac:spMkLst>
        </pc:spChg>
        <pc:spChg chg="add mod">
          <ac:chgData name="Stalin Jacob Wilson Packia Dhas" userId="050d7d71-3621-4503-95e8-1c9a9d962492" providerId="ADAL" clId="{3FBC77E1-FE42-4F9E-B4B2-3759F3328945}" dt="2026-04-28T00:25:33.698" v="18743"/>
          <ac:spMkLst>
            <pc:docMk/>
            <pc:sldMk cId="2695536713" sldId="945"/>
            <ac:spMk id="5" creationId="{5AC3CDCA-C65F-477A-96BD-C8476259B9DD}"/>
          </ac:spMkLst>
        </pc:spChg>
        <pc:spChg chg="add mod">
          <ac:chgData name="Stalin Jacob Wilson Packia Dhas" userId="050d7d71-3621-4503-95e8-1c9a9d962492" providerId="ADAL" clId="{3FBC77E1-FE42-4F9E-B4B2-3759F3328945}" dt="2026-04-28T00:25:33.714" v="18750"/>
          <ac:spMkLst>
            <pc:docMk/>
            <pc:sldMk cId="2695536713" sldId="945"/>
            <ac:spMk id="6" creationId="{1F6FE7F5-C8C7-4E4F-9653-6C1C9131A8C6}"/>
          </ac:spMkLst>
        </pc:spChg>
        <pc:spChg chg="add mod">
          <ac:chgData name="Stalin Jacob Wilson Packia Dhas" userId="050d7d71-3621-4503-95e8-1c9a9d962492" providerId="ADAL" clId="{3FBC77E1-FE42-4F9E-B4B2-3759F3328945}" dt="2026-04-28T00:25:33.714" v="18757"/>
          <ac:spMkLst>
            <pc:docMk/>
            <pc:sldMk cId="2695536713" sldId="945"/>
            <ac:spMk id="7" creationId="{40A2982A-082E-4E1A-834D-45A952A198BE}"/>
          </ac:spMkLst>
        </pc:spChg>
        <pc:spChg chg="add mod">
          <ac:chgData name="Stalin Jacob Wilson Packia Dhas" userId="050d7d71-3621-4503-95e8-1c9a9d962492" providerId="ADAL" clId="{3FBC77E1-FE42-4F9E-B4B2-3759F3328945}" dt="2026-04-28T00:25:33.730" v="18766"/>
          <ac:spMkLst>
            <pc:docMk/>
            <pc:sldMk cId="2695536713" sldId="945"/>
            <ac:spMk id="8" creationId="{D7A27952-10CE-4805-9B09-2151B8B9DACC}"/>
          </ac:spMkLst>
        </pc:spChg>
        <pc:spChg chg="add mod">
          <ac:chgData name="Stalin Jacob Wilson Packia Dhas" userId="050d7d71-3621-4503-95e8-1c9a9d962492" providerId="ADAL" clId="{3FBC77E1-FE42-4F9E-B4B2-3759F3328945}" dt="2026-04-28T00:25:33.813" v="18773"/>
          <ac:spMkLst>
            <pc:docMk/>
            <pc:sldMk cId="2695536713" sldId="945"/>
            <ac:spMk id="9" creationId="{C400F528-B6D9-44C8-9AA2-37732A0CEEB5}"/>
          </ac:spMkLst>
        </pc:spChg>
        <pc:spChg chg="add mod">
          <ac:chgData name="Stalin Jacob Wilson Packia Dhas" userId="050d7d71-3621-4503-95e8-1c9a9d962492" providerId="ADAL" clId="{3FBC77E1-FE42-4F9E-B4B2-3759F3328945}" dt="2026-04-28T00:25:33.840" v="18780"/>
          <ac:spMkLst>
            <pc:docMk/>
            <pc:sldMk cId="2695536713" sldId="945"/>
            <ac:spMk id="10" creationId="{EC8F5E5E-2EAB-4A6A-B03C-DEAA61369798}"/>
          </ac:spMkLst>
        </pc:spChg>
        <pc:spChg chg="add mod">
          <ac:chgData name="Stalin Jacob Wilson Packia Dhas" userId="050d7d71-3621-4503-95e8-1c9a9d962492" providerId="ADAL" clId="{3FBC77E1-FE42-4F9E-B4B2-3759F3328945}" dt="2026-04-28T00:25:33.870" v="18790"/>
          <ac:spMkLst>
            <pc:docMk/>
            <pc:sldMk cId="2695536713" sldId="945"/>
            <ac:spMk id="11" creationId="{5AFEB234-096A-459E-9865-1D955A9041F0}"/>
          </ac:spMkLst>
        </pc:spChg>
        <pc:spChg chg="add mod">
          <ac:chgData name="Stalin Jacob Wilson Packia Dhas" userId="050d7d71-3621-4503-95e8-1c9a9d962492" providerId="ADAL" clId="{3FBC77E1-FE42-4F9E-B4B2-3759F3328945}" dt="2026-04-28T00:25:33.872" v="18799"/>
          <ac:spMkLst>
            <pc:docMk/>
            <pc:sldMk cId="2695536713" sldId="945"/>
            <ac:spMk id="12" creationId="{F8E67CFA-F869-43F1-B53A-3D906DBBD2A2}"/>
          </ac:spMkLst>
        </pc:spChg>
        <pc:spChg chg="add mod">
          <ac:chgData name="Stalin Jacob Wilson Packia Dhas" userId="050d7d71-3621-4503-95e8-1c9a9d962492" providerId="ADAL" clId="{3FBC77E1-FE42-4F9E-B4B2-3759F3328945}" dt="2026-04-28T00:25:33.889" v="18810"/>
          <ac:spMkLst>
            <pc:docMk/>
            <pc:sldMk cId="2695536713" sldId="945"/>
            <ac:spMk id="13" creationId="{E1D4D590-CF3E-4D1E-8CC6-DC99B88882AC}"/>
          </ac:spMkLst>
        </pc:spChg>
        <pc:spChg chg="add mod">
          <ac:chgData name="Stalin Jacob Wilson Packia Dhas" userId="050d7d71-3621-4503-95e8-1c9a9d962492" providerId="ADAL" clId="{3FBC77E1-FE42-4F9E-B4B2-3759F3328945}" dt="2026-04-28T00:25:33.895" v="18820"/>
          <ac:spMkLst>
            <pc:docMk/>
            <pc:sldMk cId="2695536713" sldId="945"/>
            <ac:spMk id="14" creationId="{8DF0D98F-09ED-48D5-AF07-2B322A4B560B}"/>
          </ac:spMkLst>
        </pc:spChg>
        <pc:spChg chg="add mod">
          <ac:chgData name="Stalin Jacob Wilson Packia Dhas" userId="050d7d71-3621-4503-95e8-1c9a9d962492" providerId="ADAL" clId="{3FBC77E1-FE42-4F9E-B4B2-3759F3328945}" dt="2026-04-28T00:25:33.911" v="18830"/>
          <ac:spMkLst>
            <pc:docMk/>
            <pc:sldMk cId="2695536713" sldId="945"/>
            <ac:spMk id="15" creationId="{DE291470-FAA2-42B9-8098-3E8061093463}"/>
          </ac:spMkLst>
        </pc:spChg>
        <pc:spChg chg="add mod">
          <ac:chgData name="Stalin Jacob Wilson Packia Dhas" userId="050d7d71-3621-4503-95e8-1c9a9d962492" providerId="ADAL" clId="{3FBC77E1-FE42-4F9E-B4B2-3759F3328945}" dt="2026-04-28T00:25:33.919" v="18839"/>
          <ac:spMkLst>
            <pc:docMk/>
            <pc:sldMk cId="2695536713" sldId="945"/>
            <ac:spMk id="16" creationId="{39E788F1-6E15-49FA-99B0-03D8731E1139}"/>
          </ac:spMkLst>
        </pc:spChg>
        <pc:spChg chg="add mod">
          <ac:chgData name="Stalin Jacob Wilson Packia Dhas" userId="050d7d71-3621-4503-95e8-1c9a9d962492" providerId="ADAL" clId="{3FBC77E1-FE42-4F9E-B4B2-3759F3328945}" dt="2026-04-28T00:25:33.926" v="18850"/>
          <ac:spMkLst>
            <pc:docMk/>
            <pc:sldMk cId="2695536713" sldId="945"/>
            <ac:spMk id="17" creationId="{4C37B2E0-D0FB-42A9-A736-AC73E466C33E}"/>
          </ac:spMkLst>
        </pc:spChg>
        <pc:spChg chg="add mod">
          <ac:chgData name="Stalin Jacob Wilson Packia Dhas" userId="050d7d71-3621-4503-95e8-1c9a9d962492" providerId="ADAL" clId="{3FBC77E1-FE42-4F9E-B4B2-3759F3328945}" dt="2026-04-28T00:25:33.935" v="18860"/>
          <ac:spMkLst>
            <pc:docMk/>
            <pc:sldMk cId="2695536713" sldId="945"/>
            <ac:spMk id="18" creationId="{E05FC408-F71F-48F7-9AAD-0502FBD46957}"/>
          </ac:spMkLst>
        </pc:spChg>
        <pc:spChg chg="add mod">
          <ac:chgData name="Stalin Jacob Wilson Packia Dhas" userId="050d7d71-3621-4503-95e8-1c9a9d962492" providerId="ADAL" clId="{3FBC77E1-FE42-4F9E-B4B2-3759F3328945}" dt="2026-04-28T00:25:33.935" v="18870"/>
          <ac:spMkLst>
            <pc:docMk/>
            <pc:sldMk cId="2695536713" sldId="945"/>
            <ac:spMk id="19" creationId="{4322F05C-8556-48E0-B8BA-407B21668AFA}"/>
          </ac:spMkLst>
        </pc:spChg>
        <pc:spChg chg="add mod">
          <ac:chgData name="Stalin Jacob Wilson Packia Dhas" userId="050d7d71-3621-4503-95e8-1c9a9d962492" providerId="ADAL" clId="{3FBC77E1-FE42-4F9E-B4B2-3759F3328945}" dt="2026-04-28T00:25:33.953" v="18879"/>
          <ac:spMkLst>
            <pc:docMk/>
            <pc:sldMk cId="2695536713" sldId="945"/>
            <ac:spMk id="20" creationId="{42B48F82-25EA-4193-8ED5-007C3144DDEB}"/>
          </ac:spMkLst>
        </pc:spChg>
        <pc:spChg chg="add mod">
          <ac:chgData name="Stalin Jacob Wilson Packia Dhas" userId="050d7d71-3621-4503-95e8-1c9a9d962492" providerId="ADAL" clId="{3FBC77E1-FE42-4F9E-B4B2-3759F3328945}" dt="2026-04-28T00:25:33.953" v="18890"/>
          <ac:spMkLst>
            <pc:docMk/>
            <pc:sldMk cId="2695536713" sldId="945"/>
            <ac:spMk id="21" creationId="{20B9779C-E576-49CC-B8B3-C5F6CBC3FA95}"/>
          </ac:spMkLst>
        </pc:spChg>
        <pc:spChg chg="add mod">
          <ac:chgData name="Stalin Jacob Wilson Packia Dhas" userId="050d7d71-3621-4503-95e8-1c9a9d962492" providerId="ADAL" clId="{3FBC77E1-FE42-4F9E-B4B2-3759F3328945}" dt="2026-04-28T00:25:33.967" v="18900"/>
          <ac:spMkLst>
            <pc:docMk/>
            <pc:sldMk cId="2695536713" sldId="945"/>
            <ac:spMk id="22" creationId="{BE72C7E5-2F99-4703-8576-81019A7738F3}"/>
          </ac:spMkLst>
        </pc:spChg>
        <pc:spChg chg="add mod">
          <ac:chgData name="Stalin Jacob Wilson Packia Dhas" userId="050d7d71-3621-4503-95e8-1c9a9d962492" providerId="ADAL" clId="{3FBC77E1-FE42-4F9E-B4B2-3759F3328945}" dt="2026-04-28T00:25:33.989" v="18910"/>
          <ac:spMkLst>
            <pc:docMk/>
            <pc:sldMk cId="2695536713" sldId="945"/>
            <ac:spMk id="23" creationId="{F4436009-CFC6-4E61-80AF-B984DB2A11F5}"/>
          </ac:spMkLst>
        </pc:spChg>
        <pc:spChg chg="add mod">
          <ac:chgData name="Stalin Jacob Wilson Packia Dhas" userId="050d7d71-3621-4503-95e8-1c9a9d962492" providerId="ADAL" clId="{3FBC77E1-FE42-4F9E-B4B2-3759F3328945}" dt="2026-04-28T00:25:33.999" v="18919"/>
          <ac:spMkLst>
            <pc:docMk/>
            <pc:sldMk cId="2695536713" sldId="945"/>
            <ac:spMk id="24" creationId="{BEAD3E2A-6C9F-4B4E-B977-DD6E68DB2432}"/>
          </ac:spMkLst>
        </pc:spChg>
        <pc:spChg chg="add mod">
          <ac:chgData name="Stalin Jacob Wilson Packia Dhas" userId="050d7d71-3621-4503-95e8-1c9a9d962492" providerId="ADAL" clId="{3FBC77E1-FE42-4F9E-B4B2-3759F3328945}" dt="2026-04-28T00:25:34.011" v="18930"/>
          <ac:spMkLst>
            <pc:docMk/>
            <pc:sldMk cId="2695536713" sldId="945"/>
            <ac:spMk id="25" creationId="{7E6954D4-9A7F-4AC3-92BB-240786FF7694}"/>
          </ac:spMkLst>
        </pc:spChg>
        <pc:spChg chg="add mod">
          <ac:chgData name="Stalin Jacob Wilson Packia Dhas" userId="050d7d71-3621-4503-95e8-1c9a9d962492" providerId="ADAL" clId="{3FBC77E1-FE42-4F9E-B4B2-3759F3328945}" dt="2026-04-28T00:25:34.021" v="18940"/>
          <ac:spMkLst>
            <pc:docMk/>
            <pc:sldMk cId="2695536713" sldId="945"/>
            <ac:spMk id="26" creationId="{EA7CE693-81E7-4556-AD03-782914E38B61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9:58.448" v="21591" actId="47"/>
        <pc:sldMkLst>
          <pc:docMk/>
          <pc:sldMk cId="1615624483" sldId="946"/>
        </pc:sldMkLst>
        <pc:spChg chg="mod">
          <ac:chgData name="Stalin Jacob Wilson Packia Dhas" userId="050d7d71-3621-4503-95e8-1c9a9d962492" providerId="ADAL" clId="{3FBC77E1-FE42-4F9E-B4B2-3759F3328945}" dt="2026-04-28T00:27:09.047" v="21469" actId="404"/>
          <ac:spMkLst>
            <pc:docMk/>
            <pc:sldMk cId="1615624483" sldId="94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25:34.975" v="18945"/>
          <ac:spMkLst>
            <pc:docMk/>
            <pc:sldMk cId="1615624483" sldId="94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25:35.008" v="18956"/>
          <ac:spMkLst>
            <pc:docMk/>
            <pc:sldMk cId="1615624483" sldId="946"/>
            <ac:spMk id="4" creationId="{4F5F086D-8C8D-438C-BAAF-05CB1973B1E0}"/>
          </ac:spMkLst>
        </pc:spChg>
        <pc:spChg chg="add mod">
          <ac:chgData name="Stalin Jacob Wilson Packia Dhas" userId="050d7d71-3621-4503-95e8-1c9a9d962492" providerId="ADAL" clId="{3FBC77E1-FE42-4F9E-B4B2-3759F3328945}" dt="2026-04-28T00:25:35.020" v="18968"/>
          <ac:spMkLst>
            <pc:docMk/>
            <pc:sldMk cId="1615624483" sldId="946"/>
            <ac:spMk id="5" creationId="{D9E8B492-B2A7-42F6-9AE1-88B1973F8DEE}"/>
          </ac:spMkLst>
        </pc:spChg>
        <pc:spChg chg="add mod">
          <ac:chgData name="Stalin Jacob Wilson Packia Dhas" userId="050d7d71-3621-4503-95e8-1c9a9d962492" providerId="ADAL" clId="{3FBC77E1-FE42-4F9E-B4B2-3759F3328945}" dt="2026-04-28T00:25:35.022" v="18975"/>
          <ac:spMkLst>
            <pc:docMk/>
            <pc:sldMk cId="1615624483" sldId="946"/>
            <ac:spMk id="6" creationId="{9751AE8A-A0AA-49B3-8F4C-24F2E77A862B}"/>
          </ac:spMkLst>
        </pc:spChg>
        <pc:spChg chg="add mod">
          <ac:chgData name="Stalin Jacob Wilson Packia Dhas" userId="050d7d71-3621-4503-95e8-1c9a9d962492" providerId="ADAL" clId="{3FBC77E1-FE42-4F9E-B4B2-3759F3328945}" dt="2026-04-28T00:25:35.033" v="18982"/>
          <ac:spMkLst>
            <pc:docMk/>
            <pc:sldMk cId="1615624483" sldId="946"/>
            <ac:spMk id="7" creationId="{394C066A-32C8-414A-9321-948804BFBA07}"/>
          </ac:spMkLst>
        </pc:spChg>
        <pc:spChg chg="add mod">
          <ac:chgData name="Stalin Jacob Wilson Packia Dhas" userId="050d7d71-3621-4503-95e8-1c9a9d962492" providerId="ADAL" clId="{3FBC77E1-FE42-4F9E-B4B2-3759F3328945}" dt="2026-04-28T00:25:35.042" v="18989"/>
          <ac:spMkLst>
            <pc:docMk/>
            <pc:sldMk cId="1615624483" sldId="946"/>
            <ac:spMk id="8" creationId="{556B8F40-13EB-47FD-9DE5-34BE49E2C8C0}"/>
          </ac:spMkLst>
        </pc:spChg>
        <pc:spChg chg="add mod">
          <ac:chgData name="Stalin Jacob Wilson Packia Dhas" userId="050d7d71-3621-4503-95e8-1c9a9d962492" providerId="ADAL" clId="{3FBC77E1-FE42-4F9E-B4B2-3759F3328945}" dt="2026-04-28T00:25:35.070" v="18996"/>
          <ac:spMkLst>
            <pc:docMk/>
            <pc:sldMk cId="1615624483" sldId="946"/>
            <ac:spMk id="9" creationId="{748B4E51-AF9D-465B-A4C9-5131C5ED6168}"/>
          </ac:spMkLst>
        </pc:spChg>
        <pc:spChg chg="add mod">
          <ac:chgData name="Stalin Jacob Wilson Packia Dhas" userId="050d7d71-3621-4503-95e8-1c9a9d962492" providerId="ADAL" clId="{3FBC77E1-FE42-4F9E-B4B2-3759F3328945}" dt="2026-04-28T00:25:35.093" v="19006"/>
          <ac:spMkLst>
            <pc:docMk/>
            <pc:sldMk cId="1615624483" sldId="946"/>
            <ac:spMk id="10" creationId="{0AC71C5E-B455-40DD-9256-C1C382C124E2}"/>
          </ac:spMkLst>
        </pc:spChg>
        <pc:spChg chg="add mod">
          <ac:chgData name="Stalin Jacob Wilson Packia Dhas" userId="050d7d71-3621-4503-95e8-1c9a9d962492" providerId="ADAL" clId="{3FBC77E1-FE42-4F9E-B4B2-3759F3328945}" dt="2026-04-28T00:25:35.101" v="19015"/>
          <ac:spMkLst>
            <pc:docMk/>
            <pc:sldMk cId="1615624483" sldId="946"/>
            <ac:spMk id="11" creationId="{57A51E16-4459-40CC-A6C1-1D4C6852EDE2}"/>
          </ac:spMkLst>
        </pc:spChg>
        <pc:spChg chg="add mod">
          <ac:chgData name="Stalin Jacob Wilson Packia Dhas" userId="050d7d71-3621-4503-95e8-1c9a9d962492" providerId="ADAL" clId="{3FBC77E1-FE42-4F9E-B4B2-3759F3328945}" dt="2026-04-28T00:25:35.111" v="19026"/>
          <ac:spMkLst>
            <pc:docMk/>
            <pc:sldMk cId="1615624483" sldId="946"/>
            <ac:spMk id="12" creationId="{45CC9F92-53F8-45FA-B03C-7E47DD0EF9A0}"/>
          </ac:spMkLst>
        </pc:spChg>
        <pc:spChg chg="add mod">
          <ac:chgData name="Stalin Jacob Wilson Packia Dhas" userId="050d7d71-3621-4503-95e8-1c9a9d962492" providerId="ADAL" clId="{3FBC77E1-FE42-4F9E-B4B2-3759F3328945}" dt="2026-04-28T00:25:35.119" v="19036"/>
          <ac:spMkLst>
            <pc:docMk/>
            <pc:sldMk cId="1615624483" sldId="946"/>
            <ac:spMk id="13" creationId="{F388CB36-0219-40B8-A80E-54DCD6CFAF20}"/>
          </ac:spMkLst>
        </pc:spChg>
        <pc:spChg chg="add mod">
          <ac:chgData name="Stalin Jacob Wilson Packia Dhas" userId="050d7d71-3621-4503-95e8-1c9a9d962492" providerId="ADAL" clId="{3FBC77E1-FE42-4F9E-B4B2-3759F3328945}" dt="2026-04-28T00:25:35.123" v="19046"/>
          <ac:spMkLst>
            <pc:docMk/>
            <pc:sldMk cId="1615624483" sldId="946"/>
            <ac:spMk id="14" creationId="{D90660B8-EC9F-4347-AC72-5F8FF0125767}"/>
          </ac:spMkLst>
        </pc:spChg>
        <pc:spChg chg="add mod">
          <ac:chgData name="Stalin Jacob Wilson Packia Dhas" userId="050d7d71-3621-4503-95e8-1c9a9d962492" providerId="ADAL" clId="{3FBC77E1-FE42-4F9E-B4B2-3759F3328945}" dt="2026-04-28T00:25:35.135" v="19055"/>
          <ac:spMkLst>
            <pc:docMk/>
            <pc:sldMk cId="1615624483" sldId="946"/>
            <ac:spMk id="15" creationId="{E2D7EFF1-5929-4FA0-8E5E-A0C9EFD6C3F4}"/>
          </ac:spMkLst>
        </pc:spChg>
        <pc:spChg chg="add mod">
          <ac:chgData name="Stalin Jacob Wilson Packia Dhas" userId="050d7d71-3621-4503-95e8-1c9a9d962492" providerId="ADAL" clId="{3FBC77E1-FE42-4F9E-B4B2-3759F3328945}" dt="2026-04-28T00:25:35.143" v="19066"/>
          <ac:spMkLst>
            <pc:docMk/>
            <pc:sldMk cId="1615624483" sldId="946"/>
            <ac:spMk id="16" creationId="{1ADDC06B-891D-4473-AC37-236DF03B0D7B}"/>
          </ac:spMkLst>
        </pc:spChg>
        <pc:spChg chg="add mod">
          <ac:chgData name="Stalin Jacob Wilson Packia Dhas" userId="050d7d71-3621-4503-95e8-1c9a9d962492" providerId="ADAL" clId="{3FBC77E1-FE42-4F9E-B4B2-3759F3328945}" dt="2026-04-28T00:25:35.149" v="19076"/>
          <ac:spMkLst>
            <pc:docMk/>
            <pc:sldMk cId="1615624483" sldId="946"/>
            <ac:spMk id="17" creationId="{B90DC984-CBFB-4678-800D-942EE3E3FE66}"/>
          </ac:spMkLst>
        </pc:spChg>
        <pc:spChg chg="add mod">
          <ac:chgData name="Stalin Jacob Wilson Packia Dhas" userId="050d7d71-3621-4503-95e8-1c9a9d962492" providerId="ADAL" clId="{3FBC77E1-FE42-4F9E-B4B2-3759F3328945}" dt="2026-04-28T00:25:35.151" v="19086"/>
          <ac:spMkLst>
            <pc:docMk/>
            <pc:sldMk cId="1615624483" sldId="946"/>
            <ac:spMk id="18" creationId="{CBB0658E-E1A6-4138-95D5-CD6ED8C62BE8}"/>
          </ac:spMkLst>
        </pc:spChg>
        <pc:spChg chg="add mod">
          <ac:chgData name="Stalin Jacob Wilson Packia Dhas" userId="050d7d71-3621-4503-95e8-1c9a9d962492" providerId="ADAL" clId="{3FBC77E1-FE42-4F9E-B4B2-3759F3328945}" dt="2026-04-28T00:25:35.172" v="19095"/>
          <ac:spMkLst>
            <pc:docMk/>
            <pc:sldMk cId="1615624483" sldId="946"/>
            <ac:spMk id="19" creationId="{249E246A-4A3C-40CD-B138-81DBB0AC3CFD}"/>
          </ac:spMkLst>
        </pc:spChg>
        <pc:spChg chg="add mod">
          <ac:chgData name="Stalin Jacob Wilson Packia Dhas" userId="050d7d71-3621-4503-95e8-1c9a9d962492" providerId="ADAL" clId="{3FBC77E1-FE42-4F9E-B4B2-3759F3328945}" dt="2026-04-28T00:25:35.180" v="19106"/>
          <ac:spMkLst>
            <pc:docMk/>
            <pc:sldMk cId="1615624483" sldId="946"/>
            <ac:spMk id="20" creationId="{1AC0EAAD-3CA1-400E-90FB-998E75E9D33C}"/>
          </ac:spMkLst>
        </pc:spChg>
        <pc:spChg chg="add mod">
          <ac:chgData name="Stalin Jacob Wilson Packia Dhas" userId="050d7d71-3621-4503-95e8-1c9a9d962492" providerId="ADAL" clId="{3FBC77E1-FE42-4F9E-B4B2-3759F3328945}" dt="2026-04-28T00:25:35.183" v="19116"/>
          <ac:spMkLst>
            <pc:docMk/>
            <pc:sldMk cId="1615624483" sldId="946"/>
            <ac:spMk id="21" creationId="{C46070A7-41F0-4C3F-86C3-554842A59C2C}"/>
          </ac:spMkLst>
        </pc:spChg>
        <pc:spChg chg="add mod">
          <ac:chgData name="Stalin Jacob Wilson Packia Dhas" userId="050d7d71-3621-4503-95e8-1c9a9d962492" providerId="ADAL" clId="{3FBC77E1-FE42-4F9E-B4B2-3759F3328945}" dt="2026-04-28T00:25:35.197" v="19126"/>
          <ac:spMkLst>
            <pc:docMk/>
            <pc:sldMk cId="1615624483" sldId="946"/>
            <ac:spMk id="22" creationId="{F32D7FF9-22FC-4587-93A5-E3D0CECA7416}"/>
          </ac:spMkLst>
        </pc:spChg>
        <pc:spChg chg="add mod">
          <ac:chgData name="Stalin Jacob Wilson Packia Dhas" userId="050d7d71-3621-4503-95e8-1c9a9d962492" providerId="ADAL" clId="{3FBC77E1-FE42-4F9E-B4B2-3759F3328945}" dt="2026-04-28T00:25:35.206" v="19135"/>
          <ac:spMkLst>
            <pc:docMk/>
            <pc:sldMk cId="1615624483" sldId="946"/>
            <ac:spMk id="23" creationId="{1892ABED-7ABD-473A-8B50-D18EA64432D9}"/>
          </ac:spMkLst>
        </pc:spChg>
        <pc:spChg chg="add mod">
          <ac:chgData name="Stalin Jacob Wilson Packia Dhas" userId="050d7d71-3621-4503-95e8-1c9a9d962492" providerId="ADAL" clId="{3FBC77E1-FE42-4F9E-B4B2-3759F3328945}" dt="2026-04-28T00:25:35.211" v="19146"/>
          <ac:spMkLst>
            <pc:docMk/>
            <pc:sldMk cId="1615624483" sldId="946"/>
            <ac:spMk id="24" creationId="{EC341E14-6F10-41D0-8EAF-663356AB48FD}"/>
          </ac:spMkLst>
        </pc:spChg>
        <pc:spChg chg="add mod">
          <ac:chgData name="Stalin Jacob Wilson Packia Dhas" userId="050d7d71-3621-4503-95e8-1c9a9d962492" providerId="ADAL" clId="{3FBC77E1-FE42-4F9E-B4B2-3759F3328945}" dt="2026-04-28T00:25:35.220" v="19156"/>
          <ac:spMkLst>
            <pc:docMk/>
            <pc:sldMk cId="1615624483" sldId="946"/>
            <ac:spMk id="25" creationId="{1437CFF7-3EF6-4E77-BA9A-59BE4B863B7D}"/>
          </ac:spMkLst>
        </pc:spChg>
        <pc:spChg chg="add mod">
          <ac:chgData name="Stalin Jacob Wilson Packia Dhas" userId="050d7d71-3621-4503-95e8-1c9a9d962492" providerId="ADAL" clId="{3FBC77E1-FE42-4F9E-B4B2-3759F3328945}" dt="2026-04-28T00:25:35.275" v="19172"/>
          <ac:spMkLst>
            <pc:docMk/>
            <pc:sldMk cId="1615624483" sldId="946"/>
            <ac:spMk id="26" creationId="{7A99E588-F0B8-41F7-9E41-E3BF1C4B11FC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9:58.593" v="21592" actId="47"/>
        <pc:sldMkLst>
          <pc:docMk/>
          <pc:sldMk cId="2413843474" sldId="947"/>
        </pc:sldMkLst>
        <pc:spChg chg="mod">
          <ac:chgData name="Stalin Jacob Wilson Packia Dhas" userId="050d7d71-3621-4503-95e8-1c9a9d962492" providerId="ADAL" clId="{3FBC77E1-FE42-4F9E-B4B2-3759F3328945}" dt="2026-04-28T00:27:17.902" v="21473" actId="404"/>
          <ac:spMkLst>
            <pc:docMk/>
            <pc:sldMk cId="2413843474" sldId="94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25:43.713" v="19177"/>
          <ac:spMkLst>
            <pc:docMk/>
            <pc:sldMk cId="2413843474" sldId="94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25:43.729" v="19188"/>
          <ac:spMkLst>
            <pc:docMk/>
            <pc:sldMk cId="2413843474" sldId="947"/>
            <ac:spMk id="4" creationId="{883D1C64-1FBF-4590-99CF-5DCB76720749}"/>
          </ac:spMkLst>
        </pc:spChg>
        <pc:spChg chg="add mod">
          <ac:chgData name="Stalin Jacob Wilson Packia Dhas" userId="050d7d71-3621-4503-95e8-1c9a9d962492" providerId="ADAL" clId="{3FBC77E1-FE42-4F9E-B4B2-3759F3328945}" dt="2026-04-28T00:25:43.738" v="19200"/>
          <ac:spMkLst>
            <pc:docMk/>
            <pc:sldMk cId="2413843474" sldId="947"/>
            <ac:spMk id="5" creationId="{B9DD5D88-F9D0-49D6-8CE5-00A983B599A1}"/>
          </ac:spMkLst>
        </pc:spChg>
        <pc:spChg chg="add mod">
          <ac:chgData name="Stalin Jacob Wilson Packia Dhas" userId="050d7d71-3621-4503-95e8-1c9a9d962492" providerId="ADAL" clId="{3FBC77E1-FE42-4F9E-B4B2-3759F3328945}" dt="2026-04-28T00:25:43.742" v="19207"/>
          <ac:spMkLst>
            <pc:docMk/>
            <pc:sldMk cId="2413843474" sldId="947"/>
            <ac:spMk id="6" creationId="{B39109F6-8849-4563-924F-689DC9CD71DB}"/>
          </ac:spMkLst>
        </pc:spChg>
        <pc:spChg chg="add mod">
          <ac:chgData name="Stalin Jacob Wilson Packia Dhas" userId="050d7d71-3621-4503-95e8-1c9a9d962492" providerId="ADAL" clId="{3FBC77E1-FE42-4F9E-B4B2-3759F3328945}" dt="2026-04-28T00:25:43.746" v="19214"/>
          <ac:spMkLst>
            <pc:docMk/>
            <pc:sldMk cId="2413843474" sldId="947"/>
            <ac:spMk id="7" creationId="{801DA2AE-3207-4BA2-96CE-CFB4AE49BC1B}"/>
          </ac:spMkLst>
        </pc:spChg>
        <pc:spChg chg="add mod">
          <ac:chgData name="Stalin Jacob Wilson Packia Dhas" userId="050d7d71-3621-4503-95e8-1c9a9d962492" providerId="ADAL" clId="{3FBC77E1-FE42-4F9E-B4B2-3759F3328945}" dt="2026-04-28T00:25:43.753" v="19223"/>
          <ac:spMkLst>
            <pc:docMk/>
            <pc:sldMk cId="2413843474" sldId="947"/>
            <ac:spMk id="8" creationId="{4DDDDDE2-412B-4F86-B7AA-77985F13307A}"/>
          </ac:spMkLst>
        </pc:spChg>
        <pc:spChg chg="add mod">
          <ac:chgData name="Stalin Jacob Wilson Packia Dhas" userId="050d7d71-3621-4503-95e8-1c9a9d962492" providerId="ADAL" clId="{3FBC77E1-FE42-4F9E-B4B2-3759F3328945}" dt="2026-04-28T00:25:43.831" v="19230"/>
          <ac:spMkLst>
            <pc:docMk/>
            <pc:sldMk cId="2413843474" sldId="947"/>
            <ac:spMk id="9" creationId="{AF4113ED-DD5F-46B4-B206-2EC305908557}"/>
          </ac:spMkLst>
        </pc:spChg>
        <pc:spChg chg="add mod">
          <ac:chgData name="Stalin Jacob Wilson Packia Dhas" userId="050d7d71-3621-4503-95e8-1c9a9d962492" providerId="ADAL" clId="{3FBC77E1-FE42-4F9E-B4B2-3759F3328945}" dt="2026-04-28T00:25:43.846" v="19237"/>
          <ac:spMkLst>
            <pc:docMk/>
            <pc:sldMk cId="2413843474" sldId="947"/>
            <ac:spMk id="10" creationId="{E218E985-9788-41B1-8A69-A2C7169C779C}"/>
          </ac:spMkLst>
        </pc:spChg>
        <pc:spChg chg="add mod">
          <ac:chgData name="Stalin Jacob Wilson Packia Dhas" userId="050d7d71-3621-4503-95e8-1c9a9d962492" providerId="ADAL" clId="{3FBC77E1-FE42-4F9E-B4B2-3759F3328945}" dt="2026-04-28T00:25:43.878" v="19247"/>
          <ac:spMkLst>
            <pc:docMk/>
            <pc:sldMk cId="2413843474" sldId="947"/>
            <ac:spMk id="11" creationId="{E8267A91-2B0C-4AF2-A8AF-73F5ABAEA53A}"/>
          </ac:spMkLst>
        </pc:spChg>
        <pc:spChg chg="add mod">
          <ac:chgData name="Stalin Jacob Wilson Packia Dhas" userId="050d7d71-3621-4503-95e8-1c9a9d962492" providerId="ADAL" clId="{3FBC77E1-FE42-4F9E-B4B2-3759F3328945}" dt="2026-04-28T00:25:43.878" v="19256"/>
          <ac:spMkLst>
            <pc:docMk/>
            <pc:sldMk cId="2413843474" sldId="947"/>
            <ac:spMk id="12" creationId="{47B4AB84-8FBE-425A-A2DE-0C0336A02ED9}"/>
          </ac:spMkLst>
        </pc:spChg>
        <pc:spChg chg="add mod">
          <ac:chgData name="Stalin Jacob Wilson Packia Dhas" userId="050d7d71-3621-4503-95e8-1c9a9d962492" providerId="ADAL" clId="{3FBC77E1-FE42-4F9E-B4B2-3759F3328945}" dt="2026-04-28T00:25:43.894" v="19267"/>
          <ac:spMkLst>
            <pc:docMk/>
            <pc:sldMk cId="2413843474" sldId="947"/>
            <ac:spMk id="13" creationId="{2B34B146-8766-4794-89FB-A9B54214BDDF}"/>
          </ac:spMkLst>
        </pc:spChg>
        <pc:spChg chg="add mod">
          <ac:chgData name="Stalin Jacob Wilson Packia Dhas" userId="050d7d71-3621-4503-95e8-1c9a9d962492" providerId="ADAL" clId="{3FBC77E1-FE42-4F9E-B4B2-3759F3328945}" dt="2026-04-28T00:25:43.910" v="19277"/>
          <ac:spMkLst>
            <pc:docMk/>
            <pc:sldMk cId="2413843474" sldId="947"/>
            <ac:spMk id="14" creationId="{07921588-2731-4394-9B90-02775AC19F09}"/>
          </ac:spMkLst>
        </pc:spChg>
        <pc:spChg chg="add mod">
          <ac:chgData name="Stalin Jacob Wilson Packia Dhas" userId="050d7d71-3621-4503-95e8-1c9a9d962492" providerId="ADAL" clId="{3FBC77E1-FE42-4F9E-B4B2-3759F3328945}" dt="2026-04-28T00:25:43.913" v="19287"/>
          <ac:spMkLst>
            <pc:docMk/>
            <pc:sldMk cId="2413843474" sldId="947"/>
            <ac:spMk id="15" creationId="{BEE30CE9-5B1C-43D7-B930-5D449055D4D5}"/>
          </ac:spMkLst>
        </pc:spChg>
        <pc:spChg chg="add mod">
          <ac:chgData name="Stalin Jacob Wilson Packia Dhas" userId="050d7d71-3621-4503-95e8-1c9a9d962492" providerId="ADAL" clId="{3FBC77E1-FE42-4F9E-B4B2-3759F3328945}" dt="2026-04-28T00:25:43.925" v="19296"/>
          <ac:spMkLst>
            <pc:docMk/>
            <pc:sldMk cId="2413843474" sldId="947"/>
            <ac:spMk id="16" creationId="{55FFB556-9B56-4CA4-BFB3-65F0C4DA20E3}"/>
          </ac:spMkLst>
        </pc:spChg>
        <pc:spChg chg="add mod">
          <ac:chgData name="Stalin Jacob Wilson Packia Dhas" userId="050d7d71-3621-4503-95e8-1c9a9d962492" providerId="ADAL" clId="{3FBC77E1-FE42-4F9E-B4B2-3759F3328945}" dt="2026-04-28T00:25:43.925" v="19307"/>
          <ac:spMkLst>
            <pc:docMk/>
            <pc:sldMk cId="2413843474" sldId="947"/>
            <ac:spMk id="17" creationId="{91C65A80-8EA3-4B46-832B-2F785C8224F3}"/>
          </ac:spMkLst>
        </pc:spChg>
        <pc:spChg chg="add mod">
          <ac:chgData name="Stalin Jacob Wilson Packia Dhas" userId="050d7d71-3621-4503-95e8-1c9a9d962492" providerId="ADAL" clId="{3FBC77E1-FE42-4F9E-B4B2-3759F3328945}" dt="2026-04-28T00:25:43.941" v="19317"/>
          <ac:spMkLst>
            <pc:docMk/>
            <pc:sldMk cId="2413843474" sldId="947"/>
            <ac:spMk id="18" creationId="{0FA257E6-30BC-49FB-AF0E-C31576B3B993}"/>
          </ac:spMkLst>
        </pc:spChg>
        <pc:spChg chg="add mod">
          <ac:chgData name="Stalin Jacob Wilson Packia Dhas" userId="050d7d71-3621-4503-95e8-1c9a9d962492" providerId="ADAL" clId="{3FBC77E1-FE42-4F9E-B4B2-3759F3328945}" dt="2026-04-28T00:25:43.941" v="19327"/>
          <ac:spMkLst>
            <pc:docMk/>
            <pc:sldMk cId="2413843474" sldId="947"/>
            <ac:spMk id="19" creationId="{2147B024-8EFF-4F12-AEE5-937F77A49216}"/>
          </ac:spMkLst>
        </pc:spChg>
        <pc:spChg chg="add mod">
          <ac:chgData name="Stalin Jacob Wilson Packia Dhas" userId="050d7d71-3621-4503-95e8-1c9a9d962492" providerId="ADAL" clId="{3FBC77E1-FE42-4F9E-B4B2-3759F3328945}" dt="2026-04-28T00:25:43.957" v="19336"/>
          <ac:spMkLst>
            <pc:docMk/>
            <pc:sldMk cId="2413843474" sldId="947"/>
            <ac:spMk id="20" creationId="{6B7F7645-5C44-4494-94E6-DF9E277B1ACF}"/>
          </ac:spMkLst>
        </pc:spChg>
        <pc:spChg chg="add mod">
          <ac:chgData name="Stalin Jacob Wilson Packia Dhas" userId="050d7d71-3621-4503-95e8-1c9a9d962492" providerId="ADAL" clId="{3FBC77E1-FE42-4F9E-B4B2-3759F3328945}" dt="2026-04-28T00:25:43.973" v="19347"/>
          <ac:spMkLst>
            <pc:docMk/>
            <pc:sldMk cId="2413843474" sldId="947"/>
            <ac:spMk id="21" creationId="{6F879501-0429-4D97-B083-2B50ACC2ACB9}"/>
          </ac:spMkLst>
        </pc:spChg>
        <pc:spChg chg="add mod">
          <ac:chgData name="Stalin Jacob Wilson Packia Dhas" userId="050d7d71-3621-4503-95e8-1c9a9d962492" providerId="ADAL" clId="{3FBC77E1-FE42-4F9E-B4B2-3759F3328945}" dt="2026-04-28T00:25:43.973" v="19357"/>
          <ac:spMkLst>
            <pc:docMk/>
            <pc:sldMk cId="2413843474" sldId="947"/>
            <ac:spMk id="22" creationId="{5119F497-5DF8-4E3D-8BC5-95577026FE96}"/>
          </ac:spMkLst>
        </pc:spChg>
        <pc:spChg chg="add mod">
          <ac:chgData name="Stalin Jacob Wilson Packia Dhas" userId="050d7d71-3621-4503-95e8-1c9a9d962492" providerId="ADAL" clId="{3FBC77E1-FE42-4F9E-B4B2-3759F3328945}" dt="2026-04-28T00:25:43.989" v="19367"/>
          <ac:spMkLst>
            <pc:docMk/>
            <pc:sldMk cId="2413843474" sldId="947"/>
            <ac:spMk id="23" creationId="{2DE8DD24-59B0-4BB0-AB5A-ED983900E979}"/>
          </ac:spMkLst>
        </pc:spChg>
        <pc:spChg chg="add mod">
          <ac:chgData name="Stalin Jacob Wilson Packia Dhas" userId="050d7d71-3621-4503-95e8-1c9a9d962492" providerId="ADAL" clId="{3FBC77E1-FE42-4F9E-B4B2-3759F3328945}" dt="2026-04-28T00:25:44.005" v="19376"/>
          <ac:spMkLst>
            <pc:docMk/>
            <pc:sldMk cId="2413843474" sldId="947"/>
            <ac:spMk id="24" creationId="{4FC36931-6853-448F-A940-912A815461FA}"/>
          </ac:spMkLst>
        </pc:spChg>
        <pc:spChg chg="add mod">
          <ac:chgData name="Stalin Jacob Wilson Packia Dhas" userId="050d7d71-3621-4503-95e8-1c9a9d962492" providerId="ADAL" clId="{3FBC77E1-FE42-4F9E-B4B2-3759F3328945}" dt="2026-04-28T00:25:44.015" v="19387"/>
          <ac:spMkLst>
            <pc:docMk/>
            <pc:sldMk cId="2413843474" sldId="947"/>
            <ac:spMk id="25" creationId="{63262663-4D9A-4813-A4B5-18D11268F990}"/>
          </ac:spMkLst>
        </pc:spChg>
        <pc:spChg chg="add mod">
          <ac:chgData name="Stalin Jacob Wilson Packia Dhas" userId="050d7d71-3621-4503-95e8-1c9a9d962492" providerId="ADAL" clId="{3FBC77E1-FE42-4F9E-B4B2-3759F3328945}" dt="2026-04-28T00:25:44.025" v="19397"/>
          <ac:spMkLst>
            <pc:docMk/>
            <pc:sldMk cId="2413843474" sldId="947"/>
            <ac:spMk id="26" creationId="{D1560B6C-B022-48FF-87CF-084B0B9E9268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9:59.174" v="21593" actId="47"/>
        <pc:sldMkLst>
          <pc:docMk/>
          <pc:sldMk cId="1125354412" sldId="948"/>
        </pc:sldMkLst>
        <pc:spChg chg="mod">
          <ac:chgData name="Stalin Jacob Wilson Packia Dhas" userId="050d7d71-3621-4503-95e8-1c9a9d962492" providerId="ADAL" clId="{3FBC77E1-FE42-4F9E-B4B2-3759F3328945}" dt="2026-04-28T00:27:49.907" v="21477" actId="404"/>
          <ac:spMkLst>
            <pc:docMk/>
            <pc:sldMk cId="1125354412" sldId="94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25:45.749" v="19402"/>
          <ac:spMkLst>
            <pc:docMk/>
            <pc:sldMk cId="1125354412" sldId="94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25:45.765" v="19413"/>
          <ac:spMkLst>
            <pc:docMk/>
            <pc:sldMk cId="1125354412" sldId="948"/>
            <ac:spMk id="4" creationId="{85AD5AC5-D342-4640-A029-381395FC30E6}"/>
          </ac:spMkLst>
        </pc:spChg>
        <pc:spChg chg="add mod">
          <ac:chgData name="Stalin Jacob Wilson Packia Dhas" userId="050d7d71-3621-4503-95e8-1c9a9d962492" providerId="ADAL" clId="{3FBC77E1-FE42-4F9E-B4B2-3759F3328945}" dt="2026-04-28T00:25:45.765" v="19425"/>
          <ac:spMkLst>
            <pc:docMk/>
            <pc:sldMk cId="1125354412" sldId="948"/>
            <ac:spMk id="5" creationId="{F1FF336A-D7DE-4907-8DE5-FB2AD08EA00F}"/>
          </ac:spMkLst>
        </pc:spChg>
        <pc:spChg chg="add mod">
          <ac:chgData name="Stalin Jacob Wilson Packia Dhas" userId="050d7d71-3621-4503-95e8-1c9a9d962492" providerId="ADAL" clId="{3FBC77E1-FE42-4F9E-B4B2-3759F3328945}" dt="2026-04-28T00:25:45.765" v="19432"/>
          <ac:spMkLst>
            <pc:docMk/>
            <pc:sldMk cId="1125354412" sldId="948"/>
            <ac:spMk id="6" creationId="{9BFD4404-6734-4F4E-B059-312A49EEA4A7}"/>
          </ac:spMkLst>
        </pc:spChg>
        <pc:spChg chg="add mod">
          <ac:chgData name="Stalin Jacob Wilson Packia Dhas" userId="050d7d71-3621-4503-95e8-1c9a9d962492" providerId="ADAL" clId="{3FBC77E1-FE42-4F9E-B4B2-3759F3328945}" dt="2026-04-28T00:25:45.780" v="19439"/>
          <ac:spMkLst>
            <pc:docMk/>
            <pc:sldMk cId="1125354412" sldId="948"/>
            <ac:spMk id="7" creationId="{B42BE646-438A-4ECC-B0C1-5D79F8B83BDA}"/>
          </ac:spMkLst>
        </pc:spChg>
        <pc:spChg chg="add mod">
          <ac:chgData name="Stalin Jacob Wilson Packia Dhas" userId="050d7d71-3621-4503-95e8-1c9a9d962492" providerId="ADAL" clId="{3FBC77E1-FE42-4F9E-B4B2-3759F3328945}" dt="2026-04-28T00:25:45.796" v="19446"/>
          <ac:spMkLst>
            <pc:docMk/>
            <pc:sldMk cId="1125354412" sldId="948"/>
            <ac:spMk id="8" creationId="{5B47ED51-D799-4AB8-9460-97536718AD2C}"/>
          </ac:spMkLst>
        </pc:spChg>
        <pc:spChg chg="add mod">
          <ac:chgData name="Stalin Jacob Wilson Packia Dhas" userId="050d7d71-3621-4503-95e8-1c9a9d962492" providerId="ADAL" clId="{3FBC77E1-FE42-4F9E-B4B2-3759F3328945}" dt="2026-04-28T00:25:45.815" v="19453"/>
          <ac:spMkLst>
            <pc:docMk/>
            <pc:sldMk cId="1125354412" sldId="948"/>
            <ac:spMk id="9" creationId="{24765D73-F225-42A5-8CB9-17847E1D31F8}"/>
          </ac:spMkLst>
        </pc:spChg>
        <pc:spChg chg="add mod">
          <ac:chgData name="Stalin Jacob Wilson Packia Dhas" userId="050d7d71-3621-4503-95e8-1c9a9d962492" providerId="ADAL" clId="{3FBC77E1-FE42-4F9E-B4B2-3759F3328945}" dt="2026-04-28T00:25:45.838" v="19463"/>
          <ac:spMkLst>
            <pc:docMk/>
            <pc:sldMk cId="1125354412" sldId="948"/>
            <ac:spMk id="10" creationId="{0C1853E9-0F96-4BD0-9647-BD26CC5D2DCD}"/>
          </ac:spMkLst>
        </pc:spChg>
        <pc:spChg chg="add mod">
          <ac:chgData name="Stalin Jacob Wilson Packia Dhas" userId="050d7d71-3621-4503-95e8-1c9a9d962492" providerId="ADAL" clId="{3FBC77E1-FE42-4F9E-B4B2-3759F3328945}" dt="2026-04-28T00:25:45.847" v="19472"/>
          <ac:spMkLst>
            <pc:docMk/>
            <pc:sldMk cId="1125354412" sldId="948"/>
            <ac:spMk id="11" creationId="{E192398A-F00E-4D1C-B4F1-461029CDB178}"/>
          </ac:spMkLst>
        </pc:spChg>
        <pc:spChg chg="add mod">
          <ac:chgData name="Stalin Jacob Wilson Packia Dhas" userId="050d7d71-3621-4503-95e8-1c9a9d962492" providerId="ADAL" clId="{3FBC77E1-FE42-4F9E-B4B2-3759F3328945}" dt="2026-04-28T00:25:45.853" v="19483"/>
          <ac:spMkLst>
            <pc:docMk/>
            <pc:sldMk cId="1125354412" sldId="948"/>
            <ac:spMk id="12" creationId="{84B4C13D-07E3-432A-9D99-FF26BA9A28FC}"/>
          </ac:spMkLst>
        </pc:spChg>
        <pc:spChg chg="add mod">
          <ac:chgData name="Stalin Jacob Wilson Packia Dhas" userId="050d7d71-3621-4503-95e8-1c9a9d962492" providerId="ADAL" clId="{3FBC77E1-FE42-4F9E-B4B2-3759F3328945}" dt="2026-04-28T00:25:45.859" v="19493"/>
          <ac:spMkLst>
            <pc:docMk/>
            <pc:sldMk cId="1125354412" sldId="948"/>
            <ac:spMk id="13" creationId="{1A7FE39D-4F04-46FF-A99E-968469012E24}"/>
          </ac:spMkLst>
        </pc:spChg>
        <pc:spChg chg="add mod">
          <ac:chgData name="Stalin Jacob Wilson Packia Dhas" userId="050d7d71-3621-4503-95e8-1c9a9d962492" providerId="ADAL" clId="{3FBC77E1-FE42-4F9E-B4B2-3759F3328945}" dt="2026-04-28T00:25:45.859" v="19503"/>
          <ac:spMkLst>
            <pc:docMk/>
            <pc:sldMk cId="1125354412" sldId="948"/>
            <ac:spMk id="14" creationId="{8CAF11FF-811F-4504-9953-E6E73404B631}"/>
          </ac:spMkLst>
        </pc:spChg>
        <pc:spChg chg="add mod">
          <ac:chgData name="Stalin Jacob Wilson Packia Dhas" userId="050d7d71-3621-4503-95e8-1c9a9d962492" providerId="ADAL" clId="{3FBC77E1-FE42-4F9E-B4B2-3759F3328945}" dt="2026-04-28T00:25:45.859" v="19512"/>
          <ac:spMkLst>
            <pc:docMk/>
            <pc:sldMk cId="1125354412" sldId="948"/>
            <ac:spMk id="15" creationId="{35B94844-3BC5-40AE-A5F6-E41FD4D6F217}"/>
          </ac:spMkLst>
        </pc:spChg>
        <pc:spChg chg="add mod">
          <ac:chgData name="Stalin Jacob Wilson Packia Dhas" userId="050d7d71-3621-4503-95e8-1c9a9d962492" providerId="ADAL" clId="{3FBC77E1-FE42-4F9E-B4B2-3759F3328945}" dt="2026-04-28T00:25:45.875" v="19523"/>
          <ac:spMkLst>
            <pc:docMk/>
            <pc:sldMk cId="1125354412" sldId="948"/>
            <ac:spMk id="16" creationId="{5E5EC585-351E-4FBA-87D0-A06A1C9D3F8C}"/>
          </ac:spMkLst>
        </pc:spChg>
        <pc:spChg chg="add mod">
          <ac:chgData name="Stalin Jacob Wilson Packia Dhas" userId="050d7d71-3621-4503-95e8-1c9a9d962492" providerId="ADAL" clId="{3FBC77E1-FE42-4F9E-B4B2-3759F3328945}" dt="2026-04-28T00:25:45.875" v="19533"/>
          <ac:spMkLst>
            <pc:docMk/>
            <pc:sldMk cId="1125354412" sldId="948"/>
            <ac:spMk id="17" creationId="{C6E257B0-4738-402F-8FC8-6DB7690A402C}"/>
          </ac:spMkLst>
        </pc:spChg>
        <pc:spChg chg="add mod">
          <ac:chgData name="Stalin Jacob Wilson Packia Dhas" userId="050d7d71-3621-4503-95e8-1c9a9d962492" providerId="ADAL" clId="{3FBC77E1-FE42-4F9E-B4B2-3759F3328945}" dt="2026-04-28T00:25:45.875" v="19543"/>
          <ac:spMkLst>
            <pc:docMk/>
            <pc:sldMk cId="1125354412" sldId="948"/>
            <ac:spMk id="18" creationId="{A806CEB9-0A20-4C54-96C9-6620B66E09E8}"/>
          </ac:spMkLst>
        </pc:spChg>
        <pc:spChg chg="add mod">
          <ac:chgData name="Stalin Jacob Wilson Packia Dhas" userId="050d7d71-3621-4503-95e8-1c9a9d962492" providerId="ADAL" clId="{3FBC77E1-FE42-4F9E-B4B2-3759F3328945}" dt="2026-04-28T00:25:45.891" v="19552"/>
          <ac:spMkLst>
            <pc:docMk/>
            <pc:sldMk cId="1125354412" sldId="948"/>
            <ac:spMk id="19" creationId="{C5DCA9B7-EB43-4F44-BFD5-2C32C80C1E45}"/>
          </ac:spMkLst>
        </pc:spChg>
        <pc:spChg chg="add mod">
          <ac:chgData name="Stalin Jacob Wilson Packia Dhas" userId="050d7d71-3621-4503-95e8-1c9a9d962492" providerId="ADAL" clId="{3FBC77E1-FE42-4F9E-B4B2-3759F3328945}" dt="2026-04-28T00:25:45.891" v="19563"/>
          <ac:spMkLst>
            <pc:docMk/>
            <pc:sldMk cId="1125354412" sldId="948"/>
            <ac:spMk id="20" creationId="{C57020AB-E556-4B89-A636-F60E4F63B722}"/>
          </ac:spMkLst>
        </pc:spChg>
        <pc:spChg chg="add mod">
          <ac:chgData name="Stalin Jacob Wilson Packia Dhas" userId="050d7d71-3621-4503-95e8-1c9a9d962492" providerId="ADAL" clId="{3FBC77E1-FE42-4F9E-B4B2-3759F3328945}" dt="2026-04-28T00:25:45.913" v="19573"/>
          <ac:spMkLst>
            <pc:docMk/>
            <pc:sldMk cId="1125354412" sldId="948"/>
            <ac:spMk id="21" creationId="{3D3518F8-8061-41C3-883A-F52F0B37BA9E}"/>
          </ac:spMkLst>
        </pc:spChg>
        <pc:spChg chg="add mod">
          <ac:chgData name="Stalin Jacob Wilson Packia Dhas" userId="050d7d71-3621-4503-95e8-1c9a9d962492" providerId="ADAL" clId="{3FBC77E1-FE42-4F9E-B4B2-3759F3328945}" dt="2026-04-28T00:25:45.924" v="19583"/>
          <ac:spMkLst>
            <pc:docMk/>
            <pc:sldMk cId="1125354412" sldId="948"/>
            <ac:spMk id="22" creationId="{B32A47BF-8C34-4028-BD90-0CEAD8D6EC4E}"/>
          </ac:spMkLst>
        </pc:spChg>
        <pc:spChg chg="add mod">
          <ac:chgData name="Stalin Jacob Wilson Packia Dhas" userId="050d7d71-3621-4503-95e8-1c9a9d962492" providerId="ADAL" clId="{3FBC77E1-FE42-4F9E-B4B2-3759F3328945}" dt="2026-04-28T00:25:45.924" v="19592"/>
          <ac:spMkLst>
            <pc:docMk/>
            <pc:sldMk cId="1125354412" sldId="948"/>
            <ac:spMk id="23" creationId="{B65E625A-6EC7-4DA4-97DD-20428D0628CE}"/>
          </ac:spMkLst>
        </pc:spChg>
        <pc:spChg chg="add mod">
          <ac:chgData name="Stalin Jacob Wilson Packia Dhas" userId="050d7d71-3621-4503-95e8-1c9a9d962492" providerId="ADAL" clId="{3FBC77E1-FE42-4F9E-B4B2-3759F3328945}" dt="2026-04-28T00:25:45.938" v="19603"/>
          <ac:spMkLst>
            <pc:docMk/>
            <pc:sldMk cId="1125354412" sldId="948"/>
            <ac:spMk id="24" creationId="{8FAE92DE-3CAA-4A2E-B1EF-C9D283B6A77F}"/>
          </ac:spMkLst>
        </pc:spChg>
        <pc:spChg chg="add mod">
          <ac:chgData name="Stalin Jacob Wilson Packia Dhas" userId="050d7d71-3621-4503-95e8-1c9a9d962492" providerId="ADAL" clId="{3FBC77E1-FE42-4F9E-B4B2-3759F3328945}" dt="2026-04-28T00:25:45.946" v="19613"/>
          <ac:spMkLst>
            <pc:docMk/>
            <pc:sldMk cId="1125354412" sldId="948"/>
            <ac:spMk id="25" creationId="{6E706531-F8E8-409D-A1DC-BF9CED87A116}"/>
          </ac:spMkLst>
        </pc:spChg>
        <pc:spChg chg="add mod">
          <ac:chgData name="Stalin Jacob Wilson Packia Dhas" userId="050d7d71-3621-4503-95e8-1c9a9d962492" providerId="ADAL" clId="{3FBC77E1-FE42-4F9E-B4B2-3759F3328945}" dt="2026-04-28T00:25:46.003" v="19629"/>
          <ac:spMkLst>
            <pc:docMk/>
            <pc:sldMk cId="1125354412" sldId="948"/>
            <ac:spMk id="26" creationId="{6AE2A12D-CFFC-4465-9C69-5824CE5571FD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9:59.338" v="21594" actId="47"/>
        <pc:sldMkLst>
          <pc:docMk/>
          <pc:sldMk cId="1712241696" sldId="949"/>
        </pc:sldMkLst>
        <pc:spChg chg="mod">
          <ac:chgData name="Stalin Jacob Wilson Packia Dhas" userId="050d7d71-3621-4503-95e8-1c9a9d962492" providerId="ADAL" clId="{3FBC77E1-FE42-4F9E-B4B2-3759F3328945}" dt="2026-04-28T00:28:01.400" v="21481" actId="1076"/>
          <ac:spMkLst>
            <pc:docMk/>
            <pc:sldMk cId="1712241696" sldId="94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25:52.285" v="19634"/>
          <ac:spMkLst>
            <pc:docMk/>
            <pc:sldMk cId="1712241696" sldId="94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25:52.304" v="19645"/>
          <ac:spMkLst>
            <pc:docMk/>
            <pc:sldMk cId="1712241696" sldId="949"/>
            <ac:spMk id="4" creationId="{70B85571-B201-45BA-A6AD-12714A08E942}"/>
          </ac:spMkLst>
        </pc:spChg>
        <pc:spChg chg="add mod">
          <ac:chgData name="Stalin Jacob Wilson Packia Dhas" userId="050d7d71-3621-4503-95e8-1c9a9d962492" providerId="ADAL" clId="{3FBC77E1-FE42-4F9E-B4B2-3759F3328945}" dt="2026-04-28T00:25:52.312" v="19657"/>
          <ac:spMkLst>
            <pc:docMk/>
            <pc:sldMk cId="1712241696" sldId="949"/>
            <ac:spMk id="5" creationId="{6D09D937-B2A7-421C-A7C0-FD2EC4FAB0CD}"/>
          </ac:spMkLst>
        </pc:spChg>
        <pc:spChg chg="add mod">
          <ac:chgData name="Stalin Jacob Wilson Packia Dhas" userId="050d7d71-3621-4503-95e8-1c9a9d962492" providerId="ADAL" clId="{3FBC77E1-FE42-4F9E-B4B2-3759F3328945}" dt="2026-04-28T00:25:52.319" v="19664"/>
          <ac:spMkLst>
            <pc:docMk/>
            <pc:sldMk cId="1712241696" sldId="949"/>
            <ac:spMk id="6" creationId="{1365B106-5CBC-4434-BC76-21E4CB79DF93}"/>
          </ac:spMkLst>
        </pc:spChg>
        <pc:spChg chg="add mod">
          <ac:chgData name="Stalin Jacob Wilson Packia Dhas" userId="050d7d71-3621-4503-95e8-1c9a9d962492" providerId="ADAL" clId="{3FBC77E1-FE42-4F9E-B4B2-3759F3328945}" dt="2026-04-28T00:25:52.325" v="19671"/>
          <ac:spMkLst>
            <pc:docMk/>
            <pc:sldMk cId="1712241696" sldId="949"/>
            <ac:spMk id="7" creationId="{275C2190-52D5-4355-A1D9-51A4BA288562}"/>
          </ac:spMkLst>
        </pc:spChg>
        <pc:spChg chg="add mod">
          <ac:chgData name="Stalin Jacob Wilson Packia Dhas" userId="050d7d71-3621-4503-95e8-1c9a9d962492" providerId="ADAL" clId="{3FBC77E1-FE42-4F9E-B4B2-3759F3328945}" dt="2026-04-28T00:25:52.332" v="19680"/>
          <ac:spMkLst>
            <pc:docMk/>
            <pc:sldMk cId="1712241696" sldId="949"/>
            <ac:spMk id="8" creationId="{BA66566B-D7E0-416D-AFDA-02ACCE3173C5}"/>
          </ac:spMkLst>
        </pc:spChg>
        <pc:spChg chg="add mod">
          <ac:chgData name="Stalin Jacob Wilson Packia Dhas" userId="050d7d71-3621-4503-95e8-1c9a9d962492" providerId="ADAL" clId="{3FBC77E1-FE42-4F9E-B4B2-3759F3328945}" dt="2026-04-28T00:25:52.351" v="19687"/>
          <ac:spMkLst>
            <pc:docMk/>
            <pc:sldMk cId="1712241696" sldId="949"/>
            <ac:spMk id="9" creationId="{AA9297C1-C563-4CB4-BC76-D6BB76F636DE}"/>
          </ac:spMkLst>
        </pc:spChg>
        <pc:spChg chg="add mod">
          <ac:chgData name="Stalin Jacob Wilson Packia Dhas" userId="050d7d71-3621-4503-95e8-1c9a9d962492" providerId="ADAL" clId="{3FBC77E1-FE42-4F9E-B4B2-3759F3328945}" dt="2026-04-28T00:25:52.372" v="19694"/>
          <ac:spMkLst>
            <pc:docMk/>
            <pc:sldMk cId="1712241696" sldId="949"/>
            <ac:spMk id="10" creationId="{6AC6A851-5320-4C4F-A919-7E5735821CC3}"/>
          </ac:spMkLst>
        </pc:spChg>
        <pc:spChg chg="add mod">
          <ac:chgData name="Stalin Jacob Wilson Packia Dhas" userId="050d7d71-3621-4503-95e8-1c9a9d962492" providerId="ADAL" clId="{3FBC77E1-FE42-4F9E-B4B2-3759F3328945}" dt="2026-04-28T00:25:52.393" v="19704"/>
          <ac:spMkLst>
            <pc:docMk/>
            <pc:sldMk cId="1712241696" sldId="949"/>
            <ac:spMk id="11" creationId="{A10BA76C-F1D0-48CC-A443-D2E67B017204}"/>
          </ac:spMkLst>
        </pc:spChg>
        <pc:spChg chg="add mod">
          <ac:chgData name="Stalin Jacob Wilson Packia Dhas" userId="050d7d71-3621-4503-95e8-1c9a9d962492" providerId="ADAL" clId="{3FBC77E1-FE42-4F9E-B4B2-3759F3328945}" dt="2026-04-28T00:25:52.406" v="19713"/>
          <ac:spMkLst>
            <pc:docMk/>
            <pc:sldMk cId="1712241696" sldId="949"/>
            <ac:spMk id="12" creationId="{0A5F006E-A956-4CBD-B49A-2F5DB0EC5A2A}"/>
          </ac:spMkLst>
        </pc:spChg>
        <pc:spChg chg="add mod">
          <ac:chgData name="Stalin Jacob Wilson Packia Dhas" userId="050d7d71-3621-4503-95e8-1c9a9d962492" providerId="ADAL" clId="{3FBC77E1-FE42-4F9E-B4B2-3759F3328945}" dt="2026-04-28T00:25:52.420" v="19724"/>
          <ac:spMkLst>
            <pc:docMk/>
            <pc:sldMk cId="1712241696" sldId="949"/>
            <ac:spMk id="13" creationId="{E1963B43-99BD-4F89-BDD8-9AC7BE253860}"/>
          </ac:spMkLst>
        </pc:spChg>
        <pc:spChg chg="add mod">
          <ac:chgData name="Stalin Jacob Wilson Packia Dhas" userId="050d7d71-3621-4503-95e8-1c9a9d962492" providerId="ADAL" clId="{3FBC77E1-FE42-4F9E-B4B2-3759F3328945}" dt="2026-04-28T00:25:52.430" v="19734"/>
          <ac:spMkLst>
            <pc:docMk/>
            <pc:sldMk cId="1712241696" sldId="949"/>
            <ac:spMk id="14" creationId="{20E8CE23-8F31-44E9-B3CB-CA4F1512A394}"/>
          </ac:spMkLst>
        </pc:spChg>
        <pc:spChg chg="add mod">
          <ac:chgData name="Stalin Jacob Wilson Packia Dhas" userId="050d7d71-3621-4503-95e8-1c9a9d962492" providerId="ADAL" clId="{3FBC77E1-FE42-4F9E-B4B2-3759F3328945}" dt="2026-04-28T00:25:52.438" v="19744"/>
          <ac:spMkLst>
            <pc:docMk/>
            <pc:sldMk cId="1712241696" sldId="949"/>
            <ac:spMk id="15" creationId="{102F51F0-4A9B-4A3B-8D6A-B879F0C12730}"/>
          </ac:spMkLst>
        </pc:spChg>
        <pc:spChg chg="add mod">
          <ac:chgData name="Stalin Jacob Wilson Packia Dhas" userId="050d7d71-3621-4503-95e8-1c9a9d962492" providerId="ADAL" clId="{3FBC77E1-FE42-4F9E-B4B2-3759F3328945}" dt="2026-04-28T00:25:52.438" v="19753"/>
          <ac:spMkLst>
            <pc:docMk/>
            <pc:sldMk cId="1712241696" sldId="949"/>
            <ac:spMk id="16" creationId="{39CDECDA-DEC6-4D37-8862-9991DC6C5F30}"/>
          </ac:spMkLst>
        </pc:spChg>
        <pc:spChg chg="add mod">
          <ac:chgData name="Stalin Jacob Wilson Packia Dhas" userId="050d7d71-3621-4503-95e8-1c9a9d962492" providerId="ADAL" clId="{3FBC77E1-FE42-4F9E-B4B2-3759F3328945}" dt="2026-04-28T00:25:52.454" v="19764"/>
          <ac:spMkLst>
            <pc:docMk/>
            <pc:sldMk cId="1712241696" sldId="949"/>
            <ac:spMk id="17" creationId="{D0DF7AF9-0B2D-41A9-A822-DFC34DAC4177}"/>
          </ac:spMkLst>
        </pc:spChg>
        <pc:spChg chg="add mod">
          <ac:chgData name="Stalin Jacob Wilson Packia Dhas" userId="050d7d71-3621-4503-95e8-1c9a9d962492" providerId="ADAL" clId="{3FBC77E1-FE42-4F9E-B4B2-3759F3328945}" dt="2026-04-28T00:25:52.454" v="19774"/>
          <ac:spMkLst>
            <pc:docMk/>
            <pc:sldMk cId="1712241696" sldId="949"/>
            <ac:spMk id="18" creationId="{5327E117-3E8D-4F88-8400-91C47B66B313}"/>
          </ac:spMkLst>
        </pc:spChg>
        <pc:spChg chg="add mod">
          <ac:chgData name="Stalin Jacob Wilson Packia Dhas" userId="050d7d71-3621-4503-95e8-1c9a9d962492" providerId="ADAL" clId="{3FBC77E1-FE42-4F9E-B4B2-3759F3328945}" dt="2026-04-28T00:25:52.470" v="19784"/>
          <ac:spMkLst>
            <pc:docMk/>
            <pc:sldMk cId="1712241696" sldId="949"/>
            <ac:spMk id="19" creationId="{4D490DF3-B06E-4D8D-BDAE-C74C5A27ABFB}"/>
          </ac:spMkLst>
        </pc:spChg>
        <pc:spChg chg="add mod">
          <ac:chgData name="Stalin Jacob Wilson Packia Dhas" userId="050d7d71-3621-4503-95e8-1c9a9d962492" providerId="ADAL" clId="{3FBC77E1-FE42-4F9E-B4B2-3759F3328945}" dt="2026-04-28T00:25:52.485" v="19793"/>
          <ac:spMkLst>
            <pc:docMk/>
            <pc:sldMk cId="1712241696" sldId="949"/>
            <ac:spMk id="20" creationId="{017D7092-9642-4D5C-A0DE-631B312D342A}"/>
          </ac:spMkLst>
        </pc:spChg>
        <pc:spChg chg="add mod">
          <ac:chgData name="Stalin Jacob Wilson Packia Dhas" userId="050d7d71-3621-4503-95e8-1c9a9d962492" providerId="ADAL" clId="{3FBC77E1-FE42-4F9E-B4B2-3759F3328945}" dt="2026-04-28T00:25:52.485" v="19804"/>
          <ac:spMkLst>
            <pc:docMk/>
            <pc:sldMk cId="1712241696" sldId="949"/>
            <ac:spMk id="21" creationId="{D9CBE947-D138-4EE7-8C92-21AF7040216C}"/>
          </ac:spMkLst>
        </pc:spChg>
        <pc:spChg chg="add mod">
          <ac:chgData name="Stalin Jacob Wilson Packia Dhas" userId="050d7d71-3621-4503-95e8-1c9a9d962492" providerId="ADAL" clId="{3FBC77E1-FE42-4F9E-B4B2-3759F3328945}" dt="2026-04-28T00:25:52.501" v="19814"/>
          <ac:spMkLst>
            <pc:docMk/>
            <pc:sldMk cId="1712241696" sldId="949"/>
            <ac:spMk id="22" creationId="{101770C0-6D2F-4166-B0B6-C068DC007147}"/>
          </ac:spMkLst>
        </pc:spChg>
        <pc:spChg chg="add mod">
          <ac:chgData name="Stalin Jacob Wilson Packia Dhas" userId="050d7d71-3621-4503-95e8-1c9a9d962492" providerId="ADAL" clId="{3FBC77E1-FE42-4F9E-B4B2-3759F3328945}" dt="2026-04-28T00:25:52.501" v="19824"/>
          <ac:spMkLst>
            <pc:docMk/>
            <pc:sldMk cId="1712241696" sldId="949"/>
            <ac:spMk id="23" creationId="{8E0AB4C4-8D14-45F8-A7C3-9F50B4EACC21}"/>
          </ac:spMkLst>
        </pc:spChg>
        <pc:spChg chg="add mod">
          <ac:chgData name="Stalin Jacob Wilson Packia Dhas" userId="050d7d71-3621-4503-95e8-1c9a9d962492" providerId="ADAL" clId="{3FBC77E1-FE42-4F9E-B4B2-3759F3328945}" dt="2026-04-28T00:25:52.517" v="19833"/>
          <ac:spMkLst>
            <pc:docMk/>
            <pc:sldMk cId="1712241696" sldId="949"/>
            <ac:spMk id="24" creationId="{84D9BE00-6585-4C02-BBCB-9BC439F516A8}"/>
          </ac:spMkLst>
        </pc:spChg>
        <pc:spChg chg="add mod">
          <ac:chgData name="Stalin Jacob Wilson Packia Dhas" userId="050d7d71-3621-4503-95e8-1c9a9d962492" providerId="ADAL" clId="{3FBC77E1-FE42-4F9E-B4B2-3759F3328945}" dt="2026-04-28T00:25:52.534" v="19844"/>
          <ac:spMkLst>
            <pc:docMk/>
            <pc:sldMk cId="1712241696" sldId="949"/>
            <ac:spMk id="25" creationId="{33569D26-1B88-4B98-B40E-0F1E69CCBB62}"/>
          </ac:spMkLst>
        </pc:spChg>
        <pc:spChg chg="add mod">
          <ac:chgData name="Stalin Jacob Wilson Packia Dhas" userId="050d7d71-3621-4503-95e8-1c9a9d962492" providerId="ADAL" clId="{3FBC77E1-FE42-4F9E-B4B2-3759F3328945}" dt="2026-04-28T00:25:52.534" v="19854"/>
          <ac:spMkLst>
            <pc:docMk/>
            <pc:sldMk cId="1712241696" sldId="949"/>
            <ac:spMk id="26" creationId="{E6AAEC94-B8E8-4C2A-9051-2855E0900D3D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9:59.481" v="21595" actId="47"/>
        <pc:sldMkLst>
          <pc:docMk/>
          <pc:sldMk cId="416298742" sldId="950"/>
        </pc:sldMkLst>
        <pc:spChg chg="mod">
          <ac:chgData name="Stalin Jacob Wilson Packia Dhas" userId="050d7d71-3621-4503-95e8-1c9a9d962492" providerId="ADAL" clId="{3FBC77E1-FE42-4F9E-B4B2-3759F3328945}" dt="2026-04-28T00:28:33.517" v="21486" actId="1076"/>
          <ac:spMkLst>
            <pc:docMk/>
            <pc:sldMk cId="416298742" sldId="95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25:53.747" v="19859"/>
          <ac:spMkLst>
            <pc:docMk/>
            <pc:sldMk cId="416298742" sldId="95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25:53.755" v="19870"/>
          <ac:spMkLst>
            <pc:docMk/>
            <pc:sldMk cId="416298742" sldId="950"/>
            <ac:spMk id="4" creationId="{BB3D3501-FC97-4BE6-B3CA-A1695B2F2172}"/>
          </ac:spMkLst>
        </pc:spChg>
        <pc:spChg chg="add mod">
          <ac:chgData name="Stalin Jacob Wilson Packia Dhas" userId="050d7d71-3621-4503-95e8-1c9a9d962492" providerId="ADAL" clId="{3FBC77E1-FE42-4F9E-B4B2-3759F3328945}" dt="2026-04-28T00:25:53.769" v="19882"/>
          <ac:spMkLst>
            <pc:docMk/>
            <pc:sldMk cId="416298742" sldId="950"/>
            <ac:spMk id="5" creationId="{45B2C6B1-C74F-4D4E-BDF0-04412CFC1DBC}"/>
          </ac:spMkLst>
        </pc:spChg>
        <pc:spChg chg="add mod">
          <ac:chgData name="Stalin Jacob Wilson Packia Dhas" userId="050d7d71-3621-4503-95e8-1c9a9d962492" providerId="ADAL" clId="{3FBC77E1-FE42-4F9E-B4B2-3759F3328945}" dt="2026-04-28T00:25:53.785" v="19889"/>
          <ac:spMkLst>
            <pc:docMk/>
            <pc:sldMk cId="416298742" sldId="950"/>
            <ac:spMk id="6" creationId="{1745CE7E-4051-4901-AD55-2523B9C8AEB2}"/>
          </ac:spMkLst>
        </pc:spChg>
        <pc:spChg chg="add mod">
          <ac:chgData name="Stalin Jacob Wilson Packia Dhas" userId="050d7d71-3621-4503-95e8-1c9a9d962492" providerId="ADAL" clId="{3FBC77E1-FE42-4F9E-B4B2-3759F3328945}" dt="2026-04-28T00:25:53.785" v="19896"/>
          <ac:spMkLst>
            <pc:docMk/>
            <pc:sldMk cId="416298742" sldId="950"/>
            <ac:spMk id="7" creationId="{3962D66D-2942-49B7-A050-1C97B7EEDEBF}"/>
          </ac:spMkLst>
        </pc:spChg>
        <pc:spChg chg="add mod">
          <ac:chgData name="Stalin Jacob Wilson Packia Dhas" userId="050d7d71-3621-4503-95e8-1c9a9d962492" providerId="ADAL" clId="{3FBC77E1-FE42-4F9E-B4B2-3759F3328945}" dt="2026-04-28T00:25:53.801" v="19903"/>
          <ac:spMkLst>
            <pc:docMk/>
            <pc:sldMk cId="416298742" sldId="950"/>
            <ac:spMk id="8" creationId="{34ED05D5-190C-42B3-BFE7-7597DE830830}"/>
          </ac:spMkLst>
        </pc:spChg>
        <pc:spChg chg="add mod">
          <ac:chgData name="Stalin Jacob Wilson Packia Dhas" userId="050d7d71-3621-4503-95e8-1c9a9d962492" providerId="ADAL" clId="{3FBC77E1-FE42-4F9E-B4B2-3759F3328945}" dt="2026-04-28T00:25:53.834" v="19910"/>
          <ac:spMkLst>
            <pc:docMk/>
            <pc:sldMk cId="416298742" sldId="950"/>
            <ac:spMk id="9" creationId="{85556F4A-482C-4EA5-90D2-128B0FDEAB50}"/>
          </ac:spMkLst>
        </pc:spChg>
        <pc:spChg chg="add mod">
          <ac:chgData name="Stalin Jacob Wilson Packia Dhas" userId="050d7d71-3621-4503-95e8-1c9a9d962492" providerId="ADAL" clId="{3FBC77E1-FE42-4F9E-B4B2-3759F3328945}" dt="2026-04-28T00:25:53.850" v="19920"/>
          <ac:spMkLst>
            <pc:docMk/>
            <pc:sldMk cId="416298742" sldId="950"/>
            <ac:spMk id="10" creationId="{D8B4DA43-D096-4505-8429-0CE71DA03F21}"/>
          </ac:spMkLst>
        </pc:spChg>
        <pc:spChg chg="add mod">
          <ac:chgData name="Stalin Jacob Wilson Packia Dhas" userId="050d7d71-3621-4503-95e8-1c9a9d962492" providerId="ADAL" clId="{3FBC77E1-FE42-4F9E-B4B2-3759F3328945}" dt="2026-04-28T00:25:53.864" v="19929"/>
          <ac:spMkLst>
            <pc:docMk/>
            <pc:sldMk cId="416298742" sldId="950"/>
            <ac:spMk id="11" creationId="{58A05880-D9A7-48B3-AC11-7D74296F0162}"/>
          </ac:spMkLst>
        </pc:spChg>
        <pc:spChg chg="add mod">
          <ac:chgData name="Stalin Jacob Wilson Packia Dhas" userId="050d7d71-3621-4503-95e8-1c9a9d962492" providerId="ADAL" clId="{3FBC77E1-FE42-4F9E-B4B2-3759F3328945}" dt="2026-04-28T00:25:53.875" v="19940"/>
          <ac:spMkLst>
            <pc:docMk/>
            <pc:sldMk cId="416298742" sldId="950"/>
            <ac:spMk id="12" creationId="{E9F9ECD2-5D41-4811-821A-08FB68E1FE33}"/>
          </ac:spMkLst>
        </pc:spChg>
        <pc:spChg chg="add mod">
          <ac:chgData name="Stalin Jacob Wilson Packia Dhas" userId="050d7d71-3621-4503-95e8-1c9a9d962492" providerId="ADAL" clId="{3FBC77E1-FE42-4F9E-B4B2-3759F3328945}" dt="2026-04-28T00:25:53.885" v="19950"/>
          <ac:spMkLst>
            <pc:docMk/>
            <pc:sldMk cId="416298742" sldId="950"/>
            <ac:spMk id="13" creationId="{BB45DE9B-02F9-472E-B7CA-363644E37C0D}"/>
          </ac:spMkLst>
        </pc:spChg>
        <pc:spChg chg="add mod">
          <ac:chgData name="Stalin Jacob Wilson Packia Dhas" userId="050d7d71-3621-4503-95e8-1c9a9d962492" providerId="ADAL" clId="{3FBC77E1-FE42-4F9E-B4B2-3759F3328945}" dt="2026-04-28T00:25:53.897" v="19960"/>
          <ac:spMkLst>
            <pc:docMk/>
            <pc:sldMk cId="416298742" sldId="950"/>
            <ac:spMk id="14" creationId="{DCB743ED-3F9B-4ECA-B893-3BE61CD1E156}"/>
          </ac:spMkLst>
        </pc:spChg>
        <pc:spChg chg="add mod">
          <ac:chgData name="Stalin Jacob Wilson Packia Dhas" userId="050d7d71-3621-4503-95e8-1c9a9d962492" providerId="ADAL" clId="{3FBC77E1-FE42-4F9E-B4B2-3759F3328945}" dt="2026-04-28T00:25:53.906" v="19969"/>
          <ac:spMkLst>
            <pc:docMk/>
            <pc:sldMk cId="416298742" sldId="950"/>
            <ac:spMk id="15" creationId="{4DD8831D-2B83-4C78-8A36-2EFCCB569663}"/>
          </ac:spMkLst>
        </pc:spChg>
        <pc:spChg chg="add mod">
          <ac:chgData name="Stalin Jacob Wilson Packia Dhas" userId="050d7d71-3621-4503-95e8-1c9a9d962492" providerId="ADAL" clId="{3FBC77E1-FE42-4F9E-B4B2-3759F3328945}" dt="2026-04-28T00:25:53.916" v="19980"/>
          <ac:spMkLst>
            <pc:docMk/>
            <pc:sldMk cId="416298742" sldId="950"/>
            <ac:spMk id="16" creationId="{88BE8A47-836E-4907-8C37-7F57EA39D291}"/>
          </ac:spMkLst>
        </pc:spChg>
        <pc:spChg chg="add mod">
          <ac:chgData name="Stalin Jacob Wilson Packia Dhas" userId="050d7d71-3621-4503-95e8-1c9a9d962492" providerId="ADAL" clId="{3FBC77E1-FE42-4F9E-B4B2-3759F3328945}" dt="2026-04-28T00:25:53.928" v="19990"/>
          <ac:spMkLst>
            <pc:docMk/>
            <pc:sldMk cId="416298742" sldId="950"/>
            <ac:spMk id="17" creationId="{5DE70263-87FF-41D3-BD0E-5AF0027A6289}"/>
          </ac:spMkLst>
        </pc:spChg>
        <pc:spChg chg="add mod">
          <ac:chgData name="Stalin Jacob Wilson Packia Dhas" userId="050d7d71-3621-4503-95e8-1c9a9d962492" providerId="ADAL" clId="{3FBC77E1-FE42-4F9E-B4B2-3759F3328945}" dt="2026-04-28T00:25:53.940" v="20000"/>
          <ac:spMkLst>
            <pc:docMk/>
            <pc:sldMk cId="416298742" sldId="950"/>
            <ac:spMk id="18" creationId="{19C1F0D2-48AF-4D11-9B93-08405BE38298}"/>
          </ac:spMkLst>
        </pc:spChg>
        <pc:spChg chg="add mod">
          <ac:chgData name="Stalin Jacob Wilson Packia Dhas" userId="050d7d71-3621-4503-95e8-1c9a9d962492" providerId="ADAL" clId="{3FBC77E1-FE42-4F9E-B4B2-3759F3328945}" dt="2026-04-28T00:25:53.947" v="20009"/>
          <ac:spMkLst>
            <pc:docMk/>
            <pc:sldMk cId="416298742" sldId="950"/>
            <ac:spMk id="19" creationId="{27DFD0F5-616A-402E-9C79-550C89138958}"/>
          </ac:spMkLst>
        </pc:spChg>
        <pc:spChg chg="add mod">
          <ac:chgData name="Stalin Jacob Wilson Packia Dhas" userId="050d7d71-3621-4503-95e8-1c9a9d962492" providerId="ADAL" clId="{3FBC77E1-FE42-4F9E-B4B2-3759F3328945}" dt="2026-04-28T00:25:53.957" v="20020"/>
          <ac:spMkLst>
            <pc:docMk/>
            <pc:sldMk cId="416298742" sldId="950"/>
            <ac:spMk id="20" creationId="{711BA8D7-27E1-4F4E-BD3C-7F5B546D7C24}"/>
          </ac:spMkLst>
        </pc:spChg>
        <pc:spChg chg="add mod">
          <ac:chgData name="Stalin Jacob Wilson Packia Dhas" userId="050d7d71-3621-4503-95e8-1c9a9d962492" providerId="ADAL" clId="{3FBC77E1-FE42-4F9E-B4B2-3759F3328945}" dt="2026-04-28T00:25:53.966" v="20030"/>
          <ac:spMkLst>
            <pc:docMk/>
            <pc:sldMk cId="416298742" sldId="950"/>
            <ac:spMk id="21" creationId="{343C5DD7-4159-419A-8305-007D2F2EC871}"/>
          </ac:spMkLst>
        </pc:spChg>
        <pc:spChg chg="add mod">
          <ac:chgData name="Stalin Jacob Wilson Packia Dhas" userId="050d7d71-3621-4503-95e8-1c9a9d962492" providerId="ADAL" clId="{3FBC77E1-FE42-4F9E-B4B2-3759F3328945}" dt="2026-04-28T00:25:53.966" v="20040"/>
          <ac:spMkLst>
            <pc:docMk/>
            <pc:sldMk cId="416298742" sldId="950"/>
            <ac:spMk id="22" creationId="{76B70FA2-EEEF-469B-B722-07764BDEB860}"/>
          </ac:spMkLst>
        </pc:spChg>
        <pc:spChg chg="add mod">
          <ac:chgData name="Stalin Jacob Wilson Packia Dhas" userId="050d7d71-3621-4503-95e8-1c9a9d962492" providerId="ADAL" clId="{3FBC77E1-FE42-4F9E-B4B2-3759F3328945}" dt="2026-04-28T00:25:53.975" v="20049"/>
          <ac:spMkLst>
            <pc:docMk/>
            <pc:sldMk cId="416298742" sldId="950"/>
            <ac:spMk id="23" creationId="{91759ADF-2535-4C5B-8A30-C648D49F65A9}"/>
          </ac:spMkLst>
        </pc:spChg>
        <pc:spChg chg="add mod">
          <ac:chgData name="Stalin Jacob Wilson Packia Dhas" userId="050d7d71-3621-4503-95e8-1c9a9d962492" providerId="ADAL" clId="{3FBC77E1-FE42-4F9E-B4B2-3759F3328945}" dt="2026-04-28T00:25:53.991" v="20060"/>
          <ac:spMkLst>
            <pc:docMk/>
            <pc:sldMk cId="416298742" sldId="950"/>
            <ac:spMk id="24" creationId="{053E8117-FCBE-44EB-BBAA-B8740E46FD84}"/>
          </ac:spMkLst>
        </pc:spChg>
        <pc:spChg chg="add mod">
          <ac:chgData name="Stalin Jacob Wilson Packia Dhas" userId="050d7d71-3621-4503-95e8-1c9a9d962492" providerId="ADAL" clId="{3FBC77E1-FE42-4F9E-B4B2-3759F3328945}" dt="2026-04-28T00:25:53.991" v="20070"/>
          <ac:spMkLst>
            <pc:docMk/>
            <pc:sldMk cId="416298742" sldId="950"/>
            <ac:spMk id="25" creationId="{7DA3D9C2-609F-4ADF-8CBD-374119D443EF}"/>
          </ac:spMkLst>
        </pc:spChg>
        <pc:spChg chg="add mod">
          <ac:chgData name="Stalin Jacob Wilson Packia Dhas" userId="050d7d71-3621-4503-95e8-1c9a9d962492" providerId="ADAL" clId="{3FBC77E1-FE42-4F9E-B4B2-3759F3328945}" dt="2026-04-28T00:25:54.080" v="20086"/>
          <ac:spMkLst>
            <pc:docMk/>
            <pc:sldMk cId="416298742" sldId="950"/>
            <ac:spMk id="26" creationId="{E0846D2E-BD77-40FD-AA07-D6DE1643D455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9:59.618" v="21596" actId="47"/>
        <pc:sldMkLst>
          <pc:docMk/>
          <pc:sldMk cId="2655470352" sldId="951"/>
        </pc:sldMkLst>
        <pc:spChg chg="mod">
          <ac:chgData name="Stalin Jacob Wilson Packia Dhas" userId="050d7d71-3621-4503-95e8-1c9a9d962492" providerId="ADAL" clId="{3FBC77E1-FE42-4F9E-B4B2-3759F3328945}" dt="2026-04-28T00:28:40.714" v="21490" actId="404"/>
          <ac:spMkLst>
            <pc:docMk/>
            <pc:sldMk cId="2655470352" sldId="95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26:04.982" v="20091"/>
          <ac:spMkLst>
            <pc:docMk/>
            <pc:sldMk cId="2655470352" sldId="95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26:04.998" v="20102"/>
          <ac:spMkLst>
            <pc:docMk/>
            <pc:sldMk cId="2655470352" sldId="951"/>
            <ac:spMk id="4" creationId="{01CA01A5-8E7A-4C5E-B5A1-F3B678A248BC}"/>
          </ac:spMkLst>
        </pc:spChg>
        <pc:spChg chg="add mod">
          <ac:chgData name="Stalin Jacob Wilson Packia Dhas" userId="050d7d71-3621-4503-95e8-1c9a9d962492" providerId="ADAL" clId="{3FBC77E1-FE42-4F9E-B4B2-3759F3328945}" dt="2026-04-28T00:26:05.014" v="20114"/>
          <ac:spMkLst>
            <pc:docMk/>
            <pc:sldMk cId="2655470352" sldId="951"/>
            <ac:spMk id="5" creationId="{860C008A-013F-4CC2-B3CF-34A52A878EC7}"/>
          </ac:spMkLst>
        </pc:spChg>
        <pc:spChg chg="add mod">
          <ac:chgData name="Stalin Jacob Wilson Packia Dhas" userId="050d7d71-3621-4503-95e8-1c9a9d962492" providerId="ADAL" clId="{3FBC77E1-FE42-4F9E-B4B2-3759F3328945}" dt="2026-04-28T00:26:05.014" v="20121"/>
          <ac:spMkLst>
            <pc:docMk/>
            <pc:sldMk cId="2655470352" sldId="951"/>
            <ac:spMk id="6" creationId="{36BEF245-E18A-40D1-96E1-8A0D5FC18100}"/>
          </ac:spMkLst>
        </pc:spChg>
        <pc:spChg chg="add mod">
          <ac:chgData name="Stalin Jacob Wilson Packia Dhas" userId="050d7d71-3621-4503-95e8-1c9a9d962492" providerId="ADAL" clId="{3FBC77E1-FE42-4F9E-B4B2-3759F3328945}" dt="2026-04-28T00:26:05.014" v="20128"/>
          <ac:spMkLst>
            <pc:docMk/>
            <pc:sldMk cId="2655470352" sldId="951"/>
            <ac:spMk id="7" creationId="{FAA008D7-C42B-4A5F-B2CE-1D12CD6015FC}"/>
          </ac:spMkLst>
        </pc:spChg>
        <pc:spChg chg="add mod">
          <ac:chgData name="Stalin Jacob Wilson Packia Dhas" userId="050d7d71-3621-4503-95e8-1c9a9d962492" providerId="ADAL" clId="{3FBC77E1-FE42-4F9E-B4B2-3759F3328945}" dt="2026-04-28T00:26:05.030" v="20137"/>
          <ac:spMkLst>
            <pc:docMk/>
            <pc:sldMk cId="2655470352" sldId="951"/>
            <ac:spMk id="8" creationId="{ED46133C-5BD2-4A28-8476-B719FE85F30D}"/>
          </ac:spMkLst>
        </pc:spChg>
        <pc:spChg chg="add mod">
          <ac:chgData name="Stalin Jacob Wilson Packia Dhas" userId="050d7d71-3621-4503-95e8-1c9a9d962492" providerId="ADAL" clId="{3FBC77E1-FE42-4F9E-B4B2-3759F3328945}" dt="2026-04-28T00:26:05.049" v="20144"/>
          <ac:spMkLst>
            <pc:docMk/>
            <pc:sldMk cId="2655470352" sldId="951"/>
            <ac:spMk id="9" creationId="{D5CE1954-269E-49CE-A13F-64F6F5B9FB2B}"/>
          </ac:spMkLst>
        </pc:spChg>
        <pc:spChg chg="add mod">
          <ac:chgData name="Stalin Jacob Wilson Packia Dhas" userId="050d7d71-3621-4503-95e8-1c9a9d962492" providerId="ADAL" clId="{3FBC77E1-FE42-4F9E-B4B2-3759F3328945}" dt="2026-04-28T00:26:05.080" v="20151"/>
          <ac:spMkLst>
            <pc:docMk/>
            <pc:sldMk cId="2655470352" sldId="951"/>
            <ac:spMk id="10" creationId="{A012F447-1621-46AE-B7B4-A53A48F00076}"/>
          </ac:spMkLst>
        </pc:spChg>
        <pc:spChg chg="add mod">
          <ac:chgData name="Stalin Jacob Wilson Packia Dhas" userId="050d7d71-3621-4503-95e8-1c9a9d962492" providerId="ADAL" clId="{3FBC77E1-FE42-4F9E-B4B2-3759F3328945}" dt="2026-04-28T00:26:05.115" v="20161"/>
          <ac:spMkLst>
            <pc:docMk/>
            <pc:sldMk cId="2655470352" sldId="951"/>
            <ac:spMk id="11" creationId="{665F65C5-3A93-4CDF-ABF2-93318DB60A1B}"/>
          </ac:spMkLst>
        </pc:spChg>
        <pc:spChg chg="add mod">
          <ac:chgData name="Stalin Jacob Wilson Packia Dhas" userId="050d7d71-3621-4503-95e8-1c9a9d962492" providerId="ADAL" clId="{3FBC77E1-FE42-4F9E-B4B2-3759F3328945}" dt="2026-04-28T00:26:05.123" v="20170"/>
          <ac:spMkLst>
            <pc:docMk/>
            <pc:sldMk cId="2655470352" sldId="951"/>
            <ac:spMk id="12" creationId="{568DD40C-060F-46ED-B06F-122650569B53}"/>
          </ac:spMkLst>
        </pc:spChg>
        <pc:spChg chg="add mod">
          <ac:chgData name="Stalin Jacob Wilson Packia Dhas" userId="050d7d71-3621-4503-95e8-1c9a9d962492" providerId="ADAL" clId="{3FBC77E1-FE42-4F9E-B4B2-3759F3328945}" dt="2026-04-28T00:26:05.131" v="20181"/>
          <ac:spMkLst>
            <pc:docMk/>
            <pc:sldMk cId="2655470352" sldId="951"/>
            <ac:spMk id="13" creationId="{33244260-6C24-46C7-B529-3DBA528D747F}"/>
          </ac:spMkLst>
        </pc:spChg>
        <pc:spChg chg="add mod">
          <ac:chgData name="Stalin Jacob Wilson Packia Dhas" userId="050d7d71-3621-4503-95e8-1c9a9d962492" providerId="ADAL" clId="{3FBC77E1-FE42-4F9E-B4B2-3759F3328945}" dt="2026-04-28T00:26:05.137" v="20191"/>
          <ac:spMkLst>
            <pc:docMk/>
            <pc:sldMk cId="2655470352" sldId="951"/>
            <ac:spMk id="14" creationId="{BF97D130-F804-4D8A-A1FC-0DED2E75325F}"/>
          </ac:spMkLst>
        </pc:spChg>
        <pc:spChg chg="add mod">
          <ac:chgData name="Stalin Jacob Wilson Packia Dhas" userId="050d7d71-3621-4503-95e8-1c9a9d962492" providerId="ADAL" clId="{3FBC77E1-FE42-4F9E-B4B2-3759F3328945}" dt="2026-04-28T00:26:05.144" v="20201"/>
          <ac:spMkLst>
            <pc:docMk/>
            <pc:sldMk cId="2655470352" sldId="951"/>
            <ac:spMk id="15" creationId="{ED3F7D81-F0F5-4536-B39F-C40F4C82E2D0}"/>
          </ac:spMkLst>
        </pc:spChg>
        <pc:spChg chg="add mod">
          <ac:chgData name="Stalin Jacob Wilson Packia Dhas" userId="050d7d71-3621-4503-95e8-1c9a9d962492" providerId="ADAL" clId="{3FBC77E1-FE42-4F9E-B4B2-3759F3328945}" dt="2026-04-28T00:26:05.150" v="20210"/>
          <ac:spMkLst>
            <pc:docMk/>
            <pc:sldMk cId="2655470352" sldId="951"/>
            <ac:spMk id="16" creationId="{FBD8898B-8B54-4B2E-A36D-35728A4B0984}"/>
          </ac:spMkLst>
        </pc:spChg>
        <pc:spChg chg="add mod">
          <ac:chgData name="Stalin Jacob Wilson Packia Dhas" userId="050d7d71-3621-4503-95e8-1c9a9d962492" providerId="ADAL" clId="{3FBC77E1-FE42-4F9E-B4B2-3759F3328945}" dt="2026-04-28T00:26:05.156" v="20221"/>
          <ac:spMkLst>
            <pc:docMk/>
            <pc:sldMk cId="2655470352" sldId="951"/>
            <ac:spMk id="17" creationId="{A8BDE21C-891E-4A75-A1CF-ACAEB55109FC}"/>
          </ac:spMkLst>
        </pc:spChg>
        <pc:spChg chg="add mod">
          <ac:chgData name="Stalin Jacob Wilson Packia Dhas" userId="050d7d71-3621-4503-95e8-1c9a9d962492" providerId="ADAL" clId="{3FBC77E1-FE42-4F9E-B4B2-3759F3328945}" dt="2026-04-28T00:26:05.162" v="20231"/>
          <ac:spMkLst>
            <pc:docMk/>
            <pc:sldMk cId="2655470352" sldId="951"/>
            <ac:spMk id="18" creationId="{8D62D985-132A-4375-BCBE-FD84DABB2611}"/>
          </ac:spMkLst>
        </pc:spChg>
        <pc:spChg chg="add mod">
          <ac:chgData name="Stalin Jacob Wilson Packia Dhas" userId="050d7d71-3621-4503-95e8-1c9a9d962492" providerId="ADAL" clId="{3FBC77E1-FE42-4F9E-B4B2-3759F3328945}" dt="2026-04-28T00:26:05.166" v="20241"/>
          <ac:spMkLst>
            <pc:docMk/>
            <pc:sldMk cId="2655470352" sldId="951"/>
            <ac:spMk id="19" creationId="{5E17CFFA-31D6-4D7A-9E97-8E113884E426}"/>
          </ac:spMkLst>
        </pc:spChg>
        <pc:spChg chg="add mod">
          <ac:chgData name="Stalin Jacob Wilson Packia Dhas" userId="050d7d71-3621-4503-95e8-1c9a9d962492" providerId="ADAL" clId="{3FBC77E1-FE42-4F9E-B4B2-3759F3328945}" dt="2026-04-28T00:26:05.172" v="20250"/>
          <ac:spMkLst>
            <pc:docMk/>
            <pc:sldMk cId="2655470352" sldId="951"/>
            <ac:spMk id="20" creationId="{FEDE7CAC-10B2-4846-9944-5624BC12C5F7}"/>
          </ac:spMkLst>
        </pc:spChg>
        <pc:spChg chg="add mod">
          <ac:chgData name="Stalin Jacob Wilson Packia Dhas" userId="050d7d71-3621-4503-95e8-1c9a9d962492" providerId="ADAL" clId="{3FBC77E1-FE42-4F9E-B4B2-3759F3328945}" dt="2026-04-28T00:26:05.178" v="20261"/>
          <ac:spMkLst>
            <pc:docMk/>
            <pc:sldMk cId="2655470352" sldId="951"/>
            <ac:spMk id="21" creationId="{A77BD6DF-7A34-45BD-9FF0-30F20B24F0B3}"/>
          </ac:spMkLst>
        </pc:spChg>
        <pc:spChg chg="add mod">
          <ac:chgData name="Stalin Jacob Wilson Packia Dhas" userId="050d7d71-3621-4503-95e8-1c9a9d962492" providerId="ADAL" clId="{3FBC77E1-FE42-4F9E-B4B2-3759F3328945}" dt="2026-04-28T00:26:05.182" v="20271"/>
          <ac:spMkLst>
            <pc:docMk/>
            <pc:sldMk cId="2655470352" sldId="951"/>
            <ac:spMk id="22" creationId="{A665B60D-C28D-44CA-AAE1-16EAD51C754E}"/>
          </ac:spMkLst>
        </pc:spChg>
        <pc:spChg chg="add mod">
          <ac:chgData name="Stalin Jacob Wilson Packia Dhas" userId="050d7d71-3621-4503-95e8-1c9a9d962492" providerId="ADAL" clId="{3FBC77E1-FE42-4F9E-B4B2-3759F3328945}" dt="2026-04-28T00:26:05.188" v="20281"/>
          <ac:spMkLst>
            <pc:docMk/>
            <pc:sldMk cId="2655470352" sldId="951"/>
            <ac:spMk id="23" creationId="{C88DA709-C965-42FF-B371-CDAD713ED06A}"/>
          </ac:spMkLst>
        </pc:spChg>
        <pc:spChg chg="add mod">
          <ac:chgData name="Stalin Jacob Wilson Packia Dhas" userId="050d7d71-3621-4503-95e8-1c9a9d962492" providerId="ADAL" clId="{3FBC77E1-FE42-4F9E-B4B2-3759F3328945}" dt="2026-04-28T00:26:05.188" v="20290"/>
          <ac:spMkLst>
            <pc:docMk/>
            <pc:sldMk cId="2655470352" sldId="951"/>
            <ac:spMk id="24" creationId="{274C7A0D-4788-43FA-BA08-45B66D58A99F}"/>
          </ac:spMkLst>
        </pc:spChg>
        <pc:spChg chg="add mod">
          <ac:chgData name="Stalin Jacob Wilson Packia Dhas" userId="050d7d71-3621-4503-95e8-1c9a9d962492" providerId="ADAL" clId="{3FBC77E1-FE42-4F9E-B4B2-3759F3328945}" dt="2026-04-28T00:26:05.204" v="20301"/>
          <ac:spMkLst>
            <pc:docMk/>
            <pc:sldMk cId="2655470352" sldId="951"/>
            <ac:spMk id="25" creationId="{CB1ACA3E-A8F7-4178-BF32-BA55FCE363C0}"/>
          </ac:spMkLst>
        </pc:spChg>
        <pc:spChg chg="add mod">
          <ac:chgData name="Stalin Jacob Wilson Packia Dhas" userId="050d7d71-3621-4503-95e8-1c9a9d962492" providerId="ADAL" clId="{3FBC77E1-FE42-4F9E-B4B2-3759F3328945}" dt="2026-04-28T00:26:05.204" v="20311"/>
          <ac:spMkLst>
            <pc:docMk/>
            <pc:sldMk cId="2655470352" sldId="951"/>
            <ac:spMk id="26" creationId="{0B952398-552F-43D8-A819-4533392DA378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09:59.767" v="21597" actId="47"/>
        <pc:sldMkLst>
          <pc:docMk/>
          <pc:sldMk cId="1600927088" sldId="952"/>
        </pc:sldMkLst>
        <pc:spChg chg="mod">
          <ac:chgData name="Stalin Jacob Wilson Packia Dhas" userId="050d7d71-3621-4503-95e8-1c9a9d962492" providerId="ADAL" clId="{3FBC77E1-FE42-4F9E-B4B2-3759F3328945}" dt="2026-04-28T00:29:01.965" v="21495" actId="404"/>
          <ac:spMkLst>
            <pc:docMk/>
            <pc:sldMk cId="1600927088" sldId="95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26:07.503" v="20316"/>
          <ac:spMkLst>
            <pc:docMk/>
            <pc:sldMk cId="1600927088" sldId="95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26:07.520" v="20327"/>
          <ac:spMkLst>
            <pc:docMk/>
            <pc:sldMk cId="1600927088" sldId="952"/>
            <ac:spMk id="4" creationId="{AB22B4EF-74EE-4FDE-9340-05525CABA43C}"/>
          </ac:spMkLst>
        </pc:spChg>
        <pc:spChg chg="add mod">
          <ac:chgData name="Stalin Jacob Wilson Packia Dhas" userId="050d7d71-3621-4503-95e8-1c9a9d962492" providerId="ADAL" clId="{3FBC77E1-FE42-4F9E-B4B2-3759F3328945}" dt="2026-04-28T00:26:07.530" v="20339"/>
          <ac:spMkLst>
            <pc:docMk/>
            <pc:sldMk cId="1600927088" sldId="952"/>
            <ac:spMk id="5" creationId="{6517DD5D-F8C6-4937-98B2-1E08DE2A95F3}"/>
          </ac:spMkLst>
        </pc:spChg>
        <pc:spChg chg="add mod">
          <ac:chgData name="Stalin Jacob Wilson Packia Dhas" userId="050d7d71-3621-4503-95e8-1c9a9d962492" providerId="ADAL" clId="{3FBC77E1-FE42-4F9E-B4B2-3759F3328945}" dt="2026-04-28T00:26:07.536" v="20346"/>
          <ac:spMkLst>
            <pc:docMk/>
            <pc:sldMk cId="1600927088" sldId="952"/>
            <ac:spMk id="6" creationId="{2AC74DE8-20EC-4ABA-8B43-1EA0ECEC4719}"/>
          </ac:spMkLst>
        </pc:spChg>
        <pc:spChg chg="add mod">
          <ac:chgData name="Stalin Jacob Wilson Packia Dhas" userId="050d7d71-3621-4503-95e8-1c9a9d962492" providerId="ADAL" clId="{3FBC77E1-FE42-4F9E-B4B2-3759F3328945}" dt="2026-04-28T00:26:07.540" v="20353"/>
          <ac:spMkLst>
            <pc:docMk/>
            <pc:sldMk cId="1600927088" sldId="952"/>
            <ac:spMk id="7" creationId="{58ED6C58-185B-4521-B90A-12E69DCFAACB}"/>
          </ac:spMkLst>
        </pc:spChg>
        <pc:spChg chg="add mod">
          <ac:chgData name="Stalin Jacob Wilson Packia Dhas" userId="050d7d71-3621-4503-95e8-1c9a9d962492" providerId="ADAL" clId="{3FBC77E1-FE42-4F9E-B4B2-3759F3328945}" dt="2026-04-28T00:26:07.557" v="20360"/>
          <ac:spMkLst>
            <pc:docMk/>
            <pc:sldMk cId="1600927088" sldId="952"/>
            <ac:spMk id="8" creationId="{1F950CB7-DDE5-429F-9240-1E821334CBCE}"/>
          </ac:spMkLst>
        </pc:spChg>
        <pc:spChg chg="add mod">
          <ac:chgData name="Stalin Jacob Wilson Packia Dhas" userId="050d7d71-3621-4503-95e8-1c9a9d962492" providerId="ADAL" clId="{3FBC77E1-FE42-4F9E-B4B2-3759F3328945}" dt="2026-04-28T00:26:07.571" v="20367"/>
          <ac:spMkLst>
            <pc:docMk/>
            <pc:sldMk cId="1600927088" sldId="952"/>
            <ac:spMk id="9" creationId="{8D662B3F-3A86-4920-943A-0A688E39E678}"/>
          </ac:spMkLst>
        </pc:spChg>
        <pc:spChg chg="add mod">
          <ac:chgData name="Stalin Jacob Wilson Packia Dhas" userId="050d7d71-3621-4503-95e8-1c9a9d962492" providerId="ADAL" clId="{3FBC77E1-FE42-4F9E-B4B2-3759F3328945}" dt="2026-04-28T00:26:07.588" v="20377"/>
          <ac:spMkLst>
            <pc:docMk/>
            <pc:sldMk cId="1600927088" sldId="952"/>
            <ac:spMk id="10" creationId="{700FD1D7-0F2B-44B3-A80F-B22C6421DE8F}"/>
          </ac:spMkLst>
        </pc:spChg>
        <pc:spChg chg="add mod">
          <ac:chgData name="Stalin Jacob Wilson Packia Dhas" userId="050d7d71-3621-4503-95e8-1c9a9d962492" providerId="ADAL" clId="{3FBC77E1-FE42-4F9E-B4B2-3759F3328945}" dt="2026-04-28T00:26:07.596" v="20386"/>
          <ac:spMkLst>
            <pc:docMk/>
            <pc:sldMk cId="1600927088" sldId="952"/>
            <ac:spMk id="11" creationId="{2BB499DC-6C61-4578-95D9-6FBBEF9B67A5}"/>
          </ac:spMkLst>
        </pc:spChg>
        <pc:spChg chg="add mod">
          <ac:chgData name="Stalin Jacob Wilson Packia Dhas" userId="050d7d71-3621-4503-95e8-1c9a9d962492" providerId="ADAL" clId="{3FBC77E1-FE42-4F9E-B4B2-3759F3328945}" dt="2026-04-28T00:26:07.602" v="20397"/>
          <ac:spMkLst>
            <pc:docMk/>
            <pc:sldMk cId="1600927088" sldId="952"/>
            <ac:spMk id="12" creationId="{10FA4E60-EBC4-457A-822C-5E579627F004}"/>
          </ac:spMkLst>
        </pc:spChg>
        <pc:spChg chg="add mod">
          <ac:chgData name="Stalin Jacob Wilson Packia Dhas" userId="050d7d71-3621-4503-95e8-1c9a9d962492" providerId="ADAL" clId="{3FBC77E1-FE42-4F9E-B4B2-3759F3328945}" dt="2026-04-28T00:26:07.606" v="20407"/>
          <ac:spMkLst>
            <pc:docMk/>
            <pc:sldMk cId="1600927088" sldId="952"/>
            <ac:spMk id="13" creationId="{4566ACE8-139D-4755-BA18-F3147BA0EE23}"/>
          </ac:spMkLst>
        </pc:spChg>
        <pc:spChg chg="add mod">
          <ac:chgData name="Stalin Jacob Wilson Packia Dhas" userId="050d7d71-3621-4503-95e8-1c9a9d962492" providerId="ADAL" clId="{3FBC77E1-FE42-4F9E-B4B2-3759F3328945}" dt="2026-04-28T00:26:07.622" v="20417"/>
          <ac:spMkLst>
            <pc:docMk/>
            <pc:sldMk cId="1600927088" sldId="952"/>
            <ac:spMk id="14" creationId="{5A449FE1-B46B-43D5-8A68-04CF485A0781}"/>
          </ac:spMkLst>
        </pc:spChg>
        <pc:spChg chg="add mod">
          <ac:chgData name="Stalin Jacob Wilson Packia Dhas" userId="050d7d71-3621-4503-95e8-1c9a9d962492" providerId="ADAL" clId="{3FBC77E1-FE42-4F9E-B4B2-3759F3328945}" dt="2026-04-28T00:26:07.622" v="20426"/>
          <ac:spMkLst>
            <pc:docMk/>
            <pc:sldMk cId="1600927088" sldId="952"/>
            <ac:spMk id="15" creationId="{FC0EDC12-9042-4CA1-92C5-E2A2E0B73A7A}"/>
          </ac:spMkLst>
        </pc:spChg>
        <pc:spChg chg="add mod">
          <ac:chgData name="Stalin Jacob Wilson Packia Dhas" userId="050d7d71-3621-4503-95e8-1c9a9d962492" providerId="ADAL" clId="{3FBC77E1-FE42-4F9E-B4B2-3759F3328945}" dt="2026-04-28T00:26:07.638" v="20437"/>
          <ac:spMkLst>
            <pc:docMk/>
            <pc:sldMk cId="1600927088" sldId="952"/>
            <ac:spMk id="16" creationId="{E5363F05-985F-45E2-AD90-3FE92E746A01}"/>
          </ac:spMkLst>
        </pc:spChg>
        <pc:spChg chg="add mod">
          <ac:chgData name="Stalin Jacob Wilson Packia Dhas" userId="050d7d71-3621-4503-95e8-1c9a9d962492" providerId="ADAL" clId="{3FBC77E1-FE42-4F9E-B4B2-3759F3328945}" dt="2026-04-28T00:26:07.647" v="20447"/>
          <ac:spMkLst>
            <pc:docMk/>
            <pc:sldMk cId="1600927088" sldId="952"/>
            <ac:spMk id="17" creationId="{3BFC2746-3FFC-4385-8089-9611B558DC65}"/>
          </ac:spMkLst>
        </pc:spChg>
        <pc:spChg chg="add mod">
          <ac:chgData name="Stalin Jacob Wilson Packia Dhas" userId="050d7d71-3621-4503-95e8-1c9a9d962492" providerId="ADAL" clId="{3FBC77E1-FE42-4F9E-B4B2-3759F3328945}" dt="2026-04-28T00:26:07.653" v="20457"/>
          <ac:spMkLst>
            <pc:docMk/>
            <pc:sldMk cId="1600927088" sldId="952"/>
            <ac:spMk id="18" creationId="{1CA310F2-7DF7-46E1-B9C9-8845500860E6}"/>
          </ac:spMkLst>
        </pc:spChg>
        <pc:spChg chg="add mod">
          <ac:chgData name="Stalin Jacob Wilson Packia Dhas" userId="050d7d71-3621-4503-95e8-1c9a9d962492" providerId="ADAL" clId="{3FBC77E1-FE42-4F9E-B4B2-3759F3328945}" dt="2026-04-28T00:26:07.669" v="20466"/>
          <ac:spMkLst>
            <pc:docMk/>
            <pc:sldMk cId="1600927088" sldId="952"/>
            <ac:spMk id="19" creationId="{E671556B-D8D1-4E05-9B3B-D900F3245780}"/>
          </ac:spMkLst>
        </pc:spChg>
        <pc:spChg chg="add mod">
          <ac:chgData name="Stalin Jacob Wilson Packia Dhas" userId="050d7d71-3621-4503-95e8-1c9a9d962492" providerId="ADAL" clId="{3FBC77E1-FE42-4F9E-B4B2-3759F3328945}" dt="2026-04-28T00:26:07.669" v="20477"/>
          <ac:spMkLst>
            <pc:docMk/>
            <pc:sldMk cId="1600927088" sldId="952"/>
            <ac:spMk id="20" creationId="{F7EA28B0-9C43-4039-B7E4-24F292F2D799}"/>
          </ac:spMkLst>
        </pc:spChg>
        <pc:spChg chg="add mod">
          <ac:chgData name="Stalin Jacob Wilson Packia Dhas" userId="050d7d71-3621-4503-95e8-1c9a9d962492" providerId="ADAL" clId="{3FBC77E1-FE42-4F9E-B4B2-3759F3328945}" dt="2026-04-28T00:26:07.685" v="20487"/>
          <ac:spMkLst>
            <pc:docMk/>
            <pc:sldMk cId="1600927088" sldId="952"/>
            <ac:spMk id="21" creationId="{E112D35A-3C7B-4D74-8BDE-B18E386F44EE}"/>
          </ac:spMkLst>
        </pc:spChg>
        <pc:spChg chg="add mod">
          <ac:chgData name="Stalin Jacob Wilson Packia Dhas" userId="050d7d71-3621-4503-95e8-1c9a9d962492" providerId="ADAL" clId="{3FBC77E1-FE42-4F9E-B4B2-3759F3328945}" dt="2026-04-28T00:26:07.685" v="20497"/>
          <ac:spMkLst>
            <pc:docMk/>
            <pc:sldMk cId="1600927088" sldId="952"/>
            <ac:spMk id="22" creationId="{AC3A52D1-61D2-409C-9FAE-290B4E950A08}"/>
          </ac:spMkLst>
        </pc:spChg>
        <pc:spChg chg="add mod">
          <ac:chgData name="Stalin Jacob Wilson Packia Dhas" userId="050d7d71-3621-4503-95e8-1c9a9d962492" providerId="ADAL" clId="{3FBC77E1-FE42-4F9E-B4B2-3759F3328945}" dt="2026-04-28T00:26:07.701" v="20506"/>
          <ac:spMkLst>
            <pc:docMk/>
            <pc:sldMk cId="1600927088" sldId="952"/>
            <ac:spMk id="23" creationId="{E21E5829-50E9-4C64-8ED7-5D30B07F7531}"/>
          </ac:spMkLst>
        </pc:spChg>
        <pc:spChg chg="add mod">
          <ac:chgData name="Stalin Jacob Wilson Packia Dhas" userId="050d7d71-3621-4503-95e8-1c9a9d962492" providerId="ADAL" clId="{3FBC77E1-FE42-4F9E-B4B2-3759F3328945}" dt="2026-04-28T00:26:07.701" v="20517"/>
          <ac:spMkLst>
            <pc:docMk/>
            <pc:sldMk cId="1600927088" sldId="952"/>
            <ac:spMk id="24" creationId="{52947F82-1CB1-48A8-ABCA-F2F26897798C}"/>
          </ac:spMkLst>
        </pc:spChg>
        <pc:spChg chg="add mod">
          <ac:chgData name="Stalin Jacob Wilson Packia Dhas" userId="050d7d71-3621-4503-95e8-1c9a9d962492" providerId="ADAL" clId="{3FBC77E1-FE42-4F9E-B4B2-3759F3328945}" dt="2026-04-28T00:26:07.717" v="20527"/>
          <ac:spMkLst>
            <pc:docMk/>
            <pc:sldMk cId="1600927088" sldId="952"/>
            <ac:spMk id="25" creationId="{3BF3D497-1271-4BEF-8AE5-0E40B06C2A65}"/>
          </ac:spMkLst>
        </pc:spChg>
        <pc:spChg chg="add mod">
          <ac:chgData name="Stalin Jacob Wilson Packia Dhas" userId="050d7d71-3621-4503-95e8-1c9a9d962492" providerId="ADAL" clId="{3FBC77E1-FE42-4F9E-B4B2-3759F3328945}" dt="2026-04-28T00:26:07.808" v="20543"/>
          <ac:spMkLst>
            <pc:docMk/>
            <pc:sldMk cId="1600927088" sldId="952"/>
            <ac:spMk id="26" creationId="{C79229FD-623A-4D9C-88CB-BCFFFA9109D7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09:59.903" v="21598" actId="47"/>
        <pc:sldMkLst>
          <pc:docMk/>
          <pc:sldMk cId="840271425" sldId="953"/>
        </pc:sldMkLst>
        <pc:spChg chg="mod">
          <ac:chgData name="Stalin Jacob Wilson Packia Dhas" userId="050d7d71-3621-4503-95e8-1c9a9d962492" providerId="ADAL" clId="{3FBC77E1-FE42-4F9E-B4B2-3759F3328945}" dt="2026-04-28T00:29:11.768" v="21499" actId="404"/>
          <ac:spMkLst>
            <pc:docMk/>
            <pc:sldMk cId="840271425" sldId="95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26:17.904" v="20548"/>
          <ac:spMkLst>
            <pc:docMk/>
            <pc:sldMk cId="840271425" sldId="95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26:17.920" v="20559"/>
          <ac:spMkLst>
            <pc:docMk/>
            <pc:sldMk cId="840271425" sldId="953"/>
            <ac:spMk id="4" creationId="{D32D2E70-0B1B-4859-8364-C3B613020E98}"/>
          </ac:spMkLst>
        </pc:spChg>
        <pc:spChg chg="add mod">
          <ac:chgData name="Stalin Jacob Wilson Packia Dhas" userId="050d7d71-3621-4503-95e8-1c9a9d962492" providerId="ADAL" clId="{3FBC77E1-FE42-4F9E-B4B2-3759F3328945}" dt="2026-04-28T00:26:17.936" v="20571"/>
          <ac:spMkLst>
            <pc:docMk/>
            <pc:sldMk cId="840271425" sldId="953"/>
            <ac:spMk id="5" creationId="{616C6F67-FB55-412B-87C1-0891996884C0}"/>
          </ac:spMkLst>
        </pc:spChg>
        <pc:spChg chg="add mod">
          <ac:chgData name="Stalin Jacob Wilson Packia Dhas" userId="050d7d71-3621-4503-95e8-1c9a9d962492" providerId="ADAL" clId="{3FBC77E1-FE42-4F9E-B4B2-3759F3328945}" dt="2026-04-28T00:26:17.936" v="20578"/>
          <ac:spMkLst>
            <pc:docMk/>
            <pc:sldMk cId="840271425" sldId="953"/>
            <ac:spMk id="6" creationId="{92E2F1A2-75D7-40EC-96C4-A0414471FC53}"/>
          </ac:spMkLst>
        </pc:spChg>
        <pc:spChg chg="add mod">
          <ac:chgData name="Stalin Jacob Wilson Packia Dhas" userId="050d7d71-3621-4503-95e8-1c9a9d962492" providerId="ADAL" clId="{3FBC77E1-FE42-4F9E-B4B2-3759F3328945}" dt="2026-04-28T00:26:17.936" v="20585"/>
          <ac:spMkLst>
            <pc:docMk/>
            <pc:sldMk cId="840271425" sldId="953"/>
            <ac:spMk id="7" creationId="{A8BF0822-6129-4509-B178-64C87A0BBDC1}"/>
          </ac:spMkLst>
        </pc:spChg>
        <pc:spChg chg="add mod">
          <ac:chgData name="Stalin Jacob Wilson Packia Dhas" userId="050d7d71-3621-4503-95e8-1c9a9d962492" providerId="ADAL" clId="{3FBC77E1-FE42-4F9E-B4B2-3759F3328945}" dt="2026-04-28T00:26:17.959" v="20594"/>
          <ac:spMkLst>
            <pc:docMk/>
            <pc:sldMk cId="840271425" sldId="953"/>
            <ac:spMk id="8" creationId="{80A920B4-F992-451B-81FE-A74D4A4AA25C}"/>
          </ac:spMkLst>
        </pc:spChg>
        <pc:spChg chg="add mod">
          <ac:chgData name="Stalin Jacob Wilson Packia Dhas" userId="050d7d71-3621-4503-95e8-1c9a9d962492" providerId="ADAL" clId="{3FBC77E1-FE42-4F9E-B4B2-3759F3328945}" dt="2026-04-28T00:26:18.027" v="20601"/>
          <ac:spMkLst>
            <pc:docMk/>
            <pc:sldMk cId="840271425" sldId="953"/>
            <ac:spMk id="9" creationId="{BFC8F264-4B7F-42E8-AA41-2AE001187347}"/>
          </ac:spMkLst>
        </pc:spChg>
        <pc:spChg chg="add mod">
          <ac:chgData name="Stalin Jacob Wilson Packia Dhas" userId="050d7d71-3621-4503-95e8-1c9a9d962492" providerId="ADAL" clId="{3FBC77E1-FE42-4F9E-B4B2-3759F3328945}" dt="2026-04-28T00:26:18.046" v="20608"/>
          <ac:spMkLst>
            <pc:docMk/>
            <pc:sldMk cId="840271425" sldId="953"/>
            <ac:spMk id="10" creationId="{F6EB357F-63D5-456E-8AE2-35DABFCEF8A7}"/>
          </ac:spMkLst>
        </pc:spChg>
        <pc:spChg chg="add mod">
          <ac:chgData name="Stalin Jacob Wilson Packia Dhas" userId="050d7d71-3621-4503-95e8-1c9a9d962492" providerId="ADAL" clId="{3FBC77E1-FE42-4F9E-B4B2-3759F3328945}" dt="2026-04-28T00:26:18.078" v="20618"/>
          <ac:spMkLst>
            <pc:docMk/>
            <pc:sldMk cId="840271425" sldId="953"/>
            <ac:spMk id="11" creationId="{E243CD45-5EB0-42A5-A2E1-9B22BFB117D2}"/>
          </ac:spMkLst>
        </pc:spChg>
        <pc:spChg chg="add mod">
          <ac:chgData name="Stalin Jacob Wilson Packia Dhas" userId="050d7d71-3621-4503-95e8-1c9a9d962492" providerId="ADAL" clId="{3FBC77E1-FE42-4F9E-B4B2-3759F3328945}" dt="2026-04-28T00:26:18.086" v="20627"/>
          <ac:spMkLst>
            <pc:docMk/>
            <pc:sldMk cId="840271425" sldId="953"/>
            <ac:spMk id="12" creationId="{6EBBD90F-5592-4857-9D23-547C668EFD85}"/>
          </ac:spMkLst>
        </pc:spChg>
        <pc:spChg chg="add mod">
          <ac:chgData name="Stalin Jacob Wilson Packia Dhas" userId="050d7d71-3621-4503-95e8-1c9a9d962492" providerId="ADAL" clId="{3FBC77E1-FE42-4F9E-B4B2-3759F3328945}" dt="2026-04-28T00:26:18.093" v="20638"/>
          <ac:spMkLst>
            <pc:docMk/>
            <pc:sldMk cId="840271425" sldId="953"/>
            <ac:spMk id="13" creationId="{AEE02FC2-5A43-42BA-BE72-427AD1DFB7E5}"/>
          </ac:spMkLst>
        </pc:spChg>
        <pc:spChg chg="add mod">
          <ac:chgData name="Stalin Jacob Wilson Packia Dhas" userId="050d7d71-3621-4503-95e8-1c9a9d962492" providerId="ADAL" clId="{3FBC77E1-FE42-4F9E-B4B2-3759F3328945}" dt="2026-04-28T00:26:18.093" v="20648"/>
          <ac:spMkLst>
            <pc:docMk/>
            <pc:sldMk cId="840271425" sldId="953"/>
            <ac:spMk id="14" creationId="{D3168DC0-148A-404F-86B3-849FCC4D38D2}"/>
          </ac:spMkLst>
        </pc:spChg>
        <pc:spChg chg="add mod">
          <ac:chgData name="Stalin Jacob Wilson Packia Dhas" userId="050d7d71-3621-4503-95e8-1c9a9d962492" providerId="ADAL" clId="{3FBC77E1-FE42-4F9E-B4B2-3759F3328945}" dt="2026-04-28T00:26:18.116" v="20658"/>
          <ac:spMkLst>
            <pc:docMk/>
            <pc:sldMk cId="840271425" sldId="953"/>
            <ac:spMk id="15" creationId="{EBE4C809-2786-4CBE-BC7A-452F89A0C946}"/>
          </ac:spMkLst>
        </pc:spChg>
        <pc:spChg chg="add mod">
          <ac:chgData name="Stalin Jacob Wilson Packia Dhas" userId="050d7d71-3621-4503-95e8-1c9a9d962492" providerId="ADAL" clId="{3FBC77E1-FE42-4F9E-B4B2-3759F3328945}" dt="2026-04-28T00:26:18.125" v="20667"/>
          <ac:spMkLst>
            <pc:docMk/>
            <pc:sldMk cId="840271425" sldId="953"/>
            <ac:spMk id="16" creationId="{5DCCDAC4-2060-4C82-AF2B-D4DA54686FBD}"/>
          </ac:spMkLst>
        </pc:spChg>
        <pc:spChg chg="add mod">
          <ac:chgData name="Stalin Jacob Wilson Packia Dhas" userId="050d7d71-3621-4503-95e8-1c9a9d962492" providerId="ADAL" clId="{3FBC77E1-FE42-4F9E-B4B2-3759F3328945}" dt="2026-04-28T00:26:18.125" v="20678"/>
          <ac:spMkLst>
            <pc:docMk/>
            <pc:sldMk cId="840271425" sldId="953"/>
            <ac:spMk id="17" creationId="{B706BB1A-51C2-46C4-8B30-705CCEAF70B1}"/>
          </ac:spMkLst>
        </pc:spChg>
        <pc:spChg chg="add mod">
          <ac:chgData name="Stalin Jacob Wilson Packia Dhas" userId="050d7d71-3621-4503-95e8-1c9a9d962492" providerId="ADAL" clId="{3FBC77E1-FE42-4F9E-B4B2-3759F3328945}" dt="2026-04-28T00:26:18.143" v="20688"/>
          <ac:spMkLst>
            <pc:docMk/>
            <pc:sldMk cId="840271425" sldId="953"/>
            <ac:spMk id="18" creationId="{1729E4BF-C0AF-47C9-BD70-849738A40536}"/>
          </ac:spMkLst>
        </pc:spChg>
        <pc:spChg chg="add mod">
          <ac:chgData name="Stalin Jacob Wilson Packia Dhas" userId="050d7d71-3621-4503-95e8-1c9a9d962492" providerId="ADAL" clId="{3FBC77E1-FE42-4F9E-B4B2-3759F3328945}" dt="2026-04-28T00:26:18.156" v="20698"/>
          <ac:spMkLst>
            <pc:docMk/>
            <pc:sldMk cId="840271425" sldId="953"/>
            <ac:spMk id="19" creationId="{40996B1C-E6BC-4FAC-8F38-90AE12235D12}"/>
          </ac:spMkLst>
        </pc:spChg>
        <pc:spChg chg="add mod">
          <ac:chgData name="Stalin Jacob Wilson Packia Dhas" userId="050d7d71-3621-4503-95e8-1c9a9d962492" providerId="ADAL" clId="{3FBC77E1-FE42-4F9E-B4B2-3759F3328945}" dt="2026-04-28T00:26:18.156" v="20707"/>
          <ac:spMkLst>
            <pc:docMk/>
            <pc:sldMk cId="840271425" sldId="953"/>
            <ac:spMk id="20" creationId="{7F3187F7-48F2-4BBC-88A4-FA7F711693A3}"/>
          </ac:spMkLst>
        </pc:spChg>
        <pc:spChg chg="add mod">
          <ac:chgData name="Stalin Jacob Wilson Packia Dhas" userId="050d7d71-3621-4503-95e8-1c9a9d962492" providerId="ADAL" clId="{3FBC77E1-FE42-4F9E-B4B2-3759F3328945}" dt="2026-04-28T00:26:18.172" v="20718"/>
          <ac:spMkLst>
            <pc:docMk/>
            <pc:sldMk cId="840271425" sldId="953"/>
            <ac:spMk id="21" creationId="{AF9D906B-5E09-4D19-A696-73D9B686D633}"/>
          </ac:spMkLst>
        </pc:spChg>
        <pc:spChg chg="add mod">
          <ac:chgData name="Stalin Jacob Wilson Packia Dhas" userId="050d7d71-3621-4503-95e8-1c9a9d962492" providerId="ADAL" clId="{3FBC77E1-FE42-4F9E-B4B2-3759F3328945}" dt="2026-04-28T00:26:18.172" v="20728"/>
          <ac:spMkLst>
            <pc:docMk/>
            <pc:sldMk cId="840271425" sldId="953"/>
            <ac:spMk id="22" creationId="{CAA31DC2-C842-404D-84F7-0FDD6AAEF14A}"/>
          </ac:spMkLst>
        </pc:spChg>
        <pc:spChg chg="add mod">
          <ac:chgData name="Stalin Jacob Wilson Packia Dhas" userId="050d7d71-3621-4503-95e8-1c9a9d962492" providerId="ADAL" clId="{3FBC77E1-FE42-4F9E-B4B2-3759F3328945}" dt="2026-04-28T00:26:18.187" v="20738"/>
          <ac:spMkLst>
            <pc:docMk/>
            <pc:sldMk cId="840271425" sldId="953"/>
            <ac:spMk id="23" creationId="{B1B97EDB-F9DA-49E9-BAD8-AD29B6C1864C}"/>
          </ac:spMkLst>
        </pc:spChg>
        <pc:spChg chg="add mod">
          <ac:chgData name="Stalin Jacob Wilson Packia Dhas" userId="050d7d71-3621-4503-95e8-1c9a9d962492" providerId="ADAL" clId="{3FBC77E1-FE42-4F9E-B4B2-3759F3328945}" dt="2026-04-28T00:26:18.202" v="20747"/>
          <ac:spMkLst>
            <pc:docMk/>
            <pc:sldMk cId="840271425" sldId="953"/>
            <ac:spMk id="24" creationId="{435CCE9F-8F80-4B5A-895C-D929EEA8A081}"/>
          </ac:spMkLst>
        </pc:spChg>
        <pc:spChg chg="add mod">
          <ac:chgData name="Stalin Jacob Wilson Packia Dhas" userId="050d7d71-3621-4503-95e8-1c9a9d962492" providerId="ADAL" clId="{3FBC77E1-FE42-4F9E-B4B2-3759F3328945}" dt="2026-04-28T00:26:18.202" v="20758"/>
          <ac:spMkLst>
            <pc:docMk/>
            <pc:sldMk cId="840271425" sldId="953"/>
            <ac:spMk id="25" creationId="{0A4C0B68-BCBC-49C7-8D09-B42F8A3E781A}"/>
          </ac:spMkLst>
        </pc:spChg>
        <pc:spChg chg="add mod">
          <ac:chgData name="Stalin Jacob Wilson Packia Dhas" userId="050d7d71-3621-4503-95e8-1c9a9d962492" providerId="ADAL" clId="{3FBC77E1-FE42-4F9E-B4B2-3759F3328945}" dt="2026-04-28T00:26:18.218" v="20768"/>
          <ac:spMkLst>
            <pc:docMk/>
            <pc:sldMk cId="840271425" sldId="953"/>
            <ac:spMk id="26" creationId="{3A98A1AD-8E0A-47B8-AA37-B94D21D2C6D1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10:00.257" v="21599" actId="47"/>
        <pc:sldMkLst>
          <pc:docMk/>
          <pc:sldMk cId="577786670" sldId="954"/>
        </pc:sldMkLst>
        <pc:spChg chg="mod">
          <ac:chgData name="Stalin Jacob Wilson Packia Dhas" userId="050d7d71-3621-4503-95e8-1c9a9d962492" providerId="ADAL" clId="{3FBC77E1-FE42-4F9E-B4B2-3759F3328945}" dt="2026-04-28T00:29:45.996" v="21504" actId="404"/>
          <ac:spMkLst>
            <pc:docMk/>
            <pc:sldMk cId="577786670" sldId="95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26:20.037" v="20773"/>
          <ac:spMkLst>
            <pc:docMk/>
            <pc:sldMk cId="577786670" sldId="95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26:20.053" v="20784"/>
          <ac:spMkLst>
            <pc:docMk/>
            <pc:sldMk cId="577786670" sldId="954"/>
            <ac:spMk id="4" creationId="{A9F113C6-8A4E-4AF3-8D92-DD55F6D947A5}"/>
          </ac:spMkLst>
        </pc:spChg>
        <pc:spChg chg="add mod">
          <ac:chgData name="Stalin Jacob Wilson Packia Dhas" userId="050d7d71-3621-4503-95e8-1c9a9d962492" providerId="ADAL" clId="{3FBC77E1-FE42-4F9E-B4B2-3759F3328945}" dt="2026-04-28T00:26:20.053" v="20796"/>
          <ac:spMkLst>
            <pc:docMk/>
            <pc:sldMk cId="577786670" sldId="954"/>
            <ac:spMk id="5" creationId="{5455D46F-C782-4688-B534-612C2947B33F}"/>
          </ac:spMkLst>
        </pc:spChg>
        <pc:spChg chg="add mod">
          <ac:chgData name="Stalin Jacob Wilson Packia Dhas" userId="050d7d71-3621-4503-95e8-1c9a9d962492" providerId="ADAL" clId="{3FBC77E1-FE42-4F9E-B4B2-3759F3328945}" dt="2026-04-28T00:26:20.069" v="20803"/>
          <ac:spMkLst>
            <pc:docMk/>
            <pc:sldMk cId="577786670" sldId="954"/>
            <ac:spMk id="6" creationId="{C09318F5-204E-46D6-ABD5-A7FF0B6E380C}"/>
          </ac:spMkLst>
        </pc:spChg>
        <pc:spChg chg="add mod">
          <ac:chgData name="Stalin Jacob Wilson Packia Dhas" userId="050d7d71-3621-4503-95e8-1c9a9d962492" providerId="ADAL" clId="{3FBC77E1-FE42-4F9E-B4B2-3759F3328945}" dt="2026-04-28T00:26:20.069" v="20810"/>
          <ac:spMkLst>
            <pc:docMk/>
            <pc:sldMk cId="577786670" sldId="954"/>
            <ac:spMk id="7" creationId="{E27B1D90-43C4-46E6-88B8-5A9B7372B05C}"/>
          </ac:spMkLst>
        </pc:spChg>
        <pc:spChg chg="add mod">
          <ac:chgData name="Stalin Jacob Wilson Packia Dhas" userId="050d7d71-3621-4503-95e8-1c9a9d962492" providerId="ADAL" clId="{3FBC77E1-FE42-4F9E-B4B2-3759F3328945}" dt="2026-04-28T00:26:20.091" v="20817"/>
          <ac:spMkLst>
            <pc:docMk/>
            <pc:sldMk cId="577786670" sldId="954"/>
            <ac:spMk id="8" creationId="{350643D5-CDD8-4A08-9FCD-D883F945A24E}"/>
          </ac:spMkLst>
        </pc:spChg>
        <pc:spChg chg="add mod">
          <ac:chgData name="Stalin Jacob Wilson Packia Dhas" userId="050d7d71-3621-4503-95e8-1c9a9d962492" providerId="ADAL" clId="{3FBC77E1-FE42-4F9E-B4B2-3759F3328945}" dt="2026-04-28T00:26:20.100" v="20824"/>
          <ac:spMkLst>
            <pc:docMk/>
            <pc:sldMk cId="577786670" sldId="954"/>
            <ac:spMk id="9" creationId="{04AE2AFC-3A53-499B-842E-D39A3C3A4D54}"/>
          </ac:spMkLst>
        </pc:spChg>
        <pc:spChg chg="add mod">
          <ac:chgData name="Stalin Jacob Wilson Packia Dhas" userId="050d7d71-3621-4503-95e8-1c9a9d962492" providerId="ADAL" clId="{3FBC77E1-FE42-4F9E-B4B2-3759F3328945}" dt="2026-04-28T00:26:20.133" v="20834"/>
          <ac:spMkLst>
            <pc:docMk/>
            <pc:sldMk cId="577786670" sldId="954"/>
            <ac:spMk id="10" creationId="{1483B761-6EB3-4427-B36A-AF72C7417143}"/>
          </ac:spMkLst>
        </pc:spChg>
        <pc:spChg chg="add mod">
          <ac:chgData name="Stalin Jacob Wilson Packia Dhas" userId="050d7d71-3621-4503-95e8-1c9a9d962492" providerId="ADAL" clId="{3FBC77E1-FE42-4F9E-B4B2-3759F3328945}" dt="2026-04-28T00:26:20.148" v="20843"/>
          <ac:spMkLst>
            <pc:docMk/>
            <pc:sldMk cId="577786670" sldId="954"/>
            <ac:spMk id="11" creationId="{E2834405-BD0D-41D3-B8F1-8FFD407BF50B}"/>
          </ac:spMkLst>
        </pc:spChg>
        <pc:spChg chg="add mod">
          <ac:chgData name="Stalin Jacob Wilson Packia Dhas" userId="050d7d71-3621-4503-95e8-1c9a9d962492" providerId="ADAL" clId="{3FBC77E1-FE42-4F9E-B4B2-3759F3328945}" dt="2026-04-28T00:26:20.148" v="20854"/>
          <ac:spMkLst>
            <pc:docMk/>
            <pc:sldMk cId="577786670" sldId="954"/>
            <ac:spMk id="12" creationId="{5B5414B6-65B4-43DE-B148-955360E84BDC}"/>
          </ac:spMkLst>
        </pc:spChg>
        <pc:spChg chg="add mod">
          <ac:chgData name="Stalin Jacob Wilson Packia Dhas" userId="050d7d71-3621-4503-95e8-1c9a9d962492" providerId="ADAL" clId="{3FBC77E1-FE42-4F9E-B4B2-3759F3328945}" dt="2026-04-28T00:26:20.164" v="20864"/>
          <ac:spMkLst>
            <pc:docMk/>
            <pc:sldMk cId="577786670" sldId="954"/>
            <ac:spMk id="13" creationId="{00ED6DB0-5EA7-408A-BCC3-F529990F9C6F}"/>
          </ac:spMkLst>
        </pc:spChg>
        <pc:spChg chg="add mod">
          <ac:chgData name="Stalin Jacob Wilson Packia Dhas" userId="050d7d71-3621-4503-95e8-1c9a9d962492" providerId="ADAL" clId="{3FBC77E1-FE42-4F9E-B4B2-3759F3328945}" dt="2026-04-28T00:26:20.164" v="20874"/>
          <ac:spMkLst>
            <pc:docMk/>
            <pc:sldMk cId="577786670" sldId="954"/>
            <ac:spMk id="14" creationId="{F202887A-7680-4E21-A8D2-25ADD4EE695E}"/>
          </ac:spMkLst>
        </pc:spChg>
        <pc:spChg chg="add mod">
          <ac:chgData name="Stalin Jacob Wilson Packia Dhas" userId="050d7d71-3621-4503-95e8-1c9a9d962492" providerId="ADAL" clId="{3FBC77E1-FE42-4F9E-B4B2-3759F3328945}" dt="2026-04-28T00:26:20.164" v="20883"/>
          <ac:spMkLst>
            <pc:docMk/>
            <pc:sldMk cId="577786670" sldId="954"/>
            <ac:spMk id="15" creationId="{C714A8D3-3FB4-480B-91D3-132913E43E76}"/>
          </ac:spMkLst>
        </pc:spChg>
        <pc:spChg chg="add mod">
          <ac:chgData name="Stalin Jacob Wilson Packia Dhas" userId="050d7d71-3621-4503-95e8-1c9a9d962492" providerId="ADAL" clId="{3FBC77E1-FE42-4F9E-B4B2-3759F3328945}" dt="2026-04-28T00:26:20.180" v="20894"/>
          <ac:spMkLst>
            <pc:docMk/>
            <pc:sldMk cId="577786670" sldId="954"/>
            <ac:spMk id="16" creationId="{B716E954-7033-4174-BE36-A1D81E512373}"/>
          </ac:spMkLst>
        </pc:spChg>
        <pc:spChg chg="add mod">
          <ac:chgData name="Stalin Jacob Wilson Packia Dhas" userId="050d7d71-3621-4503-95e8-1c9a9d962492" providerId="ADAL" clId="{3FBC77E1-FE42-4F9E-B4B2-3759F3328945}" dt="2026-04-28T00:26:20.191" v="20904"/>
          <ac:spMkLst>
            <pc:docMk/>
            <pc:sldMk cId="577786670" sldId="954"/>
            <ac:spMk id="17" creationId="{ED79092D-C40C-46C5-A568-B06BE7DA8CD9}"/>
          </ac:spMkLst>
        </pc:spChg>
        <pc:spChg chg="add mod">
          <ac:chgData name="Stalin Jacob Wilson Packia Dhas" userId="050d7d71-3621-4503-95e8-1c9a9d962492" providerId="ADAL" clId="{3FBC77E1-FE42-4F9E-B4B2-3759F3328945}" dt="2026-04-28T00:26:20.196" v="20914"/>
          <ac:spMkLst>
            <pc:docMk/>
            <pc:sldMk cId="577786670" sldId="954"/>
            <ac:spMk id="18" creationId="{5C1BADD7-C85F-438F-B242-3265653F3D7F}"/>
          </ac:spMkLst>
        </pc:spChg>
        <pc:spChg chg="add mod">
          <ac:chgData name="Stalin Jacob Wilson Packia Dhas" userId="050d7d71-3621-4503-95e8-1c9a9d962492" providerId="ADAL" clId="{3FBC77E1-FE42-4F9E-B4B2-3759F3328945}" dt="2026-04-28T00:26:20.196" v="20923"/>
          <ac:spMkLst>
            <pc:docMk/>
            <pc:sldMk cId="577786670" sldId="954"/>
            <ac:spMk id="19" creationId="{418AE2CA-A930-4D7F-A920-9CF7FFB34E94}"/>
          </ac:spMkLst>
        </pc:spChg>
        <pc:spChg chg="add mod">
          <ac:chgData name="Stalin Jacob Wilson Packia Dhas" userId="050d7d71-3621-4503-95e8-1c9a9d962492" providerId="ADAL" clId="{3FBC77E1-FE42-4F9E-B4B2-3759F3328945}" dt="2026-04-28T00:26:20.212" v="20934"/>
          <ac:spMkLst>
            <pc:docMk/>
            <pc:sldMk cId="577786670" sldId="954"/>
            <ac:spMk id="20" creationId="{70982E94-AEB3-4DE9-823D-C20955CFB5AE}"/>
          </ac:spMkLst>
        </pc:spChg>
        <pc:spChg chg="add mod">
          <ac:chgData name="Stalin Jacob Wilson Packia Dhas" userId="050d7d71-3621-4503-95e8-1c9a9d962492" providerId="ADAL" clId="{3FBC77E1-FE42-4F9E-B4B2-3759F3328945}" dt="2026-04-28T00:26:20.212" v="20944"/>
          <ac:spMkLst>
            <pc:docMk/>
            <pc:sldMk cId="577786670" sldId="954"/>
            <ac:spMk id="21" creationId="{0CF82F62-1E64-4B3C-A77A-115E3EDA214C}"/>
          </ac:spMkLst>
        </pc:spChg>
        <pc:spChg chg="add mod">
          <ac:chgData name="Stalin Jacob Wilson Packia Dhas" userId="050d7d71-3621-4503-95e8-1c9a9d962492" providerId="ADAL" clId="{3FBC77E1-FE42-4F9E-B4B2-3759F3328945}" dt="2026-04-28T00:26:20.228" v="20954"/>
          <ac:spMkLst>
            <pc:docMk/>
            <pc:sldMk cId="577786670" sldId="954"/>
            <ac:spMk id="22" creationId="{87BB0147-6C5B-4FC4-8CB0-F096EE1585DB}"/>
          </ac:spMkLst>
        </pc:spChg>
        <pc:spChg chg="add mod">
          <ac:chgData name="Stalin Jacob Wilson Packia Dhas" userId="050d7d71-3621-4503-95e8-1c9a9d962492" providerId="ADAL" clId="{3FBC77E1-FE42-4F9E-B4B2-3759F3328945}" dt="2026-04-28T00:26:20.228" v="20963"/>
          <ac:spMkLst>
            <pc:docMk/>
            <pc:sldMk cId="577786670" sldId="954"/>
            <ac:spMk id="23" creationId="{D52275DC-1498-4FF0-8676-5618CE6E6A15}"/>
          </ac:spMkLst>
        </pc:spChg>
        <pc:spChg chg="add mod">
          <ac:chgData name="Stalin Jacob Wilson Packia Dhas" userId="050d7d71-3621-4503-95e8-1c9a9d962492" providerId="ADAL" clId="{3FBC77E1-FE42-4F9E-B4B2-3759F3328945}" dt="2026-04-28T00:26:20.245" v="20974"/>
          <ac:spMkLst>
            <pc:docMk/>
            <pc:sldMk cId="577786670" sldId="954"/>
            <ac:spMk id="24" creationId="{0B3B7FD0-F2CB-4E45-9DC7-6EBF6A228F43}"/>
          </ac:spMkLst>
        </pc:spChg>
        <pc:spChg chg="add mod">
          <ac:chgData name="Stalin Jacob Wilson Packia Dhas" userId="050d7d71-3621-4503-95e8-1c9a9d962492" providerId="ADAL" clId="{3FBC77E1-FE42-4F9E-B4B2-3759F3328945}" dt="2026-04-28T00:26:20.247" v="20984"/>
          <ac:spMkLst>
            <pc:docMk/>
            <pc:sldMk cId="577786670" sldId="954"/>
            <ac:spMk id="25" creationId="{A41002B3-33C1-47B2-8E26-43AD3319995C}"/>
          </ac:spMkLst>
        </pc:spChg>
        <pc:spChg chg="add mod">
          <ac:chgData name="Stalin Jacob Wilson Packia Dhas" userId="050d7d71-3621-4503-95e8-1c9a9d962492" providerId="ADAL" clId="{3FBC77E1-FE42-4F9E-B4B2-3759F3328945}" dt="2026-04-28T00:26:20.323" v="21000"/>
          <ac:spMkLst>
            <pc:docMk/>
            <pc:sldMk cId="577786670" sldId="954"/>
            <ac:spMk id="26" creationId="{A21B053E-FE3C-44C0-92F6-E060BBF8E062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04-28T08:10:00.666" v="21600" actId="47"/>
        <pc:sldMkLst>
          <pc:docMk/>
          <pc:sldMk cId="741751698" sldId="955"/>
        </pc:sldMkLst>
        <pc:spChg chg="mod">
          <ac:chgData name="Stalin Jacob Wilson Packia Dhas" userId="050d7d71-3621-4503-95e8-1c9a9d962492" providerId="ADAL" clId="{3FBC77E1-FE42-4F9E-B4B2-3759F3328945}" dt="2026-04-28T00:29:53.476" v="21508" actId="404"/>
          <ac:spMkLst>
            <pc:docMk/>
            <pc:sldMk cId="741751698" sldId="95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26:29.988" v="21006"/>
          <ac:spMkLst>
            <pc:docMk/>
            <pc:sldMk cId="741751698" sldId="95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26:30.017" v="21017"/>
          <ac:spMkLst>
            <pc:docMk/>
            <pc:sldMk cId="741751698" sldId="955"/>
            <ac:spMk id="4" creationId="{AE38738C-C961-426A-AA50-71E4C6DC7B12}"/>
          </ac:spMkLst>
        </pc:spChg>
        <pc:spChg chg="add mod">
          <ac:chgData name="Stalin Jacob Wilson Packia Dhas" userId="050d7d71-3621-4503-95e8-1c9a9d962492" providerId="ADAL" clId="{3FBC77E1-FE42-4F9E-B4B2-3759F3328945}" dt="2026-04-28T00:26:30.027" v="21029"/>
          <ac:spMkLst>
            <pc:docMk/>
            <pc:sldMk cId="741751698" sldId="955"/>
            <ac:spMk id="5" creationId="{C0FEF77A-C071-476D-BA97-156BA551256F}"/>
          </ac:spMkLst>
        </pc:spChg>
        <pc:spChg chg="add mod">
          <ac:chgData name="Stalin Jacob Wilson Packia Dhas" userId="050d7d71-3621-4503-95e8-1c9a9d962492" providerId="ADAL" clId="{3FBC77E1-FE42-4F9E-B4B2-3759F3328945}" dt="2026-04-28T00:26:30.033" v="21036"/>
          <ac:spMkLst>
            <pc:docMk/>
            <pc:sldMk cId="741751698" sldId="955"/>
            <ac:spMk id="6" creationId="{EDEE3402-F1A3-45FE-AFAA-99C5DB52C8E5}"/>
          </ac:spMkLst>
        </pc:spChg>
        <pc:spChg chg="add mod">
          <ac:chgData name="Stalin Jacob Wilson Packia Dhas" userId="050d7d71-3621-4503-95e8-1c9a9d962492" providerId="ADAL" clId="{3FBC77E1-FE42-4F9E-B4B2-3759F3328945}" dt="2026-04-28T00:26:30.043" v="21043"/>
          <ac:spMkLst>
            <pc:docMk/>
            <pc:sldMk cId="741751698" sldId="955"/>
            <ac:spMk id="7" creationId="{AFF813EC-B893-4F0F-8C09-1B745D856C5B}"/>
          </ac:spMkLst>
        </pc:spChg>
        <pc:spChg chg="add mod">
          <ac:chgData name="Stalin Jacob Wilson Packia Dhas" userId="050d7d71-3621-4503-95e8-1c9a9d962492" providerId="ADAL" clId="{3FBC77E1-FE42-4F9E-B4B2-3759F3328945}" dt="2026-04-28T00:26:30.052" v="21052"/>
          <ac:spMkLst>
            <pc:docMk/>
            <pc:sldMk cId="741751698" sldId="955"/>
            <ac:spMk id="8" creationId="{46645803-CB8F-4665-850D-DD1AB53A2207}"/>
          </ac:spMkLst>
        </pc:spChg>
        <pc:spChg chg="add mod">
          <ac:chgData name="Stalin Jacob Wilson Packia Dhas" userId="050d7d71-3621-4503-95e8-1c9a9d962492" providerId="ADAL" clId="{3FBC77E1-FE42-4F9E-B4B2-3759F3328945}" dt="2026-04-28T00:26:30.117" v="21059"/>
          <ac:spMkLst>
            <pc:docMk/>
            <pc:sldMk cId="741751698" sldId="955"/>
            <ac:spMk id="9" creationId="{A4EA294B-ACD5-448A-8676-CA74AF67898D}"/>
          </ac:spMkLst>
        </pc:spChg>
        <pc:spChg chg="add mod">
          <ac:chgData name="Stalin Jacob Wilson Packia Dhas" userId="050d7d71-3621-4503-95e8-1c9a9d962492" providerId="ADAL" clId="{3FBC77E1-FE42-4F9E-B4B2-3759F3328945}" dt="2026-04-28T00:26:30.147" v="21066"/>
          <ac:spMkLst>
            <pc:docMk/>
            <pc:sldMk cId="741751698" sldId="955"/>
            <ac:spMk id="10" creationId="{0DAD4BC4-07F8-4229-8C1F-90F028C4D438}"/>
          </ac:spMkLst>
        </pc:spChg>
        <pc:spChg chg="add mod">
          <ac:chgData name="Stalin Jacob Wilson Packia Dhas" userId="050d7d71-3621-4503-95e8-1c9a9d962492" providerId="ADAL" clId="{3FBC77E1-FE42-4F9E-B4B2-3759F3328945}" dt="2026-04-28T00:26:30.163" v="21076"/>
          <ac:spMkLst>
            <pc:docMk/>
            <pc:sldMk cId="741751698" sldId="955"/>
            <ac:spMk id="11" creationId="{33F3DC87-F26D-4198-A31D-7ED959BA7A02}"/>
          </ac:spMkLst>
        </pc:spChg>
        <pc:spChg chg="add mod">
          <ac:chgData name="Stalin Jacob Wilson Packia Dhas" userId="050d7d71-3621-4503-95e8-1c9a9d962492" providerId="ADAL" clId="{3FBC77E1-FE42-4F9E-B4B2-3759F3328945}" dt="2026-04-28T00:26:30.179" v="21085"/>
          <ac:spMkLst>
            <pc:docMk/>
            <pc:sldMk cId="741751698" sldId="955"/>
            <ac:spMk id="12" creationId="{82732C32-2DF9-4A8E-9566-C1CE9EACE634}"/>
          </ac:spMkLst>
        </pc:spChg>
        <pc:spChg chg="add mod">
          <ac:chgData name="Stalin Jacob Wilson Packia Dhas" userId="050d7d71-3621-4503-95e8-1c9a9d962492" providerId="ADAL" clId="{3FBC77E1-FE42-4F9E-B4B2-3759F3328945}" dt="2026-04-28T00:26:30.195" v="21096"/>
          <ac:spMkLst>
            <pc:docMk/>
            <pc:sldMk cId="741751698" sldId="955"/>
            <ac:spMk id="13" creationId="{3AC2FBF7-2434-4026-8D36-7C6A415427E6}"/>
          </ac:spMkLst>
        </pc:spChg>
        <pc:spChg chg="add mod">
          <ac:chgData name="Stalin Jacob Wilson Packia Dhas" userId="050d7d71-3621-4503-95e8-1c9a9d962492" providerId="ADAL" clId="{3FBC77E1-FE42-4F9E-B4B2-3759F3328945}" dt="2026-04-28T00:26:30.195" v="21106"/>
          <ac:spMkLst>
            <pc:docMk/>
            <pc:sldMk cId="741751698" sldId="955"/>
            <ac:spMk id="14" creationId="{2278D1A0-C7FA-438D-8DC3-C48066F0CFAC}"/>
          </ac:spMkLst>
        </pc:spChg>
        <pc:spChg chg="add mod">
          <ac:chgData name="Stalin Jacob Wilson Packia Dhas" userId="050d7d71-3621-4503-95e8-1c9a9d962492" providerId="ADAL" clId="{3FBC77E1-FE42-4F9E-B4B2-3759F3328945}" dt="2026-04-28T00:26:30.217" v="21116"/>
          <ac:spMkLst>
            <pc:docMk/>
            <pc:sldMk cId="741751698" sldId="955"/>
            <ac:spMk id="15" creationId="{A028A72E-E467-453D-A771-ECA9518CDBF5}"/>
          </ac:spMkLst>
        </pc:spChg>
        <pc:spChg chg="add mod">
          <ac:chgData name="Stalin Jacob Wilson Packia Dhas" userId="050d7d71-3621-4503-95e8-1c9a9d962492" providerId="ADAL" clId="{3FBC77E1-FE42-4F9E-B4B2-3759F3328945}" dt="2026-04-28T00:26:30.217" v="21125"/>
          <ac:spMkLst>
            <pc:docMk/>
            <pc:sldMk cId="741751698" sldId="955"/>
            <ac:spMk id="16" creationId="{2A1F946C-97E7-48F0-A1B0-FA62DBB25158}"/>
          </ac:spMkLst>
        </pc:spChg>
        <pc:spChg chg="add mod">
          <ac:chgData name="Stalin Jacob Wilson Packia Dhas" userId="050d7d71-3621-4503-95e8-1c9a9d962492" providerId="ADAL" clId="{3FBC77E1-FE42-4F9E-B4B2-3759F3328945}" dt="2026-04-28T00:26:30.227" v="21136"/>
          <ac:spMkLst>
            <pc:docMk/>
            <pc:sldMk cId="741751698" sldId="955"/>
            <ac:spMk id="17" creationId="{1597ACCE-6607-4DBA-ADED-F532C64B478F}"/>
          </ac:spMkLst>
        </pc:spChg>
        <pc:spChg chg="add mod">
          <ac:chgData name="Stalin Jacob Wilson Packia Dhas" userId="050d7d71-3621-4503-95e8-1c9a9d962492" providerId="ADAL" clId="{3FBC77E1-FE42-4F9E-B4B2-3759F3328945}" dt="2026-04-28T00:26:30.227" v="21146"/>
          <ac:spMkLst>
            <pc:docMk/>
            <pc:sldMk cId="741751698" sldId="955"/>
            <ac:spMk id="18" creationId="{7082BDD8-3529-4D18-9FAA-D82DF47EA426}"/>
          </ac:spMkLst>
        </pc:spChg>
        <pc:spChg chg="add mod">
          <ac:chgData name="Stalin Jacob Wilson Packia Dhas" userId="050d7d71-3621-4503-95e8-1c9a9d962492" providerId="ADAL" clId="{3FBC77E1-FE42-4F9E-B4B2-3759F3328945}" dt="2026-04-28T00:26:30.243" v="21156"/>
          <ac:spMkLst>
            <pc:docMk/>
            <pc:sldMk cId="741751698" sldId="955"/>
            <ac:spMk id="19" creationId="{93619367-861C-448E-8329-B8B51295BEFB}"/>
          </ac:spMkLst>
        </pc:spChg>
        <pc:spChg chg="add mod">
          <ac:chgData name="Stalin Jacob Wilson Packia Dhas" userId="050d7d71-3621-4503-95e8-1c9a9d962492" providerId="ADAL" clId="{3FBC77E1-FE42-4F9E-B4B2-3759F3328945}" dt="2026-04-28T00:26:30.243" v="21165"/>
          <ac:spMkLst>
            <pc:docMk/>
            <pc:sldMk cId="741751698" sldId="955"/>
            <ac:spMk id="20" creationId="{B147B209-81C0-408B-9E93-53C30F5B4C59}"/>
          </ac:spMkLst>
        </pc:spChg>
        <pc:spChg chg="add mod">
          <ac:chgData name="Stalin Jacob Wilson Packia Dhas" userId="050d7d71-3621-4503-95e8-1c9a9d962492" providerId="ADAL" clId="{3FBC77E1-FE42-4F9E-B4B2-3759F3328945}" dt="2026-04-28T00:26:30.259" v="21176"/>
          <ac:spMkLst>
            <pc:docMk/>
            <pc:sldMk cId="741751698" sldId="955"/>
            <ac:spMk id="21" creationId="{4AFA8C7F-7C1F-41A8-BA90-2754F582EEAF}"/>
          </ac:spMkLst>
        </pc:spChg>
        <pc:spChg chg="add mod">
          <ac:chgData name="Stalin Jacob Wilson Packia Dhas" userId="050d7d71-3621-4503-95e8-1c9a9d962492" providerId="ADAL" clId="{3FBC77E1-FE42-4F9E-B4B2-3759F3328945}" dt="2026-04-28T00:26:30.259" v="21186"/>
          <ac:spMkLst>
            <pc:docMk/>
            <pc:sldMk cId="741751698" sldId="955"/>
            <ac:spMk id="22" creationId="{DA4FE63C-228F-4D4A-8507-25CA9D9C378E}"/>
          </ac:spMkLst>
        </pc:spChg>
        <pc:spChg chg="add mod">
          <ac:chgData name="Stalin Jacob Wilson Packia Dhas" userId="050d7d71-3621-4503-95e8-1c9a9d962492" providerId="ADAL" clId="{3FBC77E1-FE42-4F9E-B4B2-3759F3328945}" dt="2026-04-28T00:26:30.259" v="21196"/>
          <ac:spMkLst>
            <pc:docMk/>
            <pc:sldMk cId="741751698" sldId="955"/>
            <ac:spMk id="23" creationId="{231062B5-FC32-4BCF-9DC7-8CDF0332A16C}"/>
          </ac:spMkLst>
        </pc:spChg>
        <pc:spChg chg="add mod">
          <ac:chgData name="Stalin Jacob Wilson Packia Dhas" userId="050d7d71-3621-4503-95e8-1c9a9d962492" providerId="ADAL" clId="{3FBC77E1-FE42-4F9E-B4B2-3759F3328945}" dt="2026-04-28T00:26:30.275" v="21205"/>
          <ac:spMkLst>
            <pc:docMk/>
            <pc:sldMk cId="741751698" sldId="955"/>
            <ac:spMk id="24" creationId="{1F95917E-82B1-496E-AE05-D48B2F0E6222}"/>
          </ac:spMkLst>
        </pc:spChg>
        <pc:spChg chg="add mod">
          <ac:chgData name="Stalin Jacob Wilson Packia Dhas" userId="050d7d71-3621-4503-95e8-1c9a9d962492" providerId="ADAL" clId="{3FBC77E1-FE42-4F9E-B4B2-3759F3328945}" dt="2026-04-28T00:26:30.292" v="21216"/>
          <ac:spMkLst>
            <pc:docMk/>
            <pc:sldMk cId="741751698" sldId="955"/>
            <ac:spMk id="25" creationId="{045F854B-3870-48FE-8248-6567FC18E2A8}"/>
          </ac:spMkLst>
        </pc:spChg>
        <pc:spChg chg="add mod">
          <ac:chgData name="Stalin Jacob Wilson Packia Dhas" userId="050d7d71-3621-4503-95e8-1c9a9d962492" providerId="ADAL" clId="{3FBC77E1-FE42-4F9E-B4B2-3759F3328945}" dt="2026-04-28T00:26:30.301" v="21226"/>
          <ac:spMkLst>
            <pc:docMk/>
            <pc:sldMk cId="741751698" sldId="955"/>
            <ac:spMk id="26" creationId="{8B20A19E-5238-41CF-9D8D-05E831BD62A7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4-28T08:10:00.952" v="21601" actId="47"/>
        <pc:sldMkLst>
          <pc:docMk/>
          <pc:sldMk cId="4041201140" sldId="956"/>
        </pc:sldMkLst>
        <pc:spChg chg="mod">
          <ac:chgData name="Stalin Jacob Wilson Packia Dhas" userId="050d7d71-3621-4503-95e8-1c9a9d962492" providerId="ADAL" clId="{3FBC77E1-FE42-4F9E-B4B2-3759F3328945}" dt="2026-04-28T00:30:13.759" v="21513" actId="404"/>
          <ac:spMkLst>
            <pc:docMk/>
            <pc:sldMk cId="4041201140" sldId="95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4-28T00:26:31.403" v="21232"/>
          <ac:spMkLst>
            <pc:docMk/>
            <pc:sldMk cId="4041201140" sldId="95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4-28T00:26:31.418" v="21243"/>
          <ac:spMkLst>
            <pc:docMk/>
            <pc:sldMk cId="4041201140" sldId="956"/>
            <ac:spMk id="4" creationId="{9F28E2A5-88A4-4946-9C19-3F6D5B878DBA}"/>
          </ac:spMkLst>
        </pc:spChg>
        <pc:spChg chg="add mod">
          <ac:chgData name="Stalin Jacob Wilson Packia Dhas" userId="050d7d71-3621-4503-95e8-1c9a9d962492" providerId="ADAL" clId="{3FBC77E1-FE42-4F9E-B4B2-3759F3328945}" dt="2026-04-28T00:26:31.434" v="21255"/>
          <ac:spMkLst>
            <pc:docMk/>
            <pc:sldMk cId="4041201140" sldId="956"/>
            <ac:spMk id="5" creationId="{860C5EF4-728D-4449-A391-B51617C48C29}"/>
          </ac:spMkLst>
        </pc:spChg>
        <pc:spChg chg="add mod">
          <ac:chgData name="Stalin Jacob Wilson Packia Dhas" userId="050d7d71-3621-4503-95e8-1c9a9d962492" providerId="ADAL" clId="{3FBC77E1-FE42-4F9E-B4B2-3759F3328945}" dt="2026-04-28T00:26:31.434" v="21262"/>
          <ac:spMkLst>
            <pc:docMk/>
            <pc:sldMk cId="4041201140" sldId="956"/>
            <ac:spMk id="6" creationId="{F58ABF7C-2D16-440C-9BB2-BBF7BDC6289A}"/>
          </ac:spMkLst>
        </pc:spChg>
        <pc:spChg chg="add mod">
          <ac:chgData name="Stalin Jacob Wilson Packia Dhas" userId="050d7d71-3621-4503-95e8-1c9a9d962492" providerId="ADAL" clId="{3FBC77E1-FE42-4F9E-B4B2-3759F3328945}" dt="2026-04-28T00:26:31.447" v="21269"/>
          <ac:spMkLst>
            <pc:docMk/>
            <pc:sldMk cId="4041201140" sldId="956"/>
            <ac:spMk id="7" creationId="{B576E75B-58AC-4119-B763-1C7D50941BC4}"/>
          </ac:spMkLst>
        </pc:spChg>
        <pc:spChg chg="add mod">
          <ac:chgData name="Stalin Jacob Wilson Packia Dhas" userId="050d7d71-3621-4503-95e8-1c9a9d962492" providerId="ADAL" clId="{3FBC77E1-FE42-4F9E-B4B2-3759F3328945}" dt="2026-04-28T00:26:31.448" v="21276"/>
          <ac:spMkLst>
            <pc:docMk/>
            <pc:sldMk cId="4041201140" sldId="956"/>
            <ac:spMk id="8" creationId="{161A6FC6-0857-4467-835A-52111A75CCC1}"/>
          </ac:spMkLst>
        </pc:spChg>
        <pc:spChg chg="add mod">
          <ac:chgData name="Stalin Jacob Wilson Packia Dhas" userId="050d7d71-3621-4503-95e8-1c9a9d962492" providerId="ADAL" clId="{3FBC77E1-FE42-4F9E-B4B2-3759F3328945}" dt="2026-04-28T00:26:31.464" v="21283"/>
          <ac:spMkLst>
            <pc:docMk/>
            <pc:sldMk cId="4041201140" sldId="956"/>
            <ac:spMk id="9" creationId="{C1088B51-81DF-4F08-8CFD-5E22A0ECA573}"/>
          </ac:spMkLst>
        </pc:spChg>
        <pc:spChg chg="add mod">
          <ac:chgData name="Stalin Jacob Wilson Packia Dhas" userId="050d7d71-3621-4503-95e8-1c9a9d962492" providerId="ADAL" clId="{3FBC77E1-FE42-4F9E-B4B2-3759F3328945}" dt="2026-04-28T00:26:31.496" v="21293"/>
          <ac:spMkLst>
            <pc:docMk/>
            <pc:sldMk cId="4041201140" sldId="956"/>
            <ac:spMk id="10" creationId="{8F482899-8A1B-4188-A141-2D031AC3F7A5}"/>
          </ac:spMkLst>
        </pc:spChg>
        <pc:spChg chg="add mod">
          <ac:chgData name="Stalin Jacob Wilson Packia Dhas" userId="050d7d71-3621-4503-95e8-1c9a9d962492" providerId="ADAL" clId="{3FBC77E1-FE42-4F9E-B4B2-3759F3328945}" dt="2026-04-28T00:26:31.496" v="21302"/>
          <ac:spMkLst>
            <pc:docMk/>
            <pc:sldMk cId="4041201140" sldId="956"/>
            <ac:spMk id="11" creationId="{DDBDD036-E05F-4033-875A-DC91AF293508}"/>
          </ac:spMkLst>
        </pc:spChg>
        <pc:spChg chg="add mod">
          <ac:chgData name="Stalin Jacob Wilson Packia Dhas" userId="050d7d71-3621-4503-95e8-1c9a9d962492" providerId="ADAL" clId="{3FBC77E1-FE42-4F9E-B4B2-3759F3328945}" dt="2026-04-28T00:26:31.512" v="21313"/>
          <ac:spMkLst>
            <pc:docMk/>
            <pc:sldMk cId="4041201140" sldId="956"/>
            <ac:spMk id="12" creationId="{92F99D38-8B65-4863-A58E-7AB7E0C67EDF}"/>
          </ac:spMkLst>
        </pc:spChg>
        <pc:spChg chg="add mod">
          <ac:chgData name="Stalin Jacob Wilson Packia Dhas" userId="050d7d71-3621-4503-95e8-1c9a9d962492" providerId="ADAL" clId="{3FBC77E1-FE42-4F9E-B4B2-3759F3328945}" dt="2026-04-28T00:26:31.518" v="21323"/>
          <ac:spMkLst>
            <pc:docMk/>
            <pc:sldMk cId="4041201140" sldId="956"/>
            <ac:spMk id="13" creationId="{D43112EE-D04D-46FF-BB93-33DC4A4FB86F}"/>
          </ac:spMkLst>
        </pc:spChg>
        <pc:spChg chg="add mod">
          <ac:chgData name="Stalin Jacob Wilson Packia Dhas" userId="050d7d71-3621-4503-95e8-1c9a9d962492" providerId="ADAL" clId="{3FBC77E1-FE42-4F9E-B4B2-3759F3328945}" dt="2026-04-28T00:26:31.518" v="21333"/>
          <ac:spMkLst>
            <pc:docMk/>
            <pc:sldMk cId="4041201140" sldId="956"/>
            <ac:spMk id="14" creationId="{162782E6-48D8-4727-9E60-D4A2E5CC235E}"/>
          </ac:spMkLst>
        </pc:spChg>
        <pc:spChg chg="add mod">
          <ac:chgData name="Stalin Jacob Wilson Packia Dhas" userId="050d7d71-3621-4503-95e8-1c9a9d962492" providerId="ADAL" clId="{3FBC77E1-FE42-4F9E-B4B2-3759F3328945}" dt="2026-04-28T00:26:31.528" v="21342"/>
          <ac:spMkLst>
            <pc:docMk/>
            <pc:sldMk cId="4041201140" sldId="956"/>
            <ac:spMk id="15" creationId="{DC39A4EE-8115-4BD6-BDD0-BFBD6B67C28F}"/>
          </ac:spMkLst>
        </pc:spChg>
        <pc:spChg chg="add mod">
          <ac:chgData name="Stalin Jacob Wilson Packia Dhas" userId="050d7d71-3621-4503-95e8-1c9a9d962492" providerId="ADAL" clId="{3FBC77E1-FE42-4F9E-B4B2-3759F3328945}" dt="2026-04-28T00:26:31.528" v="21353"/>
          <ac:spMkLst>
            <pc:docMk/>
            <pc:sldMk cId="4041201140" sldId="956"/>
            <ac:spMk id="16" creationId="{8886257F-15A2-4E0E-BAA7-44E024E617D1}"/>
          </ac:spMkLst>
        </pc:spChg>
        <pc:spChg chg="add mod">
          <ac:chgData name="Stalin Jacob Wilson Packia Dhas" userId="050d7d71-3621-4503-95e8-1c9a9d962492" providerId="ADAL" clId="{3FBC77E1-FE42-4F9E-B4B2-3759F3328945}" dt="2026-04-28T00:26:31.546" v="21363"/>
          <ac:spMkLst>
            <pc:docMk/>
            <pc:sldMk cId="4041201140" sldId="956"/>
            <ac:spMk id="17" creationId="{3734E7EF-DEAE-48A0-BD74-D13388D8FCB1}"/>
          </ac:spMkLst>
        </pc:spChg>
        <pc:spChg chg="add mod">
          <ac:chgData name="Stalin Jacob Wilson Packia Dhas" userId="050d7d71-3621-4503-95e8-1c9a9d962492" providerId="ADAL" clId="{3FBC77E1-FE42-4F9E-B4B2-3759F3328945}" dt="2026-04-28T00:26:31.558" v="21373"/>
          <ac:spMkLst>
            <pc:docMk/>
            <pc:sldMk cId="4041201140" sldId="956"/>
            <ac:spMk id="18" creationId="{1DA0F32A-62A9-4B25-82BA-4721E40DF68E}"/>
          </ac:spMkLst>
        </pc:spChg>
        <pc:spChg chg="add mod">
          <ac:chgData name="Stalin Jacob Wilson Packia Dhas" userId="050d7d71-3621-4503-95e8-1c9a9d962492" providerId="ADAL" clId="{3FBC77E1-FE42-4F9E-B4B2-3759F3328945}" dt="2026-04-28T00:26:31.568" v="21382"/>
          <ac:spMkLst>
            <pc:docMk/>
            <pc:sldMk cId="4041201140" sldId="956"/>
            <ac:spMk id="19" creationId="{CCC1E6BC-1F78-49E5-B47A-8224EE25C22B}"/>
          </ac:spMkLst>
        </pc:spChg>
        <pc:spChg chg="add mod">
          <ac:chgData name="Stalin Jacob Wilson Packia Dhas" userId="050d7d71-3621-4503-95e8-1c9a9d962492" providerId="ADAL" clId="{3FBC77E1-FE42-4F9E-B4B2-3759F3328945}" dt="2026-04-28T00:26:31.577" v="21393"/>
          <ac:spMkLst>
            <pc:docMk/>
            <pc:sldMk cId="4041201140" sldId="956"/>
            <ac:spMk id="20" creationId="{BB9783EC-4F82-435E-851B-28D682038BF7}"/>
          </ac:spMkLst>
        </pc:spChg>
        <pc:spChg chg="add mod">
          <ac:chgData name="Stalin Jacob Wilson Packia Dhas" userId="050d7d71-3621-4503-95e8-1c9a9d962492" providerId="ADAL" clId="{3FBC77E1-FE42-4F9E-B4B2-3759F3328945}" dt="2026-04-28T00:26:31.585" v="21403"/>
          <ac:spMkLst>
            <pc:docMk/>
            <pc:sldMk cId="4041201140" sldId="956"/>
            <ac:spMk id="21" creationId="{3F4D10A4-6A9B-4E17-AEAC-23C8BE0E1757}"/>
          </ac:spMkLst>
        </pc:spChg>
        <pc:spChg chg="add mod">
          <ac:chgData name="Stalin Jacob Wilson Packia Dhas" userId="050d7d71-3621-4503-95e8-1c9a9d962492" providerId="ADAL" clId="{3FBC77E1-FE42-4F9E-B4B2-3759F3328945}" dt="2026-04-28T00:26:31.595" v="21413"/>
          <ac:spMkLst>
            <pc:docMk/>
            <pc:sldMk cId="4041201140" sldId="956"/>
            <ac:spMk id="22" creationId="{505C017A-612C-41B3-B947-111B129A9D81}"/>
          </ac:spMkLst>
        </pc:spChg>
        <pc:spChg chg="add mod">
          <ac:chgData name="Stalin Jacob Wilson Packia Dhas" userId="050d7d71-3621-4503-95e8-1c9a9d962492" providerId="ADAL" clId="{3FBC77E1-FE42-4F9E-B4B2-3759F3328945}" dt="2026-04-28T00:26:31.603" v="21422"/>
          <ac:spMkLst>
            <pc:docMk/>
            <pc:sldMk cId="4041201140" sldId="956"/>
            <ac:spMk id="23" creationId="{3D8827DC-6FBB-4640-8825-6C8974116A19}"/>
          </ac:spMkLst>
        </pc:spChg>
        <pc:spChg chg="add mod">
          <ac:chgData name="Stalin Jacob Wilson Packia Dhas" userId="050d7d71-3621-4503-95e8-1c9a9d962492" providerId="ADAL" clId="{3FBC77E1-FE42-4F9E-B4B2-3759F3328945}" dt="2026-04-28T00:26:31.610" v="21433"/>
          <ac:spMkLst>
            <pc:docMk/>
            <pc:sldMk cId="4041201140" sldId="956"/>
            <ac:spMk id="24" creationId="{F6FAF122-1753-496C-9E0E-001DC7555649}"/>
          </ac:spMkLst>
        </pc:spChg>
        <pc:spChg chg="add mod">
          <ac:chgData name="Stalin Jacob Wilson Packia Dhas" userId="050d7d71-3621-4503-95e8-1c9a9d962492" providerId="ADAL" clId="{3FBC77E1-FE42-4F9E-B4B2-3759F3328945}" dt="2026-04-28T00:26:31.617" v="21443"/>
          <ac:spMkLst>
            <pc:docMk/>
            <pc:sldMk cId="4041201140" sldId="956"/>
            <ac:spMk id="25" creationId="{FBDA0B87-D43E-4E0D-989A-00FD19240A43}"/>
          </ac:spMkLst>
        </pc:spChg>
        <pc:spChg chg="add mod">
          <ac:chgData name="Stalin Jacob Wilson Packia Dhas" userId="050d7d71-3621-4503-95e8-1c9a9d962492" providerId="ADAL" clId="{3FBC77E1-FE42-4F9E-B4B2-3759F3328945}" dt="2026-04-28T00:26:31.639" v="21459"/>
          <ac:spMkLst>
            <pc:docMk/>
            <pc:sldMk cId="4041201140" sldId="956"/>
            <ac:spMk id="26" creationId="{98EF2692-A63D-4F4F-99A2-A9393DD638C3}"/>
          </ac:spMkLst>
        </pc:spChg>
      </pc:sldChg>
      <pc:sldMasterChg chg="addSldLayout delSldLayout">
        <pc:chgData name="Stalin Jacob Wilson Packia Dhas" userId="050d7d71-3621-4503-95e8-1c9a9d962492" providerId="ADAL" clId="{3FBC77E1-FE42-4F9E-B4B2-3759F3328945}" dt="2026-04-28T08:10:03.830" v="21605" actId="47"/>
        <pc:sldMasterMkLst>
          <pc:docMk/>
          <pc:sldMasterMk cId="3508390215" sldId="2147483661"/>
        </pc:sldMasterMkLst>
        <pc:sldLayoutChg chg="add del">
          <pc:chgData name="Stalin Jacob Wilson Packia Dhas" userId="050d7d71-3621-4503-95e8-1c9a9d962492" providerId="ADAL" clId="{3FBC77E1-FE42-4F9E-B4B2-3759F3328945}" dt="2026-04-28T08:10:03.830" v="21605" actId="47"/>
          <pc:sldLayoutMkLst>
            <pc:docMk/>
            <pc:sldMasterMk cId="3508390215" sldId="2147483661"/>
            <pc:sldLayoutMk cId="3861729732" sldId="214748378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7754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A5CE67-65E5-4AB2-2E2A-83737118D5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F86B44-0A87-8F63-A68E-75C348FCDD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E337D6-E655-24C0-53B9-68046D82F4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13E098F-7DC0-431E-878F-6A18ED6BFFA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C4682-948A-83E7-3D0A-B3BB10048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711E5B-F37F-A460-C787-BB4ECB465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0568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/>
                  <a:t>The typical electron drift velocity in GaAs/</a:t>
                </a:r>
                <a:r>
                  <a:rPr lang="en-US" dirty="0" err="1"/>
                  <a:t>GaN</a:t>
                </a:r>
                <a:r>
                  <a:rPr lang="en-US" dirty="0"/>
                  <a:t> is approximately:</a:t>
                </a:r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𝑣=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10^5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𝑚/𝑠</a:t>
                </a:r>
                <a:endParaRPr lang="ar-AE" b="0" dirty="0"/>
              </a:p>
              <a:p>
                <a:r>
                  <a:rPr lang="en-GB" dirty="0"/>
                  <a:t>t=v/2f (v=2*10^5 m/s)​ [1GHz, 10um) </a:t>
                </a:r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1113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81102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265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92B516-4D28-D7BA-7CF8-DB1A57EBB5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EDD53E-8239-68B0-FBA2-1F2944C842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50264B-85E8-1C3D-41C7-BBF34B1796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6D3E66C-75C9-8529-97C3-3C9871A859E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8DA88C-5592-AB50-3619-FD7A70344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6C7AE4-749F-86D1-AB25-9DD07ED51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1349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1D56C4-B678-6506-777C-03FDD512AA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2DF7FC-9F41-06D0-276C-8DEF5A4E44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9B28A7-EC29-EFC9-9A93-1D43D35CD4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A8578FD-0A3F-5144-3597-8731596DA75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A949E7-0AAD-87A8-984D-90EE572E2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A09556-B3B0-10B6-1BBD-9668D92A7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4414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60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5674AB-1FEB-AAD9-A215-2478B611DF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16D9DB-75FD-CD17-3B9F-C33EB4749C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52FDDD-9DF0-B48E-B7A8-BB7801C213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CA9BC2F-7017-5057-74EC-B747D5869AE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FED821-9940-BDF4-1FF6-2FEA38E54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099183-A189-FABA-BD33-72CFD4491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0585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17672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8B2C27-B14A-01B6-1C8C-FA39978C48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0B9568-71C0-474F-AF72-8E3936EA0A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29D514-6063-A8CB-EB81-69487B9ABD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E7FC07C-A1D8-BB98-733C-85281E9FC8C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74FA25-D38F-05E7-3F4C-21A97B6CBC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B1883E-D67F-B749-E31A-0203463A1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87927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41543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1995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0659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29628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737950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95773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5560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76795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5279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03064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05BBAB-1EF7-C2A2-2678-1073591CC9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68AC8B-D7C5-8704-052E-7C074F43E0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8ABBC3-EC11-D04F-A21A-2EC649A815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5D00FED-F2FD-8994-448F-CF425087437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4B400C-164D-A833-25B7-125119C22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80742D-853D-FDE2-6F42-C91B9DE4C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848028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4323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43401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66263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35457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88123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39327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76857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74879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70436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81442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80920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8C9628-433C-A8DB-F9C0-FDC33B4C41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B56742-C0B8-8337-DCFD-EC1DE1979F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71655C-1482-8A08-B52A-73D1C94666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BC057E-2BCE-D05D-B838-831C6B321A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04976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3403F-350D-43B6-A6EF-FF140F92027F}" type="datetime1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- 9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36A09-6876-448E-80A5-2FBE50867CAD}" type="datetime1">
              <a:rPr lang="en-GB" smtClean="0"/>
              <a:t>28/04/2026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729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04/28/2026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698880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85" r:id="rId4"/>
    <p:sldLayoutId id="2147483786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847" Type="http://schemas.openxmlformats.org/officeDocument/2006/relationships/tags" Target="../tags/tag847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842" Type="http://schemas.openxmlformats.org/officeDocument/2006/relationships/tags" Target="../tags/tag842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853" Type="http://schemas.openxmlformats.org/officeDocument/2006/relationships/tags" Target="../tags/tag853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846" Type="http://schemas.openxmlformats.org/officeDocument/2006/relationships/tags" Target="../tags/tag846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857" Type="http://schemas.openxmlformats.org/officeDocument/2006/relationships/slideLayout" Target="../slideLayouts/slideLayout8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467" Type="http://schemas.openxmlformats.org/officeDocument/2006/relationships/tags" Target="../tags/tag467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327" Type="http://schemas.openxmlformats.org/officeDocument/2006/relationships/tags" Target="../tags/tag327.xml"/><Relationship Id="rId534" Type="http://schemas.openxmlformats.org/officeDocument/2006/relationships/tags" Target="../tags/tag534.xml"/><Relationship Id="rId741" Type="http://schemas.openxmlformats.org/officeDocument/2006/relationships/tags" Target="../tags/tag741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380" Type="http://schemas.openxmlformats.org/officeDocument/2006/relationships/tags" Target="../tags/tag380.xml"/><Relationship Id="rId601" Type="http://schemas.openxmlformats.org/officeDocument/2006/relationships/tags" Target="../tags/tag601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503" Type="http://schemas.openxmlformats.org/officeDocument/2006/relationships/tags" Target="../tags/tag503.xml"/><Relationship Id="rId545" Type="http://schemas.openxmlformats.org/officeDocument/2006/relationships/tags" Target="../tags/tag545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752" Type="http://schemas.openxmlformats.org/officeDocument/2006/relationships/tags" Target="../tags/tag752.xml"/><Relationship Id="rId808" Type="http://schemas.openxmlformats.org/officeDocument/2006/relationships/tags" Target="../tags/tag80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841" Type="http://schemas.openxmlformats.org/officeDocument/2006/relationships/tags" Target="../tags/tag841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852" Type="http://schemas.openxmlformats.org/officeDocument/2006/relationships/tags" Target="../tags/tag85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843" Type="http://schemas.openxmlformats.org/officeDocument/2006/relationships/tags" Target="../tags/tag843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854" Type="http://schemas.openxmlformats.org/officeDocument/2006/relationships/tags" Target="../tags/tag854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845" Type="http://schemas.openxmlformats.org/officeDocument/2006/relationships/tags" Target="../tags/tag845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856" Type="http://schemas.openxmlformats.org/officeDocument/2006/relationships/tags" Target="../tags/tag85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849" Type="http://schemas.openxmlformats.org/officeDocument/2006/relationships/tags" Target="../tags/tag849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tags" Target="../tags/tag840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851" Type="http://schemas.openxmlformats.org/officeDocument/2006/relationships/tags" Target="../tags/tag851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844" Type="http://schemas.openxmlformats.org/officeDocument/2006/relationships/tags" Target="../tags/tag844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855" Type="http://schemas.openxmlformats.org/officeDocument/2006/relationships/tags" Target="../tags/tag855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848" Type="http://schemas.openxmlformats.org/officeDocument/2006/relationships/tags" Target="../tags/tag848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632" Type="http://schemas.openxmlformats.org/officeDocument/2006/relationships/tags" Target="../tags/tag632.xml"/><Relationship Id="rId271" Type="http://schemas.openxmlformats.org/officeDocument/2006/relationships/tags" Target="../tags/tag271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69" Type="http://schemas.openxmlformats.org/officeDocument/2006/relationships/tags" Target="../tags/tag369.xml"/><Relationship Id="rId576" Type="http://schemas.openxmlformats.org/officeDocument/2006/relationships/tags" Target="../tags/tag576.xml"/><Relationship Id="rId783" Type="http://schemas.openxmlformats.org/officeDocument/2006/relationships/tags" Target="../tags/tag783.xml"/><Relationship Id="rId229" Type="http://schemas.openxmlformats.org/officeDocument/2006/relationships/tags" Target="../tags/tag229.xml"/><Relationship Id="rId436" Type="http://schemas.openxmlformats.org/officeDocument/2006/relationships/tags" Target="../tags/tag436.xml"/><Relationship Id="rId643" Type="http://schemas.openxmlformats.org/officeDocument/2006/relationships/tags" Target="../tags/tag643.xml"/><Relationship Id="rId850" Type="http://schemas.openxmlformats.org/officeDocument/2006/relationships/tags" Target="../tags/tag85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6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9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- 9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 fontScale="40000" lnSpcReduction="20000"/>
          </a:bodyPr>
          <a:lstStyle/>
          <a:p>
            <a:pPr marL="88900" indent="0">
              <a:buNone/>
            </a:pPr>
            <a:r>
              <a:rPr lang="en-IN" sz="6000" dirty="0">
                <a:cs typeface="Times New Roman" panose="02020603050405020304" pitchFamily="18" charset="0"/>
              </a:rPr>
              <a:t>Waveguide components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Gunn diode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Frequency meter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Slotted section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Attenuator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Side screw tuner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Circulator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Bend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Isolator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Movable short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Phase shifter</a:t>
            </a:r>
          </a:p>
          <a:p>
            <a:pPr marL="446088" indent="-357188"/>
            <a:r>
              <a:rPr lang="en-IN" sz="4500" dirty="0" err="1">
                <a:cs typeface="Times New Roman" panose="02020603050405020304" pitchFamily="18" charset="0"/>
              </a:rPr>
              <a:t>Multihole</a:t>
            </a:r>
            <a:r>
              <a:rPr lang="en-IN" sz="4500" dirty="0">
                <a:cs typeface="Times New Roman" panose="02020603050405020304" pitchFamily="18" charset="0"/>
              </a:rPr>
              <a:t> Directional Coupler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Magic Tee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PIN Modulator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Matched Termination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Optic </a:t>
            </a:r>
            <a:r>
              <a:rPr lang="en-IN" sz="4500" dirty="0" err="1">
                <a:cs typeface="Times New Roman" panose="02020603050405020304" pitchFamily="18" charset="0"/>
              </a:rPr>
              <a:t>fiber</a:t>
            </a:r>
            <a:r>
              <a:rPr lang="en-IN" sz="4500" dirty="0">
                <a:cs typeface="Times New Roman" panose="02020603050405020304" pitchFamily="18" charset="0"/>
              </a:rPr>
              <a:t> couplers</a:t>
            </a: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uses of Waveguide components.</a:t>
            </a:r>
          </a:p>
          <a:p>
            <a:pPr marL="514350"/>
            <a:r>
              <a:rPr lang="en-IN" sz="3200" dirty="0"/>
              <a:t>Define the types of waveguide components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- 9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  Generators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4" y="1329968"/>
            <a:ext cx="11325435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>
                <a:effectLst/>
              </a:rPr>
              <a:t>Microwave Generators: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b="0" i="0" dirty="0">
                <a:effectLst/>
              </a:rPr>
              <a:t>Microwave generators are devices that produce </a:t>
            </a:r>
            <a:r>
              <a:rPr lang="en-GB" sz="3200" b="1" i="0" dirty="0">
                <a:effectLst/>
              </a:rPr>
              <a:t>microwave radiation</a:t>
            </a:r>
            <a:r>
              <a:rPr lang="en-GB" sz="3200" b="0" i="0" dirty="0">
                <a:effectLst/>
              </a:rPr>
              <a:t>, which falls within the electromagnetic spectrum with frequencies ranging from about </a:t>
            </a:r>
            <a:r>
              <a:rPr lang="en-GB" sz="3200" b="1" i="0" dirty="0">
                <a:effectLst/>
              </a:rPr>
              <a:t>300 MHz to 300 GHz.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6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- 9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marL="0" indent="0" algn="ctr">
              <a:lnSpc>
                <a:spcPct val="120000"/>
              </a:lnSpc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Gunn Oscillator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304" y="1485208"/>
            <a:ext cx="8427177" cy="5037216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0" i="0" dirty="0">
                <a:effectLst/>
              </a:rPr>
              <a:t>Gunn Oscillator</a:t>
            </a:r>
          </a:p>
          <a:p>
            <a:pPr>
              <a:lnSpc>
                <a:spcPct val="120000"/>
              </a:lnSpc>
            </a:pPr>
            <a:r>
              <a:rPr lang="en-GB" b="1" i="0" dirty="0">
                <a:effectLst/>
              </a:rPr>
              <a:t>Gunn diode</a:t>
            </a:r>
            <a:r>
              <a:rPr lang="en-GB" b="0" i="0" dirty="0">
                <a:effectLst/>
              </a:rPr>
              <a:t>, also known as a </a:t>
            </a:r>
            <a:r>
              <a:rPr lang="en-GB" b="1" dirty="0"/>
              <a:t>T</a:t>
            </a:r>
            <a:r>
              <a:rPr lang="en-GB" b="1" i="0" dirty="0">
                <a:effectLst/>
              </a:rPr>
              <a:t>ransferred electron device</a:t>
            </a:r>
            <a:r>
              <a:rPr lang="en-GB" b="0" i="0" dirty="0">
                <a:effectLst/>
              </a:rPr>
              <a:t> (</a:t>
            </a:r>
            <a:r>
              <a:rPr lang="en-GB" b="1" i="0" dirty="0">
                <a:effectLst/>
              </a:rPr>
              <a:t>TED</a:t>
            </a:r>
            <a:r>
              <a:rPr lang="en-GB" b="0" i="0" dirty="0">
                <a:effectLst/>
              </a:rPr>
              <a:t>).</a:t>
            </a:r>
          </a:p>
          <a:p>
            <a:pPr>
              <a:lnSpc>
                <a:spcPct val="120000"/>
              </a:lnSpc>
            </a:pPr>
            <a:r>
              <a:rPr lang="en-GB" b="1" i="0" dirty="0">
                <a:effectLst/>
              </a:rPr>
              <a:t>Function: </a:t>
            </a:r>
            <a:r>
              <a:rPr lang="en-GB" i="0" dirty="0">
                <a:effectLst/>
              </a:rPr>
              <a:t>Two-terminal </a:t>
            </a:r>
            <a:r>
              <a:rPr lang="en-GB" i="0" u="none" strike="noStrike" dirty="0">
                <a:effectLst/>
              </a:rPr>
              <a:t>semiconductor</a:t>
            </a:r>
            <a:r>
              <a:rPr lang="en-GB" u="none" strike="noStrike" dirty="0"/>
              <a:t> </a:t>
            </a:r>
            <a:r>
              <a:rPr lang="en-GB" i="0" dirty="0">
                <a:effectLst/>
              </a:rPr>
              <a:t>electronic component, </a:t>
            </a:r>
            <a:r>
              <a:rPr lang="en-GB" b="0" i="0" dirty="0">
                <a:effectLst/>
              </a:rPr>
              <a:t>used to generate microwave signals.</a:t>
            </a:r>
          </a:p>
          <a:p>
            <a:pPr>
              <a:lnSpc>
                <a:spcPct val="120000"/>
              </a:lnSpc>
            </a:pPr>
            <a:r>
              <a:rPr lang="en-GB" dirty="0"/>
              <a:t>The </a:t>
            </a:r>
            <a:r>
              <a:rPr lang="en-GB" b="1" dirty="0"/>
              <a:t>transferred electron effect</a:t>
            </a:r>
            <a:r>
              <a:rPr lang="en-GB" dirty="0"/>
              <a:t> in </a:t>
            </a:r>
            <a:r>
              <a:rPr lang="en-GB" dirty="0" err="1"/>
              <a:t>whicg</a:t>
            </a:r>
            <a:r>
              <a:rPr lang="en-GB" dirty="0"/>
              <a:t> electrons move from a </a:t>
            </a:r>
            <a:r>
              <a:rPr lang="en-GB" b="1" dirty="0"/>
              <a:t>high-mobility energy state to a lower-mobility one</a:t>
            </a:r>
            <a:r>
              <a:rPr lang="en-GB" dirty="0"/>
              <a:t> when subjected to a strong electric field. </a:t>
            </a:r>
            <a:endParaRPr lang="en-GB" b="0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13314" name="Picture 2">
            <a:extLst>
              <a:ext uri="{FF2B5EF4-FFF2-40B4-BE49-F238E27FC236}">
                <a16:creationId xmlns:a16="http://schemas.microsoft.com/office/drawing/2014/main" id="{C0AED7BB-01B7-D5ED-B9E7-5B1797A369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364" y="3189767"/>
            <a:ext cx="4777359" cy="3272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0735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974491-D967-55C3-7E17-7001AE0248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154B8-2E37-8C94-417B-06114CA30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sz="4400" b="1" i="0" dirty="0">
                <a:solidFill>
                  <a:schemeClr val="bg1"/>
                </a:solidFill>
                <a:effectLst/>
              </a:rPr>
              <a:t>Gunn Oscillator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8BAA0-7BA7-BE89-96CD-6BF858C9F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845" y="1190847"/>
            <a:ext cx="11367435" cy="5453496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dirty="0"/>
              <a:t>Material Composition:</a:t>
            </a:r>
          </a:p>
          <a:p>
            <a:pPr lvl="1">
              <a:lnSpc>
                <a:spcPct val="120000"/>
              </a:lnSpc>
            </a:pPr>
            <a:r>
              <a:rPr lang="en-GB" sz="2800" i="0" dirty="0">
                <a:effectLst/>
              </a:rPr>
              <a:t>Made from </a:t>
            </a:r>
            <a:r>
              <a:rPr lang="en-GB" sz="2800" b="1" dirty="0"/>
              <a:t>N</a:t>
            </a:r>
            <a:r>
              <a:rPr lang="en-GB" sz="2800" b="1" i="0" dirty="0">
                <a:effectLst/>
              </a:rPr>
              <a:t>-type</a:t>
            </a:r>
            <a:r>
              <a:rPr lang="en-GB" sz="2800" i="0" dirty="0">
                <a:effectLst/>
              </a:rPr>
              <a:t> semiconductor.</a:t>
            </a:r>
          </a:p>
          <a:p>
            <a:pPr lvl="1">
              <a:lnSpc>
                <a:spcPct val="120000"/>
              </a:lnSpc>
            </a:pPr>
            <a:r>
              <a:rPr lang="en-GB" sz="2800" i="0" dirty="0">
                <a:effectLst/>
              </a:rPr>
              <a:t>Materials include </a:t>
            </a:r>
            <a:r>
              <a:rPr lang="en-GB" sz="2800" b="1" i="0" dirty="0">
                <a:effectLst/>
              </a:rPr>
              <a:t>Gallium Arsenide (GaAs), Indium Phosphide (</a:t>
            </a:r>
            <a:r>
              <a:rPr lang="en-GB" sz="2800" b="1" i="0" dirty="0" err="1">
                <a:effectLst/>
              </a:rPr>
              <a:t>InP</a:t>
            </a:r>
            <a:r>
              <a:rPr lang="en-GB" sz="2800" b="1" i="0" dirty="0">
                <a:effectLst/>
              </a:rPr>
              <a:t>), Gallium Nitride etc</a:t>
            </a:r>
            <a:r>
              <a:rPr lang="en-GB" sz="2800" b="1" dirty="0"/>
              <a:t>.,</a:t>
            </a:r>
          </a:p>
          <a:p>
            <a:pPr lvl="1">
              <a:lnSpc>
                <a:spcPct val="120000"/>
              </a:lnSpc>
            </a:pPr>
            <a:r>
              <a:rPr lang="en-GB" sz="2800" dirty="0">
                <a:effectLst/>
              </a:rPr>
              <a:t>It has </a:t>
            </a:r>
            <a:r>
              <a:rPr lang="en-GB" sz="2800" b="1" dirty="0">
                <a:effectLst/>
              </a:rPr>
              <a:t>three layers;</a:t>
            </a:r>
            <a:r>
              <a:rPr lang="en-GB" sz="2800" dirty="0">
                <a:effectLst/>
              </a:rPr>
              <a:t> the outer layers are heavily doped N - type region and Lightly doped N-type region (active layer) in between.</a:t>
            </a:r>
            <a:endParaRPr lang="en-GB" sz="2800" i="0" dirty="0">
              <a:effectLst/>
            </a:endParaRPr>
          </a:p>
          <a:p>
            <a:pPr lvl="1">
              <a:lnSpc>
                <a:spcPct val="120000"/>
              </a:lnSpc>
            </a:pPr>
            <a:endParaRPr lang="en-GB" sz="2800" b="1" dirty="0"/>
          </a:p>
          <a:p>
            <a:pPr>
              <a:lnSpc>
                <a:spcPct val="120000"/>
              </a:lnSpc>
            </a:pPr>
            <a:endParaRPr lang="en-GB" b="0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1FB9D33-AA15-E15B-AFB4-9594EA6F3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0DF8529-5EF3-BAF6-633A-F14319680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7031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sz="4400" b="1" i="0" dirty="0">
                <a:solidFill>
                  <a:schemeClr val="bg1"/>
                </a:solidFill>
                <a:effectLst/>
              </a:rPr>
              <a:t>Gunn Oscillator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075064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br>
              <a:rPr lang="en-GB" sz="2800" b="0" i="0" dirty="0">
                <a:effectLst/>
                <a:latin typeface="palatino linotype" panose="02040502050505030304" pitchFamily="18" charset="0"/>
              </a:rPr>
            </a:br>
            <a:endParaRPr lang="en-GB" sz="40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FD0C6B4-A853-480F-2012-C020D9B3A3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034" y="1820729"/>
            <a:ext cx="7232195" cy="3841689"/>
          </a:xfrm>
          <a:prstGeom prst="rect">
            <a:avLst/>
          </a:prstGeom>
        </p:spPr>
      </p:pic>
      <p:pic>
        <p:nvPicPr>
          <p:cNvPr id="1026" name="Picture 2" descr="What is Gunn Diode : Construction &amp; Its Working-Electron-FMUSER FM/TV  Broadcast One-Stop Supplier">
            <a:extLst>
              <a:ext uri="{FF2B5EF4-FFF2-40B4-BE49-F238E27FC236}">
                <a16:creationId xmlns:a16="http://schemas.microsoft.com/office/drawing/2014/main" id="{FBB77873-DE85-9EEE-3788-0B7799A7D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7904" y="3243705"/>
            <a:ext cx="2867025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4230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sz="4400" b="1" i="0" dirty="0">
                <a:solidFill>
                  <a:schemeClr val="bg1"/>
                </a:solidFill>
                <a:effectLst/>
              </a:rPr>
              <a:t>Gunn Oscillator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075064" cy="5256224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On applying a </a:t>
            </a:r>
            <a:r>
              <a:rPr lang="en-GB" sz="3000" b="1" i="0" dirty="0">
                <a:effectLst/>
              </a:rPr>
              <a:t>DC voltage</a:t>
            </a:r>
            <a:r>
              <a:rPr lang="en-GB" sz="3000" b="0" i="0" dirty="0">
                <a:effectLst/>
              </a:rPr>
              <a:t>, an </a:t>
            </a:r>
            <a:r>
              <a:rPr lang="en-GB" sz="3000" b="1" i="0" u="none" strike="noStrike" dirty="0">
                <a:effectLst/>
              </a:rPr>
              <a:t>electric field</a:t>
            </a:r>
            <a:r>
              <a:rPr lang="en-GB" sz="3000" b="1" i="0" dirty="0">
                <a:effectLst/>
              </a:rPr>
              <a:t> is developed </a:t>
            </a:r>
            <a:r>
              <a:rPr lang="en-GB" sz="3000" b="0" i="0" dirty="0">
                <a:effectLst/>
              </a:rPr>
              <a:t>across the layers, which appears across the </a:t>
            </a:r>
            <a:r>
              <a:rPr lang="en-GB" sz="3000" b="1" i="0" dirty="0">
                <a:effectLst/>
              </a:rPr>
              <a:t>central active region.</a:t>
            </a:r>
          </a:p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At initial stages, the </a:t>
            </a:r>
            <a:r>
              <a:rPr lang="en-GB" sz="3000" b="1" i="0" dirty="0">
                <a:effectLst/>
              </a:rPr>
              <a:t>conduction increases </a:t>
            </a:r>
            <a:r>
              <a:rPr lang="en-GB" sz="3000" b="0" i="0" dirty="0">
                <a:effectLst/>
              </a:rPr>
              <a:t>(</a:t>
            </a:r>
            <a:r>
              <a:rPr lang="en-GB" sz="3000" dirty="0"/>
              <a:t>current</a:t>
            </a:r>
            <a:r>
              <a:rPr lang="en-GB" sz="3000" b="0" i="0" dirty="0">
                <a:effectLst/>
              </a:rPr>
              <a:t> increases) due to the </a:t>
            </a:r>
            <a:r>
              <a:rPr lang="en-GB" sz="3000" b="1" i="0" dirty="0">
                <a:effectLst/>
              </a:rPr>
              <a:t>movement of electrons from the valence band into the conduction band.</a:t>
            </a:r>
          </a:p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Later the </a:t>
            </a:r>
            <a:r>
              <a:rPr lang="en-GB" sz="3000" b="1" i="0" dirty="0">
                <a:effectLst/>
              </a:rPr>
              <a:t>conduction reduces </a:t>
            </a:r>
            <a:r>
              <a:rPr lang="en-GB" sz="3000" b="0" i="0" dirty="0">
                <a:effectLst/>
              </a:rPr>
              <a:t>(current reduces), due to the </a:t>
            </a:r>
            <a:r>
              <a:rPr lang="en-GB" sz="3000" b="1" i="0" dirty="0">
                <a:effectLst/>
              </a:rPr>
              <a:t>reduction in the </a:t>
            </a:r>
            <a:r>
              <a:rPr lang="en-GB" sz="3000" b="1" dirty="0"/>
              <a:t>electron mobility,  </a:t>
            </a:r>
            <a:r>
              <a:rPr lang="en-GB" sz="3000" dirty="0"/>
              <a:t>resulting in </a:t>
            </a:r>
            <a:r>
              <a:rPr lang="en-GB" sz="3000" b="1" i="0" dirty="0">
                <a:effectLst/>
              </a:rPr>
              <a:t>negative </a:t>
            </a:r>
            <a:r>
              <a:rPr lang="en-GB" sz="3000" b="1" i="0" u="none" strike="noStrike" dirty="0">
                <a:effectLst/>
              </a:rPr>
              <a:t>resistance (</a:t>
            </a:r>
            <a:r>
              <a:rPr lang="en-GB" sz="3000" b="1" i="0" dirty="0">
                <a:effectLst/>
              </a:rPr>
              <a:t>transferred electron effect)</a:t>
            </a:r>
            <a:r>
              <a:rPr lang="en-GB" sz="30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3000" dirty="0"/>
              <a:t>Thus, a</a:t>
            </a:r>
            <a:r>
              <a:rPr lang="en-GB" sz="3000" b="0" i="0" dirty="0">
                <a:effectLst/>
              </a:rPr>
              <a:t> </a:t>
            </a:r>
            <a:r>
              <a:rPr lang="en-GB" sz="3000" b="1" i="0" dirty="0">
                <a:effectLst/>
              </a:rPr>
              <a:t>current pulse is generated </a:t>
            </a:r>
            <a:r>
              <a:rPr lang="en-GB" sz="3000" b="0" i="0" dirty="0">
                <a:effectLst/>
              </a:rPr>
              <a:t>across the active region.</a:t>
            </a:r>
            <a:endParaRPr lang="en-GB" sz="35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475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sz="4400" b="1" i="0" dirty="0">
                <a:solidFill>
                  <a:schemeClr val="bg1"/>
                </a:solidFill>
                <a:effectLst/>
              </a:rPr>
              <a:t>Gunn Oscillator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7436722" cy="525622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sz="3200" dirty="0"/>
              <a:t>Common operating voltage is </a:t>
            </a:r>
            <a:r>
              <a:rPr lang="en-GB" sz="3200" b="1" dirty="0"/>
              <a:t>6-12V.</a:t>
            </a:r>
          </a:p>
          <a:p>
            <a:pPr>
              <a:lnSpc>
                <a:spcPct val="120000"/>
              </a:lnSpc>
            </a:pPr>
            <a:r>
              <a:rPr lang="en-GB" sz="3200" b="0" i="0" dirty="0">
                <a:effectLst/>
              </a:rPr>
              <a:t>Generates excessive heat, often requiring a </a:t>
            </a:r>
            <a:r>
              <a:rPr lang="en-GB" sz="3200" b="1" i="0" dirty="0">
                <a:effectLst/>
              </a:rPr>
              <a:t>heat sink</a:t>
            </a:r>
            <a:r>
              <a:rPr lang="en-GB" sz="32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3200" b="1" i="0" dirty="0">
                <a:effectLst/>
              </a:rPr>
              <a:t>Frequency Tuning: </a:t>
            </a:r>
            <a:r>
              <a:rPr lang="en-GB" sz="3200" b="0" i="0" dirty="0">
                <a:effectLst/>
              </a:rPr>
              <a:t>Adjust oscillation frequency by varying the active layer thickness.</a:t>
            </a:r>
          </a:p>
          <a:p>
            <a:pPr>
              <a:lnSpc>
                <a:spcPct val="120000"/>
              </a:lnSpc>
            </a:pPr>
            <a:r>
              <a:rPr lang="en-GB" sz="3200" b="0" i="0" dirty="0">
                <a:effectLst/>
              </a:rPr>
              <a:t>Applications: </a:t>
            </a:r>
            <a:r>
              <a:rPr lang="en-GB" sz="3200" b="1" i="0" u="none" strike="noStrike" dirty="0">
                <a:effectLst/>
              </a:rPr>
              <a:t>radar speed guns</a:t>
            </a:r>
            <a:r>
              <a:rPr lang="en-GB" sz="3200" b="0" i="0" dirty="0">
                <a:effectLst/>
              </a:rPr>
              <a:t>, </a:t>
            </a:r>
            <a:r>
              <a:rPr lang="en-GB" sz="3200" b="1" i="0" u="none" strike="noStrike" dirty="0">
                <a:effectLst/>
              </a:rPr>
              <a:t>microwave relay</a:t>
            </a:r>
            <a:r>
              <a:rPr lang="en-GB" sz="3200" b="1" i="0" dirty="0">
                <a:effectLst/>
              </a:rPr>
              <a:t> data link transmitters, and automatic door openers.</a:t>
            </a:r>
            <a:endParaRPr lang="en-GB" sz="4400" b="1" i="0" dirty="0">
              <a:effectLst/>
            </a:endParaRPr>
          </a:p>
          <a:p>
            <a:pPr>
              <a:lnSpc>
                <a:spcPct val="120000"/>
              </a:lnSpc>
            </a:pPr>
            <a:r>
              <a:rPr lang="en-GB" sz="3200" dirty="0"/>
              <a:t>It generates</a:t>
            </a:r>
            <a:r>
              <a:rPr lang="en-GB" sz="3200" b="1" dirty="0"/>
              <a:t>, I, J, K, Q band of frequencies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  <a:latin typeface="palatino linotype" panose="0204050205050503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8304F5-E218-8449-30DC-9129A5A7DC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0679" y="1850571"/>
            <a:ext cx="4113605" cy="3833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650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A4A531-2C6C-033D-94E3-74C8867B7E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DF3C8-B046-B47F-8D7C-774CD182C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sz="4400" b="1" i="0" dirty="0">
                <a:solidFill>
                  <a:schemeClr val="bg1"/>
                </a:solidFill>
                <a:effectLst/>
              </a:rPr>
              <a:t>Gunn Oscillator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7AF41-5528-8895-AC36-F0FE707FC7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865" y="1329968"/>
            <a:ext cx="7436722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  <a:latin typeface="palatino linotype" panose="0204050205050503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2F9788A-E84D-4AA3-C98C-8ACEBA3BC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B39E0BA-28F6-F0A3-0F26-5582EE9A2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09274B-729C-CC4B-61F4-47EF51A9C2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6610" y="1465438"/>
            <a:ext cx="4188611" cy="475562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FA01FB5-7C81-1EB6-CD94-1DB7555854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1133" y="1539285"/>
            <a:ext cx="4652483" cy="4468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8025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CF7548-4438-7C1E-5645-92666C2035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ABA88-2AFE-8516-507F-5B2EA9F1D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sz="4400" b="1" i="0" dirty="0">
                <a:solidFill>
                  <a:schemeClr val="bg1"/>
                </a:solidFill>
                <a:effectLst/>
              </a:rPr>
              <a:t>Gunn Oscillator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182A2-B81F-8B19-9421-736A2C78C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865" y="1329968"/>
            <a:ext cx="7436722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  <a:latin typeface="palatino linotype" panose="0204050205050503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4CA7A0B-495B-77FE-5F34-76C86F7CA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4EA54E8-1FB7-314A-9C47-2728FF80C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028" name="Picture 4" descr="What is the state of Royal Navy anti-ballistic missile capability? | Navy  Lookout">
            <a:extLst>
              <a:ext uri="{FF2B5EF4-FFF2-40B4-BE49-F238E27FC236}">
                <a16:creationId xmlns:a16="http://schemas.microsoft.com/office/drawing/2014/main" id="{3B21D71E-7B88-551C-1F62-E554D93539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617" y="2069118"/>
            <a:ext cx="9995932" cy="3719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87314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6"/>
            <a:ext cx="6241301" cy="900647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Klystron - oscillator amplifier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075064" cy="5528032"/>
          </a:xfrm>
        </p:spPr>
        <p:txBody>
          <a:bodyPr>
            <a:normAutofit fontScale="4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5900" b="1" i="0" dirty="0">
                <a:effectLst/>
              </a:rPr>
              <a:t>Klystron:</a:t>
            </a:r>
            <a:r>
              <a:rPr lang="en-GB" sz="5900" b="0" i="0" dirty="0">
                <a:effectLst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GB" sz="6000" b="0" i="0" dirty="0">
                <a:effectLst/>
              </a:rPr>
              <a:t>A </a:t>
            </a:r>
            <a:r>
              <a:rPr lang="en-GB" sz="6000" i="0" dirty="0">
                <a:effectLst/>
              </a:rPr>
              <a:t>Klystron</a:t>
            </a:r>
            <a:r>
              <a:rPr lang="en-GB" sz="6000" b="0" i="0" dirty="0">
                <a:effectLst/>
              </a:rPr>
              <a:t> is a vacuum tube that is used to </a:t>
            </a:r>
            <a:r>
              <a:rPr lang="en-GB" sz="6000" b="1" i="0" dirty="0">
                <a:effectLst/>
              </a:rPr>
              <a:t>oscillate and amplify microwave frequency signals</a:t>
            </a:r>
            <a:r>
              <a:rPr lang="en-GB" sz="60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6000" b="0" i="0" dirty="0">
                <a:effectLst/>
              </a:rPr>
              <a:t>Operates on the principle of </a:t>
            </a:r>
            <a:r>
              <a:rPr lang="en-GB" sz="6000" b="1" i="0" dirty="0">
                <a:effectLst/>
              </a:rPr>
              <a:t>velocity modulation of electrons</a:t>
            </a:r>
            <a:r>
              <a:rPr lang="en-GB" sz="60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6000" b="0" i="0" dirty="0">
                <a:effectLst/>
              </a:rPr>
              <a:t>It has </a:t>
            </a:r>
          </a:p>
          <a:p>
            <a:pPr lvl="1">
              <a:lnSpc>
                <a:spcPct val="120000"/>
              </a:lnSpc>
            </a:pPr>
            <a:r>
              <a:rPr lang="en-GB" sz="5000" b="1" i="0" dirty="0">
                <a:effectLst/>
              </a:rPr>
              <a:t>Electron gun</a:t>
            </a:r>
            <a:r>
              <a:rPr lang="en-GB" sz="5000" b="0" i="0" dirty="0">
                <a:effectLst/>
              </a:rPr>
              <a:t>,</a:t>
            </a:r>
          </a:p>
          <a:p>
            <a:pPr lvl="1">
              <a:lnSpc>
                <a:spcPct val="120000"/>
              </a:lnSpc>
            </a:pPr>
            <a:r>
              <a:rPr lang="en-GB" sz="5000" b="1" i="0" dirty="0">
                <a:effectLst/>
              </a:rPr>
              <a:t>Resonant Cavities, </a:t>
            </a:r>
          </a:p>
          <a:p>
            <a:pPr lvl="1">
              <a:lnSpc>
                <a:spcPct val="120000"/>
              </a:lnSpc>
            </a:pPr>
            <a:r>
              <a:rPr lang="en-GB" sz="5000" b="1" i="0" dirty="0">
                <a:effectLst/>
              </a:rPr>
              <a:t>Buncher Cavity, </a:t>
            </a:r>
          </a:p>
          <a:p>
            <a:pPr lvl="1">
              <a:lnSpc>
                <a:spcPct val="120000"/>
              </a:lnSpc>
            </a:pPr>
            <a:r>
              <a:rPr lang="en-GB" sz="5000" b="1" i="0" dirty="0">
                <a:effectLst/>
              </a:rPr>
              <a:t>Drift Tube, </a:t>
            </a:r>
          </a:p>
          <a:p>
            <a:pPr lvl="1">
              <a:lnSpc>
                <a:spcPct val="120000"/>
              </a:lnSpc>
            </a:pPr>
            <a:r>
              <a:rPr lang="en-GB" sz="5000" b="1" i="0" dirty="0">
                <a:effectLst/>
              </a:rPr>
              <a:t>Catcher Cavity, </a:t>
            </a:r>
          </a:p>
          <a:p>
            <a:pPr lvl="1">
              <a:lnSpc>
                <a:spcPct val="120000"/>
              </a:lnSpc>
            </a:pPr>
            <a:r>
              <a:rPr lang="en-GB" sz="5000" b="1" i="0" dirty="0">
                <a:effectLst/>
              </a:rPr>
              <a:t>Output Cavity, </a:t>
            </a:r>
          </a:p>
          <a:p>
            <a:pPr lvl="1">
              <a:lnSpc>
                <a:spcPct val="120000"/>
              </a:lnSpc>
            </a:pPr>
            <a:r>
              <a:rPr lang="en-GB" sz="5000" b="1" i="0" dirty="0">
                <a:effectLst/>
              </a:rPr>
              <a:t>Collector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5531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899926-DAC1-7A97-DD1A-73CDF413AC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BA96A-142B-D42C-22FC-A42BDF920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6"/>
            <a:ext cx="6241301" cy="900647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Klystron - oscillator amplifier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A8C78-814F-6F5B-89BF-AD11027C7A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865" y="1329968"/>
            <a:ext cx="11075064" cy="5528032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GB" b="1" dirty="0"/>
              <a:t>E</a:t>
            </a:r>
            <a:r>
              <a:rPr lang="en-GB" b="1" i="0" dirty="0">
                <a:effectLst/>
              </a:rPr>
              <a:t>lectron gun: </a:t>
            </a:r>
            <a:r>
              <a:rPr lang="en-GB" dirty="0"/>
              <a:t>G</a:t>
            </a:r>
            <a:r>
              <a:rPr lang="en-GB" b="0" i="0" dirty="0">
                <a:effectLst/>
              </a:rPr>
              <a:t>enerates the </a:t>
            </a:r>
            <a:r>
              <a:rPr lang="en-GB" b="1" i="0" dirty="0">
                <a:effectLst/>
              </a:rPr>
              <a:t>electron beam </a:t>
            </a:r>
            <a:r>
              <a:rPr lang="en-GB" b="0" i="0" dirty="0">
                <a:effectLst/>
              </a:rPr>
              <a:t>which will </a:t>
            </a:r>
            <a:r>
              <a:rPr lang="en-GB" b="1" i="0" dirty="0">
                <a:effectLst/>
              </a:rPr>
              <a:t>interact with the resonant cavities.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R</a:t>
            </a:r>
            <a:r>
              <a:rPr lang="en-GB" b="1" i="0" dirty="0">
                <a:effectLst/>
              </a:rPr>
              <a:t>esonant cavities: </a:t>
            </a:r>
            <a:r>
              <a:rPr lang="en-GB" b="0" i="0" dirty="0">
                <a:effectLst/>
              </a:rPr>
              <a:t>Klystrons have one or more resonant cavities, which are </a:t>
            </a:r>
            <a:r>
              <a:rPr lang="en-GB" b="1" i="0" dirty="0">
                <a:effectLst/>
              </a:rPr>
              <a:t>h</a:t>
            </a:r>
            <a:r>
              <a:rPr lang="en-GB" b="1" dirty="0"/>
              <a:t>o</a:t>
            </a:r>
            <a:r>
              <a:rPr lang="en-GB" b="1" i="0" dirty="0">
                <a:effectLst/>
              </a:rPr>
              <a:t>llow metal structures that resonate at the desired microwave frequency.</a:t>
            </a:r>
          </a:p>
          <a:p>
            <a:r>
              <a:rPr lang="en-GB" b="1" dirty="0"/>
              <a:t>B</a:t>
            </a:r>
            <a:r>
              <a:rPr lang="en-GB" b="1" i="0" dirty="0">
                <a:effectLst/>
              </a:rPr>
              <a:t>uncher cavity </a:t>
            </a:r>
            <a:r>
              <a:rPr lang="en-GB" dirty="0"/>
              <a:t>: </a:t>
            </a:r>
            <a:r>
              <a:rPr lang="en-GB" b="1" i="0" dirty="0">
                <a:effectLst/>
              </a:rPr>
              <a:t>initial resonant cavity </a:t>
            </a:r>
            <a:r>
              <a:rPr lang="en-GB" b="0" i="0" dirty="0">
                <a:effectLst/>
              </a:rPr>
              <a:t>where the electron beam passes through, in which the velocity modulation takes place</a:t>
            </a:r>
            <a:r>
              <a:rPr lang="en-GB" b="1" i="0" dirty="0">
                <a:effectLst/>
              </a:rPr>
              <a:t>.</a:t>
            </a:r>
          </a:p>
          <a:p>
            <a:r>
              <a:rPr lang="en-GB" b="1" dirty="0"/>
              <a:t>D</a:t>
            </a:r>
            <a:r>
              <a:rPr lang="en-GB" b="1" i="0" dirty="0">
                <a:effectLst/>
              </a:rPr>
              <a:t>rift Tube</a:t>
            </a:r>
            <a:r>
              <a:rPr lang="en-GB" i="0" dirty="0">
                <a:effectLst/>
              </a:rPr>
              <a:t>, the electron beam then travels through a drift tube, a region with </a:t>
            </a:r>
            <a:r>
              <a:rPr lang="en-GB" b="1" i="0" dirty="0">
                <a:effectLst/>
              </a:rPr>
              <a:t>no resonant cavities</a:t>
            </a:r>
            <a:r>
              <a:rPr lang="en-GB" i="0" dirty="0">
                <a:effectLst/>
              </a:rPr>
              <a:t>, allowing the electrons </a:t>
            </a:r>
            <a:r>
              <a:rPr lang="en-GB" b="1" i="0" dirty="0">
                <a:effectLst/>
              </a:rPr>
              <a:t>to gain kinetic energy and velocity</a:t>
            </a:r>
            <a:r>
              <a:rPr lang="en-GB" i="0" dirty="0">
                <a:effectLst/>
              </a:rPr>
              <a:t>. </a:t>
            </a:r>
            <a:r>
              <a:rPr lang="en-GB" i="0">
                <a:effectLst/>
              </a:rPr>
              <a:t>Here the electron </a:t>
            </a:r>
            <a:r>
              <a:rPr lang="en-GB" dirty="0"/>
              <a:t>bunches due to faster electrons catching up with slower ones, transforming velocity modulation into density modulation</a:t>
            </a:r>
            <a:endParaRPr lang="en-GB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8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700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B1DE3F8-E462-E38D-CA95-5B1F54925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8CE7903-B933-ED15-4129-5791ED5AE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62998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6"/>
            <a:ext cx="6241301" cy="900647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– Generators- Amplifiers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075064" cy="5256224"/>
          </a:xfrm>
        </p:spPr>
        <p:txBody>
          <a:bodyPr>
            <a:normAutofit/>
          </a:bodyPr>
          <a:lstStyle/>
          <a:p>
            <a:r>
              <a:rPr lang="en-GB" sz="3000" b="1" dirty="0"/>
              <a:t>C</a:t>
            </a:r>
            <a:r>
              <a:rPr lang="en-GB" sz="3000" b="1" i="0" dirty="0">
                <a:effectLst/>
              </a:rPr>
              <a:t>atcher cavity: </a:t>
            </a:r>
            <a:r>
              <a:rPr lang="en-GB" sz="3000" b="0" i="0" dirty="0">
                <a:effectLst/>
              </a:rPr>
              <a:t>Another resonant cavity where the </a:t>
            </a:r>
            <a:r>
              <a:rPr lang="en-GB" sz="3000" b="1" i="0" dirty="0">
                <a:effectLst/>
              </a:rPr>
              <a:t>electrons transfer their kinetic energy to the electromagnetic field</a:t>
            </a:r>
            <a:r>
              <a:rPr lang="en-GB" sz="3000" b="0" i="0" dirty="0">
                <a:effectLst/>
              </a:rPr>
              <a:t>, </a:t>
            </a:r>
            <a:r>
              <a:rPr lang="en-GB" sz="3000" b="1" i="0" dirty="0">
                <a:effectLst/>
              </a:rPr>
              <a:t>amplifying the microwave signal</a:t>
            </a:r>
            <a:r>
              <a:rPr lang="en-GB" sz="3000" b="0" i="0" dirty="0">
                <a:effectLst/>
              </a:rPr>
              <a:t>.</a:t>
            </a:r>
          </a:p>
          <a:p>
            <a:r>
              <a:rPr lang="en-GB" sz="3000" b="1" i="0" dirty="0">
                <a:effectLst/>
              </a:rPr>
              <a:t>Output cavity:  </a:t>
            </a:r>
            <a:r>
              <a:rPr lang="en-GB" sz="3000" b="0" i="0" dirty="0">
                <a:effectLst/>
              </a:rPr>
              <a:t>final resonant cavity where the </a:t>
            </a:r>
            <a:r>
              <a:rPr lang="en-GB" sz="3000" b="1" i="0" dirty="0">
                <a:effectLst/>
              </a:rPr>
              <a:t>amplified microwave signal is extracted from the klystron.</a:t>
            </a:r>
          </a:p>
          <a:p>
            <a:r>
              <a:rPr lang="en-GB" sz="3000" b="1" i="0" dirty="0">
                <a:effectLst/>
              </a:rPr>
              <a:t>Collector: </a:t>
            </a:r>
            <a:r>
              <a:rPr lang="en-GB" sz="3000" i="0" dirty="0">
                <a:effectLst/>
              </a:rPr>
              <a:t>a</a:t>
            </a:r>
            <a:r>
              <a:rPr lang="en-GB" sz="3000" b="0" i="0" dirty="0">
                <a:effectLst/>
              </a:rPr>
              <a:t>fter passing through the resonant cavities, the </a:t>
            </a:r>
            <a:r>
              <a:rPr lang="en-GB" sz="3000" b="1" i="0" dirty="0">
                <a:effectLst/>
              </a:rPr>
              <a:t>electron beam is collected, and the electrons are absorbed</a:t>
            </a:r>
            <a:r>
              <a:rPr lang="en-GB" sz="4500" b="1" i="0" dirty="0">
                <a:effectLst/>
              </a:rPr>
              <a:t>.</a:t>
            </a:r>
            <a:endParaRPr lang="en-GB" sz="38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252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989F3A-E820-55C3-214E-84F431995E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96CAB-ED6B-1CA6-5548-CF2205F77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Generators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7D6E3-D16E-F435-08C1-8EAAF1B98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865" y="1329968"/>
            <a:ext cx="11075064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br>
              <a:rPr lang="en-GB" sz="2800" b="0" i="0" dirty="0">
                <a:effectLst/>
                <a:latin typeface="palatino linotype" panose="02040502050505030304" pitchFamily="18" charset="0"/>
              </a:rPr>
            </a:br>
            <a:endParaRPr lang="en-GB" sz="40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dirty="0"/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dirty="0"/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C3BB018-BC13-2FE4-0106-E0EA91B5B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A200854-2DAF-256E-A916-C9AD3E3D8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1600F6-CF69-408C-C9FA-769B82378D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5912" y="1670277"/>
            <a:ext cx="9020175" cy="3571875"/>
          </a:xfrm>
          <a:prstGeom prst="rect">
            <a:avLst/>
          </a:prstGeom>
        </p:spPr>
      </p:pic>
      <p:pic>
        <p:nvPicPr>
          <p:cNvPr id="2050" name="Picture 2" descr="1940s CV67 Klystron Radar System Local ...">
            <a:extLst>
              <a:ext uri="{FF2B5EF4-FFF2-40B4-BE49-F238E27FC236}">
                <a16:creationId xmlns:a16="http://schemas.microsoft.com/office/drawing/2014/main" id="{EE72B9A7-C45F-B151-494D-E8A1ED85FB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1525" y="4732494"/>
            <a:ext cx="3202361" cy="2051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42082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25644" y="93185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BDD289-8BD7-45AB-B4AE-BD48D2CFE1C0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Enter the session ID: </a:t>
            </a:r>
            <a:r>
              <a:rPr lang="en-GB" sz="3500" b="1"/>
              <a:t>132-447-528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Or scan the QR code</a:t>
            </a:r>
            <a:endParaRPr lang="en-US" sz="3500"/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6100A55E-DDCB-4308-8A3D-A63BF4CF3640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8860839-E8B6-44F1-88DF-1F66F7C94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A2F8945-220C-4A54-83FD-C1C004A2B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411726-D478-434B-8DD1-0E2944817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53C68F-79DD-4656-9DDD-A819AD8D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9883515-CD89-46D0-84C2-86D8ABB9D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81AB9C-1199-4FB8-A134-E4004A4AB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F49F93-DF95-4F6A-8852-27D6EC63F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A2324E-9D70-4127-AD59-5C25726BCC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40FCE72-846E-478F-8FD0-F88886B6C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8417940-BB91-4025-B45B-F022589E8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A9F34CB-9850-449E-9AFD-FC5254052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B86B564-B663-4EB1-9938-E7995CE7D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36BF419-7C98-4FB1-B508-ED14CE4CE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CF192A0-F6A0-4FD7-B2A6-3E9F51471C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1AE4EA5-3725-4701-9ADC-6531F23F8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55137C3-01DE-4926-B55C-ECF29E9FD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779C201-ABE7-4384-9A25-DC64AA601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B14ADBF-8188-41B3-8E81-A1C43A0D0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83EBBF7-19A0-45BE-A1D1-E947BA05E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9F51064-04C5-437B-A3DC-DB47DA641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F6BA9D3-269B-4FF0-81C0-878954501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203F148-A2C7-4D82-9A0C-6689DC842F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9D168B7-14D9-4F67-95FC-DDFCE0BDDB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5041F96-CAD7-4A2A-8D3B-404AD56CB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7A9B8DE-CAA7-46DF-8364-F2BAD24BA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3F16E90-5369-4046-86B9-30E6A7557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9497F59-76A3-4215-8E81-E61C64167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CC8B8A7-16B7-4263-9F49-182206E9C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7AA6AB8-64A1-4C71-8723-17BCD5303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F46A6EC-BEA4-433F-A31C-10917EFC7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594A7FB-AC93-469E-BF03-E5CFD3058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304EF85-6A86-4EB8-BE92-17B3D7CEB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ADB3652-4FAB-46F9-A635-E6414EA27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DC1D9D0-7F9F-433C-89AE-D23EA98CF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415E051-EB12-4929-A266-9ABA7EB5A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B651099-C5C4-4D18-A067-FD87F88F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456D002-777A-43E3-A0B4-C332E2BAD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4819C12-D7F3-454F-A0D5-217AB36E3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09F13A4-748E-4D26-8413-51A109406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56FAA76-11EB-4602-A2C2-41C279D5D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41E952DF-69DC-4520-9770-9D0EBA6A0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7494ECCF-402A-4CC6-A86A-F16FA6EA61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B9D5005-9684-42FD-B996-44D00D646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A95A03C4-020F-4A16-A60F-7730C9BC8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211FBFF-8581-487F-87C2-AA510B711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32BFDCF-132E-455D-92FB-26CDFB60F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59E0BE9-6FE6-4639-B793-ADAC4BD51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E7E6427-238B-417A-92BD-AE8BB5049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72F0C13-53D9-472C-877E-5426357BC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31B0AE2F-95D4-4688-81CC-D691A1842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52095B6-974A-4254-84AB-CFA0DB281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9A70DEBE-0BEF-4B1D-81CC-3858CA9CA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4D9BB332-D5FC-4072-A60C-0BE246E26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6B721DC3-BBFC-45F1-8D32-4E0A7FD99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557B71D9-62F8-4836-BEA9-0EA08060C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9C36E71E-6BB3-4942-813C-BF9DB6B82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5F8DC453-2F78-4241-9CF2-696E4B900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9C053314-BC4D-4F09-9D56-A99748885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6302C8D7-B8FB-4282-AF9D-E92AEA083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F5707C1C-3370-4A9C-AFE6-4CF519851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BF8A74DC-C01A-4C98-9215-E7DC3BD78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87078096-7D5A-40D7-8496-EEF0655F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9B1C60A2-963C-4375-8851-8E81A0B5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B1777167-4852-4E16-B507-EF69DDBEE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CE819674-9695-43A2-B7D4-C69408871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912F8C2D-1B97-4955-A5B4-C94F1BAD2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688F4A9D-ED72-4F59-B980-9619BAD47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A8DE7390-6E67-43D5-939B-0D3C07716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0292C7C4-87C4-4DA8-A59F-EB2C8B5B1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13CA678D-AE8F-4CDF-8842-5A9907481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E391F6F2-4C9C-48B0-87A2-2E32D158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DB03E2E-7AD4-4D81-AFB0-A3E57E486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CE407297-08ED-4BDA-BE0D-56AB8D328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1B3866A-8D64-4428-8377-A1C8005AC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44963D80-817A-48FB-A7FB-940F09924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C56BEBA6-15AE-49AB-B47E-F67FE9F51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6BD83AD9-A4C6-4BEF-99CE-E937D2278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E79B982C-36A1-4305-9824-0F5E0958D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A0667DC7-7372-49C1-8B7A-ACCAC9032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E3552721-FEBB-4914-BC9A-976D7FB5E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39AD1383-01B8-4DE1-B261-A6042D820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71013E26-F43C-4637-BD56-762E322F9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37A1F7F8-E9B5-4526-9DAB-B3B67C1C2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DB5D6FD6-1B6D-461A-A82E-9DFDB7DA3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1B1AC1D5-B56F-40D3-9870-1C52C851D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C5E3A957-EDF4-4C5A-8A07-4DFF4DCD2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4CA40181-530B-4542-895E-4642D0530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A52817C6-9A38-4518-A170-B0915F6D5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0BDF7BC0-DC09-4592-920E-F0129E826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41B46262-225C-4CEB-9FFB-262447B8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2C338DCC-A158-44D8-BEE9-F4817D2F17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13F7532A-64DD-4182-85E9-BAC651059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C25A7E4E-39FC-4016-B343-64C7EF987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224D4569-5616-464B-BD08-A00859EB7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ECD5D6F1-1F08-4A9F-A9FC-D6B74CDF4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00B3029F-CD50-4DD2-91B9-69D75DA38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B694E1AB-030F-4012-8276-DB8E55FC6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7575A2FB-0CF9-44FD-998C-01B172947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FF3A41A0-F190-4879-A1A2-6DDA1DB85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A9BE95B5-C99C-4259-A5D0-DC2441734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2AF87900-69BA-4765-869B-96BA4E0F8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AC20346B-055B-4B4B-AEF3-02A8D9BC8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4FFF8F8D-A02F-44D4-96E2-F95358A57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46737346-587B-4C74-95B9-4F85EA24D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ADAE14D4-FBA5-4847-A2E2-24DF43E23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09F95D09-41E6-4855-B9AD-C5D9A7F2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5753E899-23E8-4305-BCB9-D7DFB80D6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69B59348-9E30-4E36-AB51-09EF68F89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4E667941-7209-41EE-BBBA-0F75EE920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D7B5873C-C50E-4961-814F-2D53A5624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12B0813F-D5A8-4411-ADAE-2B8783B5F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0B058890-F5CB-4449-AC07-D617055FD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15F9E2CC-CFA9-4752-8F54-DFB000861C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9269DC47-D950-4EA7-B688-5C70C5F1B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BFA355A1-0E56-4D2E-98FE-2535B9DD6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30A9C71E-2BA8-42F2-812D-19753CDF3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CF260D4D-7681-4744-86B8-F779D55C9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0DEEE651-0EE3-4384-BFCD-22DD5CF3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8112E32A-F3B6-4979-B090-0FC38E090D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36AF6FE5-B9B7-460F-88A5-E593C40174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8F225E6E-9418-4280-AFE2-08DA32049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43FACCB1-8703-4019-A49A-39B40612D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2CD3369F-6663-428C-81B0-78750EF3D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771341D7-0BA5-475D-AA3B-3F5704646E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BC51DCA4-0BDF-40B7-BDAB-782C9AFAD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C393BF61-038A-42F6-9F24-A8881EE7F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E34712A8-03A3-4948-B374-6DD7A283B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E7DF3D23-E369-4447-A814-1FCFC0DED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D680AE9A-5A08-4059-8A76-161656C81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47BC7B6D-D20A-40A1-809B-00CBBDA0B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85F7F661-F6E6-48B5-BABD-87C9A6DA5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9FBA00C4-D7D1-4B69-A1A7-45B0C4736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3ED9C38E-52F3-40B2-83A4-31B25EF1C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E7AAD3E2-DA86-411D-BF71-3669970EB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1ECFEDD-39BA-469C-87EF-CD74BB52E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4A058709-252B-488F-AFDE-3FF19C669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8020CF2C-2C51-4E24-9405-6C5727C21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B44FEE3D-1B72-42E6-BDAC-5E62AA16F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353202B1-41B8-49EA-B6FF-169D7B73F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5710F56A-3C09-4FF1-8C9D-732069641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9EF8424C-423D-40D3-8F4E-806009C5C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D62A622E-FBAB-4E25-BFE5-20B480763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4546D5A7-58FE-4B98-BA90-11277DF08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30AEC75C-02D9-4C05-9530-BEFC8F01D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D57C2A65-D91D-4A49-BABA-61C37809A7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0A6F9175-14DA-4E87-853F-1D72713E7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A7FE201E-3620-4C19-AB22-ACD9A8CF2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D90378AA-05D1-482C-A850-806A817C0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9EFE927E-9D21-4C93-9DFB-AE0FBF419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A6D75F3E-4921-42E6-8C97-0692E5C7E0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AF73F567-8CEA-416A-8B2B-72AE83699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C1B10A5C-582D-4F99-BF97-E70628540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43F7AE43-BE66-4D7E-B06D-4A6CCC3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F3FD3AB6-7C98-4B2A-82B3-32BD0BDCC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5D7A578F-73EB-4777-BE29-AA45E11F6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E6426BB9-06B5-4B43-94B6-9EF67F707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2B37C33A-2D7C-4BCA-902D-CF8F15490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9616D47D-F890-48AA-A054-1EC33CDB1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F66D121F-973C-4AC8-8702-DA8B7B762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0336027A-1C13-4AE6-99D8-A0D6C962B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E1DA1F76-E905-4436-9D60-717A61BA7E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F5C03AAF-25F7-4E6F-B55F-5521F840D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DBB0F1C2-17D8-41CB-BF9A-3F8988B25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FA32ECA7-1A67-4498-86A9-17223C67B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8E5EE769-96F9-4C0D-89C9-A065D9E70A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EBB61BA5-28A4-48D5-B033-7027FED95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1CDA1AF7-472B-40B0-8ADE-C408A7D7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36E0E63C-84E3-4CEF-9F77-535A87B89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FC989279-8BD3-4720-B679-4E5B93295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A1451754-7767-4A50-BAD3-41400030D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D33335F9-2470-42FD-920E-78BCD81C5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EA383553-130A-4266-B0CF-2C2D7C9EF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84A6F3A8-4C2F-454D-9E8F-E848DA9A7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3FE9BB45-B114-40A4-9251-3E634399A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3105A530-780B-4049-8CDB-697437EA1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E8D93EC5-011D-4C17-996F-F29179245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955B47A7-B754-47DA-97C6-B327E30A4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02401706-74F5-4DE4-94F6-C510DD4C6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CBEE578A-81C2-4356-AA01-C464E51D1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24163175-41E6-4226-9A39-ED01B1B383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2CA9B75E-F2EA-4683-A94E-648398DFEC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E84E404A-CEC4-4665-9773-6DCCB00A3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CBB884EF-7E87-41E6-804A-CEB0A8252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179B4B83-B22F-4932-9C1C-89FFF938C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747D9C54-7F1D-4582-A912-71038014A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E944BE50-8F2E-4AB1-B77D-1D8DE02E5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5F203477-9FFD-4D0E-A615-A0EFDE57C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A51CC9F0-0FD4-4966-92D4-BE54C20B1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173BB859-90E9-4AF4-B63D-44C2054A1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7EF083C8-381A-4AE2-9509-4D1B40145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3B812EC9-B4E7-42C4-81D1-D00CBC453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2943FB8D-54B1-4BE1-9CDE-DEB8083777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C20BC352-AFFC-4936-BB19-F4666C55E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CA2DEA37-8F17-43B5-9FAF-EBDC17C70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D92755C3-8E62-4177-B837-7B25E10738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67909057-8368-4D01-8103-E9086CD91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7E9BED65-E65D-4D7C-8E22-C2436BE62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C81DA0C5-AC05-4197-A0B9-80EFECC49A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0278BDD4-1436-469F-8836-556B7915C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C59C0818-3FE6-466C-8E0A-F307397AF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14CE2EBC-A330-4A41-BDC3-74B208AD4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50C6035A-DDC4-4830-9973-945E9460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6A8755CD-7692-4CF5-B39A-2CE932360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5C7F91BD-0297-4679-B5FD-AC19906B4A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3B95225D-294C-4E3B-9C5E-1E3247BE4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FFA2570E-8197-4EAB-8F14-257157232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EB80FDBF-9241-4BE1-98F8-985D6E346C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F56F8FB2-4E18-4799-9E33-FA74B5FF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AC708AEA-5C25-4E52-81A6-12AB723C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607077A9-152B-44C7-95EE-52E63CB20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2F52E755-058A-4405-BCF5-F7F2185014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1066434F-80E1-4B6A-A1E8-3DC9C2B8C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09FC732A-216B-486A-91DA-20CFF3F4C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A89A7650-B70B-4532-9124-5D4A3C96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7D90FE98-89FF-45BA-B102-1736D9FB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0A3BD38E-9320-4EFF-9907-435B6AE1A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DBC5632C-7A06-4A0A-81D0-E1F5C7EB1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490CCC37-AF77-4162-85A7-2555167ED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2E10CD58-E69B-4A88-8509-6DC0BDE0D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FC62A6EE-A1CA-410B-A079-C38ADF4BE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28217DB8-4105-45F0-B610-B0E1E53CA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F8AC1A96-6DC2-45BB-894C-FA5D71D6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4D044ADE-6AFE-4B69-A370-6E1F1981F7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9DDBBEC4-CE1C-46F1-9B5C-CC025CDD2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19A80866-1FB4-4A84-8751-1F1967046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0D297774-C87A-409A-9C5F-2E0F46031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682ED188-F454-495A-BF99-C4FF5BD3C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41A458AB-67F5-4415-ADD0-B937108E2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67051CDD-1845-4FED-A37A-5880FB5938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89751610-615F-472A-8191-4606AD97E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ACBFF247-8CAD-4BFB-A436-9B70E184B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6238E508-DB53-46BB-BFBB-5347FC672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BA9100F1-04EC-4349-8F89-AE6A7057C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FDC41D12-08B3-4641-8B86-D9C0CAD6D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1142251A-FE6C-4A61-8BCD-D48F49557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5DD8CFAA-5692-4FD2-BEEE-AF822119E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89FACC77-4046-4F6B-AB44-8D5FD2AAF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1724FDDA-FA54-46FC-B9D3-B366D0014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58EC953B-3FAB-4024-BE9C-75A459497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2164BDF2-3273-472C-A2FE-07252A1DF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71DC0B00-2CE6-459A-8DDC-5E29289E5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C952CC91-F690-4BA9-97CE-4FF589C10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75282E67-A409-4C43-9451-02585AAC34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D655953D-2F36-4A77-876A-8503865DF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C6BA6D3D-BE0C-4DAA-A6D0-ED360D5C2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5B081F9E-5FFC-4958-81B5-ED66A2897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7F490C79-110D-4ACD-BEA9-6F008763C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F2361E7C-DD47-481C-B72D-AA665CC39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45BFAA50-851F-4017-B7A1-E09BA8800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4A5DF333-4476-497A-91CE-F999C26A7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6DBE8AF0-0C1B-4172-B379-8B16858F4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738A4DE5-13C1-4E9C-9A92-DE64705B4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625F5B3F-34CB-4DFA-8CD3-2D10C6830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27A3EB6E-4012-429A-AEDA-1C48E25F8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52585EDE-0476-4A3D-9597-F9F27981E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B0B1F256-18C5-40A5-8D4F-DAF2D17DC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C5202349-917F-4A8C-84B0-8C70541649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FE63D5FB-24DD-49E0-8898-8E5E81260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5977CA92-538C-4157-A40D-D4D892219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05E6ADD5-52A3-45C1-B296-0BD7AD7D1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3C28C568-09B3-4D71-8B08-0A07CD67F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2DD71A17-C922-4496-931A-178A253A5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A16181D9-0FA1-4273-93F5-6545F377F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97141F24-83D9-411A-8B41-A642F71C7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D9153BC5-CDDA-41A4-B496-6EE05BE4A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E1C7A707-1462-4642-B146-15AD3DAFC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49B8CDE7-C48E-47A4-BA76-DD66C660F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141A55E0-B506-4552-B8A4-85EDC8DE4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1A25359D-4F26-4888-AD2A-A76538F32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E01469CF-4AF3-4673-AFD7-AF0BE82E2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44295E32-081E-4A8D-80AE-99A52CD56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C812EAE2-AC81-4285-A797-89E82026E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371BCF40-0161-4170-986D-367006DBB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CE74842F-BFB1-4981-B779-540994A78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07476FB9-92F3-4EAF-9A2F-F4CD32A26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5B4106EF-E4DF-42E9-9F9D-5457ECBFB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433D7DAD-4474-439D-B206-38C0943CC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2D724A8D-D9F2-4012-A81E-67832ADEB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3CA534A1-C162-4FE9-B68A-03FBAAC46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1C3EBCEC-19BA-41AF-80F2-8201044F0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5A9EC906-136C-4274-BFED-AC7925F55E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D8C716D8-6959-4EB2-869E-720EDF5A9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B50AF7EC-2D4A-4F34-9EBE-EB5305FA8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A9226BA8-5283-4707-8B63-8BEFF1BE8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E561FD80-CBCD-40D3-BE9E-BD17F2ECC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6BA46B14-99E5-4D2E-BC32-E400805AF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BFE0CA37-654E-4AB2-9D3A-E98105240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C29E2D28-AB71-476E-B7D2-0546362E29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9B7D9C7D-37B2-49A5-91C6-723E1D3F0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A7DD3E9B-8240-4E57-A2F6-B8773BB84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FC51B7EB-A459-43CC-8302-16744B6D2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3EBE54D0-0050-49CC-9C80-80DEA2705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07381E53-93E4-4839-9206-C1D267F2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EBFFEB96-3CB6-4405-9EAE-5271ECF5B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A1288BF6-F37F-43B9-B021-78FEAE9B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5BD78698-033E-400E-A0E5-3569C7854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1922FE00-F40D-4B8B-9FB0-92583C143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D2318625-163D-45E9-9F56-1F7BBBCE5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135AD95B-A3D4-4F9C-BE37-789E5BF1F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053B06A5-F133-4347-9D69-7462EECF8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6F0B3853-9A8E-42B6-94F4-7254EC5B2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A08B6944-9A9B-4693-8D5A-5F941FA6A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717B7494-3DE2-4E4C-A7D1-9F192BC40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69BA3389-957A-4CF5-A7D7-A6D9F36C3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2AAD7466-5949-4849-858B-1D4CABE3CF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D77472D1-E948-4A65-923D-6C1F36689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F245287E-DED8-4325-8965-0F3096776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7110FD94-0C00-4710-BF0F-D4448E078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F8E79263-D454-47E9-99B5-DD6071704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CC352CA2-2D15-4E99-8713-7FF18FC4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635B9E21-D1A4-4B7A-8D68-00E07B755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7D06DB62-81A5-46DF-AFDF-71E8555C7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D5EA8ABE-8F4A-4EB6-8B74-78C31B7C3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9DF319D2-27AB-4986-9D1D-AB6438409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186908B8-AEF4-4D4D-8CAB-B66F3F620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928FB93E-BCA6-440C-96EB-6DD13405B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1863BAE1-41CA-463A-B998-8A57927AE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401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165A1256-431E-49F5-95C2-018CCF6E3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490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25C9EB31-66E3-4E63-9CBF-517558EAA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BDBA8155-E833-4DFF-B758-AFF8BE8F3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9373A687-6024-425B-9F25-1FA9F0EC0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C768F11A-3836-4B8E-A03C-80F014E7D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378F2A7E-4DB8-4137-AF78-B93BD8677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53FAC65D-0335-4BFB-ACA8-847F86937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FCB633DD-BB05-4F8C-B831-1953ED686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867E11CA-054A-4B53-9A40-3BBFC6DC3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AA54968B-D30A-430F-953A-50D4FD3DF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311799AB-2F72-47B8-A2BF-83A35FBB8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FF2AE9FD-38BC-458E-94BF-AA0E63DA0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BF737014-93EE-437C-A320-834F36DB5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E992B848-A3E5-4967-8A30-C80FEEC24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681C9210-793B-4649-9236-5AB9D0B641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E1350DD6-8441-4872-9FC0-2654B082E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103FD0BA-4DAE-4F72-8EB0-32D1AEE241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E6E3A2FA-84A3-4E43-8394-153812F61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A830F147-DBDF-429E-B09C-D398C5CE2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6A1E88D9-0AF6-40CA-8404-C88798C0F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665D38DE-565E-47F8-AC71-E1D2F5DCB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BB152780-4676-4656-8887-04224873A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8AB79BCA-E015-4094-AA81-08E98BB30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B3F1F567-F1CD-43A3-8CEB-ABEC8AA40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341007E3-F668-4FB0-AC7A-87952D8E6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3AFBCC3A-5D06-47B5-A6C2-BE9D8DA40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9160002A-9ADC-4444-B4DE-862E1435C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6E8A7233-8EC3-4147-9C17-FF2D7FD79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7A969945-0475-4CB6-AEEB-4B920D9F41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3A68648F-A361-4EC0-A31B-8204823B6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40A84ED2-5AD6-473E-91E8-BA2A6B63E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9FDA7A9C-BD78-4C3F-8FB8-0D2B275FD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A6E1695A-9A05-4682-82B2-94A418EAB7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E86D2DCE-54E8-4F10-B1F8-8451B48D8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D90B2C25-462F-4BE3-B11C-BBBEE3EEB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EF810D7A-8F80-40FF-8685-F327A169B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B2AE6C93-E890-48AD-B58C-ECAF4E45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79347F84-18CB-4065-B47D-98D16BABA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C427316E-625A-4C4B-9B33-EFC10617F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3D11ABBB-71C6-4545-8C53-AC5F3AB7F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6897FF2C-D158-4014-AC38-0B2D71236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1B9149B0-26C9-4BAE-9AB3-DE794812CB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559E9A55-9D31-4A16-BB94-6949840BA4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27AD3A33-FD47-4B50-B848-BFF07676A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7154AF3C-3774-4C05-88C3-11C514E80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C6D40508-6A5C-419C-BB6E-2F6DEC286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48FB032D-8BA3-406C-8FF7-469CAEBE4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DC9A9D6A-CED1-4D70-AAB9-4E767A3FF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A05437AD-9804-4BD5-8B4B-C34B124577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8D60E9D5-4FC9-4F80-ACAD-487B0E922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6901CFBA-2F3C-449A-9BFF-FCAA142A8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29881AC5-A057-4153-ADCE-AED0DEB81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1CAB50E5-C5E1-4279-84EC-10A1B9D66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09ED9B94-E733-4D07-9ED5-F47F3F3E4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4B4DFAAA-8380-448D-90F7-670E5C40C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5E9C4EB8-794F-44E8-BE67-FB04B91BC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6AF7DFE7-B431-47F7-9968-E0A0DA9BB9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C200A480-730A-4808-A570-9D4CCF65A8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6D50A1C5-EABA-4FC5-B34B-B48FA303C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DED7C207-9F0A-498D-9645-FBB8167A3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CCE1F2C9-55D9-4B8F-85D8-5EAD2F0A8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5BF9D2CF-D755-42AB-B418-35F70F79A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FE1FFE6C-288F-4B79-89B1-5F1D0C4901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10756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778876DC-014D-403E-B812-313A78F751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8D4C9DC3-E746-4941-A494-54E9F89CF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03DC6392-2350-452F-9DDD-C7244B8CE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55A33966-A742-43A1-A6A0-573BB3E27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F46EA4F8-2003-4A81-B9F3-4F2D53D72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5A6F9141-CE5A-4E5E-8E09-8F55AD9DE2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919EEB67-2EC5-4D8D-BC19-5FFF88247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19076E19-EBEB-46E0-9D41-A572205DE3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7B1227B9-660C-40EA-BC1C-77635FFEF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8D5100A6-3F04-4088-A534-31071C752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B033ACD4-AE34-403E-AB91-F14E4625C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743449FF-021C-4140-9595-1389B93C1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C763E238-9288-4393-8C8A-7C44FFE99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2546663F-3F31-42B3-9616-2FD54F52A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A8299D50-9BB4-4513-A21D-580B16CAB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E77B1514-35FE-4104-892A-D7AED4E7B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DBC19C23-ECBF-4EED-AA62-57E888D19A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CBAFD13A-1C12-47C6-9E1A-B3EAF9364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EBD6FC50-6DC4-4263-92DC-AF75446031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C0D9179E-B578-4709-B29E-83FBCB0AB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3DE9FB3D-272B-4123-9EA9-6B795D943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BF98630E-6080-483D-A8F0-EBD690CDB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D0BFFB44-DEED-48C0-91A7-4715C71D6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3FB79421-B0D2-4E3E-A325-E731B4272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08606E75-0D9C-4780-A833-B54B069B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4DE44CFA-3917-4F1B-A851-30919EDB0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FAF0AF85-35E2-42E3-A295-7C14CD1B0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584DEFB9-4D69-41BB-A285-62F1B6942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0D3919C2-1736-4746-863B-76EBFDDDA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64F0C5C8-37FF-4120-8F13-F99E732C5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FB74F9B3-5A4E-430E-89B3-0B2992A3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82D038C6-2B87-4D31-AD52-553F3FD09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B93BA723-F7BE-4B09-96A3-1BE6CC89D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A53FDED5-60BA-487B-8103-25BC1F57A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104F3D7A-36B6-43BB-B0C5-0CEE06841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6FDC3BD6-7281-4C14-9FD7-9D78635F0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8C16D17F-EA51-41D1-8171-3F0E034AE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32F17FAF-E9B3-42FF-9D08-5AFCF5B5A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CD14EB82-1AB8-4DC0-9DDE-4903740C5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63F7F3F9-0B9D-4524-81BF-86D7579B9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E53ABBA4-AF16-4E5C-BDF5-4CCE47639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8BBB6E9B-17BD-4FE3-B040-4363AAA45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47CA92A4-EA04-48A6-ADFC-A44B0640D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594B6564-F587-40ED-A979-EE6B73693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A0985DC6-F003-4C10-AF72-0AEEFF5B1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54EBAE23-BB6F-4001-90F3-BED30D8A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5B2A54A1-E3B2-43C9-9699-39226B9CA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1BDB83F2-87A2-4E1E-A964-9E74D45F5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C5C9BA3E-468D-4FF4-9C8A-DC52E1490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DFBA99A6-CFFD-42E5-9511-826EA262B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FD441D73-604F-417B-9F69-5F292C8B4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81E02740-F3F7-43CE-B16E-8333EC795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D175E08C-D1C7-4926-B507-258A8D84C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E5511C6B-07C2-44F7-8A69-C3E5F04D2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9FD6F1D0-BB14-4BEF-AA04-66A9CB4C7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EFD1F3F6-9582-47B3-A86B-FE5DF9311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705AD37A-3EB3-4EAD-9CB0-860247B7E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6F0F504D-6C4C-4AEC-848F-5B90C2D30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883AF941-233C-4AFE-9AED-56F388F4F6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8AF2F5CE-9B3C-4780-AC7E-1BEE749DC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85AD53FE-3E3B-4893-B728-E3450355F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613EFACE-8B12-46FC-8C21-C5CEE78A9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CB124C01-DDD5-4BB0-9295-0BE736907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49D708BC-3DF4-4E70-8F34-A6611325A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666AC26F-53FC-4E25-997E-CD8635211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A826F7F2-B3CB-4C52-87BE-3F30CDD44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AE02417D-C0AA-40D7-89C7-B39852DE7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FE2E6D83-215C-4B27-99C9-C85AD33EC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12725D5C-A364-4E66-B857-3E3B40741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BBDB833B-2C05-4043-A3F9-634CD6DD2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D5BFEFDC-5E16-430A-B33F-ACA36CFED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C5AAED09-1C62-42A0-9530-0243ECBAB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ED0ADF8F-D65D-49F0-AAA3-C7C967880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E423EC00-FF17-4EFA-B3B4-352809A47B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5AA6174A-9512-4094-ADC5-74B87A504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40A8FD6B-FA20-485A-9BE9-8D39A88DD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F013779F-E116-46E3-B5E2-6AD3B1CB8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D7C3CE10-385E-42B2-845D-A6DD2D3AD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EAD86761-308E-4BDD-98C3-5442ECB7F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ACC6F354-2B0F-4867-9ED0-38C5BC679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4FD207E0-D5C4-40C4-83E3-AB3F9E7B7B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6CEAD3EA-A37D-43B9-A673-363B5724C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BBB1903C-D041-47DD-8DA2-92290EE49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5D3F4AED-59AF-4854-9EF6-4E009C0CA8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D3E34279-4A99-4190-A30F-0536DDB7E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F9F1CFF8-9368-46BE-A09D-0E18A051A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AC5C2D26-B015-4D00-A22E-4D20E0287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0F41A973-1E8E-4204-B820-62E805BD0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138D2A48-8027-4838-8BA4-51081C2E9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39DE00A8-25E8-49F4-B2F0-49F3EC980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3AD5695C-7CE5-4DD5-B33F-7880A3F9F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82912091-2E80-4C82-A98E-EE3D9EC87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15BB694F-851C-46F0-83C7-F00302580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FABE8E8C-6982-439A-BCCA-6DB57AABE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7FE7BB15-0FEB-42C4-A356-2DAB6DAFA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E595E647-7BF3-4348-B6B1-F2968AFFC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80BBA68D-D4E4-4623-8C81-1A5F3179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C23B0C37-406D-415B-94A8-73723F690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E1D3E966-1E76-4F26-B3E1-BF32B1CAE2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01AF3B2C-4B4E-462F-A5C0-B22060F25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8F28476D-CFF9-464C-A0EF-97ABDBB8A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02DC8B61-912D-47FC-8407-07A2334CB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E24A1812-A4A9-4F73-9533-A4D52D195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E551106C-94A8-4CAA-BBD0-15BBA61A9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E4301D4B-B8AF-427E-BE47-F8554D7F9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10C4D224-2D15-48FF-B62E-13F40D9E5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28845572-1C47-4AB2-86E5-8127BEDACB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58DE24CE-7B58-4896-9557-7F27C56E0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5620757F-5628-4A83-AAB2-E7E141FC9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264FC401-3D9B-44E3-A276-FCA7F4256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7EA9450E-7F46-4CC9-8A07-E95C571930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A8E34A47-839E-4181-A54B-737FC0A5F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E89023D6-FA31-40C9-AC8D-771268D8D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91210F5D-FEAD-4C7C-A7F8-017AEBA78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06F35D2C-A684-4485-BC41-4266034A5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DF00CE1F-A78D-4F77-9419-08C607A8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9494963F-A6FB-40B0-94FE-4E827085C4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2E36139C-5E80-4FCF-B8EE-736978171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705659A9-B12D-4A15-9BE1-24F95486E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10756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2D1E0D6F-B797-4573-ADD9-C553423A4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A7254E2F-18B4-4C12-913D-77F1CABC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EE5C3C37-F5B5-40AE-BA49-4E3E0B194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4F79E4E8-D7A9-4D52-A70F-6C46421E9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CEBB6298-1407-4DE0-A98F-455AB9A46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C8A60AF4-A4E4-4559-96DC-7555F8311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527B0833-64C9-4017-AC82-B4714216C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2AA41219-4AB5-457A-A96A-E0C0180A5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99264B0A-2F02-4C8B-9F88-D6CCBD3BB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106914A5-3DA4-4A58-83B6-B8ACF6DA0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49B1884F-CDE0-43D0-A5AB-2E4CE8BC2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272F47EE-4ACE-4A4A-97A2-88D3F4A29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39D322C8-08E4-4F0C-B181-1FFFA9087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6A2DB678-912C-4CE5-8429-E96AD016D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062C1F17-8336-4BD9-881C-6A1D10DCB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56FB5212-1710-408F-9E88-B8480824D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D161D2EC-4DCA-45B4-B4C8-25B216A449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594561BC-782D-40EE-9903-D35D1B9DB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C4C262E5-CC30-4847-9456-6BA9F5344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AFEF2CF3-10F2-4CFC-80AC-21BDB7364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859ECFB1-3266-4D16-9999-CB179AA81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3D3204CB-42D4-4E75-A6E2-C2F0E8F56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C36BB512-2E03-41C9-92EF-E38BDD3BEC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9126DEC7-89F2-4746-A7A5-D6F7EF427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7ED6104F-ED1B-4E74-8AE8-996197696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A3575905-5E35-494E-9426-575B078AB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FA47E482-9FF0-44E3-8165-B4EA92977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9AF54442-A4C6-489A-9CB5-45A57F58A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CEA5CBA5-A3F9-4D32-937B-3D252C725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3EDBF1D0-13FA-4575-9A0A-FB7335BD3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ECA7D95B-A2CF-4BE6-A0C7-6BE130EB4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469EF2E9-6BF0-4C41-9904-B4D9250F3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93DD17BD-3CC9-4D5A-A1F3-B5035E06C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81BFEDCF-25FC-46DA-8053-C2DE13E6E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31395687-11AF-406D-9FBF-E34C6412C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20A184F8-0D48-46CD-8C70-CB229C69D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65A8F857-3402-4C05-B195-68EAC6008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61FD0679-64E7-41D5-9087-F85ACD33B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7DB12593-045E-4426-B500-FA084D3B9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4AD67729-482B-48AB-B97A-C4BD51FC3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EFD03D59-A6CB-4BCA-AAEB-2F298CD28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2DE0728C-BDF4-4221-99CF-BF5B1111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338056E3-C48F-41DB-AEDB-299AA50FDD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89560B12-A1AE-45FA-9C22-8D2F739624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FD28D2C8-2045-4298-AE0F-4B73901AF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F6C0BF34-9420-43FA-A185-7C509E075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253AA9AF-42D0-47AA-B41F-D79349DEC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35E9B168-2CAE-4536-B65A-D4982511B1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8011FEE8-57E1-4E70-99C8-A8D0D923A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AE54AB20-4CA5-4361-9F56-35C3B036A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EC7D91B1-4FCC-4835-B3E3-ED358B363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F979283E-A698-4438-B887-536E46CA1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1E8C9D52-7844-40C4-A055-C99CDBEC54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18F827A5-49D6-4C3B-B8CA-4FA237314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742D064B-0F31-480F-BA11-CA9A09AE8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3A9FDA3F-2322-481F-A6F4-53DF3D079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9D81EF40-6F23-401F-A42C-2A05EA45E2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1F155109-05B4-4436-8D6B-0035D68B6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71CD381C-5E6A-49E6-9953-D8BBC0F6E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189DBCBE-5227-4C44-B497-B676332F51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9F2813BA-F5BA-483D-8B01-25DC733DE7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63236548-FF5B-4268-A2C3-A22B4841A8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69F21464-400A-411A-BC28-FC006387C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0EFE7E1F-3C87-49FE-9E29-AAEBA907F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861F5830-A8D6-4BA3-9FA3-51ECFCBDF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8D3955CC-AB1D-4899-9F96-5D07DCF7F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E8C4188E-03C8-46E0-B147-F4D40BE92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C987A206-0DEF-403B-BFF6-0ABE2BBC9F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4281F229-AFAD-4F34-A101-E1F27AC2D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76E79155-A9EE-488B-B059-A421776645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3507D404-ED2B-4213-96A6-8909C52EE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974760A0-41C7-4741-9173-A80B704C7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CBB575C3-B43B-4479-A3E0-226697CD0F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FCB13FB2-9042-4D3F-88B8-7030B3EA8D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3736203F-D0E7-4C1B-BF2A-BB88D8B05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7B011969-DA0A-48C3-8380-9189F25AD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24DB18DB-4F88-416B-85F9-3A0D34DA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1D6BD759-0188-4BAA-87A8-EEF5921A0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009C5F19-CA30-4877-BBA5-591845725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65175EC5-3D38-437C-881D-4B2E6017A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07EAD81B-66AA-43D2-A0B1-2119F27B0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F97C0CC5-6652-4B5E-AD2F-8316C21A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8CDC4628-6382-469A-9C9C-CF34D13EC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C565BD89-CD63-4849-819B-ABDC08E69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D73A8DBE-7AB6-4DEB-8869-27928CDE7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846ED9AD-AA1C-4051-B22D-959E476A3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A1711571-D416-4673-AEBC-29296AADE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801F7897-65C8-401B-9945-6B88225BA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FD0792E3-3039-43E8-96DB-CDEE5F28B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22BA9F82-14B1-4625-BC3E-45C70DB1F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5121E08B-DC7A-4B7E-9E5C-3B03E7CA1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D13A7036-9107-48D9-868A-E22238F8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D37C3D80-0585-43F5-A957-52D34D8DD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863ABE5E-793E-4E2F-980A-78A829C51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4D158123-C3F6-4AFC-81CA-E85C2EA2D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C4F12AAF-7604-4B86-86A0-5DAE1C5B3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C956FDB2-76DC-4975-A880-D46DB7F49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BF751513-9463-4C23-84D6-68C566846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D1F8DE0B-E4C8-4A45-9120-00F048C11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EE4981DB-37B7-4AE9-BB40-BDF60AD88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F2E9EA92-7B76-4714-8390-8EB640740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0926DB88-31C8-48E3-905A-06D151B82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ABE77361-CDCA-4B10-B3D6-E03A038F1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E827ACE5-92A3-4C57-81D3-080969298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F739A494-DDCD-426C-8B1B-8CBE9D487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C080D6DC-B96F-48A8-8CD7-33919D7A7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C6DA626A-4445-47E7-A9A4-6B363D9E5C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35E7568F-034B-44ED-8086-0C763359F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1C7CEBEA-4B05-428C-AD3C-D7D160BB7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A014881B-F2D1-4D72-8E91-CE8D995D7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1138478E-C331-4B86-9BDC-D32CD31EB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EFA15E2E-F5EB-4796-A2CC-B182C6E9E8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E246DC98-6606-427A-94D5-E1E59084E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6B3ACDDA-54E3-4097-96A4-C91BBAB96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CBAFDEB6-F996-46B1-9666-645B099F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FEBC8F8A-A867-4CA6-8B66-E407A8E98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FA9BDFF1-D049-42EC-8F49-F137D81B5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F2289F37-7EBF-4934-A06D-0683B816E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B7D3D36D-10EA-4A66-A923-A268E956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0A1B279D-582E-4DA8-82D8-02EF6DBDA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51CEDF93-54A5-4BEB-8DAF-52A10FFD5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478CBD17-6AB7-458D-B0F5-A8954F61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31720E30-BCD3-45C9-8336-0B7AA39FA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3FDE5260-F001-4E20-93E4-C8382908E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EE1A06BA-D373-4C81-A35F-F770E930F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C8CB7B6C-B370-43DA-ADEE-AC3E51534D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475801DA-83DF-415D-8747-DFF6F4493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90BEC99F-7458-4BB3-8B3F-CF2CE632B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C5CDAA00-8015-4837-9D52-06B185432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B5D95064-A3CB-410A-A201-FF3842CFC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1C20586A-D74C-4F3A-9422-DC3594FDB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92F2CD97-13A0-4A71-A836-9216DA33E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854AE8C4-02AB-46A2-95DF-0CE165A39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53CBAD24-1BA2-4F14-8655-585AB89F6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F14616DF-6F77-4104-B546-BE705F67A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55A17422-CF2D-4EF1-88EE-4EE2EF8F2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443B3912-CAC4-4DD0-9C3D-7E8C7BD73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86007613-C87E-4826-92AD-81C763395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B95454C2-90C4-439B-9FB3-9F5C0BFB4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9694B7C5-2ABF-4D77-B70E-E056FAF47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54EAC75D-A6FC-49F3-BA58-ACB059177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8C6F38AD-20D9-433F-8E85-B9940D4EE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CF625B0D-1D60-491A-81F3-5F1000FCC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406FA167-F7F5-4614-82FE-A105FB481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CF17AD88-EFB8-492A-9BEC-5EA5F534F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A72CFAA1-C9A2-4A7F-865B-16DAB21CAD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C4D9B590-E9C0-4AFB-84C2-0AAFCD14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2B2A418F-4A2F-43D0-823D-7B4BF09AD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1E8BB6FA-DC5B-4C00-9B5C-4B0D7E3EA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987C4542-F878-4757-8881-DD31BEB57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0911E396-A66C-432A-95C5-FD5AF3834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C6949944-5173-40B8-9BAF-3668985F7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A283462F-B650-4775-82E8-B7052F4D1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17D229C5-6590-40DB-BC88-C618958E7A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E88F94A8-450A-4AD8-9EF3-ADF45BEA3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55DB8D58-1A1D-4568-A707-62A2B05A2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6F91665F-A135-4BFB-A0DB-CC89CC2E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EA017551-5D21-444A-9602-00A87C2A3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A2D516E7-F076-4F07-9A28-4FDB0FE6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365533F9-9B4D-4B62-B7F0-65F8CED9D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CDB2FD9D-81F9-491A-A977-6C697B9C5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3646BD6D-4D69-4861-8D8A-5178CEC3C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5BDA25AA-61BD-4CC5-B0DC-3DC6EA8DA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1774253D-624A-403F-89C5-105322466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61BF0C04-47F7-487A-84DB-29C20CBDF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623896C0-92B7-4807-81D2-9F20D8B93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8CDCE156-A519-463A-AB8D-13F98B6E5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B996586D-2539-4501-9759-083E96E41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643B59F6-002D-4B90-BEF1-BE5D5713D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30B1AB19-826E-44A5-BB80-6E85D2184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745E3011-AFAE-454A-8B4D-1CBDB8F2A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52AE6CC4-8BCF-4513-9774-76E33FC94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BAC9DF85-B40C-4B35-ABBF-3FF30E6F2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C4B8D06F-7BB3-40C3-AB2E-AE2819ACF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D7F137B0-B39C-439F-8BC7-9A1F507E1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545F65F7-2609-495D-8FF7-FB851B2F3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920897AD-D28E-41A9-B3BD-1E28E1261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6B1AA8CB-F3BE-486F-B0EC-542AC982E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6F7FD705-C7F0-42D9-A622-D5BD27570F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4A0FF52E-3CFF-499F-9830-7CFDA7FB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93D110E5-60FB-428C-A7F6-7A3C5506A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79535465-17F3-4A5B-B9C2-234C2AD4F4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80606D82-95B0-4CA3-A5CB-7324054C2D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5769CF77-2A2F-402B-8CE1-84533E9B2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A77D2D0A-2F20-4B69-9944-999B2FD62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1530F18B-AF46-48C4-9922-D230667F5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6BB92A53-8705-4DC9-8E1E-EEF51807D6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E4FF559D-76EE-46BB-A8CA-D0DDBA166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481BB54C-426F-4337-AAE0-06B3325092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52C31D42-B38E-4927-BDE2-C8A12989F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F5ECEBFB-3ECE-4665-A9A6-E1E84D475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2250D51B-06F7-467F-846E-12FDE127C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921E4CA7-7479-4333-BADF-8EE1763E3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7E37DDCE-086E-4EDD-839D-53E606DE1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B8E06407-AEC3-43F1-9D65-2002E373B5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A138A267-BE8D-4EB1-8A14-38B117FD8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A71E87F8-0604-4B64-B698-D8A220EC3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4B4E876F-C9C1-4DC3-8991-7F7B53AD6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C6967CCE-5E81-4764-89D8-53179313C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10244055-84B1-4436-9C3F-3E0CEF54F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64AFEB53-D514-463D-9D91-AC7815A96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86E7D107-955E-4AF6-9334-0B248E5C6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9F070962-6B80-46F6-907F-2D47F3942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6F86B9C4-7303-4BE6-B8FD-BBDE4EB29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DA0C2699-C162-4A15-B77C-C79BE61DF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B946C933-EE7B-4A49-9132-D149042A3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DA60BEC4-E146-47F4-B864-E0050AF61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5E4BDE53-6EC7-4953-A082-626B19B29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0BC22386-E0A1-42C8-A8D6-12A62E16B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9475862B-D80B-47FF-9A7C-EF2F49426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B4F029EA-CDEC-47B4-AC73-B22B991EC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2E7E7F12-4AD9-4F69-8DD9-7D3339DCF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31BD7E18-1B41-4AB7-A697-54DA3DCBF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8D7E45CD-81FD-4C5B-8BA0-CE36470AF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AE548B9A-B446-402F-9A9E-36ACFADA9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C666950F-9F0C-4B4C-80D7-A3A9A8CFE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F91E039D-2746-4B85-B19E-21E9D59E0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24359185-1C23-471E-92B7-5858AC6A3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8DDF439F-49C7-4EA5-923F-ED404598A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035A5B4E-1ED7-4727-9E9C-D168BBA56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01B8FB44-8C12-46EA-854C-4449CBFE6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743CD1BC-FDDA-40F1-A4A0-BBA4BED3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E1ACC7E9-6A13-4A22-AE08-791E822BC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76CD6607-D770-4024-BA14-DCA7FBF863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6102DA6B-117B-4E10-B1D7-AB6AFD94C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3491F8B9-4579-4B7D-9333-F5FF88AF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01A97568-6CEF-4176-A717-F98D8B33D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7863403E-26F6-4A58-A290-C31669100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CCC2058C-845B-43B7-BC21-799AAF13A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752399BF-DFB2-48FC-8A37-A37B32734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36F9B285-DE65-4EF5-99F0-996A1493D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968C12BD-0F04-4B88-BE35-CB79ABEE3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3374F1AA-D2FF-455A-A5E8-FA07770AF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7E77E1C6-5CBA-4D08-9B37-2463D700D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28CCC5F5-9CB7-4184-A293-9B29C51F05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10756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543B1FF6-DB36-47FA-9B01-E4DA9A13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80921B36-49BE-484C-A76E-795302B7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B3208DB1-D7D4-4B50-8939-A42AB4513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3EB2B8D4-7B1B-4A54-B150-0D515F3986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6F926E2C-30C2-4960-A1AB-41431BE37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4F991909-DF8E-4B8D-A717-5213D0DB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7C11B09F-E157-4EB2-AD9A-28BD34744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A59A7B1E-7D04-4A8E-940B-F0D8D4462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E53AD327-3364-4177-A393-DB862407A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880748A5-6F1E-488B-8F86-BD02C7A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7F41459F-67D2-448F-808D-2551EB002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7114B8A0-E01E-493E-807B-E9C916BFB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BA2F2B32-D4D9-42F6-9225-74A85CBFC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47145EB6-A641-49B0-97CE-58C5C46FB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50B484FD-E241-46EF-AC2E-1C1E167DA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2AB68B0C-A083-4889-A13F-125F655B4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4D7F63C7-6A18-462D-9F69-C970D5FF1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E6B990AF-7DA6-4264-810E-1982E5C04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158BB667-EBF6-4AAC-BA11-0ABC26923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066E3034-F482-4A2A-8A8C-2C7908863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F551530E-2B57-4E2B-BAC3-7100B9DD4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9E3C7FC2-9983-446F-8D83-A620E79D7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6D48A8FA-D527-46C9-B2B2-FD334DF1A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D92073EA-0DBF-4358-82B2-7BFFAD95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5E231162-4C09-41D7-85AB-91B8212A3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4C57B44E-2FA4-4BEE-91B6-72698DE59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71F82E1E-04B2-49AE-8BE5-AFEF76DB7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46F6A2BD-0246-4545-A99E-B81C55E6C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954483C0-D141-47F6-AB9C-C954756EC6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2BFE2F40-3F56-4467-938C-33B35B2C7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764C066E-0440-4061-A4E8-200749206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A89AFF10-7388-4EEF-9BD1-70AED692E3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97C2717D-C772-463A-8C54-DCA5DCEC3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A1E045C3-DEE7-4090-8215-3F23A11C6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43B22331-8827-4B98-9688-9AE14F5D8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1F68DA77-5F70-44DF-A267-10EB3E28D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845FD356-966E-42C1-A1E0-6E55A4CE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12B2C764-B23F-4536-9179-B6D203129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C9C2CE08-FEC0-426C-8D16-B2BFE9DF1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CC418462-30CE-4B3E-9ABB-18449A6DB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E231DA09-7CB9-4EBC-AD77-912812911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EDD01E4E-05D4-40B3-8091-CF7CEBA48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A16585D9-BF51-4D5A-B5DC-EB9A4235F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866E3513-3C9A-41A6-B47A-5EFA53178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C7D6C9E6-C881-4777-9672-562D2D89E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6026C2E1-3687-4147-8D01-D16FF0E9D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9FC87E2A-BDC7-4B1D-8B54-883CFA32A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38646F91-A764-449D-BE33-735B462CA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CD7A46ED-3FF8-4E02-8825-8EF79D7ED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4FC5FFDF-5B79-4395-B6A2-66B345E64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BA7294D6-17EC-406B-93B2-0D6E97449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51CCEE80-03B3-41B5-AF67-20C7367ED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2605DF13-ECF4-4D30-9FE9-022B6E87B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84A60E3F-DD8A-4B07-A7ED-0A0BE93D3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2C05B2C6-A7D2-4AF6-A756-F20C3D47A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2CCE8D3E-72E0-44D1-BAE5-AA230B67F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6815D374-CB34-4B70-A313-41A2841AC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C22152B3-BA42-4F3C-864D-2B49169B5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026D3B4F-0130-4374-B892-D339C3CCB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75AC7861-ABF1-4C65-ADC6-E989B2530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835D5C12-752D-4C3E-834E-303D5FCF1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DEBB2A6B-BF3B-49F9-8FC9-3376CCA30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038BE0BD-4E43-4B08-A770-7B7C78C0E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AE6D79D5-9CAB-4A9C-90B1-3C80E56CF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3F0D3EC6-F06D-4317-B720-217FBAF7A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B2C38814-9F88-4FD9-8C28-97508B96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7D3452BC-D27F-44F5-A310-5C0EA81F8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8CDBC4A9-8ACD-4BF3-A4E2-1FC66D4E9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797D6A66-4C9E-4A55-B381-DCA9C10BD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629EA167-4D7A-4D33-B5CE-53710014B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36B9C8CE-E05B-45DC-8449-02EB3F11C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6C4FA048-1819-40C5-914B-C8F8C3756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EAA4DED2-0C01-4528-B92C-EB06A8761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2B782933-BFB2-48A0-BA79-DC96DD883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B193B60F-1D1C-4AA6-97D6-B3F804B8C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FAEB65A1-B0BE-479C-837B-B474130454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0C74C601-576F-47A7-8278-AD35DEA6DA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20052226-5D77-4631-A0B2-04CFFBE16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B4047F94-AEF0-47DF-8115-BEAAF11ED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CFB39970-9B92-430B-96C1-65B03062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3DBD76EA-BED6-4BEC-8DE9-5D1AACD8C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26215B99-809B-412E-9F3D-3F0445598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0DB3682C-C415-4295-81A6-8A69C4B84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665300D5-E2C5-43C9-9037-01B7EDFF8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E7E0AD10-2D19-44CC-A5F3-0B845B222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3996AD34-8CB7-4BC6-889C-3AE00921E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EB6DE9FF-3B8B-4DA9-8EFE-A806C23F5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E562169F-E242-4FB9-B2BD-60FD5C6C6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047CA0AF-C366-4AAF-A09B-BD6ED64EC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2C2674EB-C168-425C-9D5F-8D342740A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D6B45F1D-2382-4BCE-8976-3BD8A2744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D602A014-DA4C-469A-A83B-3ABDEFBC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F11819B2-9270-46D0-A6E3-243668DDE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5726486F-9D63-4618-B8D8-AB2572338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A3A2886E-9B06-4E2B-8323-03BE9CFA53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8D015714-2A56-46E3-8101-291F22A92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68C6AA34-51BB-4359-8052-A4CFD4211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43C3F9AA-1481-4CD9-803F-A396FBDC6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88C5E5F6-B3BE-46FD-9E7E-9DC21EDA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0E014BED-27CE-4AA7-9BA4-5110FE79E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A362CDE5-8E51-4946-B514-DB5D59442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EF516A7E-9B08-453F-AB64-2341C5D67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D4D40737-7BFE-4117-92AC-3EFF773B7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C5A0F95E-B10D-4A99-9588-89E2ADA56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648C1D19-E5EE-451F-9A9D-F63005338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F40127DF-FF59-4254-BDCA-EEB3B5E2F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992BDE4E-9212-4848-80F2-4C3873D61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EBEF3F18-09BA-4271-800B-55C50039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0EB5023A-813A-49A6-83D8-F6150A003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7BA6F3F8-F600-4A89-AFAA-3E8E50551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433D1580-0FAB-4C92-AFF2-A7EEBC725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0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8D4691BA-3E1D-49C3-BB65-B537EA3CD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1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19FAE617-CB71-4CFF-A7E8-90522DC30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2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F7E4C66D-A5EF-4244-BDC3-81D13E17F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3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51316C97-4995-4689-AFF3-4B5B0E1DA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4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ED5D84CC-126E-4AA1-80CD-98D13EF76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5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D259406D-A6DA-4FE6-B41D-B3182FBA7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6"/>
            </p:custDataLst>
          </p:nvPr>
        </p:nvSpPr>
        <p:spPr>
          <a:xfrm>
            <a:off x="10756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074672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6" y="1329968"/>
            <a:ext cx="6141176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>
                <a:effectLst/>
              </a:rPr>
              <a:t>Frequency Meter</a:t>
            </a:r>
          </a:p>
          <a:p>
            <a:pPr>
              <a:lnSpc>
                <a:spcPct val="120000"/>
              </a:lnSpc>
            </a:pPr>
            <a:r>
              <a:rPr lang="en-GB" dirty="0"/>
              <a:t>M</a:t>
            </a:r>
            <a:r>
              <a:rPr lang="en-GB" b="0" i="0" dirty="0">
                <a:effectLst/>
              </a:rPr>
              <a:t>easure the frequency of a microwave signal, the </a:t>
            </a:r>
            <a:r>
              <a:rPr lang="en-GB" b="1" i="0" dirty="0">
                <a:effectLst/>
              </a:rPr>
              <a:t>Resonant Cavity Frequency Meter</a:t>
            </a:r>
            <a:r>
              <a:rPr lang="en-GB" b="0" i="0" dirty="0">
                <a:effectLst/>
              </a:rPr>
              <a:t> is tuned until it resonates at the signal frequency. </a:t>
            </a:r>
          </a:p>
          <a:p>
            <a:pPr>
              <a:lnSpc>
                <a:spcPct val="120000"/>
              </a:lnSpc>
            </a:pPr>
            <a:r>
              <a:rPr lang="en-GB" sz="2800" b="0" i="0" dirty="0">
                <a:effectLst/>
              </a:rPr>
              <a:t>A </a:t>
            </a:r>
            <a:r>
              <a:rPr lang="en-GB" sz="2800" b="1" i="0" dirty="0">
                <a:effectLst/>
              </a:rPr>
              <a:t>frequency meter</a:t>
            </a:r>
            <a:r>
              <a:rPr lang="en-GB" sz="2800" b="0" i="0" dirty="0">
                <a:effectLst/>
              </a:rPr>
              <a:t> is an instrument that displays the </a:t>
            </a:r>
            <a:r>
              <a:rPr lang="en-GB" sz="2800" b="0" i="0" u="none" strike="noStrike" dirty="0">
                <a:effectLst/>
              </a:rPr>
              <a:t>frequency</a:t>
            </a:r>
            <a:r>
              <a:rPr lang="en-GB" sz="2800" b="0" i="0" dirty="0">
                <a:effectLst/>
              </a:rPr>
              <a:t> of a </a:t>
            </a:r>
            <a:r>
              <a:rPr lang="en-GB" sz="2800" b="0" i="0" u="none" strike="noStrike" dirty="0">
                <a:effectLst/>
              </a:rPr>
              <a:t>periodic</a:t>
            </a:r>
            <a:r>
              <a:rPr lang="en-GB" sz="2800" b="0" i="0" dirty="0">
                <a:effectLst/>
              </a:rPr>
              <a:t> </a:t>
            </a:r>
            <a:r>
              <a:rPr lang="en-GB" sz="2800" b="0" i="0" u="none" strike="noStrike" dirty="0">
                <a:effectLst/>
              </a:rPr>
              <a:t>electrical signal</a:t>
            </a:r>
            <a:r>
              <a:rPr lang="en-GB" sz="2800" b="0" i="0" dirty="0">
                <a:effectLst/>
              </a:rPr>
              <a:t>.</a:t>
            </a:r>
            <a:endParaRPr lang="en-GB" sz="40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AF532B-2459-A956-F1B4-C42B9AEBF9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9884" y="1270528"/>
            <a:ext cx="2671572" cy="4078993"/>
          </a:xfrm>
          <a:prstGeom prst="rect">
            <a:avLst/>
          </a:prstGeom>
        </p:spPr>
      </p:pic>
      <p:pic>
        <p:nvPicPr>
          <p:cNvPr id="1026" name="Picture 2" descr="Radio Frequency Meter - Radio Frequency Metre Price Starting From Rs  13,000/Pc. Find Verified Sellers in Hyderabad - JdMart">
            <a:extLst>
              <a:ext uri="{FF2B5EF4-FFF2-40B4-BE49-F238E27FC236}">
                <a16:creationId xmlns:a16="http://schemas.microsoft.com/office/drawing/2014/main" id="{C2570E70-531C-BB59-9C17-F40D4DC7FA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3220" y="2973684"/>
            <a:ext cx="1600200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15594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680" y="1388119"/>
            <a:ext cx="8391734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dirty="0"/>
              <a:t>Slotted Section</a:t>
            </a:r>
          </a:p>
          <a:p>
            <a:pPr algn="l"/>
            <a:r>
              <a:rPr lang="en-GB" dirty="0"/>
              <a:t>U</a:t>
            </a:r>
            <a:r>
              <a:rPr lang="en-GB" i="0" dirty="0">
                <a:effectLst/>
              </a:rPr>
              <a:t>sed</a:t>
            </a:r>
            <a:r>
              <a:rPr lang="en-GB" b="0" i="0" dirty="0">
                <a:effectLst/>
              </a:rPr>
              <a:t> for </a:t>
            </a:r>
            <a:r>
              <a:rPr lang="en-GB" b="1" i="0" u="none" strike="noStrike" dirty="0">
                <a:effectLst/>
              </a:rPr>
              <a:t>microwave</a:t>
            </a:r>
            <a:r>
              <a:rPr lang="en-GB" b="1" i="0" dirty="0">
                <a:effectLst/>
              </a:rPr>
              <a:t> measurements </a:t>
            </a:r>
            <a:r>
              <a:rPr lang="en-GB" b="0" i="0" dirty="0">
                <a:effectLst/>
              </a:rPr>
              <a:t>and consist of a </a:t>
            </a:r>
            <a:r>
              <a:rPr lang="en-GB" b="1" i="0" dirty="0">
                <a:effectLst/>
              </a:rPr>
              <a:t>movable probe inserted into a slot in a </a:t>
            </a:r>
            <a:r>
              <a:rPr lang="en-GB" b="1" i="0" u="none" strike="noStrike" dirty="0">
                <a:effectLst/>
              </a:rPr>
              <a:t>transmission line</a:t>
            </a:r>
            <a:r>
              <a:rPr lang="en-GB" b="1" i="0" dirty="0">
                <a:effectLst/>
              </a:rPr>
              <a:t>. </a:t>
            </a:r>
          </a:p>
          <a:p>
            <a:pPr algn="l"/>
            <a:r>
              <a:rPr lang="en-GB" b="0" i="0" dirty="0">
                <a:effectLst/>
              </a:rPr>
              <a:t>Measure </a:t>
            </a:r>
            <a:r>
              <a:rPr lang="en-GB" b="1" i="0" u="none" strike="noStrike" dirty="0">
                <a:effectLst/>
              </a:rPr>
              <a:t>standing waves</a:t>
            </a:r>
            <a:r>
              <a:rPr lang="en-GB" b="1" i="0" dirty="0">
                <a:effectLst/>
              </a:rPr>
              <a:t>, </a:t>
            </a:r>
            <a:r>
              <a:rPr lang="en-GB" b="1" i="0" u="none" strike="noStrike" dirty="0">
                <a:effectLst/>
              </a:rPr>
              <a:t>wavelength</a:t>
            </a:r>
            <a:r>
              <a:rPr lang="en-GB" b="0" i="0" dirty="0">
                <a:effectLst/>
              </a:rPr>
              <a:t>, and </a:t>
            </a:r>
            <a:r>
              <a:rPr lang="en-GB" dirty="0"/>
              <a:t>can calculate </a:t>
            </a:r>
            <a:r>
              <a:rPr lang="en-GB" b="0" i="0" dirty="0">
                <a:effectLst/>
              </a:rPr>
              <a:t>several other parameters including </a:t>
            </a:r>
            <a:r>
              <a:rPr lang="en-GB" b="1" i="0" u="none" strike="noStrike" dirty="0">
                <a:effectLst/>
              </a:rPr>
              <a:t>reflection coefficient</a:t>
            </a:r>
            <a:r>
              <a:rPr lang="en-GB" b="1" u="none" strike="noStrike" dirty="0"/>
              <a:t> </a:t>
            </a:r>
            <a:r>
              <a:rPr lang="en-GB" b="1" i="0" dirty="0">
                <a:effectLst/>
              </a:rPr>
              <a:t>and </a:t>
            </a:r>
            <a:r>
              <a:rPr lang="en-GB" b="1" i="0" u="none" strike="noStrike" dirty="0">
                <a:effectLst/>
              </a:rPr>
              <a:t>electrical impedance</a:t>
            </a:r>
            <a:r>
              <a:rPr lang="en-GB" b="1" i="0" dirty="0">
                <a:effectLst/>
              </a:rPr>
              <a:t>. </a:t>
            </a:r>
          </a:p>
          <a:p>
            <a:r>
              <a:rPr lang="en-GB" dirty="0"/>
              <a:t>Used in radar systems to ensure </a:t>
            </a:r>
            <a:r>
              <a:rPr lang="en-GB" b="1" dirty="0"/>
              <a:t>efficient power delivery and signal clarity.</a:t>
            </a:r>
          </a:p>
          <a:p>
            <a:pPr algn="l"/>
            <a:endParaRPr lang="en-GB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36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14338" name="Picture 2">
            <a:extLst>
              <a:ext uri="{FF2B5EF4-FFF2-40B4-BE49-F238E27FC236}">
                <a16:creationId xmlns:a16="http://schemas.microsoft.com/office/drawing/2014/main" id="{A711C4E4-FF55-10FF-4D08-BA0C2444E7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9080" y="730592"/>
            <a:ext cx="5049962" cy="357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lotted Section at Rs 2200/unit | Waveguide Components in Noida | ID:  21096070088">
            <a:extLst>
              <a:ext uri="{FF2B5EF4-FFF2-40B4-BE49-F238E27FC236}">
                <a16:creationId xmlns:a16="http://schemas.microsoft.com/office/drawing/2014/main" id="{241CC63F-7C33-075B-B841-3A35C7AA3E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1895" y="4118542"/>
            <a:ext cx="2708363" cy="270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14266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123" y="1388119"/>
            <a:ext cx="8250221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i="0" dirty="0">
                <a:effectLst/>
              </a:rPr>
              <a:t>Attenuator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A waveguide attenuator is designed to </a:t>
            </a:r>
            <a:r>
              <a:rPr lang="en-GB" b="1" i="0" dirty="0">
                <a:effectLst/>
              </a:rPr>
              <a:t>reduce</a:t>
            </a:r>
            <a:r>
              <a:rPr lang="en-GB" b="0" i="0" dirty="0">
                <a:effectLst/>
              </a:rPr>
              <a:t> the </a:t>
            </a:r>
            <a:r>
              <a:rPr lang="en-GB" b="1" i="0" dirty="0">
                <a:effectLst/>
              </a:rPr>
              <a:t>power of a signal without altering its waveform</a:t>
            </a:r>
            <a:r>
              <a:rPr lang="en-GB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These attenuators control power levels in microwave systems by </a:t>
            </a:r>
            <a:r>
              <a:rPr lang="en-GB" b="1" i="0" dirty="0">
                <a:effectLst/>
              </a:rPr>
              <a:t>absorbing part of the signal energy</a:t>
            </a:r>
            <a:r>
              <a:rPr lang="en-GB" b="0" i="0" dirty="0">
                <a:effectLst/>
              </a:rPr>
              <a:t>. </a:t>
            </a:r>
            <a:endParaRPr lang="en-GB" sz="40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15362" name="Picture 2">
            <a:extLst>
              <a:ext uri="{FF2B5EF4-FFF2-40B4-BE49-F238E27FC236}">
                <a16:creationId xmlns:a16="http://schemas.microsoft.com/office/drawing/2014/main" id="{CA629C74-60D1-3A6B-D6F5-5D49C6C1BD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175" y="1854803"/>
            <a:ext cx="5076220" cy="4082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Keysight Technologies RF Attenuator ...">
            <a:extLst>
              <a:ext uri="{FF2B5EF4-FFF2-40B4-BE49-F238E27FC236}">
                <a16:creationId xmlns:a16="http://schemas.microsoft.com/office/drawing/2014/main" id="{1D89E08F-2D15-A237-5024-1478616A49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8617" y="5136846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0499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753" y="1452242"/>
            <a:ext cx="11216503" cy="3674929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dirty="0"/>
              <a:t>Slide screw tuner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Tuning allows to match the </a:t>
            </a:r>
            <a:r>
              <a:rPr lang="en-GB" b="1" i="0" dirty="0">
                <a:effectLst/>
              </a:rPr>
              <a:t>resonant frequency of the cavity </a:t>
            </a:r>
            <a:r>
              <a:rPr lang="en-GB" b="0" i="0" dirty="0">
                <a:effectLst/>
              </a:rPr>
              <a:t>to the desired </a:t>
            </a:r>
            <a:r>
              <a:rPr lang="en-GB" b="1" i="0" dirty="0">
                <a:effectLst/>
              </a:rPr>
              <a:t>operating frequency, maximising energy transfer and efficiency</a:t>
            </a:r>
            <a:r>
              <a:rPr lang="en-GB" b="0" i="0" dirty="0">
                <a:effectLst/>
              </a:rPr>
              <a:t>.</a:t>
            </a: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It is also used for </a:t>
            </a:r>
            <a:r>
              <a:rPr lang="en-GB" b="1" i="0" dirty="0">
                <a:effectLst/>
              </a:rPr>
              <a:t>impedance matching </a:t>
            </a:r>
            <a:r>
              <a:rPr lang="en-GB" b="0" i="0" dirty="0">
                <a:effectLst/>
              </a:rPr>
              <a:t>in the transmission lines.</a:t>
            </a:r>
          </a:p>
          <a:p>
            <a:pPr>
              <a:lnSpc>
                <a:spcPct val="120000"/>
              </a:lnSpc>
            </a:pPr>
            <a:r>
              <a:rPr lang="en-GB" dirty="0"/>
              <a:t>Impedance matching is achieved by </a:t>
            </a:r>
            <a:r>
              <a:rPr lang="en-GB" b="1" dirty="0"/>
              <a:t>tuning the screw.</a:t>
            </a:r>
          </a:p>
          <a:p>
            <a:pPr>
              <a:lnSpc>
                <a:spcPct val="120000"/>
              </a:lnSpc>
            </a:pPr>
            <a:r>
              <a:rPr lang="en-GB" dirty="0"/>
              <a:t>Used in </a:t>
            </a:r>
            <a:r>
              <a:rPr lang="en-GB" b="1" dirty="0"/>
              <a:t>radar systems </a:t>
            </a:r>
            <a:r>
              <a:rPr lang="en-GB" dirty="0"/>
              <a:t>to adjust </a:t>
            </a:r>
            <a:r>
              <a:rPr lang="en-GB" b="1" dirty="0"/>
              <a:t>power levels for testing or to protect sensitive components </a:t>
            </a:r>
            <a:r>
              <a:rPr lang="en-GB" dirty="0"/>
              <a:t>from high-power signals</a:t>
            </a:r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16386" name="Picture 2">
            <a:extLst>
              <a:ext uri="{FF2B5EF4-FFF2-40B4-BE49-F238E27FC236}">
                <a16:creationId xmlns:a16="http://schemas.microsoft.com/office/drawing/2014/main" id="{3AB20150-D5BD-0C19-6D8B-5CC4CD7981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3914" y="3998048"/>
            <a:ext cx="4876800" cy="320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lide Screw Tuners - everything RF">
            <a:extLst>
              <a:ext uri="{FF2B5EF4-FFF2-40B4-BE49-F238E27FC236}">
                <a16:creationId xmlns:a16="http://schemas.microsoft.com/office/drawing/2014/main" id="{61FBA4C4-75D3-85DE-7D32-24CDC679D1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5959" y="4997745"/>
            <a:ext cx="2933700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7004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986112"/>
            <a:ext cx="9106006" cy="4885775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dirty="0"/>
              <a:t>Circulator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It allows signal to travel in </a:t>
            </a:r>
            <a:r>
              <a:rPr lang="en-GB" dirty="0" err="1"/>
              <a:t>unidirection</a:t>
            </a:r>
            <a:r>
              <a:rPr lang="en-GB" dirty="0"/>
              <a:t>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I</a:t>
            </a:r>
            <a:r>
              <a:rPr lang="en-GB" b="0" i="0" dirty="0">
                <a:effectLst/>
              </a:rPr>
              <a:t>t circulates the </a:t>
            </a:r>
            <a:r>
              <a:rPr lang="en-GB" b="1" i="0" dirty="0">
                <a:effectLst/>
              </a:rPr>
              <a:t>power entering a port to the next one.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b="0" i="0" dirty="0">
                <a:effectLst/>
              </a:rPr>
              <a:t>A signal applied to </a:t>
            </a:r>
            <a:r>
              <a:rPr lang="en-GB" b="1" i="0" dirty="0">
                <a:effectLst/>
              </a:rPr>
              <a:t>port 1 will be passed to port 2</a:t>
            </a:r>
            <a:r>
              <a:rPr lang="en-GB" b="0" i="0" dirty="0">
                <a:effectLst/>
              </a:rPr>
              <a:t>. A signal input to </a:t>
            </a:r>
            <a:r>
              <a:rPr lang="en-GB" b="1" i="0" dirty="0">
                <a:effectLst/>
              </a:rPr>
              <a:t>port 2 will pass to port 3, </a:t>
            </a:r>
            <a:r>
              <a:rPr lang="en-GB" b="0" i="0" dirty="0">
                <a:effectLst/>
              </a:rPr>
              <a:t>but </a:t>
            </a:r>
            <a:r>
              <a:rPr lang="en-GB" b="1" i="0" dirty="0">
                <a:effectLst/>
              </a:rPr>
              <a:t>not back to port 1.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b="0" i="0" dirty="0">
                <a:effectLst/>
              </a:rPr>
              <a:t>An input to port 3 will pass to port 1, but not in reverse to port 2.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b="0" i="0" dirty="0">
                <a:effectLst/>
              </a:rPr>
              <a:t>The ideal circulator will </a:t>
            </a:r>
            <a:r>
              <a:rPr lang="en-GB" b="1" i="0" dirty="0">
                <a:effectLst/>
              </a:rPr>
              <a:t>transfer all the power from one port to the required port</a:t>
            </a:r>
            <a:r>
              <a:rPr lang="en-GB" b="0" i="0" dirty="0">
                <a:effectLst/>
              </a:rPr>
              <a:t>, and none to any other. 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Used in radar systems to isolate the transmitter and receiver, allowing the same antenna to transmit and receive signals.</a:t>
            </a:r>
            <a:endParaRPr lang="en-GB" sz="4000" b="1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17410" name="Picture 2">
            <a:extLst>
              <a:ext uri="{FF2B5EF4-FFF2-40B4-BE49-F238E27FC236}">
                <a16:creationId xmlns:a16="http://schemas.microsoft.com/office/drawing/2014/main" id="{68A96666-6AF4-9464-A3E3-791446F66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4841" y="801056"/>
            <a:ext cx="3297159" cy="2293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Concept of a basic RF circulator used for microwave RF circuit design">
            <a:extLst>
              <a:ext uri="{FF2B5EF4-FFF2-40B4-BE49-F238E27FC236}">
                <a16:creationId xmlns:a16="http://schemas.microsoft.com/office/drawing/2014/main" id="{A77F79D9-F6D4-B1C6-F963-573A2E66118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7416" name="Picture 8" descr="RF / Microwave Circulator / Isolator » Electronics Notes">
            <a:extLst>
              <a:ext uri="{FF2B5EF4-FFF2-40B4-BE49-F238E27FC236}">
                <a16:creationId xmlns:a16="http://schemas.microsoft.com/office/drawing/2014/main" id="{79424E6E-38C9-4D91-65B0-5D35F2FBEA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0495" y="3706925"/>
            <a:ext cx="3076575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4962A4-98C1-E2D2-EA3A-732C28D7B0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06005" y="5356665"/>
            <a:ext cx="2067956" cy="1470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8476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i="0" dirty="0">
                <a:effectLst/>
              </a:rPr>
              <a:t>E and H plane Bend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Bends are used to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change the direction in a waveguide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run. 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They are classified as E &amp; H bends. 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A bend whose plane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parallel to the plane of the magnetic vector is called H bend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while whose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plane is parallel to the plane of the electric vector is called E bend.</a:t>
            </a:r>
            <a:endParaRPr lang="en-GB" sz="40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18434" name="Picture 2">
            <a:extLst>
              <a:ext uri="{FF2B5EF4-FFF2-40B4-BE49-F238E27FC236}">
                <a16:creationId xmlns:a16="http://schemas.microsoft.com/office/drawing/2014/main" id="{B9972571-DC66-BBED-6CD7-9A77186BA9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325" y="3856329"/>
            <a:ext cx="4044043" cy="313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47408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6" y="1329969"/>
            <a:ext cx="8348192" cy="513181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i="0" dirty="0">
                <a:effectLst/>
              </a:rPr>
              <a:t>Isolator</a:t>
            </a:r>
          </a:p>
          <a:p>
            <a:pPr>
              <a:lnSpc>
                <a:spcPct val="120000"/>
              </a:lnSpc>
            </a:pPr>
            <a:r>
              <a:rPr lang="en-GB" sz="3200" b="1" i="0" dirty="0">
                <a:solidFill>
                  <a:srgbClr val="202124"/>
                </a:solidFill>
                <a:effectLst/>
              </a:rPr>
              <a:t>A two-port device that transmits microwave or radio frequency power in one direction.</a:t>
            </a:r>
          </a:p>
          <a:p>
            <a:pPr>
              <a:lnSpc>
                <a:spcPct val="120000"/>
              </a:lnSpc>
            </a:pPr>
            <a:r>
              <a:rPr lang="en-GB" sz="3200" b="1" i="0" dirty="0">
                <a:solidFill>
                  <a:srgbClr val="202124"/>
                </a:solidFill>
                <a:effectLst/>
              </a:rPr>
              <a:t>Isolates the unwanted reflected signals </a:t>
            </a:r>
            <a:r>
              <a:rPr lang="en-GB" sz="3200" b="0" i="0" dirty="0">
                <a:solidFill>
                  <a:srgbClr val="202124"/>
                </a:solidFill>
                <a:effectLst/>
              </a:rPr>
              <a:t>which may cause 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damage to the RF transmitter </a:t>
            </a:r>
            <a:r>
              <a:rPr lang="en-GB" sz="3200" b="0" i="0" dirty="0">
                <a:solidFill>
                  <a:srgbClr val="202124"/>
                </a:solidFill>
                <a:effectLst/>
              </a:rPr>
              <a:t>and other units.</a:t>
            </a:r>
          </a:p>
          <a:p>
            <a:pPr>
              <a:lnSpc>
                <a:spcPct val="120000"/>
              </a:lnSpc>
            </a:pPr>
            <a:r>
              <a:rPr lang="en-GB" sz="3200" dirty="0"/>
              <a:t>Protects radar transmitters from back reflections, ensuring stable operation.</a:t>
            </a:r>
            <a:endParaRPr lang="en-GB" sz="4400" b="1" dirty="0"/>
          </a:p>
          <a:p>
            <a:pPr>
              <a:lnSpc>
                <a:spcPct val="120000"/>
              </a:lnSpc>
            </a:pPr>
            <a:endParaRPr lang="en-GB" sz="32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4098" name="Picture 2" descr="Circulator &amp; Isolator - Precision Microwave">
            <a:extLst>
              <a:ext uri="{FF2B5EF4-FFF2-40B4-BE49-F238E27FC236}">
                <a16:creationId xmlns:a16="http://schemas.microsoft.com/office/drawing/2014/main" id="{1E4C8E55-BE4C-E4FE-00E5-39450A0C4A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3916" y="4007959"/>
            <a:ext cx="3807697" cy="263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UHF 600~800MHz 100W UIY Isolators RF ...">
            <a:extLst>
              <a:ext uri="{FF2B5EF4-FFF2-40B4-BE49-F238E27FC236}">
                <a16:creationId xmlns:a16="http://schemas.microsoft.com/office/drawing/2014/main" id="{24B1F6DD-8906-A11E-C831-42D5E98F8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6894" y="1496659"/>
            <a:ext cx="21336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64966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8032505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>
                <a:effectLst/>
              </a:rPr>
              <a:t>Movable Short</a:t>
            </a:r>
          </a:p>
          <a:p>
            <a:pPr>
              <a:lnSpc>
                <a:spcPct val="120000"/>
              </a:lnSpc>
            </a:pPr>
            <a:r>
              <a:rPr lang="en-GB" b="1" dirty="0">
                <a:solidFill>
                  <a:srgbClr val="202124"/>
                </a:solidFill>
              </a:rPr>
              <a:t>Flanged on one end and terminated with a movable shorting plunger </a:t>
            </a:r>
            <a:r>
              <a:rPr lang="en-GB" dirty="0">
                <a:solidFill>
                  <a:srgbClr val="202124"/>
                </a:solidFill>
              </a:rPr>
              <a:t>on the other end.</a:t>
            </a:r>
          </a:p>
          <a:p>
            <a:pPr>
              <a:lnSpc>
                <a:spcPct val="120000"/>
              </a:lnSpc>
            </a:pPr>
            <a:r>
              <a:rPr lang="en-GB" i="0" dirty="0">
                <a:effectLst/>
              </a:rPr>
              <a:t>Adjusts the </a:t>
            </a:r>
            <a:r>
              <a:rPr lang="en-GB" b="1" i="0" dirty="0">
                <a:effectLst/>
              </a:rPr>
              <a:t>effective plane of reflection </a:t>
            </a:r>
            <a:r>
              <a:rPr lang="en-GB" i="0" dirty="0">
                <a:effectLst/>
              </a:rPr>
              <a:t>to </a:t>
            </a:r>
            <a:r>
              <a:rPr lang="en-GB" b="1" i="0" dirty="0">
                <a:effectLst/>
              </a:rPr>
              <a:t>control the phase of the reflected wave.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202124"/>
                </a:solidFill>
                <a:effectLst/>
              </a:rPr>
              <a:t>By means of this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non-contacting</a:t>
            </a:r>
            <a:r>
              <a:rPr lang="en-GB" b="0" i="0" dirty="0">
                <a:solidFill>
                  <a:srgbClr val="202124"/>
                </a:solidFill>
                <a:effectLst/>
              </a:rPr>
              <a:t> type plunger, a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reflection co-efficient of almost unity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may be obtained.</a:t>
            </a: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20482" name="Picture 2">
            <a:extLst>
              <a:ext uri="{FF2B5EF4-FFF2-40B4-BE49-F238E27FC236}">
                <a16:creationId xmlns:a16="http://schemas.microsoft.com/office/drawing/2014/main" id="{59FEE7CC-A13D-8737-3CDD-BDCEDA5D2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871" y="3812990"/>
            <a:ext cx="4442285" cy="2893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Movable Short (X-Band 8.2Ghz to 12.4Ghz) : Amazon.in: Electronics">
            <a:extLst>
              <a:ext uri="{FF2B5EF4-FFF2-40B4-BE49-F238E27FC236}">
                <a16:creationId xmlns:a16="http://schemas.microsoft.com/office/drawing/2014/main" id="{2E942C08-D9BF-5385-D284-EAA308384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9342" y="1949558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3913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935" y="1291868"/>
            <a:ext cx="7247251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>
                <a:effectLst/>
              </a:rPr>
              <a:t>Phase shifter</a:t>
            </a:r>
          </a:p>
          <a:p>
            <a:pPr>
              <a:lnSpc>
                <a:spcPct val="120000"/>
              </a:lnSpc>
            </a:pPr>
            <a:r>
              <a:rPr lang="en-GB" dirty="0"/>
              <a:t>P</a:t>
            </a:r>
            <a:r>
              <a:rPr lang="en-GB" i="0" dirty="0">
                <a:effectLst/>
              </a:rPr>
              <a:t>assive</a:t>
            </a:r>
            <a:r>
              <a:rPr lang="en-GB" b="1" i="0" dirty="0">
                <a:effectLst/>
              </a:rPr>
              <a:t> microwave devices that change the phase angle of an Electromagnetic signal</a:t>
            </a:r>
            <a:r>
              <a:rPr lang="en-GB" b="0" i="0" dirty="0">
                <a:effectLst/>
              </a:rPr>
              <a:t>. </a:t>
            </a:r>
          </a:p>
          <a:p>
            <a:pPr>
              <a:lnSpc>
                <a:spcPct val="120000"/>
              </a:lnSpc>
            </a:pPr>
            <a:r>
              <a:rPr lang="en-GB" dirty="0"/>
              <a:t>It </a:t>
            </a:r>
            <a:r>
              <a:rPr lang="en-GB" b="0" i="0" dirty="0">
                <a:effectLst/>
              </a:rPr>
              <a:t>operate on the principle of </a:t>
            </a:r>
            <a:r>
              <a:rPr lang="en-GB" b="1" i="0" dirty="0">
                <a:effectLst/>
              </a:rPr>
              <a:t>changing the relative delay of the signal,</a:t>
            </a:r>
            <a:r>
              <a:rPr lang="en-GB" b="0" i="0" dirty="0">
                <a:effectLst/>
              </a:rPr>
              <a:t> which results in a </a:t>
            </a:r>
            <a:r>
              <a:rPr lang="en-GB" b="1" i="0" dirty="0">
                <a:effectLst/>
              </a:rPr>
              <a:t>change in phase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21506" name="Picture 2">
            <a:extLst>
              <a:ext uri="{FF2B5EF4-FFF2-40B4-BE49-F238E27FC236}">
                <a16:creationId xmlns:a16="http://schemas.microsoft.com/office/drawing/2014/main" id="{867A1ABC-CE65-92C9-A9E3-B643159D85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838" y="1805118"/>
            <a:ext cx="4367530" cy="3722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Analog Phase Shifters from Pasternack">
            <a:extLst>
              <a:ext uri="{FF2B5EF4-FFF2-40B4-BE49-F238E27FC236}">
                <a16:creationId xmlns:a16="http://schemas.microsoft.com/office/drawing/2014/main" id="{C33A22F9-8086-E47B-3275-BB679CF188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287" y="4782499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80776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8608" y="1112450"/>
            <a:ext cx="8282878" cy="4831150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dirty="0"/>
              <a:t>4 port - Directional Coupler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A directional coupler is designed to </a:t>
            </a:r>
            <a:r>
              <a:rPr lang="en-GB" sz="2400" b="1" i="0" dirty="0">
                <a:effectLst/>
              </a:rPr>
              <a:t>couple a fraction of the power traveling in one transmission line to another.</a:t>
            </a:r>
          </a:p>
          <a:p>
            <a:pPr>
              <a:lnSpc>
                <a:spcPct val="120000"/>
              </a:lnSpc>
            </a:pPr>
            <a:r>
              <a:rPr lang="en-GB" sz="2400" dirty="0"/>
              <a:t>It</a:t>
            </a:r>
            <a:r>
              <a:rPr lang="en-GB" sz="2400" b="0" i="0" dirty="0">
                <a:effectLst/>
              </a:rPr>
              <a:t> is a </a:t>
            </a:r>
            <a:r>
              <a:rPr lang="en-GB" sz="2400" b="1" i="0" dirty="0">
                <a:effectLst/>
              </a:rPr>
              <a:t>4-port device, </a:t>
            </a:r>
            <a:r>
              <a:rPr lang="en-GB" sz="2400" b="0" i="0" dirty="0">
                <a:effectLst/>
              </a:rPr>
              <a:t>used to sample a </a:t>
            </a:r>
            <a:r>
              <a:rPr lang="en-GB" sz="2400" b="1" i="0" dirty="0">
                <a:effectLst/>
              </a:rPr>
              <a:t>small amount of input signal power </a:t>
            </a:r>
            <a:r>
              <a:rPr lang="en-GB" sz="2400" b="0" i="0" dirty="0">
                <a:effectLst/>
              </a:rPr>
              <a:t>for </a:t>
            </a:r>
            <a:r>
              <a:rPr lang="en-GB" sz="2400" b="1" i="0" dirty="0">
                <a:effectLst/>
              </a:rPr>
              <a:t>measurement purposes</a:t>
            </a:r>
            <a:r>
              <a:rPr lang="en-GB" sz="24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2400" dirty="0"/>
              <a:t>Used in radar systems to </a:t>
            </a:r>
            <a:r>
              <a:rPr lang="en-GB" sz="2400" b="1" dirty="0"/>
              <a:t>monitor transmitted and reflected </a:t>
            </a:r>
            <a:r>
              <a:rPr lang="en-GB" sz="2400" dirty="0"/>
              <a:t>power for diagnostics and performance optimisation.</a:t>
            </a:r>
          </a:p>
          <a:p>
            <a:pPr>
              <a:lnSpc>
                <a:spcPct val="120000"/>
              </a:lnSpc>
            </a:pPr>
            <a:endParaRPr lang="en-GB" sz="24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22530" name="Picture 2">
            <a:extLst>
              <a:ext uri="{FF2B5EF4-FFF2-40B4-BE49-F238E27FC236}">
                <a16:creationId xmlns:a16="http://schemas.microsoft.com/office/drawing/2014/main" id="{099CE1A8-0F57-BF33-7363-0BC252B4E0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930" y="3985490"/>
            <a:ext cx="4448070" cy="2936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Power dividers and directional couplers ...">
            <a:extLst>
              <a:ext uri="{FF2B5EF4-FFF2-40B4-BE49-F238E27FC236}">
                <a16:creationId xmlns:a16="http://schemas.microsoft.com/office/drawing/2014/main" id="{5363BCD2-5D9D-859B-6EFF-F038B59C5F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8742" y="1668320"/>
            <a:ext cx="291465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73785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1F1905-4C23-CD4D-BB3A-4EE632AB96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A73AD-18D9-D281-A4BC-0BF8656D8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298BD-471A-38FC-9B82-03792D1FA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608" y="1112451"/>
            <a:ext cx="11514784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dirty="0"/>
              <a:t>Directional Coupler</a:t>
            </a:r>
          </a:p>
          <a:p>
            <a:pPr>
              <a:lnSpc>
                <a:spcPct val="120000"/>
              </a:lnSpc>
            </a:pPr>
            <a:r>
              <a:rPr lang="en-GB" sz="2400" b="1" i="0" dirty="0">
                <a:effectLst/>
              </a:rPr>
              <a:t>Port 1</a:t>
            </a:r>
            <a:r>
              <a:rPr lang="en-GB" sz="2400" b="0" i="0" dirty="0">
                <a:effectLst/>
              </a:rPr>
              <a:t> is the </a:t>
            </a:r>
            <a:r>
              <a:rPr lang="en-GB" sz="2400" b="1" i="0" dirty="0">
                <a:effectLst/>
              </a:rPr>
              <a:t>input port, </a:t>
            </a:r>
          </a:p>
          <a:p>
            <a:pPr>
              <a:lnSpc>
                <a:spcPct val="120000"/>
              </a:lnSpc>
            </a:pPr>
            <a:r>
              <a:rPr lang="en-GB" sz="2400" b="1" i="0" dirty="0">
                <a:effectLst/>
              </a:rPr>
              <a:t>port 2 </a:t>
            </a:r>
            <a:r>
              <a:rPr lang="en-GB" sz="2400" b="0" i="0" dirty="0">
                <a:effectLst/>
              </a:rPr>
              <a:t>is the </a:t>
            </a:r>
            <a:r>
              <a:rPr lang="en-GB" sz="2400" b="1" i="0" dirty="0">
                <a:effectLst/>
              </a:rPr>
              <a:t>output port</a:t>
            </a:r>
            <a:r>
              <a:rPr lang="en-GB" sz="2400" b="0" i="0" dirty="0">
                <a:effectLst/>
              </a:rPr>
              <a:t>, </a:t>
            </a:r>
          </a:p>
          <a:p>
            <a:pPr>
              <a:lnSpc>
                <a:spcPct val="120000"/>
              </a:lnSpc>
            </a:pPr>
            <a:r>
              <a:rPr lang="en-GB" sz="2400" b="1" i="0" dirty="0">
                <a:effectLst/>
              </a:rPr>
              <a:t>port 3</a:t>
            </a:r>
            <a:r>
              <a:rPr lang="en-GB" sz="2400" b="0" i="0" dirty="0">
                <a:effectLst/>
              </a:rPr>
              <a:t> is the </a:t>
            </a:r>
            <a:r>
              <a:rPr lang="en-GB" sz="2400" b="1" i="0" dirty="0">
                <a:effectLst/>
              </a:rPr>
              <a:t>isolated/terminated</a:t>
            </a:r>
            <a:r>
              <a:rPr lang="en-GB" sz="2400" i="0" dirty="0">
                <a:effectLst/>
              </a:rPr>
              <a:t> port</a:t>
            </a:r>
            <a:r>
              <a:rPr lang="en-GB" sz="2400" b="0" i="0" dirty="0">
                <a:effectLst/>
              </a:rPr>
              <a:t>.</a:t>
            </a:r>
            <a:r>
              <a:rPr lang="en-GB" sz="2400" b="1" i="0" dirty="0">
                <a:effectLst/>
              </a:rPr>
              <a:t>,</a:t>
            </a:r>
            <a:endParaRPr lang="en-GB" sz="2400" b="0" i="0" dirty="0">
              <a:effectLst/>
            </a:endParaRPr>
          </a:p>
          <a:p>
            <a:pPr>
              <a:lnSpc>
                <a:spcPct val="120000"/>
              </a:lnSpc>
            </a:pPr>
            <a:r>
              <a:rPr lang="en-GB" sz="2400" b="1" i="0" dirty="0">
                <a:effectLst/>
              </a:rPr>
              <a:t>port 4</a:t>
            </a:r>
            <a:r>
              <a:rPr lang="en-GB" sz="2400" b="0" i="0" dirty="0">
                <a:effectLst/>
              </a:rPr>
              <a:t> is the </a:t>
            </a:r>
            <a:r>
              <a:rPr lang="en-GB" sz="2400" b="1" i="0" dirty="0">
                <a:effectLst/>
              </a:rPr>
              <a:t>coupled port</a:t>
            </a:r>
            <a:endParaRPr lang="en-GB" sz="2400" b="0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4E7CBB8-239B-DF6D-A478-18242B201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CB13D65-F3A0-B055-D27D-6B9C45241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263283-C69B-B6F4-F8AD-19E7DDDB5B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083" y="2886739"/>
            <a:ext cx="5848309" cy="2931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5200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8608" y="1112450"/>
            <a:ext cx="11514784" cy="5494993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dirty="0"/>
              <a:t>Directional Coupler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000" b="1" i="0" dirty="0">
                <a:effectLst/>
              </a:rPr>
              <a:t>Input at Port 1:</a:t>
            </a:r>
          </a:p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When Input signal is given to </a:t>
            </a:r>
            <a:r>
              <a:rPr lang="en-GB" sz="3000" b="1" i="0" dirty="0">
                <a:effectLst/>
              </a:rPr>
              <a:t>port 1</a:t>
            </a:r>
            <a:r>
              <a:rPr lang="en-GB" sz="3000" b="0" i="0" dirty="0">
                <a:effectLst/>
              </a:rPr>
              <a:t>, the signal appears at </a:t>
            </a:r>
            <a:r>
              <a:rPr lang="en-GB" sz="3000" b="1" i="0" dirty="0">
                <a:effectLst/>
              </a:rPr>
              <a:t>port 2 </a:t>
            </a:r>
            <a:r>
              <a:rPr lang="en-GB" sz="3000" i="0" dirty="0">
                <a:effectLst/>
              </a:rPr>
              <a:t>and</a:t>
            </a:r>
            <a:r>
              <a:rPr lang="en-GB" sz="3000" b="0" i="0" dirty="0">
                <a:effectLst/>
              </a:rPr>
              <a:t> a small portion </a:t>
            </a:r>
            <a:r>
              <a:rPr lang="en-GB" sz="3000" b="1" i="0" dirty="0">
                <a:effectLst/>
              </a:rPr>
              <a:t>of this signal is coupled to port 4</a:t>
            </a:r>
            <a:r>
              <a:rPr lang="en-GB" sz="3000" b="0" i="0" dirty="0"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No signal appears at </a:t>
            </a:r>
            <a:r>
              <a:rPr lang="en-GB" sz="3000" b="1" i="0" dirty="0">
                <a:effectLst/>
              </a:rPr>
              <a:t>port 3 </a:t>
            </a:r>
            <a:r>
              <a:rPr lang="en-GB" sz="3000" i="0" dirty="0">
                <a:effectLst/>
              </a:rPr>
              <a:t>(Signals which are not coupled to Port 2 and Port 3 will appear at Port 4)</a:t>
            </a:r>
            <a:r>
              <a:rPr lang="en-GB" sz="3000" b="0" i="0" dirty="0"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The </a:t>
            </a:r>
            <a:r>
              <a:rPr lang="en-GB" sz="3000" b="1" i="0" dirty="0">
                <a:effectLst/>
              </a:rPr>
              <a:t>portion of the power coupled to port 4 </a:t>
            </a:r>
            <a:r>
              <a:rPr lang="en-GB" sz="3000" b="0" i="0" dirty="0">
                <a:effectLst/>
              </a:rPr>
              <a:t>depends on the coupling value of the coupler being used</a:t>
            </a:r>
            <a:r>
              <a:rPr lang="en-GB" sz="3000" b="0" i="0" dirty="0">
                <a:effectLst/>
                <a:latin typeface="Arial" panose="020B06040202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000" b="1" dirty="0"/>
              <a:t>Input at Port 2:</a:t>
            </a:r>
            <a:r>
              <a:rPr lang="en-GB" sz="3000" b="1" i="0" dirty="0">
                <a:effectLst/>
              </a:rPr>
              <a:t> </a:t>
            </a:r>
          </a:p>
          <a:p>
            <a:pPr>
              <a:lnSpc>
                <a:spcPct val="120000"/>
              </a:lnSpc>
            </a:pPr>
            <a:r>
              <a:rPr lang="en-GB" sz="3200" dirty="0"/>
              <a:t>If input is applied at </a:t>
            </a:r>
            <a:r>
              <a:rPr lang="en-GB" sz="3200" b="1" dirty="0"/>
              <a:t>Port 2</a:t>
            </a:r>
            <a:r>
              <a:rPr lang="en-GB" sz="3200" dirty="0"/>
              <a:t>, the signal mainly goes to </a:t>
            </a:r>
            <a:r>
              <a:rPr lang="en-GB" sz="3200" b="1" dirty="0"/>
              <a:t>Port 1</a:t>
            </a:r>
            <a:r>
              <a:rPr lang="en-GB" sz="3200" dirty="0"/>
              <a:t>, a small portion appears at </a:t>
            </a:r>
            <a:r>
              <a:rPr lang="en-GB" sz="3200" b="1" dirty="0"/>
              <a:t>Port 3 (coupled)</a:t>
            </a:r>
            <a:r>
              <a:rPr lang="en-GB" sz="3200" dirty="0"/>
              <a:t>, and </a:t>
            </a:r>
            <a:r>
              <a:rPr lang="en-GB" sz="3200" b="1" dirty="0"/>
              <a:t>Port 4 becomes isolated</a:t>
            </a:r>
            <a:r>
              <a:rPr lang="en-GB" sz="32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When Input signal is at </a:t>
            </a:r>
            <a:r>
              <a:rPr lang="en-GB" sz="3000" b="1" i="0" dirty="0">
                <a:effectLst/>
              </a:rPr>
              <a:t>port 2</a:t>
            </a:r>
            <a:r>
              <a:rPr lang="en-GB" sz="3000" b="0" i="0" dirty="0">
                <a:effectLst/>
              </a:rPr>
              <a:t>, the signal appears at </a:t>
            </a:r>
            <a:r>
              <a:rPr lang="en-GB" sz="3000" b="1" i="0" dirty="0">
                <a:effectLst/>
              </a:rPr>
              <a:t>port 1, </a:t>
            </a:r>
            <a:r>
              <a:rPr lang="en-GB" sz="3000" i="0" dirty="0">
                <a:effectLst/>
              </a:rPr>
              <a:t>and</a:t>
            </a:r>
            <a:r>
              <a:rPr lang="en-GB" sz="3000" b="0" i="0" dirty="0">
                <a:effectLst/>
              </a:rPr>
              <a:t> a small portion </a:t>
            </a:r>
            <a:r>
              <a:rPr lang="en-GB" sz="3000" b="1" i="0" dirty="0">
                <a:effectLst/>
              </a:rPr>
              <a:t>of this signal is coupled to port 3 </a:t>
            </a:r>
            <a:r>
              <a:rPr lang="en-GB" sz="3000" b="0" i="0" dirty="0">
                <a:effectLst/>
              </a:rPr>
              <a:t>depends on the coupling value of the coupler being used</a:t>
            </a:r>
            <a:r>
              <a:rPr lang="en-GB" sz="3000" b="0" i="0" dirty="0">
                <a:effectLst/>
                <a:latin typeface="Arial" panose="020B0604020202020204" pitchFamily="34" charset="0"/>
              </a:rPr>
              <a:t>. </a:t>
            </a:r>
            <a:r>
              <a:rPr lang="en-GB" sz="3000" b="1" i="0" dirty="0">
                <a:effectLst/>
              </a:rPr>
              <a:t>No signal </a:t>
            </a:r>
            <a:r>
              <a:rPr lang="en-GB" sz="3000" b="0" i="0" dirty="0">
                <a:effectLst/>
              </a:rPr>
              <a:t>appears at </a:t>
            </a:r>
            <a:r>
              <a:rPr lang="en-GB" sz="3000" b="1" i="0" dirty="0">
                <a:effectLst/>
              </a:rPr>
              <a:t>port 4.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2092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Magic Tee</a:t>
            </a:r>
          </a:p>
          <a:p>
            <a:pPr marL="0" indent="0" algn="l">
              <a:buNone/>
            </a:pPr>
            <a:r>
              <a:rPr lang="en-GB" b="0" i="0" dirty="0">
                <a:effectLst/>
              </a:rPr>
              <a:t>A </a:t>
            </a:r>
            <a:r>
              <a:rPr lang="en-GB" b="1" i="0" dirty="0">
                <a:effectLst/>
              </a:rPr>
              <a:t>Magic Tee or Hybrid Tee is a 4 port waveguide </a:t>
            </a:r>
            <a:r>
              <a:rPr lang="en-GB" b="0" i="0" dirty="0">
                <a:effectLst/>
              </a:rPr>
              <a:t>tee that is a combination of an </a:t>
            </a:r>
            <a:r>
              <a:rPr lang="en-GB" b="1" i="0" u="none" strike="noStrike" dirty="0">
                <a:effectLst/>
              </a:rPr>
              <a:t>E-Plane</a:t>
            </a:r>
            <a:r>
              <a:rPr lang="en-GB" b="1" i="0" dirty="0">
                <a:effectLst/>
              </a:rPr>
              <a:t> and </a:t>
            </a:r>
            <a:r>
              <a:rPr lang="en-GB" b="1" i="0" u="none" strike="noStrike" dirty="0">
                <a:effectLst/>
              </a:rPr>
              <a:t>H-Plane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Waveguide Tee.</a:t>
            </a:r>
          </a:p>
          <a:p>
            <a:pPr marL="0" indent="0" algn="l">
              <a:buNone/>
            </a:pPr>
            <a:r>
              <a:rPr lang="en-GB" b="1" i="0" dirty="0">
                <a:effectLst/>
              </a:rPr>
              <a:t>A magic tee has four ports:</a:t>
            </a:r>
            <a:endParaRPr lang="en-GB" b="0" i="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Port 1 - Co-linear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Port 2 - Co-linear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Port 3 - Sum Port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Port 4 - Difference Port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6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24580" name="Picture 4" descr="Magic Tees at Best Price in India">
            <a:extLst>
              <a:ext uri="{FF2B5EF4-FFF2-40B4-BE49-F238E27FC236}">
                <a16:creationId xmlns:a16="http://schemas.microsoft.com/office/drawing/2014/main" id="{F910F94D-6A40-4C7F-B02E-2539040E81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8238" y="3543981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16177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946" y="1329968"/>
            <a:ext cx="7700997" cy="525622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i="0" dirty="0">
                <a:effectLst/>
              </a:rPr>
              <a:t>Operation of a Magic Tee:</a:t>
            </a:r>
            <a:endParaRPr lang="en-GB" sz="3200" b="0" i="0" dirty="0">
              <a:effectLst/>
            </a:endParaRPr>
          </a:p>
          <a:p>
            <a:pPr algn="l"/>
            <a:r>
              <a:rPr lang="en-GB" sz="2800" b="1" i="0" dirty="0">
                <a:effectLst/>
              </a:rPr>
              <a:t>Case 1: </a:t>
            </a:r>
            <a:r>
              <a:rPr lang="en-GB" sz="2800" b="0" i="0" dirty="0">
                <a:effectLst/>
              </a:rPr>
              <a:t>When </a:t>
            </a:r>
            <a:r>
              <a:rPr lang="en-GB" sz="2800" b="1" i="0" dirty="0">
                <a:effectLst/>
              </a:rPr>
              <a:t>two signals of equal magnitude </a:t>
            </a:r>
            <a:r>
              <a:rPr lang="en-GB" sz="2800" b="0" i="0" dirty="0">
                <a:effectLst/>
              </a:rPr>
              <a:t>are fed from </a:t>
            </a:r>
            <a:r>
              <a:rPr lang="en-GB" sz="2800" b="1" i="0" dirty="0">
                <a:effectLst/>
              </a:rPr>
              <a:t>port 1 and 2, </a:t>
            </a:r>
            <a:r>
              <a:rPr lang="en-GB" sz="2800" b="0" i="0" dirty="0">
                <a:effectLst/>
              </a:rPr>
              <a:t>we get a </a:t>
            </a:r>
            <a:r>
              <a:rPr lang="en-GB" sz="2800" b="1" i="0" dirty="0">
                <a:effectLst/>
              </a:rPr>
              <a:t>zero</a:t>
            </a:r>
            <a:r>
              <a:rPr lang="en-GB" sz="2800" b="0" i="0" dirty="0">
                <a:effectLst/>
              </a:rPr>
              <a:t> at </a:t>
            </a:r>
            <a:r>
              <a:rPr lang="en-GB" sz="2800" b="1" i="0" dirty="0">
                <a:effectLst/>
              </a:rPr>
              <a:t>port 4</a:t>
            </a:r>
            <a:r>
              <a:rPr lang="en-GB" sz="2800" b="0" i="0" dirty="0">
                <a:effectLst/>
              </a:rPr>
              <a:t> and the </a:t>
            </a:r>
            <a:r>
              <a:rPr lang="en-GB" sz="2800" b="1" i="0" dirty="0">
                <a:effectLst/>
              </a:rPr>
              <a:t>sum of the two signals at port 3</a:t>
            </a:r>
            <a:r>
              <a:rPr lang="en-GB" sz="2800" b="0" i="0" dirty="0">
                <a:effectLst/>
              </a:rPr>
              <a:t>.</a:t>
            </a:r>
          </a:p>
          <a:p>
            <a:pPr algn="l"/>
            <a:r>
              <a:rPr lang="en-GB" sz="2800" b="1" i="0" dirty="0">
                <a:effectLst/>
              </a:rPr>
              <a:t>Case 2:</a:t>
            </a:r>
            <a:r>
              <a:rPr lang="en-GB" sz="2800" b="0" i="0" dirty="0">
                <a:effectLst/>
              </a:rPr>
              <a:t> When a </a:t>
            </a:r>
            <a:r>
              <a:rPr lang="en-GB" sz="2800" b="1" i="0" dirty="0">
                <a:effectLst/>
              </a:rPr>
              <a:t>signal is fed through port </a:t>
            </a:r>
            <a:r>
              <a:rPr lang="en-GB" b="1" dirty="0"/>
              <a:t>3</a:t>
            </a:r>
            <a:r>
              <a:rPr lang="en-GB" sz="2800" b="0" i="0" dirty="0">
                <a:effectLst/>
              </a:rPr>
              <a:t>, it </a:t>
            </a:r>
            <a:r>
              <a:rPr lang="en-GB" sz="2800" b="1" i="0" dirty="0">
                <a:effectLst/>
              </a:rPr>
              <a:t>gets divided equally between port 1 &amp; 2 </a:t>
            </a:r>
            <a:r>
              <a:rPr lang="en-GB" sz="2800" b="0" i="0" dirty="0">
                <a:effectLst/>
              </a:rPr>
              <a:t>and </a:t>
            </a:r>
            <a:r>
              <a:rPr lang="en-GB" sz="2800" b="1" i="0" dirty="0">
                <a:effectLst/>
              </a:rPr>
              <a:t>both the outputs are in phase</a:t>
            </a:r>
            <a:r>
              <a:rPr lang="en-GB" sz="2800" b="0" i="0" dirty="0">
                <a:effectLst/>
              </a:rPr>
              <a:t>. </a:t>
            </a:r>
            <a:r>
              <a:rPr lang="en-GB" sz="2800" b="1" i="0" dirty="0">
                <a:effectLst/>
              </a:rPr>
              <a:t>No output</a:t>
            </a:r>
            <a:r>
              <a:rPr lang="en-GB" sz="2800" b="0" i="0" dirty="0">
                <a:effectLst/>
              </a:rPr>
              <a:t> from </a:t>
            </a:r>
            <a:r>
              <a:rPr lang="en-GB" sz="2800" b="1" i="0" dirty="0">
                <a:effectLst/>
              </a:rPr>
              <a:t>port 4</a:t>
            </a:r>
            <a:r>
              <a:rPr lang="en-GB" sz="2800" b="0" i="0" dirty="0">
                <a:effectLst/>
              </a:rPr>
              <a:t>.</a:t>
            </a:r>
          </a:p>
          <a:p>
            <a:pPr algn="l"/>
            <a:r>
              <a:rPr lang="en-GB" sz="2800" b="1" i="0" dirty="0">
                <a:effectLst/>
              </a:rPr>
              <a:t>Case 3:</a:t>
            </a:r>
            <a:r>
              <a:rPr lang="en-GB" sz="2800" b="0" i="0" dirty="0">
                <a:effectLst/>
              </a:rPr>
              <a:t> When a signal is </a:t>
            </a:r>
            <a:r>
              <a:rPr lang="en-GB" sz="2800" b="1" i="0" dirty="0">
                <a:effectLst/>
              </a:rPr>
              <a:t>fed through port 4</a:t>
            </a:r>
            <a:r>
              <a:rPr lang="en-GB" sz="2800" b="0" i="0" dirty="0">
                <a:effectLst/>
              </a:rPr>
              <a:t>, we get an </a:t>
            </a:r>
            <a:r>
              <a:rPr lang="en-GB" sz="2800" b="1" i="0" dirty="0">
                <a:effectLst/>
              </a:rPr>
              <a:t>output of equal magnitude but opposite phase at port 1 &amp; 2</a:t>
            </a:r>
            <a:r>
              <a:rPr lang="en-GB" sz="2800" b="0" i="0" dirty="0">
                <a:effectLst/>
              </a:rPr>
              <a:t> (the signals are </a:t>
            </a:r>
            <a:r>
              <a:rPr lang="en-GB" sz="2800" b="1" i="0" dirty="0">
                <a:effectLst/>
              </a:rPr>
              <a:t>180 degrees out of phase</a:t>
            </a:r>
            <a:r>
              <a:rPr lang="en-GB" sz="2800" b="0" i="0" dirty="0">
                <a:effectLst/>
              </a:rPr>
              <a:t>). </a:t>
            </a:r>
            <a:r>
              <a:rPr lang="en-GB" sz="2800" b="1" i="0" dirty="0">
                <a:effectLst/>
              </a:rPr>
              <a:t>Output</a:t>
            </a:r>
            <a:r>
              <a:rPr lang="en-GB" sz="2800" b="0" i="0" dirty="0">
                <a:effectLst/>
              </a:rPr>
              <a:t> at </a:t>
            </a:r>
            <a:r>
              <a:rPr lang="en-GB" sz="2800" b="1" i="0" dirty="0">
                <a:effectLst/>
              </a:rPr>
              <a:t>port 3 is zero</a:t>
            </a:r>
            <a:r>
              <a:rPr lang="en-GB" sz="2800" b="0" i="0" dirty="0">
                <a:effectLst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6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837AB5-DCDD-984E-5C38-D068B1802B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3698" y="3285460"/>
            <a:ext cx="3648302" cy="2184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2351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8315535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i="0" dirty="0">
                <a:effectLst/>
              </a:rPr>
              <a:t>Matched Termination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>
                <a:solidFill>
                  <a:srgbClr val="282829"/>
                </a:solidFill>
              </a:rPr>
              <a:t>A</a:t>
            </a:r>
            <a:r>
              <a:rPr lang="en-GB" b="0" i="0" dirty="0">
                <a:solidFill>
                  <a:srgbClr val="282829"/>
                </a:solidFill>
                <a:effectLst/>
              </a:rPr>
              <a:t> slab of </a:t>
            </a:r>
            <a:r>
              <a:rPr lang="en-GB" b="1" i="0" dirty="0">
                <a:solidFill>
                  <a:srgbClr val="282829"/>
                </a:solidFill>
                <a:effectLst/>
              </a:rPr>
              <a:t>dielectric material is inserted </a:t>
            </a:r>
            <a:r>
              <a:rPr lang="en-GB" b="0" i="0" dirty="0">
                <a:solidFill>
                  <a:srgbClr val="282829"/>
                </a:solidFill>
                <a:effectLst/>
              </a:rPr>
              <a:t>in the </a:t>
            </a:r>
            <a:r>
              <a:rPr lang="en-GB" b="1" i="0" dirty="0">
                <a:solidFill>
                  <a:srgbClr val="282829"/>
                </a:solidFill>
                <a:effectLst/>
              </a:rPr>
              <a:t>end of the transmission line</a:t>
            </a:r>
            <a:r>
              <a:rPr lang="en-GB" b="0" i="0" dirty="0">
                <a:solidFill>
                  <a:srgbClr val="282829"/>
                </a:solidFill>
                <a:effectLst/>
              </a:rPr>
              <a:t>, this </a:t>
            </a:r>
            <a:r>
              <a:rPr lang="en-GB" b="1" i="0" dirty="0">
                <a:solidFill>
                  <a:srgbClr val="282829"/>
                </a:solidFill>
                <a:effectLst/>
              </a:rPr>
              <a:t>absorbs all the incident power </a:t>
            </a:r>
            <a:r>
              <a:rPr lang="en-GB" b="0" i="0" dirty="0">
                <a:solidFill>
                  <a:srgbClr val="282829"/>
                </a:solidFill>
                <a:effectLst/>
              </a:rPr>
              <a:t>giving </a:t>
            </a:r>
            <a:r>
              <a:rPr lang="en-GB" b="1" i="0" dirty="0">
                <a:solidFill>
                  <a:srgbClr val="282829"/>
                </a:solidFill>
                <a:effectLst/>
              </a:rPr>
              <a:t>no way for reflection</a:t>
            </a:r>
            <a:r>
              <a:rPr lang="en-GB" b="0" i="0" dirty="0">
                <a:solidFill>
                  <a:srgbClr val="282829"/>
                </a:solidFill>
                <a:effectLst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Used in radar and communication systems to terminate unused ports and avoid signal reflections.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40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11266" name="Picture 2" descr="Matched Termination : Amazon.in: Electronics">
            <a:extLst>
              <a:ext uri="{FF2B5EF4-FFF2-40B4-BE49-F238E27FC236}">
                <a16:creationId xmlns:a16="http://schemas.microsoft.com/office/drawing/2014/main" id="{61F9CDB9-80DC-108E-304A-D3D1939C3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3000" y="3090993"/>
            <a:ext cx="3429000" cy="313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8939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208" y="1161239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>
                <a:solidFill>
                  <a:srgbClr val="222222"/>
                </a:solidFill>
                <a:effectLst/>
              </a:rPr>
              <a:t>Fiber optic connector: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400" b="1" i="1" dirty="0">
                <a:effectLst/>
              </a:rPr>
              <a:t>Cylindrical ferrule connectors</a:t>
            </a:r>
            <a:r>
              <a:rPr lang="en-GB" sz="2400" b="1" i="1" dirty="0"/>
              <a:t>:</a:t>
            </a:r>
            <a:endParaRPr lang="en-GB" sz="2400" b="1" i="1" dirty="0">
              <a:effectLst/>
            </a:endParaRP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Use a </a:t>
            </a:r>
            <a:r>
              <a:rPr lang="en-GB" sz="2400" b="1" i="0" dirty="0">
                <a:effectLst/>
              </a:rPr>
              <a:t>cylindrical ferrule to align and hold the ends of optical </a:t>
            </a:r>
            <a:r>
              <a:rPr lang="en-GB" sz="2400" b="1" i="0" dirty="0" err="1">
                <a:effectLst/>
              </a:rPr>
              <a:t>fibers</a:t>
            </a:r>
            <a:r>
              <a:rPr lang="en-GB" sz="2400" b="1" i="0" dirty="0">
                <a:effectLst/>
              </a:rPr>
              <a:t> </a:t>
            </a:r>
            <a:r>
              <a:rPr lang="en-GB" sz="2400" b="0" i="0" dirty="0">
                <a:effectLst/>
              </a:rPr>
              <a:t>for efficient light transmission. 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The cylindrical ferrule serves as a precision component to </a:t>
            </a:r>
            <a:r>
              <a:rPr lang="en-GB" sz="2400" b="1" i="0" dirty="0">
                <a:effectLst/>
              </a:rPr>
              <a:t>ensure accurate </a:t>
            </a:r>
            <a:r>
              <a:rPr lang="en-GB" sz="2400" b="1" i="0" dirty="0" err="1">
                <a:effectLst/>
              </a:rPr>
              <a:t>fiber</a:t>
            </a:r>
            <a:r>
              <a:rPr lang="en-GB" sz="2400" b="1" i="0" dirty="0">
                <a:effectLst/>
              </a:rPr>
              <a:t> alignment and low insertion loss.</a:t>
            </a:r>
            <a:endParaRPr lang="en-GB" sz="36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810450-8D27-AA7B-4606-66F1C549D0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2312" y="3986587"/>
            <a:ext cx="5747658" cy="2682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9445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208" y="1161239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>
                <a:solidFill>
                  <a:srgbClr val="222222"/>
                </a:solidFill>
                <a:effectLst/>
              </a:rPr>
              <a:t>Fiber optic connector: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400" b="1" i="1" dirty="0">
                <a:effectLst/>
              </a:rPr>
              <a:t>Duplex and Multiple </a:t>
            </a:r>
            <a:r>
              <a:rPr lang="en-GB" sz="2400" b="1" i="1" dirty="0" err="1">
                <a:effectLst/>
              </a:rPr>
              <a:t>fiberconnectors</a:t>
            </a:r>
            <a:r>
              <a:rPr lang="en-GB" sz="2400" b="1" i="1" dirty="0"/>
              <a:t>:</a:t>
            </a:r>
          </a:p>
          <a:p>
            <a:pPr>
              <a:lnSpc>
                <a:spcPct val="120000"/>
              </a:lnSpc>
            </a:pPr>
            <a:r>
              <a:rPr lang="en-GB" sz="2400" b="1" i="0" dirty="0">
                <a:effectLst/>
              </a:rPr>
              <a:t>Connection of two or more optical </a:t>
            </a:r>
            <a:r>
              <a:rPr lang="en-GB" sz="2400" b="1" i="0" dirty="0" err="1">
                <a:effectLst/>
              </a:rPr>
              <a:t>fibers</a:t>
            </a:r>
            <a:r>
              <a:rPr lang="en-GB" sz="2400" b="1" i="0" dirty="0">
                <a:effectLst/>
              </a:rPr>
              <a:t> </a:t>
            </a:r>
            <a:r>
              <a:rPr lang="en-GB" sz="2400" b="0" i="0" dirty="0">
                <a:effectLst/>
              </a:rPr>
              <a:t>in a </a:t>
            </a:r>
            <a:r>
              <a:rPr lang="en-GB" sz="2400" b="1" i="0" dirty="0">
                <a:effectLst/>
              </a:rPr>
              <a:t>single connector interface. 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Provide a means to </a:t>
            </a:r>
            <a:r>
              <a:rPr lang="en-GB" sz="2400" b="1" i="0" dirty="0">
                <a:effectLst/>
              </a:rPr>
              <a:t>transmit and receive signals simultaneously </a:t>
            </a:r>
            <a:r>
              <a:rPr lang="en-GB" sz="2400" b="0" i="0" dirty="0">
                <a:effectLst/>
              </a:rPr>
              <a:t>or by enabling the connection of multiple </a:t>
            </a:r>
            <a:r>
              <a:rPr lang="en-GB" sz="2400" b="0" i="0" dirty="0" err="1">
                <a:effectLst/>
              </a:rPr>
              <a:t>fibers</a:t>
            </a:r>
            <a:r>
              <a:rPr lang="en-GB" sz="2400" b="0" i="0" dirty="0">
                <a:effectLst/>
              </a:rPr>
              <a:t> within the </a:t>
            </a:r>
            <a:r>
              <a:rPr lang="en-GB" sz="2400" b="1" i="0" dirty="0">
                <a:effectLst/>
              </a:rPr>
              <a:t>same connector housing</a:t>
            </a:r>
            <a:r>
              <a:rPr lang="en-GB" sz="2400" b="0" i="0" dirty="0">
                <a:effectLst/>
              </a:rPr>
              <a:t>.</a:t>
            </a:r>
            <a:endParaRPr lang="en-GB" sz="3600" b="1" i="1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6146" name="Picture 2" descr="RS PRO LC to SC Duplex Multi Mode OM1 Fibre Optic Cable, 62.5/125μm,  Orange, 2m | RS">
            <a:extLst>
              <a:ext uri="{FF2B5EF4-FFF2-40B4-BE49-F238E27FC236}">
                <a16:creationId xmlns:a16="http://schemas.microsoft.com/office/drawing/2014/main" id="{974D8410-E8F5-5F08-4C9E-18B3E0E756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7813" y="4512129"/>
            <a:ext cx="284797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477C19-7895-1CCF-8C16-AE4919294D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8255" y="4512129"/>
            <a:ext cx="2856782" cy="1794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9685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 err="1">
                <a:solidFill>
                  <a:srgbClr val="222222"/>
                </a:solidFill>
                <a:effectLst/>
              </a:rPr>
              <a:t>Fiber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 optic Couplers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222222"/>
                </a:solidFill>
                <a:effectLst/>
              </a:rPr>
              <a:t>Connect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three or more </a:t>
            </a:r>
            <a:r>
              <a:rPr lang="en-GB" b="1" i="0" dirty="0" err="1">
                <a:solidFill>
                  <a:srgbClr val="222222"/>
                </a:solidFill>
                <a:effectLst/>
              </a:rPr>
              <a:t>fiber</a:t>
            </a:r>
            <a:r>
              <a:rPr lang="en-GB" b="1" i="0" dirty="0">
                <a:solidFill>
                  <a:srgbClr val="222222"/>
                </a:solidFill>
                <a:effectLst/>
              </a:rPr>
              <a:t> ends, dividing one input between two or more outputs, or combining two or more inputs into one output. 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222222"/>
                </a:solidFill>
                <a:effectLst/>
              </a:rPr>
              <a:t>This device allows the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transmission of light waves through multiple paths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.</a:t>
            </a: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69565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 algn="l" fontAlgn="base">
              <a:lnSpc>
                <a:spcPct val="100000"/>
              </a:lnSpc>
              <a:buNone/>
            </a:pPr>
            <a:r>
              <a:rPr lang="en-GB" b="1" i="0" dirty="0">
                <a:solidFill>
                  <a:srgbClr val="222222"/>
                </a:solidFill>
                <a:effectLst/>
              </a:rPr>
              <a:t>Couplers</a:t>
            </a:r>
          </a:p>
          <a:p>
            <a:pPr marL="0" indent="0" algn="l" fontAlgn="base">
              <a:lnSpc>
                <a:spcPct val="100000"/>
              </a:lnSpc>
              <a:buNone/>
            </a:pPr>
            <a:r>
              <a:rPr lang="en-GB" b="1" dirty="0"/>
              <a:t>Distributes light from a </a:t>
            </a:r>
            <a:r>
              <a:rPr lang="en-GB" b="1" dirty="0" err="1"/>
              <a:t>fiber</a:t>
            </a:r>
            <a:r>
              <a:rPr lang="en-GB" b="1" dirty="0"/>
              <a:t> into one or more branch </a:t>
            </a:r>
            <a:r>
              <a:rPr lang="en-GB" b="1" dirty="0" err="1"/>
              <a:t>fibers</a:t>
            </a:r>
            <a:endParaRPr lang="en-GB" b="1" i="0" dirty="0">
              <a:solidFill>
                <a:srgbClr val="222222"/>
              </a:solidFill>
              <a:effectLst/>
            </a:endParaRPr>
          </a:p>
          <a:p>
            <a:r>
              <a:rPr lang="en-GB" b="1" dirty="0"/>
              <a:t>Core Interaction Type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Core interaction occurs through the </a:t>
            </a:r>
            <a:r>
              <a:rPr lang="en-GB" b="1" dirty="0" err="1"/>
              <a:t>fiber</a:t>
            </a:r>
            <a:r>
              <a:rPr lang="en-GB" b="1" dirty="0"/>
              <a:t> core cross-section</a:t>
            </a:r>
            <a:r>
              <a:rPr lang="en-GB" dirty="0"/>
              <a:t>. This is achieved by directly </a:t>
            </a:r>
            <a:r>
              <a:rPr lang="en-GB" b="1" dirty="0"/>
              <a:t>butt-jointing the </a:t>
            </a:r>
            <a:r>
              <a:rPr lang="en-GB" b="1" dirty="0" err="1"/>
              <a:t>fibers</a:t>
            </a:r>
            <a:r>
              <a:rPr lang="en-GB" b="1" dirty="0"/>
              <a:t> </a:t>
            </a:r>
            <a:r>
              <a:rPr lang="en-GB" dirty="0"/>
              <a:t>or using imaging optics to align and couple them.</a:t>
            </a:r>
          </a:p>
          <a:p>
            <a:r>
              <a:rPr lang="en-GB" b="1" dirty="0"/>
              <a:t>Surface Interaction Type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Surface interaction occurs through the </a:t>
            </a:r>
            <a:r>
              <a:rPr lang="en-GB" b="1" dirty="0" err="1"/>
              <a:t>fiber</a:t>
            </a:r>
            <a:r>
              <a:rPr lang="en-GB" b="1" dirty="0"/>
              <a:t> surface</a:t>
            </a:r>
            <a:r>
              <a:rPr lang="en-GB" dirty="0"/>
              <a:t>, perpendicular to its axis. This involves converting guided core modes into cladding and refracted modes, enabling a power-sharing mechanism.</a:t>
            </a:r>
          </a:p>
          <a:p>
            <a:pPr marL="0" indent="0" algn="l" fontAlgn="base">
              <a:lnSpc>
                <a:spcPct val="10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</a:rPr>
              <a:t> </a:t>
            </a:r>
          </a:p>
          <a:p>
            <a:pPr marL="0" indent="0" algn="l" fontAlgn="base">
              <a:lnSpc>
                <a:spcPct val="100000"/>
              </a:lnSpc>
              <a:buNone/>
            </a:pPr>
            <a:endParaRPr lang="en-GB" b="0" i="0" dirty="0">
              <a:solidFill>
                <a:srgbClr val="222222"/>
              </a:solidFill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50994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 algn="l" fontAlgn="base">
              <a:lnSpc>
                <a:spcPct val="10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</a:rPr>
              <a:t> </a:t>
            </a:r>
          </a:p>
          <a:p>
            <a:pPr marL="0" indent="0" algn="l" fontAlgn="base">
              <a:lnSpc>
                <a:spcPct val="100000"/>
              </a:lnSpc>
              <a:buNone/>
            </a:pPr>
            <a:endParaRPr lang="en-GB" b="0" i="0" dirty="0">
              <a:solidFill>
                <a:srgbClr val="222222"/>
              </a:solidFill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87F549-C297-F359-C478-BF98EFBBF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0471" y="2158057"/>
            <a:ext cx="4733925" cy="29241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CC93A6-CDD3-F2DA-BAAC-634AAC4A0D08}"/>
              </a:ext>
            </a:extLst>
          </p:cNvPr>
          <p:cNvSpPr txBox="1"/>
          <p:nvPr/>
        </p:nvSpPr>
        <p:spPr>
          <a:xfrm>
            <a:off x="8079783" y="2893017"/>
            <a:ext cx="1385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Core coupler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E33EDF-D380-6D38-220E-8B6927BC4750}"/>
              </a:ext>
            </a:extLst>
          </p:cNvPr>
          <p:cNvSpPr txBox="1"/>
          <p:nvPr/>
        </p:nvSpPr>
        <p:spPr>
          <a:xfrm>
            <a:off x="8036587" y="4572000"/>
            <a:ext cx="1645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Surface coupler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1983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 algn="l" fontAlgn="base">
              <a:lnSpc>
                <a:spcPct val="10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</a:rPr>
              <a:t>Types of </a:t>
            </a:r>
            <a:r>
              <a:rPr lang="en-GB" b="0" i="0" dirty="0" err="1">
                <a:solidFill>
                  <a:srgbClr val="222222"/>
                </a:solidFill>
                <a:effectLst/>
              </a:rPr>
              <a:t>fiber</a:t>
            </a:r>
            <a:r>
              <a:rPr lang="en-GB" b="0" i="0" dirty="0">
                <a:solidFill>
                  <a:srgbClr val="222222"/>
                </a:solidFill>
                <a:effectLst/>
              </a:rPr>
              <a:t> optic couplers include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splitters, combiners, X-couplers</a:t>
            </a:r>
          </a:p>
          <a:p>
            <a:pPr marL="0" indent="0" algn="l" fontAlgn="base">
              <a:lnSpc>
                <a:spcPct val="100000"/>
              </a:lnSpc>
              <a:buNone/>
            </a:pPr>
            <a:r>
              <a:rPr lang="en-GB" b="1" i="0" dirty="0" err="1">
                <a:solidFill>
                  <a:srgbClr val="222222"/>
                </a:solidFill>
                <a:effectLst/>
              </a:rPr>
              <a:t>Fiber</a:t>
            </a:r>
            <a:r>
              <a:rPr lang="en-GB" b="1" i="0" dirty="0">
                <a:solidFill>
                  <a:srgbClr val="222222"/>
                </a:solidFill>
                <a:effectLst/>
              </a:rPr>
              <a:t> optic splitters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 take an optical signal and supply two outputs. They can further be described as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Y-couplers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.</a:t>
            </a:r>
          </a:p>
          <a:p>
            <a:pPr algn="l" fontAlgn="base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22222"/>
                </a:solidFill>
                <a:effectLst/>
              </a:rPr>
              <a:t>Y-couplers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 have equal power distribution, meaning that the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two output signal each receive half of the transmitted power.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27652" name="Picture 4" descr="What Is Fiber Optic Coupler and How Does It Work? | FS Community">
            <a:extLst>
              <a:ext uri="{FF2B5EF4-FFF2-40B4-BE49-F238E27FC236}">
                <a16:creationId xmlns:a16="http://schemas.microsoft.com/office/drawing/2014/main" id="{932F68D2-58B0-0A25-4674-8C4DFE5B0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526" y="4030317"/>
            <a:ext cx="7620000" cy="219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424451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222222"/>
                </a:solidFill>
                <a:effectLst/>
              </a:rPr>
              <a:t>X-couplers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 carry out the function of a 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splitter and combiner 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in one package. </a:t>
            </a:r>
          </a:p>
          <a:p>
            <a:pPr marL="0" indent="0" algn="l" fontAlgn="base">
              <a:buNone/>
            </a:pPr>
            <a:r>
              <a:rPr lang="en-GB" sz="3200" dirty="0">
                <a:solidFill>
                  <a:srgbClr val="222222"/>
                </a:solidFill>
              </a:rPr>
              <a:t>A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 2x2 coupler that combines the power of two signals and then divides the signal between two outputs.</a:t>
            </a:r>
            <a:endParaRPr lang="en-GB" sz="6000" b="0" i="0" dirty="0">
              <a:solidFill>
                <a:srgbClr val="222222"/>
              </a:solidFill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- 9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31746" name="Picture 2" descr="What Is Fiber Optic Coupler and How Does It Work? | FS Community">
            <a:extLst>
              <a:ext uri="{FF2B5EF4-FFF2-40B4-BE49-F238E27FC236}">
                <a16:creationId xmlns:a16="http://schemas.microsoft.com/office/drawing/2014/main" id="{7BC96628-EDD6-FB49-1E17-3BD7347E9E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670" y="4001860"/>
            <a:ext cx="7955195" cy="125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06829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DDA4DB-1E69-8956-7A68-C4FF3EB7F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F3717-6B49-622F-DC0A-17124FF84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6175" y="202518"/>
            <a:ext cx="5628776" cy="93342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Reference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7AFBECB-A5C4-593E-DE65-87EE7F226A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651" y="1305384"/>
            <a:ext cx="11298697" cy="49726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[1] D. M. Pozar, Microwave Engineering, 4th ed. Hoboken, NJ, USA: John Wiley &amp; Sons, 2011.</a:t>
            </a:r>
          </a:p>
          <a:p>
            <a:pPr marL="0" indent="0">
              <a:buNone/>
            </a:pPr>
            <a:r>
              <a:rPr lang="en-US" dirty="0"/>
              <a:t>[2] R. E. Collin, Foundations for Microwave Engineering, 2nd ed. New York, NY, USA: IEEE Press / McGraw-Hill, 2001.</a:t>
            </a:r>
          </a:p>
          <a:p>
            <a:pPr marL="0" indent="0">
              <a:buNone/>
            </a:pPr>
            <a:r>
              <a:rPr lang="en-US" dirty="0"/>
              <a:t>[3] E. C. Jordan and K. G. Balmain, </a:t>
            </a:r>
            <a:r>
              <a:rPr lang="en-US" i="1" dirty="0"/>
              <a:t>Electromagnetic Waves and Radiating Systems</a:t>
            </a:r>
            <a:r>
              <a:rPr lang="en-US" dirty="0"/>
              <a:t>, 2nd ed. Prentice Hall. </a:t>
            </a:r>
          </a:p>
          <a:p>
            <a:pPr marL="0" indent="0">
              <a:buNone/>
            </a:pPr>
            <a:endParaRPr lang="en-GB" b="0" i="0" dirty="0">
              <a:effectLst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ABFB30-0BB2-D23A-0715-F85849D58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4AEF93-CAA1-5EFF-DDF7-532C57882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39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3BE8FE-BD22-A876-5BAD-EDD884CD79F2}"/>
              </a:ext>
            </a:extLst>
          </p:cNvPr>
          <p:cNvSpPr txBox="1"/>
          <p:nvPr/>
        </p:nvSpPr>
        <p:spPr>
          <a:xfrm>
            <a:off x="1770499" y="6470816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- 9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19838900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- 9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3244752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6)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8)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9A0F469-D5A1-466E-A792-D6FC303706E1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2362</Words>
  <Application>Microsoft Office PowerPoint</Application>
  <PresentationFormat>Widescreen</PresentationFormat>
  <Paragraphs>362</Paragraphs>
  <Slides>40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40</vt:i4>
      </vt:variant>
    </vt:vector>
  </HeadingPairs>
  <TitlesOfParts>
    <vt:vector size="48" baseType="lpstr">
      <vt:lpstr>Arial</vt:lpstr>
      <vt:lpstr>Calibri</vt:lpstr>
      <vt:lpstr>Calibri Light</vt:lpstr>
      <vt:lpstr>palatino linotype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Electromagnetic wave -   Generators</vt:lpstr>
      <vt:lpstr>Gunn Oscillator</vt:lpstr>
      <vt:lpstr>Gunn Oscillator</vt:lpstr>
      <vt:lpstr>Gunn Oscillator</vt:lpstr>
      <vt:lpstr>Gunn Oscillator</vt:lpstr>
      <vt:lpstr>Gunn Oscillator</vt:lpstr>
      <vt:lpstr>Gunn Oscillator</vt:lpstr>
      <vt:lpstr>Gunn Oscillator</vt:lpstr>
      <vt:lpstr>Klystron - oscillator amplifier</vt:lpstr>
      <vt:lpstr>Klystron - oscillator amplifier</vt:lpstr>
      <vt:lpstr>Electromagnetic wave – Generators- Amplifiers</vt:lpstr>
      <vt:lpstr>Electromagnetic wave - Generators</vt:lpstr>
      <vt:lpstr>Join the Vevox session 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Reference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117</cp:revision>
  <dcterms:created xsi:type="dcterms:W3CDTF">2021-03-09T15:35:42Z</dcterms:created>
  <dcterms:modified xsi:type="dcterms:W3CDTF">2026-04-28T09:11:56Z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