
<file path=[Content_Types].xml><?xml version="1.0" encoding="utf-8"?>
<Types xmlns="http://schemas.openxmlformats.org/package/2006/content-types">
  <Default Extension="jpe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nb-N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91" d="100"/>
          <a:sy n="91" d="100"/>
        </p:scale>
        <p:origin x="16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tellysbil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AF928BA7-F42E-4115-B1AA-F6FD31A1C4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nb-NO"/>
              <a:t>Klikk for å redigere tittelstil</a:t>
            </a:r>
          </a:p>
        </p:txBody>
      </p:sp>
      <p:sp>
        <p:nvSpPr>
          <p:cNvPr id="3" name="Undertittel 2">
            <a:extLst>
              <a:ext uri="{FF2B5EF4-FFF2-40B4-BE49-F238E27FC236}">
                <a16:creationId xmlns:a16="http://schemas.microsoft.com/office/drawing/2014/main" id="{82FE09A3-BF02-49EA-83EE-C47CADAD8A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nb-NO"/>
              <a:t>Klikk for å redigere undertittelstil i malen</a:t>
            </a:r>
          </a:p>
        </p:txBody>
      </p:sp>
      <p:sp>
        <p:nvSpPr>
          <p:cNvPr id="4" name="Plassholder for dato 3">
            <a:extLst>
              <a:ext uri="{FF2B5EF4-FFF2-40B4-BE49-F238E27FC236}">
                <a16:creationId xmlns:a16="http://schemas.microsoft.com/office/drawing/2014/main" id="{C88A8A49-9FF3-4251-B801-08D2A059E5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BE473-14A4-484F-8AC5-C8F1E8021CC1}" type="datetimeFigureOut">
              <a:rPr lang="nb-NO" smtClean="0"/>
              <a:t>14.01.2020</a:t>
            </a:fld>
            <a:endParaRPr lang="nb-NO"/>
          </a:p>
        </p:txBody>
      </p:sp>
      <p:sp>
        <p:nvSpPr>
          <p:cNvPr id="5" name="Plassholder for bunntekst 4">
            <a:extLst>
              <a:ext uri="{FF2B5EF4-FFF2-40B4-BE49-F238E27FC236}">
                <a16:creationId xmlns:a16="http://schemas.microsoft.com/office/drawing/2014/main" id="{840721E6-729A-4C55-A803-175059188F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6" name="Plassholder for lysbildenummer 5">
            <a:extLst>
              <a:ext uri="{FF2B5EF4-FFF2-40B4-BE49-F238E27FC236}">
                <a16:creationId xmlns:a16="http://schemas.microsoft.com/office/drawing/2014/main" id="{146961A3-9066-4F14-94A6-15671898BA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134A5-4BDC-48C5-A72A-B3AA2521140A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1785421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tel og innhol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6DC87C06-A731-48E1-A205-58B30FCB46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Klikk for å redigere tittelstil</a:t>
            </a:r>
          </a:p>
        </p:txBody>
      </p:sp>
      <p:sp>
        <p:nvSpPr>
          <p:cNvPr id="3" name="Plassholder for innhold 2">
            <a:extLst>
              <a:ext uri="{FF2B5EF4-FFF2-40B4-BE49-F238E27FC236}">
                <a16:creationId xmlns:a16="http://schemas.microsoft.com/office/drawing/2014/main" id="{063111D0-C99E-4D28-84F7-BCC02B5090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</a:p>
        </p:txBody>
      </p:sp>
      <p:sp>
        <p:nvSpPr>
          <p:cNvPr id="4" name="Plassholder for dato 3">
            <a:extLst>
              <a:ext uri="{FF2B5EF4-FFF2-40B4-BE49-F238E27FC236}">
                <a16:creationId xmlns:a16="http://schemas.microsoft.com/office/drawing/2014/main" id="{0AFCF1DD-22A6-4EC8-8DFD-8BDAABB3CF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BE473-14A4-484F-8AC5-C8F1E8021CC1}" type="datetimeFigureOut">
              <a:rPr lang="nb-NO" smtClean="0"/>
              <a:t>14.01.2020</a:t>
            </a:fld>
            <a:endParaRPr lang="nb-NO"/>
          </a:p>
        </p:txBody>
      </p:sp>
      <p:sp>
        <p:nvSpPr>
          <p:cNvPr id="5" name="Plassholder for bunntekst 4">
            <a:extLst>
              <a:ext uri="{FF2B5EF4-FFF2-40B4-BE49-F238E27FC236}">
                <a16:creationId xmlns:a16="http://schemas.microsoft.com/office/drawing/2014/main" id="{8AA0F4F9-5EC5-4566-BE99-BCAC6B9809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6" name="Plassholder for lysbildenummer 5">
            <a:extLst>
              <a:ext uri="{FF2B5EF4-FFF2-40B4-BE49-F238E27FC236}">
                <a16:creationId xmlns:a16="http://schemas.microsoft.com/office/drawing/2014/main" id="{5F4FFCDA-4337-4C36-817F-E96E42E1F6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134A5-4BDC-48C5-A72A-B3AA2521140A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41772308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eloversk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C127CEB2-5829-43D8-B864-768F5CE07C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nb-NO"/>
              <a:t>Klikk for å redigere tittelstil</a:t>
            </a:r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72F99EEE-183E-43CD-8A1F-99F513D907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nb-NO"/>
              <a:t>Klikk for å redigere tekststiler i malen</a:t>
            </a:r>
          </a:p>
        </p:txBody>
      </p:sp>
      <p:sp>
        <p:nvSpPr>
          <p:cNvPr id="4" name="Plassholder for dato 3">
            <a:extLst>
              <a:ext uri="{FF2B5EF4-FFF2-40B4-BE49-F238E27FC236}">
                <a16:creationId xmlns:a16="http://schemas.microsoft.com/office/drawing/2014/main" id="{07355162-EDCC-441A-82D4-7CC1FC9D29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BE473-14A4-484F-8AC5-C8F1E8021CC1}" type="datetimeFigureOut">
              <a:rPr lang="nb-NO" smtClean="0"/>
              <a:t>14.01.2020</a:t>
            </a:fld>
            <a:endParaRPr lang="nb-NO"/>
          </a:p>
        </p:txBody>
      </p:sp>
      <p:sp>
        <p:nvSpPr>
          <p:cNvPr id="5" name="Plassholder for bunntekst 4">
            <a:extLst>
              <a:ext uri="{FF2B5EF4-FFF2-40B4-BE49-F238E27FC236}">
                <a16:creationId xmlns:a16="http://schemas.microsoft.com/office/drawing/2014/main" id="{76A8D282-180E-40D9-B70E-29FF19865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6" name="Plassholder for lysbildenummer 5">
            <a:extLst>
              <a:ext uri="{FF2B5EF4-FFF2-40B4-BE49-F238E27FC236}">
                <a16:creationId xmlns:a16="http://schemas.microsoft.com/office/drawing/2014/main" id="{08E3D5FD-1712-40F0-AB00-1B326E3692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134A5-4BDC-48C5-A72A-B3AA2521140A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9053765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o innholdsdel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D76BACB1-B5BB-4D6E-9D90-D080250B0B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Klikk for å redigere tittelstil</a:t>
            </a:r>
          </a:p>
        </p:txBody>
      </p:sp>
      <p:sp>
        <p:nvSpPr>
          <p:cNvPr id="3" name="Plassholder for innhold 2">
            <a:extLst>
              <a:ext uri="{FF2B5EF4-FFF2-40B4-BE49-F238E27FC236}">
                <a16:creationId xmlns:a16="http://schemas.microsoft.com/office/drawing/2014/main" id="{F524CF9B-4244-4BDA-835C-9361C0B0AB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</a:p>
        </p:txBody>
      </p:sp>
      <p:sp>
        <p:nvSpPr>
          <p:cNvPr id="4" name="Plassholder for innhold 3">
            <a:extLst>
              <a:ext uri="{FF2B5EF4-FFF2-40B4-BE49-F238E27FC236}">
                <a16:creationId xmlns:a16="http://schemas.microsoft.com/office/drawing/2014/main" id="{23061545-77AE-4544-BEE8-E18DF7B296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</a:p>
        </p:txBody>
      </p:sp>
      <p:sp>
        <p:nvSpPr>
          <p:cNvPr id="5" name="Plassholder for dato 4">
            <a:extLst>
              <a:ext uri="{FF2B5EF4-FFF2-40B4-BE49-F238E27FC236}">
                <a16:creationId xmlns:a16="http://schemas.microsoft.com/office/drawing/2014/main" id="{FACBCA8C-CE58-462C-8A1A-CB1DED19D0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BE473-14A4-484F-8AC5-C8F1E8021CC1}" type="datetimeFigureOut">
              <a:rPr lang="nb-NO" smtClean="0"/>
              <a:t>14.01.2020</a:t>
            </a:fld>
            <a:endParaRPr lang="nb-NO"/>
          </a:p>
        </p:txBody>
      </p:sp>
      <p:sp>
        <p:nvSpPr>
          <p:cNvPr id="6" name="Plassholder for bunntekst 5">
            <a:extLst>
              <a:ext uri="{FF2B5EF4-FFF2-40B4-BE49-F238E27FC236}">
                <a16:creationId xmlns:a16="http://schemas.microsoft.com/office/drawing/2014/main" id="{A5144FB3-5542-4378-9AED-5A7848B8BC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7" name="Plassholder for lysbildenummer 6">
            <a:extLst>
              <a:ext uri="{FF2B5EF4-FFF2-40B4-BE49-F238E27FC236}">
                <a16:creationId xmlns:a16="http://schemas.microsoft.com/office/drawing/2014/main" id="{2EA0B816-2D9E-4D7B-AA92-D1A7753722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134A5-4BDC-48C5-A72A-B3AA2521140A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5171339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Sammenlign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FE6DBAE6-7F71-40F0-9E75-1D0B294AB5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nb-NO"/>
              <a:t>Klikk for å redigere tittelstil</a:t>
            </a:r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8D330BF4-567A-4A4C-BE7D-66BF74AE4C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nb-NO"/>
              <a:t>Klikk for å redigere tekststiler i malen</a:t>
            </a:r>
          </a:p>
        </p:txBody>
      </p:sp>
      <p:sp>
        <p:nvSpPr>
          <p:cNvPr id="4" name="Plassholder for innhold 3">
            <a:extLst>
              <a:ext uri="{FF2B5EF4-FFF2-40B4-BE49-F238E27FC236}">
                <a16:creationId xmlns:a16="http://schemas.microsoft.com/office/drawing/2014/main" id="{D9205613-ACFA-4153-9B09-BB867A0834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</a:p>
        </p:txBody>
      </p:sp>
      <p:sp>
        <p:nvSpPr>
          <p:cNvPr id="5" name="Plassholder for tekst 4">
            <a:extLst>
              <a:ext uri="{FF2B5EF4-FFF2-40B4-BE49-F238E27FC236}">
                <a16:creationId xmlns:a16="http://schemas.microsoft.com/office/drawing/2014/main" id="{40548DAC-E523-42F7-9929-63A98E9394E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nb-NO"/>
              <a:t>Klikk for å redigere tekststiler i malen</a:t>
            </a:r>
          </a:p>
        </p:txBody>
      </p:sp>
      <p:sp>
        <p:nvSpPr>
          <p:cNvPr id="6" name="Plassholder for innhold 5">
            <a:extLst>
              <a:ext uri="{FF2B5EF4-FFF2-40B4-BE49-F238E27FC236}">
                <a16:creationId xmlns:a16="http://schemas.microsoft.com/office/drawing/2014/main" id="{F4DAE3FB-EF6F-4BEE-96C6-C8B07FE923E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</a:p>
        </p:txBody>
      </p:sp>
      <p:sp>
        <p:nvSpPr>
          <p:cNvPr id="7" name="Plassholder for dato 6">
            <a:extLst>
              <a:ext uri="{FF2B5EF4-FFF2-40B4-BE49-F238E27FC236}">
                <a16:creationId xmlns:a16="http://schemas.microsoft.com/office/drawing/2014/main" id="{6749EAED-A6D1-4F0D-93CE-2559C04B6D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BE473-14A4-484F-8AC5-C8F1E8021CC1}" type="datetimeFigureOut">
              <a:rPr lang="nb-NO" smtClean="0"/>
              <a:t>14.01.2020</a:t>
            </a:fld>
            <a:endParaRPr lang="nb-NO"/>
          </a:p>
        </p:txBody>
      </p:sp>
      <p:sp>
        <p:nvSpPr>
          <p:cNvPr id="8" name="Plassholder for bunntekst 7">
            <a:extLst>
              <a:ext uri="{FF2B5EF4-FFF2-40B4-BE49-F238E27FC236}">
                <a16:creationId xmlns:a16="http://schemas.microsoft.com/office/drawing/2014/main" id="{7B7DD7AA-BA4F-4F05-843C-23619DFD33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9" name="Plassholder for lysbildenummer 8">
            <a:extLst>
              <a:ext uri="{FF2B5EF4-FFF2-40B4-BE49-F238E27FC236}">
                <a16:creationId xmlns:a16="http://schemas.microsoft.com/office/drawing/2014/main" id="{6643047D-6676-4799-9E1B-D6808CF6FE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134A5-4BDC-48C5-A72A-B3AA2521140A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0752259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Bare tit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278F9F80-E874-4ED2-A08D-DD5A5A8B9F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Klikk for å redigere tittelstil</a:t>
            </a:r>
          </a:p>
        </p:txBody>
      </p:sp>
      <p:sp>
        <p:nvSpPr>
          <p:cNvPr id="3" name="Plassholder for dato 2">
            <a:extLst>
              <a:ext uri="{FF2B5EF4-FFF2-40B4-BE49-F238E27FC236}">
                <a16:creationId xmlns:a16="http://schemas.microsoft.com/office/drawing/2014/main" id="{9742325C-E209-47B5-A12D-3113A4ED1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BE473-14A4-484F-8AC5-C8F1E8021CC1}" type="datetimeFigureOut">
              <a:rPr lang="nb-NO" smtClean="0"/>
              <a:t>14.01.2020</a:t>
            </a:fld>
            <a:endParaRPr lang="nb-NO"/>
          </a:p>
        </p:txBody>
      </p:sp>
      <p:sp>
        <p:nvSpPr>
          <p:cNvPr id="4" name="Plassholder for bunntekst 3">
            <a:extLst>
              <a:ext uri="{FF2B5EF4-FFF2-40B4-BE49-F238E27FC236}">
                <a16:creationId xmlns:a16="http://schemas.microsoft.com/office/drawing/2014/main" id="{67BEABB2-FFE9-46EE-A4D8-AD4394EB0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5" name="Plassholder for lysbildenummer 4">
            <a:extLst>
              <a:ext uri="{FF2B5EF4-FFF2-40B4-BE49-F238E27FC236}">
                <a16:creationId xmlns:a16="http://schemas.microsoft.com/office/drawing/2014/main" id="{A633D576-FDC5-4163-BCDD-0DB603E68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134A5-4BDC-48C5-A72A-B3AA2521140A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5932771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om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dato 1">
            <a:extLst>
              <a:ext uri="{FF2B5EF4-FFF2-40B4-BE49-F238E27FC236}">
                <a16:creationId xmlns:a16="http://schemas.microsoft.com/office/drawing/2014/main" id="{A2389D63-26BF-4E90-ABBB-DF9C3AB620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BE473-14A4-484F-8AC5-C8F1E8021CC1}" type="datetimeFigureOut">
              <a:rPr lang="nb-NO" smtClean="0"/>
              <a:t>14.01.2020</a:t>
            </a:fld>
            <a:endParaRPr lang="nb-NO"/>
          </a:p>
        </p:txBody>
      </p:sp>
      <p:sp>
        <p:nvSpPr>
          <p:cNvPr id="3" name="Plassholder for bunntekst 2">
            <a:extLst>
              <a:ext uri="{FF2B5EF4-FFF2-40B4-BE49-F238E27FC236}">
                <a16:creationId xmlns:a16="http://schemas.microsoft.com/office/drawing/2014/main" id="{7E6F7190-7A12-4AC7-8BB1-CAA253FE24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4" name="Plassholder for lysbildenummer 3">
            <a:extLst>
              <a:ext uri="{FF2B5EF4-FFF2-40B4-BE49-F238E27FC236}">
                <a16:creationId xmlns:a16="http://schemas.microsoft.com/office/drawing/2014/main" id="{2FC5B2F2-C40A-4CA1-BDA7-3D09BA6C9D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134A5-4BDC-48C5-A72A-B3AA2521140A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4590031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nhold med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E3965EC8-5542-40CE-80D6-C66554E6B0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nb-NO"/>
              <a:t>Klikk for å redigere tittelstil</a:t>
            </a:r>
          </a:p>
        </p:txBody>
      </p:sp>
      <p:sp>
        <p:nvSpPr>
          <p:cNvPr id="3" name="Plassholder for innhold 2">
            <a:extLst>
              <a:ext uri="{FF2B5EF4-FFF2-40B4-BE49-F238E27FC236}">
                <a16:creationId xmlns:a16="http://schemas.microsoft.com/office/drawing/2014/main" id="{BF547505-09F1-4E6B-8BBC-3C91C859F0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</a:p>
        </p:txBody>
      </p:sp>
      <p:sp>
        <p:nvSpPr>
          <p:cNvPr id="4" name="Plassholder for tekst 3">
            <a:extLst>
              <a:ext uri="{FF2B5EF4-FFF2-40B4-BE49-F238E27FC236}">
                <a16:creationId xmlns:a16="http://schemas.microsoft.com/office/drawing/2014/main" id="{44F28F71-0724-43D4-879A-6DCADA8185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nb-NO"/>
              <a:t>Klikk for å redigere tekststiler i malen</a:t>
            </a:r>
          </a:p>
        </p:txBody>
      </p:sp>
      <p:sp>
        <p:nvSpPr>
          <p:cNvPr id="5" name="Plassholder for dato 4">
            <a:extLst>
              <a:ext uri="{FF2B5EF4-FFF2-40B4-BE49-F238E27FC236}">
                <a16:creationId xmlns:a16="http://schemas.microsoft.com/office/drawing/2014/main" id="{C81BA6D1-4D79-4236-8715-426562B337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BE473-14A4-484F-8AC5-C8F1E8021CC1}" type="datetimeFigureOut">
              <a:rPr lang="nb-NO" smtClean="0"/>
              <a:t>14.01.2020</a:t>
            </a:fld>
            <a:endParaRPr lang="nb-NO"/>
          </a:p>
        </p:txBody>
      </p:sp>
      <p:sp>
        <p:nvSpPr>
          <p:cNvPr id="6" name="Plassholder for bunntekst 5">
            <a:extLst>
              <a:ext uri="{FF2B5EF4-FFF2-40B4-BE49-F238E27FC236}">
                <a16:creationId xmlns:a16="http://schemas.microsoft.com/office/drawing/2014/main" id="{734BC4E6-13FC-457E-A89C-630827E04C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7" name="Plassholder for lysbildenummer 6">
            <a:extLst>
              <a:ext uri="{FF2B5EF4-FFF2-40B4-BE49-F238E27FC236}">
                <a16:creationId xmlns:a16="http://schemas.microsoft.com/office/drawing/2014/main" id="{223A507C-3C52-46A4-9407-35AAE825B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134A5-4BDC-48C5-A72A-B3AA2521140A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087377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e med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F459C036-B459-4B4A-AB64-E57BACFA1C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nb-NO"/>
              <a:t>Klikk for å redigere tittelstil</a:t>
            </a:r>
          </a:p>
        </p:txBody>
      </p:sp>
      <p:sp>
        <p:nvSpPr>
          <p:cNvPr id="3" name="Plassholder for bilde 2">
            <a:extLst>
              <a:ext uri="{FF2B5EF4-FFF2-40B4-BE49-F238E27FC236}">
                <a16:creationId xmlns:a16="http://schemas.microsoft.com/office/drawing/2014/main" id="{18B39062-4961-44FD-BD97-D8F22956B8D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nb-NO"/>
          </a:p>
        </p:txBody>
      </p:sp>
      <p:sp>
        <p:nvSpPr>
          <p:cNvPr id="4" name="Plassholder for tekst 3">
            <a:extLst>
              <a:ext uri="{FF2B5EF4-FFF2-40B4-BE49-F238E27FC236}">
                <a16:creationId xmlns:a16="http://schemas.microsoft.com/office/drawing/2014/main" id="{E0AEFA9C-2B6B-4A36-8C35-1C6E31E978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nb-NO"/>
              <a:t>Klikk for å redigere tekststiler i malen</a:t>
            </a:r>
          </a:p>
        </p:txBody>
      </p:sp>
      <p:sp>
        <p:nvSpPr>
          <p:cNvPr id="5" name="Plassholder for dato 4">
            <a:extLst>
              <a:ext uri="{FF2B5EF4-FFF2-40B4-BE49-F238E27FC236}">
                <a16:creationId xmlns:a16="http://schemas.microsoft.com/office/drawing/2014/main" id="{7BB0BC55-BE08-4E50-A541-3F2981AF28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BE473-14A4-484F-8AC5-C8F1E8021CC1}" type="datetimeFigureOut">
              <a:rPr lang="nb-NO" smtClean="0"/>
              <a:t>14.01.2020</a:t>
            </a:fld>
            <a:endParaRPr lang="nb-NO"/>
          </a:p>
        </p:txBody>
      </p:sp>
      <p:sp>
        <p:nvSpPr>
          <p:cNvPr id="6" name="Plassholder for bunntekst 5">
            <a:extLst>
              <a:ext uri="{FF2B5EF4-FFF2-40B4-BE49-F238E27FC236}">
                <a16:creationId xmlns:a16="http://schemas.microsoft.com/office/drawing/2014/main" id="{5DA20E99-AE9B-44F6-A360-6E2BDC7B53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7" name="Plassholder for lysbildenummer 6">
            <a:extLst>
              <a:ext uri="{FF2B5EF4-FFF2-40B4-BE49-F238E27FC236}">
                <a16:creationId xmlns:a16="http://schemas.microsoft.com/office/drawing/2014/main" id="{7F8C4E88-5CE4-4E32-B928-859EBF5670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134A5-4BDC-48C5-A72A-B3AA2521140A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19933302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Loddrett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A923A020-049F-4DB7-9C41-0D71B00F55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Klikk for å redigere tittelstil</a:t>
            </a:r>
          </a:p>
        </p:txBody>
      </p:sp>
      <p:sp>
        <p:nvSpPr>
          <p:cNvPr id="3" name="Plassholder for loddrett tekst 2">
            <a:extLst>
              <a:ext uri="{FF2B5EF4-FFF2-40B4-BE49-F238E27FC236}">
                <a16:creationId xmlns:a16="http://schemas.microsoft.com/office/drawing/2014/main" id="{98B5EF59-8A98-43BD-80E8-B4C89DF46B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</a:p>
        </p:txBody>
      </p:sp>
      <p:sp>
        <p:nvSpPr>
          <p:cNvPr id="4" name="Plassholder for dato 3">
            <a:extLst>
              <a:ext uri="{FF2B5EF4-FFF2-40B4-BE49-F238E27FC236}">
                <a16:creationId xmlns:a16="http://schemas.microsoft.com/office/drawing/2014/main" id="{5B979D16-80B5-40D6-91A2-83BDB5A7F5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BE473-14A4-484F-8AC5-C8F1E8021CC1}" type="datetimeFigureOut">
              <a:rPr lang="nb-NO" smtClean="0"/>
              <a:t>14.01.2020</a:t>
            </a:fld>
            <a:endParaRPr lang="nb-NO"/>
          </a:p>
        </p:txBody>
      </p:sp>
      <p:sp>
        <p:nvSpPr>
          <p:cNvPr id="5" name="Plassholder for bunntekst 4">
            <a:extLst>
              <a:ext uri="{FF2B5EF4-FFF2-40B4-BE49-F238E27FC236}">
                <a16:creationId xmlns:a16="http://schemas.microsoft.com/office/drawing/2014/main" id="{B20006EE-682B-4B24-A5AC-C1F73CF428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6" name="Plassholder for lysbildenummer 5">
            <a:extLst>
              <a:ext uri="{FF2B5EF4-FFF2-40B4-BE49-F238E27FC236}">
                <a16:creationId xmlns:a16="http://schemas.microsoft.com/office/drawing/2014/main" id="{8BE01720-D9F8-4565-A6AC-FCA9BD1F68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134A5-4BDC-48C5-A72A-B3AA2521140A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6020109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Loddrett tittel og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Loddrett tittel 1">
            <a:extLst>
              <a:ext uri="{FF2B5EF4-FFF2-40B4-BE49-F238E27FC236}">
                <a16:creationId xmlns:a16="http://schemas.microsoft.com/office/drawing/2014/main" id="{F50FAF16-4E7E-4B19-82D2-EFC31529943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nb-NO"/>
              <a:t>Klikk for å redigere tittelstil</a:t>
            </a:r>
          </a:p>
        </p:txBody>
      </p:sp>
      <p:sp>
        <p:nvSpPr>
          <p:cNvPr id="3" name="Plassholder for loddrett tekst 2">
            <a:extLst>
              <a:ext uri="{FF2B5EF4-FFF2-40B4-BE49-F238E27FC236}">
                <a16:creationId xmlns:a16="http://schemas.microsoft.com/office/drawing/2014/main" id="{682FCDC4-ABBC-46C0-8C98-CCE72B25A1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</a:p>
        </p:txBody>
      </p:sp>
      <p:sp>
        <p:nvSpPr>
          <p:cNvPr id="4" name="Plassholder for dato 3">
            <a:extLst>
              <a:ext uri="{FF2B5EF4-FFF2-40B4-BE49-F238E27FC236}">
                <a16:creationId xmlns:a16="http://schemas.microsoft.com/office/drawing/2014/main" id="{FC0BBA37-C849-43FF-842C-375654427B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BE473-14A4-484F-8AC5-C8F1E8021CC1}" type="datetimeFigureOut">
              <a:rPr lang="nb-NO" smtClean="0"/>
              <a:t>14.01.2020</a:t>
            </a:fld>
            <a:endParaRPr lang="nb-NO"/>
          </a:p>
        </p:txBody>
      </p:sp>
      <p:sp>
        <p:nvSpPr>
          <p:cNvPr id="5" name="Plassholder for bunntekst 4">
            <a:extLst>
              <a:ext uri="{FF2B5EF4-FFF2-40B4-BE49-F238E27FC236}">
                <a16:creationId xmlns:a16="http://schemas.microsoft.com/office/drawing/2014/main" id="{C5A8DA20-F51B-40EC-87D1-D8F9A5A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nb-NO"/>
          </a:p>
        </p:txBody>
      </p:sp>
      <p:sp>
        <p:nvSpPr>
          <p:cNvPr id="6" name="Plassholder for lysbildenummer 5">
            <a:extLst>
              <a:ext uri="{FF2B5EF4-FFF2-40B4-BE49-F238E27FC236}">
                <a16:creationId xmlns:a16="http://schemas.microsoft.com/office/drawing/2014/main" id="{5822BD5C-B51F-492E-BAC0-F466E0FCAC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134A5-4BDC-48C5-A72A-B3AA2521140A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24916598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tittel 1">
            <a:extLst>
              <a:ext uri="{FF2B5EF4-FFF2-40B4-BE49-F238E27FC236}">
                <a16:creationId xmlns:a16="http://schemas.microsoft.com/office/drawing/2014/main" id="{6F2286BC-14A0-4DED-903A-859D4833BF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nb-NO"/>
              <a:t>Klikk for å redigere tittelstil</a:t>
            </a:r>
          </a:p>
        </p:txBody>
      </p:sp>
      <p:sp>
        <p:nvSpPr>
          <p:cNvPr id="3" name="Plassholder for tekst 2">
            <a:extLst>
              <a:ext uri="{FF2B5EF4-FFF2-40B4-BE49-F238E27FC236}">
                <a16:creationId xmlns:a16="http://schemas.microsoft.com/office/drawing/2014/main" id="{EE75ED5F-A2DC-4965-8353-4ED997D7AE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</a:p>
        </p:txBody>
      </p:sp>
      <p:sp>
        <p:nvSpPr>
          <p:cNvPr id="4" name="Plassholder for dato 3">
            <a:extLst>
              <a:ext uri="{FF2B5EF4-FFF2-40B4-BE49-F238E27FC236}">
                <a16:creationId xmlns:a16="http://schemas.microsoft.com/office/drawing/2014/main" id="{9EE280D1-972B-4F99-B36F-5AD77BE4261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7BE473-14A4-484F-8AC5-C8F1E8021CC1}" type="datetimeFigureOut">
              <a:rPr lang="nb-NO" smtClean="0"/>
              <a:t>14.01.2020</a:t>
            </a:fld>
            <a:endParaRPr lang="nb-NO"/>
          </a:p>
        </p:txBody>
      </p:sp>
      <p:sp>
        <p:nvSpPr>
          <p:cNvPr id="5" name="Plassholder for bunntekst 4">
            <a:extLst>
              <a:ext uri="{FF2B5EF4-FFF2-40B4-BE49-F238E27FC236}">
                <a16:creationId xmlns:a16="http://schemas.microsoft.com/office/drawing/2014/main" id="{E92C4AE1-216B-43D2-BD0F-4B8F381C74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nb-NO"/>
          </a:p>
        </p:txBody>
      </p:sp>
      <p:sp>
        <p:nvSpPr>
          <p:cNvPr id="6" name="Plassholder for lysbildenummer 5">
            <a:extLst>
              <a:ext uri="{FF2B5EF4-FFF2-40B4-BE49-F238E27FC236}">
                <a16:creationId xmlns:a16="http://schemas.microsoft.com/office/drawing/2014/main" id="{BD64E98F-93E2-49FD-80FA-3414E15BE6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8134A5-4BDC-48C5-A72A-B3AA2521140A}" type="slidenum">
              <a:rPr lang="nb-NO" smtClean="0"/>
              <a:t>‹#›</a:t>
            </a:fld>
            <a:endParaRPr lang="nb-NO"/>
          </a:p>
        </p:txBody>
      </p:sp>
    </p:spTree>
    <p:extLst>
      <p:ext uri="{BB962C8B-B14F-4D97-AF65-F5344CB8AC3E}">
        <p14:creationId xmlns:p14="http://schemas.microsoft.com/office/powerpoint/2010/main" val="3259674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nb-N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microsoft.com/office/2007/relationships/media" Target="../media/media4.mp4"/><Relationship Id="rId7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audio" Target="../media/media5.m4a"/><Relationship Id="rId5" Type="http://schemas.microsoft.com/office/2007/relationships/media" Target="../media/media5.m4a"/><Relationship Id="rId10" Type="http://schemas.openxmlformats.org/officeDocument/2006/relationships/image" Target="../media/image1.png"/><Relationship Id="rId4" Type="http://schemas.openxmlformats.org/officeDocument/2006/relationships/video" Target="../media/media4.mp4"/><Relationship Id="rId9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jpe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.pn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video" Target="../media/media8.mp4"/><Relationship Id="rId7" Type="http://schemas.openxmlformats.org/officeDocument/2006/relationships/image" Target="../media/image11.png"/><Relationship Id="rId2" Type="http://schemas.microsoft.com/office/2007/relationships/media" Target="../media/media8.mp4"/><Relationship Id="rId1" Type="http://schemas.openxmlformats.org/officeDocument/2006/relationships/tags" Target="../tags/tag1.xml"/><Relationship Id="rId6" Type="http://schemas.openxmlformats.org/officeDocument/2006/relationships/slideLayout" Target="../slideLayouts/slideLayout2.xml"/><Relationship Id="rId5" Type="http://schemas.openxmlformats.org/officeDocument/2006/relationships/audio" Target="../media/media9.m4a"/><Relationship Id="rId4" Type="http://schemas.microsoft.com/office/2007/relationships/media" Target="../media/media9.m4a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6E303164-F062-4336-B892-C038DD9B91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127738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nb-NO" dirty="0"/>
              <a:t>The Norwegian Museum </a:t>
            </a:r>
            <a:r>
              <a:rPr lang="nb-NO" dirty="0" err="1"/>
              <a:t>of</a:t>
            </a:r>
            <a:r>
              <a:rPr lang="nb-NO" dirty="0"/>
              <a:t> Science and Technology</a:t>
            </a:r>
            <a:br>
              <a:rPr lang="nb-NO" dirty="0"/>
            </a:br>
            <a:endParaRPr lang="nb-NO" dirty="0"/>
          </a:p>
        </p:txBody>
      </p:sp>
      <p:sp>
        <p:nvSpPr>
          <p:cNvPr id="3" name="Undertittel 2">
            <a:extLst>
              <a:ext uri="{FF2B5EF4-FFF2-40B4-BE49-F238E27FC236}">
                <a16:creationId xmlns:a16="http://schemas.microsoft.com/office/drawing/2014/main" id="{4C5A142E-D749-45EA-80F6-56A4CE92CC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66922"/>
            <a:ext cx="9144000" cy="527538"/>
          </a:xfrm>
        </p:spPr>
        <p:txBody>
          <a:bodyPr/>
          <a:lstStyle/>
          <a:p>
            <a:r>
              <a:rPr lang="nb-NO" dirty="0"/>
              <a:t>By Kristin M. Berg</a:t>
            </a:r>
          </a:p>
        </p:txBody>
      </p:sp>
      <p:pic>
        <p:nvPicPr>
          <p:cNvPr id="6" name="Lyd 5">
            <a:hlinkClick r:id="" action="ppaction://media"/>
            <a:extLst>
              <a:ext uri="{FF2B5EF4-FFF2-40B4-BE49-F238E27FC236}">
                <a16:creationId xmlns:a16="http://schemas.microsoft.com/office/drawing/2014/main" id="{861620D7-251D-425E-9C4B-C1575A11C9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95845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864"/>
    </mc:Choice>
    <mc:Fallback>
      <p:transition spd="slow" advTm="118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90AEE506-4ACA-4F9E-A514-BA1A0B0EA3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 you learn? </a:t>
            </a:r>
          </a:p>
        </p:txBody>
      </p:sp>
      <p:sp>
        <p:nvSpPr>
          <p:cNvPr id="3" name="Plassholder for innhold 2">
            <a:extLst>
              <a:ext uri="{FF2B5EF4-FFF2-40B4-BE49-F238E27FC236}">
                <a16:creationId xmlns:a16="http://schemas.microsoft.com/office/drawing/2014/main" id="{7061D545-B924-42DF-8D01-7A7A7E2093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75486" y="3151187"/>
            <a:ext cx="2836985" cy="3025776"/>
          </a:xfrm>
        </p:spPr>
        <p:txBody>
          <a:bodyPr/>
          <a:lstStyle/>
          <a:p>
            <a:r>
              <a:rPr lang="en-GB" dirty="0"/>
              <a:t>Participating</a:t>
            </a:r>
          </a:p>
          <a:p>
            <a:r>
              <a:rPr lang="nb-NO" dirty="0" err="1"/>
              <a:t>Visualization</a:t>
            </a:r>
            <a:r>
              <a:rPr lang="nb-NO" dirty="0"/>
              <a:t> </a:t>
            </a:r>
          </a:p>
          <a:p>
            <a:r>
              <a:rPr lang="nb-NO" dirty="0" err="1"/>
              <a:t>Lecture</a:t>
            </a:r>
            <a:r>
              <a:rPr lang="nb-NO" dirty="0"/>
              <a:t>/</a:t>
            </a:r>
            <a:r>
              <a:rPr lang="nb-NO" dirty="0" err="1"/>
              <a:t>reading</a:t>
            </a:r>
            <a:endParaRPr lang="nb-NO" dirty="0"/>
          </a:p>
        </p:txBody>
      </p:sp>
      <p:sp>
        <p:nvSpPr>
          <p:cNvPr id="4" name="Plassholder for innhold 2">
            <a:extLst>
              <a:ext uri="{FF2B5EF4-FFF2-40B4-BE49-F238E27FC236}">
                <a16:creationId xmlns:a16="http://schemas.microsoft.com/office/drawing/2014/main" id="{AA5ADA1C-E6F9-4823-BCC0-B872CE8A0488}"/>
              </a:ext>
            </a:extLst>
          </p:cNvPr>
          <p:cNvSpPr txBox="1">
            <a:spLocks/>
          </p:cNvSpPr>
          <p:nvPr/>
        </p:nvSpPr>
        <p:spPr>
          <a:xfrm>
            <a:off x="8912471" y="3151187"/>
            <a:ext cx="2441331" cy="30257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nb-NO" dirty="0" err="1"/>
              <a:t>Enactive</a:t>
            </a:r>
            <a:endParaRPr lang="nb-NO" dirty="0"/>
          </a:p>
          <a:p>
            <a:r>
              <a:rPr lang="nb-NO" dirty="0" err="1"/>
              <a:t>Iconic</a:t>
            </a:r>
            <a:r>
              <a:rPr lang="nb-NO" dirty="0"/>
              <a:t> </a:t>
            </a:r>
          </a:p>
          <a:p>
            <a:r>
              <a:rPr lang="nb-NO" dirty="0" err="1"/>
              <a:t>Symbolic</a:t>
            </a:r>
            <a:endParaRPr lang="nb-NO" dirty="0"/>
          </a:p>
        </p:txBody>
      </p:sp>
      <p:sp>
        <p:nvSpPr>
          <p:cNvPr id="5" name="Tittel 1">
            <a:extLst>
              <a:ext uri="{FF2B5EF4-FFF2-40B4-BE49-F238E27FC236}">
                <a16:creationId xmlns:a16="http://schemas.microsoft.com/office/drawing/2014/main" id="{CA8C48A7-9F89-4E84-8E0F-9FFE0C5CADFC}"/>
              </a:ext>
            </a:extLst>
          </p:cNvPr>
          <p:cNvSpPr txBox="1">
            <a:spLocks/>
          </p:cNvSpPr>
          <p:nvPr/>
        </p:nvSpPr>
        <p:spPr>
          <a:xfrm>
            <a:off x="6075487" y="1690688"/>
            <a:ext cx="527831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dirty="0"/>
              <a:t>Bruner’s modes </a:t>
            </a:r>
            <a:br>
              <a:rPr lang="en-GB" sz="4000" dirty="0"/>
            </a:br>
            <a:r>
              <a:rPr lang="en-GB" sz="4000" dirty="0"/>
              <a:t>of representation</a:t>
            </a:r>
          </a:p>
        </p:txBody>
      </p:sp>
      <p:sp>
        <p:nvSpPr>
          <p:cNvPr id="6" name="Plassholder for innhold 2">
            <a:extLst>
              <a:ext uri="{FF2B5EF4-FFF2-40B4-BE49-F238E27FC236}">
                <a16:creationId xmlns:a16="http://schemas.microsoft.com/office/drawing/2014/main" id="{0B435D04-6252-4053-B1EB-A8C3009FB1D2}"/>
              </a:ext>
            </a:extLst>
          </p:cNvPr>
          <p:cNvSpPr txBox="1">
            <a:spLocks/>
          </p:cNvSpPr>
          <p:nvPr/>
        </p:nvSpPr>
        <p:spPr>
          <a:xfrm>
            <a:off x="838198" y="1690688"/>
            <a:ext cx="4639410" cy="44862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All-embracing museum </a:t>
            </a:r>
          </a:p>
          <a:p>
            <a:r>
              <a:rPr lang="en-GB" dirty="0"/>
              <a:t>History </a:t>
            </a:r>
          </a:p>
          <a:p>
            <a:pPr lvl="1"/>
            <a:r>
              <a:rPr lang="en-GB" dirty="0"/>
              <a:t>Industrial</a:t>
            </a:r>
          </a:p>
          <a:p>
            <a:pPr lvl="1"/>
            <a:r>
              <a:rPr lang="en-GB" dirty="0"/>
              <a:t>Oil industry </a:t>
            </a:r>
          </a:p>
          <a:p>
            <a:pPr lvl="1"/>
            <a:r>
              <a:rPr lang="en-GB" dirty="0"/>
              <a:t>Medicine </a:t>
            </a:r>
          </a:p>
          <a:p>
            <a:pPr lvl="1"/>
            <a:r>
              <a:rPr lang="en-GB" dirty="0"/>
              <a:t>Technology in general</a:t>
            </a:r>
          </a:p>
          <a:p>
            <a:endParaRPr lang="en-GB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33664BC2-23C4-42F6-AAC7-1B57F5C9665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24" b="30398"/>
          <a:stretch/>
        </p:blipFill>
        <p:spPr bwMode="auto">
          <a:xfrm>
            <a:off x="838198" y="4318024"/>
            <a:ext cx="4639410" cy="2236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Lyd 22">
            <a:hlinkClick r:id="" action="ppaction://media"/>
            <a:extLst>
              <a:ext uri="{FF2B5EF4-FFF2-40B4-BE49-F238E27FC236}">
                <a16:creationId xmlns:a16="http://schemas.microsoft.com/office/drawing/2014/main" id="{F57DA97C-F10F-4D6B-8357-33F2AF15AF1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73689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204"/>
    </mc:Choice>
    <mc:Fallback>
      <p:transition spd="slow" advTm="492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09E35255-6532-45BF-9ABE-C4CF18DEE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b="1" dirty="0"/>
              <a:t>Enactive</a:t>
            </a:r>
            <a:r>
              <a:rPr lang="en-GB" sz="4000" dirty="0"/>
              <a:t> – learning through activity and action</a:t>
            </a:r>
          </a:p>
        </p:txBody>
      </p:sp>
      <p:pic>
        <p:nvPicPr>
          <p:cNvPr id="4" name="video-1578922769">
            <a:hlinkClick r:id="" action="ppaction://media"/>
            <a:extLst>
              <a:ext uri="{FF2B5EF4-FFF2-40B4-BE49-F238E27FC236}">
                <a16:creationId xmlns:a16="http://schemas.microsoft.com/office/drawing/2014/main" id="{99E7AE81-3269-436F-9F6B-958E423472C0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37925" y="1690688"/>
            <a:ext cx="3972369" cy="2283437"/>
          </a:xfrm>
        </p:spPr>
      </p:pic>
      <p:pic>
        <p:nvPicPr>
          <p:cNvPr id="5" name="video-1578922759">
            <a:hlinkClick r:id="" action="ppaction://media"/>
            <a:extLst>
              <a:ext uri="{FF2B5EF4-FFF2-40B4-BE49-F238E27FC236}">
                <a16:creationId xmlns:a16="http://schemas.microsoft.com/office/drawing/2014/main" id="{E6B286FE-C0FD-4F8F-9D2B-52087F1AA549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38200" y="4209438"/>
            <a:ext cx="3972094" cy="2283437"/>
          </a:xfrm>
          <a:prstGeom prst="rect">
            <a:avLst/>
          </a:prstGeom>
        </p:spPr>
      </p:pic>
      <p:sp>
        <p:nvSpPr>
          <p:cNvPr id="6" name="TekstSylinder 5">
            <a:extLst>
              <a:ext uri="{FF2B5EF4-FFF2-40B4-BE49-F238E27FC236}">
                <a16:creationId xmlns:a16="http://schemas.microsoft.com/office/drawing/2014/main" id="{01786026-C5C4-4D9D-BDAF-6DF7B497EACA}"/>
              </a:ext>
            </a:extLst>
          </p:cNvPr>
          <p:cNvSpPr txBox="1"/>
          <p:nvPr/>
        </p:nvSpPr>
        <p:spPr>
          <a:xfrm>
            <a:off x="5135763" y="1690688"/>
            <a:ext cx="5892567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The first mode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The knowledge of what to do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Automatic or by habit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Internal motivation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Interaction with things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nb-NO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nb-NO" dirty="0"/>
          </a:p>
        </p:txBody>
      </p:sp>
      <p:pic>
        <p:nvPicPr>
          <p:cNvPr id="11" name="Lyd 10">
            <a:hlinkClick r:id="" action="ppaction://media"/>
            <a:extLst>
              <a:ext uri="{FF2B5EF4-FFF2-40B4-BE49-F238E27FC236}">
                <a16:creationId xmlns:a16="http://schemas.microsoft.com/office/drawing/2014/main" id="{06E6C507-DD48-45B0-8381-DB7E66131B97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50236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130"/>
    </mc:Choice>
    <mc:Fallback>
      <p:transition spd="slow" advTm="451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350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3504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103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13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 mute="1">
                <p:cTn id="19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 isNarration="1">
              <p:cMediaNode vol="80000" showWhenStopped="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153" objId="4"/>
        <p14:playEvt time="13747" objId="5"/>
        <p14:playEvt time="14169" objId="4"/>
        <p14:playEvt time="24885" objId="5"/>
        <p14:playEvt time="27769" objId="4"/>
        <p14:playEvt time="36021" objId="5"/>
        <p14:playEvt time="41284" objId="4"/>
        <p14:stopEvt time="45130" objId="4"/>
        <p14:stopEvt time="45130" objId="5"/>
      </p14:showEvtLst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92B71673-37EF-4D1C-8B82-0DCDF5D202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Iconic</a:t>
            </a:r>
            <a:r>
              <a:rPr lang="en-GB" dirty="0"/>
              <a:t> – the visual memory</a:t>
            </a:r>
          </a:p>
        </p:txBody>
      </p:sp>
      <p:sp>
        <p:nvSpPr>
          <p:cNvPr id="3" name="Plassholder for innhold 2">
            <a:extLst>
              <a:ext uri="{FF2B5EF4-FFF2-40B4-BE49-F238E27FC236}">
                <a16:creationId xmlns:a16="http://schemas.microsoft.com/office/drawing/2014/main" id="{DD0AFA6D-895E-46CC-812F-5A506BC9DB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825625"/>
            <a:ext cx="5257800" cy="4351338"/>
          </a:xfrm>
        </p:spPr>
        <p:txBody>
          <a:bodyPr/>
          <a:lstStyle/>
          <a:p>
            <a:r>
              <a:rPr lang="en-GB" dirty="0"/>
              <a:t>The visual memory</a:t>
            </a:r>
          </a:p>
          <a:p>
            <a:r>
              <a:rPr lang="en-GB" dirty="0"/>
              <a:t>Concrete and visualized</a:t>
            </a:r>
          </a:p>
          <a:p>
            <a:r>
              <a:rPr lang="en-GB" dirty="0"/>
              <a:t>Manipulating pictures in our minds 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BD726CCB-7189-4E67-B791-32B4F61C6F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4954" y="1657159"/>
            <a:ext cx="3153508" cy="2365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F825488-9C69-45D5-93FD-DFFE3D7836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4954" y="4202811"/>
            <a:ext cx="3153508" cy="2365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>
            <a:extLst>
              <a:ext uri="{FF2B5EF4-FFF2-40B4-BE49-F238E27FC236}">
                <a16:creationId xmlns:a16="http://schemas.microsoft.com/office/drawing/2014/main" id="{3130AD74-1FED-4375-91F4-8C8E78BD91C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931" b="20979"/>
          <a:stretch/>
        </p:blipFill>
        <p:spPr bwMode="auto">
          <a:xfrm>
            <a:off x="6096000" y="4198816"/>
            <a:ext cx="4572000" cy="2369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2CC25450-670C-4E8A-9406-FEB54E7D1B2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20" r="21384"/>
          <a:stretch/>
        </p:blipFill>
        <p:spPr bwMode="auto">
          <a:xfrm>
            <a:off x="372718" y="1960072"/>
            <a:ext cx="1883921" cy="4477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Lyd 10">
            <a:hlinkClick r:id="" action="ppaction://media"/>
            <a:extLst>
              <a:ext uri="{FF2B5EF4-FFF2-40B4-BE49-F238E27FC236}">
                <a16:creationId xmlns:a16="http://schemas.microsoft.com/office/drawing/2014/main" id="{FE72FB39-C9C7-497A-B0CC-A54E969B9A2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55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154"/>
    </mc:Choice>
    <mc:Fallback>
      <p:transition spd="slow" advTm="591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84F7B505-D72D-42A0-8EB6-D941097123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Symbolic</a:t>
            </a:r>
            <a:r>
              <a:rPr lang="en-GB" dirty="0"/>
              <a:t> – the language </a:t>
            </a:r>
          </a:p>
        </p:txBody>
      </p:sp>
      <p:sp>
        <p:nvSpPr>
          <p:cNvPr id="3" name="Plassholder for innhold 2">
            <a:extLst>
              <a:ext uri="{FF2B5EF4-FFF2-40B4-BE49-F238E27FC236}">
                <a16:creationId xmlns:a16="http://schemas.microsoft.com/office/drawing/2014/main" id="{3C780558-AAF2-42FB-9AAD-756B2C5ABE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1306" y="1597847"/>
            <a:ext cx="5257800" cy="4351338"/>
          </a:xfrm>
        </p:spPr>
        <p:txBody>
          <a:bodyPr/>
          <a:lstStyle/>
          <a:p>
            <a:r>
              <a:rPr lang="en-GB" dirty="0"/>
              <a:t>Mainly our language </a:t>
            </a:r>
          </a:p>
          <a:p>
            <a:r>
              <a:rPr lang="en-GB" dirty="0"/>
              <a:t>No direct similarity with the symbol and thing</a:t>
            </a:r>
          </a:p>
          <a:p>
            <a:pPr lvl="1"/>
            <a:r>
              <a:rPr lang="en-GB" dirty="0"/>
              <a:t>Whale – short word but big thing</a:t>
            </a:r>
          </a:p>
          <a:p>
            <a:endParaRPr lang="en-GB" dirty="0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FEF18776-97DE-4EF5-AFBA-E63B2F694AE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70" t="7829" r="27632" b="22080"/>
          <a:stretch/>
        </p:blipFill>
        <p:spPr bwMode="auto">
          <a:xfrm>
            <a:off x="838200" y="1597847"/>
            <a:ext cx="2793534" cy="4806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>
            <a:extLst>
              <a:ext uri="{FF2B5EF4-FFF2-40B4-BE49-F238E27FC236}">
                <a16:creationId xmlns:a16="http://schemas.microsoft.com/office/drawing/2014/main" id="{FEF39E3B-121D-470E-BEA6-2AFB69A23AB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299"/>
          <a:stretch/>
        </p:blipFill>
        <p:spPr bwMode="auto">
          <a:xfrm>
            <a:off x="3881306" y="3840214"/>
            <a:ext cx="4458050" cy="2564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Lyd 11">
            <a:hlinkClick r:id="" action="ppaction://media"/>
            <a:extLst>
              <a:ext uri="{FF2B5EF4-FFF2-40B4-BE49-F238E27FC236}">
                <a16:creationId xmlns:a16="http://schemas.microsoft.com/office/drawing/2014/main" id="{2BA89D69-281D-414A-8CDE-28D9F5E3844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54308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963"/>
    </mc:Choice>
    <mc:Fallback>
      <p:transition spd="slow" advTm="399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6651FBAB-6B3A-4891-9DF4-71DEB29CA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dirty="0" err="1"/>
              <a:t>What</a:t>
            </a:r>
            <a:r>
              <a:rPr lang="nb-NO" dirty="0"/>
              <a:t> </a:t>
            </a:r>
            <a:r>
              <a:rPr lang="nb-NO" dirty="0" err="1"/>
              <a:t>kind</a:t>
            </a:r>
            <a:r>
              <a:rPr lang="nb-NO" dirty="0"/>
              <a:t> </a:t>
            </a:r>
            <a:r>
              <a:rPr lang="nb-NO" dirty="0" err="1"/>
              <a:t>of</a:t>
            </a:r>
            <a:r>
              <a:rPr lang="nb-NO" dirty="0"/>
              <a:t> </a:t>
            </a:r>
            <a:r>
              <a:rPr lang="nb-NO" dirty="0" err="1"/>
              <a:t>learner</a:t>
            </a:r>
            <a:r>
              <a:rPr lang="nb-NO" dirty="0"/>
              <a:t> </a:t>
            </a:r>
            <a:r>
              <a:rPr lang="nb-NO" dirty="0" err="1"/>
              <a:t>are</a:t>
            </a:r>
            <a:r>
              <a:rPr lang="nb-NO" dirty="0"/>
              <a:t> </a:t>
            </a:r>
            <a:r>
              <a:rPr lang="nb-NO" dirty="0" err="1"/>
              <a:t>you</a:t>
            </a:r>
            <a:r>
              <a:rPr lang="nb-NO" dirty="0"/>
              <a:t>?</a:t>
            </a:r>
          </a:p>
        </p:txBody>
      </p:sp>
      <p:pic>
        <p:nvPicPr>
          <p:cNvPr id="4" name="video-1578922689">
            <a:hlinkClick r:id="" action="ppaction://media"/>
            <a:extLst>
              <a:ext uri="{FF2B5EF4-FFF2-40B4-BE49-F238E27FC236}">
                <a16:creationId xmlns:a16="http://schemas.microsoft.com/office/drawing/2014/main" id="{7B755236-7CDA-46AD-8FBD-64669988D269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8199" y="1825625"/>
            <a:ext cx="7549143" cy="4339774"/>
          </a:xfrm>
          <a:prstGeom prst="rect">
            <a:avLst/>
          </a:prstGeom>
        </p:spPr>
      </p:pic>
      <p:pic>
        <p:nvPicPr>
          <p:cNvPr id="10" name="Lyd 9">
            <a:hlinkClick r:id="" action="ppaction://media"/>
            <a:extLst>
              <a:ext uri="{FF2B5EF4-FFF2-40B4-BE49-F238E27FC236}">
                <a16:creationId xmlns:a16="http://schemas.microsoft.com/office/drawing/2014/main" id="{4498CCC3-909D-4387-856C-EE65EE30E45D}"/>
              </a:ext>
            </a:extLst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1830012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109"/>
    </mc:Choice>
    <mc:Fallback>
      <p:transition spd="slow" advTm="511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705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1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 isNarration="1">
              <p:cMediaNode vol="80000" showWhenStopped="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19252" objId="4"/>
        <p14:stopEvt time="51109" objId="4"/>
      </p14:showEvtLst>
    </p:ext>
  </p:extLs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39897F17-AF58-4A66-A3F9-196B34CB31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dirty="0"/>
              <a:t>References </a:t>
            </a:r>
          </a:p>
        </p:txBody>
      </p:sp>
      <p:sp>
        <p:nvSpPr>
          <p:cNvPr id="3" name="Plassholder for innhold 2">
            <a:extLst>
              <a:ext uri="{FF2B5EF4-FFF2-40B4-BE49-F238E27FC236}">
                <a16:creationId xmlns:a16="http://schemas.microsoft.com/office/drawing/2014/main" id="{55E1CEC2-96CA-4630-BF6C-75ABE5E5F1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nb-NO" dirty="0"/>
              <a:t>Benson, N., Collin, C., Ginsburg, J., Grand, V., </a:t>
            </a:r>
            <a:r>
              <a:rPr lang="nb-NO" dirty="0" err="1"/>
              <a:t>Lazyan</a:t>
            </a:r>
            <a:r>
              <a:rPr lang="nb-NO" dirty="0"/>
              <a:t>, M. &amp; </a:t>
            </a:r>
            <a:r>
              <a:rPr lang="nb-NO" dirty="0" err="1"/>
              <a:t>Weeks</a:t>
            </a:r>
            <a:r>
              <a:rPr lang="nb-NO" dirty="0"/>
              <a:t>, M. (2015). </a:t>
            </a:r>
            <a:r>
              <a:rPr lang="nb-NO" i="1" dirty="0"/>
              <a:t>Den store psykologiboka.</a:t>
            </a:r>
            <a:r>
              <a:rPr lang="nb-NO" dirty="0"/>
              <a:t> London: Pegasus.</a:t>
            </a:r>
          </a:p>
          <a:p>
            <a:r>
              <a:rPr lang="nb-NO" dirty="0"/>
              <a:t>Engelsen, B. U. (2012). </a:t>
            </a:r>
            <a:r>
              <a:rPr lang="nb-NO" i="1" dirty="0"/>
              <a:t>Kan læring planlegges? – Arbeid med læreplaner – hva, hvordan, hvorfor? </a:t>
            </a:r>
            <a:r>
              <a:rPr lang="nb-NO" dirty="0"/>
              <a:t>(6th ed.). </a:t>
            </a:r>
            <a:r>
              <a:rPr lang="nb-NO" dirty="0" err="1"/>
              <a:t>Poland</a:t>
            </a:r>
            <a:r>
              <a:rPr lang="nb-NO" dirty="0"/>
              <a:t>: Gyldendal.</a:t>
            </a:r>
          </a:p>
          <a:p>
            <a:r>
              <a:rPr lang="nb-NO" dirty="0" err="1"/>
              <a:t>Imsen</a:t>
            </a:r>
            <a:r>
              <a:rPr lang="nb-NO" dirty="0"/>
              <a:t>, G. (2015). </a:t>
            </a:r>
            <a:r>
              <a:rPr lang="nb-NO" i="1" dirty="0"/>
              <a:t>Elevens verden – innføring i pedagogisk psykologi. </a:t>
            </a:r>
            <a:r>
              <a:rPr lang="nb-NO" dirty="0"/>
              <a:t>(5th ed.). Oslo: Universitetsforlaget.</a:t>
            </a:r>
          </a:p>
          <a:p>
            <a:endParaRPr lang="nb-NO" dirty="0"/>
          </a:p>
          <a:p>
            <a:endParaRPr lang="nb-NO" dirty="0"/>
          </a:p>
        </p:txBody>
      </p:sp>
      <p:pic>
        <p:nvPicPr>
          <p:cNvPr id="6" name="Lyd 5">
            <a:hlinkClick r:id="" action="ppaction://media"/>
            <a:extLst>
              <a:ext uri="{FF2B5EF4-FFF2-40B4-BE49-F238E27FC236}">
                <a16:creationId xmlns:a16="http://schemas.microsoft.com/office/drawing/2014/main" id="{E7883A88-4C3E-47CE-B3F9-82EC8FA1E7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6627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44"/>
    </mc:Choice>
    <mc:Fallback>
      <p:transition spd="slow" advTm="57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9.1"/>
</p:tagLst>
</file>

<file path=ppt/theme/theme1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242</TotalTime>
  <Words>203</Words>
  <Application>Microsoft Office PowerPoint</Application>
  <PresentationFormat>Widescreen</PresentationFormat>
  <Paragraphs>35</Paragraphs>
  <Slides>7</Slides>
  <Notes>0</Notes>
  <HiddenSlides>0</HiddenSlides>
  <MMClips>10</MMClips>
  <ScaleCrop>false</ScaleCrop>
  <HeadingPairs>
    <vt:vector size="6" baseType="variant">
      <vt:variant>
        <vt:lpstr>Brukte skrifter</vt:lpstr>
      </vt:variant>
      <vt:variant>
        <vt:i4>3</vt:i4>
      </vt:variant>
      <vt:variant>
        <vt:lpstr>Tema</vt:lpstr>
      </vt:variant>
      <vt:variant>
        <vt:i4>1</vt:i4>
      </vt:variant>
      <vt:variant>
        <vt:lpstr>Lysbildetitler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Office-tema</vt:lpstr>
      <vt:lpstr>The Norwegian Museum of Science and Technology </vt:lpstr>
      <vt:lpstr>How do you learn? </vt:lpstr>
      <vt:lpstr>Enactive – learning through activity and action</vt:lpstr>
      <vt:lpstr>Iconic – the visual memory</vt:lpstr>
      <vt:lpstr>Symbolic – the language </vt:lpstr>
      <vt:lpstr>What kind of learner are you?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PowerPoint-presentasjon</dc:title>
  <dc:creator>Kristin Marie Berg</dc:creator>
  <cp:lastModifiedBy>Kristin Marie Berg</cp:lastModifiedBy>
  <cp:revision>19</cp:revision>
  <dcterms:created xsi:type="dcterms:W3CDTF">2020-01-13T13:38:10Z</dcterms:created>
  <dcterms:modified xsi:type="dcterms:W3CDTF">2020-01-14T11:11:20Z</dcterms:modified>
</cp:coreProperties>
</file>