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6" roundtripDataSignature="AMtx7mgcc9gt6iau3RBOoDHeOSU5NYmdm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customschemas.google.com/relationships/presentationmetadata" Target="meta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1: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02" name="Google Shape;102;p1: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p:txBody>
      </p:sp>
      <p:sp>
        <p:nvSpPr>
          <p:cNvPr id="103" name="Google Shape;103;p1: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b="0" i="0" u="none" strike="noStrike" cap="none">
                <a:solidFill>
                  <a:schemeClr val="dk1"/>
                </a:solidFill>
                <a:latin typeface="Arial"/>
                <a:ea typeface="Arial"/>
                <a:cs typeface="Arial"/>
                <a:sym typeface="Arial"/>
              </a:rPr>
              <a:t>1</a:t>
            </a:fld>
            <a:endParaRPr sz="18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2: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10" name="Google Shape;110;p2: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p:txBody>
      </p:sp>
      <p:sp>
        <p:nvSpPr>
          <p:cNvPr id="111" name="Google Shape;111;p2: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b="0" i="0" u="none" strike="noStrike" cap="none">
                <a:solidFill>
                  <a:schemeClr val="dk1"/>
                </a:solidFill>
                <a:latin typeface="Arial"/>
                <a:ea typeface="Arial"/>
                <a:cs typeface="Arial"/>
                <a:sym typeface="Arial"/>
              </a:rPr>
              <a:t>2</a:t>
            </a:fld>
            <a:endParaRPr sz="1800" b="0" i="0" u="none" strike="noStrike" cap="none">
              <a:solidFill>
                <a:schemeClr val="dk1"/>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3: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p:txBody>
      </p:sp>
      <p:sp>
        <p:nvSpPr>
          <p:cNvPr id="131" name="Google Shape;131;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4: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p:txBody>
      </p:sp>
      <p:sp>
        <p:nvSpPr>
          <p:cNvPr id="160" name="Google Shape;160;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5: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p:txBody>
      </p:sp>
      <p:sp>
        <p:nvSpPr>
          <p:cNvPr id="181" name="Google Shape;181;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6: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p:txBody>
      </p:sp>
      <p:sp>
        <p:nvSpPr>
          <p:cNvPr id="202" name="Google Shape;202;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7: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p:txBody>
      </p:sp>
      <p:sp>
        <p:nvSpPr>
          <p:cNvPr id="223" name="Google Shape;223;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8: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p:txBody>
      </p:sp>
      <p:sp>
        <p:nvSpPr>
          <p:cNvPr id="244" name="Google Shape;244;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9: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p:txBody>
      </p:sp>
      <p:sp>
        <p:nvSpPr>
          <p:cNvPr id="264" name="Google Shape;264;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10: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p:txBody>
      </p:sp>
      <p:sp>
        <p:nvSpPr>
          <p:cNvPr id="282" name="Google Shape;282;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11: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00" name="Google Shape;300;p11: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Arial"/>
              <a:ea typeface="Arial"/>
              <a:cs typeface="Arial"/>
              <a:sym typeface="Arial"/>
            </a:endParaRPr>
          </a:p>
        </p:txBody>
      </p:sp>
      <p:sp>
        <p:nvSpPr>
          <p:cNvPr id="301" name="Google Shape;301;p11: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b="0" i="0" u="none" strike="noStrike" cap="none">
                <a:solidFill>
                  <a:schemeClr val="dk1"/>
                </a:solidFill>
                <a:latin typeface="Arial"/>
                <a:ea typeface="Arial"/>
                <a:cs typeface="Arial"/>
                <a:sym typeface="Arial"/>
              </a:rPr>
              <a:t>11</a:t>
            </a:fld>
            <a:endParaRPr sz="1800" b="0" i="0" u="none" strike="noStrike" cap="none">
              <a:solidFill>
                <a:schemeClr val="dk1"/>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bg>
      <p:bgPr>
        <a:noFill/>
        <a:effectLst/>
      </p:bgPr>
    </p:bg>
    <p:spTree>
      <p:nvGrpSpPr>
        <p:cNvPr id="1" name="Shape 11"/>
        <p:cNvGrpSpPr/>
        <p:nvPr/>
      </p:nvGrpSpPr>
      <p:grpSpPr>
        <a:xfrm>
          <a:off x="0" y="0"/>
          <a:ext cx="0" cy="0"/>
          <a:chOff x="0" y="0"/>
          <a:chExt cx="0" cy="0"/>
        </a:xfrm>
      </p:grpSpPr>
      <p:sp>
        <p:nvSpPr>
          <p:cNvPr id="12" name="Google Shape;12;p13"/>
          <p:cNvSpPr/>
          <p:nvPr/>
        </p:nvSpPr>
        <p:spPr>
          <a:xfrm>
            <a:off x="0" y="4572000"/>
            <a:ext cx="12192000" cy="2286000"/>
          </a:xfrm>
          <a:prstGeom prst="rect">
            <a:avLst/>
          </a:prstGeom>
          <a:solidFill>
            <a:srgbClr val="DFEDE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nvGrpSpPr>
          <p:cNvPr id="13" name="Google Shape;13;p13"/>
          <p:cNvGrpSpPr/>
          <p:nvPr/>
        </p:nvGrpSpPr>
        <p:grpSpPr>
          <a:xfrm>
            <a:off x="0" y="-3419"/>
            <a:ext cx="12192000" cy="6861419"/>
            <a:chOff x="0" y="-3419"/>
            <a:chExt cx="12192000" cy="6861419"/>
          </a:xfrm>
        </p:grpSpPr>
        <p:sp>
          <p:nvSpPr>
            <p:cNvPr id="14" name="Google Shape;14;p13"/>
            <p:cNvSpPr/>
            <p:nvPr/>
          </p:nvSpPr>
          <p:spPr>
            <a:xfrm>
              <a:off x="583746" y="4960030"/>
              <a:ext cx="1551214" cy="1551214"/>
            </a:xfrm>
            <a:prstGeom prst="ellipse">
              <a:avLst/>
            </a:prstGeom>
            <a:solidFill>
              <a:srgbClr val="234B36"/>
            </a:solidFill>
            <a:ln w="12700" cap="flat" cmpd="sng">
              <a:solidFill>
                <a:srgbClr val="004BBA"/>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5" name="Google Shape;15;p13"/>
            <p:cNvSpPr/>
            <p:nvPr/>
          </p:nvSpPr>
          <p:spPr>
            <a:xfrm>
              <a:off x="1" y="4571999"/>
              <a:ext cx="1118508" cy="1118508"/>
            </a:xfrm>
            <a:custGeom>
              <a:avLst/>
              <a:gdLst/>
              <a:ahLst/>
              <a:cxnLst/>
              <a:rect l="l" t="t" r="r" b="b"/>
              <a:pathLst>
                <a:path w="1167493" h="1167493" extrusionOk="0">
                  <a:moveTo>
                    <a:pt x="0" y="0"/>
                  </a:moveTo>
                  <a:lnTo>
                    <a:pt x="1167493" y="0"/>
                  </a:lnTo>
                  <a:cubicBezTo>
                    <a:pt x="522704" y="0"/>
                    <a:pt x="0" y="522704"/>
                    <a:pt x="0" y="1167493"/>
                  </a:cubicBezTo>
                  <a:lnTo>
                    <a:pt x="0" y="0"/>
                  </a:lnTo>
                  <a:close/>
                </a:path>
              </a:pathLst>
            </a:custGeom>
            <a:solidFill>
              <a:srgbClr val="2E8B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6" name="Google Shape;16;p13"/>
            <p:cNvSpPr/>
            <p:nvPr/>
          </p:nvSpPr>
          <p:spPr>
            <a:xfrm>
              <a:off x="1" y="5739492"/>
              <a:ext cx="1118508" cy="1118508"/>
            </a:xfrm>
            <a:custGeom>
              <a:avLst/>
              <a:gdLst/>
              <a:ahLst/>
              <a:cxnLst/>
              <a:rect l="l" t="t" r="r" b="b"/>
              <a:pathLst>
                <a:path w="1167493" h="1167493" extrusionOk="0">
                  <a:moveTo>
                    <a:pt x="0" y="0"/>
                  </a:moveTo>
                  <a:cubicBezTo>
                    <a:pt x="0" y="644789"/>
                    <a:pt x="522704" y="1167493"/>
                    <a:pt x="1167493" y="1167493"/>
                  </a:cubicBezTo>
                  <a:lnTo>
                    <a:pt x="0" y="1167493"/>
                  </a:lnTo>
                  <a:lnTo>
                    <a:pt x="0" y="0"/>
                  </a:lnTo>
                  <a:close/>
                </a:path>
              </a:pathLst>
            </a:custGeom>
            <a:solidFill>
              <a:srgbClr val="2E8B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nvGrpSpPr>
            <p:cNvPr id="17" name="Google Shape;17;p13"/>
            <p:cNvGrpSpPr/>
            <p:nvPr/>
          </p:nvGrpSpPr>
          <p:grpSpPr>
            <a:xfrm>
              <a:off x="8264427" y="-3419"/>
              <a:ext cx="3927573" cy="3165022"/>
              <a:chOff x="9857014" y="13834"/>
              <a:chExt cx="2334986" cy="1881641"/>
            </a:xfrm>
          </p:grpSpPr>
          <p:sp>
            <p:nvSpPr>
              <p:cNvPr id="18" name="Google Shape;18;p13"/>
              <p:cNvSpPr/>
              <p:nvPr/>
            </p:nvSpPr>
            <p:spPr>
              <a:xfrm rot="-5400000">
                <a:off x="10667433" y="370908"/>
                <a:ext cx="1881641" cy="1167493"/>
              </a:xfrm>
              <a:custGeom>
                <a:avLst/>
                <a:gdLst/>
                <a:ahLst/>
                <a:cxnLst/>
                <a:rect l="l" t="t" r="r" b="b"/>
                <a:pathLst>
                  <a:path w="1881641" h="1167493" extrusionOk="0">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rgbClr val="2E8B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9" name="Google Shape;19;p13"/>
              <p:cNvSpPr/>
              <p:nvPr/>
            </p:nvSpPr>
            <p:spPr>
              <a:xfrm rot="5400000" flipH="1">
                <a:off x="9499940" y="370908"/>
                <a:ext cx="1881641" cy="1167493"/>
              </a:xfrm>
              <a:custGeom>
                <a:avLst/>
                <a:gdLst/>
                <a:ahLst/>
                <a:cxnLst/>
                <a:rect l="l" t="t" r="r" b="b"/>
                <a:pathLst>
                  <a:path w="1881641" h="1167493" extrusionOk="0">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rgbClr val="234B3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20" name="Google Shape;20;p13"/>
            <p:cNvSpPr/>
            <p:nvPr/>
          </p:nvSpPr>
          <p:spPr>
            <a:xfrm>
              <a:off x="0" y="-1"/>
              <a:ext cx="1167493" cy="1167493"/>
            </a:xfrm>
            <a:custGeom>
              <a:avLst/>
              <a:gdLst/>
              <a:ahLst/>
              <a:cxnLst/>
              <a:rect l="l" t="t" r="r" b="b"/>
              <a:pathLst>
                <a:path w="862693" h="862693" extrusionOk="0">
                  <a:moveTo>
                    <a:pt x="0" y="0"/>
                  </a:moveTo>
                  <a:lnTo>
                    <a:pt x="862693" y="0"/>
                  </a:lnTo>
                  <a:cubicBezTo>
                    <a:pt x="862693" y="476453"/>
                    <a:pt x="476452" y="862693"/>
                    <a:pt x="0" y="862693"/>
                  </a:cubicBezTo>
                  <a:lnTo>
                    <a:pt x="0"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1" name="Google Shape;21;p13"/>
            <p:cNvSpPr/>
            <p:nvPr/>
          </p:nvSpPr>
          <p:spPr>
            <a:xfrm>
              <a:off x="11024507" y="4580708"/>
              <a:ext cx="1167493" cy="2277292"/>
            </a:xfrm>
            <a:custGeom>
              <a:avLst/>
              <a:gdLst/>
              <a:ahLst/>
              <a:cxnLst/>
              <a:rect l="l" t="t" r="r" b="b"/>
              <a:pathLst>
                <a:path w="1167493" h="2272167" extrusionOk="0">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solidFill>
              <a:srgbClr val="2E8B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22" name="Google Shape;22;p13"/>
          <p:cNvSpPr txBox="1">
            <a:spLocks noGrp="1"/>
          </p:cNvSpPr>
          <p:nvPr>
            <p:ph type="ctrTitle"/>
          </p:nvPr>
        </p:nvSpPr>
        <p:spPr>
          <a:xfrm>
            <a:off x="1167493" y="232913"/>
            <a:ext cx="7096933" cy="3830130"/>
          </a:xfrm>
          <a:prstGeom prst="rect">
            <a:avLst/>
          </a:prstGeom>
          <a:noFill/>
          <a:ln>
            <a:noFill/>
          </a:ln>
        </p:spPr>
        <p:txBody>
          <a:bodyPr spcFirstLastPara="1" wrap="square" lIns="91425" tIns="45700" rIns="91425" bIns="45700" anchor="b" anchorCtr="0">
            <a:noAutofit/>
          </a:bodyPr>
          <a:lstStyle>
            <a:lvl1pPr lvl="0" algn="l">
              <a:lnSpc>
                <a:spcPct val="80000"/>
              </a:lnSpc>
              <a:spcBef>
                <a:spcPts val="0"/>
              </a:spcBef>
              <a:spcAft>
                <a:spcPts val="0"/>
              </a:spcAft>
              <a:buClr>
                <a:schemeClr val="dk1"/>
              </a:buClr>
              <a:buSzPts val="6000"/>
              <a:buFont typeface="Arial"/>
              <a:buNone/>
              <a:defRPr sz="6000"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2 Column Content">
  <p:cSld name="Title and 2 Column Content">
    <p:bg>
      <p:bgPr>
        <a:noFill/>
        <a:effectLst/>
      </p:bgPr>
    </p:bg>
    <p:spTree>
      <p:nvGrpSpPr>
        <p:cNvPr id="1" name="Shape 23"/>
        <p:cNvGrpSpPr/>
        <p:nvPr/>
      </p:nvGrpSpPr>
      <p:grpSpPr>
        <a:xfrm>
          <a:off x="0" y="0"/>
          <a:ext cx="0" cy="0"/>
          <a:chOff x="0" y="0"/>
          <a:chExt cx="0" cy="0"/>
        </a:xfrm>
      </p:grpSpPr>
      <p:grpSp>
        <p:nvGrpSpPr>
          <p:cNvPr id="24" name="Google Shape;24;p14"/>
          <p:cNvGrpSpPr/>
          <p:nvPr/>
        </p:nvGrpSpPr>
        <p:grpSpPr>
          <a:xfrm>
            <a:off x="1" y="0"/>
            <a:ext cx="12191999" cy="6858000"/>
            <a:chOff x="1" y="0"/>
            <a:chExt cx="12191999" cy="6858000"/>
          </a:xfrm>
        </p:grpSpPr>
        <p:sp>
          <p:nvSpPr>
            <p:cNvPr id="25" name="Google Shape;25;p14"/>
            <p:cNvSpPr/>
            <p:nvPr/>
          </p:nvSpPr>
          <p:spPr>
            <a:xfrm flipH="1">
              <a:off x="8580896" y="1"/>
              <a:ext cx="3611104" cy="3611104"/>
            </a:xfrm>
            <a:custGeom>
              <a:avLst/>
              <a:gdLst/>
              <a:ahLst/>
              <a:cxnLst/>
              <a:rect l="l" t="t" r="r" b="b"/>
              <a:pathLst>
                <a:path w="1167493" h="1167493" extrusionOk="0">
                  <a:moveTo>
                    <a:pt x="0" y="0"/>
                  </a:moveTo>
                  <a:lnTo>
                    <a:pt x="1167493" y="0"/>
                  </a:lnTo>
                  <a:cubicBezTo>
                    <a:pt x="522704" y="0"/>
                    <a:pt x="0" y="522704"/>
                    <a:pt x="0" y="1167493"/>
                  </a:cubicBezTo>
                  <a:lnTo>
                    <a:pt x="0" y="0"/>
                  </a:lnTo>
                  <a:close/>
                </a:path>
              </a:pathLst>
            </a:custGeom>
            <a:solidFill>
              <a:srgbClr val="2E8B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6" name="Google Shape;26;p14"/>
            <p:cNvSpPr/>
            <p:nvPr/>
          </p:nvSpPr>
          <p:spPr>
            <a:xfrm flipH="1">
              <a:off x="8580896" y="3246896"/>
              <a:ext cx="3611104" cy="3611104"/>
            </a:xfrm>
            <a:custGeom>
              <a:avLst/>
              <a:gdLst/>
              <a:ahLst/>
              <a:cxnLst/>
              <a:rect l="l" t="t" r="r" b="b"/>
              <a:pathLst>
                <a:path w="1167493" h="1167493" extrusionOk="0">
                  <a:moveTo>
                    <a:pt x="0" y="0"/>
                  </a:moveTo>
                  <a:cubicBezTo>
                    <a:pt x="0" y="644789"/>
                    <a:pt x="522704" y="1167493"/>
                    <a:pt x="1167493" y="1167493"/>
                  </a:cubicBezTo>
                  <a:lnTo>
                    <a:pt x="0" y="1167493"/>
                  </a:lnTo>
                  <a:lnTo>
                    <a:pt x="0" y="0"/>
                  </a:lnTo>
                  <a:close/>
                </a:path>
              </a:pathLst>
            </a:custGeom>
            <a:solidFill>
              <a:srgbClr val="2E8B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27" name="Google Shape;27;p14"/>
            <p:cNvSpPr/>
            <p:nvPr/>
          </p:nvSpPr>
          <p:spPr>
            <a:xfrm>
              <a:off x="1" y="0"/>
              <a:ext cx="933856" cy="933856"/>
            </a:xfrm>
            <a:custGeom>
              <a:avLst/>
              <a:gdLst/>
              <a:ahLst/>
              <a:cxnLst/>
              <a:rect l="l" t="t" r="r" b="b"/>
              <a:pathLst>
                <a:path w="862693" h="862693" extrusionOk="0">
                  <a:moveTo>
                    <a:pt x="0" y="0"/>
                  </a:moveTo>
                  <a:lnTo>
                    <a:pt x="862693" y="0"/>
                  </a:lnTo>
                  <a:cubicBezTo>
                    <a:pt x="862693" y="476453"/>
                    <a:pt x="476452" y="862693"/>
                    <a:pt x="0" y="862693"/>
                  </a:cubicBezTo>
                  <a:lnTo>
                    <a:pt x="0"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nvGrpSpPr>
            <p:cNvPr id="28" name="Google Shape;28;p14"/>
            <p:cNvGrpSpPr/>
            <p:nvPr/>
          </p:nvGrpSpPr>
          <p:grpSpPr>
            <a:xfrm>
              <a:off x="8082092" y="5590903"/>
              <a:ext cx="1572380" cy="1267097"/>
              <a:chOff x="7413403" y="4976359"/>
              <a:chExt cx="2334986" cy="1881641"/>
            </a:xfrm>
          </p:grpSpPr>
          <p:sp>
            <p:nvSpPr>
              <p:cNvPr id="29" name="Google Shape;29;p14"/>
              <p:cNvSpPr/>
              <p:nvPr/>
            </p:nvSpPr>
            <p:spPr>
              <a:xfrm rot="-5400000">
                <a:off x="8223822" y="5333433"/>
                <a:ext cx="1881641" cy="1167493"/>
              </a:xfrm>
              <a:custGeom>
                <a:avLst/>
                <a:gdLst/>
                <a:ahLst/>
                <a:cxnLst/>
                <a:rect l="l" t="t" r="r" b="b"/>
                <a:pathLst>
                  <a:path w="1881641" h="1167493" extrusionOk="0">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rgbClr val="2E8B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30" name="Google Shape;30;p14"/>
              <p:cNvSpPr/>
              <p:nvPr/>
            </p:nvSpPr>
            <p:spPr>
              <a:xfrm rot="5400000" flipH="1">
                <a:off x="7056329" y="5333433"/>
                <a:ext cx="1881641" cy="1167493"/>
              </a:xfrm>
              <a:custGeom>
                <a:avLst/>
                <a:gdLst/>
                <a:ahLst/>
                <a:cxnLst/>
                <a:rect l="l" t="t" r="r" b="b"/>
                <a:pathLst>
                  <a:path w="1881641" h="1167493" extrusionOk="0">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rgbClr val="234B3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grpSp>
      <p:sp>
        <p:nvSpPr>
          <p:cNvPr id="31" name="Google Shape;31;p14"/>
          <p:cNvSpPr txBox="1">
            <a:spLocks noGrp="1"/>
          </p:cNvSpPr>
          <p:nvPr>
            <p:ph type="title"/>
          </p:nvPr>
        </p:nvSpPr>
        <p:spPr>
          <a:xfrm>
            <a:off x="1167492" y="136526"/>
            <a:ext cx="9601200" cy="1653371"/>
          </a:xfrm>
          <a:prstGeom prst="rect">
            <a:avLst/>
          </a:prstGeom>
          <a:noFill/>
          <a:ln>
            <a:noFill/>
          </a:ln>
        </p:spPr>
        <p:txBody>
          <a:bodyPr spcFirstLastPara="1" wrap="square" lIns="91425" tIns="45700" rIns="91425" bIns="45700" anchor="b" anchorCtr="0">
            <a:noAutofit/>
          </a:bodyPr>
          <a:lstStyle>
            <a:lvl1pPr lvl="0" algn="l">
              <a:lnSpc>
                <a:spcPct val="80000"/>
              </a:lnSpc>
              <a:spcBef>
                <a:spcPts val="0"/>
              </a:spcBef>
              <a:spcAft>
                <a:spcPts val="0"/>
              </a:spcAft>
              <a:buClr>
                <a:schemeClr val="dk1"/>
              </a:buClr>
              <a:buSzPts val="4200"/>
              <a:buFont typeface="Arial"/>
              <a:buNone/>
              <a:defRPr sz="4200"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 name="Google Shape;32;p14"/>
          <p:cNvSpPr txBox="1">
            <a:spLocks noGrp="1"/>
          </p:cNvSpPr>
          <p:nvPr>
            <p:ph type="body" idx="1"/>
          </p:nvPr>
        </p:nvSpPr>
        <p:spPr>
          <a:xfrm>
            <a:off x="1167493" y="2023984"/>
            <a:ext cx="4663440" cy="333283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Font typeface="Arial"/>
              <a:buNone/>
              <a:defRPr sz="2000">
                <a:latin typeface="Arial"/>
                <a:ea typeface="Arial"/>
                <a:cs typeface="Arial"/>
                <a:sym typeface="Arial"/>
              </a:defRPr>
            </a:lvl1pPr>
            <a:lvl2pPr marL="914400" lvl="1" indent="-355600" algn="l">
              <a:lnSpc>
                <a:spcPct val="90000"/>
              </a:lnSpc>
              <a:spcBef>
                <a:spcPts val="1000"/>
              </a:spcBef>
              <a:spcAft>
                <a:spcPts val="0"/>
              </a:spcAft>
              <a:buClr>
                <a:schemeClr val="dk1"/>
              </a:buClr>
              <a:buSzPts val="2000"/>
              <a:buFont typeface="Arial"/>
              <a:buChar char="•"/>
              <a:defRPr sz="2000">
                <a:latin typeface="Arial"/>
                <a:ea typeface="Arial"/>
                <a:cs typeface="Arial"/>
                <a:sym typeface="Arial"/>
              </a:defRPr>
            </a:lvl2pPr>
            <a:lvl3pPr marL="1371600" lvl="2" indent="-355600" algn="l">
              <a:lnSpc>
                <a:spcPct val="90000"/>
              </a:lnSpc>
              <a:spcBef>
                <a:spcPts val="1000"/>
              </a:spcBef>
              <a:spcAft>
                <a:spcPts val="0"/>
              </a:spcAft>
              <a:buClr>
                <a:schemeClr val="dk1"/>
              </a:buClr>
              <a:buSzPts val="2000"/>
              <a:buFont typeface="Arial"/>
              <a:buChar char="•"/>
              <a:defRPr sz="2000">
                <a:latin typeface="Arial"/>
                <a:ea typeface="Arial"/>
                <a:cs typeface="Arial"/>
                <a:sym typeface="Arial"/>
              </a:defRPr>
            </a:lvl3pPr>
            <a:lvl4pPr marL="1828800" lvl="3" indent="-355600" algn="l">
              <a:lnSpc>
                <a:spcPct val="90000"/>
              </a:lnSpc>
              <a:spcBef>
                <a:spcPts val="1000"/>
              </a:spcBef>
              <a:spcAft>
                <a:spcPts val="0"/>
              </a:spcAft>
              <a:buClr>
                <a:schemeClr val="dk1"/>
              </a:buClr>
              <a:buSzPts val="2000"/>
              <a:buFont typeface="Arial"/>
              <a:buChar char="•"/>
              <a:defRPr sz="2000">
                <a:latin typeface="Arial"/>
                <a:ea typeface="Arial"/>
                <a:cs typeface="Arial"/>
                <a:sym typeface="Arial"/>
              </a:defRPr>
            </a:lvl4pPr>
            <a:lvl5pPr marL="2286000" lvl="4" indent="-355600" algn="l">
              <a:lnSpc>
                <a:spcPct val="90000"/>
              </a:lnSpc>
              <a:spcBef>
                <a:spcPts val="1000"/>
              </a:spcBef>
              <a:spcAft>
                <a:spcPts val="0"/>
              </a:spcAft>
              <a:buClr>
                <a:schemeClr val="dk1"/>
              </a:buClr>
              <a:buSzPts val="2000"/>
              <a:buFont typeface="Arial"/>
              <a:buChar char="•"/>
              <a:defRPr sz="2000">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4"/>
          <p:cNvSpPr txBox="1">
            <a:spLocks noGrp="1"/>
          </p:cNvSpPr>
          <p:nvPr>
            <p:ph type="body" idx="2"/>
          </p:nvPr>
        </p:nvSpPr>
        <p:spPr>
          <a:xfrm>
            <a:off x="6283235" y="2023984"/>
            <a:ext cx="4663440" cy="333283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000"/>
              <a:buFont typeface="Arial"/>
              <a:buNone/>
              <a:defRPr sz="2000">
                <a:latin typeface="Arial"/>
                <a:ea typeface="Arial"/>
                <a:cs typeface="Arial"/>
                <a:sym typeface="Arial"/>
              </a:defRPr>
            </a:lvl1pPr>
            <a:lvl2pPr marL="914400" lvl="1" indent="-355600" algn="l">
              <a:lnSpc>
                <a:spcPct val="90000"/>
              </a:lnSpc>
              <a:spcBef>
                <a:spcPts val="1000"/>
              </a:spcBef>
              <a:spcAft>
                <a:spcPts val="0"/>
              </a:spcAft>
              <a:buClr>
                <a:schemeClr val="dk1"/>
              </a:buClr>
              <a:buSzPts val="2000"/>
              <a:buFont typeface="Arial"/>
              <a:buChar char="•"/>
              <a:defRPr sz="2000">
                <a:latin typeface="Arial"/>
                <a:ea typeface="Arial"/>
                <a:cs typeface="Arial"/>
                <a:sym typeface="Arial"/>
              </a:defRPr>
            </a:lvl2pPr>
            <a:lvl3pPr marL="1371600" lvl="2" indent="-355600" algn="l">
              <a:lnSpc>
                <a:spcPct val="90000"/>
              </a:lnSpc>
              <a:spcBef>
                <a:spcPts val="1000"/>
              </a:spcBef>
              <a:spcAft>
                <a:spcPts val="0"/>
              </a:spcAft>
              <a:buClr>
                <a:schemeClr val="dk1"/>
              </a:buClr>
              <a:buSzPts val="2000"/>
              <a:buFont typeface="Arial"/>
              <a:buChar char="•"/>
              <a:defRPr sz="2000">
                <a:latin typeface="Arial"/>
                <a:ea typeface="Arial"/>
                <a:cs typeface="Arial"/>
                <a:sym typeface="Arial"/>
              </a:defRPr>
            </a:lvl3pPr>
            <a:lvl4pPr marL="1828800" lvl="3" indent="-355600" algn="l">
              <a:lnSpc>
                <a:spcPct val="90000"/>
              </a:lnSpc>
              <a:spcBef>
                <a:spcPts val="1000"/>
              </a:spcBef>
              <a:spcAft>
                <a:spcPts val="0"/>
              </a:spcAft>
              <a:buClr>
                <a:schemeClr val="dk1"/>
              </a:buClr>
              <a:buSzPts val="2000"/>
              <a:buFont typeface="Arial"/>
              <a:buChar char="•"/>
              <a:defRPr sz="2000">
                <a:latin typeface="Arial"/>
                <a:ea typeface="Arial"/>
                <a:cs typeface="Arial"/>
                <a:sym typeface="Arial"/>
              </a:defRPr>
            </a:lvl4pPr>
            <a:lvl5pPr marL="2286000" lvl="4" indent="-355600" algn="l">
              <a:lnSpc>
                <a:spcPct val="90000"/>
              </a:lnSpc>
              <a:spcBef>
                <a:spcPts val="1000"/>
              </a:spcBef>
              <a:spcAft>
                <a:spcPts val="0"/>
              </a:spcAft>
              <a:buClr>
                <a:schemeClr val="dk1"/>
              </a:buClr>
              <a:buSzPts val="2000"/>
              <a:buFont typeface="Arial"/>
              <a:buChar char="•"/>
              <a:defRPr sz="2000">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 name="Google Shape;34;p14"/>
          <p:cNvSpPr txBox="1">
            <a:spLocks noGrp="1"/>
          </p:cNvSpPr>
          <p:nvPr>
            <p:ph type="dt" idx="10"/>
          </p:nvPr>
        </p:nvSpPr>
        <p:spPr>
          <a:xfrm>
            <a:off x="3810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solidFill>
                  <a:schemeClr val="accent3"/>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1200">
                <a:solidFill>
                  <a:schemeClr val="accent3"/>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14"/>
          <p:cNvSpPr txBox="1">
            <a:spLocks noGrp="1"/>
          </p:cNvSpPr>
          <p:nvPr>
            <p:ph type="sldNum" idx="12"/>
          </p:nvPr>
        </p:nvSpPr>
        <p:spPr>
          <a:xfrm>
            <a:off x="10153276" y="6356350"/>
            <a:ext cx="1657723"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b="0" i="0" u="none" strike="noStrike" cap="none">
                <a:solidFill>
                  <a:schemeClr val="accent2"/>
                </a:solidFill>
                <a:latin typeface="Arial"/>
                <a:ea typeface="Arial"/>
                <a:cs typeface="Arial"/>
                <a:sym typeface="Arial"/>
              </a:defRPr>
            </a:lvl1pPr>
            <a:lvl2pPr marL="0" marR="0" lvl="1" indent="0" algn="r">
              <a:spcBef>
                <a:spcPts val="0"/>
              </a:spcBef>
              <a:buNone/>
              <a:defRPr sz="1200" b="0" i="0" u="none" strike="noStrike" cap="none">
                <a:solidFill>
                  <a:schemeClr val="accent2"/>
                </a:solidFill>
                <a:latin typeface="Arial"/>
                <a:ea typeface="Arial"/>
                <a:cs typeface="Arial"/>
                <a:sym typeface="Arial"/>
              </a:defRPr>
            </a:lvl2pPr>
            <a:lvl3pPr marL="0" marR="0" lvl="2" indent="0" algn="r">
              <a:spcBef>
                <a:spcPts val="0"/>
              </a:spcBef>
              <a:buNone/>
              <a:defRPr sz="1200" b="0" i="0" u="none" strike="noStrike" cap="none">
                <a:solidFill>
                  <a:schemeClr val="accent2"/>
                </a:solidFill>
                <a:latin typeface="Arial"/>
                <a:ea typeface="Arial"/>
                <a:cs typeface="Arial"/>
                <a:sym typeface="Arial"/>
              </a:defRPr>
            </a:lvl3pPr>
            <a:lvl4pPr marL="0" marR="0" lvl="3" indent="0" algn="r">
              <a:spcBef>
                <a:spcPts val="0"/>
              </a:spcBef>
              <a:buNone/>
              <a:defRPr sz="1200" b="0" i="0" u="none" strike="noStrike" cap="none">
                <a:solidFill>
                  <a:schemeClr val="accent2"/>
                </a:solidFill>
                <a:latin typeface="Arial"/>
                <a:ea typeface="Arial"/>
                <a:cs typeface="Arial"/>
                <a:sym typeface="Arial"/>
              </a:defRPr>
            </a:lvl4pPr>
            <a:lvl5pPr marL="0" marR="0" lvl="4" indent="0" algn="r">
              <a:spcBef>
                <a:spcPts val="0"/>
              </a:spcBef>
              <a:buNone/>
              <a:defRPr sz="1200" b="0" i="0" u="none" strike="noStrike" cap="none">
                <a:solidFill>
                  <a:schemeClr val="accent2"/>
                </a:solidFill>
                <a:latin typeface="Arial"/>
                <a:ea typeface="Arial"/>
                <a:cs typeface="Arial"/>
                <a:sym typeface="Arial"/>
              </a:defRPr>
            </a:lvl5pPr>
            <a:lvl6pPr marL="0" marR="0" lvl="5" indent="0" algn="r">
              <a:spcBef>
                <a:spcPts val="0"/>
              </a:spcBef>
              <a:buNone/>
              <a:defRPr sz="1200" b="0" i="0" u="none" strike="noStrike" cap="none">
                <a:solidFill>
                  <a:schemeClr val="accent2"/>
                </a:solidFill>
                <a:latin typeface="Arial"/>
                <a:ea typeface="Arial"/>
                <a:cs typeface="Arial"/>
                <a:sym typeface="Arial"/>
              </a:defRPr>
            </a:lvl6pPr>
            <a:lvl7pPr marL="0" marR="0" lvl="6" indent="0" algn="r">
              <a:spcBef>
                <a:spcPts val="0"/>
              </a:spcBef>
              <a:buNone/>
              <a:defRPr sz="1200" b="0" i="0" u="none" strike="noStrike" cap="none">
                <a:solidFill>
                  <a:schemeClr val="accent2"/>
                </a:solidFill>
                <a:latin typeface="Arial"/>
                <a:ea typeface="Arial"/>
                <a:cs typeface="Arial"/>
                <a:sym typeface="Arial"/>
              </a:defRPr>
            </a:lvl7pPr>
            <a:lvl8pPr marL="0" marR="0" lvl="7" indent="0" algn="r">
              <a:spcBef>
                <a:spcPts val="0"/>
              </a:spcBef>
              <a:buNone/>
              <a:defRPr sz="1200" b="0" i="0" u="none" strike="noStrike" cap="none">
                <a:solidFill>
                  <a:schemeClr val="accent2"/>
                </a:solidFill>
                <a:latin typeface="Arial"/>
                <a:ea typeface="Arial"/>
                <a:cs typeface="Arial"/>
                <a:sym typeface="Arial"/>
              </a:defRPr>
            </a:lvl8pPr>
            <a:lvl9pPr marL="0" marR="0" lvl="8" indent="0" algn="r">
              <a:spcBef>
                <a:spcPts val="0"/>
              </a:spcBef>
              <a:buNone/>
              <a:defRPr sz="1200" b="0" i="0" u="none" strike="noStrike" cap="none">
                <a:solidFill>
                  <a:schemeClr val="accent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hart " type="obj">
  <p:cSld name="OBJECT">
    <p:bg>
      <p:bgPr>
        <a:solidFill>
          <a:srgbClr val="DFEDE4"/>
        </a:solidFill>
        <a:effectLst/>
      </p:bgPr>
    </p:bg>
    <p:spTree>
      <p:nvGrpSpPr>
        <p:cNvPr id="1" name="Shape 37"/>
        <p:cNvGrpSpPr/>
        <p:nvPr/>
      </p:nvGrpSpPr>
      <p:grpSpPr>
        <a:xfrm>
          <a:off x="0" y="0"/>
          <a:ext cx="0" cy="0"/>
          <a:chOff x="0" y="0"/>
          <a:chExt cx="0" cy="0"/>
        </a:xfrm>
      </p:grpSpPr>
      <p:grpSp>
        <p:nvGrpSpPr>
          <p:cNvPr id="38" name="Google Shape;38;p15"/>
          <p:cNvGrpSpPr/>
          <p:nvPr/>
        </p:nvGrpSpPr>
        <p:grpSpPr>
          <a:xfrm rot="-5400000">
            <a:off x="10772262" y="152641"/>
            <a:ext cx="1572380" cy="1267097"/>
            <a:chOff x="7413403" y="4976359"/>
            <a:chExt cx="2334986" cy="1881641"/>
          </a:xfrm>
        </p:grpSpPr>
        <p:sp>
          <p:nvSpPr>
            <p:cNvPr id="39" name="Google Shape;39;p15"/>
            <p:cNvSpPr/>
            <p:nvPr/>
          </p:nvSpPr>
          <p:spPr>
            <a:xfrm rot="-5400000">
              <a:off x="8223822" y="5333433"/>
              <a:ext cx="1881641" cy="1167493"/>
            </a:xfrm>
            <a:custGeom>
              <a:avLst/>
              <a:gdLst/>
              <a:ahLst/>
              <a:cxnLst/>
              <a:rect l="l" t="t" r="r" b="b"/>
              <a:pathLst>
                <a:path w="1881641" h="1167493" extrusionOk="0">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rgbClr val="2E8B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40" name="Google Shape;40;p15"/>
            <p:cNvSpPr/>
            <p:nvPr/>
          </p:nvSpPr>
          <p:spPr>
            <a:xfrm rot="5400000" flipH="1">
              <a:off x="7056329" y="5333433"/>
              <a:ext cx="1881641" cy="1167493"/>
            </a:xfrm>
            <a:custGeom>
              <a:avLst/>
              <a:gdLst/>
              <a:ahLst/>
              <a:cxnLst/>
              <a:rect l="l" t="t" r="r" b="b"/>
              <a:pathLst>
                <a:path w="1881641" h="1167493" extrusionOk="0">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rgbClr val="234B3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41" name="Google Shape;41;p15"/>
          <p:cNvSpPr txBox="1">
            <a:spLocks noGrp="1"/>
          </p:cNvSpPr>
          <p:nvPr>
            <p:ph type="title"/>
          </p:nvPr>
        </p:nvSpPr>
        <p:spPr>
          <a:xfrm>
            <a:off x="1167492" y="136526"/>
            <a:ext cx="9779183" cy="1570038"/>
          </a:xfrm>
          <a:prstGeom prst="rect">
            <a:avLst/>
          </a:prstGeom>
          <a:noFill/>
          <a:ln>
            <a:noFill/>
          </a:ln>
        </p:spPr>
        <p:txBody>
          <a:bodyPr spcFirstLastPara="1" wrap="square" lIns="91425" tIns="45700" rIns="91425" bIns="45700" anchor="b" anchorCtr="0">
            <a:noAutofit/>
          </a:bodyPr>
          <a:lstStyle>
            <a:lvl1pPr lvl="0" algn="l">
              <a:lnSpc>
                <a:spcPct val="80000"/>
              </a:lnSpc>
              <a:spcBef>
                <a:spcPts val="0"/>
              </a:spcBef>
              <a:spcAft>
                <a:spcPts val="0"/>
              </a:spcAft>
              <a:buClr>
                <a:schemeClr val="dk1"/>
              </a:buClr>
              <a:buSzPts val="4200"/>
              <a:buFont typeface="Arial"/>
              <a:buNone/>
              <a:defRPr sz="4200"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5"/>
          <p:cNvSpPr txBox="1">
            <a:spLocks noGrp="1"/>
          </p:cNvSpPr>
          <p:nvPr>
            <p:ph type="body" idx="1"/>
          </p:nvPr>
        </p:nvSpPr>
        <p:spPr>
          <a:xfrm>
            <a:off x="1167493" y="2084832"/>
            <a:ext cx="9779182" cy="3366813"/>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2800"/>
              <a:buNone/>
              <a:defRPr>
                <a:latin typeface="Arial"/>
                <a:ea typeface="Arial"/>
                <a:cs typeface="Arial"/>
                <a:sym typeface="Arial"/>
              </a:defRPr>
            </a:lvl1pPr>
            <a:lvl2pPr marL="914400" lvl="1" indent="-228600" algn="l">
              <a:lnSpc>
                <a:spcPct val="90000"/>
              </a:lnSpc>
              <a:spcBef>
                <a:spcPts val="500"/>
              </a:spcBef>
              <a:spcAft>
                <a:spcPts val="0"/>
              </a:spcAft>
              <a:buClr>
                <a:schemeClr val="dk1"/>
              </a:buClr>
              <a:buSzPts val="2400"/>
              <a:buNone/>
              <a:defRPr>
                <a:latin typeface="Arial"/>
                <a:ea typeface="Arial"/>
                <a:cs typeface="Arial"/>
                <a:sym typeface="Arial"/>
              </a:defRPr>
            </a:lvl2pPr>
            <a:lvl3pPr marL="1371600" lvl="2" indent="-228600" algn="l">
              <a:lnSpc>
                <a:spcPct val="90000"/>
              </a:lnSpc>
              <a:spcBef>
                <a:spcPts val="500"/>
              </a:spcBef>
              <a:spcAft>
                <a:spcPts val="0"/>
              </a:spcAft>
              <a:buClr>
                <a:schemeClr val="dk1"/>
              </a:buClr>
              <a:buSzPts val="2000"/>
              <a:buNone/>
              <a:defRPr>
                <a:latin typeface="Arial"/>
                <a:ea typeface="Arial"/>
                <a:cs typeface="Arial"/>
                <a:sym typeface="Arial"/>
              </a:defRPr>
            </a:lvl3pPr>
            <a:lvl4pPr marL="1828800" lvl="3" indent="-228600" algn="l">
              <a:lnSpc>
                <a:spcPct val="90000"/>
              </a:lnSpc>
              <a:spcBef>
                <a:spcPts val="500"/>
              </a:spcBef>
              <a:spcAft>
                <a:spcPts val="0"/>
              </a:spcAft>
              <a:buClr>
                <a:schemeClr val="dk1"/>
              </a:buClr>
              <a:buSzPts val="1800"/>
              <a:buNone/>
              <a:defRPr>
                <a:latin typeface="Arial"/>
                <a:ea typeface="Arial"/>
                <a:cs typeface="Arial"/>
                <a:sym typeface="Arial"/>
              </a:defRPr>
            </a:lvl4pPr>
            <a:lvl5pPr marL="2286000" lvl="4" indent="-228600" algn="l">
              <a:lnSpc>
                <a:spcPct val="90000"/>
              </a:lnSpc>
              <a:spcBef>
                <a:spcPts val="500"/>
              </a:spcBef>
              <a:spcAft>
                <a:spcPts val="0"/>
              </a:spcAft>
              <a:buClr>
                <a:schemeClr val="dk1"/>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 name="Google Shape;43;p15"/>
          <p:cNvSpPr txBox="1">
            <a:spLocks noGrp="1"/>
          </p:cNvSpPr>
          <p:nvPr>
            <p:ph type="dt" idx="10"/>
          </p:nvPr>
        </p:nvSpPr>
        <p:spPr>
          <a:xfrm>
            <a:off x="381000" y="6356350"/>
            <a:ext cx="1701018"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solidFill>
                  <a:schemeClr val="accent3"/>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1200">
                <a:solidFill>
                  <a:schemeClr val="accent3"/>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5"/>
          <p:cNvSpPr txBox="1">
            <a:spLocks noGrp="1"/>
          </p:cNvSpPr>
          <p:nvPr>
            <p:ph type="sldNum" idx="12"/>
          </p:nvPr>
        </p:nvSpPr>
        <p:spPr>
          <a:xfrm>
            <a:off x="10153276" y="6356350"/>
            <a:ext cx="1657723"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b="0" i="0" u="none" strike="noStrike" cap="none">
                <a:solidFill>
                  <a:schemeClr val="accent3"/>
                </a:solidFill>
                <a:latin typeface="Arial"/>
                <a:ea typeface="Arial"/>
                <a:cs typeface="Arial"/>
                <a:sym typeface="Arial"/>
              </a:defRPr>
            </a:lvl1pPr>
            <a:lvl2pPr marL="0" marR="0" lvl="1" indent="0" algn="r">
              <a:spcBef>
                <a:spcPts val="0"/>
              </a:spcBef>
              <a:buNone/>
              <a:defRPr sz="1200" b="0" i="0" u="none" strike="noStrike" cap="none">
                <a:solidFill>
                  <a:schemeClr val="accent3"/>
                </a:solidFill>
                <a:latin typeface="Arial"/>
                <a:ea typeface="Arial"/>
                <a:cs typeface="Arial"/>
                <a:sym typeface="Arial"/>
              </a:defRPr>
            </a:lvl2pPr>
            <a:lvl3pPr marL="0" marR="0" lvl="2" indent="0" algn="r">
              <a:spcBef>
                <a:spcPts val="0"/>
              </a:spcBef>
              <a:buNone/>
              <a:defRPr sz="1200" b="0" i="0" u="none" strike="noStrike" cap="none">
                <a:solidFill>
                  <a:schemeClr val="accent3"/>
                </a:solidFill>
                <a:latin typeface="Arial"/>
                <a:ea typeface="Arial"/>
                <a:cs typeface="Arial"/>
                <a:sym typeface="Arial"/>
              </a:defRPr>
            </a:lvl3pPr>
            <a:lvl4pPr marL="0" marR="0" lvl="3" indent="0" algn="r">
              <a:spcBef>
                <a:spcPts val="0"/>
              </a:spcBef>
              <a:buNone/>
              <a:defRPr sz="1200" b="0" i="0" u="none" strike="noStrike" cap="none">
                <a:solidFill>
                  <a:schemeClr val="accent3"/>
                </a:solidFill>
                <a:latin typeface="Arial"/>
                <a:ea typeface="Arial"/>
                <a:cs typeface="Arial"/>
                <a:sym typeface="Arial"/>
              </a:defRPr>
            </a:lvl4pPr>
            <a:lvl5pPr marL="0" marR="0" lvl="4" indent="0" algn="r">
              <a:spcBef>
                <a:spcPts val="0"/>
              </a:spcBef>
              <a:buNone/>
              <a:defRPr sz="1200" b="0" i="0" u="none" strike="noStrike" cap="none">
                <a:solidFill>
                  <a:schemeClr val="accent3"/>
                </a:solidFill>
                <a:latin typeface="Arial"/>
                <a:ea typeface="Arial"/>
                <a:cs typeface="Arial"/>
                <a:sym typeface="Arial"/>
              </a:defRPr>
            </a:lvl5pPr>
            <a:lvl6pPr marL="0" marR="0" lvl="5" indent="0" algn="r">
              <a:spcBef>
                <a:spcPts val="0"/>
              </a:spcBef>
              <a:buNone/>
              <a:defRPr sz="1200" b="0" i="0" u="none" strike="noStrike" cap="none">
                <a:solidFill>
                  <a:schemeClr val="accent3"/>
                </a:solidFill>
                <a:latin typeface="Arial"/>
                <a:ea typeface="Arial"/>
                <a:cs typeface="Arial"/>
                <a:sym typeface="Arial"/>
              </a:defRPr>
            </a:lvl6pPr>
            <a:lvl7pPr marL="0" marR="0" lvl="6" indent="0" algn="r">
              <a:spcBef>
                <a:spcPts val="0"/>
              </a:spcBef>
              <a:buNone/>
              <a:defRPr sz="1200" b="0" i="0" u="none" strike="noStrike" cap="none">
                <a:solidFill>
                  <a:schemeClr val="accent3"/>
                </a:solidFill>
                <a:latin typeface="Arial"/>
                <a:ea typeface="Arial"/>
                <a:cs typeface="Arial"/>
                <a:sym typeface="Arial"/>
              </a:defRPr>
            </a:lvl7pPr>
            <a:lvl8pPr marL="0" marR="0" lvl="7" indent="0" algn="r">
              <a:spcBef>
                <a:spcPts val="0"/>
              </a:spcBef>
              <a:buNone/>
              <a:defRPr sz="1200" b="0" i="0" u="none" strike="noStrike" cap="none">
                <a:solidFill>
                  <a:schemeClr val="accent3"/>
                </a:solidFill>
                <a:latin typeface="Arial"/>
                <a:ea typeface="Arial"/>
                <a:cs typeface="Arial"/>
                <a:sym typeface="Arial"/>
              </a:defRPr>
            </a:lvl8pPr>
            <a:lvl9pPr marL="0" marR="0" lvl="8" indent="0" algn="r">
              <a:spcBef>
                <a:spcPts val="0"/>
              </a:spcBef>
              <a:buNone/>
              <a:defRPr sz="1200" b="0" i="0" u="none" strike="noStrike" cap="none">
                <a:solidFill>
                  <a:schemeClr val="accent3"/>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p:cSld name="Title and Content">
    <p:bg>
      <p:bgPr>
        <a:noFill/>
        <a:effectLst/>
      </p:bgPr>
    </p:bg>
    <p:spTree>
      <p:nvGrpSpPr>
        <p:cNvPr id="1" name="Shape 46"/>
        <p:cNvGrpSpPr/>
        <p:nvPr/>
      </p:nvGrpSpPr>
      <p:grpSpPr>
        <a:xfrm>
          <a:off x="0" y="0"/>
          <a:ext cx="0" cy="0"/>
          <a:chOff x="0" y="0"/>
          <a:chExt cx="0" cy="0"/>
        </a:xfrm>
      </p:grpSpPr>
      <p:grpSp>
        <p:nvGrpSpPr>
          <p:cNvPr id="47" name="Google Shape;47;p16"/>
          <p:cNvGrpSpPr/>
          <p:nvPr/>
        </p:nvGrpSpPr>
        <p:grpSpPr>
          <a:xfrm>
            <a:off x="1" y="0"/>
            <a:ext cx="12191999" cy="6858000"/>
            <a:chOff x="1" y="0"/>
            <a:chExt cx="12191999" cy="6858000"/>
          </a:xfrm>
        </p:grpSpPr>
        <p:sp>
          <p:nvSpPr>
            <p:cNvPr id="48" name="Google Shape;48;p16"/>
            <p:cNvSpPr/>
            <p:nvPr/>
          </p:nvSpPr>
          <p:spPr>
            <a:xfrm flipH="1">
              <a:off x="8580896" y="1"/>
              <a:ext cx="3611104" cy="3611104"/>
            </a:xfrm>
            <a:custGeom>
              <a:avLst/>
              <a:gdLst/>
              <a:ahLst/>
              <a:cxnLst/>
              <a:rect l="l" t="t" r="r" b="b"/>
              <a:pathLst>
                <a:path w="1167493" h="1167493" extrusionOk="0">
                  <a:moveTo>
                    <a:pt x="0" y="0"/>
                  </a:moveTo>
                  <a:lnTo>
                    <a:pt x="1167493" y="0"/>
                  </a:lnTo>
                  <a:cubicBezTo>
                    <a:pt x="522704" y="0"/>
                    <a:pt x="0" y="522704"/>
                    <a:pt x="0" y="1167493"/>
                  </a:cubicBezTo>
                  <a:lnTo>
                    <a:pt x="0" y="0"/>
                  </a:lnTo>
                  <a:close/>
                </a:path>
              </a:pathLst>
            </a:custGeom>
            <a:solidFill>
              <a:srgbClr val="2E8B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49" name="Google Shape;49;p16"/>
            <p:cNvSpPr/>
            <p:nvPr/>
          </p:nvSpPr>
          <p:spPr>
            <a:xfrm flipH="1">
              <a:off x="8580896" y="3246896"/>
              <a:ext cx="3611104" cy="3611104"/>
            </a:xfrm>
            <a:custGeom>
              <a:avLst/>
              <a:gdLst/>
              <a:ahLst/>
              <a:cxnLst/>
              <a:rect l="l" t="t" r="r" b="b"/>
              <a:pathLst>
                <a:path w="1167493" h="1167493" extrusionOk="0">
                  <a:moveTo>
                    <a:pt x="0" y="0"/>
                  </a:moveTo>
                  <a:cubicBezTo>
                    <a:pt x="0" y="644789"/>
                    <a:pt x="522704" y="1167493"/>
                    <a:pt x="1167493" y="1167493"/>
                  </a:cubicBezTo>
                  <a:lnTo>
                    <a:pt x="0" y="1167493"/>
                  </a:lnTo>
                  <a:lnTo>
                    <a:pt x="0" y="0"/>
                  </a:lnTo>
                  <a:close/>
                </a:path>
              </a:pathLst>
            </a:custGeom>
            <a:solidFill>
              <a:srgbClr val="2E8B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50" name="Google Shape;50;p16"/>
            <p:cNvSpPr/>
            <p:nvPr/>
          </p:nvSpPr>
          <p:spPr>
            <a:xfrm>
              <a:off x="1" y="0"/>
              <a:ext cx="933856" cy="933856"/>
            </a:xfrm>
            <a:custGeom>
              <a:avLst/>
              <a:gdLst/>
              <a:ahLst/>
              <a:cxnLst/>
              <a:rect l="l" t="t" r="r" b="b"/>
              <a:pathLst>
                <a:path w="862693" h="862693" extrusionOk="0">
                  <a:moveTo>
                    <a:pt x="0" y="0"/>
                  </a:moveTo>
                  <a:lnTo>
                    <a:pt x="862693" y="0"/>
                  </a:lnTo>
                  <a:cubicBezTo>
                    <a:pt x="862693" y="476453"/>
                    <a:pt x="476452" y="862693"/>
                    <a:pt x="0" y="862693"/>
                  </a:cubicBezTo>
                  <a:lnTo>
                    <a:pt x="0"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nvGrpSpPr>
            <p:cNvPr id="51" name="Google Shape;51;p16"/>
            <p:cNvGrpSpPr/>
            <p:nvPr/>
          </p:nvGrpSpPr>
          <p:grpSpPr>
            <a:xfrm>
              <a:off x="8082092" y="5590903"/>
              <a:ext cx="1572380" cy="1267097"/>
              <a:chOff x="7413403" y="4976359"/>
              <a:chExt cx="2334986" cy="1881641"/>
            </a:xfrm>
          </p:grpSpPr>
          <p:sp>
            <p:nvSpPr>
              <p:cNvPr id="52" name="Google Shape;52;p16"/>
              <p:cNvSpPr/>
              <p:nvPr/>
            </p:nvSpPr>
            <p:spPr>
              <a:xfrm rot="-5400000">
                <a:off x="8223822" y="5333433"/>
                <a:ext cx="1881641" cy="1167493"/>
              </a:xfrm>
              <a:custGeom>
                <a:avLst/>
                <a:gdLst/>
                <a:ahLst/>
                <a:cxnLst/>
                <a:rect l="l" t="t" r="r" b="b"/>
                <a:pathLst>
                  <a:path w="1881641" h="1167493" extrusionOk="0">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rgbClr val="2E8B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53" name="Google Shape;53;p16"/>
              <p:cNvSpPr/>
              <p:nvPr/>
            </p:nvSpPr>
            <p:spPr>
              <a:xfrm rot="5400000" flipH="1">
                <a:off x="7056329" y="5333433"/>
                <a:ext cx="1881641" cy="1167493"/>
              </a:xfrm>
              <a:custGeom>
                <a:avLst/>
                <a:gdLst/>
                <a:ahLst/>
                <a:cxnLst/>
                <a:rect l="l" t="t" r="r" b="b"/>
                <a:pathLst>
                  <a:path w="1881641" h="1167493" extrusionOk="0">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rgbClr val="234B3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grpSp>
      <p:sp>
        <p:nvSpPr>
          <p:cNvPr id="54" name="Google Shape;54;p16"/>
          <p:cNvSpPr txBox="1">
            <a:spLocks noGrp="1"/>
          </p:cNvSpPr>
          <p:nvPr>
            <p:ph type="title"/>
          </p:nvPr>
        </p:nvSpPr>
        <p:spPr>
          <a:xfrm>
            <a:off x="1158864" y="102021"/>
            <a:ext cx="9779183" cy="1744415"/>
          </a:xfrm>
          <a:prstGeom prst="rect">
            <a:avLst/>
          </a:prstGeom>
          <a:noFill/>
          <a:ln>
            <a:noFill/>
          </a:ln>
        </p:spPr>
        <p:txBody>
          <a:bodyPr spcFirstLastPara="1" wrap="square" lIns="91425" tIns="45700" rIns="91425" bIns="45700" anchor="b" anchorCtr="0">
            <a:noAutofit/>
          </a:bodyPr>
          <a:lstStyle>
            <a:lvl1pPr lvl="0" algn="l">
              <a:lnSpc>
                <a:spcPct val="80000"/>
              </a:lnSpc>
              <a:spcBef>
                <a:spcPts val="0"/>
              </a:spcBef>
              <a:spcAft>
                <a:spcPts val="0"/>
              </a:spcAft>
              <a:buClr>
                <a:schemeClr val="dk1"/>
              </a:buClr>
              <a:buSzPts val="4200"/>
              <a:buFont typeface="Arial"/>
              <a:buNone/>
              <a:defRPr sz="4200"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16"/>
          <p:cNvSpPr txBox="1">
            <a:spLocks noGrp="1"/>
          </p:cNvSpPr>
          <p:nvPr>
            <p:ph type="body" idx="1"/>
          </p:nvPr>
        </p:nvSpPr>
        <p:spPr>
          <a:xfrm>
            <a:off x="1158865" y="2017467"/>
            <a:ext cx="9779182" cy="336681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800"/>
              <a:buNone/>
              <a:defRPr>
                <a:latin typeface="Arial"/>
                <a:ea typeface="Arial"/>
                <a:cs typeface="Arial"/>
                <a:sym typeface="Arial"/>
              </a:defRPr>
            </a:lvl1pPr>
            <a:lvl2pPr marL="914400" lvl="1" indent="-228600" algn="l">
              <a:lnSpc>
                <a:spcPct val="90000"/>
              </a:lnSpc>
              <a:spcBef>
                <a:spcPts val="500"/>
              </a:spcBef>
              <a:spcAft>
                <a:spcPts val="0"/>
              </a:spcAft>
              <a:buClr>
                <a:schemeClr val="dk1"/>
              </a:buClr>
              <a:buSzPts val="2400"/>
              <a:buNone/>
              <a:defRPr>
                <a:latin typeface="Arial"/>
                <a:ea typeface="Arial"/>
                <a:cs typeface="Arial"/>
                <a:sym typeface="Arial"/>
              </a:defRPr>
            </a:lvl2pPr>
            <a:lvl3pPr marL="1371600" lvl="2" indent="-228600" algn="l">
              <a:lnSpc>
                <a:spcPct val="90000"/>
              </a:lnSpc>
              <a:spcBef>
                <a:spcPts val="500"/>
              </a:spcBef>
              <a:spcAft>
                <a:spcPts val="0"/>
              </a:spcAft>
              <a:buClr>
                <a:schemeClr val="dk1"/>
              </a:buClr>
              <a:buSzPts val="2000"/>
              <a:buNone/>
              <a:defRPr>
                <a:latin typeface="Arial"/>
                <a:ea typeface="Arial"/>
                <a:cs typeface="Arial"/>
                <a:sym typeface="Arial"/>
              </a:defRPr>
            </a:lvl3pPr>
            <a:lvl4pPr marL="1828800" lvl="3" indent="-228600" algn="l">
              <a:lnSpc>
                <a:spcPct val="90000"/>
              </a:lnSpc>
              <a:spcBef>
                <a:spcPts val="500"/>
              </a:spcBef>
              <a:spcAft>
                <a:spcPts val="0"/>
              </a:spcAft>
              <a:buClr>
                <a:schemeClr val="dk1"/>
              </a:buClr>
              <a:buSzPts val="1800"/>
              <a:buNone/>
              <a:defRPr>
                <a:latin typeface="Arial"/>
                <a:ea typeface="Arial"/>
                <a:cs typeface="Arial"/>
                <a:sym typeface="Arial"/>
              </a:defRPr>
            </a:lvl4pPr>
            <a:lvl5pPr marL="2286000" lvl="4" indent="-228600" algn="l">
              <a:lnSpc>
                <a:spcPct val="90000"/>
              </a:lnSpc>
              <a:spcBef>
                <a:spcPts val="500"/>
              </a:spcBef>
              <a:spcAft>
                <a:spcPts val="0"/>
              </a:spcAft>
              <a:buClr>
                <a:schemeClr val="dk1"/>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 name="Google Shape;56;p16"/>
          <p:cNvSpPr txBox="1">
            <a:spLocks noGrp="1"/>
          </p:cNvSpPr>
          <p:nvPr>
            <p:ph type="dt" idx="10"/>
          </p:nvPr>
        </p:nvSpPr>
        <p:spPr>
          <a:xfrm>
            <a:off x="3810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solidFill>
                  <a:schemeClr val="accent3"/>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1200">
                <a:solidFill>
                  <a:schemeClr val="accent3"/>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16"/>
          <p:cNvSpPr txBox="1">
            <a:spLocks noGrp="1"/>
          </p:cNvSpPr>
          <p:nvPr>
            <p:ph type="sldNum" idx="12"/>
          </p:nvPr>
        </p:nvSpPr>
        <p:spPr>
          <a:xfrm>
            <a:off x="10153276" y="6356350"/>
            <a:ext cx="1657723"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b="0" i="0" u="none" strike="noStrike" cap="none">
                <a:solidFill>
                  <a:schemeClr val="accent2"/>
                </a:solidFill>
                <a:latin typeface="Arial"/>
                <a:ea typeface="Arial"/>
                <a:cs typeface="Arial"/>
                <a:sym typeface="Arial"/>
              </a:defRPr>
            </a:lvl1pPr>
            <a:lvl2pPr marL="0" marR="0" lvl="1" indent="0" algn="r">
              <a:spcBef>
                <a:spcPts val="0"/>
              </a:spcBef>
              <a:buNone/>
              <a:defRPr sz="1200" b="0" i="0" u="none" strike="noStrike" cap="none">
                <a:solidFill>
                  <a:schemeClr val="accent2"/>
                </a:solidFill>
                <a:latin typeface="Arial"/>
                <a:ea typeface="Arial"/>
                <a:cs typeface="Arial"/>
                <a:sym typeface="Arial"/>
              </a:defRPr>
            </a:lvl2pPr>
            <a:lvl3pPr marL="0" marR="0" lvl="2" indent="0" algn="r">
              <a:spcBef>
                <a:spcPts val="0"/>
              </a:spcBef>
              <a:buNone/>
              <a:defRPr sz="1200" b="0" i="0" u="none" strike="noStrike" cap="none">
                <a:solidFill>
                  <a:schemeClr val="accent2"/>
                </a:solidFill>
                <a:latin typeface="Arial"/>
                <a:ea typeface="Arial"/>
                <a:cs typeface="Arial"/>
                <a:sym typeface="Arial"/>
              </a:defRPr>
            </a:lvl3pPr>
            <a:lvl4pPr marL="0" marR="0" lvl="3" indent="0" algn="r">
              <a:spcBef>
                <a:spcPts val="0"/>
              </a:spcBef>
              <a:buNone/>
              <a:defRPr sz="1200" b="0" i="0" u="none" strike="noStrike" cap="none">
                <a:solidFill>
                  <a:schemeClr val="accent2"/>
                </a:solidFill>
                <a:latin typeface="Arial"/>
                <a:ea typeface="Arial"/>
                <a:cs typeface="Arial"/>
                <a:sym typeface="Arial"/>
              </a:defRPr>
            </a:lvl4pPr>
            <a:lvl5pPr marL="0" marR="0" lvl="4" indent="0" algn="r">
              <a:spcBef>
                <a:spcPts val="0"/>
              </a:spcBef>
              <a:buNone/>
              <a:defRPr sz="1200" b="0" i="0" u="none" strike="noStrike" cap="none">
                <a:solidFill>
                  <a:schemeClr val="accent2"/>
                </a:solidFill>
                <a:latin typeface="Arial"/>
                <a:ea typeface="Arial"/>
                <a:cs typeface="Arial"/>
                <a:sym typeface="Arial"/>
              </a:defRPr>
            </a:lvl5pPr>
            <a:lvl6pPr marL="0" marR="0" lvl="5" indent="0" algn="r">
              <a:spcBef>
                <a:spcPts val="0"/>
              </a:spcBef>
              <a:buNone/>
              <a:defRPr sz="1200" b="0" i="0" u="none" strike="noStrike" cap="none">
                <a:solidFill>
                  <a:schemeClr val="accent2"/>
                </a:solidFill>
                <a:latin typeface="Arial"/>
                <a:ea typeface="Arial"/>
                <a:cs typeface="Arial"/>
                <a:sym typeface="Arial"/>
              </a:defRPr>
            </a:lvl6pPr>
            <a:lvl7pPr marL="0" marR="0" lvl="6" indent="0" algn="r">
              <a:spcBef>
                <a:spcPts val="0"/>
              </a:spcBef>
              <a:buNone/>
              <a:defRPr sz="1200" b="0" i="0" u="none" strike="noStrike" cap="none">
                <a:solidFill>
                  <a:schemeClr val="accent2"/>
                </a:solidFill>
                <a:latin typeface="Arial"/>
                <a:ea typeface="Arial"/>
                <a:cs typeface="Arial"/>
                <a:sym typeface="Arial"/>
              </a:defRPr>
            </a:lvl7pPr>
            <a:lvl8pPr marL="0" marR="0" lvl="7" indent="0" algn="r">
              <a:spcBef>
                <a:spcPts val="0"/>
              </a:spcBef>
              <a:buNone/>
              <a:defRPr sz="1200" b="0" i="0" u="none" strike="noStrike" cap="none">
                <a:solidFill>
                  <a:schemeClr val="accent2"/>
                </a:solidFill>
                <a:latin typeface="Arial"/>
                <a:ea typeface="Arial"/>
                <a:cs typeface="Arial"/>
                <a:sym typeface="Arial"/>
              </a:defRPr>
            </a:lvl8pPr>
            <a:lvl9pPr marL="0" marR="0" lvl="8" indent="0" algn="r">
              <a:spcBef>
                <a:spcPts val="0"/>
              </a:spcBef>
              <a:buNone/>
              <a:defRPr sz="1200" b="0" i="0" u="none" strike="noStrike" cap="none">
                <a:solidFill>
                  <a:schemeClr val="accent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content 2">
  <p:cSld name="Title and content 2">
    <p:bg>
      <p:bgPr>
        <a:solidFill>
          <a:srgbClr val="DFEDE4"/>
        </a:solidFill>
        <a:effectLst/>
      </p:bgPr>
    </p:bg>
    <p:spTree>
      <p:nvGrpSpPr>
        <p:cNvPr id="1" name="Shape 59"/>
        <p:cNvGrpSpPr/>
        <p:nvPr/>
      </p:nvGrpSpPr>
      <p:grpSpPr>
        <a:xfrm>
          <a:off x="0" y="0"/>
          <a:ext cx="0" cy="0"/>
          <a:chOff x="0" y="0"/>
          <a:chExt cx="0" cy="0"/>
        </a:xfrm>
      </p:grpSpPr>
      <p:grpSp>
        <p:nvGrpSpPr>
          <p:cNvPr id="60" name="Google Shape;60;p17"/>
          <p:cNvGrpSpPr/>
          <p:nvPr/>
        </p:nvGrpSpPr>
        <p:grpSpPr>
          <a:xfrm>
            <a:off x="0" y="-1"/>
            <a:ext cx="12208822" cy="6858003"/>
            <a:chOff x="0" y="-1"/>
            <a:chExt cx="12208822" cy="6858003"/>
          </a:xfrm>
        </p:grpSpPr>
        <p:sp>
          <p:nvSpPr>
            <p:cNvPr id="61" name="Google Shape;61;p17"/>
            <p:cNvSpPr/>
            <p:nvPr/>
          </p:nvSpPr>
          <p:spPr>
            <a:xfrm>
              <a:off x="0" y="2286002"/>
              <a:ext cx="12208822" cy="45720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62" name="Google Shape;62;p17"/>
            <p:cNvSpPr/>
            <p:nvPr/>
          </p:nvSpPr>
          <p:spPr>
            <a:xfrm flipH="1">
              <a:off x="8597718" y="3246896"/>
              <a:ext cx="3611104" cy="3611104"/>
            </a:xfrm>
            <a:custGeom>
              <a:avLst/>
              <a:gdLst/>
              <a:ahLst/>
              <a:cxnLst/>
              <a:rect l="l" t="t" r="r" b="b"/>
              <a:pathLst>
                <a:path w="1167493" h="1167493" extrusionOk="0">
                  <a:moveTo>
                    <a:pt x="0" y="0"/>
                  </a:moveTo>
                  <a:cubicBezTo>
                    <a:pt x="0" y="644789"/>
                    <a:pt x="522704" y="1167493"/>
                    <a:pt x="1167493" y="1167493"/>
                  </a:cubicBezTo>
                  <a:lnTo>
                    <a:pt x="0" y="1167493"/>
                  </a:lnTo>
                  <a:lnTo>
                    <a:pt x="0" y="0"/>
                  </a:lnTo>
                  <a:close/>
                </a:path>
              </a:pathLst>
            </a:custGeom>
            <a:solidFill>
              <a:srgbClr val="DFEDE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63" name="Google Shape;63;p17"/>
            <p:cNvSpPr/>
            <p:nvPr/>
          </p:nvSpPr>
          <p:spPr>
            <a:xfrm>
              <a:off x="1" y="0"/>
              <a:ext cx="933856" cy="933856"/>
            </a:xfrm>
            <a:custGeom>
              <a:avLst/>
              <a:gdLst/>
              <a:ahLst/>
              <a:cxnLst/>
              <a:rect l="l" t="t" r="r" b="b"/>
              <a:pathLst>
                <a:path w="862693" h="862693" extrusionOk="0">
                  <a:moveTo>
                    <a:pt x="0" y="0"/>
                  </a:moveTo>
                  <a:lnTo>
                    <a:pt x="862693" y="0"/>
                  </a:lnTo>
                  <a:cubicBezTo>
                    <a:pt x="862693" y="476453"/>
                    <a:pt x="476452" y="862693"/>
                    <a:pt x="0" y="862693"/>
                  </a:cubicBezTo>
                  <a:lnTo>
                    <a:pt x="0"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64" name="Google Shape;64;p17"/>
            <p:cNvSpPr/>
            <p:nvPr/>
          </p:nvSpPr>
          <p:spPr>
            <a:xfrm rot="-5400000">
              <a:off x="10344100" y="438098"/>
              <a:ext cx="2285999" cy="1409801"/>
            </a:xfrm>
            <a:custGeom>
              <a:avLst/>
              <a:gdLst/>
              <a:ahLst/>
              <a:cxnLst/>
              <a:rect l="l" t="t" r="r" b="b"/>
              <a:pathLst>
                <a:path w="1881641" h="1167493" extrusionOk="0">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rgbClr val="234B3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65" name="Google Shape;65;p17"/>
          <p:cNvSpPr txBox="1">
            <a:spLocks noGrp="1"/>
          </p:cNvSpPr>
          <p:nvPr>
            <p:ph type="title"/>
          </p:nvPr>
        </p:nvSpPr>
        <p:spPr>
          <a:xfrm>
            <a:off x="1167492" y="45085"/>
            <a:ext cx="9779183" cy="1600835"/>
          </a:xfrm>
          <a:prstGeom prst="rect">
            <a:avLst/>
          </a:prstGeom>
          <a:noFill/>
          <a:ln>
            <a:noFill/>
          </a:ln>
        </p:spPr>
        <p:txBody>
          <a:bodyPr spcFirstLastPara="1" wrap="square" lIns="91425" tIns="45700" rIns="91425" bIns="45700" anchor="b" anchorCtr="0">
            <a:noAutofit/>
          </a:bodyPr>
          <a:lstStyle>
            <a:lvl1pPr lvl="0" algn="l">
              <a:lnSpc>
                <a:spcPct val="80000"/>
              </a:lnSpc>
              <a:spcBef>
                <a:spcPts val="0"/>
              </a:spcBef>
              <a:spcAft>
                <a:spcPts val="0"/>
              </a:spcAft>
              <a:buClr>
                <a:schemeClr val="dk1"/>
              </a:buClr>
              <a:buSzPts val="4200"/>
              <a:buFont typeface="Arial"/>
              <a:buNone/>
              <a:defRPr sz="4200"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17"/>
          <p:cNvSpPr txBox="1">
            <a:spLocks noGrp="1"/>
          </p:cNvSpPr>
          <p:nvPr>
            <p:ph type="body" idx="1"/>
          </p:nvPr>
        </p:nvSpPr>
        <p:spPr>
          <a:xfrm>
            <a:off x="1166087" y="2652713"/>
            <a:ext cx="9780587" cy="3436936"/>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lt1"/>
              </a:buClr>
              <a:buSzPts val="2000"/>
              <a:buFont typeface="Arial"/>
              <a:buChar char="•"/>
              <a:defRPr sz="2000">
                <a:solidFill>
                  <a:schemeClr val="lt1"/>
                </a:solidFill>
                <a:latin typeface="Arial"/>
                <a:ea typeface="Arial"/>
                <a:cs typeface="Arial"/>
                <a:sym typeface="Arial"/>
              </a:defRPr>
            </a:lvl1pPr>
            <a:lvl2pPr marL="914400" lvl="1" indent="-355600" algn="l">
              <a:lnSpc>
                <a:spcPct val="90000"/>
              </a:lnSpc>
              <a:spcBef>
                <a:spcPts val="1000"/>
              </a:spcBef>
              <a:spcAft>
                <a:spcPts val="0"/>
              </a:spcAft>
              <a:buClr>
                <a:schemeClr val="lt1"/>
              </a:buClr>
              <a:buSzPts val="2000"/>
              <a:buFont typeface="Arial"/>
              <a:buChar char="•"/>
              <a:defRPr sz="2000">
                <a:solidFill>
                  <a:schemeClr val="lt1"/>
                </a:solidFill>
                <a:latin typeface="Arial"/>
                <a:ea typeface="Arial"/>
                <a:cs typeface="Arial"/>
                <a:sym typeface="Arial"/>
              </a:defRPr>
            </a:lvl2pPr>
            <a:lvl3pPr marL="1371600" lvl="2" indent="-355600" algn="l">
              <a:lnSpc>
                <a:spcPct val="90000"/>
              </a:lnSpc>
              <a:spcBef>
                <a:spcPts val="1000"/>
              </a:spcBef>
              <a:spcAft>
                <a:spcPts val="0"/>
              </a:spcAft>
              <a:buClr>
                <a:schemeClr val="lt1"/>
              </a:buClr>
              <a:buSzPts val="2000"/>
              <a:buFont typeface="Arial"/>
              <a:buChar char="•"/>
              <a:defRPr sz="2000">
                <a:solidFill>
                  <a:schemeClr val="lt1"/>
                </a:solidFill>
                <a:latin typeface="Arial"/>
                <a:ea typeface="Arial"/>
                <a:cs typeface="Arial"/>
                <a:sym typeface="Arial"/>
              </a:defRPr>
            </a:lvl3pPr>
            <a:lvl4pPr marL="1828800" lvl="3" indent="-355600" algn="l">
              <a:lnSpc>
                <a:spcPct val="90000"/>
              </a:lnSpc>
              <a:spcBef>
                <a:spcPts val="1000"/>
              </a:spcBef>
              <a:spcAft>
                <a:spcPts val="0"/>
              </a:spcAft>
              <a:buClr>
                <a:schemeClr val="lt1"/>
              </a:buClr>
              <a:buSzPts val="2000"/>
              <a:buFont typeface="Arial"/>
              <a:buChar char="•"/>
              <a:defRPr sz="2000">
                <a:solidFill>
                  <a:schemeClr val="lt1"/>
                </a:solidFill>
                <a:latin typeface="Arial"/>
                <a:ea typeface="Arial"/>
                <a:cs typeface="Arial"/>
                <a:sym typeface="Arial"/>
              </a:defRPr>
            </a:lvl4pPr>
            <a:lvl5pPr marL="2286000" lvl="4" indent="-355600" algn="l">
              <a:lnSpc>
                <a:spcPct val="90000"/>
              </a:lnSpc>
              <a:spcBef>
                <a:spcPts val="1000"/>
              </a:spcBef>
              <a:spcAft>
                <a:spcPts val="0"/>
              </a:spcAft>
              <a:buClr>
                <a:schemeClr val="lt1"/>
              </a:buClr>
              <a:buSzPts val="2000"/>
              <a:buFont typeface="Arial"/>
              <a:buChar char="•"/>
              <a:defRPr sz="20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7" name="Google Shape;67;p17"/>
          <p:cNvSpPr txBox="1">
            <a:spLocks noGrp="1"/>
          </p:cNvSpPr>
          <p:nvPr>
            <p:ph type="dt" idx="10"/>
          </p:nvPr>
        </p:nvSpPr>
        <p:spPr>
          <a:xfrm>
            <a:off x="3810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accent2"/>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solidFill>
                  <a:schemeClr val="accent2"/>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17"/>
          <p:cNvSpPr txBox="1">
            <a:spLocks noGrp="1"/>
          </p:cNvSpPr>
          <p:nvPr>
            <p:ph type="sldNum" idx="12"/>
          </p:nvPr>
        </p:nvSpPr>
        <p:spPr>
          <a:xfrm>
            <a:off x="10206318" y="6356350"/>
            <a:ext cx="1604682"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b="0" i="0" u="none" strike="noStrike" cap="none">
                <a:solidFill>
                  <a:schemeClr val="accent3"/>
                </a:solidFill>
                <a:latin typeface="Arial"/>
                <a:ea typeface="Arial"/>
                <a:cs typeface="Arial"/>
                <a:sym typeface="Arial"/>
              </a:defRPr>
            </a:lvl1pPr>
            <a:lvl2pPr marL="0" marR="0" lvl="1" indent="0" algn="r">
              <a:spcBef>
                <a:spcPts val="0"/>
              </a:spcBef>
              <a:buNone/>
              <a:defRPr sz="1200" b="0" i="0" u="none" strike="noStrike" cap="none">
                <a:solidFill>
                  <a:schemeClr val="accent3"/>
                </a:solidFill>
                <a:latin typeface="Arial"/>
                <a:ea typeface="Arial"/>
                <a:cs typeface="Arial"/>
                <a:sym typeface="Arial"/>
              </a:defRPr>
            </a:lvl2pPr>
            <a:lvl3pPr marL="0" marR="0" lvl="2" indent="0" algn="r">
              <a:spcBef>
                <a:spcPts val="0"/>
              </a:spcBef>
              <a:buNone/>
              <a:defRPr sz="1200" b="0" i="0" u="none" strike="noStrike" cap="none">
                <a:solidFill>
                  <a:schemeClr val="accent3"/>
                </a:solidFill>
                <a:latin typeface="Arial"/>
                <a:ea typeface="Arial"/>
                <a:cs typeface="Arial"/>
                <a:sym typeface="Arial"/>
              </a:defRPr>
            </a:lvl3pPr>
            <a:lvl4pPr marL="0" marR="0" lvl="3" indent="0" algn="r">
              <a:spcBef>
                <a:spcPts val="0"/>
              </a:spcBef>
              <a:buNone/>
              <a:defRPr sz="1200" b="0" i="0" u="none" strike="noStrike" cap="none">
                <a:solidFill>
                  <a:schemeClr val="accent3"/>
                </a:solidFill>
                <a:latin typeface="Arial"/>
                <a:ea typeface="Arial"/>
                <a:cs typeface="Arial"/>
                <a:sym typeface="Arial"/>
              </a:defRPr>
            </a:lvl4pPr>
            <a:lvl5pPr marL="0" marR="0" lvl="4" indent="0" algn="r">
              <a:spcBef>
                <a:spcPts val="0"/>
              </a:spcBef>
              <a:buNone/>
              <a:defRPr sz="1200" b="0" i="0" u="none" strike="noStrike" cap="none">
                <a:solidFill>
                  <a:schemeClr val="accent3"/>
                </a:solidFill>
                <a:latin typeface="Arial"/>
                <a:ea typeface="Arial"/>
                <a:cs typeface="Arial"/>
                <a:sym typeface="Arial"/>
              </a:defRPr>
            </a:lvl5pPr>
            <a:lvl6pPr marL="0" marR="0" lvl="5" indent="0" algn="r">
              <a:spcBef>
                <a:spcPts val="0"/>
              </a:spcBef>
              <a:buNone/>
              <a:defRPr sz="1200" b="0" i="0" u="none" strike="noStrike" cap="none">
                <a:solidFill>
                  <a:schemeClr val="accent3"/>
                </a:solidFill>
                <a:latin typeface="Arial"/>
                <a:ea typeface="Arial"/>
                <a:cs typeface="Arial"/>
                <a:sym typeface="Arial"/>
              </a:defRPr>
            </a:lvl6pPr>
            <a:lvl7pPr marL="0" marR="0" lvl="6" indent="0" algn="r">
              <a:spcBef>
                <a:spcPts val="0"/>
              </a:spcBef>
              <a:buNone/>
              <a:defRPr sz="1200" b="0" i="0" u="none" strike="noStrike" cap="none">
                <a:solidFill>
                  <a:schemeClr val="accent3"/>
                </a:solidFill>
                <a:latin typeface="Arial"/>
                <a:ea typeface="Arial"/>
                <a:cs typeface="Arial"/>
                <a:sym typeface="Arial"/>
              </a:defRPr>
            </a:lvl7pPr>
            <a:lvl8pPr marL="0" marR="0" lvl="7" indent="0" algn="r">
              <a:spcBef>
                <a:spcPts val="0"/>
              </a:spcBef>
              <a:buNone/>
              <a:defRPr sz="1200" b="0" i="0" u="none" strike="noStrike" cap="none">
                <a:solidFill>
                  <a:schemeClr val="accent3"/>
                </a:solidFill>
                <a:latin typeface="Arial"/>
                <a:ea typeface="Arial"/>
                <a:cs typeface="Arial"/>
                <a:sym typeface="Arial"/>
              </a:defRPr>
            </a:lvl8pPr>
            <a:lvl9pPr marL="0" marR="0" lvl="8" indent="0" algn="r">
              <a:spcBef>
                <a:spcPts val="0"/>
              </a:spcBef>
              <a:buNone/>
              <a:defRPr sz="1200" b="0" i="0" u="none" strike="noStrike" cap="none">
                <a:solidFill>
                  <a:schemeClr val="accent3"/>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title" type="title">
  <p:cSld name="TITLE">
    <p:bg>
      <p:bgPr>
        <a:noFill/>
        <a:effectLst/>
      </p:bgPr>
    </p:bg>
    <p:spTree>
      <p:nvGrpSpPr>
        <p:cNvPr id="1" name="Shape 70"/>
        <p:cNvGrpSpPr/>
        <p:nvPr/>
      </p:nvGrpSpPr>
      <p:grpSpPr>
        <a:xfrm>
          <a:off x="0" y="0"/>
          <a:ext cx="0" cy="0"/>
          <a:chOff x="0" y="0"/>
          <a:chExt cx="0" cy="0"/>
        </a:xfrm>
      </p:grpSpPr>
      <p:grpSp>
        <p:nvGrpSpPr>
          <p:cNvPr id="71" name="Google Shape;71;p18"/>
          <p:cNvGrpSpPr/>
          <p:nvPr/>
        </p:nvGrpSpPr>
        <p:grpSpPr>
          <a:xfrm>
            <a:off x="0" y="0"/>
            <a:ext cx="12192000" cy="6858000"/>
            <a:chOff x="0" y="0"/>
            <a:chExt cx="12192000" cy="6858000"/>
          </a:xfrm>
        </p:grpSpPr>
        <p:sp>
          <p:nvSpPr>
            <p:cNvPr id="72" name="Google Shape;72;p18"/>
            <p:cNvSpPr/>
            <p:nvPr/>
          </p:nvSpPr>
          <p:spPr>
            <a:xfrm>
              <a:off x="0" y="0"/>
              <a:ext cx="8025490" cy="6858000"/>
            </a:xfrm>
            <a:custGeom>
              <a:avLst/>
              <a:gdLst/>
              <a:ahLst/>
              <a:cxnLst/>
              <a:rect l="l" t="t" r="r" b="b"/>
              <a:pathLst>
                <a:path w="8025490" h="6858000" extrusionOk="0">
                  <a:moveTo>
                    <a:pt x="0" y="0"/>
                  </a:moveTo>
                  <a:lnTo>
                    <a:pt x="4596490" y="0"/>
                  </a:lnTo>
                  <a:cubicBezTo>
                    <a:pt x="6490274" y="0"/>
                    <a:pt x="8025490" y="1535216"/>
                    <a:pt x="8025490" y="3429000"/>
                  </a:cubicBezTo>
                  <a:cubicBezTo>
                    <a:pt x="8025490" y="5322784"/>
                    <a:pt x="6490274" y="6858000"/>
                    <a:pt x="4596490" y="6858000"/>
                  </a:cubicBezTo>
                  <a:lnTo>
                    <a:pt x="0" y="6858000"/>
                  </a:lnTo>
                  <a:close/>
                </a:path>
              </a:pathLst>
            </a:cu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nvGrpSpPr>
            <p:cNvPr id="73" name="Google Shape;73;p18"/>
            <p:cNvGrpSpPr/>
            <p:nvPr/>
          </p:nvGrpSpPr>
          <p:grpSpPr>
            <a:xfrm rot="-5400000">
              <a:off x="8286528" y="2207195"/>
              <a:ext cx="3032351" cy="2443610"/>
              <a:chOff x="9857014" y="13834"/>
              <a:chExt cx="2334986" cy="1881641"/>
            </a:xfrm>
          </p:grpSpPr>
          <p:sp>
            <p:nvSpPr>
              <p:cNvPr id="74" name="Google Shape;74;p18"/>
              <p:cNvSpPr/>
              <p:nvPr/>
            </p:nvSpPr>
            <p:spPr>
              <a:xfrm rot="-5400000">
                <a:off x="10667433" y="370908"/>
                <a:ext cx="1881641" cy="1167493"/>
              </a:xfrm>
              <a:custGeom>
                <a:avLst/>
                <a:gdLst/>
                <a:ahLst/>
                <a:cxnLst/>
                <a:rect l="l" t="t" r="r" b="b"/>
                <a:pathLst>
                  <a:path w="1881641" h="1167493" extrusionOk="0">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rgbClr val="2E8B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75" name="Google Shape;75;p18"/>
              <p:cNvSpPr/>
              <p:nvPr/>
            </p:nvSpPr>
            <p:spPr>
              <a:xfrm rot="5400000" flipH="1">
                <a:off x="9499940" y="370908"/>
                <a:ext cx="1881641" cy="1167493"/>
              </a:xfrm>
              <a:custGeom>
                <a:avLst/>
                <a:gdLst/>
                <a:ahLst/>
                <a:cxnLst/>
                <a:rect l="l" t="t" r="r" b="b"/>
                <a:pathLst>
                  <a:path w="1881641" h="1167493" extrusionOk="0">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rgbClr val="234B3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76" name="Google Shape;76;p18"/>
            <p:cNvSpPr/>
            <p:nvPr/>
          </p:nvSpPr>
          <p:spPr>
            <a:xfrm flipH="1">
              <a:off x="8580896" y="1"/>
              <a:ext cx="3611104" cy="3611104"/>
            </a:xfrm>
            <a:custGeom>
              <a:avLst/>
              <a:gdLst/>
              <a:ahLst/>
              <a:cxnLst/>
              <a:rect l="l" t="t" r="r" b="b"/>
              <a:pathLst>
                <a:path w="1167493" h="1167493" extrusionOk="0">
                  <a:moveTo>
                    <a:pt x="0" y="0"/>
                  </a:moveTo>
                  <a:lnTo>
                    <a:pt x="1167493" y="0"/>
                  </a:lnTo>
                  <a:cubicBezTo>
                    <a:pt x="522704" y="0"/>
                    <a:pt x="0" y="522704"/>
                    <a:pt x="0" y="1167493"/>
                  </a:cubicBezTo>
                  <a:lnTo>
                    <a:pt x="0" y="0"/>
                  </a:lnTo>
                  <a:close/>
                </a:path>
              </a:pathLst>
            </a:custGeom>
            <a:solidFill>
              <a:srgbClr val="234B3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77" name="Google Shape;77;p18"/>
            <p:cNvSpPr/>
            <p:nvPr/>
          </p:nvSpPr>
          <p:spPr>
            <a:xfrm flipH="1">
              <a:off x="8580896" y="3246896"/>
              <a:ext cx="3611104" cy="3611104"/>
            </a:xfrm>
            <a:custGeom>
              <a:avLst/>
              <a:gdLst/>
              <a:ahLst/>
              <a:cxnLst/>
              <a:rect l="l" t="t" r="r" b="b"/>
              <a:pathLst>
                <a:path w="1167493" h="1167493" extrusionOk="0">
                  <a:moveTo>
                    <a:pt x="0" y="0"/>
                  </a:moveTo>
                  <a:cubicBezTo>
                    <a:pt x="0" y="644789"/>
                    <a:pt x="522704" y="1167493"/>
                    <a:pt x="1167493" y="1167493"/>
                  </a:cubicBezTo>
                  <a:lnTo>
                    <a:pt x="0" y="1167493"/>
                  </a:lnTo>
                  <a:lnTo>
                    <a:pt x="0" y="0"/>
                  </a:lnTo>
                  <a:close/>
                </a:path>
              </a:pathLst>
            </a:custGeom>
            <a:solidFill>
              <a:srgbClr val="234B3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78" name="Google Shape;78;p18"/>
          <p:cNvSpPr txBox="1">
            <a:spLocks noGrp="1"/>
          </p:cNvSpPr>
          <p:nvPr>
            <p:ph type="ctrTitle"/>
          </p:nvPr>
        </p:nvSpPr>
        <p:spPr>
          <a:xfrm>
            <a:off x="1167494" y="177553"/>
            <a:ext cx="6245912" cy="3269447"/>
          </a:xfrm>
          <a:prstGeom prst="rect">
            <a:avLst/>
          </a:prstGeom>
          <a:noFill/>
          <a:ln>
            <a:noFill/>
          </a:ln>
        </p:spPr>
        <p:txBody>
          <a:bodyPr spcFirstLastPara="1" wrap="square" lIns="91425" tIns="45700" rIns="91425" bIns="0" anchor="b" anchorCtr="0">
            <a:noAutofit/>
          </a:bodyPr>
          <a:lstStyle>
            <a:lvl1pPr lvl="0" algn="l">
              <a:lnSpc>
                <a:spcPct val="80000"/>
              </a:lnSpc>
              <a:spcBef>
                <a:spcPts val="0"/>
              </a:spcBef>
              <a:spcAft>
                <a:spcPts val="0"/>
              </a:spcAft>
              <a:buClr>
                <a:schemeClr val="lt1"/>
              </a:buClr>
              <a:buSzPts val="6000"/>
              <a:buFont typeface="Arial"/>
              <a:buNone/>
              <a:defRPr sz="6000" b="1">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18"/>
          <p:cNvSpPr txBox="1">
            <a:spLocks noGrp="1"/>
          </p:cNvSpPr>
          <p:nvPr>
            <p:ph type="subTitle" idx="1"/>
          </p:nvPr>
        </p:nvSpPr>
        <p:spPr>
          <a:xfrm>
            <a:off x="1167494" y="3492896"/>
            <a:ext cx="6245912" cy="912850"/>
          </a:xfrm>
          <a:prstGeom prst="rect">
            <a:avLst/>
          </a:prstGeom>
          <a:noFill/>
          <a:ln>
            <a:noFill/>
          </a:ln>
        </p:spPr>
        <p:txBody>
          <a:bodyPr spcFirstLastPara="1" wrap="square" lIns="91425" tIns="45700" rIns="91425" bIns="45700" anchor="ctr" anchorCtr="0">
            <a:noAutofit/>
          </a:bodyPr>
          <a:lstStyle>
            <a:lvl1pPr lvl="0" algn="l">
              <a:lnSpc>
                <a:spcPct val="90000"/>
              </a:lnSpc>
              <a:spcBef>
                <a:spcPts val="1000"/>
              </a:spcBef>
              <a:spcAft>
                <a:spcPts val="0"/>
              </a:spcAft>
              <a:buClr>
                <a:schemeClr val="lt1"/>
              </a:buClr>
              <a:buSzPts val="3200"/>
              <a:buNone/>
              <a:defRPr sz="3200">
                <a:solidFill>
                  <a:schemeClr val="lt1"/>
                </a:solidFill>
                <a:latin typeface="Arial"/>
                <a:ea typeface="Arial"/>
                <a:cs typeface="Arial"/>
                <a:sym typeface="Aria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2 content">
  <p:cSld name="Title and 2 content">
    <p:bg>
      <p:bgPr>
        <a:solidFill>
          <a:srgbClr val="2E8B57"/>
        </a:solidFill>
        <a:effectLst/>
      </p:bgPr>
    </p:bg>
    <p:spTree>
      <p:nvGrpSpPr>
        <p:cNvPr id="1" name="Shape 80"/>
        <p:cNvGrpSpPr/>
        <p:nvPr/>
      </p:nvGrpSpPr>
      <p:grpSpPr>
        <a:xfrm>
          <a:off x="0" y="0"/>
          <a:ext cx="0" cy="0"/>
          <a:chOff x="0" y="0"/>
          <a:chExt cx="0" cy="0"/>
        </a:xfrm>
      </p:grpSpPr>
      <p:grpSp>
        <p:nvGrpSpPr>
          <p:cNvPr id="81" name="Google Shape;81;p19"/>
          <p:cNvGrpSpPr/>
          <p:nvPr/>
        </p:nvGrpSpPr>
        <p:grpSpPr>
          <a:xfrm>
            <a:off x="1" y="1"/>
            <a:ext cx="12191999" cy="6857999"/>
            <a:chOff x="1" y="1"/>
            <a:chExt cx="12191999" cy="6857999"/>
          </a:xfrm>
        </p:grpSpPr>
        <p:sp>
          <p:nvSpPr>
            <p:cNvPr id="82" name="Google Shape;82;p19"/>
            <p:cNvSpPr/>
            <p:nvPr/>
          </p:nvSpPr>
          <p:spPr>
            <a:xfrm flipH="1">
              <a:off x="8580896" y="1"/>
              <a:ext cx="3611104" cy="3611104"/>
            </a:xfrm>
            <a:custGeom>
              <a:avLst/>
              <a:gdLst/>
              <a:ahLst/>
              <a:cxnLst/>
              <a:rect l="l" t="t" r="r" b="b"/>
              <a:pathLst>
                <a:path w="1167493" h="1167493" extrusionOk="0">
                  <a:moveTo>
                    <a:pt x="0" y="0"/>
                  </a:moveTo>
                  <a:lnTo>
                    <a:pt x="1167493" y="0"/>
                  </a:lnTo>
                  <a:cubicBezTo>
                    <a:pt x="522704" y="0"/>
                    <a:pt x="0" y="522704"/>
                    <a:pt x="0" y="1167493"/>
                  </a:cubicBezTo>
                  <a:lnTo>
                    <a:pt x="0" y="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83" name="Google Shape;83;p19"/>
            <p:cNvSpPr/>
            <p:nvPr/>
          </p:nvSpPr>
          <p:spPr>
            <a:xfrm rot="5400000" flipH="1">
              <a:off x="1" y="3246896"/>
              <a:ext cx="3611104" cy="3611104"/>
            </a:xfrm>
            <a:custGeom>
              <a:avLst/>
              <a:gdLst/>
              <a:ahLst/>
              <a:cxnLst/>
              <a:rect l="l" t="t" r="r" b="b"/>
              <a:pathLst>
                <a:path w="1167493" h="1167493" extrusionOk="0">
                  <a:moveTo>
                    <a:pt x="0" y="0"/>
                  </a:moveTo>
                  <a:cubicBezTo>
                    <a:pt x="0" y="644789"/>
                    <a:pt x="522704" y="1167493"/>
                    <a:pt x="1167493" y="1167493"/>
                  </a:cubicBezTo>
                  <a:lnTo>
                    <a:pt x="0" y="1167493"/>
                  </a:lnTo>
                  <a:lnTo>
                    <a:pt x="0" y="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84" name="Google Shape;84;p19"/>
          <p:cNvSpPr txBox="1">
            <a:spLocks noGrp="1"/>
          </p:cNvSpPr>
          <p:nvPr>
            <p:ph type="title"/>
          </p:nvPr>
        </p:nvSpPr>
        <p:spPr>
          <a:xfrm>
            <a:off x="1167492" y="69008"/>
            <a:ext cx="9779183" cy="1706563"/>
          </a:xfrm>
          <a:prstGeom prst="rect">
            <a:avLst/>
          </a:prstGeom>
          <a:noFill/>
          <a:ln>
            <a:noFill/>
          </a:ln>
        </p:spPr>
        <p:txBody>
          <a:bodyPr spcFirstLastPara="1" wrap="square" lIns="91425" tIns="45700" rIns="91425" bIns="45700" anchor="b" anchorCtr="0">
            <a:noAutofit/>
          </a:bodyPr>
          <a:lstStyle>
            <a:lvl1pPr lvl="0" algn="l">
              <a:lnSpc>
                <a:spcPct val="80000"/>
              </a:lnSpc>
              <a:spcBef>
                <a:spcPts val="0"/>
              </a:spcBef>
              <a:spcAft>
                <a:spcPts val="0"/>
              </a:spcAft>
              <a:buClr>
                <a:schemeClr val="lt1"/>
              </a:buClr>
              <a:buSzPts val="4200"/>
              <a:buFont typeface="Arial"/>
              <a:buNone/>
              <a:defRPr sz="4200" b="1">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5" name="Google Shape;85;p19"/>
          <p:cNvSpPr txBox="1">
            <a:spLocks noGrp="1"/>
          </p:cNvSpPr>
          <p:nvPr>
            <p:ph type="body" idx="1"/>
          </p:nvPr>
        </p:nvSpPr>
        <p:spPr>
          <a:xfrm>
            <a:off x="1167493" y="2023984"/>
            <a:ext cx="4663440" cy="3332832"/>
          </a:xfrm>
          <a:prstGeom prst="rect">
            <a:avLst/>
          </a:prstGeom>
          <a:noFill/>
          <a:ln>
            <a:noFill/>
          </a:ln>
        </p:spPr>
        <p:txBody>
          <a:bodyPr spcFirstLastPara="1" wrap="square" lIns="91425" tIns="45700" rIns="91425" bIns="45700" anchor="t" anchorCtr="0">
            <a:normAutofit/>
          </a:bodyPr>
          <a:lstStyle>
            <a:lvl1pPr marL="457200" lvl="0" indent="-355600" algn="l">
              <a:lnSpc>
                <a:spcPct val="90000"/>
              </a:lnSpc>
              <a:spcBef>
                <a:spcPts val="1000"/>
              </a:spcBef>
              <a:spcAft>
                <a:spcPts val="0"/>
              </a:spcAft>
              <a:buClr>
                <a:schemeClr val="lt1"/>
              </a:buClr>
              <a:buSzPts val="2000"/>
              <a:buFont typeface="Arial"/>
              <a:buAutoNum type="arabicPeriod"/>
              <a:defRPr sz="2000">
                <a:solidFill>
                  <a:schemeClr val="lt1"/>
                </a:solidFill>
                <a:latin typeface="Arial"/>
                <a:ea typeface="Arial"/>
                <a:cs typeface="Arial"/>
                <a:sym typeface="Arial"/>
              </a:defRPr>
            </a:lvl1pPr>
            <a:lvl2pPr marL="914400" lvl="1" indent="-355600" algn="l">
              <a:lnSpc>
                <a:spcPct val="90000"/>
              </a:lnSpc>
              <a:spcBef>
                <a:spcPts val="1000"/>
              </a:spcBef>
              <a:spcAft>
                <a:spcPts val="0"/>
              </a:spcAft>
              <a:buClr>
                <a:schemeClr val="lt1"/>
              </a:buClr>
              <a:buSzPts val="2000"/>
              <a:buFont typeface="Arial"/>
              <a:buAutoNum type="alphaLcPeriod"/>
              <a:defRPr sz="2000">
                <a:solidFill>
                  <a:schemeClr val="lt1"/>
                </a:solidFill>
                <a:latin typeface="Arial"/>
                <a:ea typeface="Arial"/>
                <a:cs typeface="Arial"/>
                <a:sym typeface="Arial"/>
              </a:defRPr>
            </a:lvl2pPr>
            <a:lvl3pPr marL="1371600" lvl="2" indent="-355600" algn="l">
              <a:lnSpc>
                <a:spcPct val="90000"/>
              </a:lnSpc>
              <a:spcBef>
                <a:spcPts val="1000"/>
              </a:spcBef>
              <a:spcAft>
                <a:spcPts val="0"/>
              </a:spcAft>
              <a:buClr>
                <a:schemeClr val="lt1"/>
              </a:buClr>
              <a:buSzPts val="2000"/>
              <a:buFont typeface="Arial"/>
              <a:buAutoNum type="arabicParenR"/>
              <a:defRPr sz="2000">
                <a:solidFill>
                  <a:schemeClr val="lt1"/>
                </a:solidFill>
                <a:latin typeface="Arial"/>
                <a:ea typeface="Arial"/>
                <a:cs typeface="Arial"/>
                <a:sym typeface="Arial"/>
              </a:defRPr>
            </a:lvl3pPr>
            <a:lvl4pPr marL="1828800" lvl="3" indent="-355600" algn="l">
              <a:lnSpc>
                <a:spcPct val="90000"/>
              </a:lnSpc>
              <a:spcBef>
                <a:spcPts val="1000"/>
              </a:spcBef>
              <a:spcAft>
                <a:spcPts val="0"/>
              </a:spcAft>
              <a:buClr>
                <a:schemeClr val="lt1"/>
              </a:buClr>
              <a:buSzPts val="2000"/>
              <a:buFont typeface="Arial"/>
              <a:buAutoNum type="alphaLcParenR"/>
              <a:defRPr sz="2000">
                <a:solidFill>
                  <a:schemeClr val="lt1"/>
                </a:solidFill>
                <a:latin typeface="Arial"/>
                <a:ea typeface="Arial"/>
                <a:cs typeface="Arial"/>
                <a:sym typeface="Arial"/>
              </a:defRPr>
            </a:lvl4pPr>
            <a:lvl5pPr marL="2286000" lvl="4" indent="-355600" algn="l">
              <a:lnSpc>
                <a:spcPct val="90000"/>
              </a:lnSpc>
              <a:spcBef>
                <a:spcPts val="1000"/>
              </a:spcBef>
              <a:spcAft>
                <a:spcPts val="0"/>
              </a:spcAft>
              <a:buClr>
                <a:schemeClr val="lt1"/>
              </a:buClr>
              <a:buSzPts val="2000"/>
              <a:buFont typeface="Arial"/>
              <a:buAutoNum type="romanLcPeriod"/>
              <a:defRPr sz="20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 name="Google Shape;86;p19"/>
          <p:cNvSpPr txBox="1">
            <a:spLocks noGrp="1"/>
          </p:cNvSpPr>
          <p:nvPr>
            <p:ph type="body" idx="2"/>
          </p:nvPr>
        </p:nvSpPr>
        <p:spPr>
          <a:xfrm>
            <a:off x="6283235" y="2023984"/>
            <a:ext cx="4663440" cy="333283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Font typeface="Arial"/>
              <a:buNone/>
              <a:defRPr sz="2000">
                <a:solidFill>
                  <a:schemeClr val="lt1"/>
                </a:solidFill>
                <a:latin typeface="Arial"/>
                <a:ea typeface="Arial"/>
                <a:cs typeface="Arial"/>
                <a:sym typeface="Arial"/>
              </a:defRPr>
            </a:lvl1pPr>
            <a:lvl2pPr marL="914400" lvl="1" indent="-355600" algn="l">
              <a:lnSpc>
                <a:spcPct val="90000"/>
              </a:lnSpc>
              <a:spcBef>
                <a:spcPts val="1000"/>
              </a:spcBef>
              <a:spcAft>
                <a:spcPts val="0"/>
              </a:spcAft>
              <a:buClr>
                <a:schemeClr val="lt1"/>
              </a:buClr>
              <a:buSzPts val="2000"/>
              <a:buFont typeface="Arial"/>
              <a:buChar char="•"/>
              <a:defRPr sz="2000">
                <a:solidFill>
                  <a:schemeClr val="lt1"/>
                </a:solidFill>
                <a:latin typeface="Arial"/>
                <a:ea typeface="Arial"/>
                <a:cs typeface="Arial"/>
                <a:sym typeface="Arial"/>
              </a:defRPr>
            </a:lvl2pPr>
            <a:lvl3pPr marL="1371600" lvl="2" indent="-355600" algn="l">
              <a:lnSpc>
                <a:spcPct val="90000"/>
              </a:lnSpc>
              <a:spcBef>
                <a:spcPts val="1000"/>
              </a:spcBef>
              <a:spcAft>
                <a:spcPts val="0"/>
              </a:spcAft>
              <a:buClr>
                <a:schemeClr val="lt1"/>
              </a:buClr>
              <a:buSzPts val="2000"/>
              <a:buFont typeface="Arial"/>
              <a:buChar char="•"/>
              <a:defRPr sz="2000">
                <a:solidFill>
                  <a:schemeClr val="lt1"/>
                </a:solidFill>
                <a:latin typeface="Arial"/>
                <a:ea typeface="Arial"/>
                <a:cs typeface="Arial"/>
                <a:sym typeface="Arial"/>
              </a:defRPr>
            </a:lvl3pPr>
            <a:lvl4pPr marL="1828800" lvl="3" indent="-355600" algn="l">
              <a:lnSpc>
                <a:spcPct val="90000"/>
              </a:lnSpc>
              <a:spcBef>
                <a:spcPts val="1000"/>
              </a:spcBef>
              <a:spcAft>
                <a:spcPts val="0"/>
              </a:spcAft>
              <a:buClr>
                <a:schemeClr val="lt1"/>
              </a:buClr>
              <a:buSzPts val="2000"/>
              <a:buFont typeface="Arial"/>
              <a:buChar char="•"/>
              <a:defRPr sz="2000">
                <a:solidFill>
                  <a:schemeClr val="lt1"/>
                </a:solidFill>
                <a:latin typeface="Arial"/>
                <a:ea typeface="Arial"/>
                <a:cs typeface="Arial"/>
                <a:sym typeface="Arial"/>
              </a:defRPr>
            </a:lvl4pPr>
            <a:lvl5pPr marL="2286000" lvl="4" indent="-355600" algn="l">
              <a:lnSpc>
                <a:spcPct val="90000"/>
              </a:lnSpc>
              <a:spcBef>
                <a:spcPts val="1000"/>
              </a:spcBef>
              <a:spcAft>
                <a:spcPts val="0"/>
              </a:spcAft>
              <a:buClr>
                <a:schemeClr val="lt1"/>
              </a:buClr>
              <a:buSzPts val="2000"/>
              <a:buFont typeface="Arial"/>
              <a:buChar char="•"/>
              <a:defRPr sz="20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7" name="Google Shape;87;p19"/>
          <p:cNvSpPr txBox="1">
            <a:spLocks noGrp="1"/>
          </p:cNvSpPr>
          <p:nvPr>
            <p:ph type="dt" idx="10"/>
          </p:nvPr>
        </p:nvSpPr>
        <p:spPr>
          <a:xfrm>
            <a:off x="381000" y="6356350"/>
            <a:ext cx="1701018"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solidFill>
                  <a:schemeClr val="accent3"/>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1200">
                <a:solidFill>
                  <a:schemeClr val="accent2"/>
                </a:solidFill>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19"/>
          <p:cNvSpPr txBox="1">
            <a:spLocks noGrp="1"/>
          </p:cNvSpPr>
          <p:nvPr>
            <p:ph type="sldNum" idx="12"/>
          </p:nvPr>
        </p:nvSpPr>
        <p:spPr>
          <a:xfrm>
            <a:off x="10153276" y="6356350"/>
            <a:ext cx="1657723"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buNone/>
              <a:defRPr sz="1200" b="0" i="0" u="none" strike="noStrike" cap="none">
                <a:solidFill>
                  <a:schemeClr val="accent2"/>
                </a:solidFill>
                <a:latin typeface="Arial"/>
                <a:ea typeface="Arial"/>
                <a:cs typeface="Arial"/>
                <a:sym typeface="Arial"/>
              </a:defRPr>
            </a:lvl1pPr>
            <a:lvl2pPr marL="0" marR="0" lvl="1" indent="0" algn="r">
              <a:spcBef>
                <a:spcPts val="0"/>
              </a:spcBef>
              <a:buNone/>
              <a:defRPr sz="1200" b="0" i="0" u="none" strike="noStrike" cap="none">
                <a:solidFill>
                  <a:schemeClr val="accent2"/>
                </a:solidFill>
                <a:latin typeface="Arial"/>
                <a:ea typeface="Arial"/>
                <a:cs typeface="Arial"/>
                <a:sym typeface="Arial"/>
              </a:defRPr>
            </a:lvl2pPr>
            <a:lvl3pPr marL="0" marR="0" lvl="2" indent="0" algn="r">
              <a:spcBef>
                <a:spcPts val="0"/>
              </a:spcBef>
              <a:buNone/>
              <a:defRPr sz="1200" b="0" i="0" u="none" strike="noStrike" cap="none">
                <a:solidFill>
                  <a:schemeClr val="accent2"/>
                </a:solidFill>
                <a:latin typeface="Arial"/>
                <a:ea typeface="Arial"/>
                <a:cs typeface="Arial"/>
                <a:sym typeface="Arial"/>
              </a:defRPr>
            </a:lvl3pPr>
            <a:lvl4pPr marL="0" marR="0" lvl="3" indent="0" algn="r">
              <a:spcBef>
                <a:spcPts val="0"/>
              </a:spcBef>
              <a:buNone/>
              <a:defRPr sz="1200" b="0" i="0" u="none" strike="noStrike" cap="none">
                <a:solidFill>
                  <a:schemeClr val="accent2"/>
                </a:solidFill>
                <a:latin typeface="Arial"/>
                <a:ea typeface="Arial"/>
                <a:cs typeface="Arial"/>
                <a:sym typeface="Arial"/>
              </a:defRPr>
            </a:lvl4pPr>
            <a:lvl5pPr marL="0" marR="0" lvl="4" indent="0" algn="r">
              <a:spcBef>
                <a:spcPts val="0"/>
              </a:spcBef>
              <a:buNone/>
              <a:defRPr sz="1200" b="0" i="0" u="none" strike="noStrike" cap="none">
                <a:solidFill>
                  <a:schemeClr val="accent2"/>
                </a:solidFill>
                <a:latin typeface="Arial"/>
                <a:ea typeface="Arial"/>
                <a:cs typeface="Arial"/>
                <a:sym typeface="Arial"/>
              </a:defRPr>
            </a:lvl5pPr>
            <a:lvl6pPr marL="0" marR="0" lvl="5" indent="0" algn="r">
              <a:spcBef>
                <a:spcPts val="0"/>
              </a:spcBef>
              <a:buNone/>
              <a:defRPr sz="1200" b="0" i="0" u="none" strike="noStrike" cap="none">
                <a:solidFill>
                  <a:schemeClr val="accent2"/>
                </a:solidFill>
                <a:latin typeface="Arial"/>
                <a:ea typeface="Arial"/>
                <a:cs typeface="Arial"/>
                <a:sym typeface="Arial"/>
              </a:defRPr>
            </a:lvl6pPr>
            <a:lvl7pPr marL="0" marR="0" lvl="6" indent="0" algn="r">
              <a:spcBef>
                <a:spcPts val="0"/>
              </a:spcBef>
              <a:buNone/>
              <a:defRPr sz="1200" b="0" i="0" u="none" strike="noStrike" cap="none">
                <a:solidFill>
                  <a:schemeClr val="accent2"/>
                </a:solidFill>
                <a:latin typeface="Arial"/>
                <a:ea typeface="Arial"/>
                <a:cs typeface="Arial"/>
                <a:sym typeface="Arial"/>
              </a:defRPr>
            </a:lvl7pPr>
            <a:lvl8pPr marL="0" marR="0" lvl="7" indent="0" algn="r">
              <a:spcBef>
                <a:spcPts val="0"/>
              </a:spcBef>
              <a:buNone/>
              <a:defRPr sz="1200" b="0" i="0" u="none" strike="noStrike" cap="none">
                <a:solidFill>
                  <a:schemeClr val="accent2"/>
                </a:solidFill>
                <a:latin typeface="Arial"/>
                <a:ea typeface="Arial"/>
                <a:cs typeface="Arial"/>
                <a:sym typeface="Arial"/>
              </a:defRPr>
            </a:lvl8pPr>
            <a:lvl9pPr marL="0" marR="0" lvl="8" indent="0" algn="r">
              <a:spcBef>
                <a:spcPts val="0"/>
              </a:spcBef>
              <a:buNone/>
              <a:defRPr sz="1200" b="0" i="0" u="none" strike="noStrike" cap="none">
                <a:solidFill>
                  <a:schemeClr val="accent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End Slide">
  <p:cSld name="End Slide">
    <p:bg>
      <p:bgPr>
        <a:noFill/>
        <a:effectLst/>
      </p:bgPr>
    </p:bg>
    <p:spTree>
      <p:nvGrpSpPr>
        <p:cNvPr id="1" name="Shape 90"/>
        <p:cNvGrpSpPr/>
        <p:nvPr/>
      </p:nvGrpSpPr>
      <p:grpSpPr>
        <a:xfrm>
          <a:off x="0" y="0"/>
          <a:ext cx="0" cy="0"/>
          <a:chOff x="0" y="0"/>
          <a:chExt cx="0" cy="0"/>
        </a:xfrm>
      </p:grpSpPr>
      <p:grpSp>
        <p:nvGrpSpPr>
          <p:cNvPr id="91" name="Google Shape;91;p20"/>
          <p:cNvGrpSpPr/>
          <p:nvPr/>
        </p:nvGrpSpPr>
        <p:grpSpPr>
          <a:xfrm>
            <a:off x="0" y="-1"/>
            <a:ext cx="12192001" cy="6864796"/>
            <a:chOff x="0" y="-1"/>
            <a:chExt cx="12192001" cy="6864796"/>
          </a:xfrm>
        </p:grpSpPr>
        <p:sp>
          <p:nvSpPr>
            <p:cNvPr id="92" name="Google Shape;92;p20"/>
            <p:cNvSpPr/>
            <p:nvPr/>
          </p:nvSpPr>
          <p:spPr>
            <a:xfrm>
              <a:off x="8264426" y="0"/>
              <a:ext cx="3927574" cy="6858000"/>
            </a:xfrm>
            <a:prstGeom prst="rect">
              <a:avLst/>
            </a:prstGeom>
            <a:solidFill>
              <a:srgbClr val="DFEDE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nvGrpSpPr>
            <p:cNvPr id="93" name="Google Shape;93;p20"/>
            <p:cNvGrpSpPr/>
            <p:nvPr/>
          </p:nvGrpSpPr>
          <p:grpSpPr>
            <a:xfrm>
              <a:off x="8264427" y="3685939"/>
              <a:ext cx="3927573" cy="3178856"/>
              <a:chOff x="9857014" y="13834"/>
              <a:chExt cx="2334986" cy="1881641"/>
            </a:xfrm>
          </p:grpSpPr>
          <p:sp>
            <p:nvSpPr>
              <p:cNvPr id="94" name="Google Shape;94;p20"/>
              <p:cNvSpPr/>
              <p:nvPr/>
            </p:nvSpPr>
            <p:spPr>
              <a:xfrm rot="-5400000">
                <a:off x="10667433" y="370908"/>
                <a:ext cx="1881641" cy="1167493"/>
              </a:xfrm>
              <a:custGeom>
                <a:avLst/>
                <a:gdLst/>
                <a:ahLst/>
                <a:cxnLst/>
                <a:rect l="l" t="t" r="r" b="b"/>
                <a:pathLst>
                  <a:path w="1881641" h="1167493" extrusionOk="0">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rgbClr val="2E8B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95" name="Google Shape;95;p20"/>
              <p:cNvSpPr/>
              <p:nvPr/>
            </p:nvSpPr>
            <p:spPr>
              <a:xfrm rot="5400000" flipH="1">
                <a:off x="9499940" y="370908"/>
                <a:ext cx="1881641" cy="1167493"/>
              </a:xfrm>
              <a:custGeom>
                <a:avLst/>
                <a:gdLst/>
                <a:ahLst/>
                <a:cxnLst/>
                <a:rect l="l" t="t" r="r" b="b"/>
                <a:pathLst>
                  <a:path w="1881641" h="1167493" extrusionOk="0">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rgbClr val="234B3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96" name="Google Shape;96;p20"/>
            <p:cNvSpPr/>
            <p:nvPr/>
          </p:nvSpPr>
          <p:spPr>
            <a:xfrm>
              <a:off x="0" y="-1"/>
              <a:ext cx="1167493" cy="1167493"/>
            </a:xfrm>
            <a:custGeom>
              <a:avLst/>
              <a:gdLst/>
              <a:ahLst/>
              <a:cxnLst/>
              <a:rect l="l" t="t" r="r" b="b"/>
              <a:pathLst>
                <a:path w="862693" h="862693" extrusionOk="0">
                  <a:moveTo>
                    <a:pt x="0" y="0"/>
                  </a:moveTo>
                  <a:lnTo>
                    <a:pt x="862693" y="0"/>
                  </a:lnTo>
                  <a:cubicBezTo>
                    <a:pt x="862693" y="476453"/>
                    <a:pt x="476452" y="862693"/>
                    <a:pt x="0" y="862693"/>
                  </a:cubicBezTo>
                  <a:lnTo>
                    <a:pt x="0"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97" name="Google Shape;97;p20"/>
            <p:cNvSpPr/>
            <p:nvPr/>
          </p:nvSpPr>
          <p:spPr>
            <a:xfrm>
              <a:off x="10228214" y="-1"/>
              <a:ext cx="1963787" cy="3178856"/>
            </a:xfrm>
            <a:custGeom>
              <a:avLst/>
              <a:gdLst/>
              <a:ahLst/>
              <a:cxnLst/>
              <a:rect l="l" t="t" r="r" b="b"/>
              <a:pathLst>
                <a:path w="1963787" h="3178856" extrusionOk="0">
                  <a:moveTo>
                    <a:pt x="0" y="0"/>
                  </a:moveTo>
                  <a:lnTo>
                    <a:pt x="1963787" y="0"/>
                  </a:lnTo>
                  <a:lnTo>
                    <a:pt x="1963787" y="1967129"/>
                  </a:lnTo>
                  <a:lnTo>
                    <a:pt x="1963787" y="2349671"/>
                  </a:lnTo>
                  <a:lnTo>
                    <a:pt x="1963787" y="3178856"/>
                  </a:lnTo>
                  <a:lnTo>
                    <a:pt x="1963753" y="3178856"/>
                  </a:lnTo>
                  <a:lnTo>
                    <a:pt x="1763002" y="3168629"/>
                  </a:lnTo>
                  <a:cubicBezTo>
                    <a:pt x="772749" y="3067186"/>
                    <a:pt x="0" y="2223585"/>
                    <a:pt x="0" y="1197921"/>
                  </a:cubicBezTo>
                  <a:lnTo>
                    <a:pt x="0" y="1039961"/>
                  </a:lnTo>
                  <a:lnTo>
                    <a:pt x="0" y="0"/>
                  </a:lnTo>
                  <a:close/>
                </a:path>
              </a:pathLst>
            </a:custGeom>
            <a:solidFill>
              <a:srgbClr val="2E8B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grpSp>
      <p:sp>
        <p:nvSpPr>
          <p:cNvPr id="98" name="Google Shape;98;p20"/>
          <p:cNvSpPr txBox="1">
            <a:spLocks noGrp="1"/>
          </p:cNvSpPr>
          <p:nvPr>
            <p:ph type="ctrTitle"/>
          </p:nvPr>
        </p:nvSpPr>
        <p:spPr>
          <a:xfrm>
            <a:off x="1167494" y="252549"/>
            <a:ext cx="6220278" cy="3262811"/>
          </a:xfrm>
          <a:prstGeom prst="rect">
            <a:avLst/>
          </a:prstGeom>
          <a:noFill/>
          <a:ln>
            <a:noFill/>
          </a:ln>
        </p:spPr>
        <p:txBody>
          <a:bodyPr spcFirstLastPara="1" wrap="square" lIns="91425" tIns="45700" rIns="91425" bIns="45700" anchor="b" anchorCtr="0">
            <a:noAutofit/>
          </a:bodyPr>
          <a:lstStyle>
            <a:lvl1pPr lvl="0" algn="l">
              <a:lnSpc>
                <a:spcPct val="80000"/>
              </a:lnSpc>
              <a:spcBef>
                <a:spcPts val="0"/>
              </a:spcBef>
              <a:spcAft>
                <a:spcPts val="0"/>
              </a:spcAft>
              <a:buClr>
                <a:schemeClr val="dk1"/>
              </a:buClr>
              <a:buSzPts val="6000"/>
              <a:buFont typeface="Arial"/>
              <a:buNone/>
              <a:defRPr sz="6000" b="1">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9" name="Google Shape;99;p20"/>
          <p:cNvSpPr txBox="1">
            <a:spLocks noGrp="1"/>
          </p:cNvSpPr>
          <p:nvPr>
            <p:ph type="subTitle" idx="1"/>
          </p:nvPr>
        </p:nvSpPr>
        <p:spPr>
          <a:xfrm>
            <a:off x="1167493" y="3685939"/>
            <a:ext cx="6220277" cy="2919512"/>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2800"/>
              <a:buNone/>
              <a:defRPr sz="2800">
                <a:latin typeface="Arial"/>
                <a:ea typeface="Arial"/>
                <a:cs typeface="Arial"/>
                <a:sym typeface="Aria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Shape 5"/>
        <p:cNvGrpSpPr/>
        <p:nvPr/>
      </p:nvGrpSpPr>
      <p:grpSpPr>
        <a:xfrm>
          <a:off x="0" y="0"/>
          <a:ext cx="0" cy="0"/>
          <a:chOff x="0" y="0"/>
          <a:chExt cx="0" cy="0"/>
        </a:xfrm>
      </p:grpSpPr>
      <p:sp>
        <p:nvSpPr>
          <p:cNvPr id="6" name="Google Shape;6;p12"/>
          <p:cNvSpPr txBox="1">
            <a:spLocks noGrp="1"/>
          </p:cNvSpPr>
          <p:nvPr>
            <p:ph type="title"/>
          </p:nvPr>
        </p:nvSpPr>
        <p:spPr>
          <a:xfrm>
            <a:off x="381000" y="381000"/>
            <a:ext cx="11430000" cy="1325563"/>
          </a:xfrm>
          <a:prstGeom prst="rect">
            <a:avLst/>
          </a:prstGeom>
          <a:noFill/>
          <a:ln>
            <a:noFill/>
          </a:ln>
        </p:spPr>
        <p:txBody>
          <a:bodyPr spcFirstLastPara="1" wrap="square" lIns="91425" tIns="45700" rIns="91425" bIns="45700" anchor="ctr" anchorCtr="0">
            <a:noAutofit/>
          </a:bodyPr>
          <a:lstStyle>
            <a:lvl1pPr marR="0" lvl="0" algn="l" rtl="0">
              <a:lnSpc>
                <a:spcPct val="80000"/>
              </a:lnSpc>
              <a:spcBef>
                <a:spcPts val="0"/>
              </a:spcBef>
              <a:spcAft>
                <a:spcPts val="0"/>
              </a:spcAft>
              <a:buClr>
                <a:schemeClr val="dk1"/>
              </a:buClr>
              <a:buSzPts val="4400"/>
              <a:buFont typeface="Arial"/>
              <a:buNone/>
              <a:defRPr sz="44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2"/>
          <p:cNvSpPr txBox="1">
            <a:spLocks noGrp="1"/>
          </p:cNvSpPr>
          <p:nvPr>
            <p:ph type="body" idx="1"/>
          </p:nvPr>
        </p:nvSpPr>
        <p:spPr>
          <a:xfrm>
            <a:off x="381000" y="1825625"/>
            <a:ext cx="114300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8" name="Google Shape;8;p12"/>
          <p:cNvSpPr txBox="1">
            <a:spLocks noGrp="1"/>
          </p:cNvSpPr>
          <p:nvPr>
            <p:ph type="dt" idx="10"/>
          </p:nvPr>
        </p:nvSpPr>
        <p:spPr>
          <a:xfrm>
            <a:off x="3810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9" name="Google Shape;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0" name="Google Shape;10;p12"/>
          <p:cNvSpPr txBox="1">
            <a:spLocks noGrp="1"/>
          </p:cNvSpPr>
          <p:nvPr>
            <p:ph type="sldNum" idx="12"/>
          </p:nvPr>
        </p:nvSpPr>
        <p:spPr>
          <a:xfrm>
            <a:off x="90678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chemeClr val="dk2"/>
                </a:solidFill>
                <a:latin typeface="Arial"/>
                <a:ea typeface="Arial"/>
                <a:cs typeface="Arial"/>
                <a:sym typeface="Arial"/>
              </a:defRPr>
            </a:lvl1pPr>
            <a:lvl2pPr marL="0" marR="0" lvl="1" indent="0" algn="r" rtl="0">
              <a:spcBef>
                <a:spcPts val="0"/>
              </a:spcBef>
              <a:buNone/>
              <a:defRPr sz="1200" b="0" i="0" u="none" strike="noStrike" cap="none">
                <a:solidFill>
                  <a:schemeClr val="dk2"/>
                </a:solidFill>
                <a:latin typeface="Arial"/>
                <a:ea typeface="Arial"/>
                <a:cs typeface="Arial"/>
                <a:sym typeface="Arial"/>
              </a:defRPr>
            </a:lvl2pPr>
            <a:lvl3pPr marL="0" marR="0" lvl="2" indent="0" algn="r" rtl="0">
              <a:spcBef>
                <a:spcPts val="0"/>
              </a:spcBef>
              <a:buNone/>
              <a:defRPr sz="1200" b="0" i="0" u="none" strike="noStrike" cap="none">
                <a:solidFill>
                  <a:schemeClr val="dk2"/>
                </a:solidFill>
                <a:latin typeface="Arial"/>
                <a:ea typeface="Arial"/>
                <a:cs typeface="Arial"/>
                <a:sym typeface="Arial"/>
              </a:defRPr>
            </a:lvl3pPr>
            <a:lvl4pPr marL="0" marR="0" lvl="3" indent="0" algn="r" rtl="0">
              <a:spcBef>
                <a:spcPts val="0"/>
              </a:spcBef>
              <a:buNone/>
              <a:defRPr sz="1200" b="0" i="0" u="none" strike="noStrike" cap="none">
                <a:solidFill>
                  <a:schemeClr val="dk2"/>
                </a:solidFill>
                <a:latin typeface="Arial"/>
                <a:ea typeface="Arial"/>
                <a:cs typeface="Arial"/>
                <a:sym typeface="Arial"/>
              </a:defRPr>
            </a:lvl4pPr>
            <a:lvl5pPr marL="0" marR="0" lvl="4" indent="0" algn="r" rtl="0">
              <a:spcBef>
                <a:spcPts val="0"/>
              </a:spcBef>
              <a:buNone/>
              <a:defRPr sz="1200" b="0" i="0" u="none" strike="noStrike" cap="none">
                <a:solidFill>
                  <a:schemeClr val="dk2"/>
                </a:solidFill>
                <a:latin typeface="Arial"/>
                <a:ea typeface="Arial"/>
                <a:cs typeface="Arial"/>
                <a:sym typeface="Arial"/>
              </a:defRPr>
            </a:lvl5pPr>
            <a:lvl6pPr marL="0" marR="0" lvl="5" indent="0" algn="r" rtl="0">
              <a:spcBef>
                <a:spcPts val="0"/>
              </a:spcBef>
              <a:buNone/>
              <a:defRPr sz="1200" b="0" i="0" u="none" strike="noStrike" cap="none">
                <a:solidFill>
                  <a:schemeClr val="dk2"/>
                </a:solidFill>
                <a:latin typeface="Arial"/>
                <a:ea typeface="Arial"/>
                <a:cs typeface="Arial"/>
                <a:sym typeface="Arial"/>
              </a:defRPr>
            </a:lvl6pPr>
            <a:lvl7pPr marL="0" marR="0" lvl="6" indent="0" algn="r" rtl="0">
              <a:spcBef>
                <a:spcPts val="0"/>
              </a:spcBef>
              <a:buNone/>
              <a:defRPr sz="1200" b="0" i="0" u="none" strike="noStrike" cap="none">
                <a:solidFill>
                  <a:schemeClr val="dk2"/>
                </a:solidFill>
                <a:latin typeface="Arial"/>
                <a:ea typeface="Arial"/>
                <a:cs typeface="Arial"/>
                <a:sym typeface="Arial"/>
              </a:defRPr>
            </a:lvl7pPr>
            <a:lvl8pPr marL="0" marR="0" lvl="7" indent="0" algn="r" rtl="0">
              <a:spcBef>
                <a:spcPts val="0"/>
              </a:spcBef>
              <a:buNone/>
              <a:defRPr sz="1200" b="0" i="0" u="none" strike="noStrike" cap="none">
                <a:solidFill>
                  <a:schemeClr val="dk2"/>
                </a:solidFill>
                <a:latin typeface="Arial"/>
                <a:ea typeface="Arial"/>
                <a:cs typeface="Arial"/>
                <a:sym typeface="Arial"/>
              </a:defRPr>
            </a:lvl8pPr>
            <a:lvl9pPr marL="0" marR="0" lvl="8" indent="0" algn="r" rtl="0">
              <a:spcBef>
                <a:spcPts val="0"/>
              </a:spcBef>
              <a:buNone/>
              <a:defRPr sz="12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11.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16.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25.png"/><Relationship Id="rId5" Type="http://schemas.openxmlformats.org/officeDocument/2006/relationships/image" Target="../media/image27.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04"/>
        <p:cNvGrpSpPr/>
        <p:nvPr/>
      </p:nvGrpSpPr>
      <p:grpSpPr>
        <a:xfrm>
          <a:off x="0" y="0"/>
          <a:ext cx="0" cy="0"/>
          <a:chOff x="0" y="0"/>
          <a:chExt cx="0" cy="0"/>
        </a:xfrm>
      </p:grpSpPr>
      <p:sp>
        <p:nvSpPr>
          <p:cNvPr id="105" name="Google Shape;105;p1"/>
          <p:cNvSpPr txBox="1">
            <a:spLocks noGrp="1"/>
          </p:cNvSpPr>
          <p:nvPr>
            <p:ph type="ctrTitle"/>
          </p:nvPr>
        </p:nvSpPr>
        <p:spPr>
          <a:xfrm>
            <a:off x="1143000" y="914400"/>
            <a:ext cx="6217920" cy="1965960"/>
          </a:xfrm>
          <a:prstGeom prst="rect">
            <a:avLst/>
          </a:prstGeom>
          <a:noFill/>
          <a:ln>
            <a:noFill/>
          </a:ln>
        </p:spPr>
        <p:txBody>
          <a:bodyPr spcFirstLastPara="1" wrap="square" lIns="91425" tIns="45700" rIns="91425" bIns="45700" anchor="b" anchorCtr="0">
            <a:noAutofit/>
          </a:bodyPr>
          <a:lstStyle/>
          <a:p>
            <a:pPr marL="0" lvl="0" indent="0" algn="l" rtl="0">
              <a:lnSpc>
                <a:spcPct val="80000"/>
              </a:lnSpc>
              <a:spcBef>
                <a:spcPts val="0"/>
              </a:spcBef>
              <a:spcAft>
                <a:spcPts val="0"/>
              </a:spcAft>
              <a:buClr>
                <a:srgbClr val="1F5A3A"/>
              </a:buClr>
              <a:buSzPts val="3800"/>
              <a:buFont typeface="Arial"/>
              <a:buNone/>
            </a:pPr>
            <a:r>
              <a:rPr lang="en-US" sz="3800" b="1">
                <a:solidFill>
                  <a:srgbClr val="1F5A3A"/>
                </a:solidFill>
                <a:latin typeface="Arial"/>
                <a:ea typeface="Arial"/>
                <a:cs typeface="Arial"/>
                <a:sym typeface="Arial"/>
              </a:rPr>
              <a:t>Becoming a Support Worker: My Personal SWOT Analysis</a:t>
            </a:r>
            <a:br>
              <a:rPr lang="en-US">
                <a:latin typeface="Arial"/>
                <a:ea typeface="Arial"/>
                <a:cs typeface="Arial"/>
                <a:sym typeface="Arial"/>
              </a:rPr>
            </a:br>
            <a:br>
              <a:rPr lang="en-US">
                <a:latin typeface="Arial"/>
                <a:ea typeface="Arial"/>
                <a:cs typeface="Arial"/>
                <a:sym typeface="Arial"/>
              </a:rPr>
            </a:br>
            <a:r>
              <a:rPr lang="en-US" sz="1800" b="0">
                <a:solidFill>
                  <a:srgbClr val="2E8B57"/>
                </a:solidFill>
                <a:latin typeface="Arial"/>
                <a:ea typeface="Arial"/>
                <a:cs typeface="Arial"/>
                <a:sym typeface="Arial"/>
              </a:rPr>
              <a:t>Task 1: Self-Awareness Presentation (Individual)</a:t>
            </a:r>
            <a:endParaRPr b="0">
              <a:solidFill>
                <a:schemeClr val="accent1"/>
              </a:solidFill>
              <a:latin typeface="Arial"/>
              <a:ea typeface="Arial"/>
              <a:cs typeface="Arial"/>
              <a:sym typeface="Arial"/>
            </a:endParaRPr>
          </a:p>
        </p:txBody>
      </p:sp>
      <p:sp>
        <p:nvSpPr>
          <p:cNvPr id="106" name="Google Shape;106;p1"/>
          <p:cNvSpPr txBox="1"/>
          <p:nvPr/>
        </p:nvSpPr>
        <p:spPr>
          <a:xfrm>
            <a:off x="2240280" y="4617720"/>
            <a:ext cx="4297680"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i="0" u="none" strike="noStrike" cap="none">
                <a:solidFill>
                  <a:srgbClr val="2E8B57"/>
                </a:solidFill>
                <a:latin typeface="Arial"/>
                <a:ea typeface="Arial"/>
                <a:cs typeface="Arial"/>
                <a:sym typeface="Arial"/>
              </a:rPr>
              <a:t>Module:</a:t>
            </a:r>
            <a:r>
              <a:rPr lang="en-US" sz="1400" b="0" i="0" u="none" strike="noStrike" cap="none">
                <a:solidFill>
                  <a:srgbClr val="2E8B57"/>
                </a:solidFill>
                <a:latin typeface="Arial"/>
                <a:ea typeface="Arial"/>
                <a:cs typeface="Arial"/>
                <a:sym typeface="Arial"/>
              </a:rPr>
              <a:t> </a:t>
            </a:r>
            <a:r>
              <a:rPr lang="en-US" sz="1400" b="0" i="0" u="none" strike="noStrike" cap="none">
                <a:solidFill>
                  <a:schemeClr val="dk1"/>
                </a:solidFill>
                <a:latin typeface="Arial"/>
                <a:ea typeface="Arial"/>
                <a:cs typeface="Arial"/>
                <a:sym typeface="Arial"/>
              </a:rPr>
              <a:t>Professional Development within Health and Social Care</a:t>
            </a:r>
            <a:endParaRPr/>
          </a:p>
          <a:p>
            <a:pPr marL="0" marR="0" lvl="0" indent="0" algn="l" rtl="0">
              <a:spcBef>
                <a:spcPts val="0"/>
              </a:spcBef>
              <a:spcAft>
                <a:spcPts val="0"/>
              </a:spcAft>
              <a:buNone/>
            </a:pPr>
            <a:endParaRPr sz="1600" b="0" i="0" u="none" strike="noStrike" cap="none">
              <a:solidFill>
                <a:schemeClr val="dk1"/>
              </a:solidFill>
              <a:latin typeface="Arial"/>
              <a:ea typeface="Arial"/>
              <a:cs typeface="Arial"/>
              <a:sym typeface="Arial"/>
            </a:endParaRPr>
          </a:p>
          <a:p>
            <a:pPr marL="0" marR="0" lvl="0" indent="0" algn="l" rtl="0">
              <a:spcBef>
                <a:spcPts val="0"/>
              </a:spcBef>
              <a:spcAft>
                <a:spcPts val="0"/>
              </a:spcAft>
              <a:buNone/>
            </a:pPr>
            <a:r>
              <a:rPr lang="en-US" sz="1400" b="1" i="0" u="none" strike="noStrike" cap="none">
                <a:solidFill>
                  <a:srgbClr val="2E8B57"/>
                </a:solidFill>
                <a:latin typeface="Arial"/>
                <a:ea typeface="Arial"/>
                <a:cs typeface="Arial"/>
                <a:sym typeface="Arial"/>
              </a:rPr>
              <a:t>Presented By:</a:t>
            </a:r>
            <a:r>
              <a:rPr lang="en-US" sz="1600" b="1" i="0" u="none" strike="noStrike" cap="none">
                <a:solidFill>
                  <a:schemeClr val="accent1"/>
                </a:solidFill>
                <a:latin typeface="Arial"/>
                <a:ea typeface="Arial"/>
                <a:cs typeface="Arial"/>
                <a:sym typeface="Arial"/>
              </a:rPr>
              <a:t> </a:t>
            </a:r>
            <a:r>
              <a:rPr lang="en-US" sz="1400" b="0" i="0" u="none" strike="noStrike" cap="none">
                <a:solidFill>
                  <a:schemeClr val="dk1"/>
                </a:solidFill>
                <a:latin typeface="Arial"/>
                <a:ea typeface="Arial"/>
                <a:cs typeface="Arial"/>
                <a:sym typeface="Arial"/>
              </a:rPr>
              <a:t>Sadia Batool</a:t>
            </a:r>
            <a:endParaRPr/>
          </a:p>
        </p:txBody>
      </p:sp>
      <p:sp>
        <p:nvSpPr>
          <p:cNvPr id="107" name="Google Shape;107;p1"/>
          <p:cNvSpPr txBox="1"/>
          <p:nvPr/>
        </p:nvSpPr>
        <p:spPr>
          <a:xfrm>
            <a:off x="6903720" y="4617720"/>
            <a:ext cx="4160400" cy="1200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i="0" u="none" strike="noStrike" cap="none">
                <a:solidFill>
                  <a:srgbClr val="2E8B57"/>
                </a:solidFill>
                <a:latin typeface="Arial"/>
                <a:ea typeface="Arial"/>
                <a:cs typeface="Arial"/>
                <a:sym typeface="Arial"/>
              </a:rPr>
              <a:t>Module Code: </a:t>
            </a:r>
            <a:r>
              <a:rPr lang="en-US" sz="1400" b="0" i="0" u="none" strike="noStrike" cap="none">
                <a:solidFill>
                  <a:schemeClr val="dk1"/>
                </a:solidFill>
                <a:latin typeface="Arial"/>
                <a:ea typeface="Arial"/>
                <a:cs typeface="Arial"/>
                <a:sym typeface="Arial"/>
              </a:rPr>
              <a:t>LCHS4009</a:t>
            </a:r>
            <a:endParaRPr/>
          </a:p>
          <a:p>
            <a:pPr marL="0" marR="0" lvl="0" indent="0" algn="l" rtl="0">
              <a:spcBef>
                <a:spcPts val="0"/>
              </a:spcBef>
              <a:spcAft>
                <a:spcPts val="0"/>
              </a:spcAft>
              <a:buNone/>
            </a:pPr>
            <a:r>
              <a:rPr lang="en-US" sz="1400" b="1" i="0" u="none" strike="noStrike" cap="none">
                <a:solidFill>
                  <a:srgbClr val="2E8B57"/>
                </a:solidFill>
                <a:latin typeface="Arial"/>
                <a:ea typeface="Arial"/>
                <a:cs typeface="Arial"/>
                <a:sym typeface="Arial"/>
              </a:rPr>
              <a:t>Student Number: </a:t>
            </a:r>
            <a:r>
              <a:rPr lang="en-US" sz="1400" b="0" i="0" u="none" strike="noStrike" cap="none">
                <a:solidFill>
                  <a:schemeClr val="dk1"/>
                </a:solidFill>
                <a:latin typeface="Arial"/>
                <a:ea typeface="Arial"/>
                <a:cs typeface="Arial"/>
                <a:sym typeface="Arial"/>
              </a:rPr>
              <a:t>2512945</a:t>
            </a:r>
            <a:endParaRPr/>
          </a:p>
          <a:p>
            <a:pPr marL="0" marR="0" lvl="0" indent="0" algn="l" rtl="0">
              <a:spcBef>
                <a:spcPts val="0"/>
              </a:spcBef>
              <a:spcAft>
                <a:spcPts val="0"/>
              </a:spcAft>
              <a:buNone/>
            </a:pPr>
            <a:r>
              <a:rPr lang="en-US" sz="1400" b="1" i="0" u="none" strike="noStrike" cap="none">
                <a:solidFill>
                  <a:srgbClr val="2E8B57"/>
                </a:solidFill>
                <a:latin typeface="Arial"/>
                <a:ea typeface="Arial"/>
                <a:cs typeface="Arial"/>
                <a:sym typeface="Arial"/>
              </a:rPr>
              <a:t>Lecturer</a:t>
            </a:r>
            <a:r>
              <a:rPr lang="en-US" b="1">
                <a:solidFill>
                  <a:srgbClr val="2E8B57"/>
                </a:solidFill>
              </a:rPr>
              <a:t>  </a:t>
            </a:r>
            <a:r>
              <a:rPr lang="en-US"/>
              <a:t>Rizwan Nadim</a:t>
            </a:r>
            <a:endParaRPr/>
          </a:p>
          <a:p>
            <a:pPr marL="0" marR="0" lvl="0" indent="0" algn="l" rtl="0">
              <a:spcBef>
                <a:spcPts val="0"/>
              </a:spcBef>
              <a:spcAft>
                <a:spcPts val="0"/>
              </a:spcAft>
              <a:buNone/>
            </a:pPr>
            <a:endParaRPr sz="1600" b="0" i="0" u="none" strike="noStrike" cap="none">
              <a:solidFill>
                <a:schemeClr val="dk1"/>
              </a:solidFill>
              <a:latin typeface="Arial"/>
              <a:ea typeface="Arial"/>
              <a:cs typeface="Arial"/>
              <a:sym typeface="Arial"/>
            </a:endParaRPr>
          </a:p>
          <a:p>
            <a:pPr marL="0" marR="0" lvl="0" indent="0" algn="l" rtl="0">
              <a:spcBef>
                <a:spcPts val="0"/>
              </a:spcBef>
              <a:spcAft>
                <a:spcPts val="0"/>
              </a:spcAft>
              <a:buNone/>
            </a:pPr>
            <a:r>
              <a:rPr lang="en-US" sz="1400" b="1" i="0" u="none" strike="noStrike" cap="none">
                <a:solidFill>
                  <a:srgbClr val="2E8B57"/>
                </a:solidFill>
                <a:latin typeface="Arial"/>
                <a:ea typeface="Arial"/>
                <a:cs typeface="Arial"/>
                <a:sym typeface="Arial"/>
              </a:rPr>
              <a:t>Presentation Date: </a:t>
            </a:r>
            <a:r>
              <a:rPr lang="en-US" sz="1400" b="0" i="0" u="none" strike="noStrike" cap="none">
                <a:solidFill>
                  <a:schemeClr val="dk1"/>
                </a:solidFill>
                <a:latin typeface="Arial"/>
                <a:ea typeface="Arial"/>
                <a:cs typeface="Arial"/>
                <a:sym typeface="Arial"/>
              </a:rPr>
              <a:t>19</a:t>
            </a:r>
            <a:r>
              <a:rPr lang="en-US" sz="1400" b="0" i="0" u="none" strike="noStrike" cap="none" baseline="30000">
                <a:solidFill>
                  <a:schemeClr val="dk1"/>
                </a:solidFill>
                <a:latin typeface="Arial"/>
                <a:ea typeface="Arial"/>
                <a:cs typeface="Arial"/>
                <a:sym typeface="Arial"/>
              </a:rPr>
              <a:t>th</a:t>
            </a:r>
            <a:r>
              <a:rPr lang="en-US" sz="1400" b="0" i="0" u="none" strike="noStrike" cap="none">
                <a:solidFill>
                  <a:schemeClr val="dk1"/>
                </a:solidFill>
                <a:latin typeface="Arial"/>
                <a:ea typeface="Arial"/>
                <a:cs typeface="Arial"/>
                <a:sym typeface="Arial"/>
              </a:rPr>
              <a:t> October 2026</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12"/>
        <p:cNvGrpSpPr/>
        <p:nvPr/>
      </p:nvGrpSpPr>
      <p:grpSpPr>
        <a:xfrm>
          <a:off x="0" y="0"/>
          <a:ext cx="0" cy="0"/>
          <a:chOff x="0" y="0"/>
          <a:chExt cx="0" cy="0"/>
        </a:xfrm>
      </p:grpSpPr>
      <p:sp>
        <p:nvSpPr>
          <p:cNvPr id="113" name="Google Shape;113;p2"/>
          <p:cNvSpPr txBox="1">
            <a:spLocks noGrp="1"/>
          </p:cNvSpPr>
          <p:nvPr>
            <p:ph type="title"/>
          </p:nvPr>
        </p:nvSpPr>
        <p:spPr>
          <a:xfrm>
            <a:off x="932688" y="274320"/>
            <a:ext cx="9262872" cy="713232"/>
          </a:xfrm>
          <a:prstGeom prst="rect">
            <a:avLst/>
          </a:prstGeom>
          <a:noFill/>
          <a:ln>
            <a:noFill/>
          </a:ln>
        </p:spPr>
        <p:txBody>
          <a:bodyPr spcFirstLastPara="1" wrap="square" lIns="0" tIns="0" rIns="0" bIns="0" anchor="ctr" anchorCtr="0">
            <a:normAutofit/>
          </a:bodyPr>
          <a:lstStyle/>
          <a:p>
            <a:pPr marL="0" lvl="0" indent="0" algn="l" rtl="0">
              <a:lnSpc>
                <a:spcPct val="80000"/>
              </a:lnSpc>
              <a:spcBef>
                <a:spcPts val="0"/>
              </a:spcBef>
              <a:spcAft>
                <a:spcPts val="0"/>
              </a:spcAft>
              <a:buClr>
                <a:srgbClr val="1F5A3A"/>
              </a:buClr>
              <a:buSzPts val="2800"/>
              <a:buFont typeface="Arial"/>
              <a:buNone/>
            </a:pPr>
            <a:r>
              <a:rPr lang="en-US" sz="2800" b="1">
                <a:solidFill>
                  <a:srgbClr val="1F5A3A"/>
                </a:solidFill>
                <a:latin typeface="Arial"/>
                <a:ea typeface="Arial"/>
                <a:cs typeface="Arial"/>
                <a:sym typeface="Arial"/>
              </a:rPr>
              <a:t>The Job I Am Applying For</a:t>
            </a:r>
            <a:endParaRPr/>
          </a:p>
        </p:txBody>
      </p:sp>
      <p:pic>
        <p:nvPicPr>
          <p:cNvPr id="114" name="Google Shape;114;p2" descr="big_hands.png"/>
          <p:cNvPicPr preferRelativeResize="0"/>
          <p:nvPr/>
        </p:nvPicPr>
        <p:blipFill rotWithShape="1">
          <a:blip r:embed="rId3">
            <a:alphaModFix/>
          </a:blip>
          <a:srcRect/>
          <a:stretch/>
        </p:blipFill>
        <p:spPr>
          <a:xfrm>
            <a:off x="8661118" y="2394901"/>
            <a:ext cx="2651760" cy="2651760"/>
          </a:xfrm>
          <a:prstGeom prst="rect">
            <a:avLst/>
          </a:prstGeom>
          <a:noFill/>
          <a:ln>
            <a:noFill/>
          </a:ln>
        </p:spPr>
      </p:pic>
      <p:sp>
        <p:nvSpPr>
          <p:cNvPr id="115" name="Google Shape;115;p2"/>
          <p:cNvSpPr txBox="1"/>
          <p:nvPr/>
        </p:nvSpPr>
        <p:spPr>
          <a:xfrm>
            <a:off x="411480" y="1188720"/>
            <a:ext cx="7863840" cy="506549"/>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600" b="1" i="0" u="none" strike="noStrike" cap="none">
                <a:solidFill>
                  <a:srgbClr val="2E8B57"/>
                </a:solidFill>
                <a:latin typeface="Arial"/>
                <a:ea typeface="Arial"/>
                <a:cs typeface="Arial"/>
                <a:sym typeface="Arial"/>
              </a:rPr>
              <a:t>Why this job: </a:t>
            </a:r>
            <a:r>
              <a:rPr lang="en-US" sz="1600" b="0" i="0" u="none" strike="noStrike" cap="none">
                <a:solidFill>
                  <a:srgbClr val="222B36"/>
                </a:solidFill>
                <a:latin typeface="Arial"/>
                <a:ea typeface="Arial"/>
                <a:cs typeface="Arial"/>
                <a:sym typeface="Arial"/>
              </a:rPr>
              <a:t>caring for my nan (Dementia Patient) showed me how much the right support changes someone’s day.</a:t>
            </a:r>
            <a:endParaRPr/>
          </a:p>
        </p:txBody>
      </p:sp>
      <p:sp>
        <p:nvSpPr>
          <p:cNvPr id="116" name="Google Shape;116;p2"/>
          <p:cNvSpPr/>
          <p:nvPr/>
        </p:nvSpPr>
        <p:spPr>
          <a:xfrm>
            <a:off x="283464" y="1965960"/>
            <a:ext cx="2606040" cy="315468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17" name="Google Shape;117;p2"/>
          <p:cNvSpPr txBox="1"/>
          <p:nvPr/>
        </p:nvSpPr>
        <p:spPr>
          <a:xfrm>
            <a:off x="448056" y="2193141"/>
            <a:ext cx="1828800" cy="240579"/>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600" b="1" i="0" u="none" strike="noStrike" cap="none">
                <a:solidFill>
                  <a:srgbClr val="2A9D8F"/>
                </a:solidFill>
                <a:latin typeface="Arial"/>
                <a:ea typeface="Arial"/>
                <a:cs typeface="Arial"/>
                <a:sym typeface="Arial"/>
              </a:rPr>
              <a:t>The job</a:t>
            </a:r>
            <a:endParaRPr/>
          </a:p>
        </p:txBody>
      </p:sp>
      <p:pic>
        <p:nvPicPr>
          <p:cNvPr id="118" name="Google Shape;118;p2" descr="clip.png"/>
          <p:cNvPicPr preferRelativeResize="0"/>
          <p:nvPr/>
        </p:nvPicPr>
        <p:blipFill rotWithShape="1">
          <a:blip r:embed="rId4">
            <a:alphaModFix/>
          </a:blip>
          <a:srcRect/>
          <a:stretch/>
        </p:blipFill>
        <p:spPr>
          <a:xfrm>
            <a:off x="2276856" y="2084831"/>
            <a:ext cx="457200" cy="457200"/>
          </a:xfrm>
          <a:prstGeom prst="rect">
            <a:avLst/>
          </a:prstGeom>
          <a:noFill/>
          <a:ln>
            <a:noFill/>
          </a:ln>
        </p:spPr>
      </p:pic>
      <p:sp>
        <p:nvSpPr>
          <p:cNvPr id="119" name="Google Shape;119;p2"/>
          <p:cNvSpPr txBox="1"/>
          <p:nvPr/>
        </p:nvSpPr>
        <p:spPr>
          <a:xfrm>
            <a:off x="448056" y="2651760"/>
            <a:ext cx="2304288" cy="1922321"/>
          </a:xfrm>
          <a:prstGeom prst="rect">
            <a:avLst/>
          </a:prstGeom>
          <a:noFill/>
          <a:ln>
            <a:noFill/>
          </a:ln>
        </p:spPr>
        <p:txBody>
          <a:bodyPr spcFirstLastPara="1" wrap="square" lIns="0" tIns="0" rIns="0" bIns="0" anchor="t" anchorCtr="0">
            <a:spAutoFit/>
          </a:bodyPr>
          <a:lstStyle/>
          <a:p>
            <a:pPr marL="285750" marR="0" lvl="0" indent="-285750" algn="l" rtl="0">
              <a:lnSpc>
                <a:spcPct val="105000"/>
              </a:lnSpc>
              <a:spcBef>
                <a:spcPts val="0"/>
              </a:spcBef>
              <a:spcAft>
                <a:spcPts val="0"/>
              </a:spcAft>
              <a:buClr>
                <a:srgbClr val="222B36"/>
              </a:buClr>
              <a:buSzPts val="1350"/>
              <a:buFont typeface="Arial"/>
              <a:buChar char="•"/>
            </a:pPr>
            <a:r>
              <a:rPr lang="en-US" sz="1350" b="0" i="0" u="none" strike="noStrike" cap="none">
                <a:solidFill>
                  <a:srgbClr val="222B36"/>
                </a:solidFill>
                <a:latin typeface="Arial"/>
                <a:ea typeface="Arial"/>
                <a:cs typeface="Arial"/>
                <a:sym typeface="Arial"/>
              </a:rPr>
              <a:t>Cygnet Willow House, Edgbaston, B17 8LS</a:t>
            </a:r>
            <a:endParaRPr/>
          </a:p>
          <a:p>
            <a:pPr marL="285750" marR="0" lvl="0" indent="-285750" algn="l" rtl="0">
              <a:lnSpc>
                <a:spcPct val="105000"/>
              </a:lnSpc>
              <a:spcBef>
                <a:spcPts val="500"/>
              </a:spcBef>
              <a:spcAft>
                <a:spcPts val="0"/>
              </a:spcAft>
              <a:buClr>
                <a:srgbClr val="222B36"/>
              </a:buClr>
              <a:buSzPts val="1350"/>
              <a:buFont typeface="Arial"/>
              <a:buChar char="•"/>
            </a:pPr>
            <a:r>
              <a:rPr lang="en-US" sz="1350" b="0" i="0" u="none" strike="noStrike" cap="none">
                <a:solidFill>
                  <a:srgbClr val="222B36"/>
                </a:solidFill>
                <a:latin typeface="Arial"/>
                <a:ea typeface="Arial"/>
                <a:cs typeface="Arial"/>
                <a:sym typeface="Arial"/>
              </a:rPr>
              <a:t>£13.15 per hour, paid breaks</a:t>
            </a:r>
            <a:endParaRPr/>
          </a:p>
          <a:p>
            <a:pPr marL="285750" marR="0" lvl="0" indent="-285750" algn="l" rtl="0">
              <a:lnSpc>
                <a:spcPct val="105000"/>
              </a:lnSpc>
              <a:spcBef>
                <a:spcPts val="500"/>
              </a:spcBef>
              <a:spcAft>
                <a:spcPts val="0"/>
              </a:spcAft>
              <a:buClr>
                <a:srgbClr val="222B36"/>
              </a:buClr>
              <a:buSzPts val="1350"/>
              <a:buFont typeface="Arial"/>
              <a:buChar char="•"/>
            </a:pPr>
            <a:r>
              <a:rPr lang="en-US" sz="1350" b="0" i="0" u="none" strike="noStrike" cap="none">
                <a:solidFill>
                  <a:srgbClr val="222B36"/>
                </a:solidFill>
                <a:latin typeface="Arial"/>
                <a:ea typeface="Arial"/>
                <a:cs typeface="Arial"/>
                <a:sym typeface="Arial"/>
              </a:rPr>
              <a:t>42 hours a week, days and nights (07:45 to 08:00)</a:t>
            </a:r>
            <a:endParaRPr/>
          </a:p>
          <a:p>
            <a:pPr marL="285750" marR="0" lvl="0" indent="-285750" algn="l" rtl="0">
              <a:lnSpc>
                <a:spcPct val="105000"/>
              </a:lnSpc>
              <a:spcBef>
                <a:spcPts val="500"/>
              </a:spcBef>
              <a:spcAft>
                <a:spcPts val="0"/>
              </a:spcAft>
              <a:buClr>
                <a:srgbClr val="222B36"/>
              </a:buClr>
              <a:buSzPts val="1350"/>
              <a:buFont typeface="Arial"/>
              <a:buChar char="•"/>
            </a:pPr>
            <a:r>
              <a:rPr lang="en-US" sz="1350" b="0" i="0" u="none" strike="noStrike" cap="none">
                <a:solidFill>
                  <a:srgbClr val="222B36"/>
                </a:solidFill>
                <a:latin typeface="Arial"/>
                <a:ea typeface="Arial"/>
                <a:cs typeface="Arial"/>
                <a:sym typeface="Arial"/>
              </a:rPr>
              <a:t>Alternate weekends</a:t>
            </a:r>
            <a:endParaRPr/>
          </a:p>
        </p:txBody>
      </p:sp>
      <p:sp>
        <p:nvSpPr>
          <p:cNvPr id="120" name="Google Shape;120;p2"/>
          <p:cNvSpPr/>
          <p:nvPr/>
        </p:nvSpPr>
        <p:spPr>
          <a:xfrm>
            <a:off x="3008376" y="1965960"/>
            <a:ext cx="2606040" cy="315468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21" name="Google Shape;121;p2"/>
          <p:cNvSpPr txBox="1"/>
          <p:nvPr/>
        </p:nvSpPr>
        <p:spPr>
          <a:xfrm>
            <a:off x="3172968" y="2193141"/>
            <a:ext cx="1828800" cy="240579"/>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600" b="1" i="0" u="none" strike="noStrike" cap="none">
                <a:solidFill>
                  <a:srgbClr val="2A9D8F"/>
                </a:solidFill>
                <a:latin typeface="Arial"/>
                <a:ea typeface="Arial"/>
                <a:cs typeface="Arial"/>
                <a:sym typeface="Arial"/>
              </a:rPr>
              <a:t>The service</a:t>
            </a:r>
            <a:endParaRPr/>
          </a:p>
        </p:txBody>
      </p:sp>
      <p:pic>
        <p:nvPicPr>
          <p:cNvPr id="122" name="Google Shape;122;p2" descr="users.png"/>
          <p:cNvPicPr preferRelativeResize="0"/>
          <p:nvPr/>
        </p:nvPicPr>
        <p:blipFill rotWithShape="1">
          <a:blip r:embed="rId5">
            <a:alphaModFix/>
          </a:blip>
          <a:srcRect/>
          <a:stretch/>
        </p:blipFill>
        <p:spPr>
          <a:xfrm>
            <a:off x="5001768" y="2084831"/>
            <a:ext cx="457200" cy="457200"/>
          </a:xfrm>
          <a:prstGeom prst="rect">
            <a:avLst/>
          </a:prstGeom>
          <a:noFill/>
          <a:ln>
            <a:noFill/>
          </a:ln>
        </p:spPr>
      </p:pic>
      <p:sp>
        <p:nvSpPr>
          <p:cNvPr id="123" name="Google Shape;123;p2"/>
          <p:cNvSpPr txBox="1"/>
          <p:nvPr/>
        </p:nvSpPr>
        <p:spPr>
          <a:xfrm>
            <a:off x="3172968" y="2651760"/>
            <a:ext cx="2304288" cy="1858201"/>
          </a:xfrm>
          <a:prstGeom prst="rect">
            <a:avLst/>
          </a:prstGeom>
          <a:noFill/>
          <a:ln>
            <a:noFill/>
          </a:ln>
        </p:spPr>
        <p:txBody>
          <a:bodyPr spcFirstLastPara="1" wrap="square" lIns="0" tIns="0" rIns="0" bIns="0" anchor="t" anchorCtr="0">
            <a:spAutoFit/>
          </a:bodyPr>
          <a:lstStyle/>
          <a:p>
            <a:pPr marL="285750" marR="0" lvl="0" indent="-285750" algn="l" rtl="0">
              <a:lnSpc>
                <a:spcPct val="105000"/>
              </a:lnSpc>
              <a:spcBef>
                <a:spcPts val="0"/>
              </a:spcBef>
              <a:spcAft>
                <a:spcPts val="0"/>
              </a:spcAft>
              <a:buClr>
                <a:srgbClr val="222B36"/>
              </a:buClr>
              <a:buSzPts val="1350"/>
              <a:buFont typeface="Arial"/>
              <a:buChar char="•"/>
            </a:pPr>
            <a:r>
              <a:rPr lang="en-US" sz="1350" b="0" i="0" u="none" strike="noStrike" cap="none">
                <a:solidFill>
                  <a:srgbClr val="222B36"/>
                </a:solidFill>
                <a:latin typeface="Arial"/>
                <a:ea typeface="Arial"/>
                <a:cs typeface="Arial"/>
                <a:sym typeface="Arial"/>
              </a:rPr>
              <a:t>Specialist residential service with nursing</a:t>
            </a:r>
            <a:endParaRPr/>
          </a:p>
          <a:p>
            <a:pPr marL="285750" marR="0" lvl="0" indent="-285750" algn="l" rtl="0">
              <a:lnSpc>
                <a:spcPct val="105000"/>
              </a:lnSpc>
              <a:spcBef>
                <a:spcPts val="500"/>
              </a:spcBef>
              <a:spcAft>
                <a:spcPts val="0"/>
              </a:spcAft>
              <a:buClr>
                <a:srgbClr val="222B36"/>
              </a:buClr>
              <a:buSzPts val="1350"/>
              <a:buFont typeface="Arial"/>
              <a:buChar char="•"/>
            </a:pPr>
            <a:r>
              <a:rPr lang="en-US" sz="1350" b="0" i="0" u="none" strike="noStrike" cap="none">
                <a:solidFill>
                  <a:srgbClr val="222B36"/>
                </a:solidFill>
                <a:latin typeface="Arial"/>
                <a:ea typeface="Arial"/>
                <a:cs typeface="Arial"/>
                <a:sym typeface="Arial"/>
              </a:rPr>
              <a:t>Adults with learning disabilities, complex needs and behaviours that may challenge</a:t>
            </a:r>
            <a:endParaRPr/>
          </a:p>
          <a:p>
            <a:pPr marL="285750" marR="0" lvl="0" indent="-285750" algn="l" rtl="0">
              <a:lnSpc>
                <a:spcPct val="105000"/>
              </a:lnSpc>
              <a:spcBef>
                <a:spcPts val="500"/>
              </a:spcBef>
              <a:spcAft>
                <a:spcPts val="0"/>
              </a:spcAft>
              <a:buClr>
                <a:srgbClr val="222B36"/>
              </a:buClr>
              <a:buSzPts val="1350"/>
              <a:buFont typeface="Arial"/>
              <a:buChar char="•"/>
            </a:pPr>
            <a:r>
              <a:rPr lang="en-US" sz="1350" b="0" i="0" u="none" strike="noStrike" cap="none">
                <a:solidFill>
                  <a:srgbClr val="222B36"/>
                </a:solidFill>
                <a:latin typeface="Arial"/>
                <a:ea typeface="Arial"/>
                <a:cs typeface="Arial"/>
                <a:sym typeface="Arial"/>
              </a:rPr>
              <a:t>Cygnet: 150 services, 10,000 staff</a:t>
            </a:r>
            <a:endParaRPr/>
          </a:p>
        </p:txBody>
      </p:sp>
      <p:sp>
        <p:nvSpPr>
          <p:cNvPr id="124" name="Google Shape;124;p2"/>
          <p:cNvSpPr/>
          <p:nvPr/>
        </p:nvSpPr>
        <p:spPr>
          <a:xfrm>
            <a:off x="5733288" y="1965960"/>
            <a:ext cx="2606040" cy="315468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sp>
        <p:nvSpPr>
          <p:cNvPr id="125" name="Google Shape;125;p2"/>
          <p:cNvSpPr txBox="1"/>
          <p:nvPr/>
        </p:nvSpPr>
        <p:spPr>
          <a:xfrm>
            <a:off x="5897879" y="2193141"/>
            <a:ext cx="1828800" cy="240579"/>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600" b="1" i="0" u="none" strike="noStrike" cap="none">
                <a:solidFill>
                  <a:srgbClr val="2A9D8F"/>
                </a:solidFill>
                <a:latin typeface="Arial"/>
                <a:ea typeface="Arial"/>
                <a:cs typeface="Arial"/>
                <a:sym typeface="Arial"/>
              </a:rPr>
              <a:t>Requirements</a:t>
            </a:r>
            <a:endParaRPr/>
          </a:p>
        </p:txBody>
      </p:sp>
      <p:pic>
        <p:nvPicPr>
          <p:cNvPr id="126" name="Google Shape;126;p2" descr="check.png"/>
          <p:cNvPicPr preferRelativeResize="0"/>
          <p:nvPr/>
        </p:nvPicPr>
        <p:blipFill rotWithShape="1">
          <a:blip r:embed="rId6">
            <a:alphaModFix/>
          </a:blip>
          <a:srcRect/>
          <a:stretch/>
        </p:blipFill>
        <p:spPr>
          <a:xfrm>
            <a:off x="7726679" y="2084831"/>
            <a:ext cx="457200" cy="457200"/>
          </a:xfrm>
          <a:prstGeom prst="rect">
            <a:avLst/>
          </a:prstGeom>
          <a:noFill/>
          <a:ln>
            <a:noFill/>
          </a:ln>
        </p:spPr>
      </p:pic>
      <p:sp>
        <p:nvSpPr>
          <p:cNvPr id="127" name="Google Shape;127;p2"/>
          <p:cNvSpPr txBox="1"/>
          <p:nvPr/>
        </p:nvSpPr>
        <p:spPr>
          <a:xfrm>
            <a:off x="5897879" y="2651760"/>
            <a:ext cx="2304288" cy="2358594"/>
          </a:xfrm>
          <a:prstGeom prst="rect">
            <a:avLst/>
          </a:prstGeom>
          <a:noFill/>
          <a:ln>
            <a:noFill/>
          </a:ln>
        </p:spPr>
        <p:txBody>
          <a:bodyPr spcFirstLastPara="1" wrap="square" lIns="0" tIns="0" rIns="0" bIns="0" anchor="t" anchorCtr="0">
            <a:spAutoFit/>
          </a:bodyPr>
          <a:lstStyle/>
          <a:p>
            <a:pPr marL="285750" marR="0" lvl="0" indent="-285750" algn="l" rtl="0">
              <a:lnSpc>
                <a:spcPct val="105000"/>
              </a:lnSpc>
              <a:spcBef>
                <a:spcPts val="0"/>
              </a:spcBef>
              <a:spcAft>
                <a:spcPts val="0"/>
              </a:spcAft>
              <a:buClr>
                <a:srgbClr val="222B36"/>
              </a:buClr>
              <a:buSzPts val="1350"/>
              <a:buFont typeface="Arial"/>
              <a:buChar char="•"/>
            </a:pPr>
            <a:r>
              <a:rPr lang="en-US" sz="1350" b="0" i="0" u="none" strike="noStrike" cap="none">
                <a:solidFill>
                  <a:srgbClr val="222B36"/>
                </a:solidFill>
                <a:latin typeface="Arial"/>
                <a:ea typeface="Arial"/>
                <a:cs typeface="Arial"/>
                <a:sym typeface="Arial"/>
              </a:rPr>
              <a:t>1+ year in a support setting with learning disabilities and mental health</a:t>
            </a:r>
            <a:endParaRPr/>
          </a:p>
          <a:p>
            <a:pPr marL="285750" marR="0" lvl="0" indent="-285750" algn="l" rtl="0">
              <a:lnSpc>
                <a:spcPct val="105000"/>
              </a:lnSpc>
              <a:spcBef>
                <a:spcPts val="500"/>
              </a:spcBef>
              <a:spcAft>
                <a:spcPts val="0"/>
              </a:spcAft>
              <a:buClr>
                <a:srgbClr val="222B36"/>
              </a:buClr>
              <a:buSzPts val="1350"/>
              <a:buFont typeface="Arial"/>
              <a:buChar char="•"/>
            </a:pPr>
            <a:r>
              <a:rPr lang="en-US" sz="1350" b="0" i="0" u="none" strike="noStrike" cap="none">
                <a:solidFill>
                  <a:srgbClr val="222B36"/>
                </a:solidFill>
                <a:latin typeface="Arial"/>
                <a:ea typeface="Arial"/>
                <a:cs typeface="Arial"/>
                <a:sym typeface="Arial"/>
              </a:rPr>
              <a:t>Excellent communicator and team player</a:t>
            </a:r>
            <a:endParaRPr/>
          </a:p>
          <a:p>
            <a:pPr marL="285750" marR="0" lvl="0" indent="-285750" algn="l" rtl="0">
              <a:lnSpc>
                <a:spcPct val="105000"/>
              </a:lnSpc>
              <a:spcBef>
                <a:spcPts val="500"/>
              </a:spcBef>
              <a:spcAft>
                <a:spcPts val="0"/>
              </a:spcAft>
              <a:buClr>
                <a:srgbClr val="222B36"/>
              </a:buClr>
              <a:buSzPts val="1350"/>
              <a:buFont typeface="Arial"/>
              <a:buChar char="•"/>
            </a:pPr>
            <a:r>
              <a:rPr lang="en-US" sz="1350" b="0" i="0" u="none" strike="noStrike" cap="none">
                <a:solidFill>
                  <a:srgbClr val="222B36"/>
                </a:solidFill>
                <a:latin typeface="Arial"/>
                <a:ea typeface="Arial"/>
                <a:cs typeface="Arial"/>
                <a:sym typeface="Arial"/>
              </a:rPr>
              <a:t>Enhanced DBS check (free)</a:t>
            </a:r>
            <a:endParaRPr/>
          </a:p>
          <a:p>
            <a:pPr marL="285750" marR="0" lvl="0" indent="-285750" algn="l" rtl="0">
              <a:lnSpc>
                <a:spcPct val="105000"/>
              </a:lnSpc>
              <a:spcBef>
                <a:spcPts val="500"/>
              </a:spcBef>
              <a:spcAft>
                <a:spcPts val="0"/>
              </a:spcAft>
              <a:buClr>
                <a:srgbClr val="222B36"/>
              </a:buClr>
              <a:buSzPts val="1350"/>
              <a:buFont typeface="Arial"/>
              <a:buChar char="•"/>
            </a:pPr>
            <a:r>
              <a:rPr lang="en-US" sz="1350" b="0" i="0" u="none" strike="noStrike" cap="none">
                <a:solidFill>
                  <a:srgbClr val="222B36"/>
                </a:solidFill>
                <a:latin typeface="Arial"/>
                <a:ea typeface="Arial"/>
                <a:cs typeface="Arial"/>
                <a:sym typeface="Arial"/>
              </a:rPr>
              <a:t>Full paid training and induction</a:t>
            </a:r>
            <a:endParaRPr/>
          </a:p>
        </p:txBody>
      </p:sp>
      <p:sp>
        <p:nvSpPr>
          <p:cNvPr id="128" name="Google Shape;128;p2"/>
          <p:cNvSpPr txBox="1"/>
          <p:nvPr/>
        </p:nvSpPr>
        <p:spPr>
          <a:xfrm>
            <a:off x="283464" y="5257800"/>
            <a:ext cx="8046720" cy="165430"/>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100" b="0" i="1" u="none" strike="noStrike" cap="none">
                <a:solidFill>
                  <a:srgbClr val="222B36"/>
                </a:solidFill>
                <a:latin typeface="Arial"/>
                <a:ea typeface="Arial"/>
                <a:cs typeface="Arial"/>
                <a:sym typeface="Arial"/>
              </a:rPr>
              <a:t>Source: Cygnet Health Care (2026).</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3"/>
          <p:cNvSpPr txBox="1"/>
          <p:nvPr/>
        </p:nvSpPr>
        <p:spPr>
          <a:xfrm>
            <a:off x="457200" y="420397"/>
            <a:ext cx="9692640" cy="42107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2800" b="1" i="0" u="none" strike="noStrike" cap="none">
                <a:solidFill>
                  <a:srgbClr val="1F5A3A"/>
                </a:solidFill>
                <a:latin typeface="Arial"/>
                <a:ea typeface="Arial"/>
                <a:cs typeface="Arial"/>
                <a:sym typeface="Arial"/>
              </a:rPr>
              <a:t>What the Employer Is Looking For</a:t>
            </a:r>
            <a:endParaRPr/>
          </a:p>
        </p:txBody>
      </p:sp>
      <p:sp>
        <p:nvSpPr>
          <p:cNvPr id="134" name="Google Shape;134;p3"/>
          <p:cNvSpPr txBox="1"/>
          <p:nvPr/>
        </p:nvSpPr>
        <p:spPr>
          <a:xfrm>
            <a:off x="640080" y="1143000"/>
            <a:ext cx="9144000" cy="255647"/>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700" b="1" i="0" u="none" strike="noStrike" cap="none">
                <a:solidFill>
                  <a:srgbClr val="2E8B57"/>
                </a:solidFill>
                <a:latin typeface="Arial"/>
                <a:ea typeface="Arial"/>
                <a:cs typeface="Arial"/>
                <a:sym typeface="Arial"/>
              </a:rPr>
              <a:t>Day to day, I would be:</a:t>
            </a:r>
            <a:endParaRPr/>
          </a:p>
        </p:txBody>
      </p:sp>
      <p:sp>
        <p:nvSpPr>
          <p:cNvPr id="135" name="Google Shape;135;p3"/>
          <p:cNvSpPr txBox="1"/>
          <p:nvPr/>
        </p:nvSpPr>
        <p:spPr>
          <a:xfrm>
            <a:off x="640080" y="1554480"/>
            <a:ext cx="4754880" cy="812915"/>
          </a:xfrm>
          <a:prstGeom prst="rect">
            <a:avLst/>
          </a:prstGeom>
          <a:noFill/>
          <a:ln>
            <a:noFill/>
          </a:ln>
        </p:spPr>
        <p:txBody>
          <a:bodyPr spcFirstLastPara="1" wrap="square" lIns="0" tIns="0" rIns="0" bIns="0" anchor="t" anchorCtr="0">
            <a:spAutoFit/>
          </a:bodyPr>
          <a:lstStyle/>
          <a:p>
            <a:pPr marL="285750" marR="0" lvl="0" indent="-285750" algn="l" rtl="0">
              <a:lnSpc>
                <a:spcPct val="105000"/>
              </a:lnSpc>
              <a:spcBef>
                <a:spcPts val="0"/>
              </a:spcBef>
              <a:spcAft>
                <a:spcPts val="0"/>
              </a:spcAft>
              <a:buClr>
                <a:srgbClr val="222B36"/>
              </a:buClr>
              <a:buSzPts val="1500"/>
              <a:buFont typeface="Arial"/>
              <a:buChar char="•"/>
            </a:pPr>
            <a:r>
              <a:rPr lang="en-US" sz="1500" b="0" i="0" u="none" strike="noStrike" cap="none">
                <a:solidFill>
                  <a:srgbClr val="222B36"/>
                </a:solidFill>
                <a:latin typeface="Arial"/>
                <a:ea typeface="Arial"/>
                <a:cs typeface="Arial"/>
                <a:sym typeface="Arial"/>
              </a:rPr>
              <a:t>Giving physical and emotional support</a:t>
            </a:r>
            <a:endParaRPr/>
          </a:p>
          <a:p>
            <a:pPr marL="285750" marR="0" lvl="0" indent="-285750" algn="l" rtl="0">
              <a:lnSpc>
                <a:spcPct val="105000"/>
              </a:lnSpc>
              <a:spcBef>
                <a:spcPts val="400"/>
              </a:spcBef>
              <a:spcAft>
                <a:spcPts val="0"/>
              </a:spcAft>
              <a:buClr>
                <a:srgbClr val="222B36"/>
              </a:buClr>
              <a:buSzPts val="1500"/>
              <a:buFont typeface="Arial"/>
              <a:buChar char="•"/>
            </a:pPr>
            <a:r>
              <a:rPr lang="en-US" sz="1500" b="0" i="0" u="none" strike="noStrike" cap="none">
                <a:solidFill>
                  <a:srgbClr val="222B36"/>
                </a:solidFill>
                <a:latin typeface="Arial"/>
                <a:ea typeface="Arial"/>
                <a:cs typeface="Arial"/>
                <a:sym typeface="Arial"/>
              </a:rPr>
              <a:t>Learning each person’s specific needs</a:t>
            </a:r>
            <a:endParaRPr/>
          </a:p>
          <a:p>
            <a:pPr marL="285750" marR="0" lvl="0" indent="-285750" algn="l" rtl="0">
              <a:lnSpc>
                <a:spcPct val="105000"/>
              </a:lnSpc>
              <a:spcBef>
                <a:spcPts val="400"/>
              </a:spcBef>
              <a:spcAft>
                <a:spcPts val="0"/>
              </a:spcAft>
              <a:buClr>
                <a:srgbClr val="222B36"/>
              </a:buClr>
              <a:buSzPts val="1500"/>
              <a:buFont typeface="Arial"/>
              <a:buChar char="•"/>
            </a:pPr>
            <a:r>
              <a:rPr lang="en-US" sz="1500" b="0" i="0" u="none" strike="noStrike" cap="none">
                <a:solidFill>
                  <a:srgbClr val="222B36"/>
                </a:solidFill>
                <a:latin typeface="Arial"/>
                <a:ea typeface="Arial"/>
                <a:cs typeface="Arial"/>
                <a:sym typeface="Arial"/>
              </a:rPr>
              <a:t>Helping with medical and welfare needs</a:t>
            </a:r>
            <a:endParaRPr/>
          </a:p>
        </p:txBody>
      </p:sp>
      <p:sp>
        <p:nvSpPr>
          <p:cNvPr id="136" name="Google Shape;136;p3"/>
          <p:cNvSpPr txBox="1"/>
          <p:nvPr/>
        </p:nvSpPr>
        <p:spPr>
          <a:xfrm>
            <a:off x="5486400" y="1554480"/>
            <a:ext cx="5120640" cy="812915"/>
          </a:xfrm>
          <a:prstGeom prst="rect">
            <a:avLst/>
          </a:prstGeom>
          <a:noFill/>
          <a:ln>
            <a:noFill/>
          </a:ln>
        </p:spPr>
        <p:txBody>
          <a:bodyPr spcFirstLastPara="1" wrap="square" lIns="0" tIns="0" rIns="0" bIns="0" anchor="t" anchorCtr="0">
            <a:spAutoFit/>
          </a:bodyPr>
          <a:lstStyle/>
          <a:p>
            <a:pPr marL="285750" marR="0" lvl="0" indent="-285750" algn="l" rtl="0">
              <a:lnSpc>
                <a:spcPct val="105000"/>
              </a:lnSpc>
              <a:spcBef>
                <a:spcPts val="0"/>
              </a:spcBef>
              <a:spcAft>
                <a:spcPts val="0"/>
              </a:spcAft>
              <a:buClr>
                <a:srgbClr val="222B36"/>
              </a:buClr>
              <a:buSzPts val="1500"/>
              <a:buFont typeface="Arial"/>
              <a:buChar char="•"/>
            </a:pPr>
            <a:r>
              <a:rPr lang="en-US" sz="1500" b="0" i="0" u="none" strike="noStrike" cap="none">
                <a:solidFill>
                  <a:srgbClr val="222B36"/>
                </a:solidFill>
                <a:latin typeface="Arial"/>
                <a:ea typeface="Arial"/>
                <a:cs typeface="Arial"/>
                <a:sym typeface="Arial"/>
              </a:rPr>
              <a:t>Reporting on medical and welfare needs</a:t>
            </a:r>
            <a:endParaRPr/>
          </a:p>
          <a:p>
            <a:pPr marL="285750" marR="0" lvl="0" indent="-285750" algn="l" rtl="0">
              <a:lnSpc>
                <a:spcPct val="105000"/>
              </a:lnSpc>
              <a:spcBef>
                <a:spcPts val="400"/>
              </a:spcBef>
              <a:spcAft>
                <a:spcPts val="0"/>
              </a:spcAft>
              <a:buClr>
                <a:srgbClr val="222B36"/>
              </a:buClr>
              <a:buSzPts val="1500"/>
              <a:buFont typeface="Arial"/>
              <a:buChar char="•"/>
            </a:pPr>
            <a:r>
              <a:rPr lang="en-US" sz="1500" b="0" i="0" u="none" strike="noStrike" cap="none">
                <a:solidFill>
                  <a:srgbClr val="222B36"/>
                </a:solidFill>
                <a:latin typeface="Arial"/>
                <a:ea typeface="Arial"/>
                <a:cs typeface="Arial"/>
                <a:sym typeface="Arial"/>
              </a:rPr>
              <a:t>Safeguarding everyone in my care</a:t>
            </a:r>
            <a:endParaRPr/>
          </a:p>
          <a:p>
            <a:pPr marL="285750" marR="0" lvl="0" indent="-285750" algn="l" rtl="0">
              <a:lnSpc>
                <a:spcPct val="105000"/>
              </a:lnSpc>
              <a:spcBef>
                <a:spcPts val="400"/>
              </a:spcBef>
              <a:spcAft>
                <a:spcPts val="0"/>
              </a:spcAft>
              <a:buClr>
                <a:srgbClr val="222B36"/>
              </a:buClr>
              <a:buSzPts val="1500"/>
              <a:buFont typeface="Arial"/>
              <a:buChar char="•"/>
            </a:pPr>
            <a:r>
              <a:rPr lang="en-US" sz="1500" b="0" i="0" u="none" strike="noStrike" cap="none">
                <a:solidFill>
                  <a:srgbClr val="222B36"/>
                </a:solidFill>
                <a:latin typeface="Arial"/>
                <a:ea typeface="Arial"/>
                <a:cs typeface="Arial"/>
                <a:sym typeface="Arial"/>
              </a:rPr>
              <a:t>Keeping a safe, clean environment</a:t>
            </a:r>
            <a:endParaRPr/>
          </a:p>
        </p:txBody>
      </p:sp>
      <p:sp>
        <p:nvSpPr>
          <p:cNvPr id="137" name="Google Shape;137;p3"/>
          <p:cNvSpPr/>
          <p:nvPr/>
        </p:nvSpPr>
        <p:spPr>
          <a:xfrm>
            <a:off x="502920" y="3017520"/>
            <a:ext cx="1920240" cy="228600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38" name="Google Shape;138;p3" descr="star.png"/>
          <p:cNvPicPr preferRelativeResize="0"/>
          <p:nvPr/>
        </p:nvPicPr>
        <p:blipFill rotWithShape="1">
          <a:blip r:embed="rId3">
            <a:alphaModFix/>
          </a:blip>
          <a:srcRect/>
          <a:stretch/>
        </p:blipFill>
        <p:spPr>
          <a:xfrm>
            <a:off x="1143000" y="3108960"/>
            <a:ext cx="640080" cy="640080"/>
          </a:xfrm>
          <a:prstGeom prst="rect">
            <a:avLst/>
          </a:prstGeom>
          <a:noFill/>
          <a:ln>
            <a:noFill/>
          </a:ln>
        </p:spPr>
      </p:pic>
      <p:sp>
        <p:nvSpPr>
          <p:cNvPr id="139" name="Google Shape;139;p3"/>
          <p:cNvSpPr txBox="1"/>
          <p:nvPr/>
        </p:nvSpPr>
        <p:spPr>
          <a:xfrm>
            <a:off x="594360" y="3933432"/>
            <a:ext cx="1737360" cy="225575"/>
          </a:xfrm>
          <a:prstGeom prst="rect">
            <a:avLst/>
          </a:prstGeom>
          <a:noFill/>
          <a:ln>
            <a:noFill/>
          </a:ln>
        </p:spPr>
        <p:txBody>
          <a:bodyPr spcFirstLastPara="1" wrap="square" lIns="0" tIns="0" rIns="0" bIns="0" anchor="ctr" anchorCtr="0">
            <a:spAutoFit/>
          </a:bodyPr>
          <a:lstStyle/>
          <a:p>
            <a:pPr marL="0" marR="0" lvl="0" indent="0" algn="ctr" rtl="0">
              <a:lnSpc>
                <a:spcPct val="105000"/>
              </a:lnSpc>
              <a:spcBef>
                <a:spcPts val="0"/>
              </a:spcBef>
              <a:spcAft>
                <a:spcPts val="0"/>
              </a:spcAft>
              <a:buNone/>
            </a:pPr>
            <a:r>
              <a:rPr lang="en-US" sz="1500" b="1" i="0" u="none" strike="noStrike" cap="none">
                <a:solidFill>
                  <a:srgbClr val="1F5A3A"/>
                </a:solidFill>
                <a:latin typeface="Arial"/>
                <a:ea typeface="Arial"/>
                <a:cs typeface="Arial"/>
                <a:sym typeface="Arial"/>
              </a:rPr>
              <a:t>Driven</a:t>
            </a:r>
            <a:endParaRPr/>
          </a:p>
        </p:txBody>
      </p:sp>
      <p:sp>
        <p:nvSpPr>
          <p:cNvPr id="140" name="Google Shape;140;p3"/>
          <p:cNvSpPr txBox="1"/>
          <p:nvPr/>
        </p:nvSpPr>
        <p:spPr>
          <a:xfrm>
            <a:off x="640080" y="4297680"/>
            <a:ext cx="1645920" cy="405560"/>
          </a:xfrm>
          <a:prstGeom prst="rect">
            <a:avLst/>
          </a:prstGeom>
          <a:noFill/>
          <a:ln>
            <a:noFill/>
          </a:ln>
        </p:spPr>
        <p:txBody>
          <a:bodyPr spcFirstLastPara="1" wrap="square" lIns="0" tIns="0" rIns="0" bIns="0" anchor="t" anchorCtr="0">
            <a:spAutoFit/>
          </a:bodyPr>
          <a:lstStyle/>
          <a:p>
            <a:pPr marL="0" marR="0" lvl="0" indent="0" algn="ctr" rtl="0">
              <a:lnSpc>
                <a:spcPct val="105000"/>
              </a:lnSpc>
              <a:spcBef>
                <a:spcPts val="0"/>
              </a:spcBef>
              <a:spcAft>
                <a:spcPts val="0"/>
              </a:spcAft>
              <a:buNone/>
            </a:pPr>
            <a:r>
              <a:rPr lang="en-US" sz="1300" b="0" i="0" u="none" strike="noStrike" cap="none">
                <a:solidFill>
                  <a:srgbClr val="222B36"/>
                </a:solidFill>
                <a:latin typeface="Arial"/>
                <a:ea typeface="Arial"/>
                <a:cs typeface="Arial"/>
                <a:sym typeface="Arial"/>
              </a:rPr>
              <a:t>A real wish to make a difference</a:t>
            </a:r>
            <a:endParaRPr/>
          </a:p>
        </p:txBody>
      </p:sp>
      <p:sp>
        <p:nvSpPr>
          <p:cNvPr id="141" name="Google Shape;141;p3"/>
          <p:cNvSpPr/>
          <p:nvPr/>
        </p:nvSpPr>
        <p:spPr>
          <a:xfrm>
            <a:off x="2624328" y="3017520"/>
            <a:ext cx="1920240" cy="228600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42" name="Google Shape;142;p3" descr="hourglass.png"/>
          <p:cNvPicPr preferRelativeResize="0"/>
          <p:nvPr/>
        </p:nvPicPr>
        <p:blipFill rotWithShape="1">
          <a:blip r:embed="rId4">
            <a:alphaModFix/>
          </a:blip>
          <a:srcRect/>
          <a:stretch/>
        </p:blipFill>
        <p:spPr>
          <a:xfrm>
            <a:off x="3264408" y="3108960"/>
            <a:ext cx="640080" cy="640080"/>
          </a:xfrm>
          <a:prstGeom prst="rect">
            <a:avLst/>
          </a:prstGeom>
          <a:noFill/>
          <a:ln>
            <a:noFill/>
          </a:ln>
        </p:spPr>
      </p:pic>
      <p:sp>
        <p:nvSpPr>
          <p:cNvPr id="143" name="Google Shape;143;p3"/>
          <p:cNvSpPr txBox="1"/>
          <p:nvPr/>
        </p:nvSpPr>
        <p:spPr>
          <a:xfrm>
            <a:off x="2715768" y="3933432"/>
            <a:ext cx="1737360" cy="225575"/>
          </a:xfrm>
          <a:prstGeom prst="rect">
            <a:avLst/>
          </a:prstGeom>
          <a:noFill/>
          <a:ln>
            <a:noFill/>
          </a:ln>
        </p:spPr>
        <p:txBody>
          <a:bodyPr spcFirstLastPara="1" wrap="square" lIns="0" tIns="0" rIns="0" bIns="0" anchor="ctr" anchorCtr="0">
            <a:spAutoFit/>
          </a:bodyPr>
          <a:lstStyle/>
          <a:p>
            <a:pPr marL="0" marR="0" lvl="0" indent="0" algn="ctr" rtl="0">
              <a:lnSpc>
                <a:spcPct val="105000"/>
              </a:lnSpc>
              <a:spcBef>
                <a:spcPts val="0"/>
              </a:spcBef>
              <a:spcAft>
                <a:spcPts val="0"/>
              </a:spcAft>
              <a:buNone/>
            </a:pPr>
            <a:r>
              <a:rPr lang="en-US" sz="1500" b="1" i="0" u="none" strike="noStrike" cap="none">
                <a:solidFill>
                  <a:srgbClr val="1F5A3A"/>
                </a:solidFill>
                <a:latin typeface="Arial"/>
                <a:ea typeface="Arial"/>
                <a:cs typeface="Arial"/>
                <a:sym typeface="Arial"/>
              </a:rPr>
              <a:t>Experienced</a:t>
            </a:r>
            <a:endParaRPr/>
          </a:p>
        </p:txBody>
      </p:sp>
      <p:sp>
        <p:nvSpPr>
          <p:cNvPr id="144" name="Google Shape;144;p3"/>
          <p:cNvSpPr txBox="1"/>
          <p:nvPr/>
        </p:nvSpPr>
        <p:spPr>
          <a:xfrm>
            <a:off x="2761488" y="4297680"/>
            <a:ext cx="1645920" cy="615618"/>
          </a:xfrm>
          <a:prstGeom prst="rect">
            <a:avLst/>
          </a:prstGeom>
          <a:noFill/>
          <a:ln>
            <a:noFill/>
          </a:ln>
        </p:spPr>
        <p:txBody>
          <a:bodyPr spcFirstLastPara="1" wrap="square" lIns="0" tIns="0" rIns="0" bIns="0" anchor="t" anchorCtr="0">
            <a:spAutoFit/>
          </a:bodyPr>
          <a:lstStyle/>
          <a:p>
            <a:pPr marL="0" marR="0" lvl="0" indent="0" algn="ctr" rtl="0">
              <a:lnSpc>
                <a:spcPct val="105000"/>
              </a:lnSpc>
              <a:spcBef>
                <a:spcPts val="0"/>
              </a:spcBef>
              <a:spcAft>
                <a:spcPts val="0"/>
              </a:spcAft>
              <a:buNone/>
            </a:pPr>
            <a:r>
              <a:rPr lang="en-US" sz="1300" b="0" i="0" u="none" strike="noStrike" cap="none">
                <a:solidFill>
                  <a:srgbClr val="222B36"/>
                </a:solidFill>
                <a:latin typeface="Arial"/>
                <a:ea typeface="Arial"/>
                <a:cs typeface="Arial"/>
                <a:sym typeface="Arial"/>
              </a:rPr>
              <a:t>1+ year in learning disability and mental health support</a:t>
            </a:r>
            <a:endParaRPr/>
          </a:p>
        </p:txBody>
      </p:sp>
      <p:sp>
        <p:nvSpPr>
          <p:cNvPr id="145" name="Google Shape;145;p3"/>
          <p:cNvSpPr/>
          <p:nvPr/>
        </p:nvSpPr>
        <p:spPr>
          <a:xfrm>
            <a:off x="4745736" y="3017520"/>
            <a:ext cx="1920240" cy="228600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46" name="Google Shape;146;p3" descr="chat.png"/>
          <p:cNvPicPr preferRelativeResize="0"/>
          <p:nvPr/>
        </p:nvPicPr>
        <p:blipFill rotWithShape="1">
          <a:blip r:embed="rId5">
            <a:alphaModFix/>
          </a:blip>
          <a:srcRect/>
          <a:stretch/>
        </p:blipFill>
        <p:spPr>
          <a:xfrm>
            <a:off x="5385816" y="3108960"/>
            <a:ext cx="640080" cy="640080"/>
          </a:xfrm>
          <a:prstGeom prst="rect">
            <a:avLst/>
          </a:prstGeom>
          <a:noFill/>
          <a:ln>
            <a:noFill/>
          </a:ln>
        </p:spPr>
      </p:pic>
      <p:sp>
        <p:nvSpPr>
          <p:cNvPr id="147" name="Google Shape;147;p3"/>
          <p:cNvSpPr txBox="1"/>
          <p:nvPr/>
        </p:nvSpPr>
        <p:spPr>
          <a:xfrm>
            <a:off x="4837175" y="3933432"/>
            <a:ext cx="1737360" cy="225575"/>
          </a:xfrm>
          <a:prstGeom prst="rect">
            <a:avLst/>
          </a:prstGeom>
          <a:noFill/>
          <a:ln>
            <a:noFill/>
          </a:ln>
        </p:spPr>
        <p:txBody>
          <a:bodyPr spcFirstLastPara="1" wrap="square" lIns="0" tIns="0" rIns="0" bIns="0" anchor="ctr" anchorCtr="0">
            <a:spAutoFit/>
          </a:bodyPr>
          <a:lstStyle/>
          <a:p>
            <a:pPr marL="0" marR="0" lvl="0" indent="0" algn="ctr" rtl="0">
              <a:lnSpc>
                <a:spcPct val="105000"/>
              </a:lnSpc>
              <a:spcBef>
                <a:spcPts val="0"/>
              </a:spcBef>
              <a:spcAft>
                <a:spcPts val="0"/>
              </a:spcAft>
              <a:buNone/>
            </a:pPr>
            <a:r>
              <a:rPr lang="en-US" sz="1500" b="1" i="0" u="none" strike="noStrike" cap="none">
                <a:solidFill>
                  <a:srgbClr val="1F5A3A"/>
                </a:solidFill>
                <a:latin typeface="Arial"/>
                <a:ea typeface="Arial"/>
                <a:cs typeface="Arial"/>
                <a:sym typeface="Arial"/>
              </a:rPr>
              <a:t>Communicator</a:t>
            </a:r>
            <a:endParaRPr/>
          </a:p>
        </p:txBody>
      </p:sp>
      <p:sp>
        <p:nvSpPr>
          <p:cNvPr id="148" name="Google Shape;148;p3"/>
          <p:cNvSpPr txBox="1"/>
          <p:nvPr/>
        </p:nvSpPr>
        <p:spPr>
          <a:xfrm>
            <a:off x="4882896" y="4297680"/>
            <a:ext cx="1645920" cy="615618"/>
          </a:xfrm>
          <a:prstGeom prst="rect">
            <a:avLst/>
          </a:prstGeom>
          <a:noFill/>
          <a:ln>
            <a:noFill/>
          </a:ln>
        </p:spPr>
        <p:txBody>
          <a:bodyPr spcFirstLastPara="1" wrap="square" lIns="0" tIns="0" rIns="0" bIns="0" anchor="t" anchorCtr="0">
            <a:spAutoFit/>
          </a:bodyPr>
          <a:lstStyle/>
          <a:p>
            <a:pPr marL="0" marR="0" lvl="0" indent="0" algn="ctr" rtl="0">
              <a:lnSpc>
                <a:spcPct val="105000"/>
              </a:lnSpc>
              <a:spcBef>
                <a:spcPts val="0"/>
              </a:spcBef>
              <a:spcAft>
                <a:spcPts val="0"/>
              </a:spcAft>
              <a:buNone/>
            </a:pPr>
            <a:r>
              <a:rPr lang="en-US" sz="1300" b="0" i="0" u="none" strike="noStrike" cap="none">
                <a:solidFill>
                  <a:srgbClr val="222B36"/>
                </a:solidFill>
                <a:latin typeface="Arial"/>
                <a:ea typeface="Arial"/>
                <a:cs typeface="Arial"/>
                <a:sym typeface="Arial"/>
              </a:rPr>
              <a:t>Excellent communicator and team player</a:t>
            </a:r>
            <a:endParaRPr/>
          </a:p>
        </p:txBody>
      </p:sp>
      <p:sp>
        <p:nvSpPr>
          <p:cNvPr id="149" name="Google Shape;149;p3"/>
          <p:cNvSpPr/>
          <p:nvPr/>
        </p:nvSpPr>
        <p:spPr>
          <a:xfrm>
            <a:off x="6867144" y="3017520"/>
            <a:ext cx="1920240" cy="228600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50" name="Google Shape;150;p3" descr="heart.png"/>
          <p:cNvPicPr preferRelativeResize="0"/>
          <p:nvPr/>
        </p:nvPicPr>
        <p:blipFill rotWithShape="1">
          <a:blip r:embed="rId6">
            <a:alphaModFix/>
          </a:blip>
          <a:srcRect/>
          <a:stretch/>
        </p:blipFill>
        <p:spPr>
          <a:xfrm>
            <a:off x="7507223" y="3108960"/>
            <a:ext cx="640080" cy="640080"/>
          </a:xfrm>
          <a:prstGeom prst="rect">
            <a:avLst/>
          </a:prstGeom>
          <a:noFill/>
          <a:ln>
            <a:noFill/>
          </a:ln>
        </p:spPr>
      </p:pic>
      <p:sp>
        <p:nvSpPr>
          <p:cNvPr id="151" name="Google Shape;151;p3"/>
          <p:cNvSpPr txBox="1"/>
          <p:nvPr/>
        </p:nvSpPr>
        <p:spPr>
          <a:xfrm>
            <a:off x="6958583" y="3933432"/>
            <a:ext cx="1737360" cy="225575"/>
          </a:xfrm>
          <a:prstGeom prst="rect">
            <a:avLst/>
          </a:prstGeom>
          <a:noFill/>
          <a:ln>
            <a:noFill/>
          </a:ln>
        </p:spPr>
        <p:txBody>
          <a:bodyPr spcFirstLastPara="1" wrap="square" lIns="0" tIns="0" rIns="0" bIns="0" anchor="ctr" anchorCtr="0">
            <a:spAutoFit/>
          </a:bodyPr>
          <a:lstStyle/>
          <a:p>
            <a:pPr marL="0" marR="0" lvl="0" indent="0" algn="ctr" rtl="0">
              <a:lnSpc>
                <a:spcPct val="105000"/>
              </a:lnSpc>
              <a:spcBef>
                <a:spcPts val="0"/>
              </a:spcBef>
              <a:spcAft>
                <a:spcPts val="0"/>
              </a:spcAft>
              <a:buNone/>
            </a:pPr>
            <a:r>
              <a:rPr lang="en-US" sz="1500" b="1" i="0" u="none" strike="noStrike" cap="none">
                <a:solidFill>
                  <a:srgbClr val="1F5A3A"/>
                </a:solidFill>
                <a:latin typeface="Arial"/>
                <a:ea typeface="Arial"/>
                <a:cs typeface="Arial"/>
                <a:sym typeface="Arial"/>
              </a:rPr>
              <a:t>Caring &amp; energetic</a:t>
            </a:r>
            <a:endParaRPr/>
          </a:p>
        </p:txBody>
      </p:sp>
      <p:sp>
        <p:nvSpPr>
          <p:cNvPr id="152" name="Google Shape;152;p3"/>
          <p:cNvSpPr txBox="1"/>
          <p:nvPr/>
        </p:nvSpPr>
        <p:spPr>
          <a:xfrm>
            <a:off x="7004304" y="4297680"/>
            <a:ext cx="1645920" cy="615618"/>
          </a:xfrm>
          <a:prstGeom prst="rect">
            <a:avLst/>
          </a:prstGeom>
          <a:noFill/>
          <a:ln>
            <a:noFill/>
          </a:ln>
        </p:spPr>
        <p:txBody>
          <a:bodyPr spcFirstLastPara="1" wrap="square" lIns="0" tIns="0" rIns="0" bIns="0" anchor="t" anchorCtr="0">
            <a:spAutoFit/>
          </a:bodyPr>
          <a:lstStyle/>
          <a:p>
            <a:pPr marL="0" marR="0" lvl="0" indent="0" algn="ctr" rtl="0">
              <a:lnSpc>
                <a:spcPct val="105000"/>
              </a:lnSpc>
              <a:spcBef>
                <a:spcPts val="0"/>
              </a:spcBef>
              <a:spcAft>
                <a:spcPts val="0"/>
              </a:spcAft>
              <a:buNone/>
            </a:pPr>
            <a:r>
              <a:rPr lang="en-US" sz="1300" b="0" i="0" u="none" strike="noStrike" cap="none">
                <a:solidFill>
                  <a:srgbClr val="222B36"/>
                </a:solidFill>
                <a:latin typeface="Arial"/>
                <a:ea typeface="Arial"/>
                <a:cs typeface="Arial"/>
                <a:sym typeface="Arial"/>
              </a:rPr>
              <a:t>Brings trust and variety to people’s days</a:t>
            </a:r>
            <a:endParaRPr/>
          </a:p>
        </p:txBody>
      </p:sp>
      <p:sp>
        <p:nvSpPr>
          <p:cNvPr id="153" name="Google Shape;153;p3"/>
          <p:cNvSpPr/>
          <p:nvPr/>
        </p:nvSpPr>
        <p:spPr>
          <a:xfrm>
            <a:off x="8988552" y="3017520"/>
            <a:ext cx="1920240" cy="228600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54" name="Google Shape;154;p3" descr="walk.png"/>
          <p:cNvPicPr preferRelativeResize="0"/>
          <p:nvPr/>
        </p:nvPicPr>
        <p:blipFill rotWithShape="1">
          <a:blip r:embed="rId7">
            <a:alphaModFix/>
          </a:blip>
          <a:srcRect/>
          <a:stretch/>
        </p:blipFill>
        <p:spPr>
          <a:xfrm>
            <a:off x="9628632" y="3108960"/>
            <a:ext cx="640080" cy="640080"/>
          </a:xfrm>
          <a:prstGeom prst="rect">
            <a:avLst/>
          </a:prstGeom>
          <a:noFill/>
          <a:ln>
            <a:noFill/>
          </a:ln>
        </p:spPr>
      </p:pic>
      <p:sp>
        <p:nvSpPr>
          <p:cNvPr id="155" name="Google Shape;155;p3"/>
          <p:cNvSpPr txBox="1"/>
          <p:nvPr/>
        </p:nvSpPr>
        <p:spPr>
          <a:xfrm>
            <a:off x="9079992" y="3933432"/>
            <a:ext cx="1737360" cy="225575"/>
          </a:xfrm>
          <a:prstGeom prst="rect">
            <a:avLst/>
          </a:prstGeom>
          <a:noFill/>
          <a:ln>
            <a:noFill/>
          </a:ln>
        </p:spPr>
        <p:txBody>
          <a:bodyPr spcFirstLastPara="1" wrap="square" lIns="0" tIns="0" rIns="0" bIns="0" anchor="ctr" anchorCtr="0">
            <a:spAutoFit/>
          </a:bodyPr>
          <a:lstStyle/>
          <a:p>
            <a:pPr marL="0" marR="0" lvl="0" indent="0" algn="ctr" rtl="0">
              <a:lnSpc>
                <a:spcPct val="105000"/>
              </a:lnSpc>
              <a:spcBef>
                <a:spcPts val="0"/>
              </a:spcBef>
              <a:spcAft>
                <a:spcPts val="0"/>
              </a:spcAft>
              <a:buNone/>
            </a:pPr>
            <a:r>
              <a:rPr lang="en-US" sz="1500" b="1" i="0" u="none" strike="noStrike" cap="none">
                <a:solidFill>
                  <a:srgbClr val="1F5A3A"/>
                </a:solidFill>
                <a:latin typeface="Arial"/>
                <a:ea typeface="Arial"/>
                <a:cs typeface="Arial"/>
                <a:sym typeface="Arial"/>
              </a:rPr>
              <a:t>Empowering</a:t>
            </a:r>
            <a:endParaRPr/>
          </a:p>
        </p:txBody>
      </p:sp>
      <p:sp>
        <p:nvSpPr>
          <p:cNvPr id="156" name="Google Shape;156;p3"/>
          <p:cNvSpPr txBox="1"/>
          <p:nvPr/>
        </p:nvSpPr>
        <p:spPr>
          <a:xfrm>
            <a:off x="9125712" y="4297680"/>
            <a:ext cx="1645920" cy="615618"/>
          </a:xfrm>
          <a:prstGeom prst="rect">
            <a:avLst/>
          </a:prstGeom>
          <a:noFill/>
          <a:ln>
            <a:noFill/>
          </a:ln>
        </p:spPr>
        <p:txBody>
          <a:bodyPr spcFirstLastPara="1" wrap="square" lIns="0" tIns="0" rIns="0" bIns="0" anchor="t" anchorCtr="0">
            <a:spAutoFit/>
          </a:bodyPr>
          <a:lstStyle/>
          <a:p>
            <a:pPr marL="0" marR="0" lvl="0" indent="0" algn="ctr" rtl="0">
              <a:lnSpc>
                <a:spcPct val="105000"/>
              </a:lnSpc>
              <a:spcBef>
                <a:spcPts val="0"/>
              </a:spcBef>
              <a:spcAft>
                <a:spcPts val="0"/>
              </a:spcAft>
              <a:buNone/>
            </a:pPr>
            <a:r>
              <a:rPr lang="en-US" sz="1300" b="0" i="0" u="none" strike="noStrike" cap="none">
                <a:solidFill>
                  <a:srgbClr val="222B36"/>
                </a:solidFill>
                <a:latin typeface="Arial"/>
                <a:ea typeface="Arial"/>
                <a:cs typeface="Arial"/>
                <a:sym typeface="Arial"/>
              </a:rPr>
              <a:t>Helps people be as independent as possible</a:t>
            </a:r>
            <a:endParaRPr/>
          </a:p>
        </p:txBody>
      </p:sp>
      <p:sp>
        <p:nvSpPr>
          <p:cNvPr id="157" name="Google Shape;157;p3"/>
          <p:cNvSpPr txBox="1"/>
          <p:nvPr/>
        </p:nvSpPr>
        <p:spPr>
          <a:xfrm>
            <a:off x="502920" y="5486400"/>
            <a:ext cx="9144000" cy="165430"/>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100" b="0" i="1" u="none" strike="noStrike" cap="none">
                <a:solidFill>
                  <a:srgbClr val="222B36"/>
                </a:solidFill>
                <a:latin typeface="Arial"/>
                <a:ea typeface="Arial"/>
                <a:cs typeface="Arial"/>
                <a:sym typeface="Arial"/>
              </a:rPr>
              <a:t>Source: Cygnet Health Care (2026).</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4"/>
          <p:cNvSpPr txBox="1"/>
          <p:nvPr/>
        </p:nvSpPr>
        <p:spPr>
          <a:xfrm>
            <a:off x="457200" y="420397"/>
            <a:ext cx="9692640" cy="42107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2800" b="1" i="0" u="none" strike="noStrike" cap="none">
                <a:solidFill>
                  <a:srgbClr val="1F5A3A"/>
                </a:solidFill>
                <a:latin typeface="Arial"/>
                <a:ea typeface="Arial"/>
                <a:cs typeface="Arial"/>
                <a:sym typeface="Arial"/>
              </a:rPr>
              <a:t>Strengths: What I Already Bring</a:t>
            </a:r>
            <a:endParaRPr/>
          </a:p>
        </p:txBody>
      </p:sp>
      <p:sp>
        <p:nvSpPr>
          <p:cNvPr id="163" name="Google Shape;163;p4"/>
          <p:cNvSpPr/>
          <p:nvPr/>
        </p:nvSpPr>
        <p:spPr>
          <a:xfrm>
            <a:off x="502920" y="1234440"/>
            <a:ext cx="5212080" cy="210312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64" name="Google Shape;164;p4" descr="hands.png"/>
          <p:cNvPicPr preferRelativeResize="0"/>
          <p:nvPr/>
        </p:nvPicPr>
        <p:blipFill rotWithShape="1">
          <a:blip r:embed="rId3">
            <a:alphaModFix/>
          </a:blip>
          <a:srcRect/>
          <a:stretch/>
        </p:blipFill>
        <p:spPr>
          <a:xfrm>
            <a:off x="5029200" y="1417320"/>
            <a:ext cx="502920" cy="502920"/>
          </a:xfrm>
          <a:prstGeom prst="rect">
            <a:avLst/>
          </a:prstGeom>
          <a:noFill/>
          <a:ln>
            <a:noFill/>
          </a:ln>
        </p:spPr>
      </p:pic>
      <p:sp>
        <p:nvSpPr>
          <p:cNvPr id="165" name="Google Shape;165;p4"/>
          <p:cNvSpPr txBox="1"/>
          <p:nvPr/>
        </p:nvSpPr>
        <p:spPr>
          <a:xfrm>
            <a:off x="731520" y="1495236"/>
            <a:ext cx="4160520" cy="25564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700" b="1" i="0" u="none" strike="noStrike" cap="none">
                <a:solidFill>
                  <a:srgbClr val="2A9D8F"/>
                </a:solidFill>
                <a:latin typeface="Arial"/>
                <a:ea typeface="Arial"/>
                <a:cs typeface="Arial"/>
                <a:sym typeface="Arial"/>
              </a:rPr>
              <a:t>Real caring experience</a:t>
            </a:r>
            <a:endParaRPr/>
          </a:p>
        </p:txBody>
      </p:sp>
      <p:sp>
        <p:nvSpPr>
          <p:cNvPr id="166" name="Google Shape;166;p4"/>
          <p:cNvSpPr txBox="1"/>
          <p:nvPr/>
        </p:nvSpPr>
        <p:spPr>
          <a:xfrm>
            <a:off x="731520" y="1965960"/>
            <a:ext cx="4754880" cy="1016176"/>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600" b="0" i="0" u="none" strike="noStrike" cap="none">
                <a:solidFill>
                  <a:srgbClr val="222B36"/>
                </a:solidFill>
                <a:latin typeface="Arial"/>
                <a:ea typeface="Arial"/>
                <a:cs typeface="Arial"/>
                <a:sym typeface="Arial"/>
              </a:rPr>
              <a:t>I’ve helped look after my nan at home for about two years: her medication reminders, getting her ready in the morning and going with her to hospital appointments.</a:t>
            </a:r>
            <a:endParaRPr/>
          </a:p>
        </p:txBody>
      </p:sp>
      <p:sp>
        <p:nvSpPr>
          <p:cNvPr id="167" name="Google Shape;167;p4"/>
          <p:cNvSpPr/>
          <p:nvPr/>
        </p:nvSpPr>
        <p:spPr>
          <a:xfrm>
            <a:off x="6080760" y="1234440"/>
            <a:ext cx="5212080" cy="210312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68" name="Google Shape;168;p4" descr="chat.png"/>
          <p:cNvPicPr preferRelativeResize="0"/>
          <p:nvPr/>
        </p:nvPicPr>
        <p:blipFill rotWithShape="1">
          <a:blip r:embed="rId4">
            <a:alphaModFix/>
          </a:blip>
          <a:srcRect/>
          <a:stretch/>
        </p:blipFill>
        <p:spPr>
          <a:xfrm>
            <a:off x="10607040" y="1417320"/>
            <a:ext cx="502920" cy="502920"/>
          </a:xfrm>
          <a:prstGeom prst="rect">
            <a:avLst/>
          </a:prstGeom>
          <a:noFill/>
          <a:ln>
            <a:noFill/>
          </a:ln>
        </p:spPr>
      </p:pic>
      <p:sp>
        <p:nvSpPr>
          <p:cNvPr id="169" name="Google Shape;169;p4"/>
          <p:cNvSpPr txBox="1"/>
          <p:nvPr/>
        </p:nvSpPr>
        <p:spPr>
          <a:xfrm>
            <a:off x="6309360" y="1495236"/>
            <a:ext cx="4160520" cy="25564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700" b="1" i="0" u="none" strike="noStrike" cap="none">
                <a:solidFill>
                  <a:srgbClr val="2A9D8F"/>
                </a:solidFill>
                <a:latin typeface="Arial"/>
                <a:ea typeface="Arial"/>
                <a:cs typeface="Arial"/>
                <a:sym typeface="Arial"/>
              </a:rPr>
              <a:t>Patient communication</a:t>
            </a:r>
            <a:endParaRPr/>
          </a:p>
        </p:txBody>
      </p:sp>
      <p:sp>
        <p:nvSpPr>
          <p:cNvPr id="170" name="Google Shape;170;p4"/>
          <p:cNvSpPr txBox="1"/>
          <p:nvPr/>
        </p:nvSpPr>
        <p:spPr>
          <a:xfrm>
            <a:off x="6309360" y="1965960"/>
            <a:ext cx="4754880" cy="1016176"/>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600" b="0" i="0" u="none" strike="noStrike" cap="none">
                <a:solidFill>
                  <a:srgbClr val="222B36"/>
                </a:solidFill>
                <a:latin typeface="Arial"/>
                <a:ea typeface="Arial"/>
                <a:cs typeface="Arial"/>
                <a:sym typeface="Arial"/>
              </a:rPr>
              <a:t>In my part-time customer service job I deal with upset people by listening first and staying calm. With my nan, when she gets confused, I use short sentences and give her time.</a:t>
            </a:r>
            <a:endParaRPr/>
          </a:p>
        </p:txBody>
      </p:sp>
      <p:sp>
        <p:nvSpPr>
          <p:cNvPr id="171" name="Google Shape;171;p4"/>
          <p:cNvSpPr/>
          <p:nvPr/>
        </p:nvSpPr>
        <p:spPr>
          <a:xfrm>
            <a:off x="502920" y="3611879"/>
            <a:ext cx="5212080" cy="210312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72" name="Google Shape;172;p4" descr="team.png"/>
          <p:cNvPicPr preferRelativeResize="0"/>
          <p:nvPr/>
        </p:nvPicPr>
        <p:blipFill rotWithShape="1">
          <a:blip r:embed="rId5">
            <a:alphaModFix/>
          </a:blip>
          <a:srcRect/>
          <a:stretch/>
        </p:blipFill>
        <p:spPr>
          <a:xfrm>
            <a:off x="5029200" y="3794759"/>
            <a:ext cx="502920" cy="502920"/>
          </a:xfrm>
          <a:prstGeom prst="rect">
            <a:avLst/>
          </a:prstGeom>
          <a:noFill/>
          <a:ln>
            <a:noFill/>
          </a:ln>
        </p:spPr>
      </p:pic>
      <p:sp>
        <p:nvSpPr>
          <p:cNvPr id="173" name="Google Shape;173;p4"/>
          <p:cNvSpPr txBox="1"/>
          <p:nvPr/>
        </p:nvSpPr>
        <p:spPr>
          <a:xfrm>
            <a:off x="731520" y="3872675"/>
            <a:ext cx="4160520" cy="25564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700" b="1" i="0" u="none" strike="noStrike" cap="none">
                <a:solidFill>
                  <a:srgbClr val="2A9D8F"/>
                </a:solidFill>
                <a:latin typeface="Arial"/>
                <a:ea typeface="Arial"/>
                <a:cs typeface="Arial"/>
                <a:sym typeface="Arial"/>
              </a:rPr>
              <a:t>Reliable team player</a:t>
            </a:r>
            <a:endParaRPr/>
          </a:p>
        </p:txBody>
      </p:sp>
      <p:sp>
        <p:nvSpPr>
          <p:cNvPr id="174" name="Google Shape;174;p4"/>
          <p:cNvSpPr txBox="1"/>
          <p:nvPr/>
        </p:nvSpPr>
        <p:spPr>
          <a:xfrm>
            <a:off x="731520" y="4343400"/>
            <a:ext cx="4754880" cy="757643"/>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600" b="0" i="0" u="none" strike="noStrike" cap="none">
                <a:solidFill>
                  <a:srgbClr val="222B36"/>
                </a:solidFill>
                <a:latin typeface="Arial"/>
                <a:ea typeface="Arial"/>
                <a:cs typeface="Arial"/>
                <a:sym typeface="Arial"/>
              </a:rPr>
              <a:t>At work I’ve covered colleagues’ shifts at short notice and I haven’t missed a shift. In uni group work I’m usually the one who keeps everyone on track.</a:t>
            </a:r>
            <a:endParaRPr/>
          </a:p>
        </p:txBody>
      </p:sp>
      <p:sp>
        <p:nvSpPr>
          <p:cNvPr id="175" name="Google Shape;175;p4"/>
          <p:cNvSpPr/>
          <p:nvPr/>
        </p:nvSpPr>
        <p:spPr>
          <a:xfrm>
            <a:off x="6080760" y="3611879"/>
            <a:ext cx="5212080" cy="210312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76" name="Google Shape;176;p4" descr="heart.png"/>
          <p:cNvPicPr preferRelativeResize="0"/>
          <p:nvPr/>
        </p:nvPicPr>
        <p:blipFill rotWithShape="1">
          <a:blip r:embed="rId6">
            <a:alphaModFix/>
          </a:blip>
          <a:srcRect/>
          <a:stretch/>
        </p:blipFill>
        <p:spPr>
          <a:xfrm>
            <a:off x="10607040" y="3794759"/>
            <a:ext cx="502920" cy="502920"/>
          </a:xfrm>
          <a:prstGeom prst="rect">
            <a:avLst/>
          </a:prstGeom>
          <a:noFill/>
          <a:ln>
            <a:noFill/>
          </a:ln>
        </p:spPr>
      </p:pic>
      <p:sp>
        <p:nvSpPr>
          <p:cNvPr id="177" name="Google Shape;177;p4"/>
          <p:cNvSpPr txBox="1"/>
          <p:nvPr/>
        </p:nvSpPr>
        <p:spPr>
          <a:xfrm>
            <a:off x="6309360" y="3872675"/>
            <a:ext cx="4160520" cy="25564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700" b="1" i="0" u="none" strike="noStrike" cap="none">
                <a:solidFill>
                  <a:srgbClr val="2A9D8F"/>
                </a:solidFill>
                <a:latin typeface="Arial"/>
                <a:ea typeface="Arial"/>
                <a:cs typeface="Arial"/>
                <a:sym typeface="Arial"/>
              </a:rPr>
              <a:t>Caring values</a:t>
            </a:r>
            <a:endParaRPr/>
          </a:p>
        </p:txBody>
      </p:sp>
      <p:sp>
        <p:nvSpPr>
          <p:cNvPr id="178" name="Google Shape;178;p4"/>
          <p:cNvSpPr txBox="1"/>
          <p:nvPr/>
        </p:nvSpPr>
        <p:spPr>
          <a:xfrm>
            <a:off x="6309360" y="4343400"/>
            <a:ext cx="4754880" cy="1016176"/>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600" b="0" i="0" u="none" strike="noStrike" cap="none">
                <a:solidFill>
                  <a:srgbClr val="222B36"/>
                </a:solidFill>
                <a:latin typeface="Arial"/>
                <a:ea typeface="Arial"/>
                <a:cs typeface="Arial"/>
                <a:sym typeface="Arial"/>
              </a:rPr>
              <a:t>I try to show the 6Cs, like compassion and respect (Department of Health, 2012). I’ve learnt to let my nan do what she can for herself, instead of doing everything for her.</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5"/>
          <p:cNvSpPr txBox="1"/>
          <p:nvPr/>
        </p:nvSpPr>
        <p:spPr>
          <a:xfrm>
            <a:off x="457200" y="420397"/>
            <a:ext cx="9692640" cy="42107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2800" b="1" i="0" u="none" strike="noStrike" cap="none">
                <a:solidFill>
                  <a:srgbClr val="1F5A3A"/>
                </a:solidFill>
                <a:latin typeface="Arial"/>
                <a:ea typeface="Arial"/>
                <a:cs typeface="Arial"/>
                <a:sym typeface="Arial"/>
              </a:rPr>
              <a:t>Weaknesses: Where I Need to Grow</a:t>
            </a:r>
            <a:endParaRPr/>
          </a:p>
        </p:txBody>
      </p:sp>
      <p:sp>
        <p:nvSpPr>
          <p:cNvPr id="184" name="Google Shape;184;p5"/>
          <p:cNvSpPr/>
          <p:nvPr/>
        </p:nvSpPr>
        <p:spPr>
          <a:xfrm>
            <a:off x="502920" y="1234440"/>
            <a:ext cx="5212080" cy="210312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85" name="Google Shape;185;p5" descr="hourglass.png"/>
          <p:cNvPicPr preferRelativeResize="0"/>
          <p:nvPr/>
        </p:nvPicPr>
        <p:blipFill rotWithShape="1">
          <a:blip r:embed="rId3">
            <a:alphaModFix/>
          </a:blip>
          <a:srcRect/>
          <a:stretch/>
        </p:blipFill>
        <p:spPr>
          <a:xfrm>
            <a:off x="5029200" y="1417320"/>
            <a:ext cx="502920" cy="502920"/>
          </a:xfrm>
          <a:prstGeom prst="rect">
            <a:avLst/>
          </a:prstGeom>
          <a:noFill/>
          <a:ln>
            <a:noFill/>
          </a:ln>
        </p:spPr>
      </p:pic>
      <p:sp>
        <p:nvSpPr>
          <p:cNvPr id="186" name="Google Shape;186;p5"/>
          <p:cNvSpPr txBox="1"/>
          <p:nvPr/>
        </p:nvSpPr>
        <p:spPr>
          <a:xfrm>
            <a:off x="731520" y="1495236"/>
            <a:ext cx="4160520" cy="25564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700" b="1" i="0" u="none" strike="noStrike" cap="none">
                <a:solidFill>
                  <a:srgbClr val="2A9D8F"/>
                </a:solidFill>
                <a:latin typeface="Arial"/>
                <a:ea typeface="Arial"/>
                <a:cs typeface="Arial"/>
                <a:sym typeface="Arial"/>
              </a:rPr>
              <a:t>Not enough experience</a:t>
            </a:r>
            <a:endParaRPr/>
          </a:p>
        </p:txBody>
      </p:sp>
      <p:sp>
        <p:nvSpPr>
          <p:cNvPr id="187" name="Google Shape;187;p5"/>
          <p:cNvSpPr txBox="1"/>
          <p:nvPr/>
        </p:nvSpPr>
        <p:spPr>
          <a:xfrm>
            <a:off x="731520" y="1965960"/>
            <a:ext cx="4754880" cy="757643"/>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600" b="0" i="0" u="none" strike="noStrike" cap="none">
                <a:solidFill>
                  <a:srgbClr val="222B36"/>
                </a:solidFill>
                <a:latin typeface="Arial"/>
                <a:ea typeface="Arial"/>
                <a:cs typeface="Arial"/>
                <a:sym typeface="Arial"/>
              </a:rPr>
              <a:t>The advert asks for a year in learning disability support. My care experience is with family, not in a paid job, and not with learning disabilities.</a:t>
            </a:r>
            <a:endParaRPr/>
          </a:p>
        </p:txBody>
      </p:sp>
      <p:sp>
        <p:nvSpPr>
          <p:cNvPr id="188" name="Google Shape;188;p5"/>
          <p:cNvSpPr/>
          <p:nvPr/>
        </p:nvSpPr>
        <p:spPr>
          <a:xfrm>
            <a:off x="6080760" y="1234440"/>
            <a:ext cx="5212080" cy="210312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89" name="Google Shape;189;p5" descr="bolt.png"/>
          <p:cNvPicPr preferRelativeResize="0"/>
          <p:nvPr/>
        </p:nvPicPr>
        <p:blipFill rotWithShape="1">
          <a:blip r:embed="rId4">
            <a:alphaModFix/>
          </a:blip>
          <a:srcRect/>
          <a:stretch/>
        </p:blipFill>
        <p:spPr>
          <a:xfrm>
            <a:off x="10607040" y="1417320"/>
            <a:ext cx="502920" cy="502920"/>
          </a:xfrm>
          <a:prstGeom prst="rect">
            <a:avLst/>
          </a:prstGeom>
          <a:noFill/>
          <a:ln>
            <a:noFill/>
          </a:ln>
        </p:spPr>
      </p:pic>
      <p:sp>
        <p:nvSpPr>
          <p:cNvPr id="190" name="Google Shape;190;p5"/>
          <p:cNvSpPr txBox="1"/>
          <p:nvPr/>
        </p:nvSpPr>
        <p:spPr>
          <a:xfrm>
            <a:off x="6309360" y="1495236"/>
            <a:ext cx="4160520" cy="25564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700" b="1" i="0" u="none" strike="noStrike" cap="none">
                <a:solidFill>
                  <a:srgbClr val="2A9D8F"/>
                </a:solidFill>
                <a:latin typeface="Arial"/>
                <a:ea typeface="Arial"/>
                <a:cs typeface="Arial"/>
                <a:sym typeface="Arial"/>
              </a:rPr>
              <a:t>Behaviours that challenge</a:t>
            </a:r>
            <a:endParaRPr/>
          </a:p>
        </p:txBody>
      </p:sp>
      <p:sp>
        <p:nvSpPr>
          <p:cNvPr id="191" name="Google Shape;191;p5"/>
          <p:cNvSpPr txBox="1"/>
          <p:nvPr/>
        </p:nvSpPr>
        <p:spPr>
          <a:xfrm>
            <a:off x="6309360" y="1965960"/>
            <a:ext cx="4754880" cy="1016176"/>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600" b="0" i="0" u="none" strike="noStrike" cap="none">
                <a:solidFill>
                  <a:srgbClr val="222B36"/>
                </a:solidFill>
                <a:latin typeface="Arial"/>
                <a:ea typeface="Arial"/>
                <a:cs typeface="Arial"/>
                <a:sym typeface="Arial"/>
              </a:rPr>
              <a:t>I only know this from my course. The first time a customer shouted at me, my hands were shaking, so I need practice staying calm when it’s more serious.</a:t>
            </a:r>
            <a:endParaRPr/>
          </a:p>
        </p:txBody>
      </p:sp>
      <p:sp>
        <p:nvSpPr>
          <p:cNvPr id="192" name="Google Shape;192;p5"/>
          <p:cNvSpPr/>
          <p:nvPr/>
        </p:nvSpPr>
        <p:spPr>
          <a:xfrm>
            <a:off x="502920" y="3611879"/>
            <a:ext cx="5212080" cy="210312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93" name="Google Shape;193;p5" descr="cloud.png"/>
          <p:cNvPicPr preferRelativeResize="0"/>
          <p:nvPr/>
        </p:nvPicPr>
        <p:blipFill rotWithShape="1">
          <a:blip r:embed="rId5">
            <a:alphaModFix/>
          </a:blip>
          <a:srcRect/>
          <a:stretch/>
        </p:blipFill>
        <p:spPr>
          <a:xfrm>
            <a:off x="5029200" y="3794759"/>
            <a:ext cx="502920" cy="502920"/>
          </a:xfrm>
          <a:prstGeom prst="rect">
            <a:avLst/>
          </a:prstGeom>
          <a:noFill/>
          <a:ln>
            <a:noFill/>
          </a:ln>
        </p:spPr>
      </p:pic>
      <p:sp>
        <p:nvSpPr>
          <p:cNvPr id="194" name="Google Shape;194;p5"/>
          <p:cNvSpPr txBox="1"/>
          <p:nvPr/>
        </p:nvSpPr>
        <p:spPr>
          <a:xfrm>
            <a:off x="731520" y="3872675"/>
            <a:ext cx="4160520" cy="25564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700" b="1" i="0" u="none" strike="noStrike" cap="none">
                <a:solidFill>
                  <a:srgbClr val="2A9D8F"/>
                </a:solidFill>
                <a:latin typeface="Arial"/>
                <a:ea typeface="Arial"/>
                <a:cs typeface="Arial"/>
                <a:sym typeface="Arial"/>
              </a:rPr>
              <a:t>Taking things home</a:t>
            </a:r>
            <a:endParaRPr/>
          </a:p>
        </p:txBody>
      </p:sp>
      <p:sp>
        <p:nvSpPr>
          <p:cNvPr id="195" name="Google Shape;195;p5"/>
          <p:cNvSpPr txBox="1"/>
          <p:nvPr/>
        </p:nvSpPr>
        <p:spPr>
          <a:xfrm>
            <a:off x="731520" y="4343400"/>
            <a:ext cx="4754880" cy="757643"/>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600" b="0" i="0" u="none" strike="noStrike" cap="none">
                <a:solidFill>
                  <a:srgbClr val="222B36"/>
                </a:solidFill>
                <a:latin typeface="Arial"/>
                <a:ea typeface="Arial"/>
                <a:cs typeface="Arial"/>
                <a:sym typeface="Arial"/>
              </a:rPr>
              <a:t>When my nan has a bad day, I keep thinking about it all evening. In this job I’ll need to switch off properly, or I’ll wear myself out.</a:t>
            </a:r>
            <a:endParaRPr/>
          </a:p>
        </p:txBody>
      </p:sp>
      <p:sp>
        <p:nvSpPr>
          <p:cNvPr id="196" name="Google Shape;196;p5"/>
          <p:cNvSpPr/>
          <p:nvPr/>
        </p:nvSpPr>
        <p:spPr>
          <a:xfrm>
            <a:off x="6080760" y="3611879"/>
            <a:ext cx="5212080" cy="210312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197" name="Google Shape;197;p5" descr="moon.png"/>
          <p:cNvPicPr preferRelativeResize="0"/>
          <p:nvPr/>
        </p:nvPicPr>
        <p:blipFill rotWithShape="1">
          <a:blip r:embed="rId6">
            <a:alphaModFix/>
          </a:blip>
          <a:srcRect/>
          <a:stretch/>
        </p:blipFill>
        <p:spPr>
          <a:xfrm>
            <a:off x="10607040" y="3794759"/>
            <a:ext cx="502920" cy="502920"/>
          </a:xfrm>
          <a:prstGeom prst="rect">
            <a:avLst/>
          </a:prstGeom>
          <a:noFill/>
          <a:ln>
            <a:noFill/>
          </a:ln>
        </p:spPr>
      </p:pic>
      <p:sp>
        <p:nvSpPr>
          <p:cNvPr id="198" name="Google Shape;198;p5"/>
          <p:cNvSpPr txBox="1"/>
          <p:nvPr/>
        </p:nvSpPr>
        <p:spPr>
          <a:xfrm>
            <a:off x="6309360" y="3872675"/>
            <a:ext cx="4160520" cy="25564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700" b="1" i="0" u="none" strike="noStrike" cap="none">
                <a:solidFill>
                  <a:srgbClr val="2A9D8F"/>
                </a:solidFill>
                <a:latin typeface="Arial"/>
                <a:ea typeface="Arial"/>
                <a:cs typeface="Arial"/>
                <a:sym typeface="Arial"/>
              </a:rPr>
              <a:t>Night shifts</a:t>
            </a:r>
            <a:endParaRPr/>
          </a:p>
        </p:txBody>
      </p:sp>
      <p:sp>
        <p:nvSpPr>
          <p:cNvPr id="199" name="Google Shape;199;p5"/>
          <p:cNvSpPr txBox="1"/>
          <p:nvPr/>
        </p:nvSpPr>
        <p:spPr>
          <a:xfrm>
            <a:off x="6309360" y="4343400"/>
            <a:ext cx="4754880" cy="757643"/>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600" b="0" i="0" u="none" strike="noStrike" cap="none">
                <a:solidFill>
                  <a:srgbClr val="222B36"/>
                </a:solidFill>
                <a:latin typeface="Arial"/>
                <a:ea typeface="Arial"/>
                <a:cs typeface="Arial"/>
                <a:sym typeface="Arial"/>
              </a:rPr>
              <a:t>I’ve never worked nights or a 12-hour shift. I know I lose focus late in the evening, so I’ll need to plan my sleep and meals properly.</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6"/>
          <p:cNvSpPr txBox="1"/>
          <p:nvPr/>
        </p:nvSpPr>
        <p:spPr>
          <a:xfrm>
            <a:off x="457200" y="420397"/>
            <a:ext cx="9692640" cy="42107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2800" b="1" i="0" u="none" strike="noStrike" cap="none">
                <a:solidFill>
                  <a:srgbClr val="1F5A3A"/>
                </a:solidFill>
                <a:latin typeface="Arial"/>
                <a:ea typeface="Arial"/>
                <a:cs typeface="Arial"/>
                <a:sym typeface="Arial"/>
              </a:rPr>
              <a:t>Opportunities: What Is Open to Me</a:t>
            </a:r>
            <a:endParaRPr/>
          </a:p>
        </p:txBody>
      </p:sp>
      <p:sp>
        <p:nvSpPr>
          <p:cNvPr id="205" name="Google Shape;205;p6"/>
          <p:cNvSpPr/>
          <p:nvPr/>
        </p:nvSpPr>
        <p:spPr>
          <a:xfrm>
            <a:off x="502920" y="1234440"/>
            <a:ext cx="5212080" cy="210312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06" name="Google Shape;206;p6" descr="grad.png"/>
          <p:cNvPicPr preferRelativeResize="0"/>
          <p:nvPr/>
        </p:nvPicPr>
        <p:blipFill rotWithShape="1">
          <a:blip r:embed="rId3">
            <a:alphaModFix/>
          </a:blip>
          <a:srcRect/>
          <a:stretch/>
        </p:blipFill>
        <p:spPr>
          <a:xfrm>
            <a:off x="5029200" y="1417320"/>
            <a:ext cx="502920" cy="502920"/>
          </a:xfrm>
          <a:prstGeom prst="rect">
            <a:avLst/>
          </a:prstGeom>
          <a:noFill/>
          <a:ln>
            <a:noFill/>
          </a:ln>
        </p:spPr>
      </p:pic>
      <p:sp>
        <p:nvSpPr>
          <p:cNvPr id="207" name="Google Shape;207;p6"/>
          <p:cNvSpPr txBox="1"/>
          <p:nvPr/>
        </p:nvSpPr>
        <p:spPr>
          <a:xfrm>
            <a:off x="731520" y="1495236"/>
            <a:ext cx="4160520" cy="25564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700" b="1" i="0" u="none" strike="noStrike" cap="none">
                <a:solidFill>
                  <a:srgbClr val="2A9D8F"/>
                </a:solidFill>
                <a:latin typeface="Arial"/>
                <a:ea typeface="Arial"/>
                <a:cs typeface="Arial"/>
                <a:sym typeface="Arial"/>
              </a:rPr>
              <a:t>Paid training from day one</a:t>
            </a:r>
            <a:endParaRPr/>
          </a:p>
        </p:txBody>
      </p:sp>
      <p:sp>
        <p:nvSpPr>
          <p:cNvPr id="208" name="Google Shape;208;p6"/>
          <p:cNvSpPr txBox="1"/>
          <p:nvPr/>
        </p:nvSpPr>
        <p:spPr>
          <a:xfrm>
            <a:off x="731520" y="1965960"/>
            <a:ext cx="4754880" cy="757643"/>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600" b="0" i="0" u="none" strike="noStrike" cap="none">
                <a:solidFill>
                  <a:srgbClr val="222B36"/>
                </a:solidFill>
                <a:latin typeface="Arial"/>
                <a:ea typeface="Arial"/>
                <a:cs typeface="Arial"/>
                <a:sym typeface="Arial"/>
              </a:rPr>
              <a:t>Cygnet offers full paid training and induction (Cygnet Health Care, 2026), so I can learn properly while I earn.</a:t>
            </a:r>
            <a:endParaRPr/>
          </a:p>
        </p:txBody>
      </p:sp>
      <p:sp>
        <p:nvSpPr>
          <p:cNvPr id="209" name="Google Shape;209;p6"/>
          <p:cNvSpPr/>
          <p:nvPr/>
        </p:nvSpPr>
        <p:spPr>
          <a:xfrm>
            <a:off x="6080760" y="1234440"/>
            <a:ext cx="5212080" cy="210312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10" name="Google Shape;210;p6" descr="chart.png"/>
          <p:cNvPicPr preferRelativeResize="0"/>
          <p:nvPr/>
        </p:nvPicPr>
        <p:blipFill rotWithShape="1">
          <a:blip r:embed="rId4">
            <a:alphaModFix/>
          </a:blip>
          <a:srcRect/>
          <a:stretch/>
        </p:blipFill>
        <p:spPr>
          <a:xfrm>
            <a:off x="10607040" y="1417320"/>
            <a:ext cx="502920" cy="502920"/>
          </a:xfrm>
          <a:prstGeom prst="rect">
            <a:avLst/>
          </a:prstGeom>
          <a:noFill/>
          <a:ln>
            <a:noFill/>
          </a:ln>
        </p:spPr>
      </p:pic>
      <p:sp>
        <p:nvSpPr>
          <p:cNvPr id="211" name="Google Shape;211;p6"/>
          <p:cNvSpPr txBox="1"/>
          <p:nvPr/>
        </p:nvSpPr>
        <p:spPr>
          <a:xfrm>
            <a:off x="6309360" y="1495236"/>
            <a:ext cx="4160520" cy="25564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700" b="1" i="0" u="none" strike="noStrike" cap="none">
                <a:solidFill>
                  <a:srgbClr val="2A9D8F"/>
                </a:solidFill>
                <a:latin typeface="Arial"/>
                <a:ea typeface="Arial"/>
                <a:cs typeface="Arial"/>
                <a:sym typeface="Arial"/>
              </a:rPr>
              <a:t>Care staff are needed</a:t>
            </a:r>
            <a:endParaRPr/>
          </a:p>
        </p:txBody>
      </p:sp>
      <p:sp>
        <p:nvSpPr>
          <p:cNvPr id="212" name="Google Shape;212;p6"/>
          <p:cNvSpPr txBox="1"/>
          <p:nvPr/>
        </p:nvSpPr>
        <p:spPr>
          <a:xfrm>
            <a:off x="6309360" y="1965960"/>
            <a:ext cx="4754880" cy="757643"/>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600" b="0" i="0" u="none" strike="noStrike" cap="none">
                <a:solidFill>
                  <a:srgbClr val="222B36"/>
                </a:solidFill>
                <a:latin typeface="Arial"/>
                <a:ea typeface="Arial"/>
                <a:cs typeface="Arial"/>
                <a:sym typeface="Arial"/>
              </a:rPr>
              <a:t>There are still around 96,000 vacancies in adult social care in England on any given day (Skills for Care, 2026), so employers need new people like me.</a:t>
            </a:r>
            <a:endParaRPr/>
          </a:p>
        </p:txBody>
      </p:sp>
      <p:sp>
        <p:nvSpPr>
          <p:cNvPr id="213" name="Google Shape;213;p6"/>
          <p:cNvSpPr/>
          <p:nvPr/>
        </p:nvSpPr>
        <p:spPr>
          <a:xfrm>
            <a:off x="502920" y="3611879"/>
            <a:ext cx="5212080" cy="210312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14" name="Google Shape;214;p6" descr="stairs.png"/>
          <p:cNvPicPr preferRelativeResize="0"/>
          <p:nvPr/>
        </p:nvPicPr>
        <p:blipFill rotWithShape="1">
          <a:blip r:embed="rId5">
            <a:alphaModFix/>
          </a:blip>
          <a:srcRect/>
          <a:stretch/>
        </p:blipFill>
        <p:spPr>
          <a:xfrm>
            <a:off x="5029200" y="3794759"/>
            <a:ext cx="502920" cy="502920"/>
          </a:xfrm>
          <a:prstGeom prst="rect">
            <a:avLst/>
          </a:prstGeom>
          <a:noFill/>
          <a:ln>
            <a:noFill/>
          </a:ln>
        </p:spPr>
      </p:pic>
      <p:sp>
        <p:nvSpPr>
          <p:cNvPr id="215" name="Google Shape;215;p6"/>
          <p:cNvSpPr txBox="1"/>
          <p:nvPr/>
        </p:nvSpPr>
        <p:spPr>
          <a:xfrm>
            <a:off x="731520" y="3872675"/>
            <a:ext cx="4160520" cy="25564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700" b="1" i="0" u="none" strike="noStrike" cap="none">
                <a:solidFill>
                  <a:srgbClr val="2A9D8F"/>
                </a:solidFill>
                <a:latin typeface="Arial"/>
                <a:ea typeface="Arial"/>
                <a:cs typeface="Arial"/>
                <a:sym typeface="Arial"/>
              </a:rPr>
              <a:t>Room to move up</a:t>
            </a:r>
            <a:endParaRPr/>
          </a:p>
        </p:txBody>
      </p:sp>
      <p:sp>
        <p:nvSpPr>
          <p:cNvPr id="216" name="Google Shape;216;p6"/>
          <p:cNvSpPr txBox="1"/>
          <p:nvPr/>
        </p:nvSpPr>
        <p:spPr>
          <a:xfrm>
            <a:off x="731520" y="4343400"/>
            <a:ext cx="4754880" cy="757643"/>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600" b="0" i="0" u="none" strike="noStrike" cap="none">
                <a:solidFill>
                  <a:srgbClr val="222B36"/>
                </a:solidFill>
                <a:latin typeface="Arial"/>
                <a:ea typeface="Arial"/>
                <a:cs typeface="Arial"/>
                <a:sym typeface="Arial"/>
              </a:rPr>
              <a:t>Cygnet has 10,000 staff across 150 services and helps people grow their careers (Cygnet Health Care, 2026), for example to senior support worker.</a:t>
            </a:r>
            <a:endParaRPr/>
          </a:p>
        </p:txBody>
      </p:sp>
      <p:sp>
        <p:nvSpPr>
          <p:cNvPr id="217" name="Google Shape;217;p6"/>
          <p:cNvSpPr/>
          <p:nvPr/>
        </p:nvSpPr>
        <p:spPr>
          <a:xfrm>
            <a:off x="6080760" y="3611879"/>
            <a:ext cx="5212080" cy="210312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18" name="Google Shape;218;p6" descr="laptop.png"/>
          <p:cNvPicPr preferRelativeResize="0"/>
          <p:nvPr/>
        </p:nvPicPr>
        <p:blipFill rotWithShape="1">
          <a:blip r:embed="rId6">
            <a:alphaModFix/>
          </a:blip>
          <a:srcRect/>
          <a:stretch/>
        </p:blipFill>
        <p:spPr>
          <a:xfrm>
            <a:off x="10607040" y="3794759"/>
            <a:ext cx="502920" cy="502920"/>
          </a:xfrm>
          <a:prstGeom prst="rect">
            <a:avLst/>
          </a:prstGeom>
          <a:noFill/>
          <a:ln>
            <a:noFill/>
          </a:ln>
        </p:spPr>
      </p:pic>
      <p:sp>
        <p:nvSpPr>
          <p:cNvPr id="219" name="Google Shape;219;p6"/>
          <p:cNvSpPr txBox="1"/>
          <p:nvPr/>
        </p:nvSpPr>
        <p:spPr>
          <a:xfrm>
            <a:off x="6309360" y="3872675"/>
            <a:ext cx="4160520" cy="25564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700" b="1" i="0" u="none" strike="noStrike" cap="none">
                <a:solidFill>
                  <a:srgbClr val="2A9D8F"/>
                </a:solidFill>
                <a:latin typeface="Arial"/>
                <a:ea typeface="Arial"/>
                <a:cs typeface="Arial"/>
                <a:sym typeface="Arial"/>
              </a:rPr>
              <a:t>Free learning I can start now</a:t>
            </a:r>
            <a:endParaRPr/>
          </a:p>
        </p:txBody>
      </p:sp>
      <p:sp>
        <p:nvSpPr>
          <p:cNvPr id="220" name="Google Shape;220;p6"/>
          <p:cNvSpPr txBox="1"/>
          <p:nvPr/>
        </p:nvSpPr>
        <p:spPr>
          <a:xfrm>
            <a:off x="6309360" y="4343400"/>
            <a:ext cx="4754880" cy="757643"/>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600" b="0" i="0" u="none" strike="noStrike" cap="none">
                <a:solidFill>
                  <a:srgbClr val="222B36"/>
                </a:solidFill>
                <a:latin typeface="Arial"/>
                <a:ea typeface="Arial"/>
                <a:cs typeface="Arial"/>
                <a:sym typeface="Arial"/>
              </a:rPr>
              <a:t>The Oliver McGowan e-learning on learning disability and autism is free online (Health Education England, no date), so I can start before I even apply.</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7"/>
          <p:cNvSpPr txBox="1"/>
          <p:nvPr/>
        </p:nvSpPr>
        <p:spPr>
          <a:xfrm>
            <a:off x="457200" y="420397"/>
            <a:ext cx="9692640" cy="42107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2800" b="1" i="0" u="none" strike="noStrike" cap="none">
                <a:solidFill>
                  <a:srgbClr val="1F5A3A"/>
                </a:solidFill>
                <a:latin typeface="Arial"/>
                <a:ea typeface="Arial"/>
                <a:cs typeface="Arial"/>
                <a:sym typeface="Arial"/>
              </a:rPr>
              <a:t>Threats: What Could Hold Me Back</a:t>
            </a:r>
            <a:endParaRPr/>
          </a:p>
        </p:txBody>
      </p:sp>
      <p:sp>
        <p:nvSpPr>
          <p:cNvPr id="226" name="Google Shape;226;p7"/>
          <p:cNvSpPr/>
          <p:nvPr/>
        </p:nvSpPr>
        <p:spPr>
          <a:xfrm>
            <a:off x="502920" y="1234440"/>
            <a:ext cx="5212080" cy="210312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27" name="Google Shape;227;p7" descr="user.png"/>
          <p:cNvPicPr preferRelativeResize="0"/>
          <p:nvPr/>
        </p:nvPicPr>
        <p:blipFill rotWithShape="1">
          <a:blip r:embed="rId3">
            <a:alphaModFix/>
          </a:blip>
          <a:srcRect/>
          <a:stretch/>
        </p:blipFill>
        <p:spPr>
          <a:xfrm>
            <a:off x="5029200" y="1417320"/>
            <a:ext cx="502920" cy="502920"/>
          </a:xfrm>
          <a:prstGeom prst="rect">
            <a:avLst/>
          </a:prstGeom>
          <a:noFill/>
          <a:ln>
            <a:noFill/>
          </a:ln>
        </p:spPr>
      </p:pic>
      <p:sp>
        <p:nvSpPr>
          <p:cNvPr id="228" name="Google Shape;228;p7"/>
          <p:cNvSpPr txBox="1"/>
          <p:nvPr/>
        </p:nvSpPr>
        <p:spPr>
          <a:xfrm>
            <a:off x="731520" y="1495236"/>
            <a:ext cx="4160520" cy="25564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700" b="1" i="0" u="none" strike="noStrike" cap="none">
                <a:solidFill>
                  <a:srgbClr val="2A9D8F"/>
                </a:solidFill>
                <a:latin typeface="Arial"/>
                <a:ea typeface="Arial"/>
                <a:cs typeface="Arial"/>
                <a:sym typeface="Arial"/>
              </a:rPr>
              <a:t>Competition</a:t>
            </a:r>
            <a:endParaRPr/>
          </a:p>
        </p:txBody>
      </p:sp>
      <p:sp>
        <p:nvSpPr>
          <p:cNvPr id="229" name="Google Shape;229;p7"/>
          <p:cNvSpPr txBox="1"/>
          <p:nvPr/>
        </p:nvSpPr>
        <p:spPr>
          <a:xfrm>
            <a:off x="731520" y="1965960"/>
            <a:ext cx="4754880" cy="757643"/>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600" b="0" i="0" u="none" strike="noStrike" cap="none">
                <a:solidFill>
                  <a:srgbClr val="222B36"/>
                </a:solidFill>
                <a:latin typeface="Arial"/>
                <a:ea typeface="Arial"/>
                <a:cs typeface="Arial"/>
                <a:sym typeface="Arial"/>
              </a:rPr>
              <a:t>Other applicants may already have a year or more of paid experience, which puts me behind them on paper.</a:t>
            </a:r>
            <a:endParaRPr/>
          </a:p>
        </p:txBody>
      </p:sp>
      <p:sp>
        <p:nvSpPr>
          <p:cNvPr id="230" name="Google Shape;230;p7"/>
          <p:cNvSpPr/>
          <p:nvPr/>
        </p:nvSpPr>
        <p:spPr>
          <a:xfrm>
            <a:off x="6080760" y="1234440"/>
            <a:ext cx="5212080" cy="210312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31" name="Google Shape;231;p7" descr="fire.png"/>
          <p:cNvPicPr preferRelativeResize="0"/>
          <p:nvPr/>
        </p:nvPicPr>
        <p:blipFill rotWithShape="1">
          <a:blip r:embed="rId4">
            <a:alphaModFix/>
          </a:blip>
          <a:srcRect/>
          <a:stretch/>
        </p:blipFill>
        <p:spPr>
          <a:xfrm>
            <a:off x="10607040" y="1417320"/>
            <a:ext cx="502920" cy="502920"/>
          </a:xfrm>
          <a:prstGeom prst="rect">
            <a:avLst/>
          </a:prstGeom>
          <a:noFill/>
          <a:ln>
            <a:noFill/>
          </a:ln>
        </p:spPr>
      </p:pic>
      <p:sp>
        <p:nvSpPr>
          <p:cNvPr id="232" name="Google Shape;232;p7"/>
          <p:cNvSpPr txBox="1"/>
          <p:nvPr/>
        </p:nvSpPr>
        <p:spPr>
          <a:xfrm>
            <a:off x="6309360" y="1495236"/>
            <a:ext cx="4160520" cy="25564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700" b="1" i="0" u="none" strike="noStrike" cap="none">
                <a:solidFill>
                  <a:srgbClr val="2A9D8F"/>
                </a:solidFill>
                <a:latin typeface="Arial"/>
                <a:ea typeface="Arial"/>
                <a:cs typeface="Arial"/>
                <a:sym typeface="Arial"/>
              </a:rPr>
              <a:t>Stress and burnout</a:t>
            </a:r>
            <a:endParaRPr/>
          </a:p>
        </p:txBody>
      </p:sp>
      <p:sp>
        <p:nvSpPr>
          <p:cNvPr id="233" name="Google Shape;233;p7"/>
          <p:cNvSpPr txBox="1"/>
          <p:nvPr/>
        </p:nvSpPr>
        <p:spPr>
          <a:xfrm>
            <a:off x="6309360" y="1965960"/>
            <a:ext cx="4754880" cy="1016176"/>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600" b="0" i="0" u="none" strike="noStrike" cap="none">
                <a:solidFill>
                  <a:srgbClr val="222B36"/>
                </a:solidFill>
                <a:latin typeface="Arial"/>
                <a:ea typeface="Arial"/>
                <a:cs typeface="Arial"/>
                <a:sym typeface="Arial"/>
              </a:rPr>
              <a:t>Around a quarter of care and support workers leave their jobs each year (Skills for Care, 2026). I’ve seen how tiring caring is at home, so I know this is a real risk.</a:t>
            </a:r>
            <a:endParaRPr/>
          </a:p>
        </p:txBody>
      </p:sp>
      <p:sp>
        <p:nvSpPr>
          <p:cNvPr id="234" name="Google Shape;234;p7"/>
          <p:cNvSpPr/>
          <p:nvPr/>
        </p:nvSpPr>
        <p:spPr>
          <a:xfrm>
            <a:off x="502920" y="3611879"/>
            <a:ext cx="5212080" cy="210312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35" name="Google Shape;235;p7" descr="band.png"/>
          <p:cNvPicPr preferRelativeResize="0"/>
          <p:nvPr/>
        </p:nvPicPr>
        <p:blipFill rotWithShape="1">
          <a:blip r:embed="rId5">
            <a:alphaModFix/>
          </a:blip>
          <a:srcRect/>
          <a:stretch/>
        </p:blipFill>
        <p:spPr>
          <a:xfrm>
            <a:off x="5029200" y="3794759"/>
            <a:ext cx="502920" cy="502920"/>
          </a:xfrm>
          <a:prstGeom prst="rect">
            <a:avLst/>
          </a:prstGeom>
          <a:noFill/>
          <a:ln>
            <a:noFill/>
          </a:ln>
        </p:spPr>
      </p:pic>
      <p:sp>
        <p:nvSpPr>
          <p:cNvPr id="236" name="Google Shape;236;p7"/>
          <p:cNvSpPr txBox="1"/>
          <p:nvPr/>
        </p:nvSpPr>
        <p:spPr>
          <a:xfrm>
            <a:off x="731520" y="3872675"/>
            <a:ext cx="4160520" cy="25564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700" b="1" i="0" u="none" strike="noStrike" cap="none">
                <a:solidFill>
                  <a:srgbClr val="2A9D8F"/>
                </a:solidFill>
                <a:latin typeface="Arial"/>
                <a:ea typeface="Arial"/>
                <a:cs typeface="Arial"/>
                <a:sym typeface="Arial"/>
              </a:rPr>
              <a:t>Incidents at work</a:t>
            </a:r>
            <a:endParaRPr/>
          </a:p>
        </p:txBody>
      </p:sp>
      <p:sp>
        <p:nvSpPr>
          <p:cNvPr id="237" name="Google Shape;237;p7"/>
          <p:cNvSpPr txBox="1"/>
          <p:nvPr/>
        </p:nvSpPr>
        <p:spPr>
          <a:xfrm>
            <a:off x="731520" y="4343400"/>
            <a:ext cx="4754880" cy="757643"/>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600" b="0" i="0" u="none" strike="noStrike" cap="none">
                <a:solidFill>
                  <a:srgbClr val="222B36"/>
                </a:solidFill>
                <a:latin typeface="Arial"/>
                <a:ea typeface="Arial"/>
                <a:cs typeface="Arial"/>
                <a:sym typeface="Arial"/>
              </a:rPr>
              <a:t>If someone becomes very distressed, there is a risk of someone getting hurt. Without experience, I might miss the early warning signs.</a:t>
            </a:r>
            <a:endParaRPr/>
          </a:p>
        </p:txBody>
      </p:sp>
      <p:sp>
        <p:nvSpPr>
          <p:cNvPr id="238" name="Google Shape;238;p7"/>
          <p:cNvSpPr/>
          <p:nvPr/>
        </p:nvSpPr>
        <p:spPr>
          <a:xfrm>
            <a:off x="6080760" y="3611879"/>
            <a:ext cx="5212080" cy="210312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39" name="Google Shape;239;p7" descr="clock.png"/>
          <p:cNvPicPr preferRelativeResize="0"/>
          <p:nvPr/>
        </p:nvPicPr>
        <p:blipFill rotWithShape="1">
          <a:blip r:embed="rId6">
            <a:alphaModFix/>
          </a:blip>
          <a:srcRect/>
          <a:stretch/>
        </p:blipFill>
        <p:spPr>
          <a:xfrm>
            <a:off x="10607040" y="3794759"/>
            <a:ext cx="502920" cy="502920"/>
          </a:xfrm>
          <a:prstGeom prst="rect">
            <a:avLst/>
          </a:prstGeom>
          <a:noFill/>
          <a:ln>
            <a:noFill/>
          </a:ln>
        </p:spPr>
      </p:pic>
      <p:sp>
        <p:nvSpPr>
          <p:cNvPr id="240" name="Google Shape;240;p7"/>
          <p:cNvSpPr txBox="1"/>
          <p:nvPr/>
        </p:nvSpPr>
        <p:spPr>
          <a:xfrm>
            <a:off x="6309360" y="3872675"/>
            <a:ext cx="4160520" cy="25564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700" b="1" i="0" u="none" strike="noStrike" cap="none">
                <a:solidFill>
                  <a:srgbClr val="2A9D8F"/>
                </a:solidFill>
                <a:latin typeface="Arial"/>
                <a:ea typeface="Arial"/>
                <a:cs typeface="Arial"/>
                <a:sym typeface="Arial"/>
              </a:rPr>
              <a:t>Work and study clash</a:t>
            </a:r>
            <a:endParaRPr/>
          </a:p>
        </p:txBody>
      </p:sp>
      <p:sp>
        <p:nvSpPr>
          <p:cNvPr id="241" name="Google Shape;241;p7"/>
          <p:cNvSpPr txBox="1"/>
          <p:nvPr/>
        </p:nvSpPr>
        <p:spPr>
          <a:xfrm>
            <a:off x="6309360" y="4343400"/>
            <a:ext cx="4754880" cy="757643"/>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600" b="0" i="0" u="none" strike="noStrike" cap="none">
                <a:solidFill>
                  <a:srgbClr val="222B36"/>
                </a:solidFill>
                <a:latin typeface="Arial"/>
                <a:ea typeface="Arial"/>
                <a:cs typeface="Arial"/>
                <a:sym typeface="Arial"/>
              </a:rPr>
              <a:t>A 42-hour rota with nights and alternate weekends could clash with my lectures and deadlines, and my studies could suffer if I don’t plan ahead.</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8"/>
          <p:cNvSpPr txBox="1"/>
          <p:nvPr/>
        </p:nvSpPr>
        <p:spPr>
          <a:xfrm>
            <a:off x="457200" y="420397"/>
            <a:ext cx="9692640" cy="42107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2800" b="1" i="0" u="none" strike="noStrike" cap="none">
                <a:solidFill>
                  <a:srgbClr val="1F5A3A"/>
                </a:solidFill>
                <a:latin typeface="Arial"/>
                <a:ea typeface="Arial"/>
                <a:cs typeface="Arial"/>
                <a:sym typeface="Arial"/>
              </a:rPr>
              <a:t>Using My Strengths: Practical Examples</a:t>
            </a:r>
            <a:endParaRPr/>
          </a:p>
        </p:txBody>
      </p:sp>
      <p:sp>
        <p:nvSpPr>
          <p:cNvPr id="247" name="Google Shape;247;p8"/>
          <p:cNvSpPr/>
          <p:nvPr/>
        </p:nvSpPr>
        <p:spPr>
          <a:xfrm>
            <a:off x="502920" y="1188720"/>
            <a:ext cx="3291840" cy="411480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48" name="Google Shape;248;p8" descr="search.png"/>
          <p:cNvPicPr preferRelativeResize="0"/>
          <p:nvPr/>
        </p:nvPicPr>
        <p:blipFill rotWithShape="1">
          <a:blip r:embed="rId3">
            <a:alphaModFix/>
          </a:blip>
          <a:srcRect/>
          <a:stretch/>
        </p:blipFill>
        <p:spPr>
          <a:xfrm>
            <a:off x="3108960" y="1353312"/>
            <a:ext cx="502920" cy="502920"/>
          </a:xfrm>
          <a:prstGeom prst="rect">
            <a:avLst/>
          </a:prstGeom>
          <a:noFill/>
          <a:ln>
            <a:noFill/>
          </a:ln>
        </p:spPr>
      </p:pic>
      <p:sp>
        <p:nvSpPr>
          <p:cNvPr id="249" name="Google Shape;249;p8"/>
          <p:cNvSpPr txBox="1"/>
          <p:nvPr/>
        </p:nvSpPr>
        <p:spPr>
          <a:xfrm>
            <a:off x="704088" y="1419224"/>
            <a:ext cx="2331720" cy="499111"/>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600" b="1" i="0" u="none" strike="noStrike" cap="none">
                <a:solidFill>
                  <a:srgbClr val="2A9D8F"/>
                </a:solidFill>
                <a:latin typeface="Arial"/>
                <a:ea typeface="Arial"/>
                <a:cs typeface="Arial"/>
                <a:sym typeface="Arial"/>
              </a:rPr>
              <a:t>Lack of experience and competition</a:t>
            </a:r>
            <a:endParaRPr/>
          </a:p>
        </p:txBody>
      </p:sp>
      <p:sp>
        <p:nvSpPr>
          <p:cNvPr id="250" name="Google Shape;250;p8"/>
          <p:cNvSpPr txBox="1"/>
          <p:nvPr/>
        </p:nvSpPr>
        <p:spPr>
          <a:xfrm>
            <a:off x="704088" y="2148840"/>
            <a:ext cx="2880360" cy="452432"/>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450" b="1" i="0" u="none" strike="noStrike" cap="none">
                <a:solidFill>
                  <a:srgbClr val="2E8B57"/>
                </a:solidFill>
                <a:latin typeface="Arial"/>
                <a:ea typeface="Arial"/>
                <a:cs typeface="Arial"/>
                <a:sym typeface="Arial"/>
              </a:rPr>
              <a:t>Strength I’ll use: </a:t>
            </a:r>
            <a:r>
              <a:rPr lang="en-US" sz="1450" b="1" i="0" u="none" strike="noStrike" cap="none">
                <a:solidFill>
                  <a:srgbClr val="222B36"/>
                </a:solidFill>
                <a:latin typeface="Arial"/>
                <a:ea typeface="Arial"/>
                <a:cs typeface="Arial"/>
                <a:sym typeface="Arial"/>
              </a:rPr>
              <a:t>Reliability and caring at home</a:t>
            </a:r>
            <a:endParaRPr/>
          </a:p>
        </p:txBody>
      </p:sp>
      <p:sp>
        <p:nvSpPr>
          <p:cNvPr id="251" name="Google Shape;251;p8"/>
          <p:cNvSpPr txBox="1"/>
          <p:nvPr/>
        </p:nvSpPr>
        <p:spPr>
          <a:xfrm>
            <a:off x="704088" y="2834640"/>
            <a:ext cx="2880360" cy="1642629"/>
          </a:xfrm>
          <a:prstGeom prst="rect">
            <a:avLst/>
          </a:prstGeom>
          <a:noFill/>
          <a:ln>
            <a:noFill/>
          </a:ln>
        </p:spPr>
        <p:txBody>
          <a:bodyPr spcFirstLastPara="1" wrap="square" lIns="0" tIns="0" rIns="0" bIns="0" anchor="t" anchorCtr="0">
            <a:spAutoFit/>
          </a:bodyPr>
          <a:lstStyle/>
          <a:p>
            <a:pPr marL="285750" marR="0" lvl="0" indent="-285750" algn="l" rtl="0">
              <a:lnSpc>
                <a:spcPct val="105000"/>
              </a:lnSpc>
              <a:spcBef>
                <a:spcPts val="0"/>
              </a:spcBef>
              <a:spcAft>
                <a:spcPts val="0"/>
              </a:spcAft>
              <a:buClr>
                <a:srgbClr val="222B36"/>
              </a:buClr>
              <a:buSzPts val="1500"/>
              <a:buFont typeface="Arial"/>
              <a:buChar char="•"/>
            </a:pPr>
            <a:r>
              <a:rPr lang="en-US" sz="1500" b="0" i="0" u="none" strike="noStrike" cap="none">
                <a:solidFill>
                  <a:srgbClr val="222B36"/>
                </a:solidFill>
                <a:latin typeface="Arial"/>
                <a:ea typeface="Arial"/>
                <a:cs typeface="Arial"/>
                <a:sym typeface="Arial"/>
              </a:rPr>
              <a:t>Volunteer every week with a local learning disability charity</a:t>
            </a:r>
            <a:endParaRPr/>
          </a:p>
          <a:p>
            <a:pPr marL="285750" marR="0" lvl="0" indent="-285750" algn="l" rtl="0">
              <a:lnSpc>
                <a:spcPct val="105000"/>
              </a:lnSpc>
              <a:spcBef>
                <a:spcPts val="800"/>
              </a:spcBef>
              <a:spcAft>
                <a:spcPts val="0"/>
              </a:spcAft>
              <a:buClr>
                <a:srgbClr val="222B36"/>
              </a:buClr>
              <a:buSzPts val="1500"/>
              <a:buFont typeface="Arial"/>
              <a:buChar char="•"/>
            </a:pPr>
            <a:r>
              <a:rPr lang="en-US" sz="1500" b="0" i="0" u="none" strike="noStrike" cap="none">
                <a:solidFill>
                  <a:srgbClr val="222B36"/>
                </a:solidFill>
                <a:latin typeface="Arial"/>
                <a:ea typeface="Arial"/>
                <a:cs typeface="Arial"/>
                <a:sym typeface="Arial"/>
              </a:rPr>
              <a:t>Use my nan’s care as real examples at interview</a:t>
            </a:r>
            <a:endParaRPr/>
          </a:p>
          <a:p>
            <a:pPr marL="285750" marR="0" lvl="0" indent="-285750" algn="l" rtl="0">
              <a:lnSpc>
                <a:spcPct val="105000"/>
              </a:lnSpc>
              <a:spcBef>
                <a:spcPts val="800"/>
              </a:spcBef>
              <a:spcAft>
                <a:spcPts val="0"/>
              </a:spcAft>
              <a:buClr>
                <a:srgbClr val="222B36"/>
              </a:buClr>
              <a:buSzPts val="1500"/>
              <a:buFont typeface="Arial"/>
              <a:buChar char="•"/>
            </a:pPr>
            <a:r>
              <a:rPr lang="en-US" sz="1500" b="0" i="0" u="none" strike="noStrike" cap="none">
                <a:solidFill>
                  <a:srgbClr val="222B36"/>
                </a:solidFill>
                <a:latin typeface="Arial"/>
                <a:ea typeface="Arial"/>
                <a:cs typeface="Arial"/>
                <a:sym typeface="Arial"/>
              </a:rPr>
              <a:t>Ask my manager for a reference on my reliability</a:t>
            </a:r>
            <a:endParaRPr/>
          </a:p>
        </p:txBody>
      </p:sp>
      <p:sp>
        <p:nvSpPr>
          <p:cNvPr id="252" name="Google Shape;252;p8"/>
          <p:cNvSpPr/>
          <p:nvPr/>
        </p:nvSpPr>
        <p:spPr>
          <a:xfrm>
            <a:off x="4114800" y="1188720"/>
            <a:ext cx="3291840" cy="411480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53" name="Google Shape;253;p8" descr="shield.png"/>
          <p:cNvPicPr preferRelativeResize="0"/>
          <p:nvPr/>
        </p:nvPicPr>
        <p:blipFill rotWithShape="1">
          <a:blip r:embed="rId4">
            <a:alphaModFix/>
          </a:blip>
          <a:srcRect/>
          <a:stretch/>
        </p:blipFill>
        <p:spPr>
          <a:xfrm>
            <a:off x="6720840" y="1353312"/>
            <a:ext cx="502920" cy="502920"/>
          </a:xfrm>
          <a:prstGeom prst="rect">
            <a:avLst/>
          </a:prstGeom>
          <a:noFill/>
          <a:ln>
            <a:noFill/>
          </a:ln>
        </p:spPr>
      </p:pic>
      <p:sp>
        <p:nvSpPr>
          <p:cNvPr id="254" name="Google Shape;254;p8"/>
          <p:cNvSpPr txBox="1"/>
          <p:nvPr/>
        </p:nvSpPr>
        <p:spPr>
          <a:xfrm>
            <a:off x="4315968" y="1419224"/>
            <a:ext cx="2331720" cy="499111"/>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600" b="1" i="0" u="none" strike="noStrike" cap="none">
                <a:solidFill>
                  <a:srgbClr val="2A9D8F"/>
                </a:solidFill>
                <a:latin typeface="Arial"/>
                <a:ea typeface="Arial"/>
                <a:cs typeface="Arial"/>
                <a:sym typeface="Arial"/>
              </a:rPr>
              <a:t>Behaviours that challenge and incidents</a:t>
            </a:r>
            <a:endParaRPr/>
          </a:p>
        </p:txBody>
      </p:sp>
      <p:sp>
        <p:nvSpPr>
          <p:cNvPr id="255" name="Google Shape;255;p8"/>
          <p:cNvSpPr txBox="1"/>
          <p:nvPr/>
        </p:nvSpPr>
        <p:spPr>
          <a:xfrm>
            <a:off x="4315968" y="2148840"/>
            <a:ext cx="2880360" cy="452432"/>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450" b="1" i="0" u="none" strike="noStrike" cap="none">
                <a:solidFill>
                  <a:srgbClr val="2E8B57"/>
                </a:solidFill>
                <a:latin typeface="Arial"/>
                <a:ea typeface="Arial"/>
                <a:cs typeface="Arial"/>
                <a:sym typeface="Arial"/>
              </a:rPr>
              <a:t>Strength I’ll use: </a:t>
            </a:r>
            <a:r>
              <a:rPr lang="en-US" sz="1450" b="1" i="0" u="none" strike="noStrike" cap="none">
                <a:solidFill>
                  <a:srgbClr val="222B36"/>
                </a:solidFill>
                <a:latin typeface="Arial"/>
                <a:ea typeface="Arial"/>
                <a:cs typeface="Arial"/>
                <a:sym typeface="Arial"/>
              </a:rPr>
              <a:t>Patience and communication</a:t>
            </a:r>
            <a:endParaRPr/>
          </a:p>
        </p:txBody>
      </p:sp>
      <p:sp>
        <p:nvSpPr>
          <p:cNvPr id="256" name="Google Shape;256;p8"/>
          <p:cNvSpPr txBox="1"/>
          <p:nvPr/>
        </p:nvSpPr>
        <p:spPr>
          <a:xfrm>
            <a:off x="4315968" y="2834640"/>
            <a:ext cx="2880360" cy="1885003"/>
          </a:xfrm>
          <a:prstGeom prst="rect">
            <a:avLst/>
          </a:prstGeom>
          <a:noFill/>
          <a:ln>
            <a:noFill/>
          </a:ln>
        </p:spPr>
        <p:txBody>
          <a:bodyPr spcFirstLastPara="1" wrap="square" lIns="0" tIns="0" rIns="0" bIns="0" anchor="t" anchorCtr="0">
            <a:spAutoFit/>
          </a:bodyPr>
          <a:lstStyle/>
          <a:p>
            <a:pPr marL="285750" marR="0" lvl="0" indent="-285750" algn="l" rtl="0">
              <a:lnSpc>
                <a:spcPct val="105000"/>
              </a:lnSpc>
              <a:spcBef>
                <a:spcPts val="0"/>
              </a:spcBef>
              <a:spcAft>
                <a:spcPts val="0"/>
              </a:spcAft>
              <a:buClr>
                <a:srgbClr val="222B36"/>
              </a:buClr>
              <a:buSzPts val="1500"/>
              <a:buFont typeface="Arial"/>
              <a:buChar char="•"/>
            </a:pPr>
            <a:r>
              <a:rPr lang="en-US" sz="1500" b="0" i="0" u="none" strike="noStrike" cap="none">
                <a:solidFill>
                  <a:srgbClr val="222B36"/>
                </a:solidFill>
                <a:latin typeface="Arial"/>
                <a:ea typeface="Arial"/>
                <a:cs typeface="Arial"/>
                <a:sym typeface="Arial"/>
              </a:rPr>
              <a:t>Read each person’s support plan and learn what upsets them</a:t>
            </a:r>
            <a:endParaRPr/>
          </a:p>
          <a:p>
            <a:pPr marL="285750" marR="0" lvl="0" indent="-285750" algn="l" rtl="0">
              <a:lnSpc>
                <a:spcPct val="105000"/>
              </a:lnSpc>
              <a:spcBef>
                <a:spcPts val="800"/>
              </a:spcBef>
              <a:spcAft>
                <a:spcPts val="0"/>
              </a:spcAft>
              <a:buClr>
                <a:srgbClr val="222B36"/>
              </a:buClr>
              <a:buSzPts val="1500"/>
              <a:buFont typeface="Arial"/>
              <a:buChar char="•"/>
            </a:pPr>
            <a:r>
              <a:rPr lang="en-US" sz="1500" b="0" i="0" u="none" strike="noStrike" cap="none">
                <a:solidFill>
                  <a:srgbClr val="222B36"/>
                </a:solidFill>
                <a:latin typeface="Arial"/>
                <a:ea typeface="Arial"/>
                <a:cs typeface="Arial"/>
                <a:sym typeface="Arial"/>
              </a:rPr>
              <a:t>Use the calm, slow approach I already use with my nan</a:t>
            </a:r>
            <a:endParaRPr/>
          </a:p>
          <a:p>
            <a:pPr marL="285750" marR="0" lvl="0" indent="-285750" algn="l" rtl="0">
              <a:lnSpc>
                <a:spcPct val="105000"/>
              </a:lnSpc>
              <a:spcBef>
                <a:spcPts val="800"/>
              </a:spcBef>
              <a:spcAft>
                <a:spcPts val="0"/>
              </a:spcAft>
              <a:buClr>
                <a:srgbClr val="222B36"/>
              </a:buClr>
              <a:buSzPts val="1500"/>
              <a:buFont typeface="Arial"/>
              <a:buChar char="•"/>
            </a:pPr>
            <a:r>
              <a:rPr lang="en-US" sz="1500" b="0" i="0" u="none" strike="noStrike" cap="none">
                <a:solidFill>
                  <a:srgbClr val="222B36"/>
                </a:solidFill>
                <a:latin typeface="Arial"/>
                <a:ea typeface="Arial"/>
                <a:cs typeface="Arial"/>
                <a:sym typeface="Arial"/>
              </a:rPr>
              <a:t>Shadow experienced staff in my first weeks</a:t>
            </a:r>
            <a:endParaRPr/>
          </a:p>
        </p:txBody>
      </p:sp>
      <p:sp>
        <p:nvSpPr>
          <p:cNvPr id="257" name="Google Shape;257;p8"/>
          <p:cNvSpPr/>
          <p:nvPr/>
        </p:nvSpPr>
        <p:spPr>
          <a:xfrm>
            <a:off x="7726679" y="1188720"/>
            <a:ext cx="3291840" cy="411480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58" name="Google Shape;258;p8" descr="walk.png"/>
          <p:cNvPicPr preferRelativeResize="0"/>
          <p:nvPr/>
        </p:nvPicPr>
        <p:blipFill rotWithShape="1">
          <a:blip r:embed="rId5">
            <a:alphaModFix/>
          </a:blip>
          <a:srcRect/>
          <a:stretch/>
        </p:blipFill>
        <p:spPr>
          <a:xfrm>
            <a:off x="10332719" y="1353312"/>
            <a:ext cx="502920" cy="502920"/>
          </a:xfrm>
          <a:prstGeom prst="rect">
            <a:avLst/>
          </a:prstGeom>
          <a:noFill/>
          <a:ln>
            <a:noFill/>
          </a:ln>
        </p:spPr>
      </p:pic>
      <p:sp>
        <p:nvSpPr>
          <p:cNvPr id="259" name="Google Shape;259;p8"/>
          <p:cNvSpPr txBox="1"/>
          <p:nvPr/>
        </p:nvSpPr>
        <p:spPr>
          <a:xfrm>
            <a:off x="7927848" y="1419224"/>
            <a:ext cx="2331720" cy="499111"/>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1600" b="1" i="0" u="none" strike="noStrike" cap="none">
                <a:solidFill>
                  <a:srgbClr val="2A9D8F"/>
                </a:solidFill>
                <a:latin typeface="Arial"/>
                <a:ea typeface="Arial"/>
                <a:cs typeface="Arial"/>
                <a:sym typeface="Arial"/>
              </a:rPr>
              <a:t>Stress, burnout and study clash</a:t>
            </a:r>
            <a:endParaRPr/>
          </a:p>
        </p:txBody>
      </p:sp>
      <p:sp>
        <p:nvSpPr>
          <p:cNvPr id="260" name="Google Shape;260;p8"/>
          <p:cNvSpPr txBox="1"/>
          <p:nvPr/>
        </p:nvSpPr>
        <p:spPr>
          <a:xfrm>
            <a:off x="7927848" y="2148840"/>
            <a:ext cx="2880360" cy="452432"/>
          </a:xfrm>
          <a:prstGeom prst="rect">
            <a:avLst/>
          </a:prstGeom>
          <a:noFill/>
          <a:ln>
            <a:noFill/>
          </a:ln>
        </p:spPr>
        <p:txBody>
          <a:bodyPr spcFirstLastPara="1" wrap="square" lIns="0" tIns="0" rIns="0" bIns="0" anchor="t" anchorCtr="0">
            <a:spAutoFit/>
          </a:bodyPr>
          <a:lstStyle/>
          <a:p>
            <a:pPr marL="0" marR="0" lvl="0" indent="0" algn="l" rtl="0">
              <a:lnSpc>
                <a:spcPct val="105000"/>
              </a:lnSpc>
              <a:spcBef>
                <a:spcPts val="0"/>
              </a:spcBef>
              <a:spcAft>
                <a:spcPts val="0"/>
              </a:spcAft>
              <a:buNone/>
            </a:pPr>
            <a:r>
              <a:rPr lang="en-US" sz="1450" b="1" i="0" u="none" strike="noStrike" cap="none">
                <a:solidFill>
                  <a:srgbClr val="2E8B57"/>
                </a:solidFill>
                <a:latin typeface="Arial"/>
                <a:ea typeface="Arial"/>
                <a:cs typeface="Arial"/>
                <a:sym typeface="Arial"/>
              </a:rPr>
              <a:t>Strength I’ll use: </a:t>
            </a:r>
            <a:r>
              <a:rPr lang="en-US" sz="1450" b="1" i="0" u="none" strike="noStrike" cap="none">
                <a:solidFill>
                  <a:srgbClr val="222B36"/>
                </a:solidFill>
                <a:latin typeface="Arial"/>
                <a:ea typeface="Arial"/>
                <a:cs typeface="Arial"/>
                <a:sym typeface="Arial"/>
              </a:rPr>
              <a:t>Teamwork and organisation</a:t>
            </a:r>
            <a:endParaRPr/>
          </a:p>
        </p:txBody>
      </p:sp>
      <p:sp>
        <p:nvSpPr>
          <p:cNvPr id="261" name="Google Shape;261;p8"/>
          <p:cNvSpPr txBox="1"/>
          <p:nvPr/>
        </p:nvSpPr>
        <p:spPr>
          <a:xfrm>
            <a:off x="7927848" y="2834640"/>
            <a:ext cx="2880360" cy="1642629"/>
          </a:xfrm>
          <a:prstGeom prst="rect">
            <a:avLst/>
          </a:prstGeom>
          <a:noFill/>
          <a:ln>
            <a:noFill/>
          </a:ln>
        </p:spPr>
        <p:txBody>
          <a:bodyPr spcFirstLastPara="1" wrap="square" lIns="0" tIns="0" rIns="0" bIns="0" anchor="t" anchorCtr="0">
            <a:spAutoFit/>
          </a:bodyPr>
          <a:lstStyle/>
          <a:p>
            <a:pPr marL="285750" marR="0" lvl="0" indent="-285750" algn="l" rtl="0">
              <a:lnSpc>
                <a:spcPct val="105000"/>
              </a:lnSpc>
              <a:spcBef>
                <a:spcPts val="0"/>
              </a:spcBef>
              <a:spcAft>
                <a:spcPts val="0"/>
              </a:spcAft>
              <a:buClr>
                <a:srgbClr val="222B36"/>
              </a:buClr>
              <a:buSzPts val="1500"/>
              <a:buFont typeface="Arial"/>
              <a:buChar char="•"/>
            </a:pPr>
            <a:r>
              <a:rPr lang="en-US" sz="1500" b="0" i="0" u="none" strike="noStrike" cap="none">
                <a:solidFill>
                  <a:srgbClr val="222B36"/>
                </a:solidFill>
                <a:latin typeface="Arial"/>
                <a:ea typeface="Arial"/>
                <a:cs typeface="Arial"/>
                <a:sym typeface="Arial"/>
              </a:rPr>
              <a:t>Talk things through in supervision and team debriefs</a:t>
            </a:r>
            <a:endParaRPr/>
          </a:p>
          <a:p>
            <a:pPr marL="285750" marR="0" lvl="0" indent="-285750" algn="l" rtl="0">
              <a:lnSpc>
                <a:spcPct val="105000"/>
              </a:lnSpc>
              <a:spcBef>
                <a:spcPts val="800"/>
              </a:spcBef>
              <a:spcAft>
                <a:spcPts val="0"/>
              </a:spcAft>
              <a:buClr>
                <a:srgbClr val="222B36"/>
              </a:buClr>
              <a:buSzPts val="1500"/>
              <a:buFont typeface="Arial"/>
              <a:buChar char="•"/>
            </a:pPr>
            <a:r>
              <a:rPr lang="en-US" sz="1500" b="0" i="0" u="none" strike="noStrike" cap="none">
                <a:solidFill>
                  <a:srgbClr val="222B36"/>
                </a:solidFill>
                <a:latin typeface="Arial"/>
                <a:ea typeface="Arial"/>
                <a:cs typeface="Arial"/>
                <a:sym typeface="Arial"/>
              </a:rPr>
              <a:t>Plan sleep and meals around night shifts</a:t>
            </a:r>
            <a:endParaRPr/>
          </a:p>
          <a:p>
            <a:pPr marL="285750" marR="0" lvl="0" indent="-285750" algn="l" rtl="0">
              <a:lnSpc>
                <a:spcPct val="105000"/>
              </a:lnSpc>
              <a:spcBef>
                <a:spcPts val="800"/>
              </a:spcBef>
              <a:spcAft>
                <a:spcPts val="0"/>
              </a:spcAft>
              <a:buClr>
                <a:srgbClr val="222B36"/>
              </a:buClr>
              <a:buSzPts val="1500"/>
              <a:buFont typeface="Arial"/>
              <a:buChar char="•"/>
            </a:pPr>
            <a:r>
              <a:rPr lang="en-US" sz="1500" b="0" i="0" u="none" strike="noStrike" cap="none">
                <a:solidFill>
                  <a:srgbClr val="222B36"/>
                </a:solidFill>
                <a:latin typeface="Arial"/>
                <a:ea typeface="Arial"/>
                <a:cs typeface="Arial"/>
                <a:sym typeface="Arial"/>
              </a:rPr>
              <a:t>Keep one day a week free for uni work</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9"/>
          <p:cNvSpPr txBox="1"/>
          <p:nvPr/>
        </p:nvSpPr>
        <p:spPr>
          <a:xfrm>
            <a:off x="457200" y="420397"/>
            <a:ext cx="9692640" cy="42107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2800" b="1" i="0" u="none" strike="noStrike" cap="none">
                <a:solidFill>
                  <a:srgbClr val="1F5A3A"/>
                </a:solidFill>
                <a:latin typeface="Arial"/>
                <a:ea typeface="Arial"/>
                <a:cs typeface="Arial"/>
                <a:sym typeface="Arial"/>
              </a:rPr>
              <a:t>Using My Opportunities: My Plan</a:t>
            </a:r>
            <a:endParaRPr/>
          </a:p>
        </p:txBody>
      </p:sp>
      <p:sp>
        <p:nvSpPr>
          <p:cNvPr id="267" name="Google Shape;267;p9"/>
          <p:cNvSpPr txBox="1"/>
          <p:nvPr/>
        </p:nvSpPr>
        <p:spPr>
          <a:xfrm>
            <a:off x="640080" y="1234440"/>
            <a:ext cx="9144000" cy="2486258"/>
          </a:xfrm>
          <a:prstGeom prst="rect">
            <a:avLst/>
          </a:prstGeom>
          <a:noFill/>
          <a:ln>
            <a:noFill/>
          </a:ln>
        </p:spPr>
        <p:txBody>
          <a:bodyPr spcFirstLastPara="1" wrap="square" lIns="0" tIns="0" rIns="0" bIns="0" anchor="t" anchorCtr="0">
            <a:spAutoFit/>
          </a:bodyPr>
          <a:lstStyle/>
          <a:p>
            <a:pPr marL="285750" marR="0" lvl="0" indent="-285750" algn="l" rtl="0">
              <a:lnSpc>
                <a:spcPct val="105000"/>
              </a:lnSpc>
              <a:spcBef>
                <a:spcPts val="0"/>
              </a:spcBef>
              <a:spcAft>
                <a:spcPts val="0"/>
              </a:spcAft>
              <a:buClr>
                <a:srgbClr val="2E8B57"/>
              </a:buClr>
              <a:buSzPts val="1700"/>
              <a:buFont typeface="Arial"/>
              <a:buChar char="•"/>
            </a:pPr>
            <a:r>
              <a:rPr lang="en-US" sz="1700" b="1" i="0" u="none" strike="noStrike" cap="none">
                <a:solidFill>
                  <a:srgbClr val="2E8B57"/>
                </a:solidFill>
                <a:latin typeface="Arial"/>
                <a:ea typeface="Arial"/>
                <a:cs typeface="Arial"/>
                <a:sym typeface="Arial"/>
              </a:rPr>
              <a:t>Now: </a:t>
            </a:r>
            <a:r>
              <a:rPr lang="en-US" sz="1700" b="0" i="0" u="none" strike="noStrike" cap="none">
                <a:solidFill>
                  <a:srgbClr val="222B36"/>
                </a:solidFill>
                <a:latin typeface="Arial"/>
                <a:ea typeface="Arial"/>
                <a:cs typeface="Arial"/>
                <a:sym typeface="Arial"/>
              </a:rPr>
              <a:t>use my reliability to volunteer every week and do the free Oliver McGowan e-learning, so I know the basics at interview.</a:t>
            </a:r>
            <a:endParaRPr/>
          </a:p>
          <a:p>
            <a:pPr marL="285750" marR="0" lvl="0" indent="-285750" algn="l" rtl="0">
              <a:lnSpc>
                <a:spcPct val="105000"/>
              </a:lnSpc>
              <a:spcBef>
                <a:spcPts val="800"/>
              </a:spcBef>
              <a:spcAft>
                <a:spcPts val="0"/>
              </a:spcAft>
              <a:buClr>
                <a:srgbClr val="2E8B57"/>
              </a:buClr>
              <a:buSzPts val="1700"/>
              <a:buFont typeface="Arial"/>
              <a:buChar char="•"/>
            </a:pPr>
            <a:r>
              <a:rPr lang="en-US" sz="1700" b="1" i="0" u="none" strike="noStrike" cap="none">
                <a:solidFill>
                  <a:srgbClr val="2E8B57"/>
                </a:solidFill>
                <a:latin typeface="Arial"/>
                <a:ea typeface="Arial"/>
                <a:cs typeface="Arial"/>
                <a:sym typeface="Arial"/>
              </a:rPr>
              <a:t>Starting the job: </a:t>
            </a:r>
            <a:r>
              <a:rPr lang="en-US" sz="1700" b="0" i="0" u="none" strike="noStrike" cap="none">
                <a:solidFill>
                  <a:srgbClr val="222B36"/>
                </a:solidFill>
                <a:latin typeface="Arial"/>
                <a:ea typeface="Arial"/>
                <a:cs typeface="Arial"/>
                <a:sym typeface="Arial"/>
              </a:rPr>
              <a:t>use my patience and communication in the paid training and induction to turn my course theory into practice.</a:t>
            </a:r>
            <a:endParaRPr/>
          </a:p>
          <a:p>
            <a:pPr marL="285750" marR="0" lvl="0" indent="-285750" algn="l" rtl="0">
              <a:lnSpc>
                <a:spcPct val="105000"/>
              </a:lnSpc>
              <a:spcBef>
                <a:spcPts val="800"/>
              </a:spcBef>
              <a:spcAft>
                <a:spcPts val="0"/>
              </a:spcAft>
              <a:buClr>
                <a:srgbClr val="2E8B57"/>
              </a:buClr>
              <a:buSzPts val="1700"/>
              <a:buFont typeface="Arial"/>
              <a:buChar char="•"/>
            </a:pPr>
            <a:r>
              <a:rPr lang="en-US" sz="1700" b="1" i="0" u="none" strike="noStrike" cap="none">
                <a:solidFill>
                  <a:srgbClr val="2E8B57"/>
                </a:solidFill>
                <a:latin typeface="Arial"/>
                <a:ea typeface="Arial"/>
                <a:cs typeface="Arial"/>
                <a:sym typeface="Arial"/>
              </a:rPr>
              <a:t>In 1 to 2 years: </a:t>
            </a:r>
            <a:r>
              <a:rPr lang="en-US" sz="1700" b="0" i="0" u="none" strike="noStrike" cap="none">
                <a:solidFill>
                  <a:srgbClr val="222B36"/>
                </a:solidFill>
                <a:latin typeface="Arial"/>
                <a:ea typeface="Arial"/>
                <a:cs typeface="Arial"/>
                <a:sym typeface="Arial"/>
              </a:rPr>
              <a:t>use my teamwork and organisation to work towards the Level 3 Diploma in Adult Care and a senior support worker role.</a:t>
            </a:r>
            <a:endParaRPr/>
          </a:p>
          <a:p>
            <a:pPr marL="285750" marR="0" lvl="0" indent="-285750" algn="l" rtl="0">
              <a:lnSpc>
                <a:spcPct val="105000"/>
              </a:lnSpc>
              <a:spcBef>
                <a:spcPts val="800"/>
              </a:spcBef>
              <a:spcAft>
                <a:spcPts val="0"/>
              </a:spcAft>
              <a:buClr>
                <a:srgbClr val="2E8B57"/>
              </a:buClr>
              <a:buSzPts val="1700"/>
              <a:buFont typeface="Arial"/>
              <a:buChar char="•"/>
            </a:pPr>
            <a:r>
              <a:rPr lang="en-US" sz="1700" b="1" i="0" u="none" strike="noStrike" cap="none">
                <a:solidFill>
                  <a:srgbClr val="2E8B57"/>
                </a:solidFill>
                <a:latin typeface="Arial"/>
                <a:ea typeface="Arial"/>
                <a:cs typeface="Arial"/>
                <a:sym typeface="Arial"/>
              </a:rPr>
              <a:t>Long term: </a:t>
            </a:r>
            <a:r>
              <a:rPr lang="en-US" sz="1700" b="0" i="0" u="none" strike="noStrike" cap="none">
                <a:solidFill>
                  <a:srgbClr val="222B36"/>
                </a:solidFill>
                <a:latin typeface="Arial"/>
                <a:ea typeface="Arial"/>
                <a:cs typeface="Arial"/>
                <a:sym typeface="Arial"/>
              </a:rPr>
              <a:t>build on my caring values to train as a learning disability nurse, ideally through an apprenticeship.</a:t>
            </a:r>
            <a:endParaRPr/>
          </a:p>
        </p:txBody>
      </p:sp>
      <p:sp>
        <p:nvSpPr>
          <p:cNvPr id="268" name="Google Shape;268;p9"/>
          <p:cNvSpPr/>
          <p:nvPr/>
        </p:nvSpPr>
        <p:spPr>
          <a:xfrm>
            <a:off x="640080" y="3931920"/>
            <a:ext cx="2377440" cy="160020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69" name="Google Shape;269;p9" descr="seed.png"/>
          <p:cNvPicPr preferRelativeResize="0"/>
          <p:nvPr/>
        </p:nvPicPr>
        <p:blipFill rotWithShape="1">
          <a:blip r:embed="rId3">
            <a:alphaModFix/>
          </a:blip>
          <a:srcRect/>
          <a:stretch/>
        </p:blipFill>
        <p:spPr>
          <a:xfrm>
            <a:off x="1508760" y="4114800"/>
            <a:ext cx="640080" cy="640080"/>
          </a:xfrm>
          <a:prstGeom prst="rect">
            <a:avLst/>
          </a:prstGeom>
          <a:noFill/>
          <a:ln>
            <a:noFill/>
          </a:ln>
        </p:spPr>
      </p:pic>
      <p:sp>
        <p:nvSpPr>
          <p:cNvPr id="270" name="Google Shape;270;p9"/>
          <p:cNvSpPr txBox="1"/>
          <p:nvPr/>
        </p:nvSpPr>
        <p:spPr>
          <a:xfrm>
            <a:off x="731519" y="5000350"/>
            <a:ext cx="2194560" cy="240579"/>
          </a:xfrm>
          <a:prstGeom prst="rect">
            <a:avLst/>
          </a:prstGeom>
          <a:noFill/>
          <a:ln>
            <a:noFill/>
          </a:ln>
        </p:spPr>
        <p:txBody>
          <a:bodyPr spcFirstLastPara="1" wrap="square" lIns="0" tIns="0" rIns="0" bIns="0" anchor="ctr" anchorCtr="0">
            <a:spAutoFit/>
          </a:bodyPr>
          <a:lstStyle/>
          <a:p>
            <a:pPr marL="0" marR="0" lvl="0" indent="0" algn="ctr" rtl="0">
              <a:lnSpc>
                <a:spcPct val="105000"/>
              </a:lnSpc>
              <a:spcBef>
                <a:spcPts val="0"/>
              </a:spcBef>
              <a:spcAft>
                <a:spcPts val="0"/>
              </a:spcAft>
              <a:buNone/>
            </a:pPr>
            <a:r>
              <a:rPr lang="en-US" sz="1600" b="1" i="0" u="none" strike="noStrike" cap="none">
                <a:solidFill>
                  <a:srgbClr val="1F5A3A"/>
                </a:solidFill>
                <a:latin typeface="Arial"/>
                <a:ea typeface="Arial"/>
                <a:cs typeface="Arial"/>
                <a:sym typeface="Arial"/>
              </a:rPr>
              <a:t>Now</a:t>
            </a:r>
            <a:endParaRPr/>
          </a:p>
        </p:txBody>
      </p:sp>
      <p:sp>
        <p:nvSpPr>
          <p:cNvPr id="271" name="Google Shape;271;p9"/>
          <p:cNvSpPr/>
          <p:nvPr/>
        </p:nvSpPr>
        <p:spPr>
          <a:xfrm>
            <a:off x="3337560" y="3931920"/>
            <a:ext cx="2377440" cy="160020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72" name="Google Shape;272;p9" descr="flag.png"/>
          <p:cNvPicPr preferRelativeResize="0"/>
          <p:nvPr/>
        </p:nvPicPr>
        <p:blipFill rotWithShape="1">
          <a:blip r:embed="rId4">
            <a:alphaModFix/>
          </a:blip>
          <a:srcRect/>
          <a:stretch/>
        </p:blipFill>
        <p:spPr>
          <a:xfrm>
            <a:off x="4206240" y="4114800"/>
            <a:ext cx="640080" cy="640080"/>
          </a:xfrm>
          <a:prstGeom prst="rect">
            <a:avLst/>
          </a:prstGeom>
          <a:noFill/>
          <a:ln>
            <a:noFill/>
          </a:ln>
        </p:spPr>
      </p:pic>
      <p:sp>
        <p:nvSpPr>
          <p:cNvPr id="273" name="Google Shape;273;p9"/>
          <p:cNvSpPr txBox="1"/>
          <p:nvPr/>
        </p:nvSpPr>
        <p:spPr>
          <a:xfrm>
            <a:off x="3429000" y="5000350"/>
            <a:ext cx="2194560" cy="240579"/>
          </a:xfrm>
          <a:prstGeom prst="rect">
            <a:avLst/>
          </a:prstGeom>
          <a:noFill/>
          <a:ln>
            <a:noFill/>
          </a:ln>
        </p:spPr>
        <p:txBody>
          <a:bodyPr spcFirstLastPara="1" wrap="square" lIns="0" tIns="0" rIns="0" bIns="0" anchor="ctr" anchorCtr="0">
            <a:spAutoFit/>
          </a:bodyPr>
          <a:lstStyle/>
          <a:p>
            <a:pPr marL="0" marR="0" lvl="0" indent="0" algn="ctr" rtl="0">
              <a:lnSpc>
                <a:spcPct val="105000"/>
              </a:lnSpc>
              <a:spcBef>
                <a:spcPts val="0"/>
              </a:spcBef>
              <a:spcAft>
                <a:spcPts val="0"/>
              </a:spcAft>
              <a:buNone/>
            </a:pPr>
            <a:r>
              <a:rPr lang="en-US" sz="1600" b="1" i="0" u="none" strike="noStrike" cap="none">
                <a:solidFill>
                  <a:srgbClr val="1F5A3A"/>
                </a:solidFill>
                <a:latin typeface="Arial"/>
                <a:ea typeface="Arial"/>
                <a:cs typeface="Arial"/>
                <a:sym typeface="Arial"/>
              </a:rPr>
              <a:t>Start the job</a:t>
            </a:r>
            <a:endParaRPr/>
          </a:p>
        </p:txBody>
      </p:sp>
      <p:sp>
        <p:nvSpPr>
          <p:cNvPr id="274" name="Google Shape;274;p9"/>
          <p:cNvSpPr/>
          <p:nvPr/>
        </p:nvSpPr>
        <p:spPr>
          <a:xfrm>
            <a:off x="6035040" y="3931920"/>
            <a:ext cx="2377440" cy="160020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75" name="Google Shape;275;p9" descr="chart.png"/>
          <p:cNvPicPr preferRelativeResize="0"/>
          <p:nvPr/>
        </p:nvPicPr>
        <p:blipFill rotWithShape="1">
          <a:blip r:embed="rId5">
            <a:alphaModFix/>
          </a:blip>
          <a:srcRect/>
          <a:stretch/>
        </p:blipFill>
        <p:spPr>
          <a:xfrm>
            <a:off x="6903720" y="4114800"/>
            <a:ext cx="640080" cy="640080"/>
          </a:xfrm>
          <a:prstGeom prst="rect">
            <a:avLst/>
          </a:prstGeom>
          <a:noFill/>
          <a:ln>
            <a:noFill/>
          </a:ln>
        </p:spPr>
      </p:pic>
      <p:sp>
        <p:nvSpPr>
          <p:cNvPr id="276" name="Google Shape;276;p9"/>
          <p:cNvSpPr txBox="1"/>
          <p:nvPr/>
        </p:nvSpPr>
        <p:spPr>
          <a:xfrm>
            <a:off x="6126480" y="5000350"/>
            <a:ext cx="2194560" cy="240579"/>
          </a:xfrm>
          <a:prstGeom prst="rect">
            <a:avLst/>
          </a:prstGeom>
          <a:noFill/>
          <a:ln>
            <a:noFill/>
          </a:ln>
        </p:spPr>
        <p:txBody>
          <a:bodyPr spcFirstLastPara="1" wrap="square" lIns="0" tIns="0" rIns="0" bIns="0" anchor="ctr" anchorCtr="0">
            <a:spAutoFit/>
          </a:bodyPr>
          <a:lstStyle/>
          <a:p>
            <a:pPr marL="0" marR="0" lvl="0" indent="0" algn="ctr" rtl="0">
              <a:lnSpc>
                <a:spcPct val="105000"/>
              </a:lnSpc>
              <a:spcBef>
                <a:spcPts val="0"/>
              </a:spcBef>
              <a:spcAft>
                <a:spcPts val="0"/>
              </a:spcAft>
              <a:buNone/>
            </a:pPr>
            <a:r>
              <a:rPr lang="en-US" sz="1600" b="1" i="0" u="none" strike="noStrike" cap="none">
                <a:solidFill>
                  <a:srgbClr val="1F5A3A"/>
                </a:solidFill>
                <a:latin typeface="Arial"/>
                <a:ea typeface="Arial"/>
                <a:cs typeface="Arial"/>
                <a:sym typeface="Arial"/>
              </a:rPr>
              <a:t>1 to 2 years</a:t>
            </a:r>
            <a:endParaRPr/>
          </a:p>
        </p:txBody>
      </p:sp>
      <p:sp>
        <p:nvSpPr>
          <p:cNvPr id="277" name="Google Shape;277;p9"/>
          <p:cNvSpPr/>
          <p:nvPr/>
        </p:nvSpPr>
        <p:spPr>
          <a:xfrm>
            <a:off x="8732520" y="3931920"/>
            <a:ext cx="2377440" cy="160020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78" name="Google Shape;278;p9" descr="star.png"/>
          <p:cNvPicPr preferRelativeResize="0"/>
          <p:nvPr/>
        </p:nvPicPr>
        <p:blipFill rotWithShape="1">
          <a:blip r:embed="rId6">
            <a:alphaModFix/>
          </a:blip>
          <a:srcRect/>
          <a:stretch/>
        </p:blipFill>
        <p:spPr>
          <a:xfrm>
            <a:off x="9601200" y="4114800"/>
            <a:ext cx="640080" cy="640080"/>
          </a:xfrm>
          <a:prstGeom prst="rect">
            <a:avLst/>
          </a:prstGeom>
          <a:noFill/>
          <a:ln>
            <a:noFill/>
          </a:ln>
        </p:spPr>
      </p:pic>
      <p:sp>
        <p:nvSpPr>
          <p:cNvPr id="279" name="Google Shape;279;p9"/>
          <p:cNvSpPr txBox="1"/>
          <p:nvPr/>
        </p:nvSpPr>
        <p:spPr>
          <a:xfrm>
            <a:off x="8823960" y="5000350"/>
            <a:ext cx="2194560" cy="240579"/>
          </a:xfrm>
          <a:prstGeom prst="rect">
            <a:avLst/>
          </a:prstGeom>
          <a:noFill/>
          <a:ln>
            <a:noFill/>
          </a:ln>
        </p:spPr>
        <p:txBody>
          <a:bodyPr spcFirstLastPara="1" wrap="square" lIns="0" tIns="0" rIns="0" bIns="0" anchor="ctr" anchorCtr="0">
            <a:spAutoFit/>
          </a:bodyPr>
          <a:lstStyle/>
          <a:p>
            <a:pPr marL="0" marR="0" lvl="0" indent="0" algn="ctr" rtl="0">
              <a:lnSpc>
                <a:spcPct val="105000"/>
              </a:lnSpc>
              <a:spcBef>
                <a:spcPts val="0"/>
              </a:spcBef>
              <a:spcAft>
                <a:spcPts val="0"/>
              </a:spcAft>
              <a:buNone/>
            </a:pPr>
            <a:r>
              <a:rPr lang="en-US" sz="1600" b="1" i="0" u="none" strike="noStrike" cap="none">
                <a:solidFill>
                  <a:srgbClr val="1F5A3A"/>
                </a:solidFill>
                <a:latin typeface="Arial"/>
                <a:ea typeface="Arial"/>
                <a:cs typeface="Arial"/>
                <a:sym typeface="Arial"/>
              </a:rPr>
              <a:t>Long term</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10"/>
          <p:cNvSpPr txBox="1"/>
          <p:nvPr/>
        </p:nvSpPr>
        <p:spPr>
          <a:xfrm>
            <a:off x="457200" y="420397"/>
            <a:ext cx="9692640" cy="421077"/>
          </a:xfrm>
          <a:prstGeom prst="rect">
            <a:avLst/>
          </a:prstGeom>
          <a:noFill/>
          <a:ln>
            <a:noFill/>
          </a:ln>
        </p:spPr>
        <p:txBody>
          <a:bodyPr spcFirstLastPara="1" wrap="square" lIns="0" tIns="0" rIns="0" bIns="0" anchor="ctr" anchorCtr="0">
            <a:spAutoFit/>
          </a:bodyPr>
          <a:lstStyle/>
          <a:p>
            <a:pPr marL="0" marR="0" lvl="0" indent="0" algn="l" rtl="0">
              <a:lnSpc>
                <a:spcPct val="105000"/>
              </a:lnSpc>
              <a:spcBef>
                <a:spcPts val="0"/>
              </a:spcBef>
              <a:spcAft>
                <a:spcPts val="0"/>
              </a:spcAft>
              <a:buNone/>
            </a:pPr>
            <a:r>
              <a:rPr lang="en-US" sz="2800" b="1" i="0" u="none" strike="noStrike" cap="none">
                <a:solidFill>
                  <a:srgbClr val="1F5A3A"/>
                </a:solidFill>
                <a:latin typeface="Arial"/>
                <a:ea typeface="Arial"/>
                <a:cs typeface="Arial"/>
                <a:sym typeface="Arial"/>
              </a:rPr>
              <a:t>Conclusion</a:t>
            </a:r>
            <a:endParaRPr/>
          </a:p>
        </p:txBody>
      </p:sp>
      <p:sp>
        <p:nvSpPr>
          <p:cNvPr id="285" name="Google Shape;285;p10"/>
          <p:cNvSpPr txBox="1"/>
          <p:nvPr/>
        </p:nvSpPr>
        <p:spPr>
          <a:xfrm>
            <a:off x="640080" y="1234440"/>
            <a:ext cx="9144000" cy="2032736"/>
          </a:xfrm>
          <a:prstGeom prst="rect">
            <a:avLst/>
          </a:prstGeom>
          <a:noFill/>
          <a:ln>
            <a:noFill/>
          </a:ln>
        </p:spPr>
        <p:txBody>
          <a:bodyPr spcFirstLastPara="1" wrap="square" lIns="0" tIns="0" rIns="0" bIns="0" anchor="t" anchorCtr="0">
            <a:spAutoFit/>
          </a:bodyPr>
          <a:lstStyle/>
          <a:p>
            <a:pPr marL="285750" marR="0" lvl="0" indent="-285750" algn="l" rtl="0">
              <a:lnSpc>
                <a:spcPct val="105000"/>
              </a:lnSpc>
              <a:spcBef>
                <a:spcPts val="0"/>
              </a:spcBef>
              <a:spcAft>
                <a:spcPts val="0"/>
              </a:spcAft>
              <a:buClr>
                <a:srgbClr val="222B36"/>
              </a:buClr>
              <a:buSzPts val="1800"/>
              <a:buFont typeface="Arial"/>
              <a:buChar char="•"/>
            </a:pPr>
            <a:r>
              <a:rPr lang="en-US" sz="1800" b="0" i="0" u="none" strike="noStrike" cap="none">
                <a:solidFill>
                  <a:srgbClr val="222B36"/>
                </a:solidFill>
                <a:latin typeface="Arial"/>
                <a:ea typeface="Arial"/>
                <a:cs typeface="Arial"/>
                <a:sym typeface="Arial"/>
              </a:rPr>
              <a:t>Caring for my nan and working with the public have given me patience, communication and real care skills.</a:t>
            </a:r>
            <a:endParaRPr/>
          </a:p>
          <a:p>
            <a:pPr marL="285750" marR="0" lvl="0" indent="-285750" algn="l" rtl="0">
              <a:lnSpc>
                <a:spcPct val="105000"/>
              </a:lnSpc>
              <a:spcBef>
                <a:spcPts val="800"/>
              </a:spcBef>
              <a:spcAft>
                <a:spcPts val="0"/>
              </a:spcAft>
              <a:buClr>
                <a:srgbClr val="222B36"/>
              </a:buClr>
              <a:buSzPts val="1800"/>
              <a:buFont typeface="Arial"/>
              <a:buChar char="•"/>
            </a:pPr>
            <a:r>
              <a:rPr lang="en-US" sz="1800" b="0" i="0" u="none" strike="noStrike" cap="none">
                <a:solidFill>
                  <a:srgbClr val="222B36"/>
                </a:solidFill>
                <a:latin typeface="Arial"/>
                <a:ea typeface="Arial"/>
                <a:cs typeface="Arial"/>
                <a:sym typeface="Arial"/>
              </a:rPr>
              <a:t>My biggest gap is experience with learning disabilities, and I have already started closing it.</a:t>
            </a:r>
            <a:endParaRPr/>
          </a:p>
          <a:p>
            <a:pPr marL="285750" marR="0" lvl="0" indent="-285750" algn="l" rtl="0">
              <a:lnSpc>
                <a:spcPct val="105000"/>
              </a:lnSpc>
              <a:spcBef>
                <a:spcPts val="800"/>
              </a:spcBef>
              <a:spcAft>
                <a:spcPts val="0"/>
              </a:spcAft>
              <a:buClr>
                <a:srgbClr val="222B36"/>
              </a:buClr>
              <a:buSzPts val="1800"/>
              <a:buFont typeface="Arial"/>
              <a:buChar char="•"/>
            </a:pPr>
            <a:r>
              <a:rPr lang="en-US" sz="1800" b="0" i="0" u="none" strike="noStrike" cap="none">
                <a:solidFill>
                  <a:srgbClr val="222B36"/>
                </a:solidFill>
                <a:latin typeface="Arial"/>
                <a:ea typeface="Arial"/>
                <a:cs typeface="Arial"/>
                <a:sym typeface="Arial"/>
              </a:rPr>
              <a:t>Paid training and the need for care staff give me a clear way in and a way up.</a:t>
            </a:r>
            <a:endParaRPr/>
          </a:p>
          <a:p>
            <a:pPr marL="285750" marR="0" lvl="0" indent="-285750" algn="l" rtl="0">
              <a:lnSpc>
                <a:spcPct val="105000"/>
              </a:lnSpc>
              <a:spcBef>
                <a:spcPts val="800"/>
              </a:spcBef>
              <a:spcAft>
                <a:spcPts val="0"/>
              </a:spcAft>
              <a:buClr>
                <a:srgbClr val="222B36"/>
              </a:buClr>
              <a:buSzPts val="1800"/>
              <a:buFont typeface="Arial"/>
              <a:buChar char="•"/>
            </a:pPr>
            <a:r>
              <a:rPr lang="en-US" sz="1800" b="0" i="0" u="none" strike="noStrike" cap="none">
                <a:solidFill>
                  <a:srgbClr val="222B36"/>
                </a:solidFill>
                <a:latin typeface="Arial"/>
                <a:ea typeface="Arial"/>
                <a:cs typeface="Arial"/>
                <a:sym typeface="Arial"/>
              </a:rPr>
              <a:t>I’m ready to learn, and this is the job I want to start my career with.</a:t>
            </a:r>
            <a:endParaRPr/>
          </a:p>
        </p:txBody>
      </p:sp>
      <p:sp>
        <p:nvSpPr>
          <p:cNvPr id="286" name="Google Shape;286;p10"/>
          <p:cNvSpPr/>
          <p:nvPr/>
        </p:nvSpPr>
        <p:spPr>
          <a:xfrm>
            <a:off x="640080" y="3657600"/>
            <a:ext cx="2377440" cy="160020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87" name="Google Shape;287;p10" descr="hands.png"/>
          <p:cNvPicPr preferRelativeResize="0"/>
          <p:nvPr/>
        </p:nvPicPr>
        <p:blipFill rotWithShape="1">
          <a:blip r:embed="rId3">
            <a:alphaModFix/>
          </a:blip>
          <a:srcRect/>
          <a:stretch/>
        </p:blipFill>
        <p:spPr>
          <a:xfrm>
            <a:off x="1508760" y="3840480"/>
            <a:ext cx="640080" cy="640080"/>
          </a:xfrm>
          <a:prstGeom prst="rect">
            <a:avLst/>
          </a:prstGeom>
          <a:noFill/>
          <a:ln>
            <a:noFill/>
          </a:ln>
        </p:spPr>
      </p:pic>
      <p:sp>
        <p:nvSpPr>
          <p:cNvPr id="288" name="Google Shape;288;p10"/>
          <p:cNvSpPr txBox="1"/>
          <p:nvPr/>
        </p:nvSpPr>
        <p:spPr>
          <a:xfrm>
            <a:off x="731519" y="4726030"/>
            <a:ext cx="2194560" cy="240579"/>
          </a:xfrm>
          <a:prstGeom prst="rect">
            <a:avLst/>
          </a:prstGeom>
          <a:noFill/>
          <a:ln>
            <a:noFill/>
          </a:ln>
        </p:spPr>
        <p:txBody>
          <a:bodyPr spcFirstLastPara="1" wrap="square" lIns="0" tIns="0" rIns="0" bIns="0" anchor="ctr" anchorCtr="0">
            <a:spAutoFit/>
          </a:bodyPr>
          <a:lstStyle/>
          <a:p>
            <a:pPr marL="0" marR="0" lvl="0" indent="0" algn="ctr" rtl="0">
              <a:lnSpc>
                <a:spcPct val="105000"/>
              </a:lnSpc>
              <a:spcBef>
                <a:spcPts val="0"/>
              </a:spcBef>
              <a:spcAft>
                <a:spcPts val="0"/>
              </a:spcAft>
              <a:buNone/>
            </a:pPr>
            <a:r>
              <a:rPr lang="en-US" sz="1600" b="1" i="0" u="none" strike="noStrike" cap="none">
                <a:solidFill>
                  <a:srgbClr val="1F5A3A"/>
                </a:solidFill>
                <a:latin typeface="Arial"/>
                <a:ea typeface="Arial"/>
                <a:cs typeface="Arial"/>
                <a:sym typeface="Arial"/>
              </a:rPr>
              <a:t>Real care experience</a:t>
            </a:r>
            <a:endParaRPr/>
          </a:p>
        </p:txBody>
      </p:sp>
      <p:sp>
        <p:nvSpPr>
          <p:cNvPr id="289" name="Google Shape;289;p10"/>
          <p:cNvSpPr/>
          <p:nvPr/>
        </p:nvSpPr>
        <p:spPr>
          <a:xfrm>
            <a:off x="3337560" y="3657600"/>
            <a:ext cx="2377440" cy="160020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90" name="Google Shape;290;p10" descr="check.png"/>
          <p:cNvPicPr preferRelativeResize="0"/>
          <p:nvPr/>
        </p:nvPicPr>
        <p:blipFill rotWithShape="1">
          <a:blip r:embed="rId4">
            <a:alphaModFix/>
          </a:blip>
          <a:srcRect/>
          <a:stretch/>
        </p:blipFill>
        <p:spPr>
          <a:xfrm>
            <a:off x="4206240" y="3840480"/>
            <a:ext cx="640080" cy="640080"/>
          </a:xfrm>
          <a:prstGeom prst="rect">
            <a:avLst/>
          </a:prstGeom>
          <a:noFill/>
          <a:ln>
            <a:noFill/>
          </a:ln>
        </p:spPr>
      </p:pic>
      <p:sp>
        <p:nvSpPr>
          <p:cNvPr id="291" name="Google Shape;291;p10"/>
          <p:cNvSpPr txBox="1"/>
          <p:nvPr/>
        </p:nvSpPr>
        <p:spPr>
          <a:xfrm>
            <a:off x="3429000" y="4726030"/>
            <a:ext cx="2194560" cy="240579"/>
          </a:xfrm>
          <a:prstGeom prst="rect">
            <a:avLst/>
          </a:prstGeom>
          <a:noFill/>
          <a:ln>
            <a:noFill/>
          </a:ln>
        </p:spPr>
        <p:txBody>
          <a:bodyPr spcFirstLastPara="1" wrap="square" lIns="0" tIns="0" rIns="0" bIns="0" anchor="ctr" anchorCtr="0">
            <a:spAutoFit/>
          </a:bodyPr>
          <a:lstStyle/>
          <a:p>
            <a:pPr marL="0" marR="0" lvl="0" indent="0" algn="ctr" rtl="0">
              <a:lnSpc>
                <a:spcPct val="105000"/>
              </a:lnSpc>
              <a:spcBef>
                <a:spcPts val="0"/>
              </a:spcBef>
              <a:spcAft>
                <a:spcPts val="0"/>
              </a:spcAft>
              <a:buNone/>
            </a:pPr>
            <a:r>
              <a:rPr lang="en-US" sz="1600" b="1" i="0" u="none" strike="noStrike" cap="none">
                <a:solidFill>
                  <a:srgbClr val="1F5A3A"/>
                </a:solidFill>
                <a:latin typeface="Arial"/>
                <a:ea typeface="Arial"/>
                <a:cs typeface="Arial"/>
                <a:sym typeface="Arial"/>
              </a:rPr>
              <a:t>Honest about gaps</a:t>
            </a:r>
            <a:endParaRPr/>
          </a:p>
        </p:txBody>
      </p:sp>
      <p:sp>
        <p:nvSpPr>
          <p:cNvPr id="292" name="Google Shape;292;p10"/>
          <p:cNvSpPr/>
          <p:nvPr/>
        </p:nvSpPr>
        <p:spPr>
          <a:xfrm>
            <a:off x="6035040" y="3657600"/>
            <a:ext cx="2377440" cy="160020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93" name="Google Shape;293;p10" descr="route.png"/>
          <p:cNvPicPr preferRelativeResize="0"/>
          <p:nvPr/>
        </p:nvPicPr>
        <p:blipFill rotWithShape="1">
          <a:blip r:embed="rId5">
            <a:alphaModFix/>
          </a:blip>
          <a:srcRect/>
          <a:stretch/>
        </p:blipFill>
        <p:spPr>
          <a:xfrm>
            <a:off x="6903720" y="3840480"/>
            <a:ext cx="640080" cy="640080"/>
          </a:xfrm>
          <a:prstGeom prst="rect">
            <a:avLst/>
          </a:prstGeom>
          <a:noFill/>
          <a:ln>
            <a:noFill/>
          </a:ln>
        </p:spPr>
      </p:pic>
      <p:sp>
        <p:nvSpPr>
          <p:cNvPr id="294" name="Google Shape;294;p10"/>
          <p:cNvSpPr txBox="1"/>
          <p:nvPr/>
        </p:nvSpPr>
        <p:spPr>
          <a:xfrm>
            <a:off x="6126480" y="4726030"/>
            <a:ext cx="2194560" cy="240579"/>
          </a:xfrm>
          <a:prstGeom prst="rect">
            <a:avLst/>
          </a:prstGeom>
          <a:noFill/>
          <a:ln>
            <a:noFill/>
          </a:ln>
        </p:spPr>
        <p:txBody>
          <a:bodyPr spcFirstLastPara="1" wrap="square" lIns="0" tIns="0" rIns="0" bIns="0" anchor="ctr" anchorCtr="0">
            <a:spAutoFit/>
          </a:bodyPr>
          <a:lstStyle/>
          <a:p>
            <a:pPr marL="0" marR="0" lvl="0" indent="0" algn="ctr" rtl="0">
              <a:lnSpc>
                <a:spcPct val="105000"/>
              </a:lnSpc>
              <a:spcBef>
                <a:spcPts val="0"/>
              </a:spcBef>
              <a:spcAft>
                <a:spcPts val="0"/>
              </a:spcAft>
              <a:buNone/>
            </a:pPr>
            <a:r>
              <a:rPr lang="en-US" sz="1600" b="1" i="0" u="none" strike="noStrike" cap="none">
                <a:solidFill>
                  <a:srgbClr val="1F5A3A"/>
                </a:solidFill>
                <a:latin typeface="Arial"/>
                <a:ea typeface="Arial"/>
                <a:cs typeface="Arial"/>
                <a:sym typeface="Arial"/>
              </a:rPr>
              <a:t>A clear plan</a:t>
            </a:r>
            <a:endParaRPr/>
          </a:p>
        </p:txBody>
      </p:sp>
      <p:sp>
        <p:nvSpPr>
          <p:cNvPr id="295" name="Google Shape;295;p10"/>
          <p:cNvSpPr/>
          <p:nvPr/>
        </p:nvSpPr>
        <p:spPr>
          <a:xfrm>
            <a:off x="8732520" y="3657600"/>
            <a:ext cx="2377440" cy="1600200"/>
          </a:xfrm>
          <a:prstGeom prst="roundRect">
            <a:avLst>
              <a:gd name="adj" fmla="val 4571"/>
            </a:avLst>
          </a:prstGeom>
          <a:solidFill>
            <a:srgbClr val="EDF7F0"/>
          </a:solidFill>
          <a:ln w="12700" cap="flat" cmpd="sng">
            <a:solidFill>
              <a:srgbClr val="EDF7F0"/>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Arial"/>
              <a:ea typeface="Arial"/>
              <a:cs typeface="Arial"/>
              <a:sym typeface="Arial"/>
            </a:endParaRPr>
          </a:p>
        </p:txBody>
      </p:sp>
      <p:pic>
        <p:nvPicPr>
          <p:cNvPr id="296" name="Google Shape;296;p10" descr="seed.png"/>
          <p:cNvPicPr preferRelativeResize="0"/>
          <p:nvPr/>
        </p:nvPicPr>
        <p:blipFill rotWithShape="1">
          <a:blip r:embed="rId6">
            <a:alphaModFix/>
          </a:blip>
          <a:srcRect/>
          <a:stretch/>
        </p:blipFill>
        <p:spPr>
          <a:xfrm>
            <a:off x="9601200" y="3840480"/>
            <a:ext cx="640080" cy="640080"/>
          </a:xfrm>
          <a:prstGeom prst="rect">
            <a:avLst/>
          </a:prstGeom>
          <a:noFill/>
          <a:ln>
            <a:noFill/>
          </a:ln>
        </p:spPr>
      </p:pic>
      <p:sp>
        <p:nvSpPr>
          <p:cNvPr id="297" name="Google Shape;297;p10"/>
          <p:cNvSpPr txBox="1"/>
          <p:nvPr/>
        </p:nvSpPr>
        <p:spPr>
          <a:xfrm>
            <a:off x="8823960" y="4726030"/>
            <a:ext cx="2194560" cy="240579"/>
          </a:xfrm>
          <a:prstGeom prst="rect">
            <a:avLst/>
          </a:prstGeom>
          <a:noFill/>
          <a:ln>
            <a:noFill/>
          </a:ln>
        </p:spPr>
        <p:txBody>
          <a:bodyPr spcFirstLastPara="1" wrap="square" lIns="0" tIns="0" rIns="0" bIns="0" anchor="ctr" anchorCtr="0">
            <a:spAutoFit/>
          </a:bodyPr>
          <a:lstStyle/>
          <a:p>
            <a:pPr marL="0" marR="0" lvl="0" indent="0" algn="ctr" rtl="0">
              <a:lnSpc>
                <a:spcPct val="105000"/>
              </a:lnSpc>
              <a:spcBef>
                <a:spcPts val="0"/>
              </a:spcBef>
              <a:spcAft>
                <a:spcPts val="0"/>
              </a:spcAft>
              <a:buNone/>
            </a:pPr>
            <a:r>
              <a:rPr lang="en-US" sz="1600" b="1" i="0" u="none" strike="noStrike" cap="none">
                <a:solidFill>
                  <a:srgbClr val="1F5A3A"/>
                </a:solidFill>
                <a:latin typeface="Arial"/>
                <a:ea typeface="Arial"/>
                <a:cs typeface="Arial"/>
                <a:sym typeface="Arial"/>
              </a:rPr>
              <a:t>Ready to learn</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02"/>
        <p:cNvGrpSpPr/>
        <p:nvPr/>
      </p:nvGrpSpPr>
      <p:grpSpPr>
        <a:xfrm>
          <a:off x="0" y="0"/>
          <a:ext cx="0" cy="0"/>
          <a:chOff x="0" y="0"/>
          <a:chExt cx="0" cy="0"/>
        </a:xfrm>
      </p:grpSpPr>
      <p:sp>
        <p:nvSpPr>
          <p:cNvPr id="303" name="Google Shape;303;p11"/>
          <p:cNvSpPr txBox="1"/>
          <p:nvPr/>
        </p:nvSpPr>
        <p:spPr>
          <a:xfrm>
            <a:off x="317767" y="1696598"/>
            <a:ext cx="7885068" cy="4815726"/>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None/>
            </a:pPr>
            <a:endParaRPr sz="2000" b="0" i="0" u="none" strike="noStrike" cap="none">
              <a:solidFill>
                <a:schemeClr val="dk1"/>
              </a:solidFill>
              <a:latin typeface="Arial"/>
              <a:ea typeface="Arial"/>
              <a:cs typeface="Arial"/>
              <a:sym typeface="Arial"/>
            </a:endParaRPr>
          </a:p>
        </p:txBody>
      </p:sp>
      <p:sp>
        <p:nvSpPr>
          <p:cNvPr id="304" name="Google Shape;304;p11"/>
          <p:cNvSpPr txBox="1"/>
          <p:nvPr/>
        </p:nvSpPr>
        <p:spPr>
          <a:xfrm>
            <a:off x="457200" y="274320"/>
            <a:ext cx="10241280" cy="713232"/>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None/>
            </a:pPr>
            <a:r>
              <a:rPr lang="en-US" sz="2800" b="1" i="0" u="none" strike="noStrike" cap="none">
                <a:solidFill>
                  <a:srgbClr val="1F5A3A"/>
                </a:solidFill>
                <a:latin typeface="Arial"/>
                <a:ea typeface="Arial"/>
                <a:cs typeface="Arial"/>
                <a:sym typeface="Arial"/>
              </a:rPr>
              <a:t>References</a:t>
            </a:r>
            <a:endParaRPr sz="2800" b="0" i="0" u="none" strike="noStrike" cap="none">
              <a:solidFill>
                <a:schemeClr val="dk1"/>
              </a:solidFill>
              <a:latin typeface="Arial"/>
              <a:ea typeface="Arial"/>
              <a:cs typeface="Arial"/>
              <a:sym typeface="Arial"/>
            </a:endParaRPr>
          </a:p>
        </p:txBody>
      </p:sp>
      <p:sp>
        <p:nvSpPr>
          <p:cNvPr id="305" name="Google Shape;305;p11"/>
          <p:cNvSpPr txBox="1"/>
          <p:nvPr/>
        </p:nvSpPr>
        <p:spPr>
          <a:xfrm>
            <a:off x="640080" y="1188720"/>
            <a:ext cx="10000000" cy="5349240"/>
          </a:xfrm>
          <a:prstGeom prst="rect">
            <a:avLst/>
          </a:prstGeom>
          <a:noFill/>
          <a:ln>
            <a:noFill/>
          </a:ln>
        </p:spPr>
        <p:txBody>
          <a:bodyPr spcFirstLastPara="1" wrap="square" lIns="0" tIns="0" rIns="0" bIns="0" anchor="t" anchorCtr="0">
            <a:noAutofit/>
          </a:bodyPr>
          <a:lstStyle/>
          <a:p>
            <a:pPr marL="457200" marR="0" lvl="0" indent="-457200" algn="l" rtl="0">
              <a:lnSpc>
                <a:spcPct val="100000"/>
              </a:lnSpc>
              <a:spcBef>
                <a:spcPts val="0"/>
              </a:spcBef>
              <a:spcAft>
                <a:spcPts val="0"/>
              </a:spcAft>
              <a:buClr>
                <a:srgbClr val="222B36"/>
              </a:buClr>
              <a:buSzPts val="1400"/>
              <a:buFont typeface="Arial"/>
              <a:buNone/>
            </a:pPr>
            <a:r>
              <a:rPr lang="en-US" sz="1400" b="0" i="0" u="none" strike="noStrike" cap="none">
                <a:solidFill>
                  <a:srgbClr val="222B36"/>
                </a:solidFill>
                <a:latin typeface="Arial"/>
                <a:ea typeface="Arial"/>
                <a:cs typeface="Arial"/>
                <a:sym typeface="Arial"/>
              </a:rPr>
              <a:t>Cygnet Health Care (2026) </a:t>
            </a:r>
            <a:r>
              <a:rPr lang="en-US" sz="1400" b="0" i="1" u="none" strike="noStrike" cap="none">
                <a:solidFill>
                  <a:srgbClr val="222B36"/>
                </a:solidFill>
                <a:latin typeface="Arial"/>
                <a:ea typeface="Arial"/>
                <a:cs typeface="Arial"/>
                <a:sym typeface="Arial"/>
              </a:rPr>
              <a:t>Support Worker – Cygnet Willow House</a:t>
            </a:r>
            <a:r>
              <a:rPr lang="en-US" sz="1400" b="0" i="0" u="none" strike="noStrike" cap="none">
                <a:solidFill>
                  <a:srgbClr val="222B36"/>
                </a:solidFill>
                <a:latin typeface="Arial"/>
                <a:ea typeface="Arial"/>
                <a:cs typeface="Arial"/>
                <a:sym typeface="Arial"/>
              </a:rPr>
              <a:t> [Job advertisement, ref. E0233-26-2071]. NHS Jobs. Available at: https://www.jobs.nhs.uk/candidate/jobadvert/E0233-26-2071 (Accessed: 7 October 2026).</a:t>
            </a:r>
            <a:endParaRPr sz="1400" b="0" i="0" u="none" strike="noStrike" cap="none">
              <a:solidFill>
                <a:schemeClr val="dk1"/>
              </a:solidFill>
              <a:latin typeface="Arial"/>
              <a:ea typeface="Arial"/>
              <a:cs typeface="Arial"/>
              <a:sym typeface="Arial"/>
            </a:endParaRPr>
          </a:p>
          <a:p>
            <a:pPr marL="457200" marR="0" lvl="0" indent="-457200" algn="l" rtl="0">
              <a:lnSpc>
                <a:spcPct val="100000"/>
              </a:lnSpc>
              <a:spcBef>
                <a:spcPts val="1200"/>
              </a:spcBef>
              <a:spcAft>
                <a:spcPts val="0"/>
              </a:spcAft>
              <a:buClr>
                <a:srgbClr val="222B36"/>
              </a:buClr>
              <a:buSzPts val="1400"/>
              <a:buFont typeface="Arial"/>
              <a:buNone/>
            </a:pPr>
            <a:r>
              <a:rPr lang="en-US" sz="1400" b="0" i="0" u="none" strike="noStrike" cap="none">
                <a:solidFill>
                  <a:srgbClr val="222B36"/>
                </a:solidFill>
                <a:latin typeface="Arial"/>
                <a:ea typeface="Arial"/>
                <a:cs typeface="Arial"/>
                <a:sym typeface="Arial"/>
              </a:rPr>
              <a:t>Department of Health (2012) </a:t>
            </a:r>
            <a:r>
              <a:rPr lang="en-US" sz="1400" b="0" i="1" u="none" strike="noStrike" cap="none">
                <a:solidFill>
                  <a:srgbClr val="222B36"/>
                </a:solidFill>
                <a:latin typeface="Arial"/>
                <a:ea typeface="Arial"/>
                <a:cs typeface="Arial"/>
                <a:sym typeface="Arial"/>
              </a:rPr>
              <a:t>Compassion in practice: nursing, midwifery and care staff – our vision and strategy</a:t>
            </a:r>
            <a:r>
              <a:rPr lang="en-US" sz="1400" b="0" i="0" u="none" strike="noStrike" cap="none">
                <a:solidFill>
                  <a:srgbClr val="222B36"/>
                </a:solidFill>
                <a:latin typeface="Arial"/>
                <a:ea typeface="Arial"/>
                <a:cs typeface="Arial"/>
                <a:sym typeface="Arial"/>
              </a:rPr>
              <a:t>. Leeds: NHS Commissioning Board. Available at: https://www.england.nhs.uk/wp-content/uploads/2012/12/compassion-in-practice.pdf (Accessed: 7 October 2026).</a:t>
            </a:r>
            <a:endParaRPr sz="1400" b="0" i="0" u="none" strike="noStrike" cap="none">
              <a:solidFill>
                <a:schemeClr val="dk1"/>
              </a:solidFill>
              <a:latin typeface="Arial"/>
              <a:ea typeface="Arial"/>
              <a:cs typeface="Arial"/>
              <a:sym typeface="Arial"/>
            </a:endParaRPr>
          </a:p>
          <a:p>
            <a:pPr marL="457200" marR="0" lvl="0" indent="-457200" algn="l" rtl="0">
              <a:lnSpc>
                <a:spcPct val="100000"/>
              </a:lnSpc>
              <a:spcBef>
                <a:spcPts val="1200"/>
              </a:spcBef>
              <a:spcAft>
                <a:spcPts val="0"/>
              </a:spcAft>
              <a:buClr>
                <a:srgbClr val="222B36"/>
              </a:buClr>
              <a:buSzPts val="1400"/>
              <a:buFont typeface="Arial"/>
              <a:buNone/>
            </a:pPr>
            <a:r>
              <a:rPr lang="en-US" sz="1400" b="0" i="0" u="none" strike="noStrike" cap="none">
                <a:solidFill>
                  <a:srgbClr val="222B36"/>
                </a:solidFill>
                <a:latin typeface="Arial"/>
                <a:ea typeface="Arial"/>
                <a:cs typeface="Arial"/>
                <a:sym typeface="Arial"/>
              </a:rPr>
              <a:t>Health Education England (no date). </a:t>
            </a:r>
            <a:r>
              <a:rPr lang="en-US" sz="1400" b="0" i="1" u="none" strike="noStrike" cap="none">
                <a:solidFill>
                  <a:srgbClr val="222B36"/>
                </a:solidFill>
                <a:latin typeface="Arial"/>
                <a:ea typeface="Arial"/>
                <a:cs typeface="Arial"/>
                <a:sym typeface="Arial"/>
              </a:rPr>
              <a:t>The Oliver McGowan Mandatory Training on Learning Disability and Autism</a:t>
            </a:r>
            <a:r>
              <a:rPr lang="en-US" sz="1400" b="0" i="0" u="none" strike="noStrike" cap="none">
                <a:solidFill>
                  <a:srgbClr val="222B36"/>
                </a:solidFill>
                <a:latin typeface="Arial"/>
                <a:ea typeface="Arial"/>
                <a:cs typeface="Arial"/>
                <a:sym typeface="Arial"/>
              </a:rPr>
              <a:t>. Available at: https://www.hee.nhs.uk/our-work/learning-disability/current-projects/oliver-mcgowan-mandatory-training-learning-disability-autism (Accessed: 7 October 2026).</a:t>
            </a:r>
            <a:endParaRPr sz="1400" b="0" i="0" u="none" strike="noStrike" cap="none">
              <a:solidFill>
                <a:schemeClr val="dk1"/>
              </a:solidFill>
              <a:latin typeface="Arial"/>
              <a:ea typeface="Arial"/>
              <a:cs typeface="Arial"/>
              <a:sym typeface="Arial"/>
            </a:endParaRPr>
          </a:p>
          <a:p>
            <a:pPr marL="457200" marR="0" lvl="0" indent="-457200" algn="l" rtl="0">
              <a:lnSpc>
                <a:spcPct val="100000"/>
              </a:lnSpc>
              <a:spcBef>
                <a:spcPts val="1200"/>
              </a:spcBef>
              <a:spcAft>
                <a:spcPts val="0"/>
              </a:spcAft>
              <a:buClr>
                <a:srgbClr val="222B36"/>
              </a:buClr>
              <a:buSzPts val="1400"/>
              <a:buFont typeface="Arial"/>
              <a:buNone/>
            </a:pPr>
            <a:r>
              <a:rPr lang="en-US" sz="1400" b="0" i="0" u="none" strike="noStrike" cap="none">
                <a:solidFill>
                  <a:srgbClr val="222B36"/>
                </a:solidFill>
                <a:latin typeface="Arial"/>
                <a:ea typeface="Arial"/>
                <a:cs typeface="Arial"/>
                <a:sym typeface="Arial"/>
              </a:rPr>
              <a:t>Skills for Care (2026) </a:t>
            </a:r>
            <a:r>
              <a:rPr lang="en-US" sz="1400" b="0" i="1" u="none" strike="noStrike" cap="none">
                <a:solidFill>
                  <a:srgbClr val="222B36"/>
                </a:solidFill>
                <a:latin typeface="Arial"/>
                <a:ea typeface="Arial"/>
                <a:cs typeface="Arial"/>
                <a:sym typeface="Arial"/>
              </a:rPr>
              <a:t>The state of the adult social care sector and workforce in England 2026</a:t>
            </a:r>
            <a:r>
              <a:rPr lang="en-US" sz="1400" b="0" i="0" u="none" strike="noStrike" cap="none">
                <a:solidFill>
                  <a:srgbClr val="222B36"/>
                </a:solidFill>
                <a:latin typeface="Arial"/>
                <a:ea typeface="Arial"/>
                <a:cs typeface="Arial"/>
                <a:sym typeface="Arial"/>
              </a:rPr>
              <a:t>. Leeds: Skills for Care. Available at: https://www.skillsforcare.org.uk/Adult-Social-Care-Workforce-Data/Workforce-intelligence/publications/national-information/The-state-of-the-adult-social-care-sector-and-workforce-in-England.aspx (Accessed: 7 October 2026).</a:t>
            </a:r>
            <a:endParaRPr sz="1400" b="0" i="0" u="none" strike="noStrike" cap="none">
              <a:solidFill>
                <a:schemeClr val="dk1"/>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Custom">
  <a:themeElements>
    <a:clrScheme name="Universal Color Block">
      <a:dk1>
        <a:srgbClr val="000000"/>
      </a:dk1>
      <a:lt1>
        <a:srgbClr val="FFFFFF"/>
      </a:lt1>
      <a:dk2>
        <a:srgbClr val="44546A"/>
      </a:dk2>
      <a:lt2>
        <a:srgbClr val="E7E6E6"/>
      </a:lt2>
      <a:accent1>
        <a:srgbClr val="0068FF"/>
      </a:accent1>
      <a:accent2>
        <a:srgbClr val="DAE5EF"/>
      </a:accent2>
      <a:accent3>
        <a:srgbClr val="637183"/>
      </a:accent3>
      <a:accent4>
        <a:srgbClr val="434E5E"/>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1370</Words>
  <Application>Microsoft Office PowerPoint</Application>
  <PresentationFormat>Widescreen</PresentationFormat>
  <Paragraphs>123</Paragraphs>
  <Slides>11</Slides>
  <Notes>11</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11</vt:i4>
      </vt:variant>
    </vt:vector>
  </HeadingPairs>
  <TitlesOfParts>
    <vt:vector size="13" baseType="lpstr">
      <vt:lpstr>Arial</vt:lpstr>
      <vt:lpstr>Custom</vt:lpstr>
      <vt:lpstr>Becoming a Support Worker: My Personal SWOT Analysis  Task 1: Self-Awareness Presentation (Individual)</vt:lpstr>
      <vt:lpstr>The Job I Am Applying For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Sadia Batool</dc:creator>
  <cp:lastModifiedBy>Sadia Batool (2512945)</cp:lastModifiedBy>
  <cp:revision>1</cp:revision>
  <dcterms:created xsi:type="dcterms:W3CDTF">2026-01-29T18:41:39Z</dcterms:created>
  <dcterms:modified xsi:type="dcterms:W3CDTF">2026-10-18T19:51:35Z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