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16"/>
  </p:notesMasterIdLst>
  <p:sldIdLst>
    <p:sldId id="256" r:id="rId2"/>
    <p:sldId id="257" r:id="rId3"/>
    <p:sldId id="258" r:id="rId4"/>
    <p:sldId id="259" r:id="rId5"/>
    <p:sldId id="260" r:id="rId6"/>
    <p:sldId id="261" r:id="rId7"/>
    <p:sldId id="268" r:id="rId8"/>
    <p:sldId id="262" r:id="rId9"/>
    <p:sldId id="269" r:id="rId10"/>
    <p:sldId id="263" r:id="rId11"/>
    <p:sldId id="264" r:id="rId12"/>
    <p:sldId id="265" r:id="rId13"/>
    <p:sldId id="266" r:id="rId14"/>
    <p:sldId id="26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E1A284-E46C-486F-9FEF-859242C73107}" v="23" dt="2024-10-21T13:48:16.0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0928" autoAdjust="0"/>
  </p:normalViewPr>
  <p:slideViewPr>
    <p:cSldViewPr snapToGrid="0">
      <p:cViewPr varScale="1">
        <p:scale>
          <a:sx n="54" d="100"/>
          <a:sy n="54" d="100"/>
        </p:scale>
        <p:origin x="114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onie Mason" userId="ca8f984e-aa2e-4012-abd8-2b9159233fe7" providerId="ADAL" clId="{0BE1A284-E46C-486F-9FEF-859242C73107}"/>
    <pc:docChg chg="undo custSel addSld delSld modSld">
      <pc:chgData name="Lionie Mason" userId="ca8f984e-aa2e-4012-abd8-2b9159233fe7" providerId="ADAL" clId="{0BE1A284-E46C-486F-9FEF-859242C73107}" dt="2024-10-21T16:08:14.350" v="11573" actId="114"/>
      <pc:docMkLst>
        <pc:docMk/>
      </pc:docMkLst>
      <pc:sldChg chg="modSp mod modNotesTx">
        <pc:chgData name="Lionie Mason" userId="ca8f984e-aa2e-4012-abd8-2b9159233fe7" providerId="ADAL" clId="{0BE1A284-E46C-486F-9FEF-859242C73107}" dt="2024-10-14T10:42:59.596" v="5019" actId="20577"/>
        <pc:sldMkLst>
          <pc:docMk/>
          <pc:sldMk cId="3940454934" sldId="256"/>
        </pc:sldMkLst>
        <pc:spChg chg="mod">
          <ac:chgData name="Lionie Mason" userId="ca8f984e-aa2e-4012-abd8-2b9159233fe7" providerId="ADAL" clId="{0BE1A284-E46C-486F-9FEF-859242C73107}" dt="2024-10-08T09:59:32.625" v="1698" actId="1076"/>
          <ac:spMkLst>
            <pc:docMk/>
            <pc:sldMk cId="3940454934" sldId="256"/>
            <ac:spMk id="2" creationId="{7307D455-15A0-04E8-A0F8-98DA5CEFC47F}"/>
          </ac:spMkLst>
        </pc:spChg>
        <pc:spChg chg="mod">
          <ac:chgData name="Lionie Mason" userId="ca8f984e-aa2e-4012-abd8-2b9159233fe7" providerId="ADAL" clId="{0BE1A284-E46C-486F-9FEF-859242C73107}" dt="2024-10-08T09:59:37.672" v="1699" actId="1076"/>
          <ac:spMkLst>
            <pc:docMk/>
            <pc:sldMk cId="3940454934" sldId="256"/>
            <ac:spMk id="3" creationId="{F1E37488-A4DB-4DC7-A44B-300FC7332DAA}"/>
          </ac:spMkLst>
        </pc:spChg>
      </pc:sldChg>
      <pc:sldChg chg="addSp modSp mod modNotesTx">
        <pc:chgData name="Lionie Mason" userId="ca8f984e-aa2e-4012-abd8-2b9159233fe7" providerId="ADAL" clId="{0BE1A284-E46C-486F-9FEF-859242C73107}" dt="2024-10-14T14:55:28.073" v="8987" actId="20577"/>
        <pc:sldMkLst>
          <pc:docMk/>
          <pc:sldMk cId="2704919847" sldId="257"/>
        </pc:sldMkLst>
        <pc:spChg chg="add mod">
          <ac:chgData name="Lionie Mason" userId="ca8f984e-aa2e-4012-abd8-2b9159233fe7" providerId="ADAL" clId="{0BE1A284-E46C-486F-9FEF-859242C73107}" dt="2024-10-14T13:51:00.942" v="7526" actId="20577"/>
          <ac:spMkLst>
            <pc:docMk/>
            <pc:sldMk cId="2704919847" sldId="257"/>
            <ac:spMk id="2" creationId="{87DF562D-09EA-8310-A3AB-3B0444251554}"/>
          </ac:spMkLst>
        </pc:spChg>
      </pc:sldChg>
      <pc:sldChg chg="addSp modSp new mod modNotesTx">
        <pc:chgData name="Lionie Mason" userId="ca8f984e-aa2e-4012-abd8-2b9159233fe7" providerId="ADAL" clId="{0BE1A284-E46C-486F-9FEF-859242C73107}" dt="2024-10-14T10:41:48.814" v="5011" actId="20577"/>
        <pc:sldMkLst>
          <pc:docMk/>
          <pc:sldMk cId="1079161607" sldId="258"/>
        </pc:sldMkLst>
        <pc:spChg chg="add mod">
          <ac:chgData name="Lionie Mason" userId="ca8f984e-aa2e-4012-abd8-2b9159233fe7" providerId="ADAL" clId="{0BE1A284-E46C-486F-9FEF-859242C73107}" dt="2024-10-08T13:57:32.214" v="4249" actId="113"/>
          <ac:spMkLst>
            <pc:docMk/>
            <pc:sldMk cId="1079161607" sldId="258"/>
            <ac:spMk id="2" creationId="{BFDE126C-8F1C-9233-62F2-A9AF0643B26B}"/>
          </ac:spMkLst>
        </pc:spChg>
      </pc:sldChg>
      <pc:sldChg chg="del">
        <pc:chgData name="Lionie Mason" userId="ca8f984e-aa2e-4012-abd8-2b9159233fe7" providerId="ADAL" clId="{0BE1A284-E46C-486F-9FEF-859242C73107}" dt="2024-10-08T09:48:08.271" v="1278" actId="2696"/>
        <pc:sldMkLst>
          <pc:docMk/>
          <pc:sldMk cId="1674325255" sldId="258"/>
        </pc:sldMkLst>
      </pc:sldChg>
      <pc:sldChg chg="addSp modSp new mod modNotesTx">
        <pc:chgData name="Lionie Mason" userId="ca8f984e-aa2e-4012-abd8-2b9159233fe7" providerId="ADAL" clId="{0BE1A284-E46C-486F-9FEF-859242C73107}" dt="2024-10-14T14:03:05.706" v="8492" actId="1076"/>
        <pc:sldMkLst>
          <pc:docMk/>
          <pc:sldMk cId="2221116104" sldId="259"/>
        </pc:sldMkLst>
        <pc:spChg chg="add mod">
          <ac:chgData name="Lionie Mason" userId="ca8f984e-aa2e-4012-abd8-2b9159233fe7" providerId="ADAL" clId="{0BE1A284-E46C-486F-9FEF-859242C73107}" dt="2024-10-14T14:03:05.706" v="8492" actId="1076"/>
          <ac:spMkLst>
            <pc:docMk/>
            <pc:sldMk cId="2221116104" sldId="259"/>
            <ac:spMk id="2" creationId="{EAF3C81F-A303-F625-33B8-ADE536027E0A}"/>
          </ac:spMkLst>
        </pc:spChg>
      </pc:sldChg>
      <pc:sldChg chg="new del">
        <pc:chgData name="Lionie Mason" userId="ca8f984e-aa2e-4012-abd8-2b9159233fe7" providerId="ADAL" clId="{0BE1A284-E46C-486F-9FEF-859242C73107}" dt="2024-10-08T09:47:22.338" v="1277" actId="2696"/>
        <pc:sldMkLst>
          <pc:docMk/>
          <pc:sldMk cId="2301065061" sldId="259"/>
        </pc:sldMkLst>
      </pc:sldChg>
      <pc:sldChg chg="addSp delSp modSp new mod modNotesTx">
        <pc:chgData name="Lionie Mason" userId="ca8f984e-aa2e-4012-abd8-2b9159233fe7" providerId="ADAL" clId="{0BE1A284-E46C-486F-9FEF-859242C73107}" dt="2024-10-14T15:09:06.688" v="9168" actId="20577"/>
        <pc:sldMkLst>
          <pc:docMk/>
          <pc:sldMk cId="390832260" sldId="260"/>
        </pc:sldMkLst>
        <pc:spChg chg="add del mod">
          <ac:chgData name="Lionie Mason" userId="ca8f984e-aa2e-4012-abd8-2b9159233fe7" providerId="ADAL" clId="{0BE1A284-E46C-486F-9FEF-859242C73107}" dt="2024-10-08T10:59:21.673" v="2213" actId="478"/>
          <ac:spMkLst>
            <pc:docMk/>
            <pc:sldMk cId="390832260" sldId="260"/>
            <ac:spMk id="2" creationId="{96010B44-6F94-DA27-A34E-14FA28F49152}"/>
          </ac:spMkLst>
        </pc:spChg>
        <pc:spChg chg="add del">
          <ac:chgData name="Lionie Mason" userId="ca8f984e-aa2e-4012-abd8-2b9159233fe7" providerId="ADAL" clId="{0BE1A284-E46C-486F-9FEF-859242C73107}" dt="2024-10-08T10:59:30.311" v="2215" actId="478"/>
          <ac:spMkLst>
            <pc:docMk/>
            <pc:sldMk cId="390832260" sldId="260"/>
            <ac:spMk id="4" creationId="{C4401379-E6DF-1D98-7A4F-A53F5BD407E6}"/>
          </ac:spMkLst>
        </pc:spChg>
        <pc:spChg chg="add del mod">
          <ac:chgData name="Lionie Mason" userId="ca8f984e-aa2e-4012-abd8-2b9159233fe7" providerId="ADAL" clId="{0BE1A284-E46C-486F-9FEF-859242C73107}" dt="2024-10-08T11:03:31.024" v="2395" actId="478"/>
          <ac:spMkLst>
            <pc:docMk/>
            <pc:sldMk cId="390832260" sldId="260"/>
            <ac:spMk id="5" creationId="{FDFF5D2C-65F8-2676-B0D5-588D6AECC59D}"/>
          </ac:spMkLst>
        </pc:spChg>
        <pc:spChg chg="add mod">
          <ac:chgData name="Lionie Mason" userId="ca8f984e-aa2e-4012-abd8-2b9159233fe7" providerId="ADAL" clId="{0BE1A284-E46C-486F-9FEF-859242C73107}" dt="2024-10-14T14:03:18.291" v="8494" actId="113"/>
          <ac:spMkLst>
            <pc:docMk/>
            <pc:sldMk cId="390832260" sldId="260"/>
            <ac:spMk id="6" creationId="{2E459740-422A-5D9D-7792-4AA9887BE193}"/>
          </ac:spMkLst>
        </pc:spChg>
      </pc:sldChg>
      <pc:sldChg chg="addSp modSp new mod modNotesTx">
        <pc:chgData name="Lionie Mason" userId="ca8f984e-aa2e-4012-abd8-2b9159233fe7" providerId="ADAL" clId="{0BE1A284-E46C-486F-9FEF-859242C73107}" dt="2024-10-21T13:43:04.244" v="10604" actId="14100"/>
        <pc:sldMkLst>
          <pc:docMk/>
          <pc:sldMk cId="947837110" sldId="261"/>
        </pc:sldMkLst>
        <pc:spChg chg="add mod">
          <ac:chgData name="Lionie Mason" userId="ca8f984e-aa2e-4012-abd8-2b9159233fe7" providerId="ADAL" clId="{0BE1A284-E46C-486F-9FEF-859242C73107}" dt="2024-10-21T13:43:04.244" v="10604" actId="14100"/>
          <ac:spMkLst>
            <pc:docMk/>
            <pc:sldMk cId="947837110" sldId="261"/>
            <ac:spMk id="2" creationId="{7D0B5170-473A-71FD-61F5-88A71BFD53AC}"/>
          </ac:spMkLst>
        </pc:spChg>
      </pc:sldChg>
      <pc:sldChg chg="addSp delSp modSp new mod modNotesTx">
        <pc:chgData name="Lionie Mason" userId="ca8f984e-aa2e-4012-abd8-2b9159233fe7" providerId="ADAL" clId="{0BE1A284-E46C-486F-9FEF-859242C73107}" dt="2024-10-14T10:54:51.740" v="5949" actId="20577"/>
        <pc:sldMkLst>
          <pc:docMk/>
          <pc:sldMk cId="698626482" sldId="262"/>
        </pc:sldMkLst>
        <pc:spChg chg="add del mod">
          <ac:chgData name="Lionie Mason" userId="ca8f984e-aa2e-4012-abd8-2b9159233fe7" providerId="ADAL" clId="{0BE1A284-E46C-486F-9FEF-859242C73107}" dt="2024-10-08T11:27:06.015" v="2531" actId="478"/>
          <ac:spMkLst>
            <pc:docMk/>
            <pc:sldMk cId="698626482" sldId="262"/>
            <ac:spMk id="2" creationId="{DA9BD55F-25DF-1CEF-B18C-B53A14ABCB7D}"/>
          </ac:spMkLst>
        </pc:spChg>
        <pc:spChg chg="add mod">
          <ac:chgData name="Lionie Mason" userId="ca8f984e-aa2e-4012-abd8-2b9159233fe7" providerId="ADAL" clId="{0BE1A284-E46C-486F-9FEF-859242C73107}" dt="2024-10-08T13:19:47.324" v="3409" actId="20577"/>
          <ac:spMkLst>
            <pc:docMk/>
            <pc:sldMk cId="698626482" sldId="262"/>
            <ac:spMk id="3" creationId="{93E46BD1-9CA9-CE5F-0BD5-5608FA841695}"/>
          </ac:spMkLst>
        </pc:spChg>
      </pc:sldChg>
      <pc:sldChg chg="addSp modSp new mod modNotesTx">
        <pc:chgData name="Lionie Mason" userId="ca8f984e-aa2e-4012-abd8-2b9159233fe7" providerId="ADAL" clId="{0BE1A284-E46C-486F-9FEF-859242C73107}" dt="2024-10-21T16:07:41.655" v="11478" actId="20577"/>
        <pc:sldMkLst>
          <pc:docMk/>
          <pc:sldMk cId="2682260150" sldId="263"/>
        </pc:sldMkLst>
        <pc:spChg chg="add mod">
          <ac:chgData name="Lionie Mason" userId="ca8f984e-aa2e-4012-abd8-2b9159233fe7" providerId="ADAL" clId="{0BE1A284-E46C-486F-9FEF-859242C73107}" dt="2024-10-21T13:47:55.131" v="10641" actId="20577"/>
          <ac:spMkLst>
            <pc:docMk/>
            <pc:sldMk cId="2682260150" sldId="263"/>
            <ac:spMk id="2" creationId="{47F38D67-5599-0BDB-63D1-757A76328711}"/>
          </ac:spMkLst>
        </pc:spChg>
      </pc:sldChg>
      <pc:sldChg chg="addSp modSp new mod modNotesTx">
        <pc:chgData name="Lionie Mason" userId="ca8f984e-aa2e-4012-abd8-2b9159233fe7" providerId="ADAL" clId="{0BE1A284-E46C-486F-9FEF-859242C73107}" dt="2024-10-21T16:08:14.350" v="11573" actId="114"/>
        <pc:sldMkLst>
          <pc:docMk/>
          <pc:sldMk cId="1017924038" sldId="264"/>
        </pc:sldMkLst>
        <pc:spChg chg="add mod">
          <ac:chgData name="Lionie Mason" userId="ca8f984e-aa2e-4012-abd8-2b9159233fe7" providerId="ADAL" clId="{0BE1A284-E46C-486F-9FEF-859242C73107}" dt="2024-10-08T13:57:09.135" v="4245" actId="113"/>
          <ac:spMkLst>
            <pc:docMk/>
            <pc:sldMk cId="1017924038" sldId="264"/>
            <ac:spMk id="2" creationId="{3A819F3A-5CF8-4FBF-EE34-30AF44A34976}"/>
          </ac:spMkLst>
        </pc:spChg>
      </pc:sldChg>
      <pc:sldChg chg="addSp delSp modSp new mod">
        <pc:chgData name="Lionie Mason" userId="ca8f984e-aa2e-4012-abd8-2b9159233fe7" providerId="ADAL" clId="{0BE1A284-E46C-486F-9FEF-859242C73107}" dt="2024-10-21T13:47:31.740" v="10620" actId="20577"/>
        <pc:sldMkLst>
          <pc:docMk/>
          <pc:sldMk cId="1495011236" sldId="265"/>
        </pc:sldMkLst>
        <pc:spChg chg="add del mod">
          <ac:chgData name="Lionie Mason" userId="ca8f984e-aa2e-4012-abd8-2b9159233fe7" providerId="ADAL" clId="{0BE1A284-E46C-486F-9FEF-859242C73107}" dt="2024-10-21T13:47:31.740" v="10620" actId="20577"/>
          <ac:spMkLst>
            <pc:docMk/>
            <pc:sldMk cId="1495011236" sldId="265"/>
            <ac:spMk id="2" creationId="{4EF75BD4-8554-14F4-774D-6691E9D8CDF9}"/>
          </ac:spMkLst>
        </pc:spChg>
      </pc:sldChg>
      <pc:sldChg chg="addSp modSp new mod">
        <pc:chgData name="Lionie Mason" userId="ca8f984e-aa2e-4012-abd8-2b9159233fe7" providerId="ADAL" clId="{0BE1A284-E46C-486F-9FEF-859242C73107}" dt="2024-10-21T13:04:03.741" v="9209" actId="20577"/>
        <pc:sldMkLst>
          <pc:docMk/>
          <pc:sldMk cId="1961445507" sldId="266"/>
        </pc:sldMkLst>
        <pc:spChg chg="add mod">
          <ac:chgData name="Lionie Mason" userId="ca8f984e-aa2e-4012-abd8-2b9159233fe7" providerId="ADAL" clId="{0BE1A284-E46C-486F-9FEF-859242C73107}" dt="2024-10-21T13:04:03.741" v="9209" actId="20577"/>
          <ac:spMkLst>
            <pc:docMk/>
            <pc:sldMk cId="1961445507" sldId="266"/>
            <ac:spMk id="2" creationId="{A8DE2837-F9AA-6224-4E8E-37298F592A86}"/>
          </ac:spMkLst>
        </pc:spChg>
      </pc:sldChg>
      <pc:sldChg chg="addSp delSp modSp new mod setBg setClrOvrMap">
        <pc:chgData name="Lionie Mason" userId="ca8f984e-aa2e-4012-abd8-2b9159233fe7" providerId="ADAL" clId="{0BE1A284-E46C-486F-9FEF-859242C73107}" dt="2024-10-08T13:43:28.715" v="4006" actId="26606"/>
        <pc:sldMkLst>
          <pc:docMk/>
          <pc:sldMk cId="576207732" sldId="267"/>
        </pc:sldMkLst>
        <pc:spChg chg="add mod">
          <ac:chgData name="Lionie Mason" userId="ca8f984e-aa2e-4012-abd8-2b9159233fe7" providerId="ADAL" clId="{0BE1A284-E46C-486F-9FEF-859242C73107}" dt="2024-10-08T13:43:28.715" v="4006" actId="26606"/>
          <ac:spMkLst>
            <pc:docMk/>
            <pc:sldMk cId="576207732" sldId="267"/>
            <ac:spMk id="2" creationId="{31EC8C53-79E1-30FF-2DA2-C1A7751B0B46}"/>
          </ac:spMkLst>
        </pc:spChg>
        <pc:spChg chg="add del">
          <ac:chgData name="Lionie Mason" userId="ca8f984e-aa2e-4012-abd8-2b9159233fe7" providerId="ADAL" clId="{0BE1A284-E46C-486F-9FEF-859242C73107}" dt="2024-10-08T13:43:22.943" v="4004" actId="26606"/>
          <ac:spMkLst>
            <pc:docMk/>
            <pc:sldMk cId="576207732" sldId="267"/>
            <ac:spMk id="11" creationId="{4E50CAEE-CAC0-4F18-9593-F09A3338C1A8}"/>
          </ac:spMkLst>
        </pc:spChg>
        <pc:spChg chg="add del">
          <ac:chgData name="Lionie Mason" userId="ca8f984e-aa2e-4012-abd8-2b9159233fe7" providerId="ADAL" clId="{0BE1A284-E46C-486F-9FEF-859242C73107}" dt="2024-10-08T13:43:28.715" v="4006" actId="26606"/>
          <ac:spMkLst>
            <pc:docMk/>
            <pc:sldMk cId="576207732" sldId="267"/>
            <ac:spMk id="25" creationId="{864672EB-02A8-48AB-BCFB-00B78DBA6A1E}"/>
          </ac:spMkLst>
        </pc:spChg>
        <pc:spChg chg="add del">
          <ac:chgData name="Lionie Mason" userId="ca8f984e-aa2e-4012-abd8-2b9159233fe7" providerId="ADAL" clId="{0BE1A284-E46C-486F-9FEF-859242C73107}" dt="2024-10-08T13:43:28.715" v="4006" actId="26606"/>
          <ac:spMkLst>
            <pc:docMk/>
            <pc:sldMk cId="576207732" sldId="267"/>
            <ac:spMk id="26" creationId="{7255A803-13A1-44E9-ACA9-889A5CC39BB5}"/>
          </ac:spMkLst>
        </pc:spChg>
        <pc:spChg chg="add del">
          <ac:chgData name="Lionie Mason" userId="ca8f984e-aa2e-4012-abd8-2b9159233fe7" providerId="ADAL" clId="{0BE1A284-E46C-486F-9FEF-859242C73107}" dt="2024-10-08T13:43:28.715" v="4006" actId="26606"/>
          <ac:spMkLst>
            <pc:docMk/>
            <pc:sldMk cId="576207732" sldId="267"/>
            <ac:spMk id="27" creationId="{BC82C52F-0333-430E-AF00-FA48A518A1A5}"/>
          </ac:spMkLst>
        </pc:spChg>
        <pc:picChg chg="add del">
          <ac:chgData name="Lionie Mason" userId="ca8f984e-aa2e-4012-abd8-2b9159233fe7" providerId="ADAL" clId="{0BE1A284-E46C-486F-9FEF-859242C73107}" dt="2024-10-08T13:43:22.943" v="4004" actId="26606"/>
          <ac:picMkLst>
            <pc:docMk/>
            <pc:sldMk cId="576207732" sldId="267"/>
            <ac:picMk id="7" creationId="{9A0F0AC6-A89F-416B-9FA4-48E664065E73}"/>
          </ac:picMkLst>
        </pc:picChg>
        <pc:picChg chg="add del">
          <ac:chgData name="Lionie Mason" userId="ca8f984e-aa2e-4012-abd8-2b9159233fe7" providerId="ADAL" clId="{0BE1A284-E46C-486F-9FEF-859242C73107}" dt="2024-10-08T13:43:22.943" v="4004" actId="26606"/>
          <ac:picMkLst>
            <pc:docMk/>
            <pc:sldMk cId="576207732" sldId="267"/>
            <ac:picMk id="9" creationId="{C31AA009-40AD-4098-8AE7-680CA35C6EAA}"/>
          </ac:picMkLst>
        </pc:picChg>
        <pc:picChg chg="add del">
          <ac:chgData name="Lionie Mason" userId="ca8f984e-aa2e-4012-abd8-2b9159233fe7" providerId="ADAL" clId="{0BE1A284-E46C-486F-9FEF-859242C73107}" dt="2024-10-08T13:43:22.943" v="4004" actId="26606"/>
          <ac:picMkLst>
            <pc:docMk/>
            <pc:sldMk cId="576207732" sldId="267"/>
            <ac:picMk id="13" creationId="{D2DA77D5-12C4-446D-AC72-A514960A553E}"/>
          </ac:picMkLst>
        </pc:picChg>
        <pc:picChg chg="add del">
          <ac:chgData name="Lionie Mason" userId="ca8f984e-aa2e-4012-abd8-2b9159233fe7" providerId="ADAL" clId="{0BE1A284-E46C-486F-9FEF-859242C73107}" dt="2024-10-08T13:43:22.943" v="4004" actId="26606"/>
          <ac:picMkLst>
            <pc:docMk/>
            <pc:sldMk cId="576207732" sldId="267"/>
            <ac:picMk id="15" creationId="{19E04E4F-6B32-4651-ACE0-DACABF1FC254}"/>
          </ac:picMkLst>
        </pc:picChg>
        <pc:picChg chg="add del">
          <ac:chgData name="Lionie Mason" userId="ca8f984e-aa2e-4012-abd8-2b9159233fe7" providerId="ADAL" clId="{0BE1A284-E46C-486F-9FEF-859242C73107}" dt="2024-10-08T13:43:22.943" v="4004" actId="26606"/>
          <ac:picMkLst>
            <pc:docMk/>
            <pc:sldMk cId="576207732" sldId="267"/>
            <ac:picMk id="17" creationId="{13D4F2B0-7771-46FC-9763-240E8F55F14D}"/>
          </ac:picMkLst>
        </pc:picChg>
        <pc:picChg chg="add del">
          <ac:chgData name="Lionie Mason" userId="ca8f984e-aa2e-4012-abd8-2b9159233fe7" providerId="ADAL" clId="{0BE1A284-E46C-486F-9FEF-859242C73107}" dt="2024-10-08T13:43:22.943" v="4004" actId="26606"/>
          <ac:picMkLst>
            <pc:docMk/>
            <pc:sldMk cId="576207732" sldId="267"/>
            <ac:picMk id="19" creationId="{6164F387-6750-4AFF-8A10-65C64D31ECA3}"/>
          </ac:picMkLst>
        </pc:picChg>
        <pc:picChg chg="add del">
          <ac:chgData name="Lionie Mason" userId="ca8f984e-aa2e-4012-abd8-2b9159233fe7" providerId="ADAL" clId="{0BE1A284-E46C-486F-9FEF-859242C73107}" dt="2024-10-08T13:43:28.715" v="4006" actId="26606"/>
          <ac:picMkLst>
            <pc:docMk/>
            <pc:sldMk cId="576207732" sldId="267"/>
            <ac:picMk id="21" creationId="{5316A1D8-3445-4B94-B595-2285C05EEEBE}"/>
          </ac:picMkLst>
        </pc:picChg>
        <pc:picChg chg="add del">
          <ac:chgData name="Lionie Mason" userId="ca8f984e-aa2e-4012-abd8-2b9159233fe7" providerId="ADAL" clId="{0BE1A284-E46C-486F-9FEF-859242C73107}" dt="2024-10-08T13:43:28.715" v="4006" actId="26606"/>
          <ac:picMkLst>
            <pc:docMk/>
            <pc:sldMk cId="576207732" sldId="267"/>
            <ac:picMk id="22" creationId="{9A0F0AC6-A89F-416B-9FA4-48E664065E73}"/>
          </ac:picMkLst>
        </pc:picChg>
        <pc:picChg chg="add del">
          <ac:chgData name="Lionie Mason" userId="ca8f984e-aa2e-4012-abd8-2b9159233fe7" providerId="ADAL" clId="{0BE1A284-E46C-486F-9FEF-859242C73107}" dt="2024-10-08T13:43:28.715" v="4006" actId="26606"/>
          <ac:picMkLst>
            <pc:docMk/>
            <pc:sldMk cId="576207732" sldId="267"/>
            <ac:picMk id="23" creationId="{2FA7483C-C90B-453F-AB53-60D8FDE6D3F6}"/>
          </ac:picMkLst>
        </pc:picChg>
        <pc:picChg chg="add del">
          <ac:chgData name="Lionie Mason" userId="ca8f984e-aa2e-4012-abd8-2b9159233fe7" providerId="ADAL" clId="{0BE1A284-E46C-486F-9FEF-859242C73107}" dt="2024-10-08T13:43:28.715" v="4006" actId="26606"/>
          <ac:picMkLst>
            <pc:docMk/>
            <pc:sldMk cId="576207732" sldId="267"/>
            <ac:picMk id="24" creationId="{C31AA009-40AD-4098-8AE7-680CA35C6EAA}"/>
          </ac:picMkLst>
        </pc:picChg>
        <pc:picChg chg="add del">
          <ac:chgData name="Lionie Mason" userId="ca8f984e-aa2e-4012-abd8-2b9159233fe7" providerId="ADAL" clId="{0BE1A284-E46C-486F-9FEF-859242C73107}" dt="2024-10-08T13:43:28.715" v="4006" actId="26606"/>
          <ac:picMkLst>
            <pc:docMk/>
            <pc:sldMk cId="576207732" sldId="267"/>
            <ac:picMk id="28" creationId="{BE9CCFFE-A385-4D35-8504-960F050EF7F8}"/>
          </ac:picMkLst>
        </pc:picChg>
        <pc:picChg chg="add del">
          <ac:chgData name="Lionie Mason" userId="ca8f984e-aa2e-4012-abd8-2b9159233fe7" providerId="ADAL" clId="{0BE1A284-E46C-486F-9FEF-859242C73107}" dt="2024-10-08T13:43:28.715" v="4006" actId="26606"/>
          <ac:picMkLst>
            <pc:docMk/>
            <pc:sldMk cId="576207732" sldId="267"/>
            <ac:picMk id="29" creationId="{1AD41804-3572-46FD-8124-D3079B642712}"/>
          </ac:picMkLst>
        </pc:picChg>
      </pc:sldChg>
      <pc:sldChg chg="addSp delSp modSp new del mod modNotesTx">
        <pc:chgData name="Lionie Mason" userId="ca8f984e-aa2e-4012-abd8-2b9159233fe7" providerId="ADAL" clId="{0BE1A284-E46C-486F-9FEF-859242C73107}" dt="2024-10-14T13:45:28.105" v="7180" actId="2696"/>
        <pc:sldMkLst>
          <pc:docMk/>
          <pc:sldMk cId="3223104495" sldId="268"/>
        </pc:sldMkLst>
        <pc:spChg chg="add del">
          <ac:chgData name="Lionie Mason" userId="ca8f984e-aa2e-4012-abd8-2b9159233fe7" providerId="ADAL" clId="{0BE1A284-E46C-486F-9FEF-859242C73107}" dt="2024-10-14T10:49:50.397" v="5747" actId="478"/>
          <ac:spMkLst>
            <pc:docMk/>
            <pc:sldMk cId="3223104495" sldId="268"/>
            <ac:spMk id="3" creationId="{751FF662-984A-4EED-DB55-BB1F3108A63E}"/>
          </ac:spMkLst>
        </pc:spChg>
        <pc:spChg chg="add mod">
          <ac:chgData name="Lionie Mason" userId="ca8f984e-aa2e-4012-abd8-2b9159233fe7" providerId="ADAL" clId="{0BE1A284-E46C-486F-9FEF-859242C73107}" dt="2024-10-14T10:50:01.601" v="5754" actId="20577"/>
          <ac:spMkLst>
            <pc:docMk/>
            <pc:sldMk cId="3223104495" sldId="268"/>
            <ac:spMk id="4" creationId="{E12746A0-3ECE-AFD8-8C1D-8DFC2B138855}"/>
          </ac:spMkLst>
        </pc:spChg>
      </pc:sldChg>
      <pc:sldChg chg="addSp modSp new mod modNotesTx">
        <pc:chgData name="Lionie Mason" userId="ca8f984e-aa2e-4012-abd8-2b9159233fe7" providerId="ADAL" clId="{0BE1A284-E46C-486F-9FEF-859242C73107}" dt="2024-10-21T13:29:01.206" v="10527" actId="20577"/>
        <pc:sldMkLst>
          <pc:docMk/>
          <pc:sldMk cId="3714081370" sldId="268"/>
        </pc:sldMkLst>
        <pc:spChg chg="add mod">
          <ac:chgData name="Lionie Mason" userId="ca8f984e-aa2e-4012-abd8-2b9159233fe7" providerId="ADAL" clId="{0BE1A284-E46C-486F-9FEF-859242C73107}" dt="2024-10-21T13:27:56.876" v="10449" actId="20577"/>
          <ac:spMkLst>
            <pc:docMk/>
            <pc:sldMk cId="3714081370" sldId="268"/>
            <ac:spMk id="2" creationId="{D2EC8987-59B4-0FE4-B8FD-2CF59EF332D7}"/>
          </ac:spMkLst>
        </pc:spChg>
      </pc:sldChg>
      <pc:sldChg chg="addSp modSp new mod modNotesTx">
        <pc:chgData name="Lionie Mason" userId="ca8f984e-aa2e-4012-abd8-2b9159233fe7" providerId="ADAL" clId="{0BE1A284-E46C-486F-9FEF-859242C73107}" dt="2024-10-21T16:04:33.526" v="11303" actId="20577"/>
        <pc:sldMkLst>
          <pc:docMk/>
          <pc:sldMk cId="3551839051" sldId="269"/>
        </pc:sldMkLst>
        <pc:spChg chg="add mod">
          <ac:chgData name="Lionie Mason" userId="ca8f984e-aa2e-4012-abd8-2b9159233fe7" providerId="ADAL" clId="{0BE1A284-E46C-486F-9FEF-859242C73107}" dt="2024-10-21T13:52:34.537" v="11219" actId="1076"/>
          <ac:spMkLst>
            <pc:docMk/>
            <pc:sldMk cId="3551839051" sldId="269"/>
            <ac:spMk id="2" creationId="{BB51661C-609B-164D-C5F2-BD453480AB8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C0D6EE-902D-4668-9481-8D45C69170C4}" type="datetimeFigureOut">
              <a:rPr lang="en-GB" smtClean="0"/>
              <a:t>21/10/2024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39CEA2-1DBD-4A83-A83A-B7C7AAF75BDE}" type="slidenum">
              <a:rPr lang="en-GB" smtClean="0"/>
              <a:t>‹#›</a:t>
            </a:fld>
            <a:endParaRPr lang="en-GB"/>
          </a:p>
        </p:txBody>
      </p:sp>
    </p:spTree>
    <p:extLst>
      <p:ext uri="{BB962C8B-B14F-4D97-AF65-F5344CB8AC3E}">
        <p14:creationId xmlns:p14="http://schemas.microsoft.com/office/powerpoint/2010/main" val="408879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Hello, my name is Lionie Mason. </a:t>
            </a:r>
          </a:p>
          <a:p>
            <a:endParaRPr lang="en-GB" i="1" dirty="0"/>
          </a:p>
          <a:p>
            <a:r>
              <a:rPr lang="en-GB" i="1" dirty="0"/>
              <a:t>Today I am going to be discussing different skills, tools and approaches that are used to build meaningful relationships with young people and others. My presentation will be linked to wider reading and to the Youth Work National Occupational Standards (CLD Standards Council Scotland, 2019). </a:t>
            </a:r>
          </a:p>
          <a:p>
            <a:endParaRPr lang="en-GB" i="1" dirty="0"/>
          </a:p>
          <a:p>
            <a:r>
              <a:rPr lang="en-GB" i="1" dirty="0"/>
              <a:t>The next slide will be a run through of how my presentation will flow.</a:t>
            </a:r>
          </a:p>
        </p:txBody>
      </p:sp>
      <p:sp>
        <p:nvSpPr>
          <p:cNvPr id="4" name="Slide Number Placeholder 3"/>
          <p:cNvSpPr>
            <a:spLocks noGrp="1"/>
          </p:cNvSpPr>
          <p:nvPr>
            <p:ph type="sldNum" sz="quarter" idx="5"/>
          </p:nvPr>
        </p:nvSpPr>
        <p:spPr/>
        <p:txBody>
          <a:bodyPr/>
          <a:lstStyle/>
          <a:p>
            <a:fld id="{5F39CEA2-1DBD-4A83-A83A-B7C7AAF75BDE}" type="slidenum">
              <a:rPr lang="en-GB" smtClean="0"/>
              <a:t>1</a:t>
            </a:fld>
            <a:endParaRPr lang="en-GB"/>
          </a:p>
        </p:txBody>
      </p:sp>
    </p:spTree>
    <p:extLst>
      <p:ext uri="{BB962C8B-B14F-4D97-AF65-F5344CB8AC3E}">
        <p14:creationId xmlns:p14="http://schemas.microsoft.com/office/powerpoint/2010/main" val="3995270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First, I am going to be discussing skills when building meaningful relationships with young people with the focus on Showing interest, Active Listening</a:t>
            </a:r>
          </a:p>
          <a:p>
            <a:endParaRPr lang="en-GB" i="1" dirty="0"/>
          </a:p>
          <a:p>
            <a:r>
              <a:rPr lang="en-GB" i="1" dirty="0"/>
              <a:t>I will then follow by looking at tools with the focus on Empathy and being approachable</a:t>
            </a:r>
          </a:p>
          <a:p>
            <a:endParaRPr lang="en-GB" i="1" dirty="0"/>
          </a:p>
          <a:p>
            <a:r>
              <a:rPr lang="en-GB" i="1" dirty="0"/>
              <a:t>I will then follow with approaches</a:t>
            </a:r>
          </a:p>
          <a:p>
            <a:endParaRPr lang="en-GB" i="1" dirty="0"/>
          </a:p>
          <a:p>
            <a:r>
              <a:rPr lang="en-GB" i="1" dirty="0"/>
              <a:t>Then my chosen activity.</a:t>
            </a:r>
          </a:p>
          <a:p>
            <a:endParaRPr lang="en-GB" i="1" dirty="0"/>
          </a:p>
          <a:p>
            <a:r>
              <a:rPr lang="en-GB" i="1" dirty="0"/>
              <a:t>We will then reflect on my chosen activity.</a:t>
            </a:r>
          </a:p>
          <a:p>
            <a:endParaRPr lang="en-GB" i="1" dirty="0"/>
          </a:p>
          <a:p>
            <a:r>
              <a:rPr lang="en-GB" i="1" dirty="0"/>
              <a:t>I will finish with a conclusion.</a:t>
            </a:r>
          </a:p>
        </p:txBody>
      </p:sp>
      <p:sp>
        <p:nvSpPr>
          <p:cNvPr id="4" name="Slide Number Placeholder 3"/>
          <p:cNvSpPr>
            <a:spLocks noGrp="1"/>
          </p:cNvSpPr>
          <p:nvPr>
            <p:ph type="sldNum" sz="quarter" idx="5"/>
          </p:nvPr>
        </p:nvSpPr>
        <p:spPr/>
        <p:txBody>
          <a:bodyPr/>
          <a:lstStyle/>
          <a:p>
            <a:fld id="{5F39CEA2-1DBD-4A83-A83A-B7C7AAF75BDE}" type="slidenum">
              <a:rPr lang="en-GB" smtClean="0"/>
              <a:t>2</a:t>
            </a:fld>
            <a:endParaRPr lang="en-GB"/>
          </a:p>
        </p:txBody>
      </p:sp>
    </p:spTree>
    <p:extLst>
      <p:ext uri="{BB962C8B-B14F-4D97-AF65-F5344CB8AC3E}">
        <p14:creationId xmlns:p14="http://schemas.microsoft.com/office/powerpoint/2010/main" val="3125999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The first skill I am looking at is showing an interest. </a:t>
            </a:r>
          </a:p>
          <a:p>
            <a:endParaRPr lang="en-GB" i="1" dirty="0"/>
          </a:p>
          <a:p>
            <a:r>
              <a:rPr lang="en-GB" i="1" dirty="0"/>
              <a:t>This skill is very important when building meaningful relationships as it gives you something to talk about, helps people to feel heard, valued and will encourage further conversation. </a:t>
            </a:r>
          </a:p>
          <a:p>
            <a:endParaRPr lang="en-GB" i="1" dirty="0"/>
          </a:p>
          <a:p>
            <a:r>
              <a:rPr lang="en-GB" i="1" dirty="0"/>
              <a:t>The main areas to consider when showing an interest is… </a:t>
            </a:r>
            <a:endParaRPr lang="en-GB" dirty="0"/>
          </a:p>
        </p:txBody>
      </p:sp>
      <p:sp>
        <p:nvSpPr>
          <p:cNvPr id="4" name="Slide Number Placeholder 3"/>
          <p:cNvSpPr>
            <a:spLocks noGrp="1"/>
          </p:cNvSpPr>
          <p:nvPr>
            <p:ph type="sldNum" sz="quarter" idx="5"/>
          </p:nvPr>
        </p:nvSpPr>
        <p:spPr/>
        <p:txBody>
          <a:bodyPr/>
          <a:lstStyle/>
          <a:p>
            <a:fld id="{5F39CEA2-1DBD-4A83-A83A-B7C7AAF75BDE}" type="slidenum">
              <a:rPr lang="en-GB" smtClean="0"/>
              <a:t>3</a:t>
            </a:fld>
            <a:endParaRPr lang="en-GB"/>
          </a:p>
        </p:txBody>
      </p:sp>
    </p:spTree>
    <p:extLst>
      <p:ext uri="{BB962C8B-B14F-4D97-AF65-F5344CB8AC3E}">
        <p14:creationId xmlns:p14="http://schemas.microsoft.com/office/powerpoint/2010/main" val="3756387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The next skill I am focusing on is listening. </a:t>
            </a:r>
          </a:p>
          <a:p>
            <a:endParaRPr lang="en-GB" i="1" dirty="0"/>
          </a:p>
          <a:p>
            <a:r>
              <a:rPr lang="en-GB" i="1" dirty="0"/>
              <a:t>This is essential when building meaningful relationships as people won’t bother to engage if they feel that they aren’t being listened to. Listening is especially important when working with young people as they may disclose information to you, and you will need to know what they have said so that you can follow the next steps of protocol. </a:t>
            </a:r>
          </a:p>
          <a:p>
            <a:endParaRPr lang="en-GB" i="1" dirty="0"/>
          </a:p>
          <a:p>
            <a:r>
              <a:rPr lang="en-GB" i="1" dirty="0"/>
              <a:t>The main areas to consider when listening is…</a:t>
            </a:r>
          </a:p>
        </p:txBody>
      </p:sp>
      <p:sp>
        <p:nvSpPr>
          <p:cNvPr id="4" name="Slide Number Placeholder 3"/>
          <p:cNvSpPr>
            <a:spLocks noGrp="1"/>
          </p:cNvSpPr>
          <p:nvPr>
            <p:ph type="sldNum" sz="quarter" idx="5"/>
          </p:nvPr>
        </p:nvSpPr>
        <p:spPr/>
        <p:txBody>
          <a:bodyPr/>
          <a:lstStyle/>
          <a:p>
            <a:fld id="{5F39CEA2-1DBD-4A83-A83A-B7C7AAF75BDE}" type="slidenum">
              <a:rPr lang="en-GB" smtClean="0"/>
              <a:t>4</a:t>
            </a:fld>
            <a:endParaRPr lang="en-GB"/>
          </a:p>
        </p:txBody>
      </p:sp>
    </p:spTree>
    <p:extLst>
      <p:ext uri="{BB962C8B-B14F-4D97-AF65-F5344CB8AC3E}">
        <p14:creationId xmlns:p14="http://schemas.microsoft.com/office/powerpoint/2010/main" val="2006028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I am now going to be looking at tools with the focus on Empathy &amp; Being Approachable. </a:t>
            </a:r>
          </a:p>
          <a:p>
            <a:endParaRPr lang="en-GB" i="1" dirty="0"/>
          </a:p>
          <a:p>
            <a:r>
              <a:rPr lang="en-GB" i="1" dirty="0"/>
              <a:t>Empathy / Being Empathetic…</a:t>
            </a:r>
          </a:p>
          <a:p>
            <a:r>
              <a:rPr lang="en-GB" i="1" dirty="0"/>
              <a:t>Being Approachable…</a:t>
            </a:r>
          </a:p>
          <a:p>
            <a:endParaRPr lang="en-GB" i="1" dirty="0"/>
          </a:p>
          <a:p>
            <a:endParaRPr lang="en-GB" i="1" dirty="0"/>
          </a:p>
          <a:p>
            <a:r>
              <a:rPr lang="en-GB" i="1" dirty="0"/>
              <a:t>These tools are important when building meaningful relationships with young people as you will be working with vulnerable, challenged young people who may not have many positive role models in their life. </a:t>
            </a:r>
          </a:p>
          <a:p>
            <a:endParaRPr lang="en-GB" i="1" dirty="0"/>
          </a:p>
          <a:p>
            <a:endParaRPr lang="en-GB" i="1" dirty="0"/>
          </a:p>
        </p:txBody>
      </p:sp>
      <p:sp>
        <p:nvSpPr>
          <p:cNvPr id="4" name="Slide Number Placeholder 3"/>
          <p:cNvSpPr>
            <a:spLocks noGrp="1"/>
          </p:cNvSpPr>
          <p:nvPr>
            <p:ph type="sldNum" sz="quarter" idx="5"/>
          </p:nvPr>
        </p:nvSpPr>
        <p:spPr/>
        <p:txBody>
          <a:bodyPr/>
          <a:lstStyle/>
          <a:p>
            <a:fld id="{5F39CEA2-1DBD-4A83-A83A-B7C7AAF75BDE}" type="slidenum">
              <a:rPr lang="en-GB" smtClean="0"/>
              <a:t>5</a:t>
            </a:fld>
            <a:endParaRPr lang="en-GB"/>
          </a:p>
        </p:txBody>
      </p:sp>
    </p:spTree>
    <p:extLst>
      <p:ext uri="{BB962C8B-B14F-4D97-AF65-F5344CB8AC3E}">
        <p14:creationId xmlns:p14="http://schemas.microsoft.com/office/powerpoint/2010/main" val="601688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Now I am going to be discussing a Positive Approach.</a:t>
            </a:r>
          </a:p>
          <a:p>
            <a:endParaRPr lang="en-GB" i="1" dirty="0"/>
          </a:p>
          <a:p>
            <a:r>
              <a:rPr lang="en-GB" i="1" dirty="0"/>
              <a:t>As we all know, children and young people engage and learn the most when they feel comfortable. As a youth worker it is essential to create a warm and comfortable environment for the young people. This doesn’t always have to be a building or location but can the youth worker themselves. </a:t>
            </a:r>
          </a:p>
          <a:p>
            <a:endParaRPr lang="en-GB" i="1" dirty="0"/>
          </a:p>
          <a:p>
            <a:r>
              <a:rPr lang="en-GB" i="1" dirty="0"/>
              <a:t>A positive approach…</a:t>
            </a:r>
          </a:p>
          <a:p>
            <a:endParaRPr lang="en-GB" i="1" dirty="0"/>
          </a:p>
          <a:p>
            <a:r>
              <a:rPr lang="en-GB" i="1" dirty="0"/>
              <a:t>As Sapin states “positive feelings can develop from participation in a nurturing and supportive environment” (Sapin, 2013, para 6). </a:t>
            </a:r>
          </a:p>
        </p:txBody>
      </p:sp>
      <p:sp>
        <p:nvSpPr>
          <p:cNvPr id="4" name="Slide Number Placeholder 3"/>
          <p:cNvSpPr>
            <a:spLocks noGrp="1"/>
          </p:cNvSpPr>
          <p:nvPr>
            <p:ph type="sldNum" sz="quarter" idx="5"/>
          </p:nvPr>
        </p:nvSpPr>
        <p:spPr/>
        <p:txBody>
          <a:bodyPr/>
          <a:lstStyle/>
          <a:p>
            <a:fld id="{5F39CEA2-1DBD-4A83-A83A-B7C7AAF75BDE}" type="slidenum">
              <a:rPr lang="en-GB" smtClean="0"/>
              <a:t>6</a:t>
            </a:fld>
            <a:endParaRPr lang="en-GB"/>
          </a:p>
        </p:txBody>
      </p:sp>
    </p:spTree>
    <p:extLst>
      <p:ext uri="{BB962C8B-B14F-4D97-AF65-F5344CB8AC3E}">
        <p14:creationId xmlns:p14="http://schemas.microsoft.com/office/powerpoint/2010/main" val="2032663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This next slide is going to be looking at a participative approach with young people and the benefits. The approach… Go through points on slide.</a:t>
            </a:r>
          </a:p>
          <a:p>
            <a:endParaRPr lang="en-GB" i="1" dirty="0"/>
          </a:p>
          <a:p>
            <a:r>
              <a:rPr lang="en-GB" i="1" dirty="0"/>
              <a:t>This approach recognises and values young people’s contributions and experiences. It brings young people together in groups which helps young people to gain support and learn from each other. </a:t>
            </a:r>
          </a:p>
          <a:p>
            <a:endParaRPr lang="en-GB" i="1" dirty="0"/>
          </a:p>
          <a:p>
            <a:r>
              <a:rPr lang="en-GB" i="1" dirty="0"/>
              <a:t>It encourages young people to find their own solutions and develop their own plans, projects and ideas with the support from a youth worker.</a:t>
            </a:r>
          </a:p>
        </p:txBody>
      </p:sp>
      <p:sp>
        <p:nvSpPr>
          <p:cNvPr id="4" name="Slide Number Placeholder 3"/>
          <p:cNvSpPr>
            <a:spLocks noGrp="1"/>
          </p:cNvSpPr>
          <p:nvPr>
            <p:ph type="sldNum" sz="quarter" idx="5"/>
          </p:nvPr>
        </p:nvSpPr>
        <p:spPr/>
        <p:txBody>
          <a:bodyPr/>
          <a:lstStyle/>
          <a:p>
            <a:fld id="{5F39CEA2-1DBD-4A83-A83A-B7C7AAF75BDE}" type="slidenum">
              <a:rPr lang="en-GB" smtClean="0"/>
              <a:t>7</a:t>
            </a:fld>
            <a:endParaRPr lang="en-GB"/>
          </a:p>
        </p:txBody>
      </p:sp>
    </p:spTree>
    <p:extLst>
      <p:ext uri="{BB962C8B-B14F-4D97-AF65-F5344CB8AC3E}">
        <p14:creationId xmlns:p14="http://schemas.microsoft.com/office/powerpoint/2010/main" val="11260703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Start the group off  – </a:t>
            </a:r>
          </a:p>
          <a:p>
            <a:r>
              <a:rPr lang="en-GB" i="1" dirty="0"/>
              <a:t>I have 5 siblings (Lie)</a:t>
            </a:r>
          </a:p>
          <a:p>
            <a:r>
              <a:rPr lang="en-GB" i="1" dirty="0"/>
              <a:t>I have a cat (Truth)</a:t>
            </a:r>
          </a:p>
          <a:p>
            <a:r>
              <a:rPr lang="en-GB" i="1" dirty="0"/>
              <a:t>My favourite day is Saturday (Truth)</a:t>
            </a:r>
          </a:p>
        </p:txBody>
      </p:sp>
      <p:sp>
        <p:nvSpPr>
          <p:cNvPr id="4" name="Slide Number Placeholder 3"/>
          <p:cNvSpPr>
            <a:spLocks noGrp="1"/>
          </p:cNvSpPr>
          <p:nvPr>
            <p:ph type="sldNum" sz="quarter" idx="5"/>
          </p:nvPr>
        </p:nvSpPr>
        <p:spPr/>
        <p:txBody>
          <a:bodyPr/>
          <a:lstStyle/>
          <a:p>
            <a:fld id="{5F39CEA2-1DBD-4A83-A83A-B7C7AAF75BDE}" type="slidenum">
              <a:rPr lang="en-GB" smtClean="0"/>
              <a:t>8</a:t>
            </a:fld>
            <a:endParaRPr lang="en-GB"/>
          </a:p>
        </p:txBody>
      </p:sp>
    </p:spTree>
    <p:extLst>
      <p:ext uri="{BB962C8B-B14F-4D97-AF65-F5344CB8AC3E}">
        <p14:creationId xmlns:p14="http://schemas.microsoft.com/office/powerpoint/2010/main" val="28056200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taking part in the activity. </a:t>
            </a:r>
          </a:p>
          <a:p>
            <a:endParaRPr lang="en-GB" dirty="0"/>
          </a:p>
          <a:p>
            <a:r>
              <a:rPr lang="en-GB" dirty="0"/>
              <a:t>Next.. We are going to have a group discussion &amp; gain feedback from the group on the activity.</a:t>
            </a:r>
          </a:p>
          <a:p>
            <a:endParaRPr lang="en-GB" dirty="0"/>
          </a:p>
          <a:p>
            <a:r>
              <a:rPr lang="en-GB" dirty="0"/>
              <a:t>What did you enjoy about the activity?</a:t>
            </a:r>
          </a:p>
          <a:p>
            <a:r>
              <a:rPr lang="en-GB" dirty="0"/>
              <a:t>How would you adapt the activity to last longer?</a:t>
            </a:r>
          </a:p>
          <a:p>
            <a:r>
              <a:rPr lang="en-GB" dirty="0"/>
              <a:t>Would you use the activity again? </a:t>
            </a:r>
          </a:p>
        </p:txBody>
      </p:sp>
      <p:sp>
        <p:nvSpPr>
          <p:cNvPr id="4" name="Slide Number Placeholder 3"/>
          <p:cNvSpPr>
            <a:spLocks noGrp="1"/>
          </p:cNvSpPr>
          <p:nvPr>
            <p:ph type="sldNum" sz="quarter" idx="5"/>
          </p:nvPr>
        </p:nvSpPr>
        <p:spPr/>
        <p:txBody>
          <a:bodyPr/>
          <a:lstStyle/>
          <a:p>
            <a:fld id="{5F39CEA2-1DBD-4A83-A83A-B7C7AAF75BDE}" type="slidenum">
              <a:rPr lang="en-GB" smtClean="0"/>
              <a:t>9</a:t>
            </a:fld>
            <a:endParaRPr lang="en-GB"/>
          </a:p>
        </p:txBody>
      </p:sp>
    </p:spTree>
    <p:extLst>
      <p:ext uri="{BB962C8B-B14F-4D97-AF65-F5344CB8AC3E}">
        <p14:creationId xmlns:p14="http://schemas.microsoft.com/office/powerpoint/2010/main" val="30597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During this next slide, we are going to be looking at some feedback / reflection from young people who have done the activity with me. </a:t>
            </a:r>
          </a:p>
        </p:txBody>
      </p:sp>
      <p:sp>
        <p:nvSpPr>
          <p:cNvPr id="4" name="Slide Number Placeholder 3"/>
          <p:cNvSpPr>
            <a:spLocks noGrp="1"/>
          </p:cNvSpPr>
          <p:nvPr>
            <p:ph type="sldNum" sz="quarter" idx="5"/>
          </p:nvPr>
        </p:nvSpPr>
        <p:spPr/>
        <p:txBody>
          <a:bodyPr/>
          <a:lstStyle/>
          <a:p>
            <a:fld id="{5F39CEA2-1DBD-4A83-A83A-B7C7AAF75BDE}" type="slidenum">
              <a:rPr lang="en-GB" smtClean="0"/>
              <a:t>10</a:t>
            </a:fld>
            <a:endParaRPr lang="en-GB"/>
          </a:p>
        </p:txBody>
      </p:sp>
    </p:spTree>
    <p:extLst>
      <p:ext uri="{BB962C8B-B14F-4D97-AF65-F5344CB8AC3E}">
        <p14:creationId xmlns:p14="http://schemas.microsoft.com/office/powerpoint/2010/main" val="3056692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This slide is looking at some benefits from the chosen activity. </a:t>
            </a:r>
          </a:p>
        </p:txBody>
      </p:sp>
      <p:sp>
        <p:nvSpPr>
          <p:cNvPr id="4" name="Slide Number Placeholder 3"/>
          <p:cNvSpPr>
            <a:spLocks noGrp="1"/>
          </p:cNvSpPr>
          <p:nvPr>
            <p:ph type="sldNum" sz="quarter" idx="5"/>
          </p:nvPr>
        </p:nvSpPr>
        <p:spPr/>
        <p:txBody>
          <a:bodyPr/>
          <a:lstStyle/>
          <a:p>
            <a:fld id="{5F39CEA2-1DBD-4A83-A83A-B7C7AAF75BDE}" type="slidenum">
              <a:rPr lang="en-GB" smtClean="0"/>
              <a:t>11</a:t>
            </a:fld>
            <a:endParaRPr lang="en-GB"/>
          </a:p>
        </p:txBody>
      </p:sp>
    </p:spTree>
    <p:extLst>
      <p:ext uri="{BB962C8B-B14F-4D97-AF65-F5344CB8AC3E}">
        <p14:creationId xmlns:p14="http://schemas.microsoft.com/office/powerpoint/2010/main" val="37992520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39CEA2-1DBD-4A83-A83A-B7C7AAF75BDE}" type="slidenum">
              <a:rPr lang="en-GB" smtClean="0"/>
              <a:t>13</a:t>
            </a:fld>
            <a:endParaRPr lang="en-GB"/>
          </a:p>
        </p:txBody>
      </p:sp>
    </p:spTree>
    <p:extLst>
      <p:ext uri="{BB962C8B-B14F-4D97-AF65-F5344CB8AC3E}">
        <p14:creationId xmlns:p14="http://schemas.microsoft.com/office/powerpoint/2010/main" val="28329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39CEA2-1DBD-4A83-A83A-B7C7AAF75BDE}" type="slidenum">
              <a:rPr lang="en-GB" smtClean="0"/>
              <a:t>14</a:t>
            </a:fld>
            <a:endParaRPr lang="en-GB"/>
          </a:p>
        </p:txBody>
      </p:sp>
    </p:spTree>
    <p:extLst>
      <p:ext uri="{BB962C8B-B14F-4D97-AF65-F5344CB8AC3E}">
        <p14:creationId xmlns:p14="http://schemas.microsoft.com/office/powerpoint/2010/main" val="40709022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F82C658-2443-427C-95C4-58EFFE48C4E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3867349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F82C658-2443-427C-95C4-58EFFE48C4E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1208782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F82C658-2443-427C-95C4-58EFFE48C4E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241066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F82C658-2443-427C-95C4-58EFFE48C4E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1235700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F82C658-2443-427C-95C4-58EFFE48C4EB}" type="datetimeFigureOut">
              <a:rPr lang="en-GB" smtClean="0"/>
              <a:t>21/10/2024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673649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F82C658-2443-427C-95C4-58EFFE48C4EB}" type="datetimeFigureOut">
              <a:rPr lang="en-GB" smtClean="0"/>
              <a:t>21/10/2024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14254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EF82C658-2443-427C-95C4-58EFFE48C4EB}" type="datetimeFigureOut">
              <a:rPr lang="en-GB" smtClean="0"/>
              <a:t>21/10/2024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3520640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F82C658-2443-427C-95C4-58EFFE48C4E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3611275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F82C658-2443-427C-95C4-58EFFE48C4E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638607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F82C658-2443-427C-95C4-58EFFE48C4E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3995438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F82C658-2443-427C-95C4-58EFFE48C4E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1542295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F82C658-2443-427C-95C4-58EFFE48C4E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0F1BA-E728-416B-AF01-3DF3174C5E0A}"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5969553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F82C658-2443-427C-95C4-58EFFE48C4E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2548037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EF82C658-2443-427C-95C4-58EFFE48C4EB}" type="datetimeFigureOut">
              <a:rPr lang="en-GB" smtClean="0"/>
              <a:t>21/10/2024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12534777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EF82C658-2443-427C-95C4-58EFFE48C4EB}" type="datetimeFigureOut">
              <a:rPr lang="en-GB" smtClean="0"/>
              <a:t>21/10/2024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1366444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F82C658-2443-427C-95C4-58EFFE48C4E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3931383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F82C658-2443-427C-95C4-58EFFE48C4E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0F1BA-E728-416B-AF01-3DF3174C5E0A}" type="slidenum">
              <a:rPr lang="en-GB" smtClean="0"/>
              <a:t>‹#›</a:t>
            </a:fld>
            <a:endParaRPr lang="en-GB"/>
          </a:p>
        </p:txBody>
      </p:sp>
    </p:spTree>
    <p:extLst>
      <p:ext uri="{BB962C8B-B14F-4D97-AF65-F5344CB8AC3E}">
        <p14:creationId xmlns:p14="http://schemas.microsoft.com/office/powerpoint/2010/main" val="736051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EF82C658-2443-427C-95C4-58EFFE48C4EB}" type="datetimeFigureOut">
              <a:rPr lang="en-GB" smtClean="0"/>
              <a:t>21/10/2024</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9310F1BA-E728-416B-AF01-3DF3174C5E0A}" type="slidenum">
              <a:rPr lang="en-GB" smtClean="0"/>
              <a:t>‹#›</a:t>
            </a:fld>
            <a:endParaRPr lang="en-GB"/>
          </a:p>
        </p:txBody>
      </p:sp>
    </p:spTree>
    <p:extLst>
      <p:ext uri="{BB962C8B-B14F-4D97-AF65-F5344CB8AC3E}">
        <p14:creationId xmlns:p14="http://schemas.microsoft.com/office/powerpoint/2010/main" val="2287665808"/>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cldstandardscouncil.org.uk/wp-content/uploads/YouthWorkNOS2019Intro.pdf"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7D455-15A0-04E8-A0F8-98DA5CEFC47F}"/>
              </a:ext>
            </a:extLst>
          </p:cNvPr>
          <p:cNvSpPr>
            <a:spLocks noGrp="1"/>
          </p:cNvSpPr>
          <p:nvPr>
            <p:ph type="ctrTitle"/>
          </p:nvPr>
        </p:nvSpPr>
        <p:spPr>
          <a:xfrm>
            <a:off x="767041" y="2583982"/>
            <a:ext cx="10657907" cy="1690035"/>
          </a:xfrm>
        </p:spPr>
        <p:txBody>
          <a:bodyPr>
            <a:normAutofit/>
          </a:bodyPr>
          <a:lstStyle/>
          <a:p>
            <a:r>
              <a:rPr lang="en-GB" sz="3200" b="1" i="0" dirty="0">
                <a:solidFill>
                  <a:schemeClr val="accent6">
                    <a:lumMod val="75000"/>
                  </a:schemeClr>
                </a:solidFill>
                <a:effectLst/>
                <a:latin typeface="Arial" panose="020B0604020202020204" pitchFamily="34" charset="0"/>
                <a:cs typeface="Arial" panose="020B0604020202020204" pitchFamily="34" charset="0"/>
              </a:rPr>
              <a:t>(ECYW4004)</a:t>
            </a:r>
            <a:br>
              <a:rPr lang="en-GB" sz="3200" b="1" i="0" dirty="0">
                <a:solidFill>
                  <a:schemeClr val="accent6">
                    <a:lumMod val="75000"/>
                  </a:schemeClr>
                </a:solidFill>
                <a:effectLst/>
                <a:latin typeface="Arial" panose="020B0604020202020204" pitchFamily="34" charset="0"/>
                <a:cs typeface="Arial" panose="020B0604020202020204" pitchFamily="34" charset="0"/>
              </a:rPr>
            </a:br>
            <a:r>
              <a:rPr lang="en-GB" sz="3200" b="1" i="0" dirty="0">
                <a:solidFill>
                  <a:schemeClr val="accent6">
                    <a:lumMod val="75000"/>
                  </a:schemeClr>
                </a:solidFill>
                <a:effectLst/>
                <a:latin typeface="Arial" panose="020B0604020202020204" pitchFamily="34" charset="0"/>
                <a:cs typeface="Arial" panose="020B0604020202020204" pitchFamily="34" charset="0"/>
              </a:rPr>
              <a:t>Individual Seminar Presentation</a:t>
            </a:r>
            <a:br>
              <a:rPr lang="en-GB" b="1" i="0" dirty="0">
                <a:solidFill>
                  <a:srgbClr val="FFFFFF"/>
                </a:solidFill>
                <a:effectLst/>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1E37488-A4DB-4DC7-A44B-300FC7332DAA}"/>
              </a:ext>
            </a:extLst>
          </p:cNvPr>
          <p:cNvSpPr>
            <a:spLocks noGrp="1"/>
          </p:cNvSpPr>
          <p:nvPr>
            <p:ph type="subTitle" idx="1"/>
          </p:nvPr>
        </p:nvSpPr>
        <p:spPr>
          <a:xfrm>
            <a:off x="3716671" y="4274017"/>
            <a:ext cx="4758645" cy="1371599"/>
          </a:xfrm>
        </p:spPr>
        <p:txBody>
          <a:bodyPr/>
          <a:lstStyle/>
          <a:p>
            <a:r>
              <a:rPr lang="en-GB" dirty="0">
                <a:solidFill>
                  <a:schemeClr val="accent6">
                    <a:lumMod val="75000"/>
                  </a:schemeClr>
                </a:solidFill>
              </a:rPr>
              <a:t>By Lionie Mason</a:t>
            </a:r>
          </a:p>
        </p:txBody>
      </p:sp>
    </p:spTree>
    <p:extLst>
      <p:ext uri="{BB962C8B-B14F-4D97-AF65-F5344CB8AC3E}">
        <p14:creationId xmlns:p14="http://schemas.microsoft.com/office/powerpoint/2010/main" val="39404549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DF562D-09EA-8310-A3AB-3B0444251554}"/>
              </a:ext>
            </a:extLst>
          </p:cNvPr>
          <p:cNvSpPr txBox="1"/>
          <p:nvPr/>
        </p:nvSpPr>
        <p:spPr>
          <a:xfrm>
            <a:off x="1763485" y="1197620"/>
            <a:ext cx="8665029" cy="4462760"/>
          </a:xfrm>
          <a:prstGeom prst="rect">
            <a:avLst/>
          </a:prstGeom>
          <a:noFill/>
        </p:spPr>
        <p:txBody>
          <a:bodyPr wrap="square" rtlCol="0">
            <a:spAutoFit/>
          </a:bodyPr>
          <a:lstStyle/>
          <a:p>
            <a:pPr algn="ctr"/>
            <a:r>
              <a:rPr lang="en-GB" sz="2200" b="1" u="sng" dirty="0">
                <a:solidFill>
                  <a:schemeClr val="accent3">
                    <a:lumMod val="75000"/>
                  </a:schemeClr>
                </a:solidFill>
                <a:latin typeface="Arial" panose="020B0604020202020204" pitchFamily="34" charset="0"/>
                <a:cs typeface="Arial" panose="020B0604020202020204" pitchFamily="34" charset="0"/>
              </a:rPr>
              <a:t>Introduction</a:t>
            </a:r>
          </a:p>
          <a:p>
            <a:pPr algn="ctr"/>
            <a:endParaRPr lang="en-GB" sz="2200" b="1" u="sng" dirty="0">
              <a:solidFill>
                <a:schemeClr val="accent3">
                  <a:lumMod val="75000"/>
                </a:schemeClr>
              </a:solidFill>
              <a:latin typeface="Arial" panose="020B0604020202020204" pitchFamily="34" charset="0"/>
              <a:cs typeface="Arial" panose="020B0604020202020204" pitchFamily="34" charset="0"/>
            </a:endParaRPr>
          </a:p>
          <a:p>
            <a:endParaRPr lang="en-GB" sz="2000" dirty="0">
              <a:solidFill>
                <a:schemeClr val="accent3">
                  <a:lumMod val="75000"/>
                </a:schemeClr>
              </a:solidFill>
              <a:latin typeface="Arial" panose="020B0604020202020204" pitchFamily="34" charset="0"/>
              <a:cs typeface="Arial" panose="020B0604020202020204" pitchFamily="34" charset="0"/>
            </a:endParaRPr>
          </a:p>
          <a:p>
            <a:r>
              <a:rPr lang="en-GB" sz="2000" dirty="0">
                <a:solidFill>
                  <a:schemeClr val="accent3">
                    <a:lumMod val="75000"/>
                  </a:schemeClr>
                </a:solidFill>
                <a:latin typeface="Arial" panose="020B0604020202020204" pitchFamily="34" charset="0"/>
                <a:cs typeface="Arial" panose="020B0604020202020204" pitchFamily="34" charset="0"/>
              </a:rPr>
              <a:t>1. Skills – Showing interest, Listening</a:t>
            </a:r>
          </a:p>
          <a:p>
            <a:r>
              <a:rPr lang="en-GB" sz="2000" dirty="0">
                <a:solidFill>
                  <a:schemeClr val="accent3">
                    <a:lumMod val="75000"/>
                  </a:schemeClr>
                </a:solidFill>
                <a:latin typeface="Arial" panose="020B0604020202020204" pitchFamily="34" charset="0"/>
                <a:cs typeface="Arial" panose="020B0604020202020204" pitchFamily="34" charset="0"/>
              </a:rPr>
              <a:t> </a:t>
            </a:r>
          </a:p>
          <a:p>
            <a:r>
              <a:rPr lang="en-GB" sz="2000" dirty="0">
                <a:solidFill>
                  <a:schemeClr val="accent3">
                    <a:lumMod val="75000"/>
                  </a:schemeClr>
                </a:solidFill>
                <a:latin typeface="Arial" panose="020B0604020202020204" pitchFamily="34" charset="0"/>
                <a:cs typeface="Arial" panose="020B0604020202020204" pitchFamily="34" charset="0"/>
              </a:rPr>
              <a:t>2. Tools – Empathy, Approachable </a:t>
            </a:r>
          </a:p>
          <a:p>
            <a:endParaRPr lang="en-GB" sz="2000" dirty="0">
              <a:solidFill>
                <a:schemeClr val="accent3">
                  <a:lumMod val="75000"/>
                </a:schemeClr>
              </a:solidFill>
              <a:latin typeface="Arial" panose="020B0604020202020204" pitchFamily="34" charset="0"/>
              <a:cs typeface="Arial" panose="020B0604020202020204" pitchFamily="34" charset="0"/>
            </a:endParaRPr>
          </a:p>
          <a:p>
            <a:r>
              <a:rPr lang="en-GB" sz="2000" dirty="0">
                <a:solidFill>
                  <a:schemeClr val="accent3">
                    <a:lumMod val="75000"/>
                  </a:schemeClr>
                </a:solidFill>
                <a:latin typeface="Arial" panose="020B0604020202020204" pitchFamily="34" charset="0"/>
                <a:cs typeface="Arial" panose="020B0604020202020204" pitchFamily="34" charset="0"/>
              </a:rPr>
              <a:t>3. Approaches </a:t>
            </a:r>
          </a:p>
          <a:p>
            <a:endParaRPr lang="en-GB" sz="2000" dirty="0">
              <a:solidFill>
                <a:schemeClr val="accent3">
                  <a:lumMod val="75000"/>
                </a:schemeClr>
              </a:solidFill>
              <a:latin typeface="Arial" panose="020B0604020202020204" pitchFamily="34" charset="0"/>
              <a:cs typeface="Arial" panose="020B0604020202020204" pitchFamily="34" charset="0"/>
            </a:endParaRPr>
          </a:p>
          <a:p>
            <a:r>
              <a:rPr lang="en-GB" sz="2000" dirty="0">
                <a:solidFill>
                  <a:schemeClr val="accent3">
                    <a:lumMod val="75000"/>
                  </a:schemeClr>
                </a:solidFill>
                <a:latin typeface="Arial" panose="020B0604020202020204" pitchFamily="34" charset="0"/>
                <a:cs typeface="Arial" panose="020B0604020202020204" pitchFamily="34" charset="0"/>
              </a:rPr>
              <a:t>4. My chosen Activity </a:t>
            </a:r>
          </a:p>
          <a:p>
            <a:endParaRPr lang="en-GB" sz="2000" dirty="0">
              <a:solidFill>
                <a:schemeClr val="accent3">
                  <a:lumMod val="75000"/>
                </a:schemeClr>
              </a:solidFill>
              <a:latin typeface="Arial" panose="020B0604020202020204" pitchFamily="34" charset="0"/>
              <a:cs typeface="Arial" panose="020B0604020202020204" pitchFamily="34" charset="0"/>
            </a:endParaRPr>
          </a:p>
          <a:p>
            <a:r>
              <a:rPr lang="en-GB" sz="2000" dirty="0">
                <a:solidFill>
                  <a:schemeClr val="accent3">
                    <a:lumMod val="75000"/>
                  </a:schemeClr>
                </a:solidFill>
                <a:latin typeface="Arial" panose="020B0604020202020204" pitchFamily="34" charset="0"/>
                <a:cs typeface="Arial" panose="020B0604020202020204" pitchFamily="34" charset="0"/>
              </a:rPr>
              <a:t>5. Activity Reflection</a:t>
            </a:r>
          </a:p>
          <a:p>
            <a:endParaRPr lang="en-GB" sz="2000" dirty="0">
              <a:solidFill>
                <a:schemeClr val="accent3">
                  <a:lumMod val="75000"/>
                </a:schemeClr>
              </a:solidFill>
              <a:latin typeface="Arial" panose="020B0604020202020204" pitchFamily="34" charset="0"/>
              <a:cs typeface="Arial" panose="020B0604020202020204" pitchFamily="34" charset="0"/>
            </a:endParaRPr>
          </a:p>
          <a:p>
            <a:r>
              <a:rPr lang="en-GB" sz="2000" dirty="0">
                <a:solidFill>
                  <a:schemeClr val="accent3">
                    <a:lumMod val="75000"/>
                  </a:schemeClr>
                </a:solidFill>
                <a:latin typeface="Arial" panose="020B0604020202020204" pitchFamily="34" charset="0"/>
                <a:cs typeface="Arial" panose="020B0604020202020204" pitchFamily="34" charset="0"/>
              </a:rPr>
              <a:t>6. Conclusion </a:t>
            </a:r>
          </a:p>
        </p:txBody>
      </p:sp>
    </p:spTree>
    <p:extLst>
      <p:ext uri="{BB962C8B-B14F-4D97-AF65-F5344CB8AC3E}">
        <p14:creationId xmlns:p14="http://schemas.microsoft.com/office/powerpoint/2010/main" val="2704919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DE126C-8F1C-9233-62F2-A9AF0643B26B}"/>
              </a:ext>
            </a:extLst>
          </p:cNvPr>
          <p:cNvSpPr txBox="1"/>
          <p:nvPr/>
        </p:nvSpPr>
        <p:spPr>
          <a:xfrm>
            <a:off x="1709057" y="1382286"/>
            <a:ext cx="8773885" cy="4093428"/>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Showing Interest</a:t>
            </a:r>
            <a:r>
              <a:rPr lang="en-GB" sz="2000" dirty="0">
                <a:latin typeface="Arial" panose="020B0604020202020204" pitchFamily="34" charset="0"/>
                <a:cs typeface="Arial" panose="020B0604020202020204" pitchFamily="34" charset="0"/>
              </a:rPr>
              <a:t> –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Actively listening to the young person and what they are interested in</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Ask relevant questions on their interest</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Ask them to help you understand if you don’t understand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Avoid distractions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Give positive feedback on what you have observed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Follow up with the young person </a:t>
            </a:r>
          </a:p>
        </p:txBody>
      </p:sp>
    </p:spTree>
    <p:extLst>
      <p:ext uri="{BB962C8B-B14F-4D97-AF65-F5344CB8AC3E}">
        <p14:creationId xmlns:p14="http://schemas.microsoft.com/office/powerpoint/2010/main" val="1079161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F3C81F-A303-F625-33B8-ADE536027E0A}"/>
              </a:ext>
            </a:extLst>
          </p:cNvPr>
          <p:cNvSpPr txBox="1"/>
          <p:nvPr/>
        </p:nvSpPr>
        <p:spPr>
          <a:xfrm>
            <a:off x="1709057" y="1485205"/>
            <a:ext cx="8773885" cy="5940088"/>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Listening</a:t>
            </a:r>
            <a:r>
              <a:rPr lang="en-GB" sz="2000" dirty="0">
                <a:latin typeface="Arial" panose="020B0604020202020204" pitchFamily="34" charset="0"/>
                <a:cs typeface="Arial" panose="020B0604020202020204" pitchFamily="34" charset="0"/>
              </a:rPr>
              <a:t> –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Active listening – Eye contact, paying attention, body language</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Build professional relationships and engage with young people as highlighted in the National Occupational Standards (NOS)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Look beyond what the young person is saying</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As stated by Jeff’s and Smith… allowing someone the space to tell their story is of great importance </a:t>
            </a:r>
            <a:r>
              <a:rPr lang="en-GB" sz="2000" kern="100" dirty="0">
                <a:effectLst/>
                <a:latin typeface="Arial" panose="020B0604020202020204" pitchFamily="34" charset="0"/>
                <a:ea typeface="Aptos" panose="020B0004020202020204" pitchFamily="34" charset="0"/>
                <a:cs typeface="Arial" panose="020B0604020202020204" pitchFamily="34" charset="0"/>
              </a:rPr>
              <a:t>(Jeffs &amp; Smith, 2010). </a:t>
            </a:r>
          </a:p>
          <a:p>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1116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E459740-422A-5D9D-7792-4AA9887BE193}"/>
              </a:ext>
            </a:extLst>
          </p:cNvPr>
          <p:cNvSpPr txBox="1"/>
          <p:nvPr/>
        </p:nvSpPr>
        <p:spPr>
          <a:xfrm>
            <a:off x="1709057" y="776643"/>
            <a:ext cx="8773885" cy="7171194"/>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Empathy / Empathetic –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Being able to understand someone else’s feelings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Trying to put yourself in someone else's shoes to try and understand how and why they may be feeling that way</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Encourage young people to be expressive with their thoughts and feelings as they have someone to talk to. </a:t>
            </a:r>
          </a:p>
          <a:p>
            <a:endParaRPr lang="en-GB" sz="2000"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Approachable –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Creates a safe space where young people feel welcomed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Encourages conversation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Empowers young people to be open, honest about their thoughts, feelings and ideas.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832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0B5170-473A-71FD-61F5-88A71BFD53AC}"/>
              </a:ext>
            </a:extLst>
          </p:cNvPr>
          <p:cNvSpPr txBox="1"/>
          <p:nvPr/>
        </p:nvSpPr>
        <p:spPr>
          <a:xfrm>
            <a:off x="1709057" y="1382286"/>
            <a:ext cx="9121239" cy="4401205"/>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Positive Approach –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Encourages educational development</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Encourages Social change</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Creates a fun, warm environment where young people can be themselves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Recognises young people's strengths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Encourages activities that make a positive difference</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algn="r"/>
            <a:r>
              <a:rPr lang="en-GB" sz="2000" dirty="0">
                <a:latin typeface="Arial" panose="020B0604020202020204" pitchFamily="34" charset="0"/>
                <a:cs typeface="Arial" panose="020B0604020202020204" pitchFamily="34" charset="0"/>
              </a:rPr>
              <a:t>(Sapin, 2013) </a:t>
            </a:r>
          </a:p>
        </p:txBody>
      </p:sp>
    </p:spTree>
    <p:extLst>
      <p:ext uri="{BB962C8B-B14F-4D97-AF65-F5344CB8AC3E}">
        <p14:creationId xmlns:p14="http://schemas.microsoft.com/office/powerpoint/2010/main" val="947837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EC8987-59B4-0FE4-B8FD-2CF59EF332D7}"/>
              </a:ext>
            </a:extLst>
          </p:cNvPr>
          <p:cNvSpPr txBox="1"/>
          <p:nvPr/>
        </p:nvSpPr>
        <p:spPr>
          <a:xfrm>
            <a:off x="1709057" y="1228397"/>
            <a:ext cx="8773885" cy="4401205"/>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Participative Approach –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Recognises young people’s rights.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Ensures a person-centred approach.</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Brings young people together.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Encourages young people to develop control over their lives.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Encourages young people to learn new skills, take responsibility &amp; have new opportunities offered to them. </a:t>
            </a:r>
          </a:p>
          <a:p>
            <a:endParaRPr lang="en-GB" sz="2000" dirty="0">
              <a:latin typeface="Arial" panose="020B0604020202020204" pitchFamily="34" charset="0"/>
              <a:cs typeface="Arial" panose="020B0604020202020204" pitchFamily="34" charset="0"/>
            </a:endParaRPr>
          </a:p>
          <a:p>
            <a:pPr algn="r"/>
            <a:r>
              <a:rPr lang="en-GB" sz="2000" dirty="0">
                <a:latin typeface="Arial" panose="020B0604020202020204" pitchFamily="34" charset="0"/>
                <a:cs typeface="Arial" panose="020B0604020202020204" pitchFamily="34" charset="0"/>
              </a:rPr>
              <a:t>(Sapin, 2013) </a:t>
            </a:r>
          </a:p>
        </p:txBody>
      </p:sp>
    </p:spTree>
    <p:extLst>
      <p:ext uri="{BB962C8B-B14F-4D97-AF65-F5344CB8AC3E}">
        <p14:creationId xmlns:p14="http://schemas.microsoft.com/office/powerpoint/2010/main" val="3714081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3E46BD1-9CA9-CE5F-0BD5-5608FA841695}"/>
              </a:ext>
            </a:extLst>
          </p:cNvPr>
          <p:cNvSpPr txBox="1"/>
          <p:nvPr/>
        </p:nvSpPr>
        <p:spPr>
          <a:xfrm>
            <a:off x="1611085" y="1228397"/>
            <a:ext cx="8969829" cy="4401205"/>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Activity –  2 Truths &amp; 1 Lie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Can be done with a group or on a 1-1 basis.</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All group members can participate (including staff).</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Flexible – Can be turned into 2 lies &amp; 1 truth (Depending on group).</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Can be as easy or difficult as the individual would like.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1). Group leader tells the group 2 truths and 1 lie about themselves.</a:t>
            </a:r>
          </a:p>
          <a:p>
            <a:r>
              <a:rPr lang="en-GB" sz="2000" dirty="0">
                <a:latin typeface="Arial" panose="020B0604020202020204" pitchFamily="34" charset="0"/>
                <a:cs typeface="Arial" panose="020B0604020202020204" pitchFamily="34" charset="0"/>
              </a:rPr>
              <a:t>2). The group members then have to find out which one is the lie. </a:t>
            </a:r>
          </a:p>
          <a:p>
            <a:r>
              <a:rPr lang="en-GB" sz="2000" dirty="0">
                <a:latin typeface="Arial" panose="020B0604020202020204" pitchFamily="34" charset="0"/>
                <a:cs typeface="Arial" panose="020B0604020202020204" pitchFamily="34" charset="0"/>
              </a:rPr>
              <a:t>3). The group member who guesses correctly, goes next. </a:t>
            </a:r>
          </a:p>
          <a:p>
            <a:r>
              <a:rPr lang="en-GB" sz="2000" dirty="0">
                <a:latin typeface="Arial" panose="020B0604020202020204" pitchFamily="34" charset="0"/>
                <a:cs typeface="Arial" panose="020B0604020202020204" pitchFamily="34" charset="0"/>
              </a:rPr>
              <a:t>4). Move around the group until everyone has a turn. </a:t>
            </a:r>
          </a:p>
        </p:txBody>
      </p:sp>
    </p:spTree>
    <p:extLst>
      <p:ext uri="{BB962C8B-B14F-4D97-AF65-F5344CB8AC3E}">
        <p14:creationId xmlns:p14="http://schemas.microsoft.com/office/powerpoint/2010/main" val="6986264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51661C-609B-164D-C5F2-BD453480AB84}"/>
              </a:ext>
            </a:extLst>
          </p:cNvPr>
          <p:cNvSpPr/>
          <p:nvPr/>
        </p:nvSpPr>
        <p:spPr>
          <a:xfrm>
            <a:off x="2460966" y="2551837"/>
            <a:ext cx="7270067" cy="1754326"/>
          </a:xfrm>
          <a:prstGeom prst="rect">
            <a:avLst/>
          </a:prstGeom>
          <a:noFill/>
        </p:spPr>
        <p:txBody>
          <a:bodyPr wrap="none" lIns="91440" tIns="45720" rIns="91440" bIns="45720">
            <a:spAutoFit/>
          </a:bodyPr>
          <a:lstStyle/>
          <a:p>
            <a:pPr algn="ctr"/>
            <a:r>
              <a:rPr lang="en-GB" sz="5400" b="1" cap="none" spc="0" dirty="0">
                <a:ln w="6600">
                  <a:solidFill>
                    <a:schemeClr val="accent2"/>
                  </a:solidFill>
                  <a:prstDash val="solid"/>
                </a:ln>
                <a:solidFill>
                  <a:srgbClr val="FFFFFF"/>
                </a:solidFill>
                <a:effectLst>
                  <a:outerShdw dist="38100" dir="2700000" algn="tl" rotWithShape="0">
                    <a:schemeClr val="accent2"/>
                  </a:outerShdw>
                </a:effectLst>
              </a:rPr>
              <a:t>Let's Reflect…</a:t>
            </a:r>
          </a:p>
          <a:p>
            <a:pPr algn="ctr"/>
            <a:r>
              <a:rPr lang="en-GB" sz="5400" b="1" dirty="0">
                <a:ln w="6600">
                  <a:solidFill>
                    <a:schemeClr val="accent2"/>
                  </a:solidFill>
                  <a:prstDash val="solid"/>
                </a:ln>
                <a:solidFill>
                  <a:srgbClr val="FFFFFF"/>
                </a:solidFill>
                <a:effectLst>
                  <a:outerShdw dist="38100" dir="2700000" algn="tl" rotWithShape="0">
                    <a:schemeClr val="accent2"/>
                  </a:outerShdw>
                </a:effectLst>
              </a:rPr>
              <a:t>What are your thoughts?</a:t>
            </a:r>
            <a:endParaRPr lang="en-GB"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3551839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F38D67-5599-0BDB-63D1-757A76328711}"/>
              </a:ext>
            </a:extLst>
          </p:cNvPr>
          <p:cNvSpPr txBox="1"/>
          <p:nvPr/>
        </p:nvSpPr>
        <p:spPr>
          <a:xfrm>
            <a:off x="1709057" y="1208115"/>
            <a:ext cx="8773885" cy="7171194"/>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Activity Reflection from young people </a:t>
            </a:r>
            <a:r>
              <a:rPr lang="en-GB" sz="2000" dirty="0">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Young people found it fun.</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group were able to get to know each other.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To expand on the activity, we were able to ask further questions to the young people.</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Young people felt heard and listened to.</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342900" indent="-342900">
              <a:buFont typeface="Arial" panose="020B0604020202020204" pitchFamily="34" charset="0"/>
              <a:buChar char="•"/>
            </a:pPr>
            <a:endParaRPr lang="en-GB" sz="2000" kern="100" dirty="0">
              <a:latin typeface="Arial" panose="020B0604020202020204" pitchFamily="34" charset="0"/>
              <a:ea typeface="Aptos" panose="020B0004020202020204" pitchFamily="34" charset="0"/>
              <a:cs typeface="Arial" panose="020B0604020202020204" pitchFamily="34" charset="0"/>
            </a:endParaRPr>
          </a:p>
          <a:p>
            <a:pPr marL="342900" indent="-342900">
              <a:buFont typeface="Arial" panose="020B0604020202020204" pitchFamily="34" charset="0"/>
              <a:buChar char="•"/>
            </a:pPr>
            <a:r>
              <a:rPr lang="en-GB" sz="2000" kern="100" dirty="0">
                <a:effectLst/>
                <a:latin typeface="Arial" panose="020B0604020202020204" pitchFamily="34" charset="0"/>
                <a:ea typeface="Aptos" panose="020B0004020202020204" pitchFamily="34" charset="0"/>
                <a:cs typeface="Arial" panose="020B0604020202020204" pitchFamily="34" charset="0"/>
              </a:rPr>
              <a:t>Group Dynamics (Tuckman, 1965)</a:t>
            </a:r>
          </a:p>
          <a:p>
            <a:r>
              <a:rPr lang="en-GB" sz="2000" kern="100" dirty="0">
                <a:latin typeface="Arial" panose="020B0604020202020204" pitchFamily="34" charset="0"/>
                <a:ea typeface="Aptos" panose="020B0004020202020204" pitchFamily="34" charset="0"/>
                <a:cs typeface="Arial" panose="020B0604020202020204" pitchFamily="34" charset="0"/>
              </a:rPr>
              <a:t>      - Forming</a:t>
            </a:r>
          </a:p>
          <a:p>
            <a:r>
              <a:rPr lang="en-GB" sz="2000" kern="100" dirty="0">
                <a:effectLst/>
                <a:latin typeface="Arial" panose="020B0604020202020204" pitchFamily="34" charset="0"/>
                <a:ea typeface="Aptos" panose="020B0004020202020204" pitchFamily="34" charset="0"/>
                <a:cs typeface="Arial" panose="020B0604020202020204" pitchFamily="34" charset="0"/>
              </a:rPr>
              <a:t>      - Storming </a:t>
            </a:r>
          </a:p>
          <a:p>
            <a:r>
              <a:rPr lang="en-GB" sz="2000" kern="100" dirty="0">
                <a:latin typeface="Arial" panose="020B0604020202020204" pitchFamily="34" charset="0"/>
                <a:ea typeface="Aptos" panose="020B0004020202020204" pitchFamily="34" charset="0"/>
                <a:cs typeface="Arial" panose="020B0604020202020204" pitchFamily="34" charset="0"/>
              </a:rPr>
              <a:t>      - Norming </a:t>
            </a:r>
          </a:p>
          <a:p>
            <a:r>
              <a:rPr lang="en-GB" sz="2000" kern="100" dirty="0">
                <a:effectLst/>
                <a:latin typeface="Arial" panose="020B0604020202020204" pitchFamily="34" charset="0"/>
                <a:ea typeface="Aptos" panose="020B0004020202020204" pitchFamily="34" charset="0"/>
                <a:cs typeface="Arial" panose="020B0604020202020204" pitchFamily="34" charset="0"/>
              </a:rPr>
              <a:t>      - Performing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2260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819F3A-5CF8-4FBF-EE34-30AF44A34976}"/>
              </a:ext>
            </a:extLst>
          </p:cNvPr>
          <p:cNvSpPr txBox="1"/>
          <p:nvPr/>
        </p:nvSpPr>
        <p:spPr>
          <a:xfrm>
            <a:off x="1709057" y="1327858"/>
            <a:ext cx="8773885" cy="7171194"/>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The benefits from my chosen activity </a:t>
            </a:r>
            <a:r>
              <a:rPr lang="en-GB" sz="2000" dirty="0">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Communication</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Getting to know each other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Fun</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Inclusive – “treats young people with respect, valuing each individual and their differences, and promoting the acceptance and understanding of others” (CLD National Occupational Standards Council Scotland, 2019, para 7).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Engaging</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7924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F75BD4-8554-14F4-774D-6691E9D8CDF9}"/>
              </a:ext>
            </a:extLst>
          </p:cNvPr>
          <p:cNvSpPr txBox="1"/>
          <p:nvPr/>
        </p:nvSpPr>
        <p:spPr>
          <a:xfrm>
            <a:off x="1709057" y="1093320"/>
            <a:ext cx="8773885" cy="747897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Conclusion - </a:t>
            </a: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There are many ways to help build meaningful relationships.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Youth workers have a variety of skills, tools and approaches which they can use depending on the young people they are working with.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Youth workers play a major role in supporting young people to participate and try new opportunities.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 Group dynamics are evident no matter how big or small the activity is.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activity 2 truths and 1 lie offers many benefits for young people while it is simple, fun &amp; engaging.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5011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DE2837-F9AA-6224-4E8E-37298F592A86}"/>
              </a:ext>
            </a:extLst>
          </p:cNvPr>
          <p:cNvSpPr txBox="1"/>
          <p:nvPr/>
        </p:nvSpPr>
        <p:spPr>
          <a:xfrm>
            <a:off x="1048492" y="1164572"/>
            <a:ext cx="10095016" cy="6797758"/>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References</a:t>
            </a:r>
          </a:p>
          <a:p>
            <a:endParaRPr lang="en-GB" sz="2000" b="1" dirty="0">
              <a:latin typeface="Arial" panose="020B0604020202020204" pitchFamily="34" charset="0"/>
              <a:cs typeface="Arial" panose="020B0604020202020204" pitchFamily="34" charset="0"/>
            </a:endParaRPr>
          </a:p>
          <a:p>
            <a:r>
              <a:rPr lang="en-GB" sz="2000" kern="100" dirty="0">
                <a:effectLst/>
                <a:latin typeface="Aptos" panose="020B0004020202020204" pitchFamily="34" charset="0"/>
                <a:ea typeface="Aptos" panose="020B0004020202020204" pitchFamily="34" charset="0"/>
                <a:cs typeface="Times New Roman" panose="02020603050405020304" pitchFamily="18" charset="0"/>
              </a:rPr>
              <a:t>Council, E. W. (2022).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Youth Work in Wales: Principles and Purpose.</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Wales: Youth Work in Wales Review Group.</a:t>
            </a:r>
          </a:p>
          <a:p>
            <a:endParaRPr lang="en-GB" sz="2000" b="1" dirty="0">
              <a:latin typeface="Arial" panose="020B0604020202020204" pitchFamily="34" charset="0"/>
              <a:cs typeface="Arial" panose="020B0604020202020204" pitchFamily="34" charset="0"/>
            </a:endParaRPr>
          </a:p>
          <a:p>
            <a:pPr marL="457200" indent="-457200">
              <a:lnSpc>
                <a:spcPct val="115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Council, C. S. (2024, October 14).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CLD Standards Council</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Retrieved from National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Ocupational</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Standars</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000" kern="100" dirty="0">
                <a:effectLst/>
                <a:latin typeface="Aptos" panose="020B0004020202020204" pitchFamily="34" charset="0"/>
                <a:ea typeface="Aptos" panose="020B0004020202020204" pitchFamily="34" charset="0"/>
                <a:cs typeface="Times New Roman" panose="02020603050405020304" pitchFamily="18" charset="0"/>
                <a:hlinkClick r:id="rId3"/>
              </a:rPr>
              <a:t>https://cldstandardscouncil.org.uk/wp-content/uploads/YouthWorkNOS2019Intro.pdf</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t>
            </a:r>
          </a:p>
          <a:p>
            <a:pPr marL="457200" indent="-457200">
              <a:lnSpc>
                <a:spcPct val="115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Sapin, K. (2013).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Essential Skills For Youth Work Practice.</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London: SAGE Publications Ltd.</a:t>
            </a:r>
          </a:p>
          <a:p>
            <a:pPr marL="457200" indent="-457200">
              <a:lnSpc>
                <a:spcPct val="115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Smith., T. J. (2010).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Youth Work Practice.</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London: Palgrave Macmillan.</a:t>
            </a:r>
          </a:p>
          <a:p>
            <a:pPr>
              <a:lnSpc>
                <a:spcPct val="115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Tuckman, B. W. (1965). Development Sequence in small groups. Psychological Bulletin, 384-99. </a:t>
            </a:r>
          </a:p>
          <a:p>
            <a:r>
              <a:rPr lang="en-GB" sz="2000" dirty="0">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1445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EC8C53-79E1-30FF-2DA2-C1A7751B0B46}"/>
              </a:ext>
            </a:extLst>
          </p:cNvPr>
          <p:cNvSpPr/>
          <p:nvPr/>
        </p:nvSpPr>
        <p:spPr>
          <a:xfrm>
            <a:off x="1889592" y="2551837"/>
            <a:ext cx="8412816" cy="1754326"/>
          </a:xfrm>
          <a:prstGeom prst="rect">
            <a:avLst/>
          </a:prstGeom>
          <a:noFill/>
        </p:spPr>
        <p:txBody>
          <a:bodyPr wrap="none" lIns="91440" tIns="45720" rIns="91440" bIns="45720">
            <a:spAutoFit/>
          </a:bodyPr>
          <a:lstStyle/>
          <a:p>
            <a:pPr algn="ctr"/>
            <a:r>
              <a:rPr lang="en-GB" sz="5400"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Thank you for listening.</a:t>
            </a:r>
          </a:p>
          <a:p>
            <a:pPr algn="ctr"/>
            <a:r>
              <a:rPr lang="en-GB" sz="5400"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Do you have any questions?</a:t>
            </a:r>
            <a:endParaRPr lang="en-GB"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576207732"/>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Droplet</Template>
  <TotalTime>1131</TotalTime>
  <Words>1437</Words>
  <Application>Microsoft Office PowerPoint</Application>
  <PresentationFormat>Widescreen</PresentationFormat>
  <Paragraphs>248</Paragraphs>
  <Slides>14</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Aptos</vt:lpstr>
      <vt:lpstr>Arial</vt:lpstr>
      <vt:lpstr>Tw Cen MT</vt:lpstr>
      <vt:lpstr>Droplet</vt:lpstr>
      <vt:lpstr>(ECYW4004) Individual Seminar Presentation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Cyngor Sir CEREDIGION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Lionie Mason</dc:creator>
  <cp:lastModifiedBy>Lionie Mason</cp:lastModifiedBy>
  <cp:revision>1</cp:revision>
  <dcterms:created xsi:type="dcterms:W3CDTF">2024-10-07T11:02:38Z</dcterms:created>
  <dcterms:modified xsi:type="dcterms:W3CDTF">2024-10-21T16:08:21Z</dcterms:modified>
</cp:coreProperties>
</file>