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8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617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97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590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691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337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194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986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928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61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6879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72888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6623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351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1947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613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759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AB65A-A8FA-404F-A189-A56A55F046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5349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88158-3C2A-4AB6-963F-7E04405733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360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9657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Neurons Quiz.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ECAP4002</a:t>
            </a:r>
          </a:p>
        </p:txBody>
      </p:sp>
    </p:spTree>
    <p:extLst>
      <p:ext uri="{BB962C8B-B14F-4D97-AF65-F5344CB8AC3E}">
        <p14:creationId xmlns:p14="http://schemas.microsoft.com/office/powerpoint/2010/main" val="3506547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7 – Quiz on Neurons.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Neuron Doctrine? </a:t>
            </a:r>
          </a:p>
          <a:p>
            <a:endParaRPr lang="en-GB" dirty="0"/>
          </a:p>
          <a:p>
            <a:r>
              <a:rPr lang="en-GB" dirty="0"/>
              <a:t>What is a Synapse? </a:t>
            </a:r>
          </a:p>
          <a:p>
            <a:endParaRPr lang="en-GB" dirty="0"/>
          </a:p>
          <a:p>
            <a:r>
              <a:rPr lang="en-GB" dirty="0"/>
              <a:t>Explain the role of Glial Cells? </a:t>
            </a:r>
          </a:p>
          <a:p>
            <a:endParaRPr lang="en-GB" dirty="0"/>
          </a:p>
          <a:p>
            <a:r>
              <a:rPr lang="en-GB" dirty="0"/>
              <a:t>What are </a:t>
            </a:r>
            <a:r>
              <a:rPr lang="en-GB" dirty="0" err="1"/>
              <a:t>Mitochondrian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63457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cell nucleus? </a:t>
            </a:r>
          </a:p>
          <a:p>
            <a:endParaRPr lang="en-GB" dirty="0"/>
          </a:p>
          <a:p>
            <a:r>
              <a:rPr lang="en-GB" dirty="0"/>
              <a:t>What are Ribosomes? </a:t>
            </a:r>
          </a:p>
          <a:p>
            <a:endParaRPr lang="en-GB" dirty="0"/>
          </a:p>
          <a:p>
            <a:r>
              <a:rPr lang="en-GB" dirty="0"/>
              <a:t>What is a Dendrite? </a:t>
            </a:r>
          </a:p>
          <a:p>
            <a:endParaRPr lang="en-GB" dirty="0"/>
          </a:p>
          <a:p>
            <a:r>
              <a:rPr lang="en-GB" dirty="0"/>
              <a:t>Describe the Input Zone?</a:t>
            </a:r>
          </a:p>
        </p:txBody>
      </p:sp>
    </p:spTree>
    <p:extLst>
      <p:ext uri="{BB962C8B-B14F-4D97-AF65-F5344CB8AC3E}">
        <p14:creationId xmlns:p14="http://schemas.microsoft.com/office/powerpoint/2010/main" val="40631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Cell Body (Soma)? </a:t>
            </a:r>
          </a:p>
          <a:p>
            <a:endParaRPr lang="en-GB" dirty="0"/>
          </a:p>
          <a:p>
            <a:r>
              <a:rPr lang="en-GB" dirty="0"/>
              <a:t>Describe the integration Zone? </a:t>
            </a:r>
          </a:p>
          <a:p>
            <a:endParaRPr lang="en-GB" dirty="0"/>
          </a:p>
          <a:p>
            <a:r>
              <a:rPr lang="en-GB" dirty="0"/>
              <a:t>What is an Axon? </a:t>
            </a:r>
          </a:p>
          <a:p>
            <a:endParaRPr lang="en-GB" dirty="0"/>
          </a:p>
          <a:p>
            <a:r>
              <a:rPr lang="en-GB" dirty="0"/>
              <a:t>Describe the Conduction Zone?</a:t>
            </a:r>
          </a:p>
        </p:txBody>
      </p:sp>
    </p:spTree>
    <p:extLst>
      <p:ext uri="{BB962C8B-B14F-4D97-AF65-F5344CB8AC3E}">
        <p14:creationId xmlns:p14="http://schemas.microsoft.com/office/powerpoint/2010/main" val="523157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Axon Terminal? </a:t>
            </a:r>
          </a:p>
          <a:p>
            <a:endParaRPr lang="en-GB" dirty="0"/>
          </a:p>
          <a:p>
            <a:r>
              <a:rPr lang="en-GB" dirty="0"/>
              <a:t>Describe the Output Zone?</a:t>
            </a:r>
          </a:p>
          <a:p>
            <a:endParaRPr lang="en-GB" dirty="0"/>
          </a:p>
          <a:p>
            <a:r>
              <a:rPr lang="en-GB" dirty="0"/>
              <a:t> What is Myelin? </a:t>
            </a:r>
          </a:p>
          <a:p>
            <a:endParaRPr lang="en-GB" dirty="0"/>
          </a:p>
          <a:p>
            <a:r>
              <a:rPr lang="en-GB" dirty="0"/>
              <a:t>What is Myelination?</a:t>
            </a:r>
          </a:p>
        </p:txBody>
      </p:sp>
    </p:spTree>
    <p:extLst>
      <p:ext uri="{BB962C8B-B14F-4D97-AF65-F5344CB8AC3E}">
        <p14:creationId xmlns:p14="http://schemas.microsoft.com/office/powerpoint/2010/main" val="548686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Node of Ranvier.</a:t>
            </a:r>
          </a:p>
          <a:p>
            <a:r>
              <a:rPr lang="en-GB" dirty="0"/>
              <a:t>What are Schwann Cells.</a:t>
            </a:r>
          </a:p>
          <a:p>
            <a:r>
              <a:rPr lang="en-GB" dirty="0"/>
              <a:t>What is presynaptic Membrane?</a:t>
            </a:r>
          </a:p>
          <a:p>
            <a:r>
              <a:rPr lang="en-GB" dirty="0"/>
              <a:t>What is Postsynaptic Membrane?</a:t>
            </a:r>
          </a:p>
          <a:p>
            <a:r>
              <a:rPr lang="en-GB" dirty="0"/>
              <a:t>What is the Synaptic Cleft?</a:t>
            </a:r>
          </a:p>
          <a:p>
            <a:r>
              <a:rPr lang="en-GB" dirty="0"/>
              <a:t>What is Synaptic Vesicle?</a:t>
            </a:r>
          </a:p>
        </p:txBody>
      </p:sp>
    </p:spTree>
    <p:extLst>
      <p:ext uri="{BB962C8B-B14F-4D97-AF65-F5344CB8AC3E}">
        <p14:creationId xmlns:p14="http://schemas.microsoft.com/office/powerpoint/2010/main" val="1066695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Answers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693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Neuron Doctrine – The hypothesis that the brain is composed of separate, distinct, cells.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Synapse – A cellular location at which information is transmitted from one neuron to another.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Glial Cells = Non-neural brain cells that provide structural, nutritional and other types of support to the brain.</a:t>
            </a:r>
          </a:p>
        </p:txBody>
      </p:sp>
    </p:spTree>
    <p:extLst>
      <p:ext uri="{BB962C8B-B14F-4D97-AF65-F5344CB8AC3E}">
        <p14:creationId xmlns:p14="http://schemas.microsoft.com/office/powerpoint/2010/main" val="920577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Mitochondrion = Cellular organelle that provides metabolic energy to the cell.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Cell Nucleus – Spherical Central structure of the cell that contains the chromosomes.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Ribosomes – Structures in the cell body where genetic information is translated (protein is produced).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Dendrite – One of the extensions of the cell body – receptive surfaces of the neuron. </a:t>
            </a:r>
          </a:p>
        </p:txBody>
      </p:sp>
    </p:spTree>
    <p:extLst>
      <p:ext uri="{BB962C8B-B14F-4D97-AF65-F5344CB8AC3E}">
        <p14:creationId xmlns:p14="http://schemas.microsoft.com/office/powerpoint/2010/main" val="3800313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zone – The part of the neuron that receives information – cells dendrites.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Cell Body(Soma) – The region of the neuron that is defined by the presence of the nucleus.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Integration zone – Part of the neuron that initiates nerve activity if the sum of all inhibitory and excitatory postsynaptic potentials exceeds a threshold. </a:t>
            </a:r>
          </a:p>
        </p:txBody>
      </p:sp>
    </p:spTree>
    <p:extLst>
      <p:ext uri="{BB962C8B-B14F-4D97-AF65-F5344CB8AC3E}">
        <p14:creationId xmlns:p14="http://schemas.microsoft.com/office/powerpoint/2010/main" val="246894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 Axon – A single extension from the nerve cell that carries nerve impulses from the cell body to other neurons.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Conduction Zone – The part of the Neuron over which the nerve’s electrical signal may be actively propagated.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Axon Terminal – The end of an Axon – which forms a synapse on a neuron or other target. </a:t>
            </a:r>
          </a:p>
        </p:txBody>
      </p:sp>
    </p:spTree>
    <p:extLst>
      <p:ext uri="{BB962C8B-B14F-4D97-AF65-F5344CB8AC3E}">
        <p14:creationId xmlns:p14="http://schemas.microsoft.com/office/powerpoint/2010/main" val="2044701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Output Zone – Corresponds to the Axon Terminal – at which the cells electrical activity is conveyed to another cell.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Myelin – Fatty insulation around an axon – improves the speed of conduction of nerve impulses.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Myelination – The process of myelin formation.</a:t>
            </a:r>
          </a:p>
        </p:txBody>
      </p:sp>
    </p:spTree>
    <p:extLst>
      <p:ext uri="{BB962C8B-B14F-4D97-AF65-F5344CB8AC3E}">
        <p14:creationId xmlns:p14="http://schemas.microsoft.com/office/powerpoint/2010/main" val="1331654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Node of Ranvier – A gap between successive segments of myelin sheath – axon membrane is exposed.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Schwann Cell – Accessory cell that forms myelin to the Peripheral Nervous System.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Presynaptic – Region of the synapse that releases the neurotransmitter.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Postsynaptic – Region of the synapse that receives and responds to the Neurotransmitter. </a:t>
            </a:r>
          </a:p>
        </p:txBody>
      </p:sp>
    </p:spTree>
    <p:extLst>
      <p:ext uri="{BB962C8B-B14F-4D97-AF65-F5344CB8AC3E}">
        <p14:creationId xmlns:p14="http://schemas.microsoft.com/office/powerpoint/2010/main" val="2242013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Presynaptic membrane – Specialised membrane at the Axon Terminal that transmits information by releasing a NT.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Postsynaptic membrane – Membrane on surface of the cell that receives information from a presynaptic neuron.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Synaptic Cleft – Space between pre and post synaptic element.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Synaptic Vesicle – A small, spherical structure that contains molecules of synaptic transmitter</a:t>
            </a:r>
          </a:p>
        </p:txBody>
      </p:sp>
    </p:spTree>
    <p:extLst>
      <p:ext uri="{BB962C8B-B14F-4D97-AF65-F5344CB8AC3E}">
        <p14:creationId xmlns:p14="http://schemas.microsoft.com/office/powerpoint/2010/main" val="4038548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544</Words>
  <Application>Microsoft Office PowerPoint</Application>
  <PresentationFormat>Widescreen</PresentationFormat>
  <Paragraphs>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Neurons Quiz. </vt:lpstr>
      <vt:lpstr>Seminar 7 – Quiz on Neurons. </vt:lpstr>
      <vt:lpstr>PowerPoint Presentation</vt:lpstr>
      <vt:lpstr>PowerPoint Presentation</vt:lpstr>
      <vt:lpstr>PowerPoint Presentation</vt:lpstr>
      <vt:lpstr>PowerPoint Presentation</vt:lpstr>
      <vt:lpstr>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Neurons Quiz. </dc:title>
  <dc:creator>Stuart Jones</dc:creator>
  <cp:lastModifiedBy>Stuart Jones</cp:lastModifiedBy>
  <cp:revision>1</cp:revision>
  <dcterms:created xsi:type="dcterms:W3CDTF">2021-11-20T15:25:46Z</dcterms:created>
  <dcterms:modified xsi:type="dcterms:W3CDTF">2021-11-20T15:26:15Z</dcterms:modified>
</cp:coreProperties>
</file>