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Poppins Bol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6E0494-79A2-403F-A20C-B680745A0AD2}" v="160" dt="2026-04-05T13:01:41.0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3" d="100"/>
          <a:sy n="43" d="100"/>
        </p:scale>
        <p:origin x="740" y="2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utterfiy razye" userId="6f4057494f1ec204" providerId="LiveId" clId="{1763CD6F-B28B-44BA-80B0-7AF0A03A9CF1}"/>
    <pc:docChg chg="undo redo custSel addSld modSld">
      <pc:chgData name="butterfiy razye" userId="6f4057494f1ec204" providerId="LiveId" clId="{1763CD6F-B28B-44BA-80B0-7AF0A03A9CF1}" dt="2026-04-05T13:44:34.119" v="5997" actId="1076"/>
      <pc:docMkLst>
        <pc:docMk/>
      </pc:docMkLst>
      <pc:sldChg chg="addSp delSp modSp mod">
        <pc:chgData name="butterfiy razye" userId="6f4057494f1ec204" providerId="LiveId" clId="{1763CD6F-B28B-44BA-80B0-7AF0A03A9CF1}" dt="2026-03-30T09:05:44.831" v="4320" actId="1076"/>
        <pc:sldMkLst>
          <pc:docMk/>
          <pc:sldMk cId="0" sldId="256"/>
        </pc:sldMkLst>
        <pc:spChg chg="add del mod">
          <ac:chgData name="butterfiy razye" userId="6f4057494f1ec204" providerId="LiveId" clId="{1763CD6F-B28B-44BA-80B0-7AF0A03A9CF1}" dt="2026-03-24T09:48:55.830" v="19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butterfiy razye" userId="6f4057494f1ec204" providerId="LiveId" clId="{1763CD6F-B28B-44BA-80B0-7AF0A03A9CF1}" dt="2026-03-30T09:05:44.831" v="4320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butterfiy razye" userId="6f4057494f1ec204" providerId="LiveId" clId="{1763CD6F-B28B-44BA-80B0-7AF0A03A9CF1}" dt="2026-03-24T10:56:57.648" v="899" actId="14100"/>
          <ac:spMkLst>
            <pc:docMk/>
            <pc:sldMk cId="0" sldId="256"/>
            <ac:spMk id="11" creationId="{00000000-0000-0000-0000-000000000000}"/>
          </ac:spMkLst>
        </pc:spChg>
        <pc:spChg chg="add mod">
          <ac:chgData name="butterfiy razye" userId="6f4057494f1ec204" providerId="LiveId" clId="{1763CD6F-B28B-44BA-80B0-7AF0A03A9CF1}" dt="2026-03-24T10:58:19.458" v="909" actId="255"/>
          <ac:spMkLst>
            <pc:docMk/>
            <pc:sldMk cId="0" sldId="256"/>
            <ac:spMk id="14" creationId="{D0CDABAE-D396-048E-4353-AD0DA2DB9D56}"/>
          </ac:spMkLst>
        </pc:spChg>
        <pc:spChg chg="add mod">
          <ac:chgData name="butterfiy razye" userId="6f4057494f1ec204" providerId="LiveId" clId="{1763CD6F-B28B-44BA-80B0-7AF0A03A9CF1}" dt="2026-03-24T20:06:39.068" v="2128" actId="1076"/>
          <ac:spMkLst>
            <pc:docMk/>
            <pc:sldMk cId="0" sldId="256"/>
            <ac:spMk id="16" creationId="{5AD7AB3A-3488-0B18-8D01-595FA1D96AB4}"/>
          </ac:spMkLst>
        </pc:spChg>
        <pc:spChg chg="add mod">
          <ac:chgData name="butterfiy razye" userId="6f4057494f1ec204" providerId="LiveId" clId="{1763CD6F-B28B-44BA-80B0-7AF0A03A9CF1}" dt="2026-03-24T10:58:48.876" v="912" actId="1076"/>
          <ac:spMkLst>
            <pc:docMk/>
            <pc:sldMk cId="0" sldId="256"/>
            <ac:spMk id="19" creationId="{19F95DF6-2801-0460-ECF5-0E2748A839A4}"/>
          </ac:spMkLst>
        </pc:spChg>
        <pc:grpChg chg="mod">
          <ac:chgData name="butterfiy razye" userId="6f4057494f1ec204" providerId="LiveId" clId="{1763CD6F-B28B-44BA-80B0-7AF0A03A9CF1}" dt="2026-03-30T09:05:39.304" v="4319" actId="14100"/>
          <ac:grpSpMkLst>
            <pc:docMk/>
            <pc:sldMk cId="0" sldId="256"/>
            <ac:grpSpMk id="4" creationId="{00000000-0000-0000-0000-000000000000}"/>
          </ac:grpSpMkLst>
        </pc:grpChg>
        <pc:picChg chg="add mod">
          <ac:chgData name="butterfiy razye" userId="6f4057494f1ec204" providerId="LiveId" clId="{1763CD6F-B28B-44BA-80B0-7AF0A03A9CF1}" dt="2026-03-24T09:57:02.036" v="102" actId="1076"/>
          <ac:picMkLst>
            <pc:docMk/>
            <pc:sldMk cId="0" sldId="256"/>
            <ac:picMk id="17" creationId="{13DB739D-FB39-979D-9181-98C88A2141BF}"/>
          </ac:picMkLst>
        </pc:picChg>
      </pc:sldChg>
      <pc:sldChg chg="addSp delSp modSp mod">
        <pc:chgData name="butterfiy razye" userId="6f4057494f1ec204" providerId="LiveId" clId="{1763CD6F-B28B-44BA-80B0-7AF0A03A9CF1}" dt="2026-03-30T09:05:14.813" v="4314" actId="1076"/>
        <pc:sldMkLst>
          <pc:docMk/>
          <pc:sldMk cId="0" sldId="257"/>
        </pc:sldMkLst>
        <pc:spChg chg="mod">
          <ac:chgData name="butterfiy razye" userId="6f4057494f1ec204" providerId="LiveId" clId="{1763CD6F-B28B-44BA-80B0-7AF0A03A9CF1}" dt="2026-03-30T09:03:18.224" v="4301" actId="1076"/>
          <ac:spMkLst>
            <pc:docMk/>
            <pc:sldMk cId="0" sldId="257"/>
            <ac:spMk id="9" creationId="{00000000-0000-0000-0000-000000000000}"/>
          </ac:spMkLst>
        </pc:spChg>
        <pc:spChg chg="mod">
          <ac:chgData name="butterfiy razye" userId="6f4057494f1ec204" providerId="LiveId" clId="{1763CD6F-B28B-44BA-80B0-7AF0A03A9CF1}" dt="2026-03-30T09:03:57.474" v="4304" actId="1076"/>
          <ac:spMkLst>
            <pc:docMk/>
            <pc:sldMk cId="0" sldId="257"/>
            <ac:spMk id="11" creationId="{00000000-0000-0000-0000-000000000000}"/>
          </ac:spMkLst>
        </pc:spChg>
        <pc:spChg chg="add mod">
          <ac:chgData name="butterfiy razye" userId="6f4057494f1ec204" providerId="LiveId" clId="{1763CD6F-B28B-44BA-80B0-7AF0A03A9CF1}" dt="2026-03-30T09:04:07.523" v="4307" actId="113"/>
          <ac:spMkLst>
            <pc:docMk/>
            <pc:sldMk cId="0" sldId="257"/>
            <ac:spMk id="18" creationId="{C0FA8641-E942-2985-89F8-03457829B295}"/>
          </ac:spMkLst>
        </pc:spChg>
        <pc:spChg chg="add del mod">
          <ac:chgData name="butterfiy razye" userId="6f4057494f1ec204" providerId="LiveId" clId="{1763CD6F-B28B-44BA-80B0-7AF0A03A9CF1}" dt="2026-03-30T09:05:05.120" v="4313" actId="113"/>
          <ac:spMkLst>
            <pc:docMk/>
            <pc:sldMk cId="0" sldId="257"/>
            <ac:spMk id="20" creationId="{4AF86AC5-900A-8C5E-486C-D273A6645BDE}"/>
          </ac:spMkLst>
        </pc:spChg>
        <pc:spChg chg="add del mod">
          <ac:chgData name="butterfiy razye" userId="6f4057494f1ec204" providerId="LiveId" clId="{1763CD6F-B28B-44BA-80B0-7AF0A03A9CF1}" dt="2026-03-30T09:05:14.813" v="4314" actId="1076"/>
          <ac:spMkLst>
            <pc:docMk/>
            <pc:sldMk cId="0" sldId="257"/>
            <ac:spMk id="24" creationId="{7D9D212D-8E40-2962-916A-6C5EA988D1A8}"/>
          </ac:spMkLst>
        </pc:spChg>
        <pc:picChg chg="add mod">
          <ac:chgData name="butterfiy razye" userId="6f4057494f1ec204" providerId="LiveId" clId="{1763CD6F-B28B-44BA-80B0-7AF0A03A9CF1}" dt="2026-03-30T09:03:13.400" v="4300" actId="1076"/>
          <ac:picMkLst>
            <pc:docMk/>
            <pc:sldMk cId="0" sldId="257"/>
            <ac:picMk id="13" creationId="{C69D8C51-3417-93E4-C0C0-308029BD4070}"/>
          </ac:picMkLst>
        </pc:picChg>
      </pc:sldChg>
      <pc:sldChg chg="addSp delSp modSp mod">
        <pc:chgData name="butterfiy razye" userId="6f4057494f1ec204" providerId="LiveId" clId="{1763CD6F-B28B-44BA-80B0-7AF0A03A9CF1}" dt="2026-04-05T13:02:09.424" v="5407" actId="1076"/>
        <pc:sldMkLst>
          <pc:docMk/>
          <pc:sldMk cId="0" sldId="258"/>
        </pc:sldMkLst>
        <pc:spChg chg="add mod">
          <ac:chgData name="butterfiy razye" userId="6f4057494f1ec204" providerId="LiveId" clId="{1763CD6F-B28B-44BA-80B0-7AF0A03A9CF1}" dt="2026-03-30T09:07:05.852" v="4323" actId="1076"/>
          <ac:spMkLst>
            <pc:docMk/>
            <pc:sldMk cId="0" sldId="258"/>
            <ac:spMk id="19" creationId="{1EC40C46-1274-2A61-C2A5-0636CC6DFD89}"/>
          </ac:spMkLst>
        </pc:spChg>
        <pc:spChg chg="add mod">
          <ac:chgData name="butterfiy razye" userId="6f4057494f1ec204" providerId="LiveId" clId="{1763CD6F-B28B-44BA-80B0-7AF0A03A9CF1}" dt="2026-04-05T13:02:09.424" v="5407" actId="1076"/>
          <ac:spMkLst>
            <pc:docMk/>
            <pc:sldMk cId="0" sldId="258"/>
            <ac:spMk id="21" creationId="{43E7C28B-26B8-001C-8721-9886814D9DAB}"/>
          </ac:spMkLst>
        </pc:spChg>
        <pc:spChg chg="add mod">
          <ac:chgData name="butterfiy razye" userId="6f4057494f1ec204" providerId="LiveId" clId="{1763CD6F-B28B-44BA-80B0-7AF0A03A9CF1}" dt="2026-04-05T13:02:03.371" v="5406" actId="255"/>
          <ac:spMkLst>
            <pc:docMk/>
            <pc:sldMk cId="0" sldId="258"/>
            <ac:spMk id="23" creationId="{D609DD17-9303-9B16-623C-104479E1F01A}"/>
          </ac:spMkLst>
        </pc:spChg>
        <pc:spChg chg="add mod">
          <ac:chgData name="butterfiy razye" userId="6f4057494f1ec204" providerId="LiveId" clId="{1763CD6F-B28B-44BA-80B0-7AF0A03A9CF1}" dt="2026-04-05T13:01:50.779" v="5405" actId="1076"/>
          <ac:spMkLst>
            <pc:docMk/>
            <pc:sldMk cId="0" sldId="258"/>
            <ac:spMk id="25" creationId="{8E1E64A0-4802-94B0-CF3F-4A8F1B8806F1}"/>
          </ac:spMkLst>
        </pc:spChg>
        <pc:spChg chg="add mod">
          <ac:chgData name="butterfiy razye" userId="6f4057494f1ec204" providerId="LiveId" clId="{1763CD6F-B28B-44BA-80B0-7AF0A03A9CF1}" dt="2026-04-05T13:01:46.149" v="5404" actId="1076"/>
          <ac:spMkLst>
            <pc:docMk/>
            <pc:sldMk cId="0" sldId="258"/>
            <ac:spMk id="31" creationId="{3F6895E4-DC15-0904-18E3-E7FED1CA3520}"/>
          </ac:spMkLst>
        </pc:spChg>
        <pc:picChg chg="add mod">
          <ac:chgData name="butterfiy razye" userId="6f4057494f1ec204" providerId="LiveId" clId="{1763CD6F-B28B-44BA-80B0-7AF0A03A9CF1}" dt="2026-04-05T13:01:41.053" v="5403" actId="1076"/>
          <ac:picMkLst>
            <pc:docMk/>
            <pc:sldMk cId="0" sldId="258"/>
            <ac:picMk id="2050" creationId="{041E77D7-DE06-EF3A-327C-4399B63AE941}"/>
          </ac:picMkLst>
        </pc:picChg>
      </pc:sldChg>
      <pc:sldChg chg="addSp delSp modSp mod">
        <pc:chgData name="butterfiy razye" userId="6f4057494f1ec204" providerId="LiveId" clId="{1763CD6F-B28B-44BA-80B0-7AF0A03A9CF1}" dt="2026-04-05T12:39:01.556" v="5090" actId="1076"/>
        <pc:sldMkLst>
          <pc:docMk/>
          <pc:sldMk cId="0" sldId="259"/>
        </pc:sldMkLst>
        <pc:spChg chg="mod">
          <ac:chgData name="butterfiy razye" userId="6f4057494f1ec204" providerId="LiveId" clId="{1763CD6F-B28B-44BA-80B0-7AF0A03A9CF1}" dt="2026-03-24T12:04:01.646" v="1686" actId="1076"/>
          <ac:spMkLst>
            <pc:docMk/>
            <pc:sldMk cId="0" sldId="259"/>
            <ac:spMk id="2" creationId="{00000000-0000-0000-0000-000000000000}"/>
          </ac:spMkLst>
        </pc:spChg>
        <pc:spChg chg="mod">
          <ac:chgData name="butterfiy razye" userId="6f4057494f1ec204" providerId="LiveId" clId="{1763CD6F-B28B-44BA-80B0-7AF0A03A9CF1}" dt="2026-03-24T12:04:30.745" v="1691" actId="1076"/>
          <ac:spMkLst>
            <pc:docMk/>
            <pc:sldMk cId="0" sldId="259"/>
            <ac:spMk id="4" creationId="{00000000-0000-0000-0000-000000000000}"/>
          </ac:spMkLst>
        </pc:spChg>
        <pc:spChg chg="del">
          <ac:chgData name="butterfiy razye" userId="6f4057494f1ec204" providerId="LiveId" clId="{1763CD6F-B28B-44BA-80B0-7AF0A03A9CF1}" dt="2026-04-05T12:38:55.015" v="5088" actId="21"/>
          <ac:spMkLst>
            <pc:docMk/>
            <pc:sldMk cId="0" sldId="259"/>
            <ac:spMk id="5" creationId="{00000000-0000-0000-0000-000000000000}"/>
          </ac:spMkLst>
        </pc:spChg>
        <pc:spChg chg="del">
          <ac:chgData name="butterfiy razye" userId="6f4057494f1ec204" providerId="LiveId" clId="{1763CD6F-B28B-44BA-80B0-7AF0A03A9CF1}" dt="2026-04-05T12:38:51.622" v="5087" actId="21"/>
          <ac:spMkLst>
            <pc:docMk/>
            <pc:sldMk cId="0" sldId="259"/>
            <ac:spMk id="6" creationId="{00000000-0000-0000-0000-000000000000}"/>
          </ac:spMkLst>
        </pc:spChg>
        <pc:spChg chg="mod">
          <ac:chgData name="butterfiy razye" userId="6f4057494f1ec204" providerId="LiveId" clId="{1763CD6F-B28B-44BA-80B0-7AF0A03A9CF1}" dt="2026-04-05T12:39:01.556" v="5090" actId="1076"/>
          <ac:spMkLst>
            <pc:docMk/>
            <pc:sldMk cId="0" sldId="259"/>
            <ac:spMk id="9" creationId="{00000000-0000-0000-0000-000000000000}"/>
          </ac:spMkLst>
        </pc:spChg>
        <pc:spChg chg="add mod">
          <ac:chgData name="butterfiy razye" userId="6f4057494f1ec204" providerId="LiveId" clId="{1763CD6F-B28B-44BA-80B0-7AF0A03A9CF1}" dt="2026-03-30T09:13:52.835" v="4435" actId="1076"/>
          <ac:spMkLst>
            <pc:docMk/>
            <pc:sldMk cId="0" sldId="259"/>
            <ac:spMk id="16" creationId="{EEDD9042-54A7-8BC0-EEFA-40401361DBAF}"/>
          </ac:spMkLst>
        </pc:spChg>
        <pc:spChg chg="add mod">
          <ac:chgData name="butterfiy razye" userId="6f4057494f1ec204" providerId="LiveId" clId="{1763CD6F-B28B-44BA-80B0-7AF0A03A9CF1}" dt="2026-03-30T09:15:07.762" v="4447" actId="1076"/>
          <ac:spMkLst>
            <pc:docMk/>
            <pc:sldMk cId="0" sldId="259"/>
            <ac:spMk id="17" creationId="{961F613E-B0B6-D812-A702-713B5E3B7598}"/>
          </ac:spMkLst>
        </pc:spChg>
        <pc:spChg chg="add mod">
          <ac:chgData name="butterfiy razye" userId="6f4057494f1ec204" providerId="LiveId" clId="{1763CD6F-B28B-44BA-80B0-7AF0A03A9CF1}" dt="2026-03-30T09:15:13.331" v="4448" actId="1076"/>
          <ac:spMkLst>
            <pc:docMk/>
            <pc:sldMk cId="0" sldId="259"/>
            <ac:spMk id="23" creationId="{67B41CF0-43A8-CE11-4220-687C3B9F74BC}"/>
          </ac:spMkLst>
        </pc:spChg>
      </pc:sldChg>
      <pc:sldChg chg="addSp delSp modSp mod">
        <pc:chgData name="butterfiy razye" userId="6f4057494f1ec204" providerId="LiveId" clId="{1763CD6F-B28B-44BA-80B0-7AF0A03A9CF1}" dt="2026-04-05T13:17:05.183" v="5525" actId="20577"/>
        <pc:sldMkLst>
          <pc:docMk/>
          <pc:sldMk cId="0" sldId="260"/>
        </pc:sldMkLst>
        <pc:spChg chg="mod">
          <ac:chgData name="butterfiy razye" userId="6f4057494f1ec204" providerId="LiveId" clId="{1763CD6F-B28B-44BA-80B0-7AF0A03A9CF1}" dt="2026-03-30T09:35:57.307" v="4702" actId="14100"/>
          <ac:spMkLst>
            <pc:docMk/>
            <pc:sldMk cId="0" sldId="260"/>
            <ac:spMk id="4" creationId="{00000000-0000-0000-0000-000000000000}"/>
          </ac:spMkLst>
        </pc:spChg>
        <pc:spChg chg="add mod">
          <ac:chgData name="butterfiy razye" userId="6f4057494f1ec204" providerId="LiveId" clId="{1763CD6F-B28B-44BA-80B0-7AF0A03A9CF1}" dt="2026-03-30T09:23:09.004" v="4551" actId="255"/>
          <ac:spMkLst>
            <pc:docMk/>
            <pc:sldMk cId="0" sldId="260"/>
            <ac:spMk id="18" creationId="{EFCB3A84-6749-2746-B439-5BF5F4C03A07}"/>
          </ac:spMkLst>
        </pc:spChg>
        <pc:spChg chg="add mod">
          <ac:chgData name="butterfiy razye" userId="6f4057494f1ec204" providerId="LiveId" clId="{1763CD6F-B28B-44BA-80B0-7AF0A03A9CF1}" dt="2026-04-05T13:17:05.183" v="5525" actId="20577"/>
          <ac:spMkLst>
            <pc:docMk/>
            <pc:sldMk cId="0" sldId="260"/>
            <ac:spMk id="21" creationId="{5CCA9B23-96AA-148F-CAAD-08CD996422C7}"/>
          </ac:spMkLst>
        </pc:spChg>
        <pc:grpChg chg="mod">
          <ac:chgData name="butterfiy razye" userId="6f4057494f1ec204" providerId="LiveId" clId="{1763CD6F-B28B-44BA-80B0-7AF0A03A9CF1}" dt="2026-03-30T09:36:04.080" v="4703" actId="1076"/>
          <ac:grpSpMkLst>
            <pc:docMk/>
            <pc:sldMk cId="0" sldId="260"/>
            <ac:grpSpMk id="3" creationId="{00000000-0000-0000-0000-000000000000}"/>
          </ac:grpSpMkLst>
        </pc:grpChg>
      </pc:sldChg>
      <pc:sldChg chg="addSp delSp modSp mod">
        <pc:chgData name="butterfiy razye" userId="6f4057494f1ec204" providerId="LiveId" clId="{1763CD6F-B28B-44BA-80B0-7AF0A03A9CF1}" dt="2026-04-05T12:59:19.711" v="5386" actId="255"/>
        <pc:sldMkLst>
          <pc:docMk/>
          <pc:sldMk cId="0" sldId="261"/>
        </pc:sldMkLst>
        <pc:spChg chg="mod">
          <ac:chgData name="butterfiy razye" userId="6f4057494f1ec204" providerId="LiveId" clId="{1763CD6F-B28B-44BA-80B0-7AF0A03A9CF1}" dt="2026-03-30T09:24:56.565" v="4564" actId="14100"/>
          <ac:spMkLst>
            <pc:docMk/>
            <pc:sldMk cId="0" sldId="261"/>
            <ac:spMk id="8" creationId="{00000000-0000-0000-0000-000000000000}"/>
          </ac:spMkLst>
        </pc:spChg>
        <pc:spChg chg="mod">
          <ac:chgData name="butterfiy razye" userId="6f4057494f1ec204" providerId="LiveId" clId="{1763CD6F-B28B-44BA-80B0-7AF0A03A9CF1}" dt="2026-03-30T09:26:23.574" v="4581" actId="1076"/>
          <ac:spMkLst>
            <pc:docMk/>
            <pc:sldMk cId="0" sldId="261"/>
            <ac:spMk id="11" creationId="{00000000-0000-0000-0000-000000000000}"/>
          </ac:spMkLst>
        </pc:spChg>
        <pc:spChg chg="add mod">
          <ac:chgData name="butterfiy razye" userId="6f4057494f1ec204" providerId="LiveId" clId="{1763CD6F-B28B-44BA-80B0-7AF0A03A9CF1}" dt="2026-04-05T12:59:19.711" v="5386" actId="255"/>
          <ac:spMkLst>
            <pc:docMk/>
            <pc:sldMk cId="0" sldId="261"/>
            <ac:spMk id="19" creationId="{BA102259-7C29-5B11-EA2C-9E03DC141012}"/>
          </ac:spMkLst>
        </pc:spChg>
        <pc:grpChg chg="mod">
          <ac:chgData name="butterfiy razye" userId="6f4057494f1ec204" providerId="LiveId" clId="{1763CD6F-B28B-44BA-80B0-7AF0A03A9CF1}" dt="2026-03-30T09:25:19.315" v="4567" actId="14100"/>
          <ac:grpSpMkLst>
            <pc:docMk/>
            <pc:sldMk cId="0" sldId="261"/>
            <ac:grpSpMk id="7" creationId="{00000000-0000-0000-0000-000000000000}"/>
          </ac:grpSpMkLst>
        </pc:grpChg>
      </pc:sldChg>
      <pc:sldChg chg="addSp delSp modSp mod">
        <pc:chgData name="butterfiy razye" userId="6f4057494f1ec204" providerId="LiveId" clId="{1763CD6F-B28B-44BA-80B0-7AF0A03A9CF1}" dt="2026-03-30T09:51:50.059" v="4845" actId="1076"/>
        <pc:sldMkLst>
          <pc:docMk/>
          <pc:sldMk cId="0" sldId="262"/>
        </pc:sldMkLst>
        <pc:spChg chg="add mod">
          <ac:chgData name="butterfiy razye" userId="6f4057494f1ec204" providerId="LiveId" clId="{1763CD6F-B28B-44BA-80B0-7AF0A03A9CF1}" dt="2026-03-30T09:51:08.334" v="4839" actId="14100"/>
          <ac:spMkLst>
            <pc:docMk/>
            <pc:sldMk cId="0" sldId="262"/>
            <ac:spMk id="13" creationId="{84D95D89-393D-9FEC-3A97-01CFE161D6AD}"/>
          </ac:spMkLst>
        </pc:spChg>
        <pc:spChg chg="add mod">
          <ac:chgData name="butterfiy razye" userId="6f4057494f1ec204" providerId="LiveId" clId="{1763CD6F-B28B-44BA-80B0-7AF0A03A9CF1}" dt="2026-03-30T09:51:50.059" v="4845" actId="1076"/>
          <ac:spMkLst>
            <pc:docMk/>
            <pc:sldMk cId="0" sldId="262"/>
            <ac:spMk id="17" creationId="{869AA328-5409-DB20-7D37-3DE8B9A1E6BC}"/>
          </ac:spMkLst>
        </pc:spChg>
        <pc:spChg chg="add mod">
          <ac:chgData name="butterfiy razye" userId="6f4057494f1ec204" providerId="LiveId" clId="{1763CD6F-B28B-44BA-80B0-7AF0A03A9CF1}" dt="2026-03-30T09:45:44.800" v="4731" actId="1076"/>
          <ac:spMkLst>
            <pc:docMk/>
            <pc:sldMk cId="0" sldId="262"/>
            <ac:spMk id="18" creationId="{9544DAD1-7662-EC4F-B024-156920271F50}"/>
          </ac:spMkLst>
        </pc:spChg>
        <pc:spChg chg="add mod">
          <ac:chgData name="butterfiy razye" userId="6f4057494f1ec204" providerId="LiveId" clId="{1763CD6F-B28B-44BA-80B0-7AF0A03A9CF1}" dt="2026-03-30T09:51:48.961" v="4844" actId="14100"/>
          <ac:spMkLst>
            <pc:docMk/>
            <pc:sldMk cId="0" sldId="262"/>
            <ac:spMk id="22" creationId="{B0AC1564-E44D-798B-C6CD-CB5480AEF703}"/>
          </ac:spMkLst>
        </pc:spChg>
      </pc:sldChg>
      <pc:sldChg chg="addSp delSp modSp mod">
        <pc:chgData name="butterfiy razye" userId="6f4057494f1ec204" providerId="LiveId" clId="{1763CD6F-B28B-44BA-80B0-7AF0A03A9CF1}" dt="2026-03-30T09:54:20.029" v="4904" actId="20577"/>
        <pc:sldMkLst>
          <pc:docMk/>
          <pc:sldMk cId="0" sldId="263"/>
        </pc:sldMkLst>
        <pc:spChg chg="mod">
          <ac:chgData name="butterfiy razye" userId="6f4057494f1ec204" providerId="LiveId" clId="{1763CD6F-B28B-44BA-80B0-7AF0A03A9CF1}" dt="2026-03-30T09:41:04.254" v="4713" actId="1076"/>
          <ac:spMkLst>
            <pc:docMk/>
            <pc:sldMk cId="0" sldId="263"/>
            <ac:spMk id="4" creationId="{00000000-0000-0000-0000-000000000000}"/>
          </ac:spMkLst>
        </pc:spChg>
        <pc:spChg chg="add mod">
          <ac:chgData name="butterfiy razye" userId="6f4057494f1ec204" providerId="LiveId" clId="{1763CD6F-B28B-44BA-80B0-7AF0A03A9CF1}" dt="2026-03-30T09:41:33.331" v="4718" actId="1076"/>
          <ac:spMkLst>
            <pc:docMk/>
            <pc:sldMk cId="0" sldId="263"/>
            <ac:spMk id="20" creationId="{8B1DC3A5-3EF5-3F38-52F2-2F9CE8737863}"/>
          </ac:spMkLst>
        </pc:spChg>
        <pc:spChg chg="add mod">
          <ac:chgData name="butterfiy razye" userId="6f4057494f1ec204" providerId="LiveId" clId="{1763CD6F-B28B-44BA-80B0-7AF0A03A9CF1}" dt="2026-03-30T09:54:20.029" v="4904" actId="20577"/>
          <ac:spMkLst>
            <pc:docMk/>
            <pc:sldMk cId="0" sldId="263"/>
            <ac:spMk id="22" creationId="{098E17FE-7B53-D78D-B140-1327B00C65B5}"/>
          </ac:spMkLst>
        </pc:spChg>
        <pc:picChg chg="add mod">
          <ac:chgData name="butterfiy razye" userId="6f4057494f1ec204" providerId="LiveId" clId="{1763CD6F-B28B-44BA-80B0-7AF0A03A9CF1}" dt="2026-03-30T09:52:22.078" v="4847" actId="14100"/>
          <ac:picMkLst>
            <pc:docMk/>
            <pc:sldMk cId="0" sldId="263"/>
            <ac:picMk id="1026" creationId="{697210FA-D490-A93F-D9AC-359F522C91B7}"/>
          </ac:picMkLst>
        </pc:picChg>
      </pc:sldChg>
      <pc:sldChg chg="addSp delSp modSp mod">
        <pc:chgData name="butterfiy razye" userId="6f4057494f1ec204" providerId="LiveId" clId="{1763CD6F-B28B-44BA-80B0-7AF0A03A9CF1}" dt="2026-04-05T12:58:42.128" v="5385" actId="14100"/>
        <pc:sldMkLst>
          <pc:docMk/>
          <pc:sldMk cId="0" sldId="264"/>
        </pc:sldMkLst>
        <pc:spChg chg="mod">
          <ac:chgData name="butterfiy razye" userId="6f4057494f1ec204" providerId="LiveId" clId="{1763CD6F-B28B-44BA-80B0-7AF0A03A9CF1}" dt="2026-04-05T12:58:27.527" v="5383" actId="1076"/>
          <ac:spMkLst>
            <pc:docMk/>
            <pc:sldMk cId="0" sldId="264"/>
            <ac:spMk id="4" creationId="{00000000-0000-0000-0000-000000000000}"/>
          </ac:spMkLst>
        </pc:spChg>
        <pc:spChg chg="mod">
          <ac:chgData name="butterfiy razye" userId="6f4057494f1ec204" providerId="LiveId" clId="{1763CD6F-B28B-44BA-80B0-7AF0A03A9CF1}" dt="2026-04-05T12:58:42.128" v="5385" actId="14100"/>
          <ac:spMkLst>
            <pc:docMk/>
            <pc:sldMk cId="0" sldId="264"/>
            <ac:spMk id="6" creationId="{00000000-0000-0000-0000-000000000000}"/>
          </ac:spMkLst>
        </pc:spChg>
        <pc:spChg chg="mod">
          <ac:chgData name="butterfiy razye" userId="6f4057494f1ec204" providerId="LiveId" clId="{1763CD6F-B28B-44BA-80B0-7AF0A03A9CF1}" dt="2026-03-30T09:56:02.228" v="4951" actId="1076"/>
          <ac:spMkLst>
            <pc:docMk/>
            <pc:sldMk cId="0" sldId="264"/>
            <ac:spMk id="8" creationId="{00000000-0000-0000-0000-000000000000}"/>
          </ac:spMkLst>
        </pc:spChg>
        <pc:spChg chg="add mod">
          <ac:chgData name="butterfiy razye" userId="6f4057494f1ec204" providerId="LiveId" clId="{1763CD6F-B28B-44BA-80B0-7AF0A03A9CF1}" dt="2026-03-30T09:58:12.209" v="5025" actId="1076"/>
          <ac:spMkLst>
            <pc:docMk/>
            <pc:sldMk cId="0" sldId="264"/>
            <ac:spMk id="10" creationId="{3DF22CDE-7506-0FF3-1E97-B5D39DD0CF6F}"/>
          </ac:spMkLst>
        </pc:spChg>
        <pc:grpChg chg="mod">
          <ac:chgData name="butterfiy razye" userId="6f4057494f1ec204" providerId="LiveId" clId="{1763CD6F-B28B-44BA-80B0-7AF0A03A9CF1}" dt="2026-04-05T12:58:23.203" v="5382" actId="14100"/>
          <ac:grpSpMkLst>
            <pc:docMk/>
            <pc:sldMk cId="0" sldId="264"/>
            <ac:grpSpMk id="3" creationId="{00000000-0000-0000-0000-000000000000}"/>
          </ac:grpSpMkLst>
        </pc:grpChg>
      </pc:sldChg>
      <pc:sldChg chg="addSp delSp modSp mod">
        <pc:chgData name="butterfiy razye" userId="6f4057494f1ec204" providerId="LiveId" clId="{1763CD6F-B28B-44BA-80B0-7AF0A03A9CF1}" dt="2026-04-05T13:44:34.119" v="5997" actId="1076"/>
        <pc:sldMkLst>
          <pc:docMk/>
          <pc:sldMk cId="0" sldId="265"/>
        </pc:sldMkLst>
        <pc:spChg chg="add mod">
          <ac:chgData name="butterfiy razye" userId="6f4057494f1ec204" providerId="LiveId" clId="{1763CD6F-B28B-44BA-80B0-7AF0A03A9CF1}" dt="2026-03-24T22:25:52.001" v="4158" actId="255"/>
          <ac:spMkLst>
            <pc:docMk/>
            <pc:sldMk cId="0" sldId="265"/>
            <ac:spMk id="11" creationId="{B0376372-BB11-A105-0680-2ED325F84101}"/>
          </ac:spMkLst>
        </pc:spChg>
        <pc:spChg chg="add mod">
          <ac:chgData name="butterfiy razye" userId="6f4057494f1ec204" providerId="LiveId" clId="{1763CD6F-B28B-44BA-80B0-7AF0A03A9CF1}" dt="2026-04-05T12:55:53.271" v="5322" actId="403"/>
          <ac:spMkLst>
            <pc:docMk/>
            <pc:sldMk cId="0" sldId="265"/>
            <ac:spMk id="13" creationId="{75A3F0F5-A6A5-7F9E-803E-35FC4D2228E7}"/>
          </ac:spMkLst>
        </pc:spChg>
        <pc:spChg chg="add mod">
          <ac:chgData name="butterfiy razye" userId="6f4057494f1ec204" providerId="LiveId" clId="{1763CD6F-B28B-44BA-80B0-7AF0A03A9CF1}" dt="2026-04-05T12:55:58.809" v="5323" actId="403"/>
          <ac:spMkLst>
            <pc:docMk/>
            <pc:sldMk cId="0" sldId="265"/>
            <ac:spMk id="15" creationId="{6E389645-0393-C2F8-ED4F-022777D8E4A3}"/>
          </ac:spMkLst>
        </pc:spChg>
        <pc:spChg chg="add mod">
          <ac:chgData name="butterfiy razye" userId="6f4057494f1ec204" providerId="LiveId" clId="{1763CD6F-B28B-44BA-80B0-7AF0A03A9CF1}" dt="2026-04-05T13:03:36.485" v="5408" actId="255"/>
          <ac:spMkLst>
            <pc:docMk/>
            <pc:sldMk cId="0" sldId="265"/>
            <ac:spMk id="17" creationId="{95D5F996-8517-2108-4311-DEF17EB21D32}"/>
          </ac:spMkLst>
        </pc:spChg>
        <pc:spChg chg="add mod">
          <ac:chgData name="butterfiy razye" userId="6f4057494f1ec204" providerId="LiveId" clId="{1763CD6F-B28B-44BA-80B0-7AF0A03A9CF1}" dt="2026-03-24T21:01:05.716" v="3029" actId="1076"/>
          <ac:spMkLst>
            <pc:docMk/>
            <pc:sldMk cId="0" sldId="265"/>
            <ac:spMk id="18" creationId="{F3115B5F-EFA1-B9C6-1715-A003F0D573EF}"/>
          </ac:spMkLst>
        </pc:spChg>
        <pc:spChg chg="add mod">
          <ac:chgData name="butterfiy razye" userId="6f4057494f1ec204" providerId="LiveId" clId="{1763CD6F-B28B-44BA-80B0-7AF0A03A9CF1}" dt="2026-03-24T21:01:41.703" v="3035" actId="1076"/>
          <ac:spMkLst>
            <pc:docMk/>
            <pc:sldMk cId="0" sldId="265"/>
            <ac:spMk id="19" creationId="{79F9A7BB-33AB-14DD-2EFC-576EE11F569C}"/>
          </ac:spMkLst>
        </pc:spChg>
        <pc:spChg chg="add del mod">
          <ac:chgData name="butterfiy razye" userId="6f4057494f1ec204" providerId="LiveId" clId="{1763CD6F-B28B-44BA-80B0-7AF0A03A9CF1}" dt="2026-04-05T12:57:02.516" v="5377"/>
          <ac:spMkLst>
            <pc:docMk/>
            <pc:sldMk cId="0" sldId="265"/>
            <ac:spMk id="21" creationId="{CC44B03C-EDC9-F585-1FFE-636CBD30EFFB}"/>
          </ac:spMkLst>
        </pc:spChg>
        <pc:spChg chg="add mod">
          <ac:chgData name="butterfiy razye" userId="6f4057494f1ec204" providerId="LiveId" clId="{1763CD6F-B28B-44BA-80B0-7AF0A03A9CF1}" dt="2026-03-24T21:06:03.468" v="3133" actId="12"/>
          <ac:spMkLst>
            <pc:docMk/>
            <pc:sldMk cId="0" sldId="265"/>
            <ac:spMk id="23" creationId="{C5EBB89A-A1E9-0EB7-B100-889AC8D00D17}"/>
          </ac:spMkLst>
        </pc:spChg>
        <pc:spChg chg="add del mod">
          <ac:chgData name="butterfiy razye" userId="6f4057494f1ec204" providerId="LiveId" clId="{1763CD6F-B28B-44BA-80B0-7AF0A03A9CF1}" dt="2026-04-05T12:57:17.196" v="5378" actId="1076"/>
          <ac:spMkLst>
            <pc:docMk/>
            <pc:sldMk cId="0" sldId="265"/>
            <ac:spMk id="25" creationId="{2DAD4BA1-E216-60F8-31C7-5A10E12F847C}"/>
          </ac:spMkLst>
        </pc:spChg>
        <pc:spChg chg="add mod">
          <ac:chgData name="butterfiy razye" userId="6f4057494f1ec204" providerId="LiveId" clId="{1763CD6F-B28B-44BA-80B0-7AF0A03A9CF1}" dt="2026-03-24T21:07:30.929" v="3137" actId="1076"/>
          <ac:spMkLst>
            <pc:docMk/>
            <pc:sldMk cId="0" sldId="265"/>
            <ac:spMk id="26" creationId="{07F09A0E-DF10-72D2-97A7-FB7585F14326}"/>
          </ac:spMkLst>
        </pc:spChg>
        <pc:spChg chg="add mod">
          <ac:chgData name="butterfiy razye" userId="6f4057494f1ec204" providerId="LiveId" clId="{1763CD6F-B28B-44BA-80B0-7AF0A03A9CF1}" dt="2026-04-05T12:56:03.633" v="5324" actId="403"/>
          <ac:spMkLst>
            <pc:docMk/>
            <pc:sldMk cId="0" sldId="265"/>
            <ac:spMk id="28" creationId="{9C70EDD5-396E-CE37-64FE-3854B4343369}"/>
          </ac:spMkLst>
        </pc:spChg>
        <pc:spChg chg="add del mod">
          <ac:chgData name="butterfiy razye" userId="6f4057494f1ec204" providerId="LiveId" clId="{1763CD6F-B28B-44BA-80B0-7AF0A03A9CF1}" dt="2026-04-05T12:56:50.181" v="5374" actId="1076"/>
          <ac:spMkLst>
            <pc:docMk/>
            <pc:sldMk cId="0" sldId="265"/>
            <ac:spMk id="30" creationId="{464FB1E8-991D-46F0-BF0B-B08BF9ECBFC9}"/>
          </ac:spMkLst>
        </pc:spChg>
        <pc:grpChg chg="mod">
          <ac:chgData name="butterfiy razye" userId="6f4057494f1ec204" providerId="LiveId" clId="{1763CD6F-B28B-44BA-80B0-7AF0A03A9CF1}" dt="2026-04-05T13:44:34.119" v="5997" actId="1076"/>
          <ac:grpSpMkLst>
            <pc:docMk/>
            <pc:sldMk cId="0" sldId="265"/>
            <ac:grpSpMk id="3" creationId="{00000000-0000-0000-0000-000000000000}"/>
          </ac:grpSpMkLst>
        </pc:grpChg>
        <pc:picChg chg="add mod">
          <ac:chgData name="butterfiy razye" userId="6f4057494f1ec204" providerId="LiveId" clId="{1763CD6F-B28B-44BA-80B0-7AF0A03A9CF1}" dt="2026-04-05T12:57:41.067" v="5380" actId="1076"/>
          <ac:picMkLst>
            <pc:docMk/>
            <pc:sldMk cId="0" sldId="265"/>
            <ac:picMk id="8" creationId="{845D1BF2-332A-5EF7-5ACB-D5434DA90416}"/>
          </ac:picMkLst>
        </pc:picChg>
      </pc:sldChg>
      <pc:sldChg chg="addSp delSp modSp mod">
        <pc:chgData name="butterfiy razye" userId="6f4057494f1ec204" providerId="LiveId" clId="{1763CD6F-B28B-44BA-80B0-7AF0A03A9CF1}" dt="2026-04-05T12:54:27.123" v="5321" actId="20577"/>
        <pc:sldMkLst>
          <pc:docMk/>
          <pc:sldMk cId="0" sldId="266"/>
        </pc:sldMkLst>
        <pc:spChg chg="add mod">
          <ac:chgData name="butterfiy razye" userId="6f4057494f1ec204" providerId="LiveId" clId="{1763CD6F-B28B-44BA-80B0-7AF0A03A9CF1}" dt="2026-04-05T12:54:27.123" v="5321" actId="20577"/>
          <ac:spMkLst>
            <pc:docMk/>
            <pc:sldMk cId="0" sldId="266"/>
            <ac:spMk id="25" creationId="{E46E92AD-15F5-9300-7370-2A5B3E8C734D}"/>
          </ac:spMkLst>
        </pc:spChg>
      </pc:sldChg>
      <pc:sldChg chg="addSp delSp modSp mod">
        <pc:chgData name="butterfiy razye" userId="6f4057494f1ec204" providerId="LiveId" clId="{1763CD6F-B28B-44BA-80B0-7AF0A03A9CF1}" dt="2026-04-05T12:50:06.826" v="5230" actId="1076"/>
        <pc:sldMkLst>
          <pc:docMk/>
          <pc:sldMk cId="0" sldId="267"/>
        </pc:sldMkLst>
        <pc:spChg chg="del mod">
          <ac:chgData name="butterfiy razye" userId="6f4057494f1ec204" providerId="LiveId" clId="{1763CD6F-B28B-44BA-80B0-7AF0A03A9CF1}" dt="2026-04-05T12:40:27.786" v="5100" actId="21"/>
          <ac:spMkLst>
            <pc:docMk/>
            <pc:sldMk cId="0" sldId="267"/>
            <ac:spMk id="5" creationId="{00000000-0000-0000-0000-000000000000}"/>
          </ac:spMkLst>
        </pc:spChg>
        <pc:spChg chg="mod">
          <ac:chgData name="butterfiy razye" userId="6f4057494f1ec204" providerId="LiveId" clId="{1763CD6F-B28B-44BA-80B0-7AF0A03A9CF1}" dt="2026-04-05T12:40:40.145" v="5101" actId="1076"/>
          <ac:spMkLst>
            <pc:docMk/>
            <pc:sldMk cId="0" sldId="267"/>
            <ac:spMk id="13" creationId="{00000000-0000-0000-0000-000000000000}"/>
          </ac:spMkLst>
        </pc:spChg>
        <pc:spChg chg="mod">
          <ac:chgData name="butterfiy razye" userId="6f4057494f1ec204" providerId="LiveId" clId="{1763CD6F-B28B-44BA-80B0-7AF0A03A9CF1}" dt="2026-03-24T22:20:01.518" v="4110" actId="1076"/>
          <ac:spMkLst>
            <pc:docMk/>
            <pc:sldMk cId="0" sldId="267"/>
            <ac:spMk id="14" creationId="{00000000-0000-0000-0000-000000000000}"/>
          </ac:spMkLst>
        </pc:spChg>
        <pc:spChg chg="del mod">
          <ac:chgData name="butterfiy razye" userId="6f4057494f1ec204" providerId="LiveId" clId="{1763CD6F-B28B-44BA-80B0-7AF0A03A9CF1}" dt="2026-04-05T12:40:20.707" v="5099" actId="21"/>
          <ac:spMkLst>
            <pc:docMk/>
            <pc:sldMk cId="0" sldId="267"/>
            <ac:spMk id="20" creationId="{00000000-0000-0000-0000-000000000000}"/>
          </ac:spMkLst>
        </pc:spChg>
        <pc:spChg chg="mod">
          <ac:chgData name="butterfiy razye" userId="6f4057494f1ec204" providerId="LiveId" clId="{1763CD6F-B28B-44BA-80B0-7AF0A03A9CF1}" dt="2026-04-05T12:48:16.592" v="5216" actId="1076"/>
          <ac:spMkLst>
            <pc:docMk/>
            <pc:sldMk cId="0" sldId="267"/>
            <ac:spMk id="21" creationId="{00000000-0000-0000-0000-000000000000}"/>
          </ac:spMkLst>
        </pc:spChg>
        <pc:spChg chg="add mod">
          <ac:chgData name="butterfiy razye" userId="6f4057494f1ec204" providerId="LiveId" clId="{1763CD6F-B28B-44BA-80B0-7AF0A03A9CF1}" dt="2026-04-05T12:49:58.144" v="5229" actId="1076"/>
          <ac:spMkLst>
            <pc:docMk/>
            <pc:sldMk cId="0" sldId="267"/>
            <ac:spMk id="24" creationId="{0C494649-FF82-E13F-447F-1B2089D9C6D1}"/>
          </ac:spMkLst>
        </pc:spChg>
        <pc:spChg chg="add mod">
          <ac:chgData name="butterfiy razye" userId="6f4057494f1ec204" providerId="LiveId" clId="{1763CD6F-B28B-44BA-80B0-7AF0A03A9CF1}" dt="2026-04-05T12:50:06.826" v="5230" actId="1076"/>
          <ac:spMkLst>
            <pc:docMk/>
            <pc:sldMk cId="0" sldId="267"/>
            <ac:spMk id="26" creationId="{94A23342-75D1-C8EE-E268-72DB58A60228}"/>
          </ac:spMkLst>
        </pc:spChg>
        <pc:spChg chg="add del mod">
          <ac:chgData name="butterfiy razye" userId="6f4057494f1ec204" providerId="LiveId" clId="{1763CD6F-B28B-44BA-80B0-7AF0A03A9CF1}" dt="2026-04-05T12:43:38.312" v="5176"/>
          <ac:spMkLst>
            <pc:docMk/>
            <pc:sldMk cId="0" sldId="267"/>
            <ac:spMk id="28" creationId="{57B6A4E2-9C14-02DE-0406-BE62B0D331B1}"/>
          </ac:spMkLst>
        </pc:spChg>
        <pc:spChg chg="add mod">
          <ac:chgData name="butterfiy razye" userId="6f4057494f1ec204" providerId="LiveId" clId="{1763CD6F-B28B-44BA-80B0-7AF0A03A9CF1}" dt="2026-04-05T12:48:52.908" v="5221" actId="255"/>
          <ac:spMkLst>
            <pc:docMk/>
            <pc:sldMk cId="0" sldId="267"/>
            <ac:spMk id="34" creationId="{283C3BA0-6953-11EF-443F-7799F65CD702}"/>
          </ac:spMkLst>
        </pc:spChg>
        <pc:spChg chg="add mod">
          <ac:chgData name="butterfiy razye" userId="6f4057494f1ec204" providerId="LiveId" clId="{1763CD6F-B28B-44BA-80B0-7AF0A03A9CF1}" dt="2026-04-05T12:48:36.755" v="5220" actId="20577"/>
          <ac:spMkLst>
            <pc:docMk/>
            <pc:sldMk cId="0" sldId="267"/>
            <ac:spMk id="36" creationId="{E69BF91B-A561-CC17-52FC-562B90DBCBA9}"/>
          </ac:spMkLst>
        </pc:spChg>
        <pc:spChg chg="add mod">
          <ac:chgData name="butterfiy razye" userId="6f4057494f1ec204" providerId="LiveId" clId="{1763CD6F-B28B-44BA-80B0-7AF0A03A9CF1}" dt="2026-03-30T10:03:45.339" v="5085" actId="1076"/>
          <ac:spMkLst>
            <pc:docMk/>
            <pc:sldMk cId="0" sldId="267"/>
            <ac:spMk id="38" creationId="{344E0466-CD86-2A54-DDC8-0E7BBAB4841F}"/>
          </ac:spMkLst>
        </pc:spChg>
        <pc:spChg chg="add del mod">
          <ac:chgData name="butterfiy razye" userId="6f4057494f1ec204" providerId="LiveId" clId="{1763CD6F-B28B-44BA-80B0-7AF0A03A9CF1}" dt="2026-04-05T12:43:38.313" v="5178"/>
          <ac:spMkLst>
            <pc:docMk/>
            <pc:sldMk cId="0" sldId="267"/>
            <ac:spMk id="40" creationId="{E48FC4D2-AD05-20D3-432B-10C0A054478C}"/>
          </ac:spMkLst>
        </pc:spChg>
        <pc:spChg chg="add mod">
          <ac:chgData name="butterfiy razye" userId="6f4057494f1ec204" providerId="LiveId" clId="{1763CD6F-B28B-44BA-80B0-7AF0A03A9CF1}" dt="2026-04-05T12:49:03.102" v="5223" actId="403"/>
          <ac:spMkLst>
            <pc:docMk/>
            <pc:sldMk cId="0" sldId="267"/>
            <ac:spMk id="42" creationId="{0327F4EB-6CDA-CB5B-1E8C-5E2D287A981D}"/>
          </ac:spMkLst>
        </pc:spChg>
        <pc:spChg chg="add mod">
          <ac:chgData name="butterfiy razye" userId="6f4057494f1ec204" providerId="LiveId" clId="{1763CD6F-B28B-44BA-80B0-7AF0A03A9CF1}" dt="2026-04-05T12:40:12.654" v="5097" actId="1076"/>
          <ac:spMkLst>
            <pc:docMk/>
            <pc:sldMk cId="0" sldId="267"/>
            <ac:spMk id="44" creationId="{30541B40-24AC-7B42-35A2-01F8DAD9DBD8}"/>
          </ac:spMkLst>
        </pc:spChg>
        <pc:spChg chg="add mod">
          <ac:chgData name="butterfiy razye" userId="6f4057494f1ec204" providerId="LiveId" clId="{1763CD6F-B28B-44BA-80B0-7AF0A03A9CF1}" dt="2026-04-05T12:44:00.279" v="5180" actId="1076"/>
          <ac:spMkLst>
            <pc:docMk/>
            <pc:sldMk cId="0" sldId="267"/>
            <ac:spMk id="46" creationId="{E17BCC89-73B0-9DB8-AABF-1B31CB443965}"/>
          </ac:spMkLst>
        </pc:spChg>
        <pc:spChg chg="add mod">
          <ac:chgData name="butterfiy razye" userId="6f4057494f1ec204" providerId="LiveId" clId="{1763CD6F-B28B-44BA-80B0-7AF0A03A9CF1}" dt="2026-04-05T12:49:23.754" v="5227" actId="403"/>
          <ac:spMkLst>
            <pc:docMk/>
            <pc:sldMk cId="0" sldId="267"/>
            <ac:spMk id="48" creationId="{9A5C3F08-DFB5-4D16-800E-ACB38B422DBF}"/>
          </ac:spMkLst>
        </pc:spChg>
        <pc:spChg chg="add mod">
          <ac:chgData name="butterfiy razye" userId="6f4057494f1ec204" providerId="LiveId" clId="{1763CD6F-B28B-44BA-80B0-7AF0A03A9CF1}" dt="2026-04-05T12:40:16.474" v="5098" actId="1076"/>
          <ac:spMkLst>
            <pc:docMk/>
            <pc:sldMk cId="0" sldId="267"/>
            <ac:spMk id="50" creationId="{3B0C9A88-D2AC-E886-00D0-EE1596A6A4A5}"/>
          </ac:spMkLst>
        </pc:spChg>
        <pc:spChg chg="add mod">
          <ac:chgData name="butterfiy razye" userId="6f4057494f1ec204" providerId="LiveId" clId="{1763CD6F-B28B-44BA-80B0-7AF0A03A9CF1}" dt="2026-04-05T12:43:51.672" v="5179" actId="1076"/>
          <ac:spMkLst>
            <pc:docMk/>
            <pc:sldMk cId="0" sldId="267"/>
            <ac:spMk id="52" creationId="{FDC525A3-E157-D142-88F9-8B9ECBFE45DA}"/>
          </ac:spMkLst>
        </pc:spChg>
        <pc:picChg chg="add mod">
          <ac:chgData name="butterfiy razye" userId="6f4057494f1ec204" providerId="LiveId" clId="{1763CD6F-B28B-44BA-80B0-7AF0A03A9CF1}" dt="2026-04-05T12:43:14.748" v="5141" actId="1076"/>
          <ac:picMkLst>
            <pc:docMk/>
            <pc:sldMk cId="0" sldId="267"/>
            <ac:picMk id="3" creationId="{FABB7513-0511-AE14-A83D-D446E3B59C41}"/>
          </ac:picMkLst>
        </pc:picChg>
      </pc:sldChg>
      <pc:sldChg chg="addSp delSp modSp new mod">
        <pc:chgData name="butterfiy razye" userId="6f4057494f1ec204" providerId="LiveId" clId="{1763CD6F-B28B-44BA-80B0-7AF0A03A9CF1}" dt="2026-04-05T12:46:56.996" v="5205" actId="1076"/>
        <pc:sldMkLst>
          <pc:docMk/>
          <pc:sldMk cId="3607774076" sldId="268"/>
        </pc:sldMkLst>
        <pc:spChg chg="add mod">
          <ac:chgData name="butterfiy razye" userId="6f4057494f1ec204" providerId="LiveId" clId="{1763CD6F-B28B-44BA-80B0-7AF0A03A9CF1}" dt="2026-04-05T12:46:49.509" v="5204" actId="1076"/>
          <ac:spMkLst>
            <pc:docMk/>
            <pc:sldMk cId="3607774076" sldId="268"/>
            <ac:spMk id="2" creationId="{F1EA3346-4471-3538-ABB5-8746CAD5698D}"/>
          </ac:spMkLst>
        </pc:spChg>
        <pc:spChg chg="add mod">
          <ac:chgData name="butterfiy razye" userId="6f4057494f1ec204" providerId="LiveId" clId="{1763CD6F-B28B-44BA-80B0-7AF0A03A9CF1}" dt="2026-04-05T12:46:56.996" v="5205" actId="1076"/>
          <ac:spMkLst>
            <pc:docMk/>
            <pc:sldMk cId="3607774076" sldId="268"/>
            <ac:spMk id="3" creationId="{2E0E6371-56EB-AD46-67F2-3E30C8FF73AB}"/>
          </ac:spMkLst>
        </pc:spChg>
        <pc:spChg chg="add del mod">
          <ac:chgData name="butterfiy razye" userId="6f4057494f1ec204" providerId="LiveId" clId="{1763CD6F-B28B-44BA-80B0-7AF0A03A9CF1}" dt="2026-04-05T12:44:07.965" v="5181" actId="21"/>
          <ac:spMkLst>
            <pc:docMk/>
            <pc:sldMk cId="3607774076" sldId="268"/>
            <ac:spMk id="4" creationId="{233E51DB-5BA4-49D6-6F62-30D116F1BEB9}"/>
          </ac:spMkLst>
        </pc:spChg>
        <pc:spChg chg="add mod">
          <ac:chgData name="butterfiy razye" userId="6f4057494f1ec204" providerId="LiveId" clId="{1763CD6F-B28B-44BA-80B0-7AF0A03A9CF1}" dt="2026-04-05T12:45:51.734" v="5200" actId="1076"/>
          <ac:spMkLst>
            <pc:docMk/>
            <pc:sldMk cId="3607774076" sldId="268"/>
            <ac:spMk id="5" creationId="{1D06D032-E9BA-924A-9415-09875E082BCB}"/>
          </ac:spMkLst>
        </pc:spChg>
        <pc:spChg chg="add mod">
          <ac:chgData name="butterfiy razye" userId="6f4057494f1ec204" providerId="LiveId" clId="{1763CD6F-B28B-44BA-80B0-7AF0A03A9CF1}" dt="2026-04-05T12:45:43.307" v="5199" actId="1076"/>
          <ac:spMkLst>
            <pc:docMk/>
            <pc:sldMk cId="3607774076" sldId="268"/>
            <ac:spMk id="7" creationId="{BB7F64FA-2999-5184-C939-3CAFA06E214D}"/>
          </ac:spMkLst>
        </pc:spChg>
        <pc:spChg chg="add del mod">
          <ac:chgData name="butterfiy razye" userId="6f4057494f1ec204" providerId="LiveId" clId="{1763CD6F-B28B-44BA-80B0-7AF0A03A9CF1}" dt="2026-04-05T12:45:04.502" v="5191" actId="1076"/>
          <ac:spMkLst>
            <pc:docMk/>
            <pc:sldMk cId="3607774076" sldId="268"/>
            <ac:spMk id="9" creationId="{BE62EAF7-F2AA-2CC6-63C3-283740E8BD9B}"/>
          </ac:spMkLst>
        </pc:spChg>
        <pc:spChg chg="add mod">
          <ac:chgData name="butterfiy razye" userId="6f4057494f1ec204" providerId="LiveId" clId="{1763CD6F-B28B-44BA-80B0-7AF0A03A9CF1}" dt="2026-04-05T12:46:38.838" v="5202" actId="1076"/>
          <ac:spMkLst>
            <pc:docMk/>
            <pc:sldMk cId="3607774076" sldId="268"/>
            <ac:spMk id="10" creationId="{B43A72CB-7670-1339-100F-DB935098E04C}"/>
          </ac:spMkLst>
        </pc:spChg>
      </pc:sldChg>
      <pc:sldChg chg="addSp delSp modSp new mod">
        <pc:chgData name="butterfiy razye" userId="6f4057494f1ec204" providerId="LiveId" clId="{1763CD6F-B28B-44BA-80B0-7AF0A03A9CF1}" dt="2026-04-05T13:43:50.902" v="5995" actId="114"/>
        <pc:sldMkLst>
          <pc:docMk/>
          <pc:sldMk cId="4069150178" sldId="269"/>
        </pc:sldMkLst>
        <pc:spChg chg="add mod">
          <ac:chgData name="butterfiy razye" userId="6f4057494f1ec204" providerId="LiveId" clId="{1763CD6F-B28B-44BA-80B0-7AF0A03A9CF1}" dt="2026-03-24T22:06:36.591" v="4015" actId="1076"/>
          <ac:spMkLst>
            <pc:docMk/>
            <pc:sldMk cId="4069150178" sldId="269"/>
            <ac:spMk id="2" creationId="{A203CB4F-D4B4-CC60-DCE5-200722C6D266}"/>
          </ac:spMkLst>
        </pc:spChg>
        <pc:spChg chg="add mod">
          <ac:chgData name="butterfiy razye" userId="6f4057494f1ec204" providerId="LiveId" clId="{1763CD6F-B28B-44BA-80B0-7AF0A03A9CF1}" dt="2026-03-24T21:22:40.081" v="3441" actId="1076"/>
          <ac:spMkLst>
            <pc:docMk/>
            <pc:sldMk cId="4069150178" sldId="269"/>
            <ac:spMk id="5" creationId="{1D5E1514-D01A-E213-1D83-5C8B890F615A}"/>
          </ac:spMkLst>
        </pc:spChg>
        <pc:spChg chg="add mod">
          <ac:chgData name="butterfiy razye" userId="6f4057494f1ec204" providerId="LiveId" clId="{1763CD6F-B28B-44BA-80B0-7AF0A03A9CF1}" dt="2026-03-24T22:06:33.184" v="4014" actId="1076"/>
          <ac:spMkLst>
            <pc:docMk/>
            <pc:sldMk cId="4069150178" sldId="269"/>
            <ac:spMk id="6" creationId="{1F210A58-EFA5-C862-1D4A-B3B58A5C8A53}"/>
          </ac:spMkLst>
        </pc:spChg>
        <pc:spChg chg="add mod">
          <ac:chgData name="butterfiy razye" userId="6f4057494f1ec204" providerId="LiveId" clId="{1763CD6F-B28B-44BA-80B0-7AF0A03A9CF1}" dt="2026-04-05T13:42:56.212" v="5988" actId="14100"/>
          <ac:spMkLst>
            <pc:docMk/>
            <pc:sldMk cId="4069150178" sldId="269"/>
            <ac:spMk id="7" creationId="{A4C55F34-D00C-4C76-15AA-D39703B31F1A}"/>
          </ac:spMkLst>
        </pc:spChg>
        <pc:spChg chg="add mod">
          <ac:chgData name="butterfiy razye" userId="6f4057494f1ec204" providerId="LiveId" clId="{1763CD6F-B28B-44BA-80B0-7AF0A03A9CF1}" dt="2026-03-24T22:05:43.864" v="4010" actId="14100"/>
          <ac:spMkLst>
            <pc:docMk/>
            <pc:sldMk cId="4069150178" sldId="269"/>
            <ac:spMk id="9" creationId="{2326BD86-D04B-647F-A515-B788E647DD65}"/>
          </ac:spMkLst>
        </pc:spChg>
        <pc:spChg chg="add mod">
          <ac:chgData name="butterfiy razye" userId="6f4057494f1ec204" providerId="LiveId" clId="{1763CD6F-B28B-44BA-80B0-7AF0A03A9CF1}" dt="2026-04-05T13:43:50.902" v="5995" actId="114"/>
          <ac:spMkLst>
            <pc:docMk/>
            <pc:sldMk cId="4069150178" sldId="269"/>
            <ac:spMk id="11" creationId="{B93CE8A2-B438-AA6E-E8A1-B4C46FBC55C0}"/>
          </ac:spMkLst>
        </pc:spChg>
      </pc:sldChg>
      <pc:sldChg chg="addSp delSp modSp new mod">
        <pc:chgData name="butterfiy razye" userId="6f4057494f1ec204" providerId="LiveId" clId="{1763CD6F-B28B-44BA-80B0-7AF0A03A9CF1}" dt="2026-04-05T13:41:11.557" v="5837" actId="20577"/>
        <pc:sldMkLst>
          <pc:docMk/>
          <pc:sldMk cId="4119588924" sldId="270"/>
        </pc:sldMkLst>
        <pc:spChg chg="add mod">
          <ac:chgData name="butterfiy razye" userId="6f4057494f1ec204" providerId="LiveId" clId="{1763CD6F-B28B-44BA-80B0-7AF0A03A9CF1}" dt="2026-04-05T13:41:11.557" v="5837" actId="20577"/>
          <ac:spMkLst>
            <pc:docMk/>
            <pc:sldMk cId="4119588924" sldId="270"/>
            <ac:spMk id="3" creationId="{FCE1059C-28E6-16D4-44D4-810DEC81CD55}"/>
          </ac:spMkLst>
        </pc:spChg>
        <pc:spChg chg="add del mod">
          <ac:chgData name="butterfiy razye" userId="6f4057494f1ec204" providerId="LiveId" clId="{1763CD6F-B28B-44BA-80B0-7AF0A03A9CF1}" dt="2026-04-05T13:30:35.710" v="5757"/>
          <ac:spMkLst>
            <pc:docMk/>
            <pc:sldMk cId="4119588924" sldId="270"/>
            <ac:spMk id="7" creationId="{8BF6A628-774A-9E33-D6FD-158CDC54D7FE}"/>
          </ac:spMkLst>
        </pc:spChg>
        <pc:spChg chg="add del mod">
          <ac:chgData name="butterfiy razye" userId="6f4057494f1ec204" providerId="LiveId" clId="{1763CD6F-B28B-44BA-80B0-7AF0A03A9CF1}" dt="2026-04-05T13:30:12.413" v="5750" actId="478"/>
          <ac:spMkLst>
            <pc:docMk/>
            <pc:sldMk cId="4119588924" sldId="270"/>
            <ac:spMk id="11" creationId="{A4E8E9DE-1BAF-547F-275C-71E21AFBF1CD}"/>
          </ac:spMkLst>
        </pc:spChg>
        <pc:spChg chg="add del mod">
          <ac:chgData name="butterfiy razye" userId="6f4057494f1ec204" providerId="LiveId" clId="{1763CD6F-B28B-44BA-80B0-7AF0A03A9CF1}" dt="2026-04-05T13:30:08.941" v="5747" actId="478"/>
          <ac:spMkLst>
            <pc:docMk/>
            <pc:sldMk cId="4119588924" sldId="270"/>
            <ac:spMk id="13" creationId="{B2E400C1-15F9-6983-C128-1579755292CD}"/>
          </ac:spMkLst>
        </pc:spChg>
        <pc:spChg chg="add del mod">
          <ac:chgData name="butterfiy razye" userId="6f4057494f1ec204" providerId="LiveId" clId="{1763CD6F-B28B-44BA-80B0-7AF0A03A9CF1}" dt="2026-04-05T13:30:08.941" v="5749"/>
          <ac:spMkLst>
            <pc:docMk/>
            <pc:sldMk cId="4119588924" sldId="270"/>
            <ac:spMk id="15" creationId="{1A287ABF-1E4E-FCE9-26C6-FCCACFE08AC7}"/>
          </ac:spMkLst>
        </pc:spChg>
        <pc:spChg chg="add del mod">
          <ac:chgData name="butterfiy razye" userId="6f4057494f1ec204" providerId="LiveId" clId="{1763CD6F-B28B-44BA-80B0-7AF0A03A9CF1}" dt="2026-04-05T12:47:28.814" v="5211" actId="21"/>
          <ac:spMkLst>
            <pc:docMk/>
            <pc:sldMk cId="4119588924" sldId="270"/>
            <ac:spMk id="16" creationId="{66F31F75-5577-8C27-D15D-21388081FC58}"/>
          </ac:spMkLst>
        </pc:spChg>
        <pc:spChg chg="add mod">
          <ac:chgData name="butterfiy razye" userId="6f4057494f1ec204" providerId="LiveId" clId="{1763CD6F-B28B-44BA-80B0-7AF0A03A9CF1}" dt="2026-04-05T12:47:39.792" v="5213" actId="1076"/>
          <ac:spMkLst>
            <pc:docMk/>
            <pc:sldMk cId="4119588924" sldId="270"/>
            <ac:spMk id="17" creationId="{CC582082-D98E-5F2E-6CC0-8991E7E214A3}"/>
          </ac:spMkLst>
        </pc:spChg>
        <pc:spChg chg="add del mod">
          <ac:chgData name="butterfiy razye" userId="6f4057494f1ec204" providerId="LiveId" clId="{1763CD6F-B28B-44BA-80B0-7AF0A03A9CF1}" dt="2026-04-05T12:47:22.120" v="5210" actId="21"/>
          <ac:spMkLst>
            <pc:docMk/>
            <pc:sldMk cId="4119588924" sldId="270"/>
            <ac:spMk id="18" creationId="{C8A52BDF-8DA5-C7F3-DFAD-230E7BEF0CAD}"/>
          </ac:spMkLst>
        </pc:spChg>
        <pc:spChg chg="add del mod">
          <ac:chgData name="butterfiy razye" userId="6f4057494f1ec204" providerId="LiveId" clId="{1763CD6F-B28B-44BA-80B0-7AF0A03A9CF1}" dt="2026-04-05T12:47:33.130" v="5212" actId="21"/>
          <ac:spMkLst>
            <pc:docMk/>
            <pc:sldMk cId="4119588924" sldId="270"/>
            <ac:spMk id="19" creationId="{346BDEA4-7CF9-0F1D-52E4-4CB4C29DD208}"/>
          </ac:spMkLst>
        </pc:spChg>
        <pc:spChg chg="add del mod">
          <ac:chgData name="butterfiy razye" userId="6f4057494f1ec204" providerId="LiveId" clId="{1763CD6F-B28B-44BA-80B0-7AF0A03A9CF1}" dt="2026-04-05T12:47:19.468" v="5209" actId="21"/>
          <ac:spMkLst>
            <pc:docMk/>
            <pc:sldMk cId="4119588924" sldId="270"/>
            <ac:spMk id="21" creationId="{FAB70653-E3D1-35A3-A784-CE3920216399}"/>
          </ac:spMkLst>
        </pc:spChg>
        <pc:spChg chg="add del mod">
          <ac:chgData name="butterfiy razye" userId="6f4057494f1ec204" providerId="LiveId" clId="{1763CD6F-B28B-44BA-80B0-7AF0A03A9CF1}" dt="2026-04-05T12:47:16.516" v="5208" actId="21"/>
          <ac:spMkLst>
            <pc:docMk/>
            <pc:sldMk cId="4119588924" sldId="270"/>
            <ac:spMk id="22" creationId="{CB70D37F-6CF9-B1FF-C780-4E4F415EDAC4}"/>
          </ac:spMkLst>
        </pc:spChg>
        <pc:spChg chg="add del mod">
          <ac:chgData name="butterfiy razye" userId="6f4057494f1ec204" providerId="LiveId" clId="{1763CD6F-B28B-44BA-80B0-7AF0A03A9CF1}" dt="2026-04-05T12:47:13.598" v="5207" actId="21"/>
          <ac:spMkLst>
            <pc:docMk/>
            <pc:sldMk cId="4119588924" sldId="270"/>
            <ac:spMk id="23" creationId="{71F8CEA0-33BC-47F7-9BB3-BE46017F6056}"/>
          </ac:spMkLst>
        </pc:spChg>
        <pc:spChg chg="add del mod">
          <ac:chgData name="butterfiy razye" userId="6f4057494f1ec204" providerId="LiveId" clId="{1763CD6F-B28B-44BA-80B0-7AF0A03A9CF1}" dt="2026-04-05T12:47:09.205" v="5206" actId="21"/>
          <ac:spMkLst>
            <pc:docMk/>
            <pc:sldMk cId="4119588924" sldId="270"/>
            <ac:spMk id="24" creationId="{650FA24B-E4A1-671B-1012-EFC93A602CF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reepik.com/premium-ai-image/virtual-medical-consultation-illustration-doctor-patient-interaction-online_155666700.htm" TargetMode="External"/><Relationship Id="rId5" Type="http://schemas.openxmlformats.org/officeDocument/2006/relationships/image" Target="../media/image11.jpg"/><Relationship Id="rId4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8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svg"/><Relationship Id="rId5" Type="http://schemas.openxmlformats.org/officeDocument/2006/relationships/image" Target="../media/image26.sv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svg"/><Relationship Id="rId4" Type="http://schemas.openxmlformats.org/officeDocument/2006/relationships/image" Target="../media/image34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mj.com/content/368/bmj.m998" TargetMode="External"/><Relationship Id="rId3" Type="http://schemas.openxmlformats.org/officeDocument/2006/relationships/image" Target="../media/image36.svg"/><Relationship Id="rId7" Type="http://schemas.openxmlformats.org/officeDocument/2006/relationships/hyperlink" Target="https://bmjopen.bmj.com/content/6/1/e009388" TargetMode="External"/><Relationship Id="rId2" Type="http://schemas.openxmlformats.org/officeDocument/2006/relationships/image" Target="../media/image33.sv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ink.springer.com/article/10.1007/s10916-021-01742-9" TargetMode="External"/><Relationship Id="rId11" Type="http://schemas.openxmlformats.org/officeDocument/2006/relationships/hyperlink" Target="https://bjgp.org/content/71/704/e166" TargetMode="External"/><Relationship Id="rId5" Type="http://schemas.openxmlformats.org/officeDocument/2006/relationships/image" Target="../media/image37.svg"/><Relationship Id="rId10" Type="http://schemas.openxmlformats.org/officeDocument/2006/relationships/hyperlink" Target="https://bmcpublichealth.biomedcentral.com/articles/10.1186/s12889-020-09301-4" TargetMode="External"/><Relationship Id="rId4" Type="http://schemas.openxmlformats.org/officeDocument/2006/relationships/image" Target="../media/image31.svg"/><Relationship Id="rId9" Type="http://schemas.openxmlformats.org/officeDocument/2006/relationships/hyperlink" Target="https://bmjopen.bmj.com/content/7/8/e016242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apps.who.int/iris/handle/10665/44497" TargetMode="External"/><Relationship Id="rId3" Type="http://schemas.openxmlformats.org/officeDocument/2006/relationships/hyperlink" Target="https://www.longtermplan.nhs.uk/" TargetMode="External"/><Relationship Id="rId7" Type="http://schemas.openxmlformats.org/officeDocument/2006/relationships/hyperlink" Target="https://topol.hee.nhs.uk/" TargetMode="External"/><Relationship Id="rId2" Type="http://schemas.openxmlformats.org/officeDocument/2006/relationships/image" Target="../media/image38.sv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bmjopen.bmj.com/content/8/4/e009388" TargetMode="External"/><Relationship Id="rId5" Type="http://schemas.openxmlformats.org/officeDocument/2006/relationships/hyperlink" Target="https://www.nuffieldtrust.org.uk/research/the-digital-shift-in-health-and-social-care" TargetMode="External"/><Relationship Id="rId4" Type="http://schemas.openxmlformats.org/officeDocument/2006/relationships/hyperlink" Target="https://www.england.nhs.uk/outpatient-transformation" TargetMode="External"/><Relationship Id="rId9" Type="http://schemas.openxmlformats.org/officeDocument/2006/relationships/hyperlink" Target="https://www.who.int/publications/i/item/978924002092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29579" y="4243290"/>
            <a:ext cx="9166424" cy="1322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48"/>
              </a:lnSpc>
            </a:pPr>
            <a:r>
              <a:rPr lang="en-US" sz="10048" b="1" dirty="0">
                <a:solidFill>
                  <a:srgbClr val="0097B2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</a:p>
        </p:txBody>
      </p:sp>
      <p:sp>
        <p:nvSpPr>
          <p:cNvPr id="3" name="Freeform 3"/>
          <p:cNvSpPr/>
          <p:nvPr/>
        </p:nvSpPr>
        <p:spPr>
          <a:xfrm>
            <a:off x="10098474" y="843741"/>
            <a:ext cx="1887592" cy="993345"/>
          </a:xfrm>
          <a:custGeom>
            <a:avLst/>
            <a:gdLst/>
            <a:ahLst/>
            <a:cxnLst/>
            <a:rect l="l" t="t" r="r" b="b"/>
            <a:pathLst>
              <a:path w="1887592" h="993345">
                <a:moveTo>
                  <a:pt x="0" y="0"/>
                </a:moveTo>
                <a:lnTo>
                  <a:pt x="1887593" y="0"/>
                </a:lnTo>
                <a:lnTo>
                  <a:pt x="1887593" y="993345"/>
                </a:lnTo>
                <a:lnTo>
                  <a:pt x="0" y="9933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 rot="3494860">
            <a:off x="10898837" y="-607524"/>
            <a:ext cx="6662597" cy="7940947"/>
            <a:chOff x="-43603" y="-139460"/>
            <a:chExt cx="934216" cy="934216"/>
          </a:xfrm>
        </p:grpSpPr>
        <p:sp>
          <p:nvSpPr>
            <p:cNvPr id="5" name="Freeform 5"/>
            <p:cNvSpPr/>
            <p:nvPr/>
          </p:nvSpPr>
          <p:spPr>
            <a:xfrm rot="18141851">
              <a:off x="-43603" y="-139460"/>
              <a:ext cx="934216" cy="934216"/>
            </a:xfrm>
            <a:custGeom>
              <a:avLst/>
              <a:gdLst/>
              <a:ahLst/>
              <a:cxnLst/>
              <a:rect l="l" t="t" r="r" b="b"/>
              <a:pathLst>
                <a:path w="934216" h="934216">
                  <a:moveTo>
                    <a:pt x="724897" y="114678"/>
                  </a:moveTo>
                  <a:lnTo>
                    <a:pt x="895861" y="384447"/>
                  </a:lnTo>
                  <a:cubicBezTo>
                    <a:pt x="968798" y="499536"/>
                    <a:pt x="934627" y="651960"/>
                    <a:pt x="819538" y="724897"/>
                  </a:cubicBezTo>
                  <a:lnTo>
                    <a:pt x="549769" y="895861"/>
                  </a:lnTo>
                  <a:cubicBezTo>
                    <a:pt x="434680" y="968798"/>
                    <a:pt x="282256" y="934627"/>
                    <a:pt x="209319" y="819538"/>
                  </a:cubicBezTo>
                  <a:lnTo>
                    <a:pt x="38355" y="549769"/>
                  </a:lnTo>
                  <a:cubicBezTo>
                    <a:pt x="-34582" y="434680"/>
                    <a:pt x="-411" y="282256"/>
                    <a:pt x="114678" y="209319"/>
                  </a:cubicBezTo>
                  <a:lnTo>
                    <a:pt x="384447" y="38355"/>
                  </a:lnTo>
                  <a:cubicBezTo>
                    <a:pt x="499536" y="-34582"/>
                    <a:pt x="651960" y="-411"/>
                    <a:pt x="724897" y="114678"/>
                  </a:cubicBezTo>
                  <a:close/>
                </a:path>
              </a:pathLst>
            </a:custGeom>
            <a:blipFill>
              <a:blip r:embed="rId3"/>
              <a:stretch>
                <a:fillRect l="-40102" t="-10030" r="-40102" b="-100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Freeform 6"/>
          <p:cNvSpPr/>
          <p:nvPr/>
        </p:nvSpPr>
        <p:spPr>
          <a:xfrm rot="-1634779">
            <a:off x="14641923" y="6571471"/>
            <a:ext cx="3048997" cy="3048997"/>
          </a:xfrm>
          <a:custGeom>
            <a:avLst/>
            <a:gdLst/>
            <a:ahLst/>
            <a:cxnLst/>
            <a:rect l="l" t="t" r="r" b="b"/>
            <a:pathLst>
              <a:path w="3048997" h="3048997">
                <a:moveTo>
                  <a:pt x="0" y="0"/>
                </a:moveTo>
                <a:lnTo>
                  <a:pt x="3048997" y="0"/>
                </a:lnTo>
                <a:lnTo>
                  <a:pt x="3048997" y="3048997"/>
                </a:lnTo>
                <a:lnTo>
                  <a:pt x="0" y="3048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54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3436967">
            <a:off x="-5140267" y="-2273907"/>
            <a:ext cx="6330462" cy="4114800"/>
          </a:xfrm>
          <a:custGeom>
            <a:avLst/>
            <a:gdLst/>
            <a:ahLst/>
            <a:cxnLst/>
            <a:rect l="l" t="t" r="r" b="b"/>
            <a:pathLst>
              <a:path w="6330462" h="4114800">
                <a:moveTo>
                  <a:pt x="0" y="0"/>
                </a:moveTo>
                <a:lnTo>
                  <a:pt x="6330461" y="0"/>
                </a:lnTo>
                <a:lnTo>
                  <a:pt x="63304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5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rnd">
            <a:noFill/>
            <a:prstDash val="solid"/>
            <a:round/>
          </a:ln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2029579" y="8517938"/>
            <a:ext cx="559734" cy="559734"/>
          </a:xfrm>
          <a:custGeom>
            <a:avLst/>
            <a:gdLst/>
            <a:ahLst/>
            <a:cxnLst/>
            <a:rect l="l" t="t" r="r" b="b"/>
            <a:pathLst>
              <a:path w="559734" h="559734">
                <a:moveTo>
                  <a:pt x="0" y="0"/>
                </a:moveTo>
                <a:lnTo>
                  <a:pt x="559734" y="0"/>
                </a:lnTo>
                <a:lnTo>
                  <a:pt x="559734" y="559734"/>
                </a:lnTo>
                <a:lnTo>
                  <a:pt x="0" y="5597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029579" y="3987032"/>
            <a:ext cx="994081" cy="90710"/>
          </a:xfrm>
          <a:custGeom>
            <a:avLst/>
            <a:gdLst/>
            <a:ahLst/>
            <a:cxnLst/>
            <a:rect l="l" t="t" r="r" b="b"/>
            <a:pathLst>
              <a:path w="994081" h="90710">
                <a:moveTo>
                  <a:pt x="0" y="0"/>
                </a:moveTo>
                <a:lnTo>
                  <a:pt x="994081" y="0"/>
                </a:lnTo>
                <a:lnTo>
                  <a:pt x="994081" y="90710"/>
                </a:lnTo>
                <a:lnTo>
                  <a:pt x="0" y="907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1466740" y="6169954"/>
            <a:ext cx="6244672" cy="5665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sz="2800" b="1" dirty="0">
                <a:solidFill>
                  <a:srgbClr val="0097B2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Student Name: Parwana </a:t>
            </a:r>
            <a:r>
              <a:rPr lang="en-US" sz="2800" b="1" dirty="0" err="1">
                <a:solidFill>
                  <a:srgbClr val="0097B2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Rezaeie</a:t>
            </a:r>
            <a:endParaRPr lang="en-US" sz="2800" b="1" dirty="0">
              <a:solidFill>
                <a:srgbClr val="0097B2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CDABAE-D396-048E-4353-AD0DA2DB9D56}"/>
              </a:ext>
            </a:extLst>
          </p:cNvPr>
          <p:cNvSpPr txBox="1"/>
          <p:nvPr/>
        </p:nvSpPr>
        <p:spPr>
          <a:xfrm>
            <a:off x="-914400" y="4258143"/>
            <a:ext cx="13437030" cy="1143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Digital Transformation in the Health and Care Professions (BMHP6026)</a:t>
            </a:r>
            <a:b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>
                    <a:lumMod val="20000"/>
                    <a:lumOff val="80000"/>
                  </a:srgbClr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</a:br>
            <a:endParaRPr lang="en-GB" sz="2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AD7AB3A-3488-0B18-8D01-595FA1D96AB4}"/>
              </a:ext>
            </a:extLst>
          </p:cNvPr>
          <p:cNvSpPr txBox="1"/>
          <p:nvPr/>
        </p:nvSpPr>
        <p:spPr>
          <a:xfrm>
            <a:off x="1219200" y="4902211"/>
            <a:ext cx="13437030" cy="5068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Critical Evaluation of Virtual Consultations in UK Health and Social Care  </a:t>
            </a:r>
            <a:endParaRPr lang="en-GB" sz="2000" b="1" dirty="0">
              <a:effectLst/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UWTSD logo | Discover Dylan Thomas">
            <a:extLst>
              <a:ext uri="{FF2B5EF4-FFF2-40B4-BE49-F238E27FC236}">
                <a16:creationId xmlns:a16="http://schemas.microsoft.com/office/drawing/2014/main" id="{13DB739D-FB39-979D-9181-98C88A214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740" y="480165"/>
            <a:ext cx="442912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9F95DF6-2801-0460-ECF5-0E2748A839A4}"/>
              </a:ext>
            </a:extLst>
          </p:cNvPr>
          <p:cNvSpPr txBox="1"/>
          <p:nvPr/>
        </p:nvSpPr>
        <p:spPr>
          <a:xfrm rot="10800000" flipV="1">
            <a:off x="1466740" y="6360064"/>
            <a:ext cx="14161269" cy="1582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b="1" i="0" dirty="0">
              <a:solidFill>
                <a:srgbClr val="1D2125"/>
              </a:solidFill>
              <a:effectLst/>
              <a:latin typeface="-apple-system"/>
            </a:endParaRP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1916557</a:t>
            </a:r>
            <a:endParaRPr lang="en-GB" sz="2800" b="1" i="0" dirty="0">
              <a:solidFill>
                <a:schemeClr val="accent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800" b="1" i="0" dirty="0">
                <a:solidFill>
                  <a:schemeClr val="accent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Lecturer </a:t>
            </a:r>
            <a:r>
              <a:rPr lang="en-GB" sz="2800" b="1" i="0" dirty="0" err="1">
                <a:solidFill>
                  <a:schemeClr val="accent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Name:Laila</a:t>
            </a:r>
            <a:r>
              <a:rPr lang="en-GB" sz="2800" b="1" i="0" dirty="0">
                <a:solidFill>
                  <a:schemeClr val="accent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Surani</a:t>
            </a:r>
            <a:endParaRPr lang="en-GB" sz="2800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/>
          <p:nvPr/>
        </p:nvSpPr>
        <p:spPr>
          <a:xfrm rot="272631">
            <a:off x="507001" y="7466198"/>
            <a:ext cx="2948398" cy="2475732"/>
          </a:xfrm>
          <a:custGeom>
            <a:avLst/>
            <a:gdLst/>
            <a:ahLst/>
            <a:cxnLst/>
            <a:rect l="l" t="t" r="r" b="b"/>
            <a:pathLst>
              <a:path w="3516050" h="3441334">
                <a:moveTo>
                  <a:pt x="0" y="0"/>
                </a:moveTo>
                <a:lnTo>
                  <a:pt x="3516050" y="0"/>
                </a:lnTo>
                <a:lnTo>
                  <a:pt x="3516050" y="3441334"/>
                </a:lnTo>
                <a:lnTo>
                  <a:pt x="0" y="34413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931871" y="914522"/>
            <a:ext cx="2327429" cy="581857"/>
          </a:xfrm>
          <a:custGeom>
            <a:avLst/>
            <a:gdLst/>
            <a:ahLst/>
            <a:cxnLst/>
            <a:rect l="l" t="t" r="r" b="b"/>
            <a:pathLst>
              <a:path w="2327429" h="581857">
                <a:moveTo>
                  <a:pt x="0" y="0"/>
                </a:moveTo>
                <a:lnTo>
                  <a:pt x="2327429" y="0"/>
                </a:lnTo>
                <a:lnTo>
                  <a:pt x="2327429" y="581857"/>
                </a:lnTo>
                <a:lnTo>
                  <a:pt x="0" y="5818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V="1">
            <a:off x="2514600" y="977337"/>
            <a:ext cx="1511272" cy="74511"/>
          </a:xfrm>
          <a:custGeom>
            <a:avLst/>
            <a:gdLst/>
            <a:ahLst/>
            <a:cxnLst/>
            <a:rect l="l" t="t" r="r" b="b"/>
            <a:pathLst>
              <a:path w="703625" h="75640">
                <a:moveTo>
                  <a:pt x="0" y="0"/>
                </a:moveTo>
                <a:lnTo>
                  <a:pt x="703625" y="0"/>
                </a:lnTo>
                <a:lnTo>
                  <a:pt x="703625" y="75639"/>
                </a:lnTo>
                <a:lnTo>
                  <a:pt x="0" y="7563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FA8641-E942-2985-89F8-03457829B295}"/>
              </a:ext>
            </a:extLst>
          </p:cNvPr>
          <p:cNvSpPr txBox="1"/>
          <p:nvPr/>
        </p:nvSpPr>
        <p:spPr>
          <a:xfrm>
            <a:off x="1991193" y="245428"/>
            <a:ext cx="6162808" cy="751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ts val="1600"/>
              </a:spcBef>
              <a:spcAft>
                <a:spcPts val="40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AutoNum type="arabicPeriod"/>
            </a:pPr>
            <a:r>
              <a:rPr lang="en-GB" sz="3200" b="1" kern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Introduction </a:t>
            </a:r>
            <a:endParaRPr lang="en-GB" sz="3200" b="1" kern="0" dirty="0">
              <a:solidFill>
                <a:schemeClr val="tx2"/>
              </a:solidFill>
              <a:effectLst/>
              <a:latin typeface="Calibri Light" panose="020F03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AF86AC5-900A-8C5E-486C-D273A6645BDE}"/>
              </a:ext>
            </a:extLst>
          </p:cNvPr>
          <p:cNvSpPr txBox="1"/>
          <p:nvPr/>
        </p:nvSpPr>
        <p:spPr>
          <a:xfrm>
            <a:off x="1981200" y="1397258"/>
            <a:ext cx="10662834" cy="1235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Virtual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consultations have become a key innovation in healthcare delivery. </a:t>
            </a:r>
          </a:p>
          <a:p>
            <a:pPr>
              <a:lnSpc>
                <a:spcPct val="150000"/>
              </a:lnSpc>
            </a:pPr>
            <a:endParaRPr lang="en-GB" sz="2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9D212D-8E40-2962-916A-6C5EA988D1A8}"/>
              </a:ext>
            </a:extLst>
          </p:cNvPr>
          <p:cNvSpPr txBox="1"/>
          <p:nvPr/>
        </p:nvSpPr>
        <p:spPr>
          <a:xfrm>
            <a:off x="2209800" y="2383292"/>
            <a:ext cx="8915400" cy="5183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Enable remote interactions via telephone and video technologies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(Nuffield Trust, 2021),</a:t>
            </a:r>
            <a:endParaRPr lang="en-GB" sz="28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Expanded rapidly during COVID-19 to maintain service continuity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(Nuffield Trust, 2021),</a:t>
            </a:r>
            <a:endParaRPr lang="en-GB" sz="28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Telehealth usage in the UK rose by up to 400% ,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(NHS England, 2023).</a:t>
            </a:r>
            <a:endParaRPr lang="en-GB" sz="28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Now account for a substantial proportion of GP appointments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(NHS England, 2023).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69D8C51-3417-93E4-C0C0-308029BD40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2115800" y="2781300"/>
            <a:ext cx="365760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1EC40C46-1274-2A61-C2A5-0636CC6DFD89}"/>
              </a:ext>
            </a:extLst>
          </p:cNvPr>
          <p:cNvSpPr txBox="1"/>
          <p:nvPr/>
        </p:nvSpPr>
        <p:spPr>
          <a:xfrm>
            <a:off x="1065551" y="318757"/>
            <a:ext cx="5792503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sz="2400" b="1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Contiute of introduction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3E7C28B-26B8-001C-8721-9886814D9DAB}"/>
              </a:ext>
            </a:extLst>
          </p:cNvPr>
          <p:cNvSpPr txBox="1"/>
          <p:nvPr/>
        </p:nvSpPr>
        <p:spPr>
          <a:xfrm>
            <a:off x="4495800" y="3725633"/>
            <a:ext cx="13165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(Topol, 2019; NHS England, 2019)</a:t>
            </a: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609DD17-9303-9B16-623C-104479E1F01A}"/>
              </a:ext>
            </a:extLst>
          </p:cNvPr>
          <p:cNvSpPr txBox="1"/>
          <p:nvPr/>
        </p:nvSpPr>
        <p:spPr>
          <a:xfrm>
            <a:off x="982030" y="1333500"/>
            <a:ext cx="8229600" cy="7779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Raises concerns around care quality, equity, and professional standards,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 NHS England (2023) and Nuffield Trust (2021)</a:t>
            </a:r>
            <a:endParaRPr lang="en-GB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May not benefit all patients equally, particularly those at risk of digital exclusion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report critically evaluates virtual consultations</a:t>
            </a:r>
          </a:p>
          <a:p>
            <a:pPr algn="l">
              <a:lnSpc>
                <a:spcPct val="150000"/>
              </a:lnSpc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 UK health and social care, focusing on: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Workforce transformation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Service delivery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Patient experience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Community implications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(Greenhalgh et al., 2020; Shaw et al., 2018)</a:t>
            </a:r>
            <a:endParaRPr lang="en-GB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Digital innovation is not inherently beneficial  outcomes depend on context, implementation, and inclusivity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E1E64A0-4802-94B0-CF3F-4A8F1B8806F1}"/>
              </a:ext>
            </a:extLst>
          </p:cNvPr>
          <p:cNvSpPr txBox="1"/>
          <p:nvPr/>
        </p:nvSpPr>
        <p:spPr>
          <a:xfrm>
            <a:off x="1103513" y="9105900"/>
            <a:ext cx="13165810" cy="456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(Greenhalgh et al., 2020; Shaw et al., 2018)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41E77D7-DE06-EF3A-327C-4399B63AE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1723" y="209145"/>
            <a:ext cx="7315200" cy="4334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F6895E4-DC15-0904-18E3-E7FED1CA3520}"/>
              </a:ext>
            </a:extLst>
          </p:cNvPr>
          <p:cNvSpPr txBox="1"/>
          <p:nvPr/>
        </p:nvSpPr>
        <p:spPr>
          <a:xfrm>
            <a:off x="11506200" y="4544078"/>
            <a:ext cx="6582905" cy="569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GB" sz="1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Growth of virtual consultations in the UK (illustrative). Source: Adapted from NHS England (2023) and Nuffield Trust (2021)</a:t>
            </a:r>
            <a:endParaRPr lang="en-GB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51854" y="2453421"/>
            <a:ext cx="426779" cy="426779"/>
          </a:xfrm>
          <a:custGeom>
            <a:avLst/>
            <a:gdLst/>
            <a:ahLst/>
            <a:cxnLst/>
            <a:rect l="l" t="t" r="r" b="b"/>
            <a:pathLst>
              <a:path w="426779" h="426779">
                <a:moveTo>
                  <a:pt x="0" y="0"/>
                </a:moveTo>
                <a:lnTo>
                  <a:pt x="426779" y="0"/>
                </a:lnTo>
                <a:lnTo>
                  <a:pt x="426779" y="426779"/>
                </a:lnTo>
                <a:lnTo>
                  <a:pt x="0" y="4267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004500" y="4205966"/>
            <a:ext cx="426779" cy="426779"/>
          </a:xfrm>
          <a:custGeom>
            <a:avLst/>
            <a:gdLst/>
            <a:ahLst/>
            <a:cxnLst/>
            <a:rect l="l" t="t" r="r" b="b"/>
            <a:pathLst>
              <a:path w="426779" h="426779">
                <a:moveTo>
                  <a:pt x="0" y="0"/>
                </a:moveTo>
                <a:lnTo>
                  <a:pt x="426779" y="0"/>
                </a:lnTo>
                <a:lnTo>
                  <a:pt x="426779" y="426779"/>
                </a:lnTo>
                <a:lnTo>
                  <a:pt x="0" y="4267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6863032" y="4096569"/>
            <a:ext cx="4058070" cy="4058070"/>
          </a:xfrm>
          <a:custGeom>
            <a:avLst/>
            <a:gdLst/>
            <a:ahLst/>
            <a:cxnLst/>
            <a:rect l="l" t="t" r="r" b="b"/>
            <a:pathLst>
              <a:path w="4058070" h="4058070">
                <a:moveTo>
                  <a:pt x="0" y="0"/>
                </a:moveTo>
                <a:lnTo>
                  <a:pt x="4058070" y="0"/>
                </a:lnTo>
                <a:lnTo>
                  <a:pt x="4058070" y="4058070"/>
                </a:lnTo>
                <a:lnTo>
                  <a:pt x="0" y="40580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5949401" y="184874"/>
            <a:ext cx="2338599" cy="3113075"/>
          </a:xfrm>
          <a:custGeom>
            <a:avLst/>
            <a:gdLst/>
            <a:ahLst/>
            <a:cxnLst/>
            <a:rect l="l" t="t" r="r" b="b"/>
            <a:pathLst>
              <a:path w="6505613" h="4114800">
                <a:moveTo>
                  <a:pt x="0" y="0"/>
                </a:moveTo>
                <a:lnTo>
                  <a:pt x="6505613" y="0"/>
                </a:lnTo>
                <a:lnTo>
                  <a:pt x="650561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DD9042-54A7-8BC0-EEFA-40401361DBAF}"/>
              </a:ext>
            </a:extLst>
          </p:cNvPr>
          <p:cNvSpPr txBox="1"/>
          <p:nvPr/>
        </p:nvSpPr>
        <p:spPr>
          <a:xfrm>
            <a:off x="1431279" y="697286"/>
            <a:ext cx="115349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spcBef>
                <a:spcPts val="1600"/>
              </a:spcBef>
              <a:spcAft>
                <a:spcPts val="400"/>
              </a:spcAft>
              <a:buClr>
                <a:srgbClr val="000000"/>
              </a:buClr>
              <a:buSzPts val="1400"/>
            </a:pPr>
            <a:r>
              <a:rPr lang="en-GB" sz="2800" b="1" kern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 Impact of Virtual Consultation on Work Force: </a:t>
            </a:r>
            <a:endParaRPr lang="en-GB" sz="2800" b="1" kern="0" dirty="0">
              <a:solidFill>
                <a:schemeClr val="tx2"/>
              </a:solidFill>
              <a:effectLst/>
              <a:latin typeface="Calibri Light" panose="020F03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961F613E-B0B6-D812-A702-713B5E3B7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077" y="1741412"/>
            <a:ext cx="12779416" cy="7848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Virtual consultations have significantly transformed workforce roles in health and social care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Workforce Benefits: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Requires professionals to develop digital literacy, remote assessment, and verbal communication skills 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Enables flexible working, better scheduling, and more efficient use of clinical resources 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Highly effective for routine and follow-up consultations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(NHS England, 2019; Topol, 2019; Shaw et al., 2018). 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Workforce Challenges: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Combines clinical and technical responsibilities, increasing workload and risk of burnout 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Digital transformation may redistribute rather than reduce workload, raising sustainability concerns 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Disparities in digital competence require ongoing training and professional development 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Absence of physical examination increases diagnostic uncertainty in complex or high-risk cases 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Reduced in-person interaction may affect professional identity, communication quality, and clinical judgement</a:t>
            </a: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(Greenhalgh et al., 2020).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Key Takeaway: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Successful implementation depends on adequate training, organizational support, clear clinical guidelines, and balanced integration with in-person care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(Kruse et al., 2017).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Freeform 4">
            <a:extLst>
              <a:ext uri="{FF2B5EF4-FFF2-40B4-BE49-F238E27FC236}">
                <a16:creationId xmlns:a16="http://schemas.microsoft.com/office/drawing/2014/main" id="{67B41CF0-43A8-CE11-4220-687C3B9F74BC}"/>
              </a:ext>
            </a:extLst>
          </p:cNvPr>
          <p:cNvSpPr/>
          <p:nvPr/>
        </p:nvSpPr>
        <p:spPr>
          <a:xfrm>
            <a:off x="1079298" y="7434914"/>
            <a:ext cx="426779" cy="426779"/>
          </a:xfrm>
          <a:custGeom>
            <a:avLst/>
            <a:gdLst/>
            <a:ahLst/>
            <a:cxnLst/>
            <a:rect l="l" t="t" r="r" b="b"/>
            <a:pathLst>
              <a:path w="426779" h="426779">
                <a:moveTo>
                  <a:pt x="0" y="0"/>
                </a:moveTo>
                <a:lnTo>
                  <a:pt x="426779" y="0"/>
                </a:lnTo>
                <a:lnTo>
                  <a:pt x="426779" y="426779"/>
                </a:lnTo>
                <a:lnTo>
                  <a:pt x="0" y="4267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 rot="-3600000">
            <a:off x="13584996" y="2548500"/>
            <a:ext cx="2848635" cy="4341179"/>
            <a:chOff x="733726" y="1302832"/>
            <a:chExt cx="126606" cy="330949"/>
          </a:xfrm>
        </p:grpSpPr>
        <p:sp>
          <p:nvSpPr>
            <p:cNvPr id="4" name="Freeform 4"/>
            <p:cNvSpPr/>
            <p:nvPr/>
          </p:nvSpPr>
          <p:spPr>
            <a:xfrm rot="3602673">
              <a:off x="631554" y="1405004"/>
              <a:ext cx="330949" cy="126606"/>
            </a:xfrm>
            <a:custGeom>
              <a:avLst/>
              <a:gdLst/>
              <a:ahLst/>
              <a:cxnLst/>
              <a:rect l="l" t="t" r="r" b="b"/>
              <a:pathLst>
                <a:path w="697026" h="623818">
                  <a:moveTo>
                    <a:pt x="82550" y="1"/>
                  </a:moveTo>
                  <a:lnTo>
                    <a:pt x="613805" y="1953"/>
                  </a:lnTo>
                  <a:cubicBezTo>
                    <a:pt x="643580" y="2062"/>
                    <a:pt x="671045" y="18014"/>
                    <a:pt x="685896" y="43821"/>
                  </a:cubicBezTo>
                  <a:cubicBezTo>
                    <a:pt x="700746" y="69629"/>
                    <a:pt x="700735" y="101390"/>
                    <a:pt x="685868" y="127188"/>
                  </a:cubicBezTo>
                  <a:lnTo>
                    <a:pt x="423754" y="581997"/>
                  </a:lnTo>
                  <a:cubicBezTo>
                    <a:pt x="408887" y="607795"/>
                    <a:pt x="381411" y="623728"/>
                    <a:pt x="351636" y="623817"/>
                  </a:cubicBezTo>
                  <a:cubicBezTo>
                    <a:pt x="321861" y="623907"/>
                    <a:pt x="294289" y="608139"/>
                    <a:pt x="279267" y="582431"/>
                  </a:cubicBezTo>
                  <a:lnTo>
                    <a:pt x="11235" y="123743"/>
                  </a:lnTo>
                  <a:cubicBezTo>
                    <a:pt x="-3656" y="98260"/>
                    <a:pt x="-3751" y="66752"/>
                    <a:pt x="10987" y="41179"/>
                  </a:cubicBezTo>
                  <a:cubicBezTo>
                    <a:pt x="25725" y="15607"/>
                    <a:pt x="53035" y="-108"/>
                    <a:pt x="82550" y="1"/>
                  </a:cubicBezTo>
                  <a:close/>
                </a:path>
              </a:pathLst>
            </a:custGeom>
            <a:blipFill>
              <a:blip r:embed="rId2"/>
              <a:stretch>
                <a:fillRect l="-91251" t="-35113" r="-8710" b="-1397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EFCB3A84-6749-2746-B439-5BF5F4C03A07}"/>
              </a:ext>
            </a:extLst>
          </p:cNvPr>
          <p:cNvSpPr txBox="1"/>
          <p:nvPr/>
        </p:nvSpPr>
        <p:spPr>
          <a:xfrm>
            <a:off x="686742" y="235976"/>
            <a:ext cx="13912850" cy="669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Bef>
                <a:spcPts val="1600"/>
              </a:spcBef>
              <a:spcAft>
                <a:spcPts val="400"/>
              </a:spcAft>
              <a:buClr>
                <a:srgbClr val="000000"/>
              </a:buClr>
              <a:buSzPts val="1400"/>
            </a:pPr>
            <a:r>
              <a:rPr lang="en-GB" sz="2800" b="1" kern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Impact On Service Delivery </a:t>
            </a:r>
            <a:endParaRPr lang="en-GB" sz="2800" b="1" kern="0" dirty="0">
              <a:solidFill>
                <a:schemeClr val="tx2"/>
              </a:solidFill>
              <a:effectLst/>
              <a:latin typeface="Calibri Light" panose="020F03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Rectangle 1">
            <a:extLst>
              <a:ext uri="{FF2B5EF4-FFF2-40B4-BE49-F238E27FC236}">
                <a16:creationId xmlns:a16="http://schemas.microsoft.com/office/drawing/2014/main" id="{5CCA9B23-96AA-148F-CAAD-08CD99642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742" y="1327070"/>
            <a:ext cx="15817850" cy="7632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Virtual consultations have reshaped how health and social care services are accessed, coordinated, and    experienced, moving away from traditional face-to-face models 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 sz="2800" dirty="0"/>
              <a:t>Reduces travel burden and improves access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Support flexible scheduling and more efficient resource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, (Greenhalgh et al., 2020).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Aid patients with mobility, geographical, or accessibility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(NHS England,2023),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Help prevent infection by reducing unnecessary physical contact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(NHS England,2023), 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Unsuitable for clinical scenarios requiring physical examination or complex assessment 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Technological dependencies (connectivity failures, platform issues) risk service reliability 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en-US" sz="2400" dirty="0">
                <a:latin typeface="Arial" panose="020B0604020202020204" pitchFamily="34" charset="0"/>
              </a:rPr>
              <a:t>(WHO, 2010)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Digital exclusion may create unequal access, raising fairness concerns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Excessive reliance on remote models risks fragmenting care if not integrated within broader service frameworks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(Greenhalgh et al., 2020; NHS England, 2023).</a:t>
            </a:r>
          </a:p>
          <a:p>
            <a:pPr marL="457200" marR="0" lvl="0" indent="-45720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7"/>
          <p:cNvGrpSpPr/>
          <p:nvPr/>
        </p:nvGrpSpPr>
        <p:grpSpPr>
          <a:xfrm rot="-10800000">
            <a:off x="11201399" y="190512"/>
            <a:ext cx="6984278" cy="4952988"/>
            <a:chOff x="77347" y="162820"/>
            <a:chExt cx="720582" cy="374652"/>
          </a:xfrm>
        </p:grpSpPr>
        <p:sp>
          <p:nvSpPr>
            <p:cNvPr id="8" name="Freeform 8"/>
            <p:cNvSpPr/>
            <p:nvPr/>
          </p:nvSpPr>
          <p:spPr>
            <a:xfrm rot="10800000">
              <a:off x="77347" y="162820"/>
              <a:ext cx="720582" cy="374652"/>
            </a:xfrm>
            <a:custGeom>
              <a:avLst/>
              <a:gdLst/>
              <a:ahLst/>
              <a:cxnLst/>
              <a:rect l="l" t="t" r="r" b="b"/>
              <a:pathLst>
                <a:path w="720582" h="467400">
                  <a:moveTo>
                    <a:pt x="267208" y="423156"/>
                  </a:moveTo>
                  <a:lnTo>
                    <a:pt x="15735" y="114317"/>
                  </a:lnTo>
                  <a:cubicBezTo>
                    <a:pt x="-1341" y="93344"/>
                    <a:pt x="-4824" y="64417"/>
                    <a:pt x="6786" y="39991"/>
                  </a:cubicBezTo>
                  <a:cubicBezTo>
                    <a:pt x="18396" y="15564"/>
                    <a:pt x="43027" y="0"/>
                    <a:pt x="70073" y="0"/>
                  </a:cubicBezTo>
                  <a:lnTo>
                    <a:pt x="650509" y="0"/>
                  </a:lnTo>
                  <a:cubicBezTo>
                    <a:pt x="677554" y="0"/>
                    <a:pt x="702185" y="15564"/>
                    <a:pt x="713795" y="39991"/>
                  </a:cubicBezTo>
                  <a:cubicBezTo>
                    <a:pt x="725406" y="64417"/>
                    <a:pt x="721923" y="93344"/>
                    <a:pt x="704846" y="114317"/>
                  </a:cubicBezTo>
                  <a:lnTo>
                    <a:pt x="453373" y="423156"/>
                  </a:lnTo>
                  <a:cubicBezTo>
                    <a:pt x="430578" y="451152"/>
                    <a:pt x="396393" y="467401"/>
                    <a:pt x="360291" y="467401"/>
                  </a:cubicBezTo>
                  <a:cubicBezTo>
                    <a:pt x="324189" y="467401"/>
                    <a:pt x="290004" y="451152"/>
                    <a:pt x="267208" y="423156"/>
                  </a:cubicBezTo>
                  <a:close/>
                </a:path>
              </a:pathLst>
            </a:custGeom>
            <a:blipFill>
              <a:blip r:embed="rId2"/>
              <a:stretch>
                <a:fillRect l="-10733" t="-27291" r="-34825" b="-2221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Freeform 11"/>
          <p:cNvSpPr/>
          <p:nvPr/>
        </p:nvSpPr>
        <p:spPr>
          <a:xfrm rot="2700000">
            <a:off x="478364" y="7885972"/>
            <a:ext cx="1710272" cy="2061437"/>
          </a:xfrm>
          <a:custGeom>
            <a:avLst/>
            <a:gdLst/>
            <a:ahLst/>
            <a:cxnLst/>
            <a:rect l="l" t="t" r="r" b="b"/>
            <a:pathLst>
              <a:path w="4078795" h="4114800">
                <a:moveTo>
                  <a:pt x="0" y="0"/>
                </a:moveTo>
                <a:lnTo>
                  <a:pt x="4078796" y="0"/>
                </a:lnTo>
                <a:lnTo>
                  <a:pt x="40787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54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rnd">
            <a:noFill/>
            <a:prstDash val="solid"/>
            <a:round/>
          </a:ln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17463318" y="9245507"/>
            <a:ext cx="2002270" cy="2082986"/>
          </a:xfrm>
          <a:custGeom>
            <a:avLst/>
            <a:gdLst/>
            <a:ahLst/>
            <a:cxnLst/>
            <a:rect l="l" t="t" r="r" b="b"/>
            <a:pathLst>
              <a:path w="2002270" h="2082986">
                <a:moveTo>
                  <a:pt x="0" y="0"/>
                </a:moveTo>
                <a:lnTo>
                  <a:pt x="2002270" y="0"/>
                </a:lnTo>
                <a:lnTo>
                  <a:pt x="2002270" y="2082986"/>
                </a:lnTo>
                <a:lnTo>
                  <a:pt x="0" y="20829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A102259-7C29-5B11-EA2C-9E03DC141012}"/>
              </a:ext>
            </a:extLst>
          </p:cNvPr>
          <p:cNvSpPr txBox="1"/>
          <p:nvPr/>
        </p:nvSpPr>
        <p:spPr>
          <a:xfrm>
            <a:off x="1600200" y="821340"/>
            <a:ext cx="8311061" cy="5102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Key Takeaway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Virtual consultations can enhance efficiency, accessibility, and flexibility, but effectiveness depends on proper clinical application, technological infrastructure, and strategies to address inequities (NHS England, 2023).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innovation must be supported by inclusivity and clinical appropriateness to ensure equitable, holistic care 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en-US" sz="2400" dirty="0">
                <a:latin typeface="Arial" panose="020B0604020202020204" pitchFamily="34" charset="0"/>
              </a:rPr>
              <a:t>(NHS, 2019) .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16267" y="447567"/>
            <a:ext cx="2255465" cy="1857940"/>
          </a:xfrm>
          <a:custGeom>
            <a:avLst/>
            <a:gdLst/>
            <a:ahLst/>
            <a:cxnLst/>
            <a:rect l="l" t="t" r="r" b="b"/>
            <a:pathLst>
              <a:path w="2255465" h="1857940">
                <a:moveTo>
                  <a:pt x="0" y="0"/>
                </a:moveTo>
                <a:lnTo>
                  <a:pt x="2255466" y="0"/>
                </a:lnTo>
                <a:lnTo>
                  <a:pt x="2255466" y="1857940"/>
                </a:lnTo>
                <a:lnTo>
                  <a:pt x="0" y="185794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544DAD1-7662-EC4F-B024-156920271F50}"/>
              </a:ext>
            </a:extLst>
          </p:cNvPr>
          <p:cNvSpPr txBox="1"/>
          <p:nvPr/>
        </p:nvSpPr>
        <p:spPr>
          <a:xfrm>
            <a:off x="1371600" y="218586"/>
            <a:ext cx="14630400" cy="669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Bef>
                <a:spcPts val="1600"/>
              </a:spcBef>
              <a:spcAft>
                <a:spcPts val="400"/>
              </a:spcAft>
              <a:buClr>
                <a:srgbClr val="000000"/>
              </a:buClr>
              <a:buSzPts val="1400"/>
            </a:pPr>
            <a:r>
              <a:rPr lang="en-GB" sz="2800" b="1" kern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Impact On Patients</a:t>
            </a:r>
            <a:r>
              <a:rPr lang="en-GB" sz="2800" b="1" kern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800" b="1" kern="0" dirty="0">
              <a:solidFill>
                <a:schemeClr val="tx2"/>
              </a:solidFill>
              <a:effectLst/>
              <a:latin typeface="Calibri Light" panose="020F03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4D95D89-393D-9FEC-3A97-01CFE161D6AD}"/>
              </a:ext>
            </a:extLst>
          </p:cNvPr>
          <p:cNvSpPr txBox="1"/>
          <p:nvPr/>
        </p:nvSpPr>
        <p:spPr>
          <a:xfrm>
            <a:off x="1356830" y="1091668"/>
            <a:ext cx="1525477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From a patient perspective, virtual consultations offer notable benefits but also raise significant concerns.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69AA328-5409-DB20-7D37-3DE8B9A1E6BC}"/>
              </a:ext>
            </a:extLst>
          </p:cNvPr>
          <p:cNvSpPr txBox="1"/>
          <p:nvPr/>
        </p:nvSpPr>
        <p:spPr>
          <a:xfrm>
            <a:off x="1371600" y="1680496"/>
            <a:ext cx="15330970" cy="2239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Increased convenience, flexibility, and accessibility — patients can access care from home, reducing travel time and stress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Particularly beneficial for individuals with mobility issues or those in remote areas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(NHS England, 2023). 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AC1564-E44D-798B-C6CD-CB5480AEF703}"/>
              </a:ext>
            </a:extLst>
          </p:cNvPr>
          <p:cNvSpPr txBox="1"/>
          <p:nvPr/>
        </p:nvSpPr>
        <p:spPr>
          <a:xfrm>
            <a:off x="1325832" y="3196955"/>
            <a:ext cx="16047767" cy="5563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None/>
            </a:pPr>
            <a:endParaRPr lang="en-GB" sz="2400" b="1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May lack the personal connection of traditional settings, limiting trust and therapeutic relationships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Privacy, confidentiality, and technical reliability issues can reduce patient confidence and disrupt consultations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(NHS England, 2023). </a:t>
            </a:r>
            <a:endParaRPr lang="en-GB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Digital exclusion limits access for those with low digital literacy or restricted technology access 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Over 40% of adults aged 75+ do not use the internet, making them less likely to access digital services,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(NHS England, 2021). </a:t>
            </a:r>
            <a:endParaRPr lang="en-GB" sz="2400" b="1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Patient experiences remain variable, shaped by personal preferences, clinical context, and technical capacity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Virtual consultations can widen existing health inequalities if digital exclusion is not actively addressed, (Greenhalgh et al., 2020).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16564358" y="8381976"/>
            <a:ext cx="1402227" cy="1689431"/>
          </a:xfrm>
          <a:custGeom>
            <a:avLst/>
            <a:gdLst/>
            <a:ahLst/>
            <a:cxnLst/>
            <a:rect l="l" t="t" r="r" b="b"/>
            <a:pathLst>
              <a:path w="1402227" h="1689431">
                <a:moveTo>
                  <a:pt x="0" y="0"/>
                </a:moveTo>
                <a:lnTo>
                  <a:pt x="1402227" y="0"/>
                </a:lnTo>
                <a:lnTo>
                  <a:pt x="1402227" y="1689431"/>
                </a:lnTo>
                <a:lnTo>
                  <a:pt x="0" y="168943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6665732" y="9226692"/>
            <a:ext cx="599740" cy="337354"/>
          </a:xfrm>
          <a:custGeom>
            <a:avLst/>
            <a:gdLst/>
            <a:ahLst/>
            <a:cxnLst/>
            <a:rect l="l" t="t" r="r" b="b"/>
            <a:pathLst>
              <a:path w="599740" h="337354">
                <a:moveTo>
                  <a:pt x="0" y="0"/>
                </a:moveTo>
                <a:lnTo>
                  <a:pt x="599740" y="0"/>
                </a:lnTo>
                <a:lnTo>
                  <a:pt x="599740" y="337354"/>
                </a:lnTo>
                <a:lnTo>
                  <a:pt x="0" y="3373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97210FA-D490-A93F-D9AC-359F522C9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542" y="1257301"/>
            <a:ext cx="9067800" cy="7125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B1DC3A5-3EF5-3F38-52F2-2F9CE8737863}"/>
              </a:ext>
            </a:extLst>
          </p:cNvPr>
          <p:cNvSpPr txBox="1"/>
          <p:nvPr/>
        </p:nvSpPr>
        <p:spPr>
          <a:xfrm>
            <a:off x="6588717" y="8273408"/>
            <a:ext cx="14165450" cy="314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600"/>
              </a:spcBef>
              <a:spcAft>
                <a:spcPts val="400"/>
              </a:spcAft>
              <a:buNone/>
            </a:pPr>
            <a:r>
              <a:rPr lang="en-GB" sz="11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Use of digital technology by age group in the UK (illustrative). Source: Adapted from NHS England (2023) and Nuffield Trust (2021</a:t>
            </a:r>
            <a:r>
              <a:rPr lang="en-GB" sz="800" b="1" kern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).</a:t>
            </a:r>
            <a:endParaRPr lang="en-GB" sz="2000" b="1" kern="0" dirty="0">
              <a:solidFill>
                <a:srgbClr val="2E74B5"/>
              </a:solidFill>
              <a:effectLst/>
              <a:latin typeface="Calibri Light" panose="020F03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98E17FE-7B53-D78D-B140-1327B00C65B5}"/>
              </a:ext>
            </a:extLst>
          </p:cNvPr>
          <p:cNvSpPr txBox="1"/>
          <p:nvPr/>
        </p:nvSpPr>
        <p:spPr>
          <a:xfrm>
            <a:off x="838200" y="715898"/>
            <a:ext cx="8542610" cy="7225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Digital Exclusion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Inequality 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Younger individuals show significantly higher digital engagement than older adults (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Greenhalgh et al., 2020</a:t>
            </a:r>
            <a:endParaRPr lang="en-GB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Adults aged 75+ have the lowest levels of technology use, increasing their risk of exclusion from digital healthcare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Virtual consultations may enhance accessibility for some while deepening health disparities for others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Digital healthcare risks reproducing existing social inequalities, particularly for older and digitally excluded populations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(Nuffield Trust, 2021) </a:t>
            </a:r>
            <a:endParaRPr lang="en-GB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Inclusive, patient-centred approaches are essential to address this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,(NHS England, 2023).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5316201" y="7124701"/>
            <a:ext cx="2971799" cy="2996033"/>
            <a:chOff x="-211970" y="900182"/>
            <a:chExt cx="701422" cy="541108"/>
          </a:xfrm>
        </p:grpSpPr>
        <p:sp>
          <p:nvSpPr>
            <p:cNvPr id="4" name="Freeform 4"/>
            <p:cNvSpPr/>
            <p:nvPr/>
          </p:nvSpPr>
          <p:spPr>
            <a:xfrm>
              <a:off x="-211970" y="900182"/>
              <a:ext cx="701422" cy="541108"/>
            </a:xfrm>
            <a:custGeom>
              <a:avLst/>
              <a:gdLst/>
              <a:ahLst/>
              <a:cxnLst/>
              <a:rect l="l" t="t" r="r" b="b"/>
              <a:pathLst>
                <a:path w="701422" h="541108">
                  <a:moveTo>
                    <a:pt x="417198" y="35420"/>
                  </a:moveTo>
                  <a:lnTo>
                    <a:pt x="690624" y="442195"/>
                  </a:lnTo>
                  <a:cubicBezTo>
                    <a:pt x="703711" y="461664"/>
                    <a:pt x="704996" y="486763"/>
                    <a:pt x="693966" y="507468"/>
                  </a:cubicBezTo>
                  <a:cubicBezTo>
                    <a:pt x="682936" y="528172"/>
                    <a:pt x="661388" y="541108"/>
                    <a:pt x="637929" y="541108"/>
                  </a:cubicBezTo>
                  <a:lnTo>
                    <a:pt x="63493" y="541108"/>
                  </a:lnTo>
                  <a:cubicBezTo>
                    <a:pt x="40034" y="541108"/>
                    <a:pt x="18486" y="528172"/>
                    <a:pt x="7456" y="507468"/>
                  </a:cubicBezTo>
                  <a:cubicBezTo>
                    <a:pt x="-3574" y="486763"/>
                    <a:pt x="-2289" y="461664"/>
                    <a:pt x="10798" y="442195"/>
                  </a:cubicBezTo>
                  <a:lnTo>
                    <a:pt x="284224" y="35420"/>
                  </a:lnTo>
                  <a:cubicBezTo>
                    <a:pt x="299106" y="13280"/>
                    <a:pt x="324033" y="0"/>
                    <a:pt x="350711" y="0"/>
                  </a:cubicBezTo>
                  <a:cubicBezTo>
                    <a:pt x="377389" y="0"/>
                    <a:pt x="402316" y="13280"/>
                    <a:pt x="417198" y="35420"/>
                  </a:cubicBezTo>
                  <a:close/>
                </a:path>
              </a:pathLst>
            </a:custGeom>
            <a:blipFill>
              <a:blip r:embed="rId2"/>
              <a:stretch>
                <a:fillRect l="-7894" r="-789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Freeform 6"/>
          <p:cNvSpPr/>
          <p:nvPr/>
        </p:nvSpPr>
        <p:spPr>
          <a:xfrm>
            <a:off x="15773400" y="166266"/>
            <a:ext cx="2385619" cy="1929234"/>
          </a:xfrm>
          <a:custGeom>
            <a:avLst/>
            <a:gdLst/>
            <a:ahLst/>
            <a:cxnLst/>
            <a:rect l="l" t="t" r="r" b="b"/>
            <a:pathLst>
              <a:path w="1505863" h="1933692">
                <a:moveTo>
                  <a:pt x="0" y="0"/>
                </a:moveTo>
                <a:lnTo>
                  <a:pt x="1505863" y="0"/>
                </a:lnTo>
                <a:lnTo>
                  <a:pt x="1505863" y="1933692"/>
                </a:lnTo>
                <a:lnTo>
                  <a:pt x="0" y="19336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634844" y="591304"/>
            <a:ext cx="6096468" cy="5665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1" dirty="0">
                <a:solidFill>
                  <a:schemeClr val="tx2"/>
                </a:solidFill>
                <a:latin typeface="Arial" panose="020B0604020202020204" pitchFamily="34" charset="0"/>
                <a:ea typeface="Poppins Bold"/>
                <a:cs typeface="Arial" panose="020B0604020202020204" pitchFamily="34" charset="0"/>
                <a:sym typeface="Poppins Bold"/>
              </a:rPr>
              <a:t>Impact in community 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3DF22CDE-7506-0FF3-1E97-B5D39DD0CF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0213" y="822929"/>
            <a:ext cx="11507567" cy="8032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Improves healthcare reach for rural and remote populations, reducing travel burdens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Reduces logistical challenges for informal carers and family members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Multi-participant platforms can involve families in care discussions, strengthening collaborative decision-making ,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(NHS England, 2023).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Digital exclusion disproportionately affects older adults, disadvantaged, and marginalized groups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May reduce social interaction and community-based relationship-building if not balanced with face-to-face services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(WHO, 2021; NHS England, 2023). 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Unequal access to devices, internet, and digital literacy risks reinforcing existing health disparities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Community-level benefits depend on fair digital infrastructure, inclusive service design, and strategies to address digital inequalities ,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(Greenhalgh et al., 2020) 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098474" y="843741"/>
            <a:ext cx="1887592" cy="993345"/>
          </a:xfrm>
          <a:custGeom>
            <a:avLst/>
            <a:gdLst/>
            <a:ahLst/>
            <a:cxnLst/>
            <a:rect l="l" t="t" r="r" b="b"/>
            <a:pathLst>
              <a:path w="1887592" h="993345">
                <a:moveTo>
                  <a:pt x="0" y="0"/>
                </a:moveTo>
                <a:lnTo>
                  <a:pt x="1887593" y="0"/>
                </a:lnTo>
                <a:lnTo>
                  <a:pt x="1887593" y="993345"/>
                </a:lnTo>
                <a:lnTo>
                  <a:pt x="0" y="9933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 rot="3494860">
            <a:off x="14458087" y="6554943"/>
            <a:ext cx="3342668" cy="3491635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 rot="-3458149">
              <a:off x="-60708" y="-60708"/>
              <a:ext cx="934216" cy="934216"/>
            </a:xfrm>
            <a:custGeom>
              <a:avLst/>
              <a:gdLst/>
              <a:ahLst/>
              <a:cxnLst/>
              <a:rect l="l" t="t" r="r" b="b"/>
              <a:pathLst>
                <a:path w="934216" h="934216">
                  <a:moveTo>
                    <a:pt x="724897" y="114678"/>
                  </a:moveTo>
                  <a:lnTo>
                    <a:pt x="895861" y="384447"/>
                  </a:lnTo>
                  <a:cubicBezTo>
                    <a:pt x="968798" y="499536"/>
                    <a:pt x="934627" y="651960"/>
                    <a:pt x="819538" y="724897"/>
                  </a:cubicBezTo>
                  <a:lnTo>
                    <a:pt x="549769" y="895861"/>
                  </a:lnTo>
                  <a:cubicBezTo>
                    <a:pt x="434680" y="968798"/>
                    <a:pt x="282256" y="934627"/>
                    <a:pt x="209319" y="819538"/>
                  </a:cubicBezTo>
                  <a:lnTo>
                    <a:pt x="38355" y="549769"/>
                  </a:lnTo>
                  <a:cubicBezTo>
                    <a:pt x="-34582" y="434680"/>
                    <a:pt x="-411" y="282256"/>
                    <a:pt x="114678" y="209319"/>
                  </a:cubicBezTo>
                  <a:lnTo>
                    <a:pt x="384447" y="38355"/>
                  </a:lnTo>
                  <a:cubicBezTo>
                    <a:pt x="499536" y="-34582"/>
                    <a:pt x="651960" y="-411"/>
                    <a:pt x="724897" y="114678"/>
                  </a:cubicBezTo>
                  <a:close/>
                </a:path>
              </a:pathLst>
            </a:custGeom>
            <a:blipFill>
              <a:blip r:embed="rId3"/>
              <a:stretch>
                <a:fillRect l="-40102" t="-10030" r="-40102" b="-100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Freeform 6"/>
          <p:cNvSpPr/>
          <p:nvPr/>
        </p:nvSpPr>
        <p:spPr>
          <a:xfrm rot="3436967">
            <a:off x="-5140267" y="-2273907"/>
            <a:ext cx="6330462" cy="4114800"/>
          </a:xfrm>
          <a:custGeom>
            <a:avLst/>
            <a:gdLst/>
            <a:ahLst/>
            <a:cxnLst/>
            <a:rect l="l" t="t" r="r" b="b"/>
            <a:pathLst>
              <a:path w="6330462" h="4114800">
                <a:moveTo>
                  <a:pt x="0" y="0"/>
                </a:moveTo>
                <a:lnTo>
                  <a:pt x="6330461" y="0"/>
                </a:lnTo>
                <a:lnTo>
                  <a:pt x="633046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54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rnd">
            <a:noFill/>
            <a:prstDash val="solid"/>
            <a:round/>
          </a:ln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134870" y="8594561"/>
            <a:ext cx="663739" cy="663739"/>
          </a:xfrm>
          <a:custGeom>
            <a:avLst/>
            <a:gdLst/>
            <a:ahLst/>
            <a:cxnLst/>
            <a:rect l="l" t="t" r="r" b="b"/>
            <a:pathLst>
              <a:path w="663739" h="663739">
                <a:moveTo>
                  <a:pt x="0" y="0"/>
                </a:moveTo>
                <a:lnTo>
                  <a:pt x="663738" y="0"/>
                </a:lnTo>
                <a:lnTo>
                  <a:pt x="663738" y="663739"/>
                </a:lnTo>
                <a:lnTo>
                  <a:pt x="0" y="66373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376372-BB11-A105-0680-2ED325F84101}"/>
              </a:ext>
            </a:extLst>
          </p:cNvPr>
          <p:cNvSpPr txBox="1"/>
          <p:nvPr/>
        </p:nvSpPr>
        <p:spPr>
          <a:xfrm>
            <a:off x="1466739" y="852860"/>
            <a:ext cx="134370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 of Virtual Consultations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A3F0F5-A6A5-7F9E-803E-35FC4D2228E7}"/>
              </a:ext>
            </a:extLst>
          </p:cNvPr>
          <p:cNvSpPr txBox="1"/>
          <p:nvPr/>
        </p:nvSpPr>
        <p:spPr>
          <a:xfrm>
            <a:off x="1975763" y="1615564"/>
            <a:ext cx="134370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exclusion and inequality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389645-0393-C2F8-ED4F-022777D8E4A3}"/>
              </a:ext>
            </a:extLst>
          </p:cNvPr>
          <p:cNvSpPr txBox="1"/>
          <p:nvPr/>
        </p:nvSpPr>
        <p:spPr>
          <a:xfrm>
            <a:off x="1871113" y="4102122"/>
            <a:ext cx="134370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quality of patient–professional interaction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D5F996-8517-2108-4311-DEF17EB21D32}"/>
              </a:ext>
            </a:extLst>
          </p:cNvPr>
          <p:cNvSpPr txBox="1"/>
          <p:nvPr/>
        </p:nvSpPr>
        <p:spPr>
          <a:xfrm>
            <a:off x="1838646" y="2068344"/>
            <a:ext cx="8804366" cy="2343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Virtual consultations may disadvantage individuals with limited access to digital devices, internet connectivity, or digital literacy skills.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Older adults and low-income populations are particularly at risk, which can widen existing health inequalities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(Greenhalgh et al., 2020; Nuffield Trust, 2021).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F3115B5F-EFA1-B9C6-1715-A003F0D573EF}"/>
              </a:ext>
            </a:extLst>
          </p:cNvPr>
          <p:cNvSpPr/>
          <p:nvPr/>
        </p:nvSpPr>
        <p:spPr>
          <a:xfrm>
            <a:off x="1278848" y="1652420"/>
            <a:ext cx="426949" cy="426949"/>
          </a:xfrm>
          <a:custGeom>
            <a:avLst/>
            <a:gdLst/>
            <a:ahLst/>
            <a:cxnLst/>
            <a:rect l="l" t="t" r="r" b="b"/>
            <a:pathLst>
              <a:path w="426949" h="426949">
                <a:moveTo>
                  <a:pt x="0" y="0"/>
                </a:moveTo>
                <a:lnTo>
                  <a:pt x="426949" y="0"/>
                </a:lnTo>
                <a:lnTo>
                  <a:pt x="426949" y="426949"/>
                </a:lnTo>
                <a:lnTo>
                  <a:pt x="0" y="42694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79F9A7BB-33AB-14DD-2EFC-576EE11F569C}"/>
              </a:ext>
            </a:extLst>
          </p:cNvPr>
          <p:cNvSpPr/>
          <p:nvPr/>
        </p:nvSpPr>
        <p:spPr>
          <a:xfrm>
            <a:off x="1278847" y="4102122"/>
            <a:ext cx="426949" cy="426949"/>
          </a:xfrm>
          <a:custGeom>
            <a:avLst/>
            <a:gdLst/>
            <a:ahLst/>
            <a:cxnLst/>
            <a:rect l="l" t="t" r="r" b="b"/>
            <a:pathLst>
              <a:path w="426949" h="426949">
                <a:moveTo>
                  <a:pt x="0" y="0"/>
                </a:moveTo>
                <a:lnTo>
                  <a:pt x="426949" y="0"/>
                </a:lnTo>
                <a:lnTo>
                  <a:pt x="426949" y="426949"/>
                </a:lnTo>
                <a:lnTo>
                  <a:pt x="0" y="42694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5EBB89A-A1E9-0EB7-B100-889AC8D00D17}"/>
              </a:ext>
            </a:extLst>
          </p:cNvPr>
          <p:cNvSpPr txBox="1"/>
          <p:nvPr/>
        </p:nvSpPr>
        <p:spPr>
          <a:xfrm>
            <a:off x="1797317" y="4626123"/>
            <a:ext cx="9023491" cy="1881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absence of face-to-face communication may limit the development of trust and therapeutic relationships.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Non-verbal cues, which are important for clinical assessment and emotional support, may be missed in virtual settings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DAD4BA1-E216-60F8-31C7-5A10E12F847C}"/>
              </a:ext>
            </a:extLst>
          </p:cNvPr>
          <p:cNvSpPr txBox="1"/>
          <p:nvPr/>
        </p:nvSpPr>
        <p:spPr>
          <a:xfrm>
            <a:off x="6093700" y="5155870"/>
            <a:ext cx="1343703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(Shaw et al., 2018), </a:t>
            </a:r>
            <a:endParaRPr lang="en-GB" sz="2000" dirty="0"/>
          </a:p>
        </p:txBody>
      </p:sp>
      <p:sp>
        <p:nvSpPr>
          <p:cNvPr id="26" name="Freeform 5">
            <a:extLst>
              <a:ext uri="{FF2B5EF4-FFF2-40B4-BE49-F238E27FC236}">
                <a16:creationId xmlns:a16="http://schemas.microsoft.com/office/drawing/2014/main" id="{07F09A0E-DF10-72D2-97A7-FB7585F14326}"/>
              </a:ext>
            </a:extLst>
          </p:cNvPr>
          <p:cNvSpPr/>
          <p:nvPr/>
        </p:nvSpPr>
        <p:spPr>
          <a:xfrm>
            <a:off x="1370368" y="6534589"/>
            <a:ext cx="426949" cy="426949"/>
          </a:xfrm>
          <a:custGeom>
            <a:avLst/>
            <a:gdLst/>
            <a:ahLst/>
            <a:cxnLst/>
            <a:rect l="l" t="t" r="r" b="b"/>
            <a:pathLst>
              <a:path w="426949" h="426949">
                <a:moveTo>
                  <a:pt x="0" y="0"/>
                </a:moveTo>
                <a:lnTo>
                  <a:pt x="426949" y="0"/>
                </a:lnTo>
                <a:lnTo>
                  <a:pt x="426949" y="426949"/>
                </a:lnTo>
                <a:lnTo>
                  <a:pt x="0" y="42694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C70EDD5-396E-CE37-64FE-3854B4343369}"/>
              </a:ext>
            </a:extLst>
          </p:cNvPr>
          <p:cNvSpPr txBox="1"/>
          <p:nvPr/>
        </p:nvSpPr>
        <p:spPr>
          <a:xfrm>
            <a:off x="1921608" y="6523502"/>
            <a:ext cx="13437030" cy="1974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Clinical limitations and diagnostic risks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Virtual consultations restrict the ability to conduct physical examinations</a:t>
            </a:r>
            <a:endParaRPr lang="en-GB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 which may lead to diagnostic uncertainty or missed conditions,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 particularly in complex or high-risk cases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64FB1E8-991D-46F0-BF0B-B08BF9ECBFC9}"/>
              </a:ext>
            </a:extLst>
          </p:cNvPr>
          <p:cNvSpPr txBox="1"/>
          <p:nvPr/>
        </p:nvSpPr>
        <p:spPr>
          <a:xfrm>
            <a:off x="7010400" y="8100707"/>
            <a:ext cx="1343703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(Greenhalgh et al., 2020; Murphy et al., 2021). 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5D1BF2-332A-5EF7-5ACB-D5434DA904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4513" y="6070999"/>
            <a:ext cx="13503810" cy="54259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E46E92AD-15F5-9300-7370-2A5B3E8C734D}"/>
              </a:ext>
            </a:extLst>
          </p:cNvPr>
          <p:cNvSpPr txBox="1"/>
          <p:nvPr/>
        </p:nvSpPr>
        <p:spPr>
          <a:xfrm>
            <a:off x="1219200" y="800100"/>
            <a:ext cx="14778251" cy="78836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br>
              <a:rPr lang="en-GB" sz="2000" dirty="0"/>
            </a:b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Increased workload and staff pressure</a:t>
            </a:r>
            <a:endParaRPr lang="en-GB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Healthcare professionals may experience increased cognitive and administrative workload due to managing both clinical and technical aspects of care. This can contribute to stress and potential burnout (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NHS England, 2023).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Technical and system reliability issues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Problems such as poor internet connection, software failures, and lack of digital infrastructure can disrupt consultations and negatively affect care quality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(Murphy et al., 2021).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Privacy, confidentiality, and data security concerns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Virtual consultations raise concerns about patient confidentiality, particularly when consultations are conducted in non-secure environments or through digital platforms that may be vulnerable to data breaches (World Health Organization, 2021).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suitable for all patient groups or conditions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Certain groups, including individuals with cognitive impairments, sensory difficulties, or complex health needs, may find virtual consultations difficult or inappropriate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Monaghesh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Hajizadeh, 2020).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of fragmented care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Over-reliance on virtual consultations may reduce continuity of care and limit holistic assessment, particularly if services are not well integrated with face-to-face care  (Topol, 2019; Shaw et al., 2018).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3"/>
          <p:cNvSpPr/>
          <p:nvPr/>
        </p:nvSpPr>
        <p:spPr>
          <a:xfrm>
            <a:off x="61320" y="9131673"/>
            <a:ext cx="1165793" cy="1304808"/>
          </a:xfrm>
          <a:custGeom>
            <a:avLst/>
            <a:gdLst/>
            <a:ahLst/>
            <a:cxnLst/>
            <a:rect l="l" t="t" r="r" b="b"/>
            <a:pathLst>
              <a:path w="1527283" h="1508192">
                <a:moveTo>
                  <a:pt x="0" y="0"/>
                </a:moveTo>
                <a:lnTo>
                  <a:pt x="1527283" y="0"/>
                </a:lnTo>
                <a:lnTo>
                  <a:pt x="1527283" y="1508192"/>
                </a:lnTo>
                <a:lnTo>
                  <a:pt x="0" y="15081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6717931" y="-16164"/>
            <a:ext cx="1521505" cy="1508192"/>
          </a:xfrm>
          <a:custGeom>
            <a:avLst/>
            <a:gdLst/>
            <a:ahLst/>
            <a:cxnLst/>
            <a:rect l="l" t="t" r="r" b="b"/>
            <a:pathLst>
              <a:path w="1521505" h="1508192">
                <a:moveTo>
                  <a:pt x="0" y="0"/>
                </a:moveTo>
                <a:lnTo>
                  <a:pt x="1521506" y="0"/>
                </a:lnTo>
                <a:lnTo>
                  <a:pt x="1521506" y="1508192"/>
                </a:lnTo>
                <a:lnTo>
                  <a:pt x="0" y="15081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>
            <a:off x="5418121" y="124615"/>
            <a:ext cx="1158813" cy="1257966"/>
          </a:xfrm>
          <a:custGeom>
            <a:avLst/>
            <a:gdLst/>
            <a:ahLst/>
            <a:cxnLst/>
            <a:rect l="l" t="t" r="r" b="b"/>
            <a:pathLst>
              <a:path w="1796415" h="1888478">
                <a:moveTo>
                  <a:pt x="0" y="0"/>
                </a:moveTo>
                <a:lnTo>
                  <a:pt x="1796415" y="0"/>
                </a:lnTo>
                <a:lnTo>
                  <a:pt x="1796415" y="1888478"/>
                </a:lnTo>
                <a:lnTo>
                  <a:pt x="0" y="18884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C494649-FF82-E13F-447F-1B2089D9C6D1}"/>
              </a:ext>
            </a:extLst>
          </p:cNvPr>
          <p:cNvSpPr txBox="1"/>
          <p:nvPr/>
        </p:nvSpPr>
        <p:spPr>
          <a:xfrm>
            <a:off x="1828800" y="736833"/>
            <a:ext cx="9144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digital inclusion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4A23342-75D1-C8EE-E268-72DB58A60228}"/>
              </a:ext>
            </a:extLst>
          </p:cNvPr>
          <p:cNvSpPr txBox="1"/>
          <p:nvPr/>
        </p:nvSpPr>
        <p:spPr>
          <a:xfrm>
            <a:off x="1828800" y="143366"/>
            <a:ext cx="9144000" cy="658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Recommendations</a:t>
            </a:r>
            <a:endParaRPr lang="en-GB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83C3BA0-6953-11EF-443F-7799F65CD702}"/>
              </a:ext>
            </a:extLst>
          </p:cNvPr>
          <p:cNvSpPr txBox="1"/>
          <p:nvPr/>
        </p:nvSpPr>
        <p:spPr>
          <a:xfrm>
            <a:off x="2242279" y="2770949"/>
            <a:ext cx="9144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 healthcare professionals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69BF91B-A561-CC17-52FC-562B90DBCBA9}"/>
              </a:ext>
            </a:extLst>
          </p:cNvPr>
          <p:cNvSpPr txBox="1"/>
          <p:nvPr/>
        </p:nvSpPr>
        <p:spPr>
          <a:xfrm>
            <a:off x="1623935" y="1261217"/>
            <a:ext cx="9144000" cy="1564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Provide access to devices, internet, and digital skills training to reduce inequalities in access to virtual consultations (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Nuffield Trust, 2021; WHO, 2021)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44E0466-CD86-2A54-DDC8-0E7BBAB4841F}"/>
              </a:ext>
            </a:extLst>
          </p:cNvPr>
          <p:cNvSpPr txBox="1"/>
          <p:nvPr/>
        </p:nvSpPr>
        <p:spPr>
          <a:xfrm>
            <a:off x="1861279" y="3347103"/>
            <a:ext cx="9144000" cy="11318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Offer continuous training to improve digital skills and confidence in delivering virtual care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327F4EB-6CDA-CB5B-1E8C-5E2D287A981D}"/>
              </a:ext>
            </a:extLst>
          </p:cNvPr>
          <p:cNvSpPr txBox="1"/>
          <p:nvPr/>
        </p:nvSpPr>
        <p:spPr>
          <a:xfrm>
            <a:off x="2213548" y="4646504"/>
            <a:ext cx="91440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a hybrid care model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0541B40-24AC-7B42-35A2-01F8DAD9DBD8}"/>
              </a:ext>
            </a:extLst>
          </p:cNvPr>
          <p:cNvSpPr txBox="1"/>
          <p:nvPr/>
        </p:nvSpPr>
        <p:spPr>
          <a:xfrm>
            <a:off x="1828800" y="5320421"/>
            <a:ext cx="9144000" cy="958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Combine virtual and face-to-face consultations to ensure safe and appropriate care for all patients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17BCC89-73B0-9DB8-AABF-1B31CB443965}"/>
              </a:ext>
            </a:extLst>
          </p:cNvPr>
          <p:cNvSpPr txBox="1"/>
          <p:nvPr/>
        </p:nvSpPr>
        <p:spPr>
          <a:xfrm>
            <a:off x="5867400" y="5817821"/>
            <a:ext cx="9144000" cy="463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(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Greenhalgh et al., 2020; Murphy et al., 2021).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5C3F08-DFB5-4D16-800E-ACB38B422DBF}"/>
              </a:ext>
            </a:extLst>
          </p:cNvPr>
          <p:cNvSpPr txBox="1"/>
          <p:nvPr/>
        </p:nvSpPr>
        <p:spPr>
          <a:xfrm>
            <a:off x="2263515" y="6514540"/>
            <a:ext cx="9496268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data security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B0C9A88-D2AC-E886-00D0-EE1596A6A4A5}"/>
              </a:ext>
            </a:extLst>
          </p:cNvPr>
          <p:cNvSpPr txBox="1"/>
          <p:nvPr/>
        </p:nvSpPr>
        <p:spPr>
          <a:xfrm>
            <a:off x="1652666" y="7023306"/>
            <a:ext cx="9496268" cy="958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 secure systems and clear guidelines to protect patient confidentiality and build trust in digital services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DC525A3-E157-D142-88F9-8B9ECBFE45DA}"/>
              </a:ext>
            </a:extLst>
          </p:cNvPr>
          <p:cNvSpPr txBox="1"/>
          <p:nvPr/>
        </p:nvSpPr>
        <p:spPr>
          <a:xfrm>
            <a:off x="5311907" y="7545724"/>
            <a:ext cx="9256426" cy="463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(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WHO, 2021; NHS England, 2019).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BB7513-0511-AE14-A83D-D446E3B59C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2600" y="3967013"/>
            <a:ext cx="9199661" cy="55478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">
            <a:extLst>
              <a:ext uri="{FF2B5EF4-FFF2-40B4-BE49-F238E27FC236}">
                <a16:creationId xmlns:a16="http://schemas.microsoft.com/office/drawing/2014/main" id="{F1EA3346-4471-3538-ABB5-8746CAD5698D}"/>
              </a:ext>
            </a:extLst>
          </p:cNvPr>
          <p:cNvSpPr/>
          <p:nvPr/>
        </p:nvSpPr>
        <p:spPr>
          <a:xfrm rot="272631">
            <a:off x="62402" y="8643418"/>
            <a:ext cx="892413" cy="1610765"/>
          </a:xfrm>
          <a:custGeom>
            <a:avLst/>
            <a:gdLst/>
            <a:ahLst/>
            <a:cxnLst/>
            <a:rect l="l" t="t" r="r" b="b"/>
            <a:pathLst>
              <a:path w="3516050" h="3441334">
                <a:moveTo>
                  <a:pt x="0" y="0"/>
                </a:moveTo>
                <a:lnTo>
                  <a:pt x="3516050" y="0"/>
                </a:lnTo>
                <a:lnTo>
                  <a:pt x="3516050" y="3441334"/>
                </a:lnTo>
                <a:lnTo>
                  <a:pt x="0" y="34413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16">
            <a:extLst>
              <a:ext uri="{FF2B5EF4-FFF2-40B4-BE49-F238E27FC236}">
                <a16:creationId xmlns:a16="http://schemas.microsoft.com/office/drawing/2014/main" id="{2E0E6371-56EB-AD46-67F2-3E30C8FF73AB}"/>
              </a:ext>
            </a:extLst>
          </p:cNvPr>
          <p:cNvSpPr/>
          <p:nvPr/>
        </p:nvSpPr>
        <p:spPr>
          <a:xfrm>
            <a:off x="16676227" y="137554"/>
            <a:ext cx="1383420" cy="1359210"/>
          </a:xfrm>
          <a:custGeom>
            <a:avLst/>
            <a:gdLst/>
            <a:ahLst/>
            <a:cxnLst/>
            <a:rect l="l" t="t" r="r" b="b"/>
            <a:pathLst>
              <a:path w="1383420" h="1359210">
                <a:moveTo>
                  <a:pt x="0" y="0"/>
                </a:moveTo>
                <a:lnTo>
                  <a:pt x="1383419" y="0"/>
                </a:lnTo>
                <a:lnTo>
                  <a:pt x="1383419" y="1359210"/>
                </a:lnTo>
                <a:lnTo>
                  <a:pt x="0" y="13592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1D06D032-E9BA-924A-9415-09875E082BCB}"/>
              </a:ext>
            </a:extLst>
          </p:cNvPr>
          <p:cNvSpPr/>
          <p:nvPr/>
        </p:nvSpPr>
        <p:spPr>
          <a:xfrm>
            <a:off x="458964" y="75341"/>
            <a:ext cx="975829" cy="1047153"/>
          </a:xfrm>
          <a:custGeom>
            <a:avLst/>
            <a:gdLst/>
            <a:ahLst/>
            <a:cxnLst/>
            <a:rect l="l" t="t" r="r" b="b"/>
            <a:pathLst>
              <a:path w="1993472" h="1719370">
                <a:moveTo>
                  <a:pt x="0" y="0"/>
                </a:moveTo>
                <a:lnTo>
                  <a:pt x="1993472" y="0"/>
                </a:lnTo>
                <a:lnTo>
                  <a:pt x="1993472" y="1719370"/>
                </a:lnTo>
                <a:lnTo>
                  <a:pt x="0" y="17193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7F64FA-2999-5184-C939-3CAFA06E214D}"/>
              </a:ext>
            </a:extLst>
          </p:cNvPr>
          <p:cNvSpPr txBox="1"/>
          <p:nvPr/>
        </p:nvSpPr>
        <p:spPr>
          <a:xfrm>
            <a:off x="1524000" y="85852"/>
            <a:ext cx="9833546" cy="669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Bef>
                <a:spcPts val="1600"/>
              </a:spcBef>
              <a:spcAft>
                <a:spcPts val="400"/>
              </a:spcAft>
              <a:buClr>
                <a:srgbClr val="000000"/>
              </a:buClr>
              <a:buSzPts val="1400"/>
            </a:pPr>
            <a:r>
              <a:rPr lang="en-GB" sz="2800" b="1" kern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Conclusion</a:t>
            </a:r>
            <a:endParaRPr lang="en-GB" sz="2800" b="1" kern="0" dirty="0">
              <a:solidFill>
                <a:schemeClr val="tx2"/>
              </a:solidFill>
              <a:effectLst/>
              <a:latin typeface="Calibri Light" panose="020F03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62EAF7-F2AA-2CC6-63C3-283740E8BD9B}"/>
              </a:ext>
            </a:extLst>
          </p:cNvPr>
          <p:cNvSpPr txBox="1"/>
          <p:nvPr/>
        </p:nvSpPr>
        <p:spPr>
          <a:xfrm>
            <a:off x="1219200" y="901662"/>
            <a:ext cx="9833546" cy="78836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Virtual consultations are a significant digital innovation in UK health and social care, improving accessibility, flexibility, and efficiency.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However, their impact is complex and not universally beneficial, as they also introduce challenges such as digital exclusion, workforce strain, and clinical limitations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Digital transformation is not inherently progressive and may reproduce existing inequalities if not carefully implemented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Effective digital healthcare requires inclusive policies, workforce support, and a strong focus on patient-centred care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hybrid model combining virtual and face-to-face care is essential to ensure safe, equitable, and high-quality service delivery.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Future healthcare systems must prioritise not only efficiency, but also fairness, accessibility, and sustainability to fully realise the benefits of digital transformation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(Topol, 2019). (Greenhalgh et al., 2020). (NHS England, 2019). </a:t>
            </a: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id="{B43A72CB-7670-1339-100F-DB935098E04C}"/>
              </a:ext>
            </a:extLst>
          </p:cNvPr>
          <p:cNvSpPr/>
          <p:nvPr/>
        </p:nvSpPr>
        <p:spPr>
          <a:xfrm>
            <a:off x="6858000" y="5372100"/>
            <a:ext cx="701723" cy="685800"/>
          </a:xfrm>
          <a:custGeom>
            <a:avLst/>
            <a:gdLst/>
            <a:ahLst/>
            <a:cxnLst/>
            <a:rect l="l" t="t" r="r" b="b"/>
            <a:pathLst>
              <a:path w="1902768" h="1669679">
                <a:moveTo>
                  <a:pt x="0" y="0"/>
                </a:moveTo>
                <a:lnTo>
                  <a:pt x="1902768" y="0"/>
                </a:lnTo>
                <a:lnTo>
                  <a:pt x="1902768" y="1669679"/>
                </a:lnTo>
                <a:lnTo>
                  <a:pt x="0" y="166967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774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6">
            <a:extLst>
              <a:ext uri="{FF2B5EF4-FFF2-40B4-BE49-F238E27FC236}">
                <a16:creationId xmlns:a16="http://schemas.microsoft.com/office/drawing/2014/main" id="{A203CB4F-D4B4-CC60-DCE5-200722C6D266}"/>
              </a:ext>
            </a:extLst>
          </p:cNvPr>
          <p:cNvSpPr/>
          <p:nvPr/>
        </p:nvSpPr>
        <p:spPr>
          <a:xfrm>
            <a:off x="16720940" y="829847"/>
            <a:ext cx="1383420" cy="1359210"/>
          </a:xfrm>
          <a:custGeom>
            <a:avLst/>
            <a:gdLst/>
            <a:ahLst/>
            <a:cxnLst/>
            <a:rect l="l" t="t" r="r" b="b"/>
            <a:pathLst>
              <a:path w="1383420" h="1359210">
                <a:moveTo>
                  <a:pt x="0" y="0"/>
                </a:moveTo>
                <a:lnTo>
                  <a:pt x="1383419" y="0"/>
                </a:lnTo>
                <a:lnTo>
                  <a:pt x="1383419" y="1359210"/>
                </a:lnTo>
                <a:lnTo>
                  <a:pt x="0" y="13592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5" name="Freeform 15">
            <a:extLst>
              <a:ext uri="{FF2B5EF4-FFF2-40B4-BE49-F238E27FC236}">
                <a16:creationId xmlns:a16="http://schemas.microsoft.com/office/drawing/2014/main" id="{1D5E1514-D01A-E213-1D83-5C8B890F615A}"/>
              </a:ext>
            </a:extLst>
          </p:cNvPr>
          <p:cNvSpPr/>
          <p:nvPr/>
        </p:nvSpPr>
        <p:spPr>
          <a:xfrm>
            <a:off x="16720940" y="8191500"/>
            <a:ext cx="1567060" cy="1868328"/>
          </a:xfrm>
          <a:custGeom>
            <a:avLst/>
            <a:gdLst/>
            <a:ahLst/>
            <a:cxnLst/>
            <a:rect l="l" t="t" r="r" b="b"/>
            <a:pathLst>
              <a:path w="1567060" h="1868328">
                <a:moveTo>
                  <a:pt x="0" y="0"/>
                </a:moveTo>
                <a:lnTo>
                  <a:pt x="1567060" y="0"/>
                </a:lnTo>
                <a:lnTo>
                  <a:pt x="1567060" y="1868328"/>
                </a:lnTo>
                <a:lnTo>
                  <a:pt x="0" y="186832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21">
            <a:extLst>
              <a:ext uri="{FF2B5EF4-FFF2-40B4-BE49-F238E27FC236}">
                <a16:creationId xmlns:a16="http://schemas.microsoft.com/office/drawing/2014/main" id="{1F210A58-EFA5-C862-1D4A-B3B58A5C8A53}"/>
              </a:ext>
            </a:extLst>
          </p:cNvPr>
          <p:cNvSpPr/>
          <p:nvPr/>
        </p:nvSpPr>
        <p:spPr>
          <a:xfrm>
            <a:off x="16192695" y="2622195"/>
            <a:ext cx="1796415" cy="1888478"/>
          </a:xfrm>
          <a:custGeom>
            <a:avLst/>
            <a:gdLst/>
            <a:ahLst/>
            <a:cxnLst/>
            <a:rect l="l" t="t" r="r" b="b"/>
            <a:pathLst>
              <a:path w="1796415" h="1888478">
                <a:moveTo>
                  <a:pt x="0" y="0"/>
                </a:moveTo>
                <a:lnTo>
                  <a:pt x="1796415" y="0"/>
                </a:lnTo>
                <a:lnTo>
                  <a:pt x="1796415" y="1888478"/>
                </a:lnTo>
                <a:lnTo>
                  <a:pt x="0" y="18884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10">
            <a:extLst>
              <a:ext uri="{FF2B5EF4-FFF2-40B4-BE49-F238E27FC236}">
                <a16:creationId xmlns:a16="http://schemas.microsoft.com/office/drawing/2014/main" id="{A4C55F34-D00C-4C76-15AA-D39703B31F1A}"/>
              </a:ext>
            </a:extLst>
          </p:cNvPr>
          <p:cNvSpPr/>
          <p:nvPr/>
        </p:nvSpPr>
        <p:spPr>
          <a:xfrm>
            <a:off x="-450528" y="1"/>
            <a:ext cx="1846134" cy="1220088"/>
          </a:xfrm>
          <a:custGeom>
            <a:avLst/>
            <a:gdLst/>
            <a:ahLst/>
            <a:cxnLst/>
            <a:rect l="l" t="t" r="r" b="b"/>
            <a:pathLst>
              <a:path w="2030931" h="1449577">
                <a:moveTo>
                  <a:pt x="0" y="0"/>
                </a:moveTo>
                <a:lnTo>
                  <a:pt x="2030931" y="0"/>
                </a:lnTo>
                <a:lnTo>
                  <a:pt x="2030931" y="1449577"/>
                </a:lnTo>
                <a:lnTo>
                  <a:pt x="0" y="144957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26BD86-D04B-647F-A515-B788E647DD65}"/>
              </a:ext>
            </a:extLst>
          </p:cNvPr>
          <p:cNvSpPr txBox="1"/>
          <p:nvPr/>
        </p:nvSpPr>
        <p:spPr>
          <a:xfrm>
            <a:off x="1414343" y="160753"/>
            <a:ext cx="12305403" cy="669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Bef>
                <a:spcPts val="1600"/>
              </a:spcBef>
              <a:spcAft>
                <a:spcPts val="400"/>
              </a:spcAft>
              <a:buClr>
                <a:srgbClr val="000000"/>
              </a:buClr>
              <a:buSzPts val="1400"/>
            </a:pPr>
            <a:r>
              <a:rPr lang="en-GB" sz="2800" b="1" kern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Reference</a:t>
            </a:r>
            <a:endParaRPr lang="en-GB" sz="2800" b="1" kern="0" dirty="0">
              <a:solidFill>
                <a:schemeClr val="tx2"/>
              </a:solidFill>
              <a:effectLst/>
              <a:latin typeface="Calibri Light" panose="020F03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3CE8A2-B438-AA6E-E8A1-B4C46FBC55C0}"/>
              </a:ext>
            </a:extLst>
          </p:cNvPr>
          <p:cNvSpPr txBox="1"/>
          <p:nvPr/>
        </p:nvSpPr>
        <p:spPr>
          <a:xfrm>
            <a:off x="1116531" y="1160093"/>
            <a:ext cx="15604409" cy="12961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Bokolo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A.J. (2021) ‘Use of telemedicine and virtual care for remote treatment in response to COVID-19 pandemic’,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Journal of Medical Systems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45(7), pp. 1–9.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https://link.springer.com/article/10.1007/s10916-021-01742-9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(Accessed: 3 March 2026).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Greenhalgh, T., Vijayaraghavan, S.,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Wherton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J., Shaw, S., Byrne, E., Campbell-Richards, D., Morris, J., Bhattacharya, S., Hanson, P., Ramoutar, S., Collard, A. and Hodkinson, I. (2016)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‘Virtual online consultations: advantages and limitations (VOCAL study)’,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BMJ Open,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6(1), e009388.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https://bmjopen.bmj.com/content/6/1/e009388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(Accessed: 2 March 2026).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Greenhalgh, T.,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Wherton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J., Shaw, S. and Morrison, C. (2020) ‘Video consultations for COVID-19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’, BMJ, 368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m998.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https://www.bmj.com/content/368/bmj.m998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(Accessed: 2 March 2026).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Kruse, C.S.,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Krowski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N., Rodriguez, B., Tran, L., Vela, J. and Brooks, M. (2017)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‘Telehealth and patient satisfaction: a systematic review and narrative analysis’,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BMJ Open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7(8), e016242.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https://bmjopen.bmj.com/content/7/8/e016242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(Accessed: 18 March 2026).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Monaghesh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E. and Hajizadeh, A. (2020) ‘The role of telehealth during COVID-19 outbreak: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a systematic review’, BMC Public Health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20, p. 1193.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https://bmcpublichealth.biomedcentral.com/articles/10.1186/s12889-020-09301-4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(Accessed: 22 February 2026).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Murphy, M., Scott, L.J., Salisbury, C., Turner, A., Scott, A., Denholm, R., Lewis, R., Iyer, G., Macleod, J. and Horwood, J. (2021)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‘Implementation of remote consulting in UK primary care following the COVID-19 pandemic’,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British Journal of General Practice,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71(704), pp. e166–e177.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https://bjgp.org/content/71/704/e166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(Accessed: 24 March 2026).</a:t>
            </a:r>
          </a:p>
          <a:p>
            <a:pPr>
              <a:lnSpc>
                <a:spcPct val="150000"/>
              </a:lnSpc>
              <a:buNone/>
            </a:pP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None/>
            </a:pP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150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2">
            <a:extLst>
              <a:ext uri="{FF2B5EF4-FFF2-40B4-BE49-F238E27FC236}">
                <a16:creationId xmlns:a16="http://schemas.microsoft.com/office/drawing/2014/main" id="{CC582082-D98E-5F2E-6CC0-8991E7E214A3}"/>
              </a:ext>
            </a:extLst>
          </p:cNvPr>
          <p:cNvSpPr/>
          <p:nvPr/>
        </p:nvSpPr>
        <p:spPr>
          <a:xfrm>
            <a:off x="16387559" y="8487182"/>
            <a:ext cx="1667282" cy="1542236"/>
          </a:xfrm>
          <a:custGeom>
            <a:avLst/>
            <a:gdLst/>
            <a:ahLst/>
            <a:cxnLst/>
            <a:rect l="l" t="t" r="r" b="b"/>
            <a:pathLst>
              <a:path w="1667282" h="1542236">
                <a:moveTo>
                  <a:pt x="0" y="0"/>
                </a:moveTo>
                <a:lnTo>
                  <a:pt x="1667282" y="0"/>
                </a:lnTo>
                <a:lnTo>
                  <a:pt x="1667282" y="1542236"/>
                </a:lnTo>
                <a:lnTo>
                  <a:pt x="0" y="15422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E1059C-28E6-16D4-44D4-810DEC81CD55}"/>
              </a:ext>
            </a:extLst>
          </p:cNvPr>
          <p:cNvSpPr txBox="1"/>
          <p:nvPr/>
        </p:nvSpPr>
        <p:spPr>
          <a:xfrm>
            <a:off x="762000" y="1104900"/>
            <a:ext cx="16687800" cy="78836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NHS England (2019)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NHS Long Term Plan.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London: NHS England. Available at: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/>
              </a:rPr>
              <a:t>https://www.longtermplan.nhs.uk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17 February 2026).</a:t>
            </a: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NHS England (2023)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Transforming outpatient services and digital care delivery.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Available at: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4"/>
              </a:rPr>
              <a:t>https://www.england.nhs.uk/outpatient-transformation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19 March 2026).</a:t>
            </a: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Nuffield Trust (2021)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digital shift in health and social care.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London: Nuffield Trust. Available at: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5"/>
              </a:rPr>
              <a:t>https://www.nuffieldtrust.org.uk/research/the-digital-shift-in-health-and-social-care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25 February 2026).</a:t>
            </a: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Shaw, S., </a:t>
            </a:r>
            <a:r>
              <a:rPr kumimoji="0" lang="en-GB" sz="20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Wherton</a:t>
            </a: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J., Vijayaraghavan, S., Morris, J., Bhattacharya, S., Hanson, P., Campbell-Richards, D., Ramoutar, S., Collard, A., Hodkinson, I. and Greenhalgh, T. (2018)</a:t>
            </a:r>
            <a:b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‘Advantages and limitations of virtual online consultations in a NHS acute trust: the VOCAL study’,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BMJ Open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8(4), e009388. Available at: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6"/>
              </a:rPr>
              <a:t>https://bmjopen.bmj.com/content/8/4/e009388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7 March 2026).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Topol, E. (2019)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Topol Review: Preparing the healthcare workforce to deliver the digital future.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London: Health Education England. Available at: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7"/>
              </a:rPr>
              <a:t>https://topol.hee.nhs.uk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9 March 2026).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World Health Organization (2010)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Telemedicine: Opportunities and developments in Member States: Report on the second global survey on eHealth.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Geneva: WHO. Available at: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8"/>
              </a:rPr>
              <a:t>https://apps.who.int/iris/handle/10665/44497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28 February 2026).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World Health Organization (2021)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Global strategy on digital health 2020–2025.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Geneva: WHO. Available at: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9"/>
              </a:rPr>
              <a:t>https://www.who.int/publications/i/item/9789240020924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(Accessed: 18 March 2026).</a:t>
            </a:r>
          </a:p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588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2462</Words>
  <Application>Microsoft Office PowerPoint</Application>
  <PresentationFormat>Custom</PresentationFormat>
  <Paragraphs>142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Poppins Bold</vt:lpstr>
      <vt:lpstr>Aptos</vt:lpstr>
      <vt:lpstr>Calibri Light</vt:lpstr>
      <vt:lpstr>Times New Roman</vt:lpstr>
      <vt:lpstr>-apple-system</vt:lpstr>
      <vt:lpstr>Calibri</vt:lpstr>
      <vt:lpstr>Myriad Pro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Teal and Black Modern Medical Presentation</dc:title>
  <cp:lastModifiedBy>butterfiy razye</cp:lastModifiedBy>
  <cp:revision>1</cp:revision>
  <dcterms:created xsi:type="dcterms:W3CDTF">2006-08-16T00:00:00Z</dcterms:created>
  <dcterms:modified xsi:type="dcterms:W3CDTF">2026-04-05T13:44:40Z</dcterms:modified>
  <dc:identifier>DAHE2VE3G_w</dc:identifier>
</cp:coreProperties>
</file>