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96" r:id="rId2"/>
    <p:sldId id="257" r:id="rId3"/>
    <p:sldId id="295" r:id="rId4"/>
    <p:sldId id="297" r:id="rId5"/>
    <p:sldId id="298" r:id="rId6"/>
    <p:sldId id="262" r:id="rId7"/>
    <p:sldId id="256" r:id="rId8"/>
    <p:sldId id="266" r:id="rId9"/>
    <p:sldId id="271" r:id="rId10"/>
    <p:sldId id="265" r:id="rId11"/>
    <p:sldId id="267" r:id="rId12"/>
    <p:sldId id="268" r:id="rId13"/>
    <p:sldId id="269" r:id="rId14"/>
    <p:sldId id="270" r:id="rId15"/>
    <p:sldId id="260" r:id="rId16"/>
    <p:sldId id="259" r:id="rId17"/>
    <p:sldId id="258" r:id="rId18"/>
    <p:sldId id="263" r:id="rId19"/>
    <p:sldId id="272" r:id="rId20"/>
    <p:sldId id="278" r:id="rId21"/>
    <p:sldId id="274" r:id="rId22"/>
    <p:sldId id="294" r:id="rId23"/>
    <p:sldId id="275" r:id="rId24"/>
    <p:sldId id="273" r:id="rId25"/>
    <p:sldId id="277" r:id="rId26"/>
    <p:sldId id="276" r:id="rId27"/>
    <p:sldId id="281" r:id="rId28"/>
    <p:sldId id="282" r:id="rId29"/>
    <p:sldId id="279" r:id="rId30"/>
    <p:sldId id="280" r:id="rId31"/>
    <p:sldId id="283" r:id="rId32"/>
    <p:sldId id="291" r:id="rId33"/>
    <p:sldId id="293" r:id="rId34"/>
    <p:sldId id="286" r:id="rId35"/>
    <p:sldId id="287" r:id="rId36"/>
    <p:sldId id="288" r:id="rId37"/>
    <p:sldId id="290" r:id="rId38"/>
    <p:sldId id="284" r:id="rId39"/>
    <p:sldId id="299" r:id="rId40"/>
    <p:sldId id="292" r:id="rId41"/>
    <p:sldId id="300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FFCC"/>
    <a:srgbClr val="FFCCFF"/>
    <a:srgbClr val="CCCC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F69AD8-B804-4D1F-9538-E5D96291C5F4}" v="140" dt="2025-03-05T16:04:36.6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136" y="-8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Allen (Ysgol Bro Banw)" userId="d4de87b9-48b4-4ac2-99b6-ed13addf80a5" providerId="ADAL" clId="{8FF69AD8-B804-4D1F-9538-E5D96291C5F4}"/>
    <pc:docChg chg="undo custSel addSld delSld modSld sldOrd">
      <pc:chgData name="C Allen (Ysgol Bro Banw)" userId="d4de87b9-48b4-4ac2-99b6-ed13addf80a5" providerId="ADAL" clId="{8FF69AD8-B804-4D1F-9538-E5D96291C5F4}" dt="2025-03-07T17:23:27.036" v="35042" actId="20577"/>
      <pc:docMkLst>
        <pc:docMk/>
      </pc:docMkLst>
      <pc:sldChg chg="delSp modSp add mod">
        <pc:chgData name="C Allen (Ysgol Bro Banw)" userId="d4de87b9-48b4-4ac2-99b6-ed13addf80a5" providerId="ADAL" clId="{8FF69AD8-B804-4D1F-9538-E5D96291C5F4}" dt="2025-03-06T17:26:35.959" v="34880" actId="207"/>
        <pc:sldMkLst>
          <pc:docMk/>
          <pc:sldMk cId="576440527" sldId="256"/>
        </pc:sldMkLst>
        <pc:spChg chg="mod">
          <ac:chgData name="C Allen (Ysgol Bro Banw)" userId="d4de87b9-48b4-4ac2-99b6-ed13addf80a5" providerId="ADAL" clId="{8FF69AD8-B804-4D1F-9538-E5D96291C5F4}" dt="2025-03-04T09:08:57.800" v="20933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C Allen (Ysgol Bro Banw)" userId="d4de87b9-48b4-4ac2-99b6-ed13addf80a5" providerId="ADAL" clId="{8FF69AD8-B804-4D1F-9538-E5D96291C5F4}" dt="2025-03-06T17:26:35.959" v="34880" actId="207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C Allen (Ysgol Bro Banw)" userId="d4de87b9-48b4-4ac2-99b6-ed13addf80a5" providerId="ADAL" clId="{8FF69AD8-B804-4D1F-9538-E5D96291C5F4}" dt="2025-02-03T11:19:20.448" v="1599" actId="14100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modSp mod">
        <pc:chgData name="C Allen (Ysgol Bro Banw)" userId="d4de87b9-48b4-4ac2-99b6-ed13addf80a5" providerId="ADAL" clId="{8FF69AD8-B804-4D1F-9538-E5D96291C5F4}" dt="2025-03-07T16:49:54.660" v="35021" actId="20577"/>
        <pc:sldMkLst>
          <pc:docMk/>
          <pc:sldMk cId="294020987" sldId="257"/>
        </pc:sldMkLst>
        <pc:graphicFrameChg chg="mod modGraphic">
          <ac:chgData name="C Allen (Ysgol Bro Banw)" userId="d4de87b9-48b4-4ac2-99b6-ed13addf80a5" providerId="ADAL" clId="{8FF69AD8-B804-4D1F-9538-E5D96291C5F4}" dt="2025-03-07T16:49:54.660" v="35021" actId="20577"/>
          <ac:graphicFrameMkLst>
            <pc:docMk/>
            <pc:sldMk cId="294020987" sldId="257"/>
            <ac:graphicFrameMk id="6" creationId="{9710373E-5FF5-CB58-4C27-8F7A1D40A9F5}"/>
          </ac:graphicFrameMkLst>
        </pc:graphicFrameChg>
      </pc:sldChg>
      <pc:sldChg chg="modSp mod">
        <pc:chgData name="C Allen (Ysgol Bro Banw)" userId="d4de87b9-48b4-4ac2-99b6-ed13addf80a5" providerId="ADAL" clId="{8FF69AD8-B804-4D1F-9538-E5D96291C5F4}" dt="2025-02-27T10:14:43.807" v="17951" actId="20577"/>
        <pc:sldMkLst>
          <pc:docMk/>
          <pc:sldMk cId="2699273907" sldId="259"/>
        </pc:sldMkLst>
        <pc:spChg chg="mod">
          <ac:chgData name="C Allen (Ysgol Bro Banw)" userId="d4de87b9-48b4-4ac2-99b6-ed13addf80a5" providerId="ADAL" clId="{8FF69AD8-B804-4D1F-9538-E5D96291C5F4}" dt="2025-02-27T10:14:43.807" v="17951" actId="20577"/>
          <ac:spMkLst>
            <pc:docMk/>
            <pc:sldMk cId="2699273907" sldId="259"/>
            <ac:spMk id="10" creationId="{33A0747D-C634-4802-4D0F-30CA50FBA673}"/>
          </ac:spMkLst>
        </pc:spChg>
      </pc:sldChg>
      <pc:sldChg chg="modSp mod">
        <pc:chgData name="C Allen (Ysgol Bro Banw)" userId="d4de87b9-48b4-4ac2-99b6-ed13addf80a5" providerId="ADAL" clId="{8FF69AD8-B804-4D1F-9538-E5D96291C5F4}" dt="2025-03-06T17:00:38.310" v="34793" actId="13926"/>
        <pc:sldMkLst>
          <pc:docMk/>
          <pc:sldMk cId="1566126737" sldId="260"/>
        </pc:sldMkLst>
        <pc:spChg chg="mod">
          <ac:chgData name="C Allen (Ysgol Bro Banw)" userId="d4de87b9-48b4-4ac2-99b6-ed13addf80a5" providerId="ADAL" clId="{8FF69AD8-B804-4D1F-9538-E5D96291C5F4}" dt="2025-03-04T09:29:08.731" v="21296" actId="1076"/>
          <ac:spMkLst>
            <pc:docMk/>
            <pc:sldMk cId="1566126737" sldId="260"/>
            <ac:spMk id="2" creationId="{EA48A942-2294-F6FA-8F34-F65F17CBCD74}"/>
          </ac:spMkLst>
        </pc:spChg>
        <pc:spChg chg="mod">
          <ac:chgData name="C Allen (Ysgol Bro Banw)" userId="d4de87b9-48b4-4ac2-99b6-ed13addf80a5" providerId="ADAL" clId="{8FF69AD8-B804-4D1F-9538-E5D96291C5F4}" dt="2025-02-27T16:17:07.853" v="20083" actId="1076"/>
          <ac:spMkLst>
            <pc:docMk/>
            <pc:sldMk cId="1566126737" sldId="260"/>
            <ac:spMk id="3" creationId="{50E01512-BFE7-C6C2-1B3A-395E9F2AF405}"/>
          </ac:spMkLst>
        </pc:spChg>
        <pc:spChg chg="mod">
          <ac:chgData name="C Allen (Ysgol Bro Banw)" userId="d4de87b9-48b4-4ac2-99b6-ed13addf80a5" providerId="ADAL" clId="{8FF69AD8-B804-4D1F-9538-E5D96291C5F4}" dt="2025-02-27T16:14:10.354" v="20072" actId="1076"/>
          <ac:spMkLst>
            <pc:docMk/>
            <pc:sldMk cId="1566126737" sldId="260"/>
            <ac:spMk id="4" creationId="{ECE8E654-6933-3DBB-4A36-14CF8E6F230D}"/>
          </ac:spMkLst>
        </pc:spChg>
        <pc:spChg chg="mod">
          <ac:chgData name="C Allen (Ysgol Bro Banw)" userId="d4de87b9-48b4-4ac2-99b6-ed13addf80a5" providerId="ADAL" clId="{8FF69AD8-B804-4D1F-9538-E5D96291C5F4}" dt="2025-03-06T17:00:38.310" v="34793" actId="13926"/>
          <ac:spMkLst>
            <pc:docMk/>
            <pc:sldMk cId="1566126737" sldId="260"/>
            <ac:spMk id="5" creationId="{3DDE3262-56EF-06DF-8E02-6B66BE213C9D}"/>
          </ac:spMkLst>
        </pc:spChg>
        <pc:spChg chg="mod">
          <ac:chgData name="C Allen (Ysgol Bro Banw)" userId="d4de87b9-48b4-4ac2-99b6-ed13addf80a5" providerId="ADAL" clId="{8FF69AD8-B804-4D1F-9538-E5D96291C5F4}" dt="2025-02-27T16:14:02.914" v="20071" actId="1076"/>
          <ac:spMkLst>
            <pc:docMk/>
            <pc:sldMk cId="1566126737" sldId="260"/>
            <ac:spMk id="6" creationId="{B105C6B7-95AA-7190-5C9E-2A9908F3931A}"/>
          </ac:spMkLst>
        </pc:spChg>
        <pc:spChg chg="mod">
          <ac:chgData name="C Allen (Ysgol Bro Banw)" userId="d4de87b9-48b4-4ac2-99b6-ed13addf80a5" providerId="ADAL" clId="{8FF69AD8-B804-4D1F-9538-E5D96291C5F4}" dt="2025-03-04T09:31:05.176" v="21315" actId="20577"/>
          <ac:spMkLst>
            <pc:docMk/>
            <pc:sldMk cId="1566126737" sldId="260"/>
            <ac:spMk id="7" creationId="{784F02D0-48F4-0B41-D6EF-9C7FCEAA9460}"/>
          </ac:spMkLst>
        </pc:spChg>
      </pc:sldChg>
      <pc:sldChg chg="delSp modSp del mod">
        <pc:chgData name="C Allen (Ysgol Bro Banw)" userId="d4de87b9-48b4-4ac2-99b6-ed13addf80a5" providerId="ADAL" clId="{8FF69AD8-B804-4D1F-9538-E5D96291C5F4}" dt="2025-02-03T11:00:12.465" v="42" actId="47"/>
        <pc:sldMkLst>
          <pc:docMk/>
          <pc:sldMk cId="3255552444" sldId="261"/>
        </pc:sldMkLst>
      </pc:sldChg>
      <pc:sldChg chg="modSp mod">
        <pc:chgData name="C Allen (Ysgol Bro Banw)" userId="d4de87b9-48b4-4ac2-99b6-ed13addf80a5" providerId="ADAL" clId="{8FF69AD8-B804-4D1F-9538-E5D96291C5F4}" dt="2025-03-07T17:07:18.236" v="35035" actId="255"/>
        <pc:sldMkLst>
          <pc:docMk/>
          <pc:sldMk cId="3150099428" sldId="262"/>
        </pc:sldMkLst>
        <pc:spChg chg="mod">
          <ac:chgData name="C Allen (Ysgol Bro Banw)" userId="d4de87b9-48b4-4ac2-99b6-ed13addf80a5" providerId="ADAL" clId="{8FF69AD8-B804-4D1F-9538-E5D96291C5F4}" dt="2025-02-11T10:24:24.439" v="5492" actId="113"/>
          <ac:spMkLst>
            <pc:docMk/>
            <pc:sldMk cId="3150099428" sldId="262"/>
            <ac:spMk id="4" creationId="{C8F119EF-7A87-FEC6-0EEC-6348B99A24DE}"/>
          </ac:spMkLst>
        </pc:spChg>
        <pc:spChg chg="mod">
          <ac:chgData name="C Allen (Ysgol Bro Banw)" userId="d4de87b9-48b4-4ac2-99b6-ed13addf80a5" providerId="ADAL" clId="{8FF69AD8-B804-4D1F-9538-E5D96291C5F4}" dt="2025-03-07T17:07:18.236" v="35035" actId="255"/>
          <ac:spMkLst>
            <pc:docMk/>
            <pc:sldMk cId="3150099428" sldId="262"/>
            <ac:spMk id="5" creationId="{AC0233A1-5029-AF04-431A-8825B81AEAFC}"/>
          </ac:spMkLst>
        </pc:spChg>
      </pc:sldChg>
      <pc:sldChg chg="modSp mod">
        <pc:chgData name="C Allen (Ysgol Bro Banw)" userId="d4de87b9-48b4-4ac2-99b6-ed13addf80a5" providerId="ADAL" clId="{8FF69AD8-B804-4D1F-9538-E5D96291C5F4}" dt="2025-03-07T17:12:54.710" v="35036" actId="255"/>
        <pc:sldMkLst>
          <pc:docMk/>
          <pc:sldMk cId="3485612767" sldId="263"/>
        </pc:sldMkLst>
        <pc:spChg chg="mod">
          <ac:chgData name="C Allen (Ysgol Bro Banw)" userId="d4de87b9-48b4-4ac2-99b6-ed13addf80a5" providerId="ADAL" clId="{8FF69AD8-B804-4D1F-9538-E5D96291C5F4}" dt="2025-02-11T10:24:35.466" v="5494" actId="113"/>
          <ac:spMkLst>
            <pc:docMk/>
            <pc:sldMk cId="3485612767" sldId="263"/>
            <ac:spMk id="4" creationId="{EE2BE3B4-BB5D-A99A-3B8B-C671C8FD79AC}"/>
          </ac:spMkLst>
        </pc:spChg>
        <pc:spChg chg="mod">
          <ac:chgData name="C Allen (Ysgol Bro Banw)" userId="d4de87b9-48b4-4ac2-99b6-ed13addf80a5" providerId="ADAL" clId="{8FF69AD8-B804-4D1F-9538-E5D96291C5F4}" dt="2025-03-07T17:12:54.710" v="35036" actId="255"/>
          <ac:spMkLst>
            <pc:docMk/>
            <pc:sldMk cId="3485612767" sldId="263"/>
            <ac:spMk id="6" creationId="{7BA7E091-3534-571B-3B55-1BAE1BB83F32}"/>
          </ac:spMkLst>
        </pc:spChg>
      </pc:sldChg>
      <pc:sldChg chg="new del">
        <pc:chgData name="C Allen (Ysgol Bro Banw)" userId="d4de87b9-48b4-4ac2-99b6-ed13addf80a5" providerId="ADAL" clId="{8FF69AD8-B804-4D1F-9538-E5D96291C5F4}" dt="2025-02-03T14:12:48.531" v="2265" actId="47"/>
        <pc:sldMkLst>
          <pc:docMk/>
          <pc:sldMk cId="534127156" sldId="264"/>
        </pc:sldMkLst>
      </pc:sldChg>
      <pc:sldChg chg="new del">
        <pc:chgData name="C Allen (Ysgol Bro Banw)" userId="d4de87b9-48b4-4ac2-99b6-ed13addf80a5" providerId="ADAL" clId="{8FF69AD8-B804-4D1F-9538-E5D96291C5F4}" dt="2025-02-03T11:59:09.459" v="2255" actId="47"/>
        <pc:sldMkLst>
          <pc:docMk/>
          <pc:sldMk cId="3172989112" sldId="264"/>
        </pc:sldMkLst>
      </pc:sldChg>
      <pc:sldChg chg="delSp add del mod setBg">
        <pc:chgData name="C Allen (Ysgol Bro Banw)" userId="d4de87b9-48b4-4ac2-99b6-ed13addf80a5" providerId="ADAL" clId="{8FF69AD8-B804-4D1F-9538-E5D96291C5F4}" dt="2025-02-03T14:12:14.989" v="2262" actId="47"/>
        <pc:sldMkLst>
          <pc:docMk/>
          <pc:sldMk cId="202342985" sldId="265"/>
        </pc:sldMkLst>
      </pc:sldChg>
      <pc:sldChg chg="addSp delSp modSp add mod setBg">
        <pc:chgData name="C Allen (Ysgol Bro Banw)" userId="d4de87b9-48b4-4ac2-99b6-ed13addf80a5" providerId="ADAL" clId="{8FF69AD8-B804-4D1F-9538-E5D96291C5F4}" dt="2025-03-06T16:58:10.484" v="34788" actId="207"/>
        <pc:sldMkLst>
          <pc:docMk/>
          <pc:sldMk cId="1093931689" sldId="265"/>
        </pc:sldMkLst>
        <pc:spChg chg="add mod">
          <ac:chgData name="C Allen (Ysgol Bro Banw)" userId="d4de87b9-48b4-4ac2-99b6-ed13addf80a5" providerId="ADAL" clId="{8FF69AD8-B804-4D1F-9538-E5D96291C5F4}" dt="2025-03-04T09:22:50.258" v="21270" actId="1076"/>
          <ac:spMkLst>
            <pc:docMk/>
            <pc:sldMk cId="1093931689" sldId="265"/>
            <ac:spMk id="15" creationId="{B0BBFDE4-9CFC-5315-7927-5A0374269FE9}"/>
          </ac:spMkLst>
        </pc:spChg>
        <pc:spChg chg="add mod">
          <ac:chgData name="C Allen (Ysgol Bro Banw)" userId="d4de87b9-48b4-4ac2-99b6-ed13addf80a5" providerId="ADAL" clId="{8FF69AD8-B804-4D1F-9538-E5D96291C5F4}" dt="2025-03-04T09:22:31.169" v="21268" actId="1076"/>
          <ac:spMkLst>
            <pc:docMk/>
            <pc:sldMk cId="1093931689" sldId="265"/>
            <ac:spMk id="18" creationId="{85C18F21-9037-6D56-41E4-C513E2697A18}"/>
          </ac:spMkLst>
        </pc:spChg>
        <pc:graphicFrameChg chg="mod modGraphic">
          <ac:chgData name="C Allen (Ysgol Bro Banw)" userId="d4de87b9-48b4-4ac2-99b6-ed13addf80a5" providerId="ADAL" clId="{8FF69AD8-B804-4D1F-9538-E5D96291C5F4}" dt="2025-03-06T16:58:10.484" v="34788" actId="207"/>
          <ac:graphicFrameMkLst>
            <pc:docMk/>
            <pc:sldMk cId="1093931689" sldId="265"/>
            <ac:graphicFrameMk id="3" creationId="{10C54D32-C925-5F47-4D25-6BFFAACCFD8C}"/>
          </ac:graphicFrameMkLst>
        </pc:graphicFrameChg>
        <pc:picChg chg="add mod">
          <ac:chgData name="C Allen (Ysgol Bro Banw)" userId="d4de87b9-48b4-4ac2-99b6-ed13addf80a5" providerId="ADAL" clId="{8FF69AD8-B804-4D1F-9538-E5D96291C5F4}" dt="2025-03-06T16:57:33.841" v="34759" actId="1076"/>
          <ac:picMkLst>
            <pc:docMk/>
            <pc:sldMk cId="1093931689" sldId="265"/>
            <ac:picMk id="4" creationId="{42E72A90-68E0-0057-09A9-4FBC39F47706}"/>
          </ac:picMkLst>
        </pc:picChg>
        <pc:picChg chg="add mod">
          <ac:chgData name="C Allen (Ysgol Bro Banw)" userId="d4de87b9-48b4-4ac2-99b6-ed13addf80a5" providerId="ADAL" clId="{8FF69AD8-B804-4D1F-9538-E5D96291C5F4}" dt="2025-02-03T14:16:22.145" v="2305" actId="1076"/>
          <ac:picMkLst>
            <pc:docMk/>
            <pc:sldMk cId="1093931689" sldId="265"/>
            <ac:picMk id="6" creationId="{74E05B61-1BB7-967D-33B4-D1FF8E4C471C}"/>
          </ac:picMkLst>
        </pc:picChg>
        <pc:picChg chg="add mod modCrop">
          <ac:chgData name="C Allen (Ysgol Bro Banw)" userId="d4de87b9-48b4-4ac2-99b6-ed13addf80a5" providerId="ADAL" clId="{8FF69AD8-B804-4D1F-9538-E5D96291C5F4}" dt="2025-03-06T16:57:41.183" v="34760" actId="1076"/>
          <ac:picMkLst>
            <pc:docMk/>
            <pc:sldMk cId="1093931689" sldId="265"/>
            <ac:picMk id="9" creationId="{E24AAC79-975B-ABCC-601E-75C695BFD9A9}"/>
          </ac:picMkLst>
        </pc:picChg>
        <pc:picChg chg="add mod">
          <ac:chgData name="C Allen (Ysgol Bro Banw)" userId="d4de87b9-48b4-4ac2-99b6-ed13addf80a5" providerId="ADAL" clId="{8FF69AD8-B804-4D1F-9538-E5D96291C5F4}" dt="2025-03-04T09:22:56.991" v="21271" actId="1076"/>
          <ac:picMkLst>
            <pc:docMk/>
            <pc:sldMk cId="1093931689" sldId="265"/>
            <ac:picMk id="12" creationId="{7E0C1D78-F0AB-27FE-84EF-8F22D683AF4B}"/>
          </ac:picMkLst>
        </pc:picChg>
        <pc:picChg chg="add mod modCrop">
          <ac:chgData name="C Allen (Ysgol Bro Banw)" userId="d4de87b9-48b4-4ac2-99b6-ed13addf80a5" providerId="ADAL" clId="{8FF69AD8-B804-4D1F-9538-E5D96291C5F4}" dt="2025-03-04T09:22:40.478" v="21269" actId="1076"/>
          <ac:picMkLst>
            <pc:docMk/>
            <pc:sldMk cId="1093931689" sldId="265"/>
            <ac:picMk id="14" creationId="{416B971B-22EC-0293-EF8A-54B966E6564D}"/>
          </ac:picMkLst>
        </pc:picChg>
        <pc:picChg chg="add mod">
          <ac:chgData name="C Allen (Ysgol Bro Banw)" userId="d4de87b9-48b4-4ac2-99b6-ed13addf80a5" providerId="ADAL" clId="{8FF69AD8-B804-4D1F-9538-E5D96291C5F4}" dt="2025-03-04T09:21:38.420" v="21251" actId="1076"/>
          <ac:picMkLst>
            <pc:docMk/>
            <pc:sldMk cId="1093931689" sldId="265"/>
            <ac:picMk id="17" creationId="{D682FF1E-F01E-3D6B-E872-754E7FD17C8E}"/>
          </ac:picMkLst>
        </pc:picChg>
      </pc:sldChg>
      <pc:sldChg chg="addSp delSp modSp new mod ord setBg">
        <pc:chgData name="C Allen (Ysgol Bro Banw)" userId="d4de87b9-48b4-4ac2-99b6-ed13addf80a5" providerId="ADAL" clId="{8FF69AD8-B804-4D1F-9538-E5D96291C5F4}" dt="2025-03-04T09:11:27.630" v="20945" actId="1076"/>
        <pc:sldMkLst>
          <pc:docMk/>
          <pc:sldMk cId="2359178291" sldId="266"/>
        </pc:sldMkLst>
        <pc:spChg chg="add mod">
          <ac:chgData name="C Allen (Ysgol Bro Banw)" userId="d4de87b9-48b4-4ac2-99b6-ed13addf80a5" providerId="ADAL" clId="{8FF69AD8-B804-4D1F-9538-E5D96291C5F4}" dt="2025-02-04T10:59:19.437" v="3039" actId="20577"/>
          <ac:spMkLst>
            <pc:docMk/>
            <pc:sldMk cId="2359178291" sldId="266"/>
            <ac:spMk id="2" creationId="{9460D1A5-0495-D6C5-8D55-B764C891806F}"/>
          </ac:spMkLst>
        </pc:spChg>
        <pc:spChg chg="add mod">
          <ac:chgData name="C Allen (Ysgol Bro Banw)" userId="d4de87b9-48b4-4ac2-99b6-ed13addf80a5" providerId="ADAL" clId="{8FF69AD8-B804-4D1F-9538-E5D96291C5F4}" dt="2025-02-04T10:59:37.787" v="3041" actId="20577"/>
          <ac:spMkLst>
            <pc:docMk/>
            <pc:sldMk cId="2359178291" sldId="266"/>
            <ac:spMk id="3" creationId="{6EED2CAD-6821-1E79-7759-AFC426C8B7E7}"/>
          </ac:spMkLst>
        </pc:spChg>
        <pc:spChg chg="add mod">
          <ac:chgData name="C Allen (Ysgol Bro Banw)" userId="d4de87b9-48b4-4ac2-99b6-ed13addf80a5" providerId="ADAL" clId="{8FF69AD8-B804-4D1F-9538-E5D96291C5F4}" dt="2025-03-04T09:11:27.630" v="20945" actId="1076"/>
          <ac:spMkLst>
            <pc:docMk/>
            <pc:sldMk cId="2359178291" sldId="266"/>
            <ac:spMk id="4" creationId="{EC21E00B-3AD5-058E-6A24-7CCD74C30255}"/>
          </ac:spMkLst>
        </pc:spChg>
      </pc:sldChg>
      <pc:sldChg chg="modSp add mod">
        <pc:chgData name="C Allen (Ysgol Bro Banw)" userId="d4de87b9-48b4-4ac2-99b6-ed13addf80a5" providerId="ADAL" clId="{8FF69AD8-B804-4D1F-9538-E5D96291C5F4}" dt="2025-02-27T11:31:51.441" v="19561" actId="255"/>
        <pc:sldMkLst>
          <pc:docMk/>
          <pc:sldMk cId="3454858925" sldId="267"/>
        </pc:sldMkLst>
        <pc:spChg chg="mod">
          <ac:chgData name="C Allen (Ysgol Bro Banw)" userId="d4de87b9-48b4-4ac2-99b6-ed13addf80a5" providerId="ADAL" clId="{8FF69AD8-B804-4D1F-9538-E5D96291C5F4}" dt="2025-02-27T11:30:44.835" v="19508" actId="20577"/>
          <ac:spMkLst>
            <pc:docMk/>
            <pc:sldMk cId="3454858925" sldId="267"/>
            <ac:spMk id="2" creationId="{041E3116-CC87-AA81-BE42-81A18BF2C229}"/>
          </ac:spMkLst>
        </pc:spChg>
        <pc:spChg chg="mod">
          <ac:chgData name="C Allen (Ysgol Bro Banw)" userId="d4de87b9-48b4-4ac2-99b6-ed13addf80a5" providerId="ADAL" clId="{8FF69AD8-B804-4D1F-9538-E5D96291C5F4}" dt="2025-02-27T11:31:51.441" v="19561" actId="255"/>
          <ac:spMkLst>
            <pc:docMk/>
            <pc:sldMk cId="3454858925" sldId="267"/>
            <ac:spMk id="3" creationId="{2F9D9AA0-4103-44DC-29A1-DF28E2F73584}"/>
          </ac:spMkLst>
        </pc:spChg>
        <pc:spChg chg="mod">
          <ac:chgData name="C Allen (Ysgol Bro Banw)" userId="d4de87b9-48b4-4ac2-99b6-ed13addf80a5" providerId="ADAL" clId="{8FF69AD8-B804-4D1F-9538-E5D96291C5F4}" dt="2025-02-03T14:35:48.726" v="2758" actId="1076"/>
          <ac:spMkLst>
            <pc:docMk/>
            <pc:sldMk cId="3454858925" sldId="267"/>
            <ac:spMk id="4" creationId="{A5ACFED7-EDE2-C649-DB4F-7B403806EBFB}"/>
          </ac:spMkLst>
        </pc:spChg>
      </pc:sldChg>
      <pc:sldChg chg="addSp modSp new mod setBg modAnim">
        <pc:chgData name="C Allen (Ysgol Bro Banw)" userId="d4de87b9-48b4-4ac2-99b6-ed13addf80a5" providerId="ADAL" clId="{8FF69AD8-B804-4D1F-9538-E5D96291C5F4}" dt="2025-02-27T11:35:01.481" v="19707" actId="255"/>
        <pc:sldMkLst>
          <pc:docMk/>
          <pc:sldMk cId="2857162419" sldId="268"/>
        </pc:sldMkLst>
        <pc:spChg chg="add mod">
          <ac:chgData name="C Allen (Ysgol Bro Banw)" userId="d4de87b9-48b4-4ac2-99b6-ed13addf80a5" providerId="ADAL" clId="{8FF69AD8-B804-4D1F-9538-E5D96291C5F4}" dt="2025-02-27T11:35:01.481" v="19707" actId="255"/>
          <ac:spMkLst>
            <pc:docMk/>
            <pc:sldMk cId="2857162419" sldId="268"/>
            <ac:spMk id="2" creationId="{B50A1843-2E0C-4ACB-D7D4-A0B8C2666920}"/>
          </ac:spMkLst>
        </pc:spChg>
        <pc:spChg chg="add mod">
          <ac:chgData name="C Allen (Ysgol Bro Banw)" userId="d4de87b9-48b4-4ac2-99b6-ed13addf80a5" providerId="ADAL" clId="{8FF69AD8-B804-4D1F-9538-E5D96291C5F4}" dt="2025-02-04T11:06:20.731" v="3335" actId="1076"/>
          <ac:spMkLst>
            <pc:docMk/>
            <pc:sldMk cId="2857162419" sldId="268"/>
            <ac:spMk id="3" creationId="{02FF4C20-7BBB-E850-7A99-62D203988DC0}"/>
          </ac:spMkLst>
        </pc:spChg>
      </pc:sldChg>
      <pc:sldChg chg="modSp add mod modAnim">
        <pc:chgData name="C Allen (Ysgol Bro Banw)" userId="d4de87b9-48b4-4ac2-99b6-ed13addf80a5" providerId="ADAL" clId="{8FF69AD8-B804-4D1F-9538-E5D96291C5F4}" dt="2025-02-04T11:12:26.341" v="3583"/>
        <pc:sldMkLst>
          <pc:docMk/>
          <pc:sldMk cId="797123615" sldId="269"/>
        </pc:sldMkLst>
        <pc:spChg chg="mod">
          <ac:chgData name="C Allen (Ysgol Bro Banw)" userId="d4de87b9-48b4-4ac2-99b6-ed13addf80a5" providerId="ADAL" clId="{8FF69AD8-B804-4D1F-9538-E5D96291C5F4}" dt="2025-02-04T11:12:08.475" v="3581" actId="20577"/>
          <ac:spMkLst>
            <pc:docMk/>
            <pc:sldMk cId="797123615" sldId="269"/>
            <ac:spMk id="2" creationId="{59C80B78-0233-F8FB-2E41-4772A454516B}"/>
          </ac:spMkLst>
        </pc:spChg>
        <pc:spChg chg="mod">
          <ac:chgData name="C Allen (Ysgol Bro Banw)" userId="d4de87b9-48b4-4ac2-99b6-ed13addf80a5" providerId="ADAL" clId="{8FF69AD8-B804-4D1F-9538-E5D96291C5F4}" dt="2025-02-04T11:12:19.576" v="3582" actId="1076"/>
          <ac:spMkLst>
            <pc:docMk/>
            <pc:sldMk cId="797123615" sldId="269"/>
            <ac:spMk id="3" creationId="{AFD669B8-875B-396B-9AB6-355C45248912}"/>
          </ac:spMkLst>
        </pc:spChg>
      </pc:sldChg>
      <pc:sldChg chg="addSp delSp modSp new mod setBg delAnim">
        <pc:chgData name="C Allen (Ysgol Bro Banw)" userId="d4de87b9-48b4-4ac2-99b6-ed13addf80a5" providerId="ADAL" clId="{8FF69AD8-B804-4D1F-9538-E5D96291C5F4}" dt="2025-03-06T17:00:19.823" v="34790" actId="20577"/>
        <pc:sldMkLst>
          <pc:docMk/>
          <pc:sldMk cId="3635138137" sldId="270"/>
        </pc:sldMkLst>
        <pc:spChg chg="add mod">
          <ac:chgData name="C Allen (Ysgol Bro Banw)" userId="d4de87b9-48b4-4ac2-99b6-ed13addf80a5" providerId="ADAL" clId="{8FF69AD8-B804-4D1F-9538-E5D96291C5F4}" dt="2025-03-06T17:00:19.823" v="34790" actId="20577"/>
          <ac:spMkLst>
            <pc:docMk/>
            <pc:sldMk cId="3635138137" sldId="270"/>
            <ac:spMk id="2" creationId="{EF3B6D9A-29A6-4F69-DE08-652D8A736DD2}"/>
          </ac:spMkLst>
        </pc:spChg>
        <pc:picChg chg="mod">
          <ac:chgData name="C Allen (Ysgol Bro Banw)" userId="d4de87b9-48b4-4ac2-99b6-ed13addf80a5" providerId="ADAL" clId="{8FF69AD8-B804-4D1F-9538-E5D96291C5F4}" dt="2025-02-11T10:13:58.789" v="5267" actId="14100"/>
          <ac:picMkLst>
            <pc:docMk/>
            <pc:sldMk cId="3635138137" sldId="270"/>
            <ac:picMk id="3" creationId="{EC2EBAB5-4A5C-3573-F0D9-7220827558DA}"/>
          </ac:picMkLst>
        </pc:picChg>
      </pc:sldChg>
      <pc:sldChg chg="addSp modSp new mod">
        <pc:chgData name="C Allen (Ysgol Bro Banw)" userId="d4de87b9-48b4-4ac2-99b6-ed13addf80a5" providerId="ADAL" clId="{8FF69AD8-B804-4D1F-9538-E5D96291C5F4}" dt="2025-03-04T09:20:05.816" v="21246" actId="20577"/>
        <pc:sldMkLst>
          <pc:docMk/>
          <pc:sldMk cId="781698954" sldId="271"/>
        </pc:sldMkLst>
        <pc:spChg chg="add mod">
          <ac:chgData name="C Allen (Ysgol Bro Banw)" userId="d4de87b9-48b4-4ac2-99b6-ed13addf80a5" providerId="ADAL" clId="{8FF69AD8-B804-4D1F-9538-E5D96291C5F4}" dt="2025-03-04T09:20:05.816" v="21246" actId="20577"/>
          <ac:spMkLst>
            <pc:docMk/>
            <pc:sldMk cId="781698954" sldId="271"/>
            <ac:spMk id="2" creationId="{0993C914-DD84-0B43-FCD9-3CB787D4E984}"/>
          </ac:spMkLst>
        </pc:spChg>
        <pc:picChg chg="add mod modCrop">
          <ac:chgData name="C Allen (Ysgol Bro Banw)" userId="d4de87b9-48b4-4ac2-99b6-ed13addf80a5" providerId="ADAL" clId="{8FF69AD8-B804-4D1F-9538-E5D96291C5F4}" dt="2025-03-04T09:18:39.704" v="21233" actId="1076"/>
          <ac:picMkLst>
            <pc:docMk/>
            <pc:sldMk cId="781698954" sldId="271"/>
            <ac:picMk id="4" creationId="{10841455-479C-4B38-A26C-02AB3D08E23C}"/>
          </ac:picMkLst>
        </pc:picChg>
      </pc:sldChg>
      <pc:sldChg chg="modSp add mod ord">
        <pc:chgData name="C Allen (Ysgol Bro Banw)" userId="d4de87b9-48b4-4ac2-99b6-ed13addf80a5" providerId="ADAL" clId="{8FF69AD8-B804-4D1F-9538-E5D96291C5F4}" dt="2025-03-04T09:36:15.176" v="21365" actId="313"/>
        <pc:sldMkLst>
          <pc:docMk/>
          <pc:sldMk cId="1540326199" sldId="272"/>
        </pc:sldMkLst>
        <pc:spChg chg="mod">
          <ac:chgData name="C Allen (Ysgol Bro Banw)" userId="d4de87b9-48b4-4ac2-99b6-ed13addf80a5" providerId="ADAL" clId="{8FF69AD8-B804-4D1F-9538-E5D96291C5F4}" dt="2025-03-04T09:36:15.176" v="21365" actId="313"/>
          <ac:spMkLst>
            <pc:docMk/>
            <pc:sldMk cId="1540326199" sldId="272"/>
            <ac:spMk id="5" creationId="{7D8CCF07-3085-3E6F-C0F3-69B8245B4501}"/>
          </ac:spMkLst>
        </pc:spChg>
        <pc:graphicFrameChg chg="modGraphic">
          <ac:chgData name="C Allen (Ysgol Bro Banw)" userId="d4de87b9-48b4-4ac2-99b6-ed13addf80a5" providerId="ADAL" clId="{8FF69AD8-B804-4D1F-9538-E5D96291C5F4}" dt="2025-03-04T09:34:36.127" v="21357" actId="20577"/>
          <ac:graphicFrameMkLst>
            <pc:docMk/>
            <pc:sldMk cId="1540326199" sldId="272"/>
            <ac:graphicFrameMk id="6" creationId="{68141FA1-1223-FC90-7DDF-9B81B22DC18A}"/>
          </ac:graphicFrameMkLst>
        </pc:graphicFrameChg>
        <pc:graphicFrameChg chg="modGraphic">
          <ac:chgData name="C Allen (Ysgol Bro Banw)" userId="d4de87b9-48b4-4ac2-99b6-ed13addf80a5" providerId="ADAL" clId="{8FF69AD8-B804-4D1F-9538-E5D96291C5F4}" dt="2025-03-04T09:33:44.696" v="21347" actId="20577"/>
          <ac:graphicFrameMkLst>
            <pc:docMk/>
            <pc:sldMk cId="1540326199" sldId="272"/>
            <ac:graphicFrameMk id="7" creationId="{421BEBB3-7BD9-B001-1C54-D882034895B3}"/>
          </ac:graphicFrameMkLst>
        </pc:graphicFrameChg>
      </pc:sldChg>
      <pc:sldChg chg="addSp delSp modSp new mod setBg">
        <pc:chgData name="C Allen (Ysgol Bro Banw)" userId="d4de87b9-48b4-4ac2-99b6-ed13addf80a5" providerId="ADAL" clId="{8FF69AD8-B804-4D1F-9538-E5D96291C5F4}" dt="2025-03-04T09:40:41.043" v="21548"/>
        <pc:sldMkLst>
          <pc:docMk/>
          <pc:sldMk cId="3138642366" sldId="273"/>
        </pc:sldMkLst>
        <pc:spChg chg="add mod">
          <ac:chgData name="C Allen (Ysgol Bro Banw)" userId="d4de87b9-48b4-4ac2-99b6-ed13addf80a5" providerId="ADAL" clId="{8FF69AD8-B804-4D1F-9538-E5D96291C5F4}" dt="2025-02-11T14:10:26.423" v="11441" actId="1076"/>
          <ac:spMkLst>
            <pc:docMk/>
            <pc:sldMk cId="3138642366" sldId="273"/>
            <ac:spMk id="3" creationId="{212B8BF4-F7C9-A9AC-D6B2-833EF43C4657}"/>
          </ac:spMkLst>
        </pc:spChg>
        <pc:spChg chg="add mod">
          <ac:chgData name="C Allen (Ysgol Bro Banw)" userId="d4de87b9-48b4-4ac2-99b6-ed13addf80a5" providerId="ADAL" clId="{8FF69AD8-B804-4D1F-9538-E5D96291C5F4}" dt="2025-02-11T14:10:47.341" v="11445" actId="1076"/>
          <ac:spMkLst>
            <pc:docMk/>
            <pc:sldMk cId="3138642366" sldId="273"/>
            <ac:spMk id="4" creationId="{E944391F-4999-D3B8-ECD3-78AA699999C9}"/>
          </ac:spMkLst>
        </pc:spChg>
        <pc:spChg chg="add mod">
          <ac:chgData name="C Allen (Ysgol Bro Banw)" userId="d4de87b9-48b4-4ac2-99b6-ed13addf80a5" providerId="ADAL" clId="{8FF69AD8-B804-4D1F-9538-E5D96291C5F4}" dt="2025-02-11T14:10:36.837" v="11443" actId="1076"/>
          <ac:spMkLst>
            <pc:docMk/>
            <pc:sldMk cId="3138642366" sldId="273"/>
            <ac:spMk id="5" creationId="{50046DEF-D11B-8042-3318-1E8C7719FD16}"/>
          </ac:spMkLst>
        </pc:spChg>
        <pc:spChg chg="add mod">
          <ac:chgData name="C Allen (Ysgol Bro Banw)" userId="d4de87b9-48b4-4ac2-99b6-ed13addf80a5" providerId="ADAL" clId="{8FF69AD8-B804-4D1F-9538-E5D96291C5F4}" dt="2025-02-11T14:10:41.668" v="11444" actId="1076"/>
          <ac:spMkLst>
            <pc:docMk/>
            <pc:sldMk cId="3138642366" sldId="273"/>
            <ac:spMk id="6" creationId="{71AA5330-575A-2BDA-0223-6503E5BF20CA}"/>
          </ac:spMkLst>
        </pc:spChg>
        <pc:spChg chg="add mod">
          <ac:chgData name="C Allen (Ysgol Bro Banw)" userId="d4de87b9-48b4-4ac2-99b6-ed13addf80a5" providerId="ADAL" clId="{8FF69AD8-B804-4D1F-9538-E5D96291C5F4}" dt="2025-03-04T09:40:41.043" v="21548"/>
          <ac:spMkLst>
            <pc:docMk/>
            <pc:sldMk cId="3138642366" sldId="273"/>
            <ac:spMk id="7" creationId="{2F4A61AE-5BC5-702E-B699-252E16FD0B9D}"/>
          </ac:spMkLst>
        </pc:spChg>
        <pc:spChg chg="add mod">
          <ac:chgData name="C Allen (Ysgol Bro Banw)" userId="d4de87b9-48b4-4ac2-99b6-ed13addf80a5" providerId="ADAL" clId="{8FF69AD8-B804-4D1F-9538-E5D96291C5F4}" dt="2025-02-11T14:10:31.325" v="11442" actId="1076"/>
          <ac:spMkLst>
            <pc:docMk/>
            <pc:sldMk cId="3138642366" sldId="273"/>
            <ac:spMk id="9" creationId="{AC6C1726-9ED7-D49B-9590-8D8D386C8AC8}"/>
          </ac:spMkLst>
        </pc:spChg>
        <pc:spChg chg="add mod">
          <ac:chgData name="C Allen (Ysgol Bro Banw)" userId="d4de87b9-48b4-4ac2-99b6-ed13addf80a5" providerId="ADAL" clId="{8FF69AD8-B804-4D1F-9538-E5D96291C5F4}" dt="2025-02-11T14:11:13.053" v="11449" actId="1076"/>
          <ac:spMkLst>
            <pc:docMk/>
            <pc:sldMk cId="3138642366" sldId="273"/>
            <ac:spMk id="10" creationId="{95D82FF3-81B7-4FD3-49EA-40D4806A7927}"/>
          </ac:spMkLst>
        </pc:spChg>
        <pc:spChg chg="add mod">
          <ac:chgData name="C Allen (Ysgol Bro Banw)" userId="d4de87b9-48b4-4ac2-99b6-ed13addf80a5" providerId="ADAL" clId="{8FF69AD8-B804-4D1F-9538-E5D96291C5F4}" dt="2025-02-11T14:11:03.454" v="11448" actId="1076"/>
          <ac:spMkLst>
            <pc:docMk/>
            <pc:sldMk cId="3138642366" sldId="273"/>
            <ac:spMk id="11" creationId="{6D82C1DB-D608-917E-801A-6A6FF4994E9E}"/>
          </ac:spMkLst>
        </pc:spChg>
        <pc:picChg chg="add mod">
          <ac:chgData name="C Allen (Ysgol Bro Banw)" userId="d4de87b9-48b4-4ac2-99b6-ed13addf80a5" providerId="ADAL" clId="{8FF69AD8-B804-4D1F-9538-E5D96291C5F4}" dt="2025-02-11T14:10:19.801" v="11440" actId="14100"/>
          <ac:picMkLst>
            <pc:docMk/>
            <pc:sldMk cId="3138642366" sldId="273"/>
            <ac:picMk id="2" creationId="{CA8B9D0A-9450-71FE-D0F4-C0EC350A2888}"/>
          </ac:picMkLst>
        </pc:picChg>
        <pc:cxnChg chg="add mod">
          <ac:chgData name="C Allen (Ysgol Bro Banw)" userId="d4de87b9-48b4-4ac2-99b6-ed13addf80a5" providerId="ADAL" clId="{8FF69AD8-B804-4D1F-9538-E5D96291C5F4}" dt="2025-02-11T14:10:57.584" v="11447" actId="1076"/>
          <ac:cxnSpMkLst>
            <pc:docMk/>
            <pc:sldMk cId="3138642366" sldId="273"/>
            <ac:cxnSpMk id="13" creationId="{A446D7FF-6D98-4AB6-B175-1D86E8F3CB58}"/>
          </ac:cxnSpMkLst>
        </pc:cxnChg>
      </pc:sldChg>
      <pc:sldChg chg="addSp delSp modSp new mod setBg">
        <pc:chgData name="C Allen (Ysgol Bro Banw)" userId="d4de87b9-48b4-4ac2-99b6-ed13addf80a5" providerId="ADAL" clId="{8FF69AD8-B804-4D1F-9538-E5D96291C5F4}" dt="2025-03-04T17:19:12.417" v="34435" actId="20577"/>
        <pc:sldMkLst>
          <pc:docMk/>
          <pc:sldMk cId="3614795514" sldId="274"/>
        </pc:sldMkLst>
        <pc:spChg chg="add mod">
          <ac:chgData name="C Allen (Ysgol Bro Banw)" userId="d4de87b9-48b4-4ac2-99b6-ed13addf80a5" providerId="ADAL" clId="{8FF69AD8-B804-4D1F-9538-E5D96291C5F4}" dt="2025-03-04T17:19:12.417" v="34435" actId="20577"/>
          <ac:spMkLst>
            <pc:docMk/>
            <pc:sldMk cId="3614795514" sldId="274"/>
            <ac:spMk id="2" creationId="{D5612537-D0DA-EAD4-D472-CFA549B99F4B}"/>
          </ac:spMkLst>
        </pc:spChg>
        <pc:spChg chg="add mod">
          <ac:chgData name="C Allen (Ysgol Bro Banw)" userId="d4de87b9-48b4-4ac2-99b6-ed13addf80a5" providerId="ADAL" clId="{8FF69AD8-B804-4D1F-9538-E5D96291C5F4}" dt="2025-02-11T11:19:13.209" v="7604" actId="1076"/>
          <ac:spMkLst>
            <pc:docMk/>
            <pc:sldMk cId="3614795514" sldId="274"/>
            <ac:spMk id="14" creationId="{B10553E5-7EC5-6A32-5C76-1513382BDEDC}"/>
          </ac:spMkLst>
        </pc:spChg>
        <pc:spChg chg="add mod">
          <ac:chgData name="C Allen (Ysgol Bro Banw)" userId="d4de87b9-48b4-4ac2-99b6-ed13addf80a5" providerId="ADAL" clId="{8FF69AD8-B804-4D1F-9538-E5D96291C5F4}" dt="2025-02-11T11:19:06.692" v="7603" actId="1076"/>
          <ac:spMkLst>
            <pc:docMk/>
            <pc:sldMk cId="3614795514" sldId="274"/>
            <ac:spMk id="16" creationId="{E36CF543-74B6-1B73-BEB5-B9A9F42F9745}"/>
          </ac:spMkLst>
        </pc:spChg>
        <pc:spChg chg="add mod">
          <ac:chgData name="C Allen (Ysgol Bro Banw)" userId="d4de87b9-48b4-4ac2-99b6-ed13addf80a5" providerId="ADAL" clId="{8FF69AD8-B804-4D1F-9538-E5D96291C5F4}" dt="2025-03-04T09:35:38.241" v="21364" actId="20577"/>
          <ac:spMkLst>
            <pc:docMk/>
            <pc:sldMk cId="3614795514" sldId="274"/>
            <ac:spMk id="17" creationId="{330D3DED-543E-CE99-D0D1-4F7DAC750100}"/>
          </ac:spMkLst>
        </pc:spChg>
        <pc:spChg chg="add mod">
          <ac:chgData name="C Allen (Ysgol Bro Banw)" userId="d4de87b9-48b4-4ac2-99b6-ed13addf80a5" providerId="ADAL" clId="{8FF69AD8-B804-4D1F-9538-E5D96291C5F4}" dt="2025-02-11T11:19:19.986" v="7605" actId="1076"/>
          <ac:spMkLst>
            <pc:docMk/>
            <pc:sldMk cId="3614795514" sldId="274"/>
            <ac:spMk id="18" creationId="{D865602F-AAF3-7899-5521-6AEA770A326F}"/>
          </ac:spMkLst>
        </pc:spChg>
        <pc:spChg chg="add mod">
          <ac:chgData name="C Allen (Ysgol Bro Banw)" userId="d4de87b9-48b4-4ac2-99b6-ed13addf80a5" providerId="ADAL" clId="{8FF69AD8-B804-4D1F-9538-E5D96291C5F4}" dt="2025-02-11T11:26:18.707" v="7666" actId="1076"/>
          <ac:spMkLst>
            <pc:docMk/>
            <pc:sldMk cId="3614795514" sldId="274"/>
            <ac:spMk id="20" creationId="{FA29DD58-64FB-BD39-DF71-0BEC4A73FBE6}"/>
          </ac:spMkLst>
        </pc:spChg>
        <pc:spChg chg="add mod">
          <ac:chgData name="C Allen (Ysgol Bro Banw)" userId="d4de87b9-48b4-4ac2-99b6-ed13addf80a5" providerId="ADAL" clId="{8FF69AD8-B804-4D1F-9538-E5D96291C5F4}" dt="2025-02-11T11:26:25.261" v="7668" actId="1076"/>
          <ac:spMkLst>
            <pc:docMk/>
            <pc:sldMk cId="3614795514" sldId="274"/>
            <ac:spMk id="21" creationId="{A1A77960-BB8F-9D5E-F104-4A49E16AA597}"/>
          </ac:spMkLst>
        </pc:spChg>
        <pc:picChg chg="add mod modCrop">
          <ac:chgData name="C Allen (Ysgol Bro Banw)" userId="d4de87b9-48b4-4ac2-99b6-ed13addf80a5" providerId="ADAL" clId="{8FF69AD8-B804-4D1F-9538-E5D96291C5F4}" dt="2025-02-11T11:18:51.842" v="7599" actId="1076"/>
          <ac:picMkLst>
            <pc:docMk/>
            <pc:sldMk cId="3614795514" sldId="274"/>
            <ac:picMk id="3" creationId="{37252F26-87D7-F85A-4759-EF0301859912}"/>
          </ac:picMkLst>
        </pc:picChg>
        <pc:picChg chg="add mod modCrop">
          <ac:chgData name="C Allen (Ysgol Bro Banw)" userId="d4de87b9-48b4-4ac2-99b6-ed13addf80a5" providerId="ADAL" clId="{8FF69AD8-B804-4D1F-9538-E5D96291C5F4}" dt="2025-02-11T11:18:55.986" v="7600" actId="1076"/>
          <ac:picMkLst>
            <pc:docMk/>
            <pc:sldMk cId="3614795514" sldId="274"/>
            <ac:picMk id="5" creationId="{E26822F7-7BC2-96D7-7A12-0718703817FA}"/>
          </ac:picMkLst>
        </pc:picChg>
        <pc:picChg chg="add mod modCrop">
          <ac:chgData name="C Allen (Ysgol Bro Banw)" userId="d4de87b9-48b4-4ac2-99b6-ed13addf80a5" providerId="ADAL" clId="{8FF69AD8-B804-4D1F-9538-E5D96291C5F4}" dt="2025-02-11T11:19:00.303" v="7601" actId="1076"/>
          <ac:picMkLst>
            <pc:docMk/>
            <pc:sldMk cId="3614795514" sldId="274"/>
            <ac:picMk id="7" creationId="{92B72A13-EE22-2431-3F66-A8484CA90F47}"/>
          </ac:picMkLst>
        </pc:picChg>
        <pc:picChg chg="add mod modCrop">
          <ac:chgData name="C Allen (Ysgol Bro Banw)" userId="d4de87b9-48b4-4ac2-99b6-ed13addf80a5" providerId="ADAL" clId="{8FF69AD8-B804-4D1F-9538-E5D96291C5F4}" dt="2025-02-11T11:26:14.928" v="7665" actId="1076"/>
          <ac:picMkLst>
            <pc:docMk/>
            <pc:sldMk cId="3614795514" sldId="274"/>
            <ac:picMk id="9" creationId="{B42DF0C6-E3E2-A9DA-3E9B-8A051D6A0058}"/>
          </ac:picMkLst>
        </pc:picChg>
        <pc:picChg chg="add mod modCrop">
          <ac:chgData name="C Allen (Ysgol Bro Banw)" userId="d4de87b9-48b4-4ac2-99b6-ed13addf80a5" providerId="ADAL" clId="{8FF69AD8-B804-4D1F-9538-E5D96291C5F4}" dt="2025-02-11T11:26:21.246" v="7667" actId="1076"/>
          <ac:picMkLst>
            <pc:docMk/>
            <pc:sldMk cId="3614795514" sldId="274"/>
            <ac:picMk id="11" creationId="{F15CEB53-A37A-CA55-310B-A55F2536DC1C}"/>
          </ac:picMkLst>
        </pc:picChg>
        <pc:picChg chg="add mod modCrop">
          <ac:chgData name="C Allen (Ysgol Bro Banw)" userId="d4de87b9-48b4-4ac2-99b6-ed13addf80a5" providerId="ADAL" clId="{8FF69AD8-B804-4D1F-9538-E5D96291C5F4}" dt="2025-02-11T11:18:13.926" v="7590" actId="1076"/>
          <ac:picMkLst>
            <pc:docMk/>
            <pc:sldMk cId="3614795514" sldId="274"/>
            <ac:picMk id="13" creationId="{E0EA54FE-5594-3BFB-F6C8-2AD47D0AF251}"/>
          </ac:picMkLst>
        </pc:picChg>
        <pc:picChg chg="add mod">
          <ac:chgData name="C Allen (Ysgol Bro Banw)" userId="d4de87b9-48b4-4ac2-99b6-ed13addf80a5" providerId="ADAL" clId="{8FF69AD8-B804-4D1F-9538-E5D96291C5F4}" dt="2025-02-27T16:51:22.898" v="20772" actId="1076"/>
          <ac:picMkLst>
            <pc:docMk/>
            <pc:sldMk cId="3614795514" sldId="274"/>
            <ac:picMk id="19" creationId="{8FE315D6-1105-356D-77A2-1C41E0A15B07}"/>
          </ac:picMkLst>
        </pc:picChg>
      </pc:sldChg>
      <pc:sldChg chg="addSp delSp modSp add mod ord">
        <pc:chgData name="C Allen (Ysgol Bro Banw)" userId="d4de87b9-48b4-4ac2-99b6-ed13addf80a5" providerId="ADAL" clId="{8FF69AD8-B804-4D1F-9538-E5D96291C5F4}" dt="2025-03-04T17:20:21.389" v="34443" actId="20577"/>
        <pc:sldMkLst>
          <pc:docMk/>
          <pc:sldMk cId="206323021" sldId="275"/>
        </pc:sldMkLst>
        <pc:spChg chg="mod">
          <ac:chgData name="C Allen (Ysgol Bro Banw)" userId="d4de87b9-48b4-4ac2-99b6-ed13addf80a5" providerId="ADAL" clId="{8FF69AD8-B804-4D1F-9538-E5D96291C5F4}" dt="2025-03-04T17:20:21.389" v="34443" actId="20577"/>
          <ac:spMkLst>
            <pc:docMk/>
            <pc:sldMk cId="206323021" sldId="275"/>
            <ac:spMk id="2" creationId="{E10BE241-E88D-8ABA-2F87-018DFBA3E3C7}"/>
          </ac:spMkLst>
        </pc:spChg>
        <pc:spChg chg="add mod">
          <ac:chgData name="C Allen (Ysgol Bro Banw)" userId="d4de87b9-48b4-4ac2-99b6-ed13addf80a5" providerId="ADAL" clId="{8FF69AD8-B804-4D1F-9538-E5D96291C5F4}" dt="2025-03-04T09:38:14.546" v="21432" actId="207"/>
          <ac:spMkLst>
            <pc:docMk/>
            <pc:sldMk cId="206323021" sldId="275"/>
            <ac:spMk id="3" creationId="{C20A824E-6C93-AAAB-7881-3929C109F56D}"/>
          </ac:spMkLst>
        </pc:spChg>
      </pc:sldChg>
      <pc:sldChg chg="new del">
        <pc:chgData name="C Allen (Ysgol Bro Banw)" userId="d4de87b9-48b4-4ac2-99b6-ed13addf80a5" providerId="ADAL" clId="{8FF69AD8-B804-4D1F-9538-E5D96291C5F4}" dt="2025-02-11T11:27:30.928" v="7671" actId="47"/>
        <pc:sldMkLst>
          <pc:docMk/>
          <pc:sldMk cId="2507542169" sldId="275"/>
        </pc:sldMkLst>
      </pc:sldChg>
      <pc:sldChg chg="addSp modSp new mod">
        <pc:chgData name="C Allen (Ysgol Bro Banw)" userId="d4de87b9-48b4-4ac2-99b6-ed13addf80a5" providerId="ADAL" clId="{8FF69AD8-B804-4D1F-9538-E5D96291C5F4}" dt="2025-03-04T09:42:10.860" v="21556"/>
        <pc:sldMkLst>
          <pc:docMk/>
          <pc:sldMk cId="69468367" sldId="276"/>
        </pc:sldMkLst>
        <pc:spChg chg="add mod">
          <ac:chgData name="C Allen (Ysgol Bro Banw)" userId="d4de87b9-48b4-4ac2-99b6-ed13addf80a5" providerId="ADAL" clId="{8FF69AD8-B804-4D1F-9538-E5D96291C5F4}" dt="2025-03-04T09:42:10.860" v="21556"/>
          <ac:spMkLst>
            <pc:docMk/>
            <pc:sldMk cId="69468367" sldId="276"/>
            <ac:spMk id="2" creationId="{FB6B865F-0ED0-4CC2-A379-7AD7D03B0FFC}"/>
          </ac:spMkLst>
        </pc:spChg>
        <pc:spChg chg="add mod">
          <ac:chgData name="C Allen (Ysgol Bro Banw)" userId="d4de87b9-48b4-4ac2-99b6-ed13addf80a5" providerId="ADAL" clId="{8FF69AD8-B804-4D1F-9538-E5D96291C5F4}" dt="2025-02-11T11:52:36.408" v="8676" actId="1076"/>
          <ac:spMkLst>
            <pc:docMk/>
            <pc:sldMk cId="69468367" sldId="276"/>
            <ac:spMk id="4" creationId="{CE0892A5-FEAB-3735-42DA-0109287935E8}"/>
          </ac:spMkLst>
        </pc:spChg>
        <pc:spChg chg="add mod">
          <ac:chgData name="C Allen (Ysgol Bro Banw)" userId="d4de87b9-48b4-4ac2-99b6-ed13addf80a5" providerId="ADAL" clId="{8FF69AD8-B804-4D1F-9538-E5D96291C5F4}" dt="2025-02-11T11:53:33.153" v="8689" actId="1076"/>
          <ac:spMkLst>
            <pc:docMk/>
            <pc:sldMk cId="69468367" sldId="276"/>
            <ac:spMk id="5" creationId="{4BCFBDE7-B680-F1C8-CE80-822239B6FB83}"/>
          </ac:spMkLst>
        </pc:spChg>
        <pc:spChg chg="add mod">
          <ac:chgData name="C Allen (Ysgol Bro Banw)" userId="d4de87b9-48b4-4ac2-99b6-ed13addf80a5" providerId="ADAL" clId="{8FF69AD8-B804-4D1F-9538-E5D96291C5F4}" dt="2025-02-11T11:54:57.955" v="8723" actId="1076"/>
          <ac:spMkLst>
            <pc:docMk/>
            <pc:sldMk cId="69468367" sldId="276"/>
            <ac:spMk id="10" creationId="{742206DE-D3EA-3735-C022-7AD56E20BD97}"/>
          </ac:spMkLst>
        </pc:spChg>
        <pc:picChg chg="add mod modCrop">
          <ac:chgData name="C Allen (Ysgol Bro Banw)" userId="d4de87b9-48b4-4ac2-99b6-ed13addf80a5" providerId="ADAL" clId="{8FF69AD8-B804-4D1F-9538-E5D96291C5F4}" dt="2025-02-11T11:51:52.526" v="8657" actId="1076"/>
          <ac:picMkLst>
            <pc:docMk/>
            <pc:sldMk cId="69468367" sldId="276"/>
            <ac:picMk id="3" creationId="{F8957DD7-4337-82CB-05FC-73513CDA4C73}"/>
          </ac:picMkLst>
        </pc:picChg>
        <pc:cxnChg chg="add mod">
          <ac:chgData name="C Allen (Ysgol Bro Banw)" userId="d4de87b9-48b4-4ac2-99b6-ed13addf80a5" providerId="ADAL" clId="{8FF69AD8-B804-4D1F-9538-E5D96291C5F4}" dt="2025-02-11T11:54:04.577" v="8696" actId="14100"/>
          <ac:cxnSpMkLst>
            <pc:docMk/>
            <pc:sldMk cId="69468367" sldId="276"/>
            <ac:cxnSpMk id="7" creationId="{0B42144E-E0F6-0ACF-506F-4C555BCDA356}"/>
          </ac:cxnSpMkLst>
        </pc:cxnChg>
      </pc:sldChg>
      <pc:sldChg chg="addSp modSp add mod ord">
        <pc:chgData name="C Allen (Ysgol Bro Banw)" userId="d4de87b9-48b4-4ac2-99b6-ed13addf80a5" providerId="ADAL" clId="{8FF69AD8-B804-4D1F-9538-E5D96291C5F4}" dt="2025-03-04T09:41:31.250" v="21555" actId="20577"/>
        <pc:sldMkLst>
          <pc:docMk/>
          <pc:sldMk cId="2628303607" sldId="277"/>
        </pc:sldMkLst>
        <pc:spChg chg="mod">
          <ac:chgData name="C Allen (Ysgol Bro Banw)" userId="d4de87b9-48b4-4ac2-99b6-ed13addf80a5" providerId="ADAL" clId="{8FF69AD8-B804-4D1F-9538-E5D96291C5F4}" dt="2025-03-04T09:41:31.250" v="21555" actId="20577"/>
          <ac:spMkLst>
            <pc:docMk/>
            <pc:sldMk cId="2628303607" sldId="277"/>
            <ac:spMk id="2" creationId="{6B644E8E-31F2-3780-0010-A5E71577C9D2}"/>
          </ac:spMkLst>
        </pc:spChg>
        <pc:spChg chg="add mod">
          <ac:chgData name="C Allen (Ysgol Bro Banw)" userId="d4de87b9-48b4-4ac2-99b6-ed13addf80a5" providerId="ADAL" clId="{8FF69AD8-B804-4D1F-9538-E5D96291C5F4}" dt="2025-03-04T09:41:17.114" v="21550" actId="207"/>
          <ac:spMkLst>
            <pc:docMk/>
            <pc:sldMk cId="2628303607" sldId="277"/>
            <ac:spMk id="3" creationId="{30035926-7CDA-33DB-8DC5-96D717BD6A6D}"/>
          </ac:spMkLst>
        </pc:spChg>
      </pc:sldChg>
      <pc:sldChg chg="addSp modSp new del mod ord">
        <pc:chgData name="C Allen (Ysgol Bro Banw)" userId="d4de87b9-48b4-4ac2-99b6-ed13addf80a5" providerId="ADAL" clId="{8FF69AD8-B804-4D1F-9538-E5D96291C5F4}" dt="2025-02-11T13:16:33.482" v="8827" actId="47"/>
        <pc:sldMkLst>
          <pc:docMk/>
          <pc:sldMk cId="734148238" sldId="278"/>
        </pc:sldMkLst>
      </pc:sldChg>
      <pc:sldChg chg="addSp delSp modSp add mod ord">
        <pc:chgData name="C Allen (Ysgol Bro Banw)" userId="d4de87b9-48b4-4ac2-99b6-ed13addf80a5" providerId="ADAL" clId="{8FF69AD8-B804-4D1F-9538-E5D96291C5F4}" dt="2025-03-04T09:35:05.548" v="21362" actId="20577"/>
        <pc:sldMkLst>
          <pc:docMk/>
          <pc:sldMk cId="4246301279" sldId="278"/>
        </pc:sldMkLst>
        <pc:spChg chg="add mod">
          <ac:chgData name="C Allen (Ysgol Bro Banw)" userId="d4de87b9-48b4-4ac2-99b6-ed13addf80a5" providerId="ADAL" clId="{8FF69AD8-B804-4D1F-9538-E5D96291C5F4}" dt="2025-02-27T16:50:24.368" v="20755" actId="1076"/>
          <ac:spMkLst>
            <pc:docMk/>
            <pc:sldMk cId="4246301279" sldId="278"/>
            <ac:spMk id="2" creationId="{024F73AE-792E-B3C4-97C4-089082085051}"/>
          </ac:spMkLst>
        </pc:spChg>
        <pc:spChg chg="add mod">
          <ac:chgData name="C Allen (Ysgol Bro Banw)" userId="d4de87b9-48b4-4ac2-99b6-ed13addf80a5" providerId="ADAL" clId="{8FF69AD8-B804-4D1F-9538-E5D96291C5F4}" dt="2025-03-04T09:35:05.548" v="21362" actId="20577"/>
          <ac:spMkLst>
            <pc:docMk/>
            <pc:sldMk cId="4246301279" sldId="278"/>
            <ac:spMk id="3" creationId="{C5FEB052-EDBF-327C-0041-D307FC4C713D}"/>
          </ac:spMkLst>
        </pc:spChg>
        <pc:spChg chg="add mod">
          <ac:chgData name="C Allen (Ysgol Bro Banw)" userId="d4de87b9-48b4-4ac2-99b6-ed13addf80a5" providerId="ADAL" clId="{8FF69AD8-B804-4D1F-9538-E5D96291C5F4}" dt="2025-02-11T13:28:05.707" v="9143" actId="313"/>
          <ac:spMkLst>
            <pc:docMk/>
            <pc:sldMk cId="4246301279" sldId="278"/>
            <ac:spMk id="6" creationId="{6D5942E1-B524-90C1-5C55-3A066E6F0D45}"/>
          </ac:spMkLst>
        </pc:spChg>
        <pc:spChg chg="mod">
          <ac:chgData name="C Allen (Ysgol Bro Banw)" userId="d4de87b9-48b4-4ac2-99b6-ed13addf80a5" providerId="ADAL" clId="{8FF69AD8-B804-4D1F-9538-E5D96291C5F4}" dt="2025-02-11T13:24:42.638" v="9111" actId="1076"/>
          <ac:spMkLst>
            <pc:docMk/>
            <pc:sldMk cId="4246301279" sldId="278"/>
            <ac:spMk id="18" creationId="{BF352F5E-4621-291F-25FE-8D54D0D14ECB}"/>
          </ac:spMkLst>
        </pc:spChg>
        <pc:spChg chg="mod">
          <ac:chgData name="C Allen (Ysgol Bro Banw)" userId="d4de87b9-48b4-4ac2-99b6-ed13addf80a5" providerId="ADAL" clId="{8FF69AD8-B804-4D1F-9538-E5D96291C5F4}" dt="2025-02-11T13:26:35.531" v="9123" actId="1076"/>
          <ac:spMkLst>
            <pc:docMk/>
            <pc:sldMk cId="4246301279" sldId="278"/>
            <ac:spMk id="20" creationId="{810A864E-81F5-2915-D5AB-6AB038859DE5}"/>
          </ac:spMkLst>
        </pc:spChg>
        <pc:spChg chg="mod">
          <ac:chgData name="C Allen (Ysgol Bro Banw)" userId="d4de87b9-48b4-4ac2-99b6-ed13addf80a5" providerId="ADAL" clId="{8FF69AD8-B804-4D1F-9538-E5D96291C5F4}" dt="2025-02-11T13:26:22.268" v="9120" actId="1076"/>
          <ac:spMkLst>
            <pc:docMk/>
            <pc:sldMk cId="4246301279" sldId="278"/>
            <ac:spMk id="21" creationId="{4ABB3F3B-F68A-81A9-441F-2152DBB5221C}"/>
          </ac:spMkLst>
        </pc:spChg>
        <pc:picChg chg="add mod">
          <ac:chgData name="C Allen (Ysgol Bro Banw)" userId="d4de87b9-48b4-4ac2-99b6-ed13addf80a5" providerId="ADAL" clId="{8FF69AD8-B804-4D1F-9538-E5D96291C5F4}" dt="2025-02-11T13:26:56.278" v="9125" actId="1076"/>
          <ac:picMkLst>
            <pc:docMk/>
            <pc:sldMk cId="4246301279" sldId="278"/>
            <ac:picMk id="4" creationId="{C5EF7F08-AE09-910A-A488-0A52A95AFCD4}"/>
          </ac:picMkLst>
        </pc:picChg>
        <pc:picChg chg="mod">
          <ac:chgData name="C Allen (Ysgol Bro Banw)" userId="d4de87b9-48b4-4ac2-99b6-ed13addf80a5" providerId="ADAL" clId="{8FF69AD8-B804-4D1F-9538-E5D96291C5F4}" dt="2025-02-11T13:26:31.137" v="9122" actId="1076"/>
          <ac:picMkLst>
            <pc:docMk/>
            <pc:sldMk cId="4246301279" sldId="278"/>
            <ac:picMk id="9" creationId="{0045A464-D51E-CF88-5E99-F108BB8AFB29}"/>
          </ac:picMkLst>
        </pc:picChg>
        <pc:picChg chg="mod">
          <ac:chgData name="C Allen (Ysgol Bro Banw)" userId="d4de87b9-48b4-4ac2-99b6-ed13addf80a5" providerId="ADAL" clId="{8FF69AD8-B804-4D1F-9538-E5D96291C5F4}" dt="2025-02-11T13:26:16.225" v="9119" actId="1076"/>
          <ac:picMkLst>
            <pc:docMk/>
            <pc:sldMk cId="4246301279" sldId="278"/>
            <ac:picMk id="11" creationId="{4381EDB6-A595-CCC8-2933-E6E0AE2219E1}"/>
          </ac:picMkLst>
        </pc:picChg>
        <pc:picChg chg="mod">
          <ac:chgData name="C Allen (Ysgol Bro Banw)" userId="d4de87b9-48b4-4ac2-99b6-ed13addf80a5" providerId="ADAL" clId="{8FF69AD8-B804-4D1F-9538-E5D96291C5F4}" dt="2025-02-11T13:24:38.464" v="9110" actId="1076"/>
          <ac:picMkLst>
            <pc:docMk/>
            <pc:sldMk cId="4246301279" sldId="278"/>
            <ac:picMk id="13" creationId="{7BEFAA2E-6958-FC90-042F-E8C5E4B50FFE}"/>
          </ac:picMkLst>
        </pc:picChg>
      </pc:sldChg>
      <pc:sldChg chg="addSp delSp modSp new mod setBg">
        <pc:chgData name="C Allen (Ysgol Bro Banw)" userId="d4de87b9-48b4-4ac2-99b6-ed13addf80a5" providerId="ADAL" clId="{8FF69AD8-B804-4D1F-9538-E5D96291C5F4}" dt="2025-03-04T09:45:40.761" v="21564"/>
        <pc:sldMkLst>
          <pc:docMk/>
          <pc:sldMk cId="1009647639" sldId="279"/>
        </pc:sldMkLst>
        <pc:spChg chg="add mod">
          <ac:chgData name="C Allen (Ysgol Bro Banw)" userId="d4de87b9-48b4-4ac2-99b6-ed13addf80a5" providerId="ADAL" clId="{8FF69AD8-B804-4D1F-9538-E5D96291C5F4}" dt="2025-03-04T09:45:40.761" v="21564"/>
          <ac:spMkLst>
            <pc:docMk/>
            <pc:sldMk cId="1009647639" sldId="279"/>
            <ac:spMk id="2" creationId="{82DF71CA-926E-841D-717E-48DEE0D684A9}"/>
          </ac:spMkLst>
        </pc:spChg>
        <pc:spChg chg="add mod">
          <ac:chgData name="C Allen (Ysgol Bro Banw)" userId="d4de87b9-48b4-4ac2-99b6-ed13addf80a5" providerId="ADAL" clId="{8FF69AD8-B804-4D1F-9538-E5D96291C5F4}" dt="2025-02-11T13:35:25.700" v="9425" actId="1076"/>
          <ac:spMkLst>
            <pc:docMk/>
            <pc:sldMk cId="1009647639" sldId="279"/>
            <ac:spMk id="16" creationId="{C9A8E0C5-3B49-AB69-0C48-72C2F9E657FF}"/>
          </ac:spMkLst>
        </pc:spChg>
        <pc:spChg chg="add mod">
          <ac:chgData name="C Allen (Ysgol Bro Banw)" userId="d4de87b9-48b4-4ac2-99b6-ed13addf80a5" providerId="ADAL" clId="{8FF69AD8-B804-4D1F-9538-E5D96291C5F4}" dt="2025-02-11T13:35:35.058" v="9427" actId="1076"/>
          <ac:spMkLst>
            <pc:docMk/>
            <pc:sldMk cId="1009647639" sldId="279"/>
            <ac:spMk id="17" creationId="{78D965EE-81EA-E053-7AB2-3C863787B956}"/>
          </ac:spMkLst>
        </pc:spChg>
        <pc:spChg chg="add">
          <ac:chgData name="C Allen (Ysgol Bro Banw)" userId="d4de87b9-48b4-4ac2-99b6-ed13addf80a5" providerId="ADAL" clId="{8FF69AD8-B804-4D1F-9538-E5D96291C5F4}" dt="2025-02-11T13:34:54.735" v="9423" actId="26606"/>
          <ac:spMkLst>
            <pc:docMk/>
            <pc:sldMk cId="1009647639" sldId="279"/>
            <ac:spMk id="18" creationId="{E1A92768-C90D-4200-8975-84CC4D4BC944}"/>
          </ac:spMkLst>
        </pc:spChg>
        <pc:spChg chg="add mod">
          <ac:chgData name="C Allen (Ysgol Bro Banw)" userId="d4de87b9-48b4-4ac2-99b6-ed13addf80a5" providerId="ADAL" clId="{8FF69AD8-B804-4D1F-9538-E5D96291C5F4}" dt="2025-02-11T13:36:01.220" v="9432" actId="1076"/>
          <ac:spMkLst>
            <pc:docMk/>
            <pc:sldMk cId="1009647639" sldId="279"/>
            <ac:spMk id="20" creationId="{ABEB2CA4-3738-9D6E-7A7E-8659563543F4}"/>
          </ac:spMkLst>
        </pc:spChg>
        <pc:picChg chg="add mod ord">
          <ac:chgData name="C Allen (Ysgol Bro Banw)" userId="d4de87b9-48b4-4ac2-99b6-ed13addf80a5" providerId="ADAL" clId="{8FF69AD8-B804-4D1F-9538-E5D96291C5F4}" dt="2025-02-11T13:34:54.735" v="9423" actId="26606"/>
          <ac:picMkLst>
            <pc:docMk/>
            <pc:sldMk cId="1009647639" sldId="279"/>
            <ac:picMk id="3" creationId="{654574BE-5C03-2FAD-0B6D-856A4E7A88CA}"/>
          </ac:picMkLst>
        </pc:picChg>
        <pc:picChg chg="add mod ord">
          <ac:chgData name="C Allen (Ysgol Bro Banw)" userId="d4de87b9-48b4-4ac2-99b6-ed13addf80a5" providerId="ADAL" clId="{8FF69AD8-B804-4D1F-9538-E5D96291C5F4}" dt="2025-02-11T13:34:54.735" v="9423" actId="26606"/>
          <ac:picMkLst>
            <pc:docMk/>
            <pc:sldMk cId="1009647639" sldId="279"/>
            <ac:picMk id="5" creationId="{F6D26B78-401E-95FF-03D1-570549F274EA}"/>
          </ac:picMkLst>
        </pc:picChg>
        <pc:picChg chg="add mod">
          <ac:chgData name="C Allen (Ysgol Bro Banw)" userId="d4de87b9-48b4-4ac2-99b6-ed13addf80a5" providerId="ADAL" clId="{8FF69AD8-B804-4D1F-9538-E5D96291C5F4}" dt="2025-02-11T13:34:54.735" v="9423" actId="26606"/>
          <ac:picMkLst>
            <pc:docMk/>
            <pc:sldMk cId="1009647639" sldId="279"/>
            <ac:picMk id="7" creationId="{05956C9D-133F-48F0-D34E-3AD0209F4025}"/>
          </ac:picMkLst>
        </pc:picChg>
        <pc:picChg chg="add mod">
          <ac:chgData name="C Allen (Ysgol Bro Banw)" userId="d4de87b9-48b4-4ac2-99b6-ed13addf80a5" providerId="ADAL" clId="{8FF69AD8-B804-4D1F-9538-E5D96291C5F4}" dt="2025-02-11T13:34:54.735" v="9423" actId="26606"/>
          <ac:picMkLst>
            <pc:docMk/>
            <pc:sldMk cId="1009647639" sldId="279"/>
            <ac:picMk id="9" creationId="{80CBFC6E-8495-6E70-4E43-8060FFFB04CD}"/>
          </ac:picMkLst>
        </pc:picChg>
        <pc:picChg chg="add mod">
          <ac:chgData name="C Allen (Ysgol Bro Banw)" userId="d4de87b9-48b4-4ac2-99b6-ed13addf80a5" providerId="ADAL" clId="{8FF69AD8-B804-4D1F-9538-E5D96291C5F4}" dt="2025-02-11T13:34:54.735" v="9423" actId="26606"/>
          <ac:picMkLst>
            <pc:docMk/>
            <pc:sldMk cId="1009647639" sldId="279"/>
            <ac:picMk id="11" creationId="{274BF2D9-FED9-9758-0CB7-E9BC1186DEEE}"/>
          </ac:picMkLst>
        </pc:picChg>
        <pc:picChg chg="add mod ord">
          <ac:chgData name="C Allen (Ysgol Bro Banw)" userId="d4de87b9-48b4-4ac2-99b6-ed13addf80a5" providerId="ADAL" clId="{8FF69AD8-B804-4D1F-9538-E5D96291C5F4}" dt="2025-02-11T13:34:54.735" v="9423" actId="26606"/>
          <ac:picMkLst>
            <pc:docMk/>
            <pc:sldMk cId="1009647639" sldId="279"/>
            <ac:picMk id="13" creationId="{610193D7-6F8F-2892-AD70-B7A46E895CE2}"/>
          </ac:picMkLst>
        </pc:picChg>
      </pc:sldChg>
      <pc:sldChg chg="addSp delSp modSp new mod">
        <pc:chgData name="C Allen (Ysgol Bro Banw)" userId="d4de87b9-48b4-4ac2-99b6-ed13addf80a5" providerId="ADAL" clId="{8FF69AD8-B804-4D1F-9538-E5D96291C5F4}" dt="2025-03-05T15:51:07.769" v="34725" actId="20577"/>
        <pc:sldMkLst>
          <pc:docMk/>
          <pc:sldMk cId="726753294" sldId="280"/>
        </pc:sldMkLst>
        <pc:spChg chg="add del mod">
          <ac:chgData name="C Allen (Ysgol Bro Banw)" userId="d4de87b9-48b4-4ac2-99b6-ed13addf80a5" providerId="ADAL" clId="{8FF69AD8-B804-4D1F-9538-E5D96291C5F4}" dt="2025-03-05T15:51:03.280" v="34724" actId="20577"/>
          <ac:spMkLst>
            <pc:docMk/>
            <pc:sldMk cId="726753294" sldId="280"/>
            <ac:spMk id="5" creationId="{83CB1E91-0F77-973D-C9F0-771567EB46FC}"/>
          </ac:spMkLst>
        </pc:spChg>
        <pc:spChg chg="add mod">
          <ac:chgData name="C Allen (Ysgol Bro Banw)" userId="d4de87b9-48b4-4ac2-99b6-ed13addf80a5" providerId="ADAL" clId="{8FF69AD8-B804-4D1F-9538-E5D96291C5F4}" dt="2025-02-11T13:43:41.939" v="9630" actId="20577"/>
          <ac:spMkLst>
            <pc:docMk/>
            <pc:sldMk cId="726753294" sldId="280"/>
            <ac:spMk id="7" creationId="{88179354-2D56-7972-05E7-DC67CF74756A}"/>
          </ac:spMkLst>
        </pc:spChg>
        <pc:spChg chg="add mod">
          <ac:chgData name="C Allen (Ysgol Bro Banw)" userId="d4de87b9-48b4-4ac2-99b6-ed13addf80a5" providerId="ADAL" clId="{8FF69AD8-B804-4D1F-9538-E5D96291C5F4}" dt="2025-02-27T10:32:02.304" v="18118" actId="20577"/>
          <ac:spMkLst>
            <pc:docMk/>
            <pc:sldMk cId="726753294" sldId="280"/>
            <ac:spMk id="8" creationId="{D57ABD80-CC8E-B644-B660-CE3B61AA13C2}"/>
          </ac:spMkLst>
        </pc:spChg>
        <pc:spChg chg="add mod">
          <ac:chgData name="C Allen (Ysgol Bro Banw)" userId="d4de87b9-48b4-4ac2-99b6-ed13addf80a5" providerId="ADAL" clId="{8FF69AD8-B804-4D1F-9538-E5D96291C5F4}" dt="2025-03-05T15:51:07.769" v="34725" actId="20577"/>
          <ac:spMkLst>
            <pc:docMk/>
            <pc:sldMk cId="726753294" sldId="280"/>
            <ac:spMk id="9" creationId="{EA8554F2-8FB8-E3DC-E18E-84FA45502CE7}"/>
          </ac:spMkLst>
        </pc:spChg>
        <pc:spChg chg="add mod">
          <ac:chgData name="C Allen (Ysgol Bro Banw)" userId="d4de87b9-48b4-4ac2-99b6-ed13addf80a5" providerId="ADAL" clId="{8FF69AD8-B804-4D1F-9538-E5D96291C5F4}" dt="2025-02-11T13:44:43.806" v="9642" actId="20577"/>
          <ac:spMkLst>
            <pc:docMk/>
            <pc:sldMk cId="726753294" sldId="280"/>
            <ac:spMk id="10" creationId="{706A6E41-363E-1BC5-1963-C4E00DBC712D}"/>
          </ac:spMkLst>
        </pc:spChg>
        <pc:picChg chg="add mod">
          <ac:chgData name="C Allen (Ysgol Bro Banw)" userId="d4de87b9-48b4-4ac2-99b6-ed13addf80a5" providerId="ADAL" clId="{8FF69AD8-B804-4D1F-9538-E5D96291C5F4}" dt="2025-02-11T14:12:44.999" v="11454" actId="1076"/>
          <ac:picMkLst>
            <pc:docMk/>
            <pc:sldMk cId="726753294" sldId="280"/>
            <ac:picMk id="3" creationId="{9FEBB069-71A4-CEE8-BFC5-0AECE626F066}"/>
          </ac:picMkLst>
        </pc:picChg>
        <pc:picChg chg="add mod">
          <ac:chgData name="C Allen (Ysgol Bro Banw)" userId="d4de87b9-48b4-4ac2-99b6-ed13addf80a5" providerId="ADAL" clId="{8FF69AD8-B804-4D1F-9538-E5D96291C5F4}" dt="2025-02-11T13:37:04.425" v="9445" actId="1076"/>
          <ac:picMkLst>
            <pc:docMk/>
            <pc:sldMk cId="726753294" sldId="280"/>
            <ac:picMk id="4" creationId="{306756D0-ED28-E6E2-5D51-83F97E1782C7}"/>
          </ac:picMkLst>
        </pc:picChg>
      </pc:sldChg>
      <pc:sldChg chg="addSp modSp add mod ord">
        <pc:chgData name="C Allen (Ysgol Bro Banw)" userId="d4de87b9-48b4-4ac2-99b6-ed13addf80a5" providerId="ADAL" clId="{8FF69AD8-B804-4D1F-9538-E5D96291C5F4}" dt="2025-03-04T09:45:25.278" v="21563" actId="207"/>
        <pc:sldMkLst>
          <pc:docMk/>
          <pc:sldMk cId="2329208737" sldId="281"/>
        </pc:sldMkLst>
        <pc:spChg chg="mod">
          <ac:chgData name="C Allen (Ysgol Bro Banw)" userId="d4de87b9-48b4-4ac2-99b6-ed13addf80a5" providerId="ADAL" clId="{8FF69AD8-B804-4D1F-9538-E5D96291C5F4}" dt="2025-03-04T09:42:37.784" v="21560" actId="20577"/>
          <ac:spMkLst>
            <pc:docMk/>
            <pc:sldMk cId="2329208737" sldId="281"/>
            <ac:spMk id="2" creationId="{AFF90945-C636-3A32-BFCC-7A28BEA29987}"/>
          </ac:spMkLst>
        </pc:spChg>
        <pc:spChg chg="add mod">
          <ac:chgData name="C Allen (Ysgol Bro Banw)" userId="d4de87b9-48b4-4ac2-99b6-ed13addf80a5" providerId="ADAL" clId="{8FF69AD8-B804-4D1F-9538-E5D96291C5F4}" dt="2025-03-04T09:45:25.278" v="21563" actId="207"/>
          <ac:spMkLst>
            <pc:docMk/>
            <pc:sldMk cId="2329208737" sldId="281"/>
            <ac:spMk id="3" creationId="{9A8C48E4-8604-EA1A-5F55-D5FAC5BA9E7D}"/>
          </ac:spMkLst>
        </pc:spChg>
      </pc:sldChg>
      <pc:sldChg chg="modSp add mod">
        <pc:chgData name="C Allen (Ysgol Bro Banw)" userId="d4de87b9-48b4-4ac2-99b6-ed13addf80a5" providerId="ADAL" clId="{8FF69AD8-B804-4D1F-9538-E5D96291C5F4}" dt="2025-03-04T09:44:18.384" v="21561" actId="20577"/>
        <pc:sldMkLst>
          <pc:docMk/>
          <pc:sldMk cId="1712548476" sldId="282"/>
        </pc:sldMkLst>
        <pc:spChg chg="mod">
          <ac:chgData name="C Allen (Ysgol Bro Banw)" userId="d4de87b9-48b4-4ac2-99b6-ed13addf80a5" providerId="ADAL" clId="{8FF69AD8-B804-4D1F-9538-E5D96291C5F4}" dt="2025-03-04T09:44:18.384" v="21561" actId="20577"/>
          <ac:spMkLst>
            <pc:docMk/>
            <pc:sldMk cId="1712548476" sldId="282"/>
            <ac:spMk id="2" creationId="{366FBA37-FCD5-EE3B-4229-BF9FC72A0E48}"/>
          </ac:spMkLst>
        </pc:spChg>
      </pc:sldChg>
      <pc:sldChg chg="modSp add mod ord">
        <pc:chgData name="C Allen (Ysgol Bro Banw)" userId="d4de87b9-48b4-4ac2-99b6-ed13addf80a5" providerId="ADAL" clId="{8FF69AD8-B804-4D1F-9538-E5D96291C5F4}" dt="2025-03-07T17:16:17.325" v="35037" actId="255"/>
        <pc:sldMkLst>
          <pc:docMk/>
          <pc:sldMk cId="2319416756" sldId="283"/>
        </pc:sldMkLst>
        <pc:spChg chg="mod">
          <ac:chgData name="C Allen (Ysgol Bro Banw)" userId="d4de87b9-48b4-4ac2-99b6-ed13addf80a5" providerId="ADAL" clId="{8FF69AD8-B804-4D1F-9538-E5D96291C5F4}" dt="2025-02-27T10:34:12.083" v="18119" actId="20577"/>
          <ac:spMkLst>
            <pc:docMk/>
            <pc:sldMk cId="2319416756" sldId="283"/>
            <ac:spMk id="4" creationId="{73900272-AD70-1513-8944-3E31376852B9}"/>
          </ac:spMkLst>
        </pc:spChg>
        <pc:spChg chg="mod">
          <ac:chgData name="C Allen (Ysgol Bro Banw)" userId="d4de87b9-48b4-4ac2-99b6-ed13addf80a5" providerId="ADAL" clId="{8FF69AD8-B804-4D1F-9538-E5D96291C5F4}" dt="2025-03-07T17:16:17.325" v="35037" actId="255"/>
          <ac:spMkLst>
            <pc:docMk/>
            <pc:sldMk cId="2319416756" sldId="283"/>
            <ac:spMk id="6" creationId="{AC38CBDD-AF0A-0531-1A3F-D940BE132568}"/>
          </ac:spMkLst>
        </pc:spChg>
        <pc:picChg chg="mod">
          <ac:chgData name="C Allen (Ysgol Bro Banw)" userId="d4de87b9-48b4-4ac2-99b6-ed13addf80a5" providerId="ADAL" clId="{8FF69AD8-B804-4D1F-9538-E5D96291C5F4}" dt="2025-02-11T14:16:15.782" v="11460" actId="14826"/>
          <ac:picMkLst>
            <pc:docMk/>
            <pc:sldMk cId="2319416756" sldId="283"/>
            <ac:picMk id="5" creationId="{91D80D16-9624-1CB1-6A0F-F9E72C55CA9B}"/>
          </ac:picMkLst>
        </pc:picChg>
      </pc:sldChg>
      <pc:sldChg chg="add del">
        <pc:chgData name="C Allen (Ysgol Bro Banw)" userId="d4de87b9-48b4-4ac2-99b6-ed13addf80a5" providerId="ADAL" clId="{8FF69AD8-B804-4D1F-9538-E5D96291C5F4}" dt="2025-02-11T14:13:04.972" v="11456" actId="47"/>
        <pc:sldMkLst>
          <pc:docMk/>
          <pc:sldMk cId="3995393801" sldId="283"/>
        </pc:sldMkLst>
      </pc:sldChg>
      <pc:sldChg chg="addSp modSp new mod setBg">
        <pc:chgData name="C Allen (Ysgol Bro Banw)" userId="d4de87b9-48b4-4ac2-99b6-ed13addf80a5" providerId="ADAL" clId="{8FF69AD8-B804-4D1F-9538-E5D96291C5F4}" dt="2025-02-27T10:46:16.570" v="18155" actId="20577"/>
        <pc:sldMkLst>
          <pc:docMk/>
          <pc:sldMk cId="3519144411" sldId="284"/>
        </pc:sldMkLst>
        <pc:spChg chg="add mod">
          <ac:chgData name="C Allen (Ysgol Bro Banw)" userId="d4de87b9-48b4-4ac2-99b6-ed13addf80a5" providerId="ADAL" clId="{8FF69AD8-B804-4D1F-9538-E5D96291C5F4}" dt="2025-02-27T10:46:16.570" v="18155" actId="20577"/>
          <ac:spMkLst>
            <pc:docMk/>
            <pc:sldMk cId="3519144411" sldId="284"/>
            <ac:spMk id="2" creationId="{C14B9AE3-EF54-6A84-A9E8-DDC1608DEF17}"/>
          </ac:spMkLst>
        </pc:spChg>
      </pc:sldChg>
      <pc:sldChg chg="modSp add del mod">
        <pc:chgData name="C Allen (Ysgol Bro Banw)" userId="d4de87b9-48b4-4ac2-99b6-ed13addf80a5" providerId="ADAL" clId="{8FF69AD8-B804-4D1F-9538-E5D96291C5F4}" dt="2025-03-05T16:02:29.556" v="34750" actId="47"/>
        <pc:sldMkLst>
          <pc:docMk/>
          <pc:sldMk cId="3410067218" sldId="285"/>
        </pc:sldMkLst>
      </pc:sldChg>
      <pc:sldChg chg="addSp delSp modSp add mod ord">
        <pc:chgData name="C Allen (Ysgol Bro Banw)" userId="d4de87b9-48b4-4ac2-99b6-ed13addf80a5" providerId="ADAL" clId="{8FF69AD8-B804-4D1F-9538-E5D96291C5F4}" dt="2025-02-11T16:56:01.473" v="16546" actId="20577"/>
        <pc:sldMkLst>
          <pc:docMk/>
          <pc:sldMk cId="3169783098" sldId="286"/>
        </pc:sldMkLst>
        <pc:graphicFrameChg chg="mod modGraphic">
          <ac:chgData name="C Allen (Ysgol Bro Banw)" userId="d4de87b9-48b4-4ac2-99b6-ed13addf80a5" providerId="ADAL" clId="{8FF69AD8-B804-4D1F-9538-E5D96291C5F4}" dt="2025-02-11T16:56:01.473" v="16546" actId="20577"/>
          <ac:graphicFrameMkLst>
            <pc:docMk/>
            <pc:sldMk cId="3169783098" sldId="286"/>
            <ac:graphicFrameMk id="3" creationId="{9C54EA30-5273-61C0-136B-903AA452E2A4}"/>
          </ac:graphicFrameMkLst>
        </pc:graphicFrameChg>
        <pc:picChg chg="mod">
          <ac:chgData name="C Allen (Ysgol Bro Banw)" userId="d4de87b9-48b4-4ac2-99b6-ed13addf80a5" providerId="ADAL" clId="{8FF69AD8-B804-4D1F-9538-E5D96291C5F4}" dt="2025-02-11T15:55:42.565" v="13243" actId="14826"/>
          <ac:picMkLst>
            <pc:docMk/>
            <pc:sldMk cId="3169783098" sldId="286"/>
            <ac:picMk id="4" creationId="{9BE49E8A-4ACA-B2C5-77CC-0C68676AFA07}"/>
          </ac:picMkLst>
        </pc:picChg>
        <pc:picChg chg="add mod">
          <ac:chgData name="C Allen (Ysgol Bro Banw)" userId="d4de87b9-48b4-4ac2-99b6-ed13addf80a5" providerId="ADAL" clId="{8FF69AD8-B804-4D1F-9538-E5D96291C5F4}" dt="2025-02-11T15:57:32.273" v="13250" actId="1076"/>
          <ac:picMkLst>
            <pc:docMk/>
            <pc:sldMk cId="3169783098" sldId="286"/>
            <ac:picMk id="5" creationId="{26176052-C768-5241-A2A8-3A2A551C1E50}"/>
          </ac:picMkLst>
        </pc:picChg>
        <pc:picChg chg="mod">
          <ac:chgData name="C Allen (Ysgol Bro Banw)" userId="d4de87b9-48b4-4ac2-99b6-ed13addf80a5" providerId="ADAL" clId="{8FF69AD8-B804-4D1F-9538-E5D96291C5F4}" dt="2025-02-11T15:56:14.624" v="13247" actId="1076"/>
          <ac:picMkLst>
            <pc:docMk/>
            <pc:sldMk cId="3169783098" sldId="286"/>
            <ac:picMk id="6" creationId="{4B4C476D-27B2-4233-53A7-FD54AF5FAC26}"/>
          </ac:picMkLst>
        </pc:picChg>
        <pc:picChg chg="mod">
          <ac:chgData name="C Allen (Ysgol Bro Banw)" userId="d4de87b9-48b4-4ac2-99b6-ed13addf80a5" providerId="ADAL" clId="{8FF69AD8-B804-4D1F-9538-E5D96291C5F4}" dt="2025-02-11T15:58:05.495" v="13252" actId="1076"/>
          <ac:picMkLst>
            <pc:docMk/>
            <pc:sldMk cId="3169783098" sldId="286"/>
            <ac:picMk id="12" creationId="{263F5529-893E-0779-E73C-C06D0A4C8333}"/>
          </ac:picMkLst>
        </pc:picChg>
        <pc:picChg chg="mod">
          <ac:chgData name="C Allen (Ysgol Bro Banw)" userId="d4de87b9-48b4-4ac2-99b6-ed13addf80a5" providerId="ADAL" clId="{8FF69AD8-B804-4D1F-9538-E5D96291C5F4}" dt="2025-02-11T15:58:26.329" v="13253" actId="14826"/>
          <ac:picMkLst>
            <pc:docMk/>
            <pc:sldMk cId="3169783098" sldId="286"/>
            <ac:picMk id="14" creationId="{C1D6D438-DC55-DDA2-C42D-BFB557E4BFB5}"/>
          </ac:picMkLst>
        </pc:picChg>
        <pc:picChg chg="mod">
          <ac:chgData name="C Allen (Ysgol Bro Banw)" userId="d4de87b9-48b4-4ac2-99b6-ed13addf80a5" providerId="ADAL" clId="{8FF69AD8-B804-4D1F-9538-E5D96291C5F4}" dt="2025-02-11T15:59:12.471" v="13259" actId="688"/>
          <ac:picMkLst>
            <pc:docMk/>
            <pc:sldMk cId="3169783098" sldId="286"/>
            <ac:picMk id="17" creationId="{8AAA4626-E4A0-884F-DF71-70D0CDA489BB}"/>
          </ac:picMkLst>
        </pc:picChg>
      </pc:sldChg>
      <pc:sldChg chg="addSp delSp modSp add mod ord">
        <pc:chgData name="C Allen (Ysgol Bro Banw)" userId="d4de87b9-48b4-4ac2-99b6-ed13addf80a5" providerId="ADAL" clId="{8FF69AD8-B804-4D1F-9538-E5D96291C5F4}" dt="2025-02-27T16:34:22.895" v="20294" actId="2711"/>
        <pc:sldMkLst>
          <pc:docMk/>
          <pc:sldMk cId="3672782600" sldId="287"/>
        </pc:sldMkLst>
        <pc:spChg chg="mod">
          <ac:chgData name="C Allen (Ysgol Bro Banw)" userId="d4de87b9-48b4-4ac2-99b6-ed13addf80a5" providerId="ADAL" clId="{8FF69AD8-B804-4D1F-9538-E5D96291C5F4}" dt="2025-02-27T16:34:08.529" v="20293" actId="207"/>
          <ac:spMkLst>
            <pc:docMk/>
            <pc:sldMk cId="3672782600" sldId="287"/>
            <ac:spMk id="2" creationId="{06BE0CF3-D3F3-6406-7225-A671BFCC72C1}"/>
          </ac:spMkLst>
        </pc:spChg>
        <pc:spChg chg="add mod">
          <ac:chgData name="C Allen (Ysgol Bro Banw)" userId="d4de87b9-48b4-4ac2-99b6-ed13addf80a5" providerId="ADAL" clId="{8FF69AD8-B804-4D1F-9538-E5D96291C5F4}" dt="2025-02-27T16:34:22.895" v="20294" actId="2711"/>
          <ac:spMkLst>
            <pc:docMk/>
            <pc:sldMk cId="3672782600" sldId="287"/>
            <ac:spMk id="3" creationId="{26435677-E901-F8D6-61EC-1E7E025C0524}"/>
          </ac:spMkLst>
        </pc:spChg>
        <pc:spChg chg="mod">
          <ac:chgData name="C Allen (Ysgol Bro Banw)" userId="d4de87b9-48b4-4ac2-99b6-ed13addf80a5" providerId="ADAL" clId="{8FF69AD8-B804-4D1F-9538-E5D96291C5F4}" dt="2025-02-27T16:31:43.789" v="20202" actId="790"/>
          <ac:spMkLst>
            <pc:docMk/>
            <pc:sldMk cId="3672782600" sldId="287"/>
            <ac:spMk id="4" creationId="{93FFE19C-7476-89CA-3C7F-04F58AF30501}"/>
          </ac:spMkLst>
        </pc:spChg>
      </pc:sldChg>
      <pc:sldChg chg="addSp modSp add mod">
        <pc:chgData name="C Allen (Ysgol Bro Banw)" userId="d4de87b9-48b4-4ac2-99b6-ed13addf80a5" providerId="ADAL" clId="{8FF69AD8-B804-4D1F-9538-E5D96291C5F4}" dt="2025-03-04T09:50:41.779" v="21592" actId="13926"/>
        <pc:sldMkLst>
          <pc:docMk/>
          <pc:sldMk cId="659492560" sldId="288"/>
        </pc:sldMkLst>
        <pc:spChg chg="mod">
          <ac:chgData name="C Allen (Ysgol Bro Banw)" userId="d4de87b9-48b4-4ac2-99b6-ed13addf80a5" providerId="ADAL" clId="{8FF69AD8-B804-4D1F-9538-E5D96291C5F4}" dt="2025-03-04T09:50:41.779" v="21592" actId="13926"/>
          <ac:spMkLst>
            <pc:docMk/>
            <pc:sldMk cId="659492560" sldId="288"/>
            <ac:spMk id="2" creationId="{97C11F0E-05B8-2D0F-2782-1BBAE3988EC2}"/>
          </ac:spMkLst>
        </pc:spChg>
        <pc:spChg chg="add mod">
          <ac:chgData name="C Allen (Ysgol Bro Banw)" userId="d4de87b9-48b4-4ac2-99b6-ed13addf80a5" providerId="ADAL" clId="{8FF69AD8-B804-4D1F-9538-E5D96291C5F4}" dt="2025-02-27T16:35:17.093" v="20327" actId="20577"/>
          <ac:spMkLst>
            <pc:docMk/>
            <pc:sldMk cId="659492560" sldId="288"/>
            <ac:spMk id="3" creationId="{51898FE2-4AE6-1F8F-4BB6-D0AC2C7FED54}"/>
          </ac:spMkLst>
        </pc:spChg>
      </pc:sldChg>
      <pc:sldChg chg="modSp add del mod">
        <pc:chgData name="C Allen (Ysgol Bro Banw)" userId="d4de87b9-48b4-4ac2-99b6-ed13addf80a5" providerId="ADAL" clId="{8FF69AD8-B804-4D1F-9538-E5D96291C5F4}" dt="2025-02-11T16:06:28.312" v="13717" actId="47"/>
        <pc:sldMkLst>
          <pc:docMk/>
          <pc:sldMk cId="1950672895" sldId="288"/>
        </pc:sldMkLst>
      </pc:sldChg>
      <pc:sldChg chg="new del">
        <pc:chgData name="C Allen (Ysgol Bro Banw)" userId="d4de87b9-48b4-4ac2-99b6-ed13addf80a5" providerId="ADAL" clId="{8FF69AD8-B804-4D1F-9538-E5D96291C5F4}" dt="2025-02-11T16:09:52.827" v="13821" actId="47"/>
        <pc:sldMkLst>
          <pc:docMk/>
          <pc:sldMk cId="1660311339" sldId="289"/>
        </pc:sldMkLst>
      </pc:sldChg>
      <pc:sldChg chg="modSp add mod ord">
        <pc:chgData name="C Allen (Ysgol Bro Banw)" userId="d4de87b9-48b4-4ac2-99b6-ed13addf80a5" providerId="ADAL" clId="{8FF69AD8-B804-4D1F-9538-E5D96291C5F4}" dt="2025-03-07T17:18:38.949" v="35039" actId="313"/>
        <pc:sldMkLst>
          <pc:docMk/>
          <pc:sldMk cId="1496608778" sldId="290"/>
        </pc:sldMkLst>
        <pc:spChg chg="mod">
          <ac:chgData name="C Allen (Ysgol Bro Banw)" userId="d4de87b9-48b4-4ac2-99b6-ed13addf80a5" providerId="ADAL" clId="{8FF69AD8-B804-4D1F-9538-E5D96291C5F4}" dt="2025-03-07T17:18:38.949" v="35039" actId="313"/>
          <ac:spMkLst>
            <pc:docMk/>
            <pc:sldMk cId="1496608778" sldId="290"/>
            <ac:spMk id="2" creationId="{B3F2AB4E-B0EB-1BD0-67D0-CF03251B7E7A}"/>
          </ac:spMkLst>
        </pc:spChg>
      </pc:sldChg>
      <pc:sldChg chg="modSp add mod ord">
        <pc:chgData name="C Allen (Ysgol Bro Banw)" userId="d4de87b9-48b4-4ac2-99b6-ed13addf80a5" providerId="ADAL" clId="{8FF69AD8-B804-4D1F-9538-E5D96291C5F4}" dt="2025-03-04T17:23:55.700" v="34444" actId="20577"/>
        <pc:sldMkLst>
          <pc:docMk/>
          <pc:sldMk cId="1503944096" sldId="291"/>
        </pc:sldMkLst>
        <pc:spChg chg="mod">
          <ac:chgData name="C Allen (Ysgol Bro Banw)" userId="d4de87b9-48b4-4ac2-99b6-ed13addf80a5" providerId="ADAL" clId="{8FF69AD8-B804-4D1F-9538-E5D96291C5F4}" dt="2025-02-11T16:36:10.454" v="15132" actId="20577"/>
          <ac:spMkLst>
            <pc:docMk/>
            <pc:sldMk cId="1503944096" sldId="291"/>
            <ac:spMk id="5" creationId="{C5DE94C6-B0FF-21D8-2DDE-C9CF4ACB8AF1}"/>
          </ac:spMkLst>
        </pc:spChg>
        <pc:graphicFrameChg chg="modGraphic">
          <ac:chgData name="C Allen (Ysgol Bro Banw)" userId="d4de87b9-48b4-4ac2-99b6-ed13addf80a5" providerId="ADAL" clId="{8FF69AD8-B804-4D1F-9538-E5D96291C5F4}" dt="2025-03-04T09:48:42.947" v="21586" actId="20577"/>
          <ac:graphicFrameMkLst>
            <pc:docMk/>
            <pc:sldMk cId="1503944096" sldId="291"/>
            <ac:graphicFrameMk id="6" creationId="{C210FEBB-70F9-088C-6B1E-5E0A21B208EB}"/>
          </ac:graphicFrameMkLst>
        </pc:graphicFrameChg>
        <pc:graphicFrameChg chg="modGraphic">
          <ac:chgData name="C Allen (Ysgol Bro Banw)" userId="d4de87b9-48b4-4ac2-99b6-ed13addf80a5" providerId="ADAL" clId="{8FF69AD8-B804-4D1F-9538-E5D96291C5F4}" dt="2025-03-04T17:23:55.700" v="34444" actId="20577"/>
          <ac:graphicFrameMkLst>
            <pc:docMk/>
            <pc:sldMk cId="1503944096" sldId="291"/>
            <ac:graphicFrameMk id="7" creationId="{3F3714AF-97D4-EC01-374D-EE6115D0E166}"/>
          </ac:graphicFrameMkLst>
        </pc:graphicFrameChg>
      </pc:sldChg>
      <pc:sldChg chg="modSp add mod ord">
        <pc:chgData name="C Allen (Ysgol Bro Banw)" userId="d4de87b9-48b4-4ac2-99b6-ed13addf80a5" providerId="ADAL" clId="{8FF69AD8-B804-4D1F-9538-E5D96291C5F4}" dt="2025-03-07T17:23:27.036" v="35042" actId="20577"/>
        <pc:sldMkLst>
          <pc:docMk/>
          <pc:sldMk cId="1665756591" sldId="292"/>
        </pc:sldMkLst>
        <pc:spChg chg="mod">
          <ac:chgData name="C Allen (Ysgol Bro Banw)" userId="d4de87b9-48b4-4ac2-99b6-ed13addf80a5" providerId="ADAL" clId="{8FF69AD8-B804-4D1F-9538-E5D96291C5F4}" dt="2025-03-07T17:23:27.036" v="35042" actId="20577"/>
          <ac:spMkLst>
            <pc:docMk/>
            <pc:sldMk cId="1665756591" sldId="292"/>
            <ac:spMk id="2" creationId="{A973BB84-21BC-C9CA-C8A2-CA42F62FD3B6}"/>
          </ac:spMkLst>
        </pc:spChg>
      </pc:sldChg>
      <pc:sldChg chg="new del">
        <pc:chgData name="C Allen (Ysgol Bro Banw)" userId="d4de87b9-48b4-4ac2-99b6-ed13addf80a5" providerId="ADAL" clId="{8FF69AD8-B804-4D1F-9538-E5D96291C5F4}" dt="2025-02-11T17:20:29.136" v="17246" actId="47"/>
        <pc:sldMkLst>
          <pc:docMk/>
          <pc:sldMk cId="2576200684" sldId="292"/>
        </pc:sldMkLst>
      </pc:sldChg>
      <pc:sldChg chg="addSp delSp modSp new mod setBg">
        <pc:chgData name="C Allen (Ysgol Bro Banw)" userId="d4de87b9-48b4-4ac2-99b6-ed13addf80a5" providerId="ADAL" clId="{8FF69AD8-B804-4D1F-9538-E5D96291C5F4}" dt="2025-03-04T09:49:44.431" v="21591" actId="13926"/>
        <pc:sldMkLst>
          <pc:docMk/>
          <pc:sldMk cId="617220857" sldId="293"/>
        </pc:sldMkLst>
        <pc:spChg chg="add mod">
          <ac:chgData name="C Allen (Ysgol Bro Banw)" userId="d4de87b9-48b4-4ac2-99b6-ed13addf80a5" providerId="ADAL" clId="{8FF69AD8-B804-4D1F-9538-E5D96291C5F4}" dt="2025-02-11T17:24:20.546" v="17498" actId="1076"/>
          <ac:spMkLst>
            <pc:docMk/>
            <pc:sldMk cId="617220857" sldId="293"/>
            <ac:spMk id="2" creationId="{6C36AEC1-BD2C-4F9B-B21A-D9232C1B8CA1}"/>
          </ac:spMkLst>
        </pc:spChg>
        <pc:spChg chg="add mod">
          <ac:chgData name="C Allen (Ysgol Bro Banw)" userId="d4de87b9-48b4-4ac2-99b6-ed13addf80a5" providerId="ADAL" clId="{8FF69AD8-B804-4D1F-9538-E5D96291C5F4}" dt="2025-02-11T17:30:09.466" v="17594" actId="13926"/>
          <ac:spMkLst>
            <pc:docMk/>
            <pc:sldMk cId="617220857" sldId="293"/>
            <ac:spMk id="5" creationId="{3619DDB3-69DA-32A8-67AB-6EE79E25CA8A}"/>
          </ac:spMkLst>
        </pc:spChg>
        <pc:spChg chg="add mod">
          <ac:chgData name="C Allen (Ysgol Bro Banw)" userId="d4de87b9-48b4-4ac2-99b6-ed13addf80a5" providerId="ADAL" clId="{8FF69AD8-B804-4D1F-9538-E5D96291C5F4}" dt="2025-03-04T09:49:26.220" v="21588" actId="13926"/>
          <ac:spMkLst>
            <pc:docMk/>
            <pc:sldMk cId="617220857" sldId="293"/>
            <ac:spMk id="6" creationId="{FBD5B977-3F1F-7785-4A2B-2B207AF36EE8}"/>
          </ac:spMkLst>
        </pc:spChg>
        <pc:spChg chg="add mod">
          <ac:chgData name="C Allen (Ysgol Bro Banw)" userId="d4de87b9-48b4-4ac2-99b6-ed13addf80a5" providerId="ADAL" clId="{8FF69AD8-B804-4D1F-9538-E5D96291C5F4}" dt="2025-02-11T17:28:49.371" v="17571" actId="14100"/>
          <ac:spMkLst>
            <pc:docMk/>
            <pc:sldMk cId="617220857" sldId="293"/>
            <ac:spMk id="7" creationId="{D38FC8B4-408B-367D-6BC1-29E7A4753587}"/>
          </ac:spMkLst>
        </pc:spChg>
        <pc:spChg chg="add mod">
          <ac:chgData name="C Allen (Ysgol Bro Banw)" userId="d4de87b9-48b4-4ac2-99b6-ed13addf80a5" providerId="ADAL" clId="{8FF69AD8-B804-4D1F-9538-E5D96291C5F4}" dt="2025-02-11T17:29:10.703" v="17576" actId="1076"/>
          <ac:spMkLst>
            <pc:docMk/>
            <pc:sldMk cId="617220857" sldId="293"/>
            <ac:spMk id="8" creationId="{64718CC0-A5CB-A04E-90E1-BC4549ECBB68}"/>
          </ac:spMkLst>
        </pc:spChg>
        <pc:spChg chg="add mod">
          <ac:chgData name="C Allen (Ysgol Bro Banw)" userId="d4de87b9-48b4-4ac2-99b6-ed13addf80a5" providerId="ADAL" clId="{8FF69AD8-B804-4D1F-9538-E5D96291C5F4}" dt="2025-02-11T17:33:46.113" v="17650" actId="1076"/>
          <ac:spMkLst>
            <pc:docMk/>
            <pc:sldMk cId="617220857" sldId="293"/>
            <ac:spMk id="9" creationId="{F8C65438-9933-A7D6-30E8-ABCEDBB7D0DE}"/>
          </ac:spMkLst>
        </pc:spChg>
        <pc:spChg chg="add mod">
          <ac:chgData name="C Allen (Ysgol Bro Banw)" userId="d4de87b9-48b4-4ac2-99b6-ed13addf80a5" providerId="ADAL" clId="{8FF69AD8-B804-4D1F-9538-E5D96291C5F4}" dt="2025-02-11T17:29:25.149" v="17580" actId="1076"/>
          <ac:spMkLst>
            <pc:docMk/>
            <pc:sldMk cId="617220857" sldId="293"/>
            <ac:spMk id="10" creationId="{8FF79C25-21CB-86AA-2E1D-BB565F82FE5B}"/>
          </ac:spMkLst>
        </pc:spChg>
        <pc:spChg chg="add mod">
          <ac:chgData name="C Allen (Ysgol Bro Banw)" userId="d4de87b9-48b4-4ac2-99b6-ed13addf80a5" providerId="ADAL" clId="{8FF69AD8-B804-4D1F-9538-E5D96291C5F4}" dt="2025-02-11T17:31:30.042" v="17615" actId="1076"/>
          <ac:spMkLst>
            <pc:docMk/>
            <pc:sldMk cId="617220857" sldId="293"/>
            <ac:spMk id="11" creationId="{D2E5BA08-4980-DF86-4CF1-2453C4349F20}"/>
          </ac:spMkLst>
        </pc:spChg>
        <pc:spChg chg="add mod">
          <ac:chgData name="C Allen (Ysgol Bro Banw)" userId="d4de87b9-48b4-4ac2-99b6-ed13addf80a5" providerId="ADAL" clId="{8FF69AD8-B804-4D1F-9538-E5D96291C5F4}" dt="2025-03-04T09:49:44.431" v="21591" actId="13926"/>
          <ac:spMkLst>
            <pc:docMk/>
            <pc:sldMk cId="617220857" sldId="293"/>
            <ac:spMk id="12" creationId="{B985CEB5-A36E-27CF-6EC0-F77AE5C30AE8}"/>
          </ac:spMkLst>
        </pc:spChg>
        <pc:spChg chg="add mod">
          <ac:chgData name="C Allen (Ysgol Bro Banw)" userId="d4de87b9-48b4-4ac2-99b6-ed13addf80a5" providerId="ADAL" clId="{8FF69AD8-B804-4D1F-9538-E5D96291C5F4}" dt="2025-02-11T17:35:49.575" v="17724" actId="1076"/>
          <ac:spMkLst>
            <pc:docMk/>
            <pc:sldMk cId="617220857" sldId="293"/>
            <ac:spMk id="13" creationId="{5C49457E-B50B-CAEB-2A78-0F7B03990622}"/>
          </ac:spMkLst>
        </pc:spChg>
        <pc:spChg chg="add mod">
          <ac:chgData name="C Allen (Ysgol Bro Banw)" userId="d4de87b9-48b4-4ac2-99b6-ed13addf80a5" providerId="ADAL" clId="{8FF69AD8-B804-4D1F-9538-E5D96291C5F4}" dt="2025-03-04T09:49:36.567" v="21590" actId="13926"/>
          <ac:spMkLst>
            <pc:docMk/>
            <pc:sldMk cId="617220857" sldId="293"/>
            <ac:spMk id="14" creationId="{C96AE5FE-7C1B-760A-47ED-C93AA2A249BC}"/>
          </ac:spMkLst>
        </pc:spChg>
        <pc:spChg chg="add mod">
          <ac:chgData name="C Allen (Ysgol Bro Banw)" userId="d4de87b9-48b4-4ac2-99b6-ed13addf80a5" providerId="ADAL" clId="{8FF69AD8-B804-4D1F-9538-E5D96291C5F4}" dt="2025-02-11T17:35:45.772" v="17723" actId="1076"/>
          <ac:spMkLst>
            <pc:docMk/>
            <pc:sldMk cId="617220857" sldId="293"/>
            <ac:spMk id="15" creationId="{A907DA72-9A91-26F0-AD21-4A9466ADDB3A}"/>
          </ac:spMkLst>
        </pc:spChg>
        <pc:spChg chg="add mod">
          <ac:chgData name="C Allen (Ysgol Bro Banw)" userId="d4de87b9-48b4-4ac2-99b6-ed13addf80a5" providerId="ADAL" clId="{8FF69AD8-B804-4D1F-9538-E5D96291C5F4}" dt="2025-02-11T17:37:26.088" v="17766" actId="207"/>
          <ac:spMkLst>
            <pc:docMk/>
            <pc:sldMk cId="617220857" sldId="293"/>
            <ac:spMk id="16" creationId="{552D89B5-4FEF-8AF6-8E64-AE7275F49502}"/>
          </ac:spMkLst>
        </pc:spChg>
        <pc:spChg chg="add mod">
          <ac:chgData name="C Allen (Ysgol Bro Banw)" userId="d4de87b9-48b4-4ac2-99b6-ed13addf80a5" providerId="ADAL" clId="{8FF69AD8-B804-4D1F-9538-E5D96291C5F4}" dt="2025-02-11T17:39:57.693" v="17793" actId="1076"/>
          <ac:spMkLst>
            <pc:docMk/>
            <pc:sldMk cId="617220857" sldId="293"/>
            <ac:spMk id="25" creationId="{8FAF5190-E8C6-3C19-A925-6DEFF90D05A6}"/>
          </ac:spMkLst>
        </pc:spChg>
        <pc:spChg chg="add mod">
          <ac:chgData name="C Allen (Ysgol Bro Banw)" userId="d4de87b9-48b4-4ac2-99b6-ed13addf80a5" providerId="ADAL" clId="{8FF69AD8-B804-4D1F-9538-E5D96291C5F4}" dt="2025-02-11T17:40:03.681" v="17794" actId="1076"/>
          <ac:spMkLst>
            <pc:docMk/>
            <pc:sldMk cId="617220857" sldId="293"/>
            <ac:spMk id="26" creationId="{59A77F57-65F6-59EC-E3AC-42C4469E36A3}"/>
          </ac:spMkLst>
        </pc:spChg>
        <pc:spChg chg="add mod">
          <ac:chgData name="C Allen (Ysgol Bro Banw)" userId="d4de87b9-48b4-4ac2-99b6-ed13addf80a5" providerId="ADAL" clId="{8FF69AD8-B804-4D1F-9538-E5D96291C5F4}" dt="2025-02-11T17:41:44.468" v="17819" actId="1076"/>
          <ac:spMkLst>
            <pc:docMk/>
            <pc:sldMk cId="617220857" sldId="293"/>
            <ac:spMk id="27" creationId="{B310DEB8-126E-EB17-BEA5-7F1D99FAC042}"/>
          </ac:spMkLst>
        </pc:spChg>
        <pc:spChg chg="add mod">
          <ac:chgData name="C Allen (Ysgol Bro Banw)" userId="d4de87b9-48b4-4ac2-99b6-ed13addf80a5" providerId="ADAL" clId="{8FF69AD8-B804-4D1F-9538-E5D96291C5F4}" dt="2025-02-11T17:41:54.655" v="17821" actId="1076"/>
          <ac:spMkLst>
            <pc:docMk/>
            <pc:sldMk cId="617220857" sldId="293"/>
            <ac:spMk id="29" creationId="{78D434C8-0C5F-53BA-935D-C90FC8E89DC1}"/>
          </ac:spMkLst>
        </pc:spChg>
        <pc:picChg chg="add mod">
          <ac:chgData name="C Allen (Ysgol Bro Banw)" userId="d4de87b9-48b4-4ac2-99b6-ed13addf80a5" providerId="ADAL" clId="{8FF69AD8-B804-4D1F-9538-E5D96291C5F4}" dt="2025-02-11T17:26:50.262" v="17506" actId="1076"/>
          <ac:picMkLst>
            <pc:docMk/>
            <pc:sldMk cId="617220857" sldId="293"/>
            <ac:picMk id="3" creationId="{E77A95E2-B430-842A-92F3-A86FFCED6EFB}"/>
          </ac:picMkLst>
        </pc:picChg>
        <pc:picChg chg="add mod">
          <ac:chgData name="C Allen (Ysgol Bro Banw)" userId="d4de87b9-48b4-4ac2-99b6-ed13addf80a5" providerId="ADAL" clId="{8FF69AD8-B804-4D1F-9538-E5D96291C5F4}" dt="2025-02-11T17:28:56.328" v="17573" actId="1076"/>
          <ac:picMkLst>
            <pc:docMk/>
            <pc:sldMk cId="617220857" sldId="293"/>
            <ac:picMk id="4" creationId="{24E6C2A8-879F-1B7B-F5D4-6678457B3AD7}"/>
          </ac:picMkLst>
        </pc:picChg>
        <pc:picChg chg="add mod">
          <ac:chgData name="C Allen (Ysgol Bro Banw)" userId="d4de87b9-48b4-4ac2-99b6-ed13addf80a5" providerId="ADAL" clId="{8FF69AD8-B804-4D1F-9538-E5D96291C5F4}" dt="2025-02-11T17:31:10.285" v="17599" actId="1076"/>
          <ac:picMkLst>
            <pc:docMk/>
            <pc:sldMk cId="617220857" sldId="293"/>
            <ac:picMk id="17" creationId="{4F56CEB1-1294-18BB-4811-1C6A540D5B35}"/>
          </ac:picMkLst>
        </pc:picChg>
        <pc:picChg chg="add mod modCrop">
          <ac:chgData name="C Allen (Ysgol Bro Banw)" userId="d4de87b9-48b4-4ac2-99b6-ed13addf80a5" providerId="ADAL" clId="{8FF69AD8-B804-4D1F-9538-E5D96291C5F4}" dt="2025-02-11T17:32:22.795" v="17622" actId="1076"/>
          <ac:picMkLst>
            <pc:docMk/>
            <pc:sldMk cId="617220857" sldId="293"/>
            <ac:picMk id="18" creationId="{3E3323A3-E587-00D9-4D15-00B8595BC3B4}"/>
          </ac:picMkLst>
        </pc:picChg>
        <pc:picChg chg="add mod">
          <ac:chgData name="C Allen (Ysgol Bro Banw)" userId="d4de87b9-48b4-4ac2-99b6-ed13addf80a5" providerId="ADAL" clId="{8FF69AD8-B804-4D1F-9538-E5D96291C5F4}" dt="2025-02-11T17:33:43.167" v="17649" actId="1076"/>
          <ac:picMkLst>
            <pc:docMk/>
            <pc:sldMk cId="617220857" sldId="293"/>
            <ac:picMk id="19" creationId="{76D4F39F-CC0E-1C5B-8B96-679FA5697937}"/>
          </ac:picMkLst>
        </pc:picChg>
        <pc:picChg chg="add mod">
          <ac:chgData name="C Allen (Ysgol Bro Banw)" userId="d4de87b9-48b4-4ac2-99b6-ed13addf80a5" providerId="ADAL" clId="{8FF69AD8-B804-4D1F-9538-E5D96291C5F4}" dt="2025-02-11T17:34:29.382" v="17675" actId="1076"/>
          <ac:picMkLst>
            <pc:docMk/>
            <pc:sldMk cId="617220857" sldId="293"/>
            <ac:picMk id="20" creationId="{2ADF09FD-A699-4D38-C681-22FA1462274A}"/>
          </ac:picMkLst>
        </pc:picChg>
        <pc:picChg chg="add mod">
          <ac:chgData name="C Allen (Ysgol Bro Banw)" userId="d4de87b9-48b4-4ac2-99b6-ed13addf80a5" providerId="ADAL" clId="{8FF69AD8-B804-4D1F-9538-E5D96291C5F4}" dt="2025-02-11T17:35:30.559" v="17713" actId="1076"/>
          <ac:picMkLst>
            <pc:docMk/>
            <pc:sldMk cId="617220857" sldId="293"/>
            <ac:picMk id="21" creationId="{22CE68B4-DEF9-C448-1270-B7357BCB6708}"/>
          </ac:picMkLst>
        </pc:picChg>
        <pc:picChg chg="add mod modCrop">
          <ac:chgData name="C Allen (Ysgol Bro Banw)" userId="d4de87b9-48b4-4ac2-99b6-ed13addf80a5" providerId="ADAL" clId="{8FF69AD8-B804-4D1F-9538-E5D96291C5F4}" dt="2025-02-11T17:36:57.684" v="17732" actId="1076"/>
          <ac:picMkLst>
            <pc:docMk/>
            <pc:sldMk cId="617220857" sldId="293"/>
            <ac:picMk id="22" creationId="{394B17F0-E4FC-1330-1FC6-7CC5A3B26FCB}"/>
          </ac:picMkLst>
        </pc:picChg>
        <pc:picChg chg="add mod">
          <ac:chgData name="C Allen (Ysgol Bro Banw)" userId="d4de87b9-48b4-4ac2-99b6-ed13addf80a5" providerId="ADAL" clId="{8FF69AD8-B804-4D1F-9538-E5D96291C5F4}" dt="2025-02-11T17:41:49.308" v="17820" actId="1076"/>
          <ac:picMkLst>
            <pc:docMk/>
            <pc:sldMk cId="617220857" sldId="293"/>
            <ac:picMk id="23" creationId="{DE9C9CE4-7E9F-8E28-E7B2-6F78FC92C23D}"/>
          </ac:picMkLst>
        </pc:picChg>
        <pc:picChg chg="add mod modCrop">
          <ac:chgData name="C Allen (Ysgol Bro Banw)" userId="d4de87b9-48b4-4ac2-99b6-ed13addf80a5" providerId="ADAL" clId="{8FF69AD8-B804-4D1F-9538-E5D96291C5F4}" dt="2025-02-11T17:39:01.999" v="17775" actId="1076"/>
          <ac:picMkLst>
            <pc:docMk/>
            <pc:sldMk cId="617220857" sldId="293"/>
            <ac:picMk id="24" creationId="{DE0DC35A-B060-CC10-4D23-6B0D2C8B293E}"/>
          </ac:picMkLst>
        </pc:picChg>
      </pc:sldChg>
      <pc:sldChg chg="addSp delSp modSp add mod modAnim">
        <pc:chgData name="C Allen (Ysgol Bro Banw)" userId="d4de87b9-48b4-4ac2-99b6-ed13addf80a5" providerId="ADAL" clId="{8FF69AD8-B804-4D1F-9538-E5D96291C5F4}" dt="2025-02-27T16:24:04.513" v="20134"/>
        <pc:sldMkLst>
          <pc:docMk/>
          <pc:sldMk cId="3323089030" sldId="294"/>
        </pc:sldMkLst>
        <pc:spChg chg="add mod">
          <ac:chgData name="C Allen (Ysgol Bro Banw)" userId="d4de87b9-48b4-4ac2-99b6-ed13addf80a5" providerId="ADAL" clId="{8FF69AD8-B804-4D1F-9538-E5D96291C5F4}" dt="2025-02-27T16:21:51.695" v="20125" actId="1076"/>
          <ac:spMkLst>
            <pc:docMk/>
            <pc:sldMk cId="3323089030" sldId="294"/>
            <ac:spMk id="4" creationId="{219B5EBB-2425-6A7D-7374-C8D6500A6A14}"/>
          </ac:spMkLst>
        </pc:spChg>
        <pc:spChg chg="add mod">
          <ac:chgData name="C Allen (Ysgol Bro Banw)" userId="d4de87b9-48b4-4ac2-99b6-ed13addf80a5" providerId="ADAL" clId="{8FF69AD8-B804-4D1F-9538-E5D96291C5F4}" dt="2025-02-27T16:23:13.326" v="20132"/>
          <ac:spMkLst>
            <pc:docMk/>
            <pc:sldMk cId="3323089030" sldId="294"/>
            <ac:spMk id="8" creationId="{A8C8D469-D567-619F-606F-045E777569A0}"/>
          </ac:spMkLst>
        </pc:spChg>
        <pc:picChg chg="add mod modCrop">
          <ac:chgData name="C Allen (Ysgol Bro Banw)" userId="d4de87b9-48b4-4ac2-99b6-ed13addf80a5" providerId="ADAL" clId="{8FF69AD8-B804-4D1F-9538-E5D96291C5F4}" dt="2025-02-27T16:23:01.204" v="20131" actId="1076"/>
          <ac:picMkLst>
            <pc:docMk/>
            <pc:sldMk cId="3323089030" sldId="294"/>
            <ac:picMk id="6" creationId="{43250D53-229E-B2C2-ED28-0FD3115E19A0}"/>
          </ac:picMkLst>
        </pc:picChg>
      </pc:sldChg>
      <pc:sldChg chg="addSp modSp new mod modNotesTx">
        <pc:chgData name="C Allen (Ysgol Bro Banw)" userId="d4de87b9-48b4-4ac2-99b6-ed13addf80a5" providerId="ADAL" clId="{8FF69AD8-B804-4D1F-9538-E5D96291C5F4}" dt="2025-03-07T16:54:04.816" v="35030" actId="20577"/>
        <pc:sldMkLst>
          <pc:docMk/>
          <pc:sldMk cId="1962683178" sldId="295"/>
        </pc:sldMkLst>
        <pc:spChg chg="add mod">
          <ac:chgData name="C Allen (Ysgol Bro Banw)" userId="d4de87b9-48b4-4ac2-99b6-ed13addf80a5" providerId="ADAL" clId="{8FF69AD8-B804-4D1F-9538-E5D96291C5F4}" dt="2025-03-07T16:54:04.816" v="35030" actId="20577"/>
          <ac:spMkLst>
            <pc:docMk/>
            <pc:sldMk cId="1962683178" sldId="295"/>
            <ac:spMk id="2" creationId="{83CB3483-E014-F704-3EC9-712D3998464E}"/>
          </ac:spMkLst>
        </pc:spChg>
      </pc:sldChg>
      <pc:sldChg chg="addSp modSp new mod ord">
        <pc:chgData name="C Allen (Ysgol Bro Banw)" userId="d4de87b9-48b4-4ac2-99b6-ed13addf80a5" providerId="ADAL" clId="{8FF69AD8-B804-4D1F-9538-E5D96291C5F4}" dt="2025-03-04T08:32:00.173" v="20847" actId="20577"/>
        <pc:sldMkLst>
          <pc:docMk/>
          <pc:sldMk cId="2152759532" sldId="296"/>
        </pc:sldMkLst>
        <pc:spChg chg="add mod">
          <ac:chgData name="C Allen (Ysgol Bro Banw)" userId="d4de87b9-48b4-4ac2-99b6-ed13addf80a5" providerId="ADAL" clId="{8FF69AD8-B804-4D1F-9538-E5D96291C5F4}" dt="2025-03-04T08:32:00.173" v="20847" actId="20577"/>
          <ac:spMkLst>
            <pc:docMk/>
            <pc:sldMk cId="2152759532" sldId="296"/>
            <ac:spMk id="2" creationId="{A9A1CE6F-109E-9449-FDA3-44546DC9B0E1}"/>
          </ac:spMkLst>
        </pc:spChg>
        <pc:picChg chg="add mod ord">
          <ac:chgData name="C Allen (Ysgol Bro Banw)" userId="d4de87b9-48b4-4ac2-99b6-ed13addf80a5" providerId="ADAL" clId="{8FF69AD8-B804-4D1F-9538-E5D96291C5F4}" dt="2025-03-04T08:30:46.273" v="20831" actId="167"/>
          <ac:picMkLst>
            <pc:docMk/>
            <pc:sldMk cId="2152759532" sldId="296"/>
            <ac:picMk id="3" creationId="{A56B226E-6599-8430-CCC5-C31C9A14A556}"/>
          </ac:picMkLst>
        </pc:picChg>
      </pc:sldChg>
      <pc:sldChg chg="new del">
        <pc:chgData name="C Allen (Ysgol Bro Banw)" userId="d4de87b9-48b4-4ac2-99b6-ed13addf80a5" providerId="ADAL" clId="{8FF69AD8-B804-4D1F-9538-E5D96291C5F4}" dt="2025-03-04T11:45:55.464" v="24700" actId="47"/>
        <pc:sldMkLst>
          <pc:docMk/>
          <pc:sldMk cId="2573833360" sldId="297"/>
        </pc:sldMkLst>
      </pc:sldChg>
      <pc:sldChg chg="modSp add mod">
        <pc:chgData name="C Allen (Ysgol Bro Banw)" userId="d4de87b9-48b4-4ac2-99b6-ed13addf80a5" providerId="ADAL" clId="{8FF69AD8-B804-4D1F-9538-E5D96291C5F4}" dt="2025-03-07T17:04:59.143" v="35034" actId="313"/>
        <pc:sldMkLst>
          <pc:docMk/>
          <pc:sldMk cId="3203888801" sldId="297"/>
        </pc:sldMkLst>
        <pc:spChg chg="mod">
          <ac:chgData name="C Allen (Ysgol Bro Banw)" userId="d4de87b9-48b4-4ac2-99b6-ed13addf80a5" providerId="ADAL" clId="{8FF69AD8-B804-4D1F-9538-E5D96291C5F4}" dt="2025-03-07T17:04:59.143" v="35034" actId="313"/>
          <ac:spMkLst>
            <pc:docMk/>
            <pc:sldMk cId="3203888801" sldId="297"/>
            <ac:spMk id="2" creationId="{0DAEBBD0-29ED-561B-BC0A-BE482B5BDDCD}"/>
          </ac:spMkLst>
        </pc:spChg>
      </pc:sldChg>
      <pc:sldChg chg="modSp add mod">
        <pc:chgData name="C Allen (Ysgol Bro Banw)" userId="d4de87b9-48b4-4ac2-99b6-ed13addf80a5" providerId="ADAL" clId="{8FF69AD8-B804-4D1F-9538-E5D96291C5F4}" dt="2025-03-07T16:47:50.629" v="35019" actId="20577"/>
        <pc:sldMkLst>
          <pc:docMk/>
          <pc:sldMk cId="3050393334" sldId="298"/>
        </pc:sldMkLst>
        <pc:spChg chg="mod">
          <ac:chgData name="C Allen (Ysgol Bro Banw)" userId="d4de87b9-48b4-4ac2-99b6-ed13addf80a5" providerId="ADAL" clId="{8FF69AD8-B804-4D1F-9538-E5D96291C5F4}" dt="2025-03-07T16:47:50.629" v="35019" actId="20577"/>
          <ac:spMkLst>
            <pc:docMk/>
            <pc:sldMk cId="3050393334" sldId="298"/>
            <ac:spMk id="2" creationId="{F319AF44-F9BE-18AD-7D31-621CAEBE2A21}"/>
          </ac:spMkLst>
        </pc:spChg>
      </pc:sldChg>
      <pc:sldChg chg="addSp modSp new mod">
        <pc:chgData name="C Allen (Ysgol Bro Banw)" userId="d4de87b9-48b4-4ac2-99b6-ed13addf80a5" providerId="ADAL" clId="{8FF69AD8-B804-4D1F-9538-E5D96291C5F4}" dt="2025-03-05T16:04:46.069" v="34756" actId="962"/>
        <pc:sldMkLst>
          <pc:docMk/>
          <pc:sldMk cId="2023334085" sldId="299"/>
        </pc:sldMkLst>
        <pc:picChg chg="add mod">
          <ac:chgData name="C Allen (Ysgol Bro Banw)" userId="d4de87b9-48b4-4ac2-99b6-ed13addf80a5" providerId="ADAL" clId="{8FF69AD8-B804-4D1F-9538-E5D96291C5F4}" dt="2025-03-05T16:04:46.069" v="34756" actId="962"/>
          <ac:picMkLst>
            <pc:docMk/>
            <pc:sldMk cId="2023334085" sldId="299"/>
            <ac:picMk id="3" creationId="{F593450B-8A4B-DFE7-7023-CDADDAF506F6}"/>
          </ac:picMkLst>
        </pc:picChg>
      </pc:sldChg>
      <pc:sldChg chg="addSp modSp new mod">
        <pc:chgData name="C Allen (Ysgol Bro Banw)" userId="d4de87b9-48b4-4ac2-99b6-ed13addf80a5" providerId="ADAL" clId="{8FF69AD8-B804-4D1F-9538-E5D96291C5F4}" dt="2025-03-06T17:46:54.919" v="34905" actId="1076"/>
        <pc:sldMkLst>
          <pc:docMk/>
          <pc:sldMk cId="4129070491" sldId="300"/>
        </pc:sldMkLst>
        <pc:spChg chg="add mod">
          <ac:chgData name="C Allen (Ysgol Bro Banw)" userId="d4de87b9-48b4-4ac2-99b6-ed13addf80a5" providerId="ADAL" clId="{8FF69AD8-B804-4D1F-9538-E5D96291C5F4}" dt="2025-03-06T17:46:54.919" v="34905" actId="1076"/>
          <ac:spMkLst>
            <pc:docMk/>
            <pc:sldMk cId="4129070491" sldId="300"/>
            <ac:spMk id="3" creationId="{193DAA73-A397-2C45-A29E-A3BD43FAC0B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559085-30F2-4492-8D23-F87A20C37CAC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06F990-E717-435A-8714-AA07EC568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04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6F990-E717-435A-8714-AA07EC568A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02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E0F08-A185-A70B-92BE-A3E8A7BD9D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E90CA0-4575-B72E-E13C-C97066BAA3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4517D3-0AA9-4A51-40C9-B9F23D2645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2D9A44-B9D8-E7D2-2ECE-A783ACE55A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6F990-E717-435A-8714-AA07EC568A8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600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D1017-198D-6D42-CB9A-3B999615F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02BDB6-1C80-56CB-97D6-EDE4182BBB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4BBB5B-67BF-DB59-9621-14814FC6FB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BC638-94AA-1B2A-AB12-E1CD995CDE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6F990-E717-435A-8714-AA07EC568A8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30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6F990-E717-435A-8714-AA07EC568A8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31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060319-3FFA-4746-A3FA-8A0E329811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C233AE-88AA-88AA-723A-63CD52F5FF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BC8B7F-AAC3-E82E-BD1E-862412666F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E5A80F-6943-297E-1270-8EB93DB384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6F990-E717-435A-8714-AA07EC568A8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0706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BC7337-7920-BBE7-A749-56AB60759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908870-6143-A2BA-36AC-1E84D12878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A38510-6D13-5528-C0A0-B089783A2E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0E19AA-191B-74DD-D182-60651C787F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6F990-E717-435A-8714-AA07EC568A88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748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6F990-E717-435A-8714-AA07EC568A8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89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C6E06-9F77-1EF3-E2C5-71FD40CD68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2AF8A8-D3B9-24A1-087B-2635865CF1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6E7CC-FB2A-768D-F88C-CCA1F9065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56864F-0657-D557-B8D8-3211DFB7E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4FC6DD-8117-51BB-8C9F-2710057D1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35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8B532-36A9-6286-3703-06A5D541F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DC4AE9-DDC6-BFE4-29B5-85470A69D4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AECE8-01B3-D378-B880-DBE921D5A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7B379-13CF-576C-9A4A-52061701A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2A488-80B7-7B68-CF19-5641A115F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523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F6536-01DA-4035-32D5-74C767EC7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E765D-5942-9401-A0B7-C8E0D2B2F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EC81B-3A0B-0692-D9DD-6D355EEBD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4FDA4-F328-C256-1865-4159739C7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8AB1AF-9117-5BE1-4562-BEF7517A4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439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242CB-FA2E-881E-C095-87BE61AFF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63630-B716-1160-F3C2-10AB7ABDE9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C39798-1418-B1D6-1B34-1D100AC294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492CC6-5431-0F9C-0E22-661D44456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A7D3BF-FAB7-E66F-2127-7622D537E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61EAA-EE7D-33BD-7CF6-D5884E61B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0127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70DE8-532E-DAE9-43B5-6544F9EFB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FA2259-46F7-15C0-0569-EE6D3B43A3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E0ED1-283C-B546-B730-3325225A97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79ADC5-C3D0-D99D-AFA2-09A2ABCFC5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7AFA14-4D78-3183-4D80-E2EEF18D44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EE2AC0-212F-25AC-BCB8-8A6921E78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B3D62B-220E-8B87-EDC8-6BB127759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45666A-8412-3559-4F74-57E92AD86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885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B6C8B-7B46-D58E-7355-85AAB05DC8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B96053-2B0F-A623-3D0B-43BDB1069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3A7903-3E85-A83E-0E35-AA13C69B0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76F98-130B-13AD-9557-DAF5747B2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150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5534F1-A6AE-91AC-B10C-6F9890203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2EBD9F-75B0-4C94-DBFD-DCA8D7AA2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CC5E26-EA08-D6F4-1210-66FEBB500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51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C3EE5-EE97-CF0E-FB32-003EB2A99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79B6B-4AA0-443C-DB59-A13C90A8A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A00525-9806-4E40-1D00-106A589371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863C2F-BA4B-C91C-8C26-153B40932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47E123-89F4-4386-0C2D-FB6B3DF14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83B187-D732-5427-B3AD-9FB9B2B35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341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A9BC5-B82A-B8E3-A80D-89DA07FE0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285C24-84AE-2D6F-D50B-417350AF54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C54482-3ECE-DA83-FCF8-B20841853C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8BFDE3-E85A-0CA0-4EDB-727D4B64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1F06F2-5F28-A9E4-10C5-6B1ABFFB2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BA2B21-D593-EE41-7813-BCA3540F0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563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387A4-BAD7-5C47-C6D6-4F92304DC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C33144-3771-A375-F8AD-FF358FA54A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16244-E87D-3E7B-6F9C-2079E46BE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67378F-EBAB-43B7-91F0-0B852C43D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383BBD-2BDD-19C2-F96A-3D9F998BC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243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1B3BAC-2D4C-C876-1519-A128E8CA82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3F2B57-5B3D-A4F6-4B7E-7B37E80339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5009B-49AB-202C-B297-4058EA8D2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2F4B4-95BB-E000-CE89-08960D160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C2BD79-9151-3318-A1C8-A2C05A315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385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E01A0D-D4AF-C819-23E8-7DA782FD6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E63D63-D393-248A-8CA2-D6A313CCD8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B4F9B-0FA8-045A-8BB4-9D24F51941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950DEF-9CDC-4BE6-B014-DCE3FA1232B1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70656-4A78-437F-FBD1-250E8BAEC5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A0679-1A41-7666-3635-65156D117F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E9C976-52FA-4477-A2BD-3571E939F2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673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1.png"/><Relationship Id="rId7" Type="http://schemas.openxmlformats.org/officeDocument/2006/relationships/image" Target="../media/image1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1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6.png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openclipart.org/detail/174484/red-cross-by-witcombem-174484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hyperlink" Target="https://openclipart.org/detail/3918/spider" TargetMode="External"/><Relationship Id="rId7" Type="http://schemas.openxmlformats.org/officeDocument/2006/relationships/hyperlink" Target="https://www.publicdomainpictures.net/view-image.php?image=33211" TargetMode="External"/><Relationship Id="rId12" Type="http://schemas.openxmlformats.org/officeDocument/2006/relationships/image" Target="../media/image49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g"/><Relationship Id="rId11" Type="http://schemas.openxmlformats.org/officeDocument/2006/relationships/hyperlink" Target="https://pixabay.com/ko/vectors/%EB%B9%84%ED%8B%80-%EA%B3%A4%EC%B6%A9-%EB%94%B1%EC%A0%95%EB%B2%8C%EB%A0%88-%EA%B3%A4%EC%B6%A9-35741/" TargetMode="External"/><Relationship Id="rId5" Type="http://schemas.openxmlformats.org/officeDocument/2006/relationships/hyperlink" Target="https://openclipart.org/detail/177554/key-west---mallory---square-by-nkinkade-177734" TargetMode="External"/><Relationship Id="rId10" Type="http://schemas.openxmlformats.org/officeDocument/2006/relationships/image" Target="../media/image48.png"/><Relationship Id="rId4" Type="http://schemas.openxmlformats.org/officeDocument/2006/relationships/image" Target="../media/image45.png"/><Relationship Id="rId9" Type="http://schemas.openxmlformats.org/officeDocument/2006/relationships/hyperlink" Target="https://openclipart.org/detail/191898/Bumble%20Bee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6B226E-6599-8430-CCC5-C31C9A14A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56" t="20776" b="6357"/>
          <a:stretch/>
        </p:blipFill>
        <p:spPr>
          <a:xfrm>
            <a:off x="0" y="0"/>
            <a:ext cx="12174775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A1CE6F-109E-9449-FDA3-44546DC9B0E1}"/>
              </a:ext>
            </a:extLst>
          </p:cNvPr>
          <p:cNvSpPr txBox="1"/>
          <p:nvPr/>
        </p:nvSpPr>
        <p:spPr>
          <a:xfrm>
            <a:off x="2711679" y="3075057"/>
            <a:ext cx="6768642" cy="707886"/>
          </a:xfrm>
          <a:prstGeom prst="rect">
            <a:avLst/>
          </a:prstGeom>
          <a:solidFill>
            <a:srgbClr val="FFFFCC"/>
          </a:solidFill>
        </p:spPr>
        <p:txBody>
          <a:bodyPr wrap="square" rtlCol="0">
            <a:spAutoFit/>
          </a:bodyPr>
          <a:lstStyle/>
          <a:p>
            <a:r>
              <a:rPr lang="en-GB" sz="4000" dirty="0" err="1">
                <a:latin typeface="Cavolini" panose="03000502040302020204" pitchFamily="66" charset="0"/>
                <a:cs typeface="Cavolini" panose="03000502040302020204" pitchFamily="66" charset="0"/>
              </a:rPr>
              <a:t>Porffolio</a:t>
            </a:r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 2 - ‘Fy Ardal’</a:t>
            </a:r>
          </a:p>
        </p:txBody>
      </p:sp>
    </p:spTree>
    <p:extLst>
      <p:ext uri="{BB962C8B-B14F-4D97-AF65-F5344CB8AC3E}">
        <p14:creationId xmlns:p14="http://schemas.microsoft.com/office/powerpoint/2010/main" val="21527595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A3E116C-0A31-DDDE-08F4-FFB7C05F7BAF}"/>
              </a:ext>
            </a:extLst>
          </p:cNvPr>
          <p:cNvGraphicFramePr>
            <a:graphicFrameLocks noGrp="1"/>
          </p:cNvGraphicFramePr>
          <p:nvPr/>
        </p:nvGraphicFramePr>
        <p:xfrm>
          <a:off x="2547257" y="1338943"/>
          <a:ext cx="1513114" cy="881743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513114">
                  <a:extLst>
                    <a:ext uri="{9D8B030D-6E8A-4147-A177-3AD203B41FA5}">
                      <a16:colId xmlns:a16="http://schemas.microsoft.com/office/drawing/2014/main" val="3515026416"/>
                    </a:ext>
                  </a:extLst>
                </a:gridCol>
              </a:tblGrid>
              <a:tr h="88174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213211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710373E-5FF5-CB58-4C27-8F7A1D40A9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5833243"/>
              </p:ext>
            </p:extLst>
          </p:nvPr>
        </p:nvGraphicFramePr>
        <p:xfrm>
          <a:off x="295940" y="80835"/>
          <a:ext cx="11600120" cy="6696330"/>
        </p:xfrm>
        <a:graphic>
          <a:graphicData uri="http://schemas.openxmlformats.org/drawingml/2006/table">
            <a:tbl>
              <a:tblPr firstRow="1" firstCol="1" bandRow="1"/>
              <a:tblGrid>
                <a:gridCol w="3866429">
                  <a:extLst>
                    <a:ext uri="{9D8B030D-6E8A-4147-A177-3AD203B41FA5}">
                      <a16:colId xmlns:a16="http://schemas.microsoft.com/office/drawing/2014/main" val="2952027634"/>
                    </a:ext>
                  </a:extLst>
                </a:gridCol>
                <a:gridCol w="3866429">
                  <a:extLst>
                    <a:ext uri="{9D8B030D-6E8A-4147-A177-3AD203B41FA5}">
                      <a16:colId xmlns:a16="http://schemas.microsoft.com/office/drawing/2014/main" val="3345888062"/>
                    </a:ext>
                  </a:extLst>
                </a:gridCol>
                <a:gridCol w="3867262">
                  <a:extLst>
                    <a:ext uri="{9D8B030D-6E8A-4147-A177-3AD203B41FA5}">
                      <a16:colId xmlns:a16="http://schemas.microsoft.com/office/drawing/2014/main" val="3558006057"/>
                    </a:ext>
                  </a:extLst>
                </a:gridCol>
              </a:tblGrid>
              <a:tr h="290378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tabLst>
                          <a:tab pos="1778000" algn="l"/>
                        </a:tabLst>
                      </a:pPr>
                      <a:r>
                        <a:rPr lang="cy-GB" sz="12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Celfyddydau Mynegiannol:  </a:t>
                      </a:r>
                      <a:r>
                        <a:rPr lang="cy-GB" sz="1000" b="0" kern="100" noProof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Lafar</a:t>
                      </a: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Rhoi barn ar ddarn o gelf o sir Gaerfyrddin gan ddefnyddio ‘Mynegi Barn’ a “Bod”.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E.E Beth rwyt ti’n feddwl o’r . . . . 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   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Rydw i’n meddwl bod . . . . 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   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Dydw i ddim yn meddwl bod .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Rydw i’n meddwl ei fod 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e’n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/ei bod hi’n .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Gweithgareddau:</a:t>
                      </a:r>
                      <a:endParaRPr kumimoji="0" lang="cy-GB" sz="1000" b="0" i="0" u="none" strike="noStrike" kern="1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anose="030F07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Mewn parau, defnyddio dis i drafod darn o gelf gan ddefnyddio’r patrymau mynegi barn.  1 – Llun, 2 – Lliwiau, 3 – Golau, 4 – Cyfansoddiad, 5 – Teimladau a 6 – Ystyr. </a:t>
                      </a:r>
                      <a:endParaRPr kumimoji="0" lang="cy-GB" sz="1200" b="1" i="0" u="none" strike="noStrike" kern="1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omic Sans MS" panose="030F07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68" marR="350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Iechyd a Lles</a:t>
                      </a: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  </a:t>
                      </a:r>
                      <a:r>
                        <a:rPr lang="cy-GB" sz="1000" b="1" kern="100" noProof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Ysgrifennu</a:t>
                      </a: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</a:t>
                      </a: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Defnyddio’r patrwm ‘Taswn i’n . . . , bas</a:t>
                      </a:r>
                      <a:r>
                        <a:rPr lang="cy-GB" sz="1000" kern="100" noProof="0" dirty="0">
                          <a:effectLst/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</a:t>
                      </a: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000" kern="100" noProof="0" dirty="0">
                          <a:effectLst/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ni</a:t>
                      </a: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’n/fas</a:t>
                      </a:r>
                      <a:r>
                        <a:rPr lang="cy-GB" sz="1000" kern="100" noProof="0" dirty="0">
                          <a:effectLst/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</a:t>
                      </a: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y-GB" sz="1000" kern="100" noProof="0" dirty="0">
                          <a:effectLst/>
                          <a:highlight>
                            <a:srgbClr val="FFFF00"/>
                          </a:highlight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ni</a:t>
                      </a: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ddim. . . .’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E.E Taswn i’n Brif Weinidog, basen ni’n/</a:t>
                      </a: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Cavolini" panose="03000502040302020204" pitchFamily="66" charset="0"/>
                        </a:rPr>
                        <a:t>fasen ni ddim . . 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Gweithgareddau:</a:t>
                      </a:r>
                    </a:p>
                    <a:p>
                      <a:pPr marL="228600" indent="-2286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AutoNum type="arabicParenR"/>
                      </a:pPr>
                      <a:r>
                        <a:rPr lang="cy-GB" sz="900" b="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Plant i weithio ar eu pen eu hun.  Pob plentyn i gael darn o bapur.  Ar waelod y papur, mae’r athro wedi ysgrifennu brawddeg: ‘Taswn i’n _____ , baswn i’n . . . ‘.  Y plant i roi un syniad gwahanol ar bob darn o bapur.  Plygwch y papur ar ôl ysgrifennu, felly bydd y person nesa ddim yn gallu gweld beth ysgrifennaist ti.  Pan mae pawb wedi gorffen, rhannu’r syniadau.</a:t>
                      </a:r>
                    </a:p>
                    <a:p>
                      <a:pPr marL="228600" indent="-2286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AutoNum type="arabicParenR"/>
                      </a:pPr>
                      <a:r>
                        <a:rPr lang="cy-GB" sz="900" b="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Creu daflen i argyhoeddi’r plant i bleidleisio i ti, i fod yn Brif Weinidog.</a:t>
                      </a:r>
                    </a:p>
                  </a:txBody>
                  <a:tcPr marL="35068" marR="350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9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 Dyniaethau:  </a:t>
                      </a:r>
                      <a:r>
                        <a:rPr lang="cy-GB" sz="1000" b="1" kern="100" noProof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Wrando</a:t>
                      </a: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Dangos dealltwriaeth o gyfeiriadau.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E.E Trowch i’r dde,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Trowch i’r chwith,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Syth ymlaen ayyb.</a:t>
                      </a:r>
                      <a:endParaRPr kumimoji="0" lang="cy-GB" sz="1000" b="0" i="0" u="none" strike="noStrike" kern="1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Gweithgareddau: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Bydd y plant yn cael map bach o </a:t>
                      </a:r>
                      <a:r>
                        <a:rPr kumimoji="0" lang="cy-GB" sz="9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Rydaman</a:t>
                      </a: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 Bydd yr athro yn rhoi cyfarwyddiadau i’r plant i ddilyn gyda’i bysedd nhw.  Fyddan nhw’n gorffen yn y lle cywir? 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Plant i drefnu’r lluniau a geiriau gan wrando ar gyfarwyddiadau’r athro.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cy-GB" sz="900" kern="100" noProof="0" dirty="0">
                        <a:effectLst/>
                        <a:latin typeface="Comic Sans MS" panose="030F07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68" marR="350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925379"/>
                  </a:ext>
                </a:extLst>
              </a:tr>
              <a:tr h="31535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Ieithoedd, Llythrennedd a Chyfathrebu: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000" b="0" kern="100" noProof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Lafar/Ysgrifennu</a:t>
                      </a: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Siarad am, ac ysgrifennu am, ble mae’r plant yn byw, a gyda phwy.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E.E Ble rwyt ti’n byw?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Rydw i’n byw mewn . . . gyda . . . yn . . . 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Mae  . . . yn byw mewn . . . gyda . . . yn . . . .</a:t>
                      </a:r>
                      <a:endParaRPr kumimoji="0" lang="cy-GB" sz="1000" b="0" i="0" u="none" strike="noStrike" kern="1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1) Mynd o gwmpas y dosbarth a gofyn ac ateb ‘Ble rwyt ti’n byw?’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2) Creu llyfryn bach gyda gwybodaeth pawb.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3)</a:t>
                      </a: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Creu graff, faint o blant sy’n byw mewn . . . ?</a:t>
                      </a: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endParaRPr lang="cy-GB" sz="900" kern="100" noProof="0" dirty="0">
                        <a:solidFill>
                          <a:srgbClr val="FF0000"/>
                        </a:solidFill>
                        <a:effectLst/>
                        <a:latin typeface="Comic Sans MS" panose="030F07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68" marR="350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000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Mathemateg a Rhifedd:  </a:t>
                      </a:r>
                      <a:r>
                        <a:rPr lang="cy-GB" sz="1000" b="0" kern="100" noProof="0" dirty="0">
                          <a:solidFill>
                            <a:srgbClr val="FF0000"/>
                          </a:solidFill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Lafar/Ysgrifennu</a:t>
                      </a: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Dangos dealltwriaeth o’r gwahaniaeth rhwng ‘Sawl’ a ‘Faint o’.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E.E Sawl siop optegydd sy yn Rhydaman?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Faint o siopau elusennau sy yn Rhydaman?</a:t>
                      </a:r>
                      <a:endParaRPr kumimoji="0" lang="cy-GB" sz="1000" b="0" i="0" u="none" strike="noStrike" kern="1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Gweithgareddau: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Mynd am dro o gwmpas Rhydaman i drafod am un – pa fath o siopau sy yn Rhydaman?  Dau – Sawl siop/Faint o siopau gwahanol sy yn Rhydaman?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Creu graff o’r atebion.  Pa fath o siop ydy’r </a:t>
                      </a:r>
                      <a:r>
                        <a:rPr kumimoji="0" lang="cy-GB" sz="9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fwya</a:t>
                      </a: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poblogaidd?  ayyb.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cy-GB" sz="900" kern="100" noProof="0" dirty="0">
                        <a:solidFill>
                          <a:schemeClr val="tx1"/>
                        </a:solidFill>
                        <a:effectLst/>
                        <a:latin typeface="Comic Sans MS" panose="030F07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68" marR="350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Gwyddoniaeth a Technoleg: </a:t>
                      </a:r>
                      <a:r>
                        <a:rPr lang="cy-GB" sz="1000" b="1" kern="100" noProof="0" dirty="0">
                          <a:solidFill>
                            <a:srgbClr val="00B050"/>
                          </a:solidFill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Tasg Ddarllen/Lafar</a:t>
                      </a:r>
                      <a:r>
                        <a:rPr lang="cy-GB" sz="1000" b="1" kern="100" noProof="0" dirty="0">
                          <a:effectLst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Ffocws Iaith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Defnyddio’r ‘Eithaf’.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E.E M/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wya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Lleia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– Y copyn ydy’r 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mwya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  Y mochyn coed ydy’r         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lleia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’.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     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Hira/B/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yrra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– Y mwydyn ydy’r hira.  Y fuwch goch gota ydy’r 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f</a:t>
                      </a:r>
                      <a:r>
                        <a:rPr kumimoji="0" lang="cy-GB" sz="10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yrra</a:t>
                      </a: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.’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  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00" b="1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Gweithgareddau: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Darllen y darn am Drychfilod.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Llenwi’r bylchau.</a:t>
                      </a:r>
                    </a:p>
                    <a:p>
                      <a:pPr marL="228600" marR="0" lvl="0" indent="-2286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AutoNum type="arabicParenR"/>
                        <a:tabLst/>
                        <a:defRPr/>
                      </a:pP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Mynd allan i greu fideo bach am y trychfilod o gwmpas yr Ysgol.   P’un ydy’r hira, </a:t>
                      </a:r>
                      <a:r>
                        <a:rPr kumimoji="0" lang="cy-GB" sz="900" b="0" i="0" u="none" strike="noStrike" kern="1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byrra</a:t>
                      </a:r>
                      <a:r>
                        <a:rPr kumimoji="0" lang="cy-GB" sz="900" b="0" i="0" u="none" strike="noStrike" kern="1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omic Sans MS" panose="030F070203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ayyb?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endParaRPr lang="cy-GB" sz="900" kern="100" noProof="0" dirty="0">
                        <a:effectLst/>
                        <a:latin typeface="Comic Sans MS" panose="030F0702030302020204" pitchFamily="66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068" marR="3506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21501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0209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CB3483-E014-F704-3EC9-712D3998464E}"/>
              </a:ext>
            </a:extLst>
          </p:cNvPr>
          <p:cNvSpPr txBox="1"/>
          <p:nvPr/>
        </p:nvSpPr>
        <p:spPr>
          <a:xfrm>
            <a:off x="0" y="-1"/>
            <a:ext cx="12192000" cy="6686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1200" b="1" noProof="0" dirty="0">
                <a:latin typeface="Comic Sans MS" panose="030F0702030302020204" pitchFamily="66" charset="0"/>
              </a:rPr>
              <a:t>Rhagymadrodd:</a:t>
            </a:r>
          </a:p>
          <a:p>
            <a:pPr>
              <a:lnSpc>
                <a:spcPct val="20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Pan ddechreuais i’r cwrs sabothol, doeddwn i ddim yn </a:t>
            </a:r>
            <a:r>
              <a:rPr lang="cy-GB" sz="1200" dirty="0">
                <a:latin typeface="Comic Sans MS" panose="030F0702030302020204" pitchFamily="66" charset="0"/>
              </a:rPr>
              <a:t>sylweddoli</a:t>
            </a:r>
            <a:r>
              <a:rPr lang="cy-GB" sz="1200" noProof="0" dirty="0">
                <a:latin typeface="Comic Sans MS" panose="030F0702030302020204" pitchFamily="66" charset="0"/>
              </a:rPr>
              <a:t> faint byddwn i’n mynd i ddysgu.  Rydw i’n ddiolchgar iawn am y profiad, a hefyd rydw i’n teimlo fel athrawes well, oherwydd y cwrs.  Rydw i’n meddwl am bethau mewn ffordd gwahanol, a hoffwn i ddal meddwl fel hyn pan fydda i’n nôl yn yr ysgol.  Roeddwn i’n arfer meddwl bod rhaid i’r plant gofio popeth dysgon nhw heb bethau i helpu, a hefyd gwnes i dybiaethau bod y plant yn gallu dysgu gyda gweithgareddau yn unig.  </a:t>
            </a:r>
            <a:r>
              <a:rPr lang="cy-GB" sz="1200" dirty="0">
                <a:latin typeface="Comic Sans MS" panose="030F0702030302020204" pitchFamily="66" charset="0"/>
              </a:rPr>
              <a:t>Mae’r ddau beth yma yn anghywir!  Beth sy’n bod ar y plant yn defnyddio matiau iaith?  Beth sy’n bod ar gael gwybodaeth lan yn y dosbarth?  Gwaith yr athrawon ydy i feddwl am bob math o ddysgwr.  Rydw i ddal yn ddefnyddio nodiadau, ac rydw i’n oedolyn!  Os ydy’r plant yn mynd i fod yn rhugl, mae rhaid drilio, ac mae rhaid ymarfer y pethau dysgon nhw o’r blaen.  Dylwn i fod wedi drilio patrymau Cymraeg bob dydd, ond doeddwn i ddim yn gwybod pa mor bwysig oedd e i wneud!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	Aethon ni i’r Ysgol </a:t>
            </a:r>
            <a:r>
              <a:rPr lang="cy-GB" sz="1200" dirty="0" err="1">
                <a:latin typeface="Comic Sans MS" panose="030F0702030302020204" pitchFamily="66" charset="0"/>
              </a:rPr>
              <a:t>Tavernspite</a:t>
            </a:r>
            <a:r>
              <a:rPr lang="cy-GB" sz="1200" dirty="0">
                <a:latin typeface="Comic Sans MS" panose="030F0702030302020204" pitchFamily="66" charset="0"/>
              </a:rPr>
              <a:t> yn sir Benfro, a gwelon ni wersi Cymraeg dros yr ysgol.  Dosbarth meithrin i flwyddyn chwech.  Doedd y gweithgareddau ddim yn arbennig, ond, roedd y lefel o Gymraeg yn wych dros yr ysgol.  Roedd y cynnydd yn glir ac hefyd roedd </a:t>
            </a:r>
            <a:r>
              <a:rPr lang="cy-GB" sz="1200" dirty="0" err="1">
                <a:latin typeface="Comic Sans MS" panose="030F0702030302020204" pitchFamily="66" charset="0"/>
              </a:rPr>
              <a:t>e’n</a:t>
            </a:r>
            <a:r>
              <a:rPr lang="cy-GB" sz="1200" dirty="0">
                <a:latin typeface="Comic Sans MS" panose="030F0702030302020204" pitchFamily="66" charset="0"/>
              </a:rPr>
              <a:t> glir i weld eu bod nhw’n drilio Cymraeg bob dydd.  Roedd y plant yn gyfarwydd gyda’r gweithgareddau ac roedd yr athrawon yn dysgu Cymraeg ar draws y Cwricwlwm.  Roedd un athrawes yn gwneud yn siŵr bod y plant i gyd yn ymarfer patrymau gwnaethon nhw blynyddoedd yn ôl.  Yn bendant, i ddangos hyder a dealltwriaeth yn Gymraeg, mae rhaid i’r ysgol cyfan drilio patrymau Cymraeg bob dydd.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	Yn debyg i </a:t>
            </a:r>
            <a:r>
              <a:rPr lang="cy-GB" sz="1200" dirty="0" err="1">
                <a:latin typeface="Comic Sans MS" panose="030F0702030302020204" pitchFamily="66" charset="0"/>
              </a:rPr>
              <a:t>Taverspite</a:t>
            </a:r>
            <a:r>
              <a:rPr lang="cy-GB" sz="1200" dirty="0">
                <a:latin typeface="Comic Sans MS" panose="030F0702030302020204" pitchFamily="66" charset="0"/>
              </a:rPr>
              <a:t>, gwelais i’r un peth mewn Ysgol yn Gasnewydd.  Hoffwn i fod wedi clywed ynganiad gwell, ond, roedd y plant yn dangos hyder gyda siarad Cymraeg, ac unwaith eto roedd </a:t>
            </a:r>
            <a:r>
              <a:rPr lang="cy-GB" sz="1200" dirty="0" err="1">
                <a:latin typeface="Comic Sans MS" panose="030F0702030302020204" pitchFamily="66" charset="0"/>
              </a:rPr>
              <a:t>e’n</a:t>
            </a:r>
            <a:r>
              <a:rPr lang="cy-GB" sz="1200" dirty="0">
                <a:latin typeface="Comic Sans MS" panose="030F0702030302020204" pitchFamily="66" charset="0"/>
              </a:rPr>
              <a:t> glir i weld eu bod nhw’n drilio bob dydd, roedd y plant yn gyfarwydd gyda’r system, ac o ganlyniad o hyn, roedd y cynnydd yn glir.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	Pan fydda i’n mynd nôl i’r ysgol, bydda i’n creu adnoddau drilio i gael eu ddefnyddio dros yr ysgol.  Tra rydw i wedi defnyddio drilio yn fy mhecyn, fydd y drilio yma ddim yn cael eu ddefnyddio bob dydd fel rhan o’r slot drilio.  Yn lle, bydd y drilio yn cael eu ddefnyddio fel rhan o’r wers drawsgwricwlaidd.  Yn fy marn i, rydw i’n meddwl bod drilio, beth bynnag, yn bwysig iawn.  Mae’n ffordd o helpu’r plant i gofio geiriau a phatrymau newydd.  Doedd ddim lle i arbrofi gyda gwersi ‘drilio bob dydd’ yma yn anffodus.</a:t>
            </a:r>
          </a:p>
        </p:txBody>
      </p:sp>
    </p:spTree>
    <p:extLst>
      <p:ext uri="{BB962C8B-B14F-4D97-AF65-F5344CB8AC3E}">
        <p14:creationId xmlns:p14="http://schemas.microsoft.com/office/powerpoint/2010/main" val="1962683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326AA6-55D5-3EB7-6BBE-D36E8C72BA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DAEBBD0-29ED-561B-BC0A-BE482B5BDDCD}"/>
              </a:ext>
            </a:extLst>
          </p:cNvPr>
          <p:cNvSpPr txBox="1"/>
          <p:nvPr/>
        </p:nvSpPr>
        <p:spPr>
          <a:xfrm>
            <a:off x="0" y="-1"/>
            <a:ext cx="12192000" cy="6686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	Gyda’r pecyn hyn, roeddwn i eisiau meddwl am ddysgwyr gwahanol, a hefyd meddwl am bethau baswn i’n gallu defnyddio pan fydda i’n nôl yn y dosbarth.  Un     </a:t>
            </a:r>
            <a:endParaRPr lang="cy-GB" sz="1200" noProof="0" dirty="0"/>
          </a:p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peth arall, y tro hwn, roeddwn i eisiau ystyried waith gan Dr. </a:t>
            </a:r>
            <a:r>
              <a:rPr lang="cy-GB" sz="1200" dirty="0" err="1">
                <a:latin typeface="Comic Sans MS" panose="030F0702030302020204" pitchFamily="66" charset="0"/>
              </a:rPr>
              <a:t>Gianfranco</a:t>
            </a:r>
            <a:r>
              <a:rPr lang="cy-GB" sz="1200" dirty="0">
                <a:latin typeface="Comic Sans MS" panose="030F0702030302020204" pitchFamily="66" charset="0"/>
              </a:rPr>
              <a:t> </a:t>
            </a:r>
            <a:r>
              <a:rPr lang="cy-GB" sz="1200" dirty="0" err="1">
                <a:latin typeface="Comic Sans MS" panose="030F0702030302020204" pitchFamily="66" charset="0"/>
              </a:rPr>
              <a:t>Conti</a:t>
            </a:r>
            <a:r>
              <a:rPr lang="cy-GB" sz="1200" dirty="0">
                <a:latin typeface="Comic Sans MS" panose="030F0702030302020204" pitchFamily="66" charset="0"/>
              </a:rPr>
              <a:t>.  Fy nealltwriaeth – mae modelu yn bwysig iawn!  Mae rhaid i’r plant glywed y patrymau yn aml, a hefyd defnyddio </a:t>
            </a:r>
            <a:r>
              <a:rPr lang="cy-GB" sz="1200" dirty="0" err="1">
                <a:latin typeface="Comic Sans MS" panose="030F0702030302020204" pitchFamily="66" charset="0"/>
              </a:rPr>
              <a:t>talpio</a:t>
            </a:r>
            <a:r>
              <a:rPr lang="cy-GB" sz="1200" dirty="0">
                <a:latin typeface="Comic Sans MS" panose="030F0702030302020204" pitchFamily="66" charset="0"/>
              </a:rPr>
              <a:t> i helpu gyda’r dysgu.  Mae rhaid defnyddio’r patrymau mewn cyd-destunau arall hefyd.  Y ffordd hon, bydd y plant yn gallu defnyddio’r patrwm mewn ffyrdd gwahanol.  Mae rhaid adeiladu brawddegau, ac yn syml, cyfnewid geiriau bach, ond cadw’r </a:t>
            </a:r>
            <a:r>
              <a:rPr lang="cy-GB" sz="1200" dirty="0" err="1">
                <a:latin typeface="Comic Sans MS" panose="030F0702030302020204" pitchFamily="66" charset="0"/>
              </a:rPr>
              <a:t>talpio</a:t>
            </a:r>
            <a:r>
              <a:rPr lang="cy-GB" sz="1200" dirty="0">
                <a:latin typeface="Comic Sans MS" panose="030F0702030302020204" pitchFamily="66" charset="0"/>
              </a:rPr>
              <a:t>.  Ailadrodd ar ôl yr athro mewn ffyrdd gwahanol.  Egluro’r gramadeg.  Trafod geiriau gwrywaidd/benywaidd - rhoi lliw iddyn nhw.  Gwylio am y camgymeriadau.  Gwrando gyda phwrpas.  Bydd y plant yn rhugl pan maen nhw’n gallu siarad Cymraeg heb feddwl. Awtomatig.  Rhoi tasgau byrfyfyr, rhoi adborth, rhoi amser i wneud eu gorau glas.  Dewis y darn o waith gorau.  Felly, bant a ni.  Gawn ni edrych ar y gweithgareddau creais i.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	 Iechyd a Lles (Tasg Ysgrifennu).  Fel dwedais i, mae adolygu yn bwysig, felly, dechreuais i gyda phatrwm cyfarwydd.  Defnyddiais i wrando ac ailadrodd gan ddefnyddio </a:t>
            </a:r>
            <a:r>
              <a:rPr lang="cy-GB" sz="1200" dirty="0" err="1">
                <a:latin typeface="Comic Sans MS" panose="030F0702030302020204" pitchFamily="66" charset="0"/>
              </a:rPr>
              <a:t>talpio</a:t>
            </a:r>
            <a:r>
              <a:rPr lang="cy-GB" sz="1200" dirty="0">
                <a:latin typeface="Comic Sans MS" panose="030F0702030302020204" pitchFamily="66" charset="0"/>
              </a:rPr>
              <a:t>.  Ar ôl ymarfer tipyn bach, byddwn ni’n mynd i ddysgu geiriau newydd.  Mae lliw gyda phob gair, felly bydd y plant yn gallu sylwi pa eiriau sy’n wrywaidd a pha eiriau sy’n fenywaidd.  Hefyd, rydw i wedi amlygu’r treigladau – unwaith eto, fel bod y plant yn gallu gweld.  Rydw i wedi edrych ar ramadeg a hefyd wedi gofyn i’r plant i esbonio pa un sy’n gywir – popeth mae </a:t>
            </a:r>
            <a:r>
              <a:rPr lang="cy-GB" sz="1200" dirty="0" err="1">
                <a:latin typeface="Comic Sans MS" panose="030F0702030302020204" pitchFamily="66" charset="0"/>
              </a:rPr>
              <a:t>Gianfranco</a:t>
            </a:r>
            <a:r>
              <a:rPr lang="cy-GB" sz="1200" dirty="0">
                <a:latin typeface="Comic Sans MS" panose="030F0702030302020204" pitchFamily="66" charset="0"/>
              </a:rPr>
              <a:t> </a:t>
            </a:r>
            <a:r>
              <a:rPr lang="cy-GB" sz="1200" dirty="0" err="1">
                <a:latin typeface="Comic Sans MS" panose="030F0702030302020204" pitchFamily="66" charset="0"/>
              </a:rPr>
              <a:t>Conti</a:t>
            </a:r>
            <a:r>
              <a:rPr lang="cy-GB" sz="1200" dirty="0">
                <a:latin typeface="Comic Sans MS" panose="030F0702030302020204" pitchFamily="66" charset="0"/>
              </a:rPr>
              <a:t> yn dweud i helpu bod yn awtomatig a chael ymwybyddiaeth .  Mae stori i glywed a gweld hefyd, felly, mae symudiadau i’r dysgwyr cinesthetig, recordiad i’r dysgwyr clywedol, ac ysgrifennu i’r dysgwyr gweledol a darllen/ysgrifennu.  Gyda’r dasg olaf – beth sy wedi cael ei wahaniaethu, mae cyfle i’r plant dangos beth ddysgon nhw.</a:t>
            </a:r>
          </a:p>
          <a:p>
            <a:pPr>
              <a:lnSpc>
                <a:spcPct val="200000"/>
              </a:lnSpc>
            </a:pPr>
            <a:r>
              <a:rPr lang="cy-GB" sz="1200" noProof="0" dirty="0">
                <a:latin typeface="Comic Sans MS" panose="030F0702030302020204" pitchFamily="66" charset="0"/>
              </a:rPr>
              <a:t>	Y Dyniaethau (Tasg Wrando).  Mae’r pwyslais ar y sgil gwrando fan hyn.  Mae llawer o gyfle i ymarfer y patrymau newydd, a hefyd, defnyddio nhw mewn cyd-destunau gwahanol.  Un – Dilyn y cyfarwyddiadau mewn lle ffuglen.  Ble rwyt ti?  Dau – Dilyn y cyfarwyddiadau gan ddefnyddio </a:t>
            </a:r>
            <a:r>
              <a:rPr lang="cy-GB" sz="1200" dirty="0">
                <a:latin typeface="Comic Sans MS" panose="030F0702030302020204" pitchFamily="66" charset="0"/>
              </a:rPr>
              <a:t>m</a:t>
            </a:r>
            <a:r>
              <a:rPr lang="cy-GB" sz="1200" noProof="0" dirty="0">
                <a:latin typeface="Comic Sans MS" panose="030F0702030302020204" pitchFamily="66" charset="0"/>
              </a:rPr>
              <a:t>ap o </a:t>
            </a:r>
            <a:r>
              <a:rPr lang="cy-GB" sz="1200" noProof="0" dirty="0" err="1">
                <a:latin typeface="Comic Sans MS" panose="030F0702030302020204" pitchFamily="66" charset="0"/>
              </a:rPr>
              <a:t>Rydaman</a:t>
            </a:r>
            <a:r>
              <a:rPr lang="cy-GB" sz="1200" noProof="0" dirty="0">
                <a:latin typeface="Comic Sans MS" panose="030F0702030302020204" pitchFamily="66" charset="0"/>
              </a:rPr>
              <a:t>.  Beth sy ar y dde?  Tri – Trefnu lluniau a geiriau gan wrando ar gyfarwyddiadau yn Rhydaman.  Gweithgareddau syml (defnyddio’</a:t>
            </a:r>
            <a:r>
              <a:rPr lang="cy-GB" sz="1200" dirty="0">
                <a:latin typeface="Comic Sans MS" panose="030F0702030302020204" pitchFamily="66" charset="0"/>
              </a:rPr>
              <a:t>r</a:t>
            </a:r>
            <a:r>
              <a:rPr lang="cy-GB" sz="1200" noProof="0" dirty="0">
                <a:latin typeface="Comic Sans MS" panose="030F0702030302020204" pitchFamily="66" charset="0"/>
              </a:rPr>
              <a:t> un patrymau) ond cyfle i ddatblygu rhuglder.  Does dim gwahaniaethu yma, ond baswn i’n cymysgu’r plant gyda un person hyderus mewn pob grŵp.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	Gwyddoniaeth a Technoleg – Tasg Ddarllen/Lafar.  Unwaith eto, rydw i wedi rhoi pwyslais ar ddrilio yn gyntaf.  Ailadrodd geiriau gyda symudiadau.  Geiriau</a:t>
            </a:r>
            <a:endParaRPr lang="cy-GB" sz="12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3888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C8F7E-FAC1-89E9-01AF-96FEB53C8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319AF44-F9BE-18AD-7D31-621CAEBE2A21}"/>
              </a:ext>
            </a:extLst>
          </p:cNvPr>
          <p:cNvSpPr txBox="1"/>
          <p:nvPr/>
        </p:nvSpPr>
        <p:spPr>
          <a:xfrm>
            <a:off x="0" y="-1"/>
            <a:ext cx="12192000" cy="2993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lliwgar i rhoi pwyslais ar eiriau gwrywaidd a benywaidd.  Defnyddio </a:t>
            </a:r>
            <a:r>
              <a:rPr lang="cy-GB" sz="1200" dirty="0" err="1">
                <a:latin typeface="Comic Sans MS" panose="030F0702030302020204" pitchFamily="66" charset="0"/>
              </a:rPr>
              <a:t>talpio</a:t>
            </a:r>
            <a:r>
              <a:rPr lang="cy-GB" sz="1200" dirty="0">
                <a:latin typeface="Comic Sans MS" panose="030F0702030302020204" pitchFamily="66" charset="0"/>
              </a:rPr>
              <a:t> i ddysgu’r patrwm.  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	Dylai ddysgu fod yn hwyl, felly, mae rhaid i ti ddefnyddio llawer o gemau gwahanol.  Rydw i wedi newid gêm drama i weld tasai’n gweithio i ymarfer patrymau Cymraeg. Ar ôl hynny, mae cyfle i ddarllen y patrwm mewn cyd-destun gwahanol.  Bydd rhaid i’r plant ddangos dealltwriaeth llawn, achos mae’r patrymau newydd gyda brawddegau amherthnasol.  Bydd y dasg olaf yn dasg byrfyfyr.  Does dim amser i drefnu beth i wneud.  Bydd rhaid i’r plant fynd allan a chwilio am drychfilod a hefyd defnyddio’r patrymau newydd.  Dwedodd </a:t>
            </a:r>
            <a:r>
              <a:rPr lang="cy-GB" sz="1200" dirty="0" err="1">
                <a:latin typeface="Comic Sans MS" panose="030F0702030302020204" pitchFamily="66" charset="0"/>
              </a:rPr>
              <a:t>Gianfranco</a:t>
            </a:r>
            <a:r>
              <a:rPr lang="cy-GB" sz="1200" dirty="0">
                <a:latin typeface="Comic Sans MS" panose="030F0702030302020204" pitchFamily="66" charset="0"/>
              </a:rPr>
              <a:t> bydd rhaid i’r plant gael cyfle i ddewis eu gwaith gorau, felly, yma, byddan nhw’n recordio pedwar fideo, a wedyn dewis un.  Bydd rhaid i’r plant ddeall pa fideo ydy’r gorau a pham, a hefyd dangos dealltwriaeth o gynnydd.  Ydyn nhw wedi gwneud camgymeriadau?  Ydyn nhw’n gallu cywiro nhw?  Ar ôl gwneud y fideo, bydd sesiwn adborth, byddan nhw’n creu meini prawf, a mewn ffordd gwahanol bydd cyfle i ddangos dysg.  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omic Sans MS" panose="030F0702030302020204" pitchFamily="66" charset="0"/>
              </a:rPr>
              <a:t>	Gobeithio bydd cyfle i arbrofi techneg newydd pan fydda i’n nôl yn y dosbarth. </a:t>
            </a:r>
            <a:endParaRPr lang="cy-GB" sz="1200" noProof="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393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9B88A9C4-319B-48F1-38B7-2D98F1D1C49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626242" cy="262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EDAFE9-3D22-C099-8C25-5D39E70A5D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647" y="955158"/>
            <a:ext cx="6414701" cy="44852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F119EF-7A87-FEC6-0EEC-6348B99A24DE}"/>
              </a:ext>
            </a:extLst>
          </p:cNvPr>
          <p:cNvSpPr txBox="1"/>
          <p:nvPr/>
        </p:nvSpPr>
        <p:spPr>
          <a:xfrm>
            <a:off x="3724938" y="265814"/>
            <a:ext cx="47421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Iechyd a </a:t>
            </a:r>
            <a:r>
              <a:rPr lang="en-GB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Lles</a:t>
            </a:r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0233A1-5029-AF04-431A-8825B81AEAFC}"/>
              </a:ext>
            </a:extLst>
          </p:cNvPr>
          <p:cNvSpPr txBox="1"/>
          <p:nvPr/>
        </p:nvSpPr>
        <p:spPr>
          <a:xfrm>
            <a:off x="1112367" y="5729671"/>
            <a:ext cx="99672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“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Rwy’n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gallu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adnabod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bydd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rhai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penderfyniadau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rwy’n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eu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gwneud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effaith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hirdymor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fy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mywyd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fywydau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pobl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eraill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.” </a:t>
            </a:r>
            <a:r>
              <a:rPr lang="en-GB" sz="1200" b="1" i="0" dirty="0"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(1)</a:t>
            </a:r>
            <a:endParaRPr lang="en-GB" sz="1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0099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09549" y="242939"/>
            <a:ext cx="8041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Teitl y wers: 	 Pleidleisiwch i fi fel Prif Weinidog!</a:t>
            </a:r>
          </a:p>
          <a:p>
            <a:r>
              <a:rPr lang="cy-GB" dirty="0"/>
              <a:t>Nod y wers:	 Defnyddio ‘Taswn i’n . . . bas</a:t>
            </a:r>
            <a:r>
              <a:rPr lang="cy-GB" dirty="0">
                <a:solidFill>
                  <a:srgbClr val="00B050"/>
                </a:solidFill>
              </a:rPr>
              <a:t>en ni</a:t>
            </a:r>
            <a:r>
              <a:rPr lang="cy-GB" dirty="0"/>
              <a:t>’n/fas</a:t>
            </a:r>
            <a:r>
              <a:rPr lang="cy-GB" dirty="0">
                <a:solidFill>
                  <a:srgbClr val="00B050"/>
                </a:solidFill>
              </a:rPr>
              <a:t>en</a:t>
            </a:r>
            <a:r>
              <a:rPr lang="cy-GB" dirty="0"/>
              <a:t> </a:t>
            </a:r>
            <a:r>
              <a:rPr lang="cy-GB" dirty="0">
                <a:solidFill>
                  <a:srgbClr val="00B050"/>
                </a:solidFill>
              </a:rPr>
              <a:t>ni</a:t>
            </a:r>
            <a:r>
              <a:rPr lang="cy-GB" dirty="0"/>
              <a:t> ddim . . 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045698"/>
              </p:ext>
            </p:extLst>
          </p:nvPr>
        </p:nvGraphicFramePr>
        <p:xfrm>
          <a:off x="6655981" y="1307806"/>
          <a:ext cx="5326470" cy="5458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26470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689786">
                <a:tc>
                  <a:txBody>
                    <a:bodyPr/>
                    <a:lstStyle/>
                    <a:p>
                      <a:r>
                        <a:rPr lang="cy-GB" sz="1600" b="1" dirty="0"/>
                        <a:t>Gweithgareddau:</a:t>
                      </a:r>
                    </a:p>
                    <a:p>
                      <a:r>
                        <a:rPr lang="cy-GB" sz="1600" b="0" dirty="0"/>
                        <a:t>Adolygu –  Drilio/Tasg ysgrifennu: Taswn i’n . . . Baswn i’n/Faswn i ddim. . .</a:t>
                      </a:r>
                    </a:p>
                    <a:p>
                      <a:r>
                        <a:rPr lang="cy-GB" sz="1600" b="0" dirty="0"/>
                        <a:t>Drilio – Geirfa newydd.</a:t>
                      </a:r>
                    </a:p>
                    <a:p>
                      <a:r>
                        <a:rPr lang="cy-GB" sz="1600" b="0" dirty="0"/>
                        <a:t>                Patrwm: Taswn i’n . . . bas</a:t>
                      </a:r>
                      <a:r>
                        <a:rPr lang="cy-GB" sz="1600" b="0" dirty="0">
                          <a:solidFill>
                            <a:srgbClr val="00B050"/>
                          </a:solidFill>
                        </a:rPr>
                        <a:t>en</a:t>
                      </a:r>
                      <a:r>
                        <a:rPr lang="cy-GB" sz="1600" b="0" dirty="0"/>
                        <a:t> </a:t>
                      </a:r>
                      <a:r>
                        <a:rPr lang="cy-GB" sz="1600" b="0" dirty="0">
                          <a:solidFill>
                            <a:srgbClr val="00B050"/>
                          </a:solidFill>
                        </a:rPr>
                        <a:t>ni</a:t>
                      </a:r>
                      <a:r>
                        <a:rPr lang="cy-GB" sz="1600" b="0" dirty="0"/>
                        <a:t>’n/fas</a:t>
                      </a:r>
                      <a:r>
                        <a:rPr lang="cy-GB" sz="1600" b="0" dirty="0">
                          <a:solidFill>
                            <a:srgbClr val="00B050"/>
                          </a:solidFill>
                        </a:rPr>
                        <a:t>en</a:t>
                      </a:r>
                      <a:r>
                        <a:rPr lang="cy-GB" sz="1600" b="0" dirty="0"/>
                        <a:t> </a:t>
                      </a:r>
                      <a:r>
                        <a:rPr lang="cy-GB" sz="1600" b="0" dirty="0">
                          <a:solidFill>
                            <a:srgbClr val="00B050"/>
                          </a:solidFill>
                        </a:rPr>
                        <a:t>ni</a:t>
                      </a:r>
                      <a:r>
                        <a:rPr lang="cy-GB" sz="1600" b="0" dirty="0"/>
                        <a:t> ddim . . . </a:t>
                      </a:r>
                    </a:p>
                    <a:p>
                      <a:r>
                        <a:rPr lang="cy-GB" sz="1600" b="0" dirty="0"/>
                        <a:t>Pa un sy’n gywir?</a:t>
                      </a:r>
                    </a:p>
                    <a:p>
                      <a:r>
                        <a:rPr lang="cy-GB" sz="1600" b="0" dirty="0"/>
                        <a:t>Gwrando, a darllen stori’r plant.</a:t>
                      </a:r>
                    </a:p>
                    <a:p>
                      <a:r>
                        <a:rPr lang="cy-GB" sz="1600" b="0" dirty="0"/>
                        <a:t>Tasg Ysgrifennu – Creu daflen ‘Fi Fel Prif Weinidog’. </a:t>
                      </a:r>
                    </a:p>
                    <a:p>
                      <a:r>
                        <a:rPr lang="cy-GB" sz="1600" b="0" dirty="0"/>
                        <a:t>Tocyn ymadael – Pleidleisio.  Pwy fydd Prif Weinidog?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768400">
                <a:tc>
                  <a:txBody>
                    <a:bodyPr/>
                    <a:lstStyle/>
                    <a:p>
                      <a:r>
                        <a:rPr lang="cy-GB" b="1" dirty="0"/>
                        <a:t>Geirfa Newydd:</a:t>
                      </a:r>
                    </a:p>
                    <a:p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enfys</a:t>
                      </a:r>
                      <a:r>
                        <a:rPr lang="cy-GB" b="0" dirty="0"/>
                        <a:t>, </a:t>
                      </a:r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cerddoriaeth</a:t>
                      </a:r>
                      <a:r>
                        <a:rPr lang="cy-GB" b="0" dirty="0"/>
                        <a:t>, 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adeiladu</a:t>
                      </a:r>
                      <a:r>
                        <a:rPr lang="cy-GB" b="0" dirty="0"/>
                        <a:t>, </a:t>
                      </a:r>
                      <a:r>
                        <a:rPr lang="cy-GB" b="0" dirty="0">
                          <a:solidFill>
                            <a:srgbClr val="00B0F0"/>
                          </a:solidFill>
                        </a:rPr>
                        <a:t>Prif Weinidog</a:t>
                      </a:r>
                      <a:r>
                        <a:rPr lang="cy-GB" b="0" dirty="0"/>
                        <a:t>, </a:t>
                      </a:r>
                      <a:r>
                        <a:rPr lang="cy-GB" b="0" dirty="0">
                          <a:solidFill>
                            <a:srgbClr val="00B0F0"/>
                          </a:solidFill>
                        </a:rPr>
                        <a:t>cynllun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gweithredu</a:t>
                      </a:r>
                      <a:r>
                        <a:rPr lang="cy-GB" b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321419"/>
              </p:ext>
            </p:extLst>
          </p:nvPr>
        </p:nvGraphicFramePr>
        <p:xfrm>
          <a:off x="209549" y="1307805"/>
          <a:ext cx="5886451" cy="53329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8645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5890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Ffocws Iaith / Patrymau: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Taswn i’n Brif Weinidog, basen ni’n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Taswn i’n Brif Weinidog, fasen ni ddim . . . </a:t>
                      </a:r>
                    </a:p>
                    <a:p>
                      <a:endParaRPr lang="cy-GB" sz="1200" b="1" u="sng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4387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Rydyn ni wedi edrych ar y patrwm: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Taswn i’n . . .  baswn i’n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Taswn i’n . . . faswn i ddim . . 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Rydyn ni wedi defnyddio’r patrwm gan ddefnyddio trafod, a hefyd gyda llawer o enghreifftiau: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E.E Taswn i’n ennill y loteri, baswn i’n prynu car newydd.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        Taswn i’n ennill y loteri, faswn i ddim yn prynu car newydd.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        Taswn i’n mynd i’r gofod, baswn i’n mynd mewn roced.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        Taswn i’n mynd i’r gofod, faswn i ddim yn mynd mewn roced.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60D1A5-0495-D6C5-8D55-B764C891806F}"/>
              </a:ext>
            </a:extLst>
          </p:cNvPr>
          <p:cNvSpPr txBox="1"/>
          <p:nvPr/>
        </p:nvSpPr>
        <p:spPr>
          <a:xfrm>
            <a:off x="375683" y="1694903"/>
            <a:ext cx="11653284" cy="1969065"/>
          </a:xfrm>
          <a:prstGeom prst="rect">
            <a:avLst/>
          </a:prstGeom>
          <a:noFill/>
          <a:ln w="3175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  <a:r>
              <a:rPr lang="en-GB" sz="28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ennill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loteri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ennill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loteri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baswn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prynu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car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GB" sz="2800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ED2CAD-6821-1E79-7759-AFC426C8B7E7}"/>
              </a:ext>
            </a:extLst>
          </p:cNvPr>
          <p:cNvSpPr txBox="1"/>
          <p:nvPr/>
        </p:nvSpPr>
        <p:spPr>
          <a:xfrm>
            <a:off x="106324" y="4407265"/>
            <a:ext cx="11979349" cy="1834541"/>
          </a:xfrm>
          <a:prstGeom prst="rect">
            <a:avLst/>
          </a:prstGeom>
          <a:noFill/>
          <a:ln w="3175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  <a:r>
              <a:rPr lang="en-GB" sz="26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faswn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*CLAP*.</a:t>
            </a:r>
          </a:p>
          <a:p>
            <a:pPr>
              <a:lnSpc>
                <a:spcPct val="150000"/>
              </a:lnSpc>
            </a:pP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ennill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loteri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faswn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*CLAP*.</a:t>
            </a:r>
          </a:p>
          <a:p>
            <a:pPr>
              <a:lnSpc>
                <a:spcPct val="150000"/>
              </a:lnSpc>
            </a:pP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ennill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loteri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faswn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prynu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car </a:t>
            </a:r>
            <a:r>
              <a:rPr lang="en-GB" sz="26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GB" sz="2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21E00B-3AD5-058E-6A24-7CCD74C30255}"/>
              </a:ext>
            </a:extLst>
          </p:cNvPr>
          <p:cNvSpPr/>
          <p:nvPr/>
        </p:nvSpPr>
        <p:spPr>
          <a:xfrm>
            <a:off x="3176155" y="616194"/>
            <a:ext cx="5839685" cy="92333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-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359178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93C914-DD84-0B43-FCD9-3CB787D4E984}"/>
              </a:ext>
            </a:extLst>
          </p:cNvPr>
          <p:cNvSpPr txBox="1"/>
          <p:nvPr/>
        </p:nvSpPr>
        <p:spPr>
          <a:xfrm>
            <a:off x="74428" y="0"/>
            <a:ext cx="11706446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600" b="1" noProof="0" dirty="0">
                <a:latin typeface="Comic Sans MS" panose="030F0702030302020204" pitchFamily="66" charset="0"/>
                <a:cs typeface="Cavolini" panose="03000502040302020204" pitchFamily="66" charset="0"/>
              </a:rPr>
              <a:t>Tasg Adolygu:  Taswn i’n . . . .baswn i’n/faswn i ddim . . .</a:t>
            </a: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omic Sans MS" panose="030F0702030302020204" pitchFamily="66" charset="0"/>
                <a:cs typeface="Cavolini" panose="03000502040302020204" pitchFamily="66" charset="0"/>
              </a:rPr>
              <a:t>Cyfarwyddiadau TA:</a:t>
            </a:r>
          </a:p>
          <a:p>
            <a:pPr>
              <a:lnSpc>
                <a:spcPct val="200000"/>
              </a:lnSpc>
            </a:pPr>
            <a:r>
              <a:rPr lang="cy-GB" sz="1400" b="1" u="sng" noProof="0" dirty="0">
                <a:latin typeface="Comic Sans MS" panose="030F0702030302020204" pitchFamily="66" charset="0"/>
                <a:cs typeface="Cavolini" panose="03000502040302020204" pitchFamily="66" charset="0"/>
              </a:rPr>
              <a:t>Beth sy angen</a:t>
            </a:r>
            <a:r>
              <a:rPr lang="cy-GB" sz="1400" b="1" noProof="0" dirty="0">
                <a:latin typeface="Comic Sans MS" panose="030F070203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omic Sans MS" panose="030F0702030302020204" pitchFamily="66" charset="0"/>
                <a:cs typeface="Cavolini" panose="03000502040302020204" pitchFamily="66" charset="0"/>
              </a:rPr>
              <a:t>Grŵp o bum plentyn,</a:t>
            </a:r>
            <a:endParaRPr lang="cy-GB" sz="1400" noProof="0" dirty="0">
              <a:latin typeface="Comic Sans MS" panose="030F070203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dirty="0">
                <a:latin typeface="Comic Sans MS" panose="030F0702030302020204" pitchFamily="66" charset="0"/>
                <a:cs typeface="Cavolini" panose="03000502040302020204" pitchFamily="66" charset="0"/>
              </a:rPr>
              <a:t>Pum darn o bapur – gyda un frawddeg arnyn nhw,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omic Sans MS" panose="030F0702030302020204" pitchFamily="66" charset="0"/>
                <a:cs typeface="Cavolini" panose="03000502040302020204" pitchFamily="66" charset="0"/>
              </a:rPr>
              <a:t>Ysgrifbin.</a:t>
            </a: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omic Sans MS" panose="030F0702030302020204" pitchFamily="66" charset="0"/>
                <a:cs typeface="Cavolini" panose="03000502040302020204" pitchFamily="66" charset="0"/>
              </a:rPr>
              <a:t>Y sgript</a:t>
            </a:r>
            <a:r>
              <a:rPr lang="cy-GB" sz="1400" dirty="0">
                <a:latin typeface="Comic Sans MS" panose="030F070203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omic Sans MS" panose="030F0702030302020204" pitchFamily="66" charset="0"/>
                <a:cs typeface="Cavolini" panose="03000502040302020204" pitchFamily="66" charset="0"/>
              </a:rPr>
              <a:t>Edrychwch ar y frawddeg ar y darn o bapur o’ch blaen chi,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omic Sans MS" panose="030F0702030302020204" pitchFamily="66" charset="0"/>
                <a:cs typeface="Cavolini" panose="03000502040302020204" pitchFamily="66" charset="0"/>
              </a:rPr>
              <a:t>Ysgrifennwch frawddeg eich hun, ac wedyn plygwch y papur, felly bydd neb arall yn 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omic Sans MS" panose="030F0702030302020204" pitchFamily="66" charset="0"/>
                <a:cs typeface="Cavolini" panose="03000502040302020204" pitchFamily="66" charset="0"/>
              </a:rPr>
              <a:t>gallu gweld beth ysgrifennoch chi.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omic Sans MS" panose="030F0702030302020204" pitchFamily="66" charset="0"/>
                <a:cs typeface="Cavolini" panose="03000502040302020204" pitchFamily="66" charset="0"/>
              </a:rPr>
              <a:t>Pan rydych chi wedi gorffen, pasiwch y darn o bapur i’r person ar y chwith.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omic Sans MS" panose="030F0702030302020204" pitchFamily="66" charset="0"/>
                <a:cs typeface="Cavolini" panose="03000502040302020204" pitchFamily="66" charset="0"/>
              </a:rPr>
              <a:t>Cymerwch y papur ar y dde.  Edrychwch ar y frawddeg newydd, ac ysgrifennwch frawddeg wahanol.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omic Sans MS" panose="030F0702030302020204" pitchFamily="66" charset="0"/>
                <a:cs typeface="Cavolini" panose="03000502040302020204" pitchFamily="66" charset="0"/>
              </a:rPr>
              <a:t>Pan bydden ni’n nôl i’r dechrau, pob person i ddarllen y brawddegau ar eich darnau o bapur chi. </a:t>
            </a:r>
          </a:p>
          <a:p>
            <a:pPr>
              <a:lnSpc>
                <a:spcPct val="200000"/>
              </a:lnSpc>
            </a:pPr>
            <a:r>
              <a:rPr lang="cy-GB" sz="1200" b="1" dirty="0">
                <a:latin typeface="Comic Sans MS" panose="030F0702030302020204" pitchFamily="66" charset="0"/>
                <a:cs typeface="Cavolini" panose="03000502040302020204" pitchFamily="66" charset="0"/>
              </a:rPr>
              <a:t>*Gwranda ar y brawddegau.  Ydy’r plant wedi defnyddio ‘taswn i’n . . . baswn i’n/faswn i ddim’ yn gywir?  Os oes na, cywira’r plant ac eglura pam mae’r frawddeg yn anghywir.  Bydd rhaid iddyn nhw ddeall hwn, cyn symud ymlaen i’r patrwm nesa.  Diolch.*</a:t>
            </a:r>
            <a:endParaRPr lang="cy-GB" sz="1200" b="1" noProof="0" dirty="0">
              <a:latin typeface="Comic Sans MS" panose="030F0702030302020204" pitchFamily="66" charset="0"/>
              <a:cs typeface="Cavolini" panose="03000502040302020204" pitchFamily="66" charset="0"/>
            </a:endParaRPr>
          </a:p>
          <a:p>
            <a:endParaRPr lang="cy-GB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841455-479C-4B38-A26C-02AB3D08E2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39" t="26511" r="38430" b="12559"/>
          <a:stretch/>
        </p:blipFill>
        <p:spPr>
          <a:xfrm>
            <a:off x="8814390" y="566532"/>
            <a:ext cx="2966484" cy="4178597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781698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0C54D32-C925-5F47-4D25-6BFFAACCFD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9002996"/>
              </p:ext>
            </p:extLst>
          </p:nvPr>
        </p:nvGraphicFramePr>
        <p:xfrm>
          <a:off x="2683464" y="965385"/>
          <a:ext cx="6825072" cy="4906183"/>
        </p:xfrm>
        <a:graphic>
          <a:graphicData uri="http://schemas.openxmlformats.org/drawingml/2006/table">
            <a:tbl>
              <a:tblPr firstRow="1" firstCol="1" bandRow="1"/>
              <a:tblGrid>
                <a:gridCol w="2275024">
                  <a:extLst>
                    <a:ext uri="{9D8B030D-6E8A-4147-A177-3AD203B41FA5}">
                      <a16:colId xmlns:a16="http://schemas.microsoft.com/office/drawing/2014/main" val="1542408409"/>
                    </a:ext>
                  </a:extLst>
                </a:gridCol>
                <a:gridCol w="2275024">
                  <a:extLst>
                    <a:ext uri="{9D8B030D-6E8A-4147-A177-3AD203B41FA5}">
                      <a16:colId xmlns:a16="http://schemas.microsoft.com/office/drawing/2014/main" val="1474630718"/>
                    </a:ext>
                  </a:extLst>
                </a:gridCol>
                <a:gridCol w="2275024">
                  <a:extLst>
                    <a:ext uri="{9D8B030D-6E8A-4147-A177-3AD203B41FA5}">
                      <a16:colId xmlns:a16="http://schemas.microsoft.com/office/drawing/2014/main" val="2238416420"/>
                    </a:ext>
                  </a:extLst>
                </a:gridCol>
              </a:tblGrid>
              <a:tr h="2000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592385"/>
                  </a:ext>
                </a:extLst>
              </a:tr>
              <a:tr h="4151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chemeClr val="tx1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adeiladu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cerddoriaeth</a:t>
                      </a:r>
                      <a:endParaRPr lang="en-GB" sz="18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enfys</a:t>
                      </a:r>
                      <a:endParaRPr lang="en-GB" sz="18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9478707"/>
                  </a:ext>
                </a:extLst>
              </a:tr>
              <a:tr h="2000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403982"/>
                  </a:ext>
                </a:extLst>
              </a:tr>
              <a:tr h="4896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gweithredu</a:t>
                      </a: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 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cynllun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Prif Weinidog </a:t>
                      </a:r>
                      <a:endParaRPr lang="en-GB" sz="18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3526142"/>
                  </a:ext>
                </a:extLst>
              </a:tr>
            </a:tbl>
          </a:graphicData>
        </a:graphic>
      </p:graphicFrame>
      <p:pic>
        <p:nvPicPr>
          <p:cNvPr id="31" name="Picture 30">
            <a:extLst>
              <a:ext uri="{FF2B5EF4-FFF2-40B4-BE49-F238E27FC236}">
                <a16:creationId xmlns:a16="http://schemas.microsoft.com/office/drawing/2014/main" id="{23AF75F5-4EA5-2B9A-847A-EE7332D663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313" y="2508997"/>
            <a:ext cx="2200845" cy="37075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DF27481-65A4-E43F-6431-20FD7B2D60C4}"/>
              </a:ext>
            </a:extLst>
          </p:cNvPr>
          <p:cNvSpPr txBox="1"/>
          <p:nvPr/>
        </p:nvSpPr>
        <p:spPr>
          <a:xfrm>
            <a:off x="4669971" y="366848"/>
            <a:ext cx="2852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Newydd.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E72A90-68E0-0057-09A9-4FBC39F477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5780" y="1023197"/>
            <a:ext cx="2143125" cy="19315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E05B61-1BB7-967D-33B4-D1FF8E4C47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892" y="1048781"/>
            <a:ext cx="2136258" cy="1797028"/>
          </a:xfrm>
          <a:prstGeom prst="rect">
            <a:avLst/>
          </a:prstGeom>
        </p:spPr>
      </p:pic>
      <p:pic>
        <p:nvPicPr>
          <p:cNvPr id="9" name="Picture 8" descr="Cartoon of a construction worker&#10;&#10;Description automatically generated">
            <a:extLst>
              <a:ext uri="{FF2B5EF4-FFF2-40B4-BE49-F238E27FC236}">
                <a16:creationId xmlns:a16="http://schemas.microsoft.com/office/drawing/2014/main" id="{E24AAC79-975B-ABCC-601E-75C695BFD9A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b="11106"/>
          <a:stretch/>
        </p:blipFill>
        <p:spPr>
          <a:xfrm>
            <a:off x="2697882" y="1066026"/>
            <a:ext cx="2209800" cy="1845845"/>
          </a:xfrm>
          <a:prstGeom prst="rect">
            <a:avLst/>
          </a:prstGeom>
        </p:spPr>
      </p:pic>
      <p:pic>
        <p:nvPicPr>
          <p:cNvPr id="12" name="Picture 11" descr="A person standing behind a podium with flags&#10;&#10;Description automatically generated">
            <a:extLst>
              <a:ext uri="{FF2B5EF4-FFF2-40B4-BE49-F238E27FC236}">
                <a16:creationId xmlns:a16="http://schemas.microsoft.com/office/drawing/2014/main" id="{7E0C1D78-F0AB-27FE-84EF-8F22D683AF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0916" y="3418476"/>
            <a:ext cx="2143125" cy="1931505"/>
          </a:xfrm>
          <a:prstGeom prst="rect">
            <a:avLst/>
          </a:prstGeom>
        </p:spPr>
      </p:pic>
      <p:pic>
        <p:nvPicPr>
          <p:cNvPr id="14" name="Picture 13" descr="A group of objects on a white background&#10;&#10;Description automatically generated">
            <a:extLst>
              <a:ext uri="{FF2B5EF4-FFF2-40B4-BE49-F238E27FC236}">
                <a16:creationId xmlns:a16="http://schemas.microsoft.com/office/drawing/2014/main" id="{416B971B-22EC-0293-EF8A-54B966E6564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b="11337"/>
          <a:stretch/>
        </p:blipFill>
        <p:spPr>
          <a:xfrm>
            <a:off x="4995576" y="3453284"/>
            <a:ext cx="2200845" cy="1844749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0BBFDE4-9CFC-5315-7927-5A0374269FE9}"/>
              </a:ext>
            </a:extLst>
          </p:cNvPr>
          <p:cNvSpPr/>
          <p:nvPr/>
        </p:nvSpPr>
        <p:spPr>
          <a:xfrm>
            <a:off x="5225232" y="4178956"/>
            <a:ext cx="1765005" cy="39340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</a:rPr>
              <a:t>cynllun</a:t>
            </a:r>
            <a:endParaRPr lang="en-GB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7" name="Picture 16" descr="A line art of a action plan&#10;&#10;Description automatically generated">
            <a:extLst>
              <a:ext uri="{FF2B5EF4-FFF2-40B4-BE49-F238E27FC236}">
                <a16:creationId xmlns:a16="http://schemas.microsoft.com/office/drawing/2014/main" id="{D682FF1E-F01E-3D6B-E872-754E7FD17C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44970" y="3418476"/>
            <a:ext cx="2143126" cy="1914525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5C18F21-9037-6D56-41E4-C513E2697A18}"/>
              </a:ext>
            </a:extLst>
          </p:cNvPr>
          <p:cNvSpPr/>
          <p:nvPr/>
        </p:nvSpPr>
        <p:spPr>
          <a:xfrm>
            <a:off x="3218197" y="4852604"/>
            <a:ext cx="1196670" cy="39340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err="1">
                <a:solidFill>
                  <a:schemeClr val="accent1">
                    <a:lumMod val="75000"/>
                  </a:schemeClr>
                </a:solidFill>
              </a:rPr>
              <a:t>Cynllun</a:t>
            </a:r>
            <a:r>
              <a:rPr lang="en-GB" sz="1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b="1" dirty="0" err="1">
                <a:solidFill>
                  <a:schemeClr val="accent1">
                    <a:lumMod val="75000"/>
                  </a:schemeClr>
                </a:solidFill>
              </a:rPr>
              <a:t>gweithredu</a:t>
            </a:r>
            <a:endParaRPr lang="en-GB" sz="1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9316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9FCA6B-A26D-E9BC-2776-3C86E09179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1E3116-CC87-AA81-BE42-81A18BF2C229}"/>
              </a:ext>
            </a:extLst>
          </p:cNvPr>
          <p:cNvSpPr txBox="1"/>
          <p:nvPr/>
        </p:nvSpPr>
        <p:spPr>
          <a:xfrm>
            <a:off x="106324" y="1694903"/>
            <a:ext cx="11979349" cy="1927322"/>
          </a:xfrm>
          <a:prstGeom prst="rect">
            <a:avLst/>
          </a:prstGeom>
          <a:noFill/>
          <a:ln w="3175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  <a:r>
              <a:rPr lang="en-GB" sz="28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</a:t>
            </a:r>
            <a:r>
              <a:rPr lang="en-GB" sz="2800" dirty="0" err="1">
                <a:solidFill>
                  <a:srgbClr val="00B05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*CLAP*.</a:t>
            </a:r>
          </a:p>
          <a:p>
            <a:pPr>
              <a:lnSpc>
                <a:spcPct val="150000"/>
              </a:lnSpc>
            </a:pP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</a:t>
            </a:r>
            <a:r>
              <a:rPr lang="en-GB" sz="2800" dirty="0" err="1">
                <a:solidFill>
                  <a:srgbClr val="00B05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solidFill>
                  <a:srgbClr val="00B05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8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’n</a:t>
            </a:r>
            <a:r>
              <a:rPr lang="en-GB" sz="28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*CLAP*.</a:t>
            </a:r>
          </a:p>
          <a:p>
            <a:pPr>
              <a:lnSpc>
                <a:spcPct val="150000"/>
              </a:lnSpc>
            </a:pP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</a:t>
            </a:r>
            <a:r>
              <a:rPr lang="en-GB" sz="2600" dirty="0" err="1">
                <a:solidFill>
                  <a:srgbClr val="00B05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’n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peintio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enfysau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dros</a:t>
            </a:r>
            <a:r>
              <a:rPr lang="en-GB" sz="26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6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</a:t>
            </a:r>
            <a:r>
              <a:rPr lang="en-GB" sz="2600" dirty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9D9AA0-4103-44DC-29A1-DF28E2F73584}"/>
              </a:ext>
            </a:extLst>
          </p:cNvPr>
          <p:cNvSpPr txBox="1"/>
          <p:nvPr/>
        </p:nvSpPr>
        <p:spPr>
          <a:xfrm>
            <a:off x="106323" y="4136368"/>
            <a:ext cx="11979349" cy="1746697"/>
          </a:xfrm>
          <a:prstGeom prst="rect">
            <a:avLst/>
          </a:prstGeom>
          <a:noFill/>
          <a:ln w="3175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5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5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5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</a:t>
            </a:r>
            <a:r>
              <a:rPr lang="en-GB" sz="25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  <a:r>
              <a:rPr lang="en-GB" sz="25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</a:t>
            </a:r>
            <a:r>
              <a:rPr lang="en-GB" sz="2500" dirty="0" err="1">
                <a:solidFill>
                  <a:srgbClr val="FF000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en</a:t>
            </a:r>
            <a:r>
              <a:rPr lang="en-GB" sz="25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FF000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5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5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5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*CLAP*.</a:t>
            </a:r>
          </a:p>
          <a:p>
            <a:pPr>
              <a:lnSpc>
                <a:spcPct val="150000"/>
              </a:lnSpc>
            </a:pPr>
            <a:r>
              <a:rPr lang="en-GB" sz="25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5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5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00B05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GB" sz="25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</a:t>
            </a:r>
            <a:r>
              <a:rPr lang="en-GB" sz="25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5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5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</a:t>
            </a:r>
            <a:r>
              <a:rPr lang="en-GB" sz="2500" dirty="0" err="1">
                <a:solidFill>
                  <a:srgbClr val="FF000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en</a:t>
            </a:r>
            <a:r>
              <a:rPr lang="en-GB" sz="25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FF000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5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5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5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5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*CLAP*.</a:t>
            </a: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4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4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GB" sz="24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</a:t>
            </a:r>
            <a:r>
              <a:rPr lang="en-GB" sz="2400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4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</a:t>
            </a:r>
            <a:r>
              <a:rPr lang="en-GB" sz="2400" dirty="0" err="1">
                <a:solidFill>
                  <a:srgbClr val="FF000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en</a:t>
            </a:r>
            <a:r>
              <a:rPr lang="en-GB" sz="24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00FFFF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4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peintio</a:t>
            </a:r>
            <a:r>
              <a:rPr lang="en-GB" sz="24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enfysau</a:t>
            </a:r>
            <a:r>
              <a:rPr lang="en-GB" sz="24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dros</a:t>
            </a:r>
            <a:r>
              <a:rPr lang="en-GB" sz="24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400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</a:t>
            </a:r>
            <a:r>
              <a:rPr lang="en-GB" sz="24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5ACFED7-EDE2-C649-DB4F-7B403806EBFB}"/>
              </a:ext>
            </a:extLst>
          </p:cNvPr>
          <p:cNvSpPr/>
          <p:nvPr/>
        </p:nvSpPr>
        <p:spPr>
          <a:xfrm>
            <a:off x="3953539" y="299173"/>
            <a:ext cx="4284921" cy="92333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4548589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0A1843-2E0C-4ACB-D7D4-A0B8C2666920}"/>
              </a:ext>
            </a:extLst>
          </p:cNvPr>
          <p:cNvSpPr txBox="1"/>
          <p:nvPr/>
        </p:nvSpPr>
        <p:spPr>
          <a:xfrm>
            <a:off x="1" y="152400"/>
            <a:ext cx="12192000" cy="5326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Pa un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?  Pam?</a:t>
            </a:r>
          </a:p>
          <a:p>
            <a:pPr algn="ctr">
              <a:lnSpc>
                <a:spcPct val="150000"/>
              </a:lnSpc>
            </a:pP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514350" indent="-514350">
              <a:lnSpc>
                <a:spcPct val="150000"/>
              </a:lnSpc>
              <a:buAutoNum type="arabicParenR"/>
            </a:pP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Prif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basen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wrando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gerddoriaeth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bob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dydd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2)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Brif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baswn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gwrando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gerddoriaeth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bob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dydd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3)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Brif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basen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gwrando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gerddoriaeth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 bob </a:t>
            </a:r>
            <a:r>
              <a:rPr lang="en-GB" sz="2300" dirty="0" err="1">
                <a:latin typeface="Cavolini" panose="03000502040302020204" pitchFamily="66" charset="0"/>
                <a:cs typeface="Cavolini" panose="03000502040302020204" pitchFamily="66" charset="0"/>
              </a:rPr>
              <a:t>dydd</a:t>
            </a:r>
            <a:r>
              <a:rPr lang="en-GB" sz="2300" dirty="0">
                <a:latin typeface="Cavolini" panose="03000502040302020204" pitchFamily="66" charset="0"/>
                <a:cs typeface="Cavolini" panose="03000502040302020204" pitchFamily="66" charset="0"/>
              </a:rPr>
              <a:t>.    </a:t>
            </a:r>
          </a:p>
        </p:txBody>
      </p:sp>
      <p:sp>
        <p:nvSpPr>
          <p:cNvPr id="3" name="Star: 6 Points 2">
            <a:extLst>
              <a:ext uri="{FF2B5EF4-FFF2-40B4-BE49-F238E27FC236}">
                <a16:creationId xmlns:a16="http://schemas.microsoft.com/office/drawing/2014/main" id="{02FF4C20-7BBB-E850-7A99-62D203988DC0}"/>
              </a:ext>
            </a:extLst>
          </p:cNvPr>
          <p:cNvSpPr/>
          <p:nvPr/>
        </p:nvSpPr>
        <p:spPr>
          <a:xfrm>
            <a:off x="8403771" y="5551715"/>
            <a:ext cx="3701143" cy="947057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</a:t>
            </a:r>
            <a:r>
              <a:rPr lang="en-GB" sz="3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5716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D69AEE-4713-D26B-E7BD-6F193265A4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C80B78-0233-F8FB-2E41-4772A454516B}"/>
              </a:ext>
            </a:extLst>
          </p:cNvPr>
          <p:cNvSpPr txBox="1"/>
          <p:nvPr/>
        </p:nvSpPr>
        <p:spPr>
          <a:xfrm>
            <a:off x="1" y="152400"/>
            <a:ext cx="12192000" cy="5250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Pa un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?  Pam?</a:t>
            </a:r>
          </a:p>
          <a:p>
            <a:pPr algn="ctr">
              <a:lnSpc>
                <a:spcPct val="150000"/>
              </a:lnSpc>
            </a:pPr>
            <a:endParaRPr lang="en-GB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514350" indent="-514350">
              <a:lnSpc>
                <a:spcPct val="150000"/>
              </a:lnSpc>
              <a:buAutoNum type="arabicParenR"/>
            </a:pP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Brif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fasen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gwneud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cartref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2)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Brif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basen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gwneud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cartref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3)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Brif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fasen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gwneud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cartref</a:t>
            </a:r>
            <a:r>
              <a:rPr lang="en-GB" sz="2600" dirty="0">
                <a:latin typeface="Cavolini" panose="03000502040302020204" pitchFamily="66" charset="0"/>
                <a:cs typeface="Cavolini" panose="03000502040302020204" pitchFamily="66" charset="0"/>
              </a:rPr>
              <a:t>.    </a:t>
            </a:r>
          </a:p>
        </p:txBody>
      </p:sp>
      <p:sp>
        <p:nvSpPr>
          <p:cNvPr id="3" name="Star: 6 Points 2">
            <a:extLst>
              <a:ext uri="{FF2B5EF4-FFF2-40B4-BE49-F238E27FC236}">
                <a16:creationId xmlns:a16="http://schemas.microsoft.com/office/drawing/2014/main" id="{AFD669B8-875B-396B-9AB6-355C45248912}"/>
              </a:ext>
            </a:extLst>
          </p:cNvPr>
          <p:cNvSpPr/>
          <p:nvPr/>
        </p:nvSpPr>
        <p:spPr>
          <a:xfrm>
            <a:off x="8360228" y="1970315"/>
            <a:ext cx="3701143" cy="947057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</a:t>
            </a:r>
            <a:r>
              <a:rPr lang="en-GB" sz="3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97123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F3B6D9A-29A6-4F69-DE08-652D8A736DD2}"/>
              </a:ext>
            </a:extLst>
          </p:cNvPr>
          <p:cNvSpPr txBox="1"/>
          <p:nvPr/>
        </p:nvSpPr>
        <p:spPr>
          <a:xfrm>
            <a:off x="76200" y="87086"/>
            <a:ext cx="11963400" cy="589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000" noProof="0" dirty="0">
                <a:latin typeface="Cavolini" panose="03000502040302020204" pitchFamily="66" charset="0"/>
                <a:cs typeface="Cavolini" panose="03000502040302020204" pitchFamily="66" charset="0"/>
              </a:rPr>
              <a:t>Stori Fach.</a:t>
            </a:r>
          </a:p>
          <a:p>
            <a:pPr>
              <a:lnSpc>
                <a:spcPct val="150000"/>
              </a:lnSpc>
            </a:pPr>
            <a:r>
              <a:rPr lang="cy-GB" sz="20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Tatiana</a:t>
            </a:r>
            <a:r>
              <a:rPr lang="cy-GB" sz="2000" noProof="0" dirty="0">
                <a:latin typeface="Cavolini" panose="03000502040302020204" pitchFamily="66" charset="0"/>
                <a:cs typeface="Cavolini" panose="03000502040302020204" pitchFamily="66" charset="0"/>
              </a:rPr>
              <a:t> ydw i.  Taswn i’n Brif Weinidog, basen ni’n gwisgo </a:t>
            </a: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ein</a:t>
            </a:r>
            <a:r>
              <a:rPr lang="cy-GB" sz="2000" noProof="0" dirty="0">
                <a:latin typeface="Cavolini" panose="03000502040302020204" pitchFamily="66" charset="0"/>
                <a:cs typeface="Cavolini" panose="03000502040302020204" pitchFamily="66" charset="0"/>
              </a:rPr>
              <a:t> hoff esgidiau bob dydd.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Taswn i’n Brif Weinidog, fasen ni ddim yn gwisgo dillad ysgol.  Na fasen, basen ni’n gwisgo ein hoff ddillad!</a:t>
            </a:r>
          </a:p>
          <a:p>
            <a:pPr>
              <a:lnSpc>
                <a:spcPct val="150000"/>
              </a:lnSpc>
            </a:pPr>
            <a:r>
              <a:rPr lang="cy-GB" sz="2000" noProof="0" dirty="0">
                <a:latin typeface="Cavolini" panose="03000502040302020204" pitchFamily="66" charset="0"/>
                <a:cs typeface="Cavolini" panose="03000502040302020204" pitchFamily="66" charset="0"/>
              </a:rPr>
              <a:t>Taswn i’n Brif Weinidog, basen ni’n </a:t>
            </a:r>
            <a:r>
              <a:rPr lang="cy-GB" sz="20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adeila</a:t>
            </a: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du pyllau nofio ym mhob ysgol!  Basen ni’n nofio trwy’r amser!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Taswn i’n Brif Weinidog, basen ni’n rhoi siglenni ar y coed.  Fasen ni ddim yn gwrando ar bobl diserch.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Taswn i’n Brif Weinidog, basen ni’n cael cŵn, a basen ni’n cael Nadolig trwy’r flwyddyn.  Basen ni’n darllen llawer o lyfrau, ond fasen ni ddim yn dawel yn y llyfrgell!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Baswn i’n hoffi bod yn Brif Weinidog!  </a:t>
            </a:r>
            <a:endParaRPr lang="cy-GB" sz="20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Hoffwn i fod yn Weinidog">
            <a:hlinkClick r:id="" action="ppaction://media"/>
            <a:extLst>
              <a:ext uri="{FF2B5EF4-FFF2-40B4-BE49-F238E27FC236}">
                <a16:creationId xmlns:a16="http://schemas.microsoft.com/office/drawing/2014/main" id="{EC2EBAB5-4A5C-3573-F0D9-7220827558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31422" y="5267250"/>
            <a:ext cx="1252279" cy="1252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13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87"/>
    </mc:Choice>
    <mc:Fallback xmlns="">
      <p:transition spd="slow" advTm="58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48A942-2294-F6FA-8F34-F65F17CBCD74}"/>
              </a:ext>
            </a:extLst>
          </p:cNvPr>
          <p:cNvSpPr txBox="1"/>
          <p:nvPr/>
        </p:nvSpPr>
        <p:spPr>
          <a:xfrm>
            <a:off x="2705222" y="132703"/>
            <a:ext cx="6975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Mat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iaith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basen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fasen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. . </a:t>
            </a:r>
            <a:r>
              <a:rPr lang="en-GB" b="1" dirty="0"/>
              <a:t>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0E01512-BFE7-C6C2-1B3A-395E9F2AF405}"/>
              </a:ext>
            </a:extLst>
          </p:cNvPr>
          <p:cNvSpPr/>
          <p:nvPr/>
        </p:nvSpPr>
        <p:spPr>
          <a:xfrm>
            <a:off x="173110" y="2671989"/>
            <a:ext cx="3332018" cy="129717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Taswn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rif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CE8E654-6933-3DBB-4A36-14CF8E6F230D}"/>
              </a:ext>
            </a:extLst>
          </p:cNvPr>
          <p:cNvSpPr/>
          <p:nvPr/>
        </p:nvSpPr>
        <p:spPr>
          <a:xfrm>
            <a:off x="4123403" y="1829440"/>
            <a:ext cx="2069804" cy="129717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basen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DDE3262-56EF-06DF-8E02-6B66BE213C9D}"/>
              </a:ext>
            </a:extLst>
          </p:cNvPr>
          <p:cNvSpPr/>
          <p:nvPr/>
        </p:nvSpPr>
        <p:spPr>
          <a:xfrm>
            <a:off x="7033696" y="804423"/>
            <a:ext cx="4724399" cy="1700784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  <a:p>
            <a:pPr algn="ctr">
              <a:lnSpc>
                <a:spcPct val="150000"/>
              </a:lnSpc>
            </a:pPr>
            <a:endParaRPr lang="cy-GB" sz="16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peintio enfysau dros y lle</a:t>
            </a: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gwrando ar </a:t>
            </a:r>
            <a:r>
              <a:rPr lang="cy-GB" sz="1600" b="1" dirty="0">
                <a:solidFill>
                  <a:schemeClr val="tx1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erddoriaeth</a:t>
            </a: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bob dydd.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adeiladu pyllau nofio ym mhob ysgol</a:t>
            </a: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rhoi siglenni ar y coed</a:t>
            </a: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>
              <a:lnSpc>
                <a:spcPct val="150000"/>
              </a:lnSpc>
            </a:pPr>
            <a:endParaRPr lang="cy-GB" b="1" noProof="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>
              <a:lnSpc>
                <a:spcPct val="150000"/>
              </a:lnSpc>
            </a:pPr>
            <a:r>
              <a:rPr lang="cy-GB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105C6B7-95AA-7190-5C9E-2A9908F3931A}"/>
              </a:ext>
            </a:extLst>
          </p:cNvPr>
          <p:cNvSpPr/>
          <p:nvPr/>
        </p:nvSpPr>
        <p:spPr>
          <a:xfrm>
            <a:off x="3805261" y="3429000"/>
            <a:ext cx="3027018" cy="1297172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fasen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84F02D0-48F4-0B41-D6EF-9C7FCEAA9460}"/>
              </a:ext>
            </a:extLst>
          </p:cNvPr>
          <p:cNvSpPr/>
          <p:nvPr/>
        </p:nvSpPr>
        <p:spPr>
          <a:xfrm>
            <a:off x="6980060" y="3875780"/>
            <a:ext cx="4724399" cy="170078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sz="1600" b="1" noProof="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>
              <a:lnSpc>
                <a:spcPct val="150000"/>
              </a:lnSpc>
            </a:pPr>
            <a:endParaRPr lang="cy-GB" sz="16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gwneud</a:t>
            </a: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gwaith cartref.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gwisgo dillad ysgol</a:t>
            </a: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gwrando ar </a:t>
            </a:r>
            <a:r>
              <a:rPr lang="cy-GB" sz="1600" b="1" dirty="0">
                <a:solidFill>
                  <a:schemeClr val="tx1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b</a:t>
            </a: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obl diserch.</a:t>
            </a:r>
          </a:p>
          <a:p>
            <a:pPr algn="ctr">
              <a:lnSpc>
                <a:spcPct val="150000"/>
              </a:lnSpc>
            </a:pPr>
            <a:r>
              <a:rPr lang="cy-GB" sz="1600" b="1" noProof="0" dirty="0">
                <a:solidFill>
                  <a:schemeClr val="tx1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</a:t>
            </a: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awel y</a:t>
            </a:r>
            <a:r>
              <a:rPr lang="cy-GB" sz="16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 y llyfrgell</a:t>
            </a:r>
            <a:r>
              <a:rPr lang="cy-GB" sz="16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>
              <a:lnSpc>
                <a:spcPct val="150000"/>
              </a:lnSpc>
            </a:pPr>
            <a:endParaRPr lang="cy-GB" b="1" noProof="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>
              <a:lnSpc>
                <a:spcPct val="150000"/>
              </a:lnSpc>
            </a:pPr>
            <a:r>
              <a:rPr lang="cy-GB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61369B-FECF-0A6C-C205-CB948A0A1675}"/>
              </a:ext>
            </a:extLst>
          </p:cNvPr>
          <p:cNvSpPr txBox="1"/>
          <p:nvPr/>
        </p:nvSpPr>
        <p:spPr>
          <a:xfrm>
            <a:off x="173110" y="96537"/>
            <a:ext cx="3296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noProof="0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1566126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0EE4BB-D45D-7F39-8FF1-27703AE6A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0EF915E-B257-D7DB-3B36-90B05D3FE89A}"/>
              </a:ext>
            </a:extLst>
          </p:cNvPr>
          <p:cNvCxnSpPr>
            <a:cxnSpLocks/>
          </p:cNvCxnSpPr>
          <p:nvPr/>
        </p:nvCxnSpPr>
        <p:spPr>
          <a:xfrm>
            <a:off x="6096000" y="0"/>
            <a:ext cx="0" cy="68580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Prime Minister Icon Stock Illustrations ...">
            <a:extLst>
              <a:ext uri="{FF2B5EF4-FFF2-40B4-BE49-F238E27FC236}">
                <a16:creationId xmlns:a16="http://schemas.microsoft.com/office/drawing/2014/main" id="{8AE1D6CF-B89E-402E-63A3-57BF464C7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37" y="265814"/>
            <a:ext cx="4672454" cy="467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artoon Of Press Conference Microphones ...">
            <a:extLst>
              <a:ext uri="{FF2B5EF4-FFF2-40B4-BE49-F238E27FC236}">
                <a16:creationId xmlns:a16="http://schemas.microsoft.com/office/drawing/2014/main" id="{CB94F826-9CC2-E627-D625-A5F67186D3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32" y="4408757"/>
            <a:ext cx="4434663" cy="244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6CC9F8D-BC53-0A19-7A49-6BB5E7D40350}"/>
              </a:ext>
            </a:extLst>
          </p:cNvPr>
          <p:cNvSpPr txBox="1"/>
          <p:nvPr/>
        </p:nvSpPr>
        <p:spPr>
          <a:xfrm>
            <a:off x="1424763" y="265814"/>
            <a:ext cx="2945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Fi Fel Prif Weinidog!</a:t>
            </a:r>
          </a:p>
        </p:txBody>
      </p:sp>
      <p:pic>
        <p:nvPicPr>
          <p:cNvPr id="1048" name="Picture 24" descr="Old Lined Paper Background Stock Photos ...">
            <a:extLst>
              <a:ext uri="{FF2B5EF4-FFF2-40B4-BE49-F238E27FC236}">
                <a16:creationId xmlns:a16="http://schemas.microsoft.com/office/drawing/2014/main" id="{FA656396-F227-FA6F-17B3-2F545317C4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0286"/>
            <a:ext cx="6096000" cy="6807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0CA596-64B6-17B2-E1F0-790E96C3CA52}"/>
              </a:ext>
            </a:extLst>
          </p:cNvPr>
          <p:cNvSpPr txBox="1"/>
          <p:nvPr/>
        </p:nvSpPr>
        <p:spPr>
          <a:xfrm>
            <a:off x="173110" y="96537"/>
            <a:ext cx="3296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noProof="0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70550C-E00C-4518-E3F3-DFB193CB93F4}"/>
              </a:ext>
            </a:extLst>
          </p:cNvPr>
          <p:cNvSpPr txBox="1"/>
          <p:nvPr/>
        </p:nvSpPr>
        <p:spPr>
          <a:xfrm>
            <a:off x="6703828" y="96537"/>
            <a:ext cx="4880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noProof="0" dirty="0">
                <a:latin typeface="Cavolini" panose="03000502040302020204" pitchFamily="66" charset="0"/>
                <a:cs typeface="Cavolini" panose="03000502040302020204" pitchFamily="66" charset="0"/>
              </a:rPr>
              <a:t>Cynllun Gweithredu!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59EE67-2994-46D1-F3DF-06B948DEFD1C}"/>
              </a:ext>
            </a:extLst>
          </p:cNvPr>
          <p:cNvSpPr txBox="1"/>
          <p:nvPr/>
        </p:nvSpPr>
        <p:spPr>
          <a:xfrm>
            <a:off x="6096000" y="859666"/>
            <a:ext cx="43168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noProof="0" dirty="0">
                <a:latin typeface="Cavolini" panose="03000502040302020204" pitchFamily="66" charset="0"/>
                <a:cs typeface="Cavolini" panose="03000502040302020204" pitchFamily="66" charset="0"/>
              </a:rPr>
              <a:t>Helo bawb!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88FB99-12FA-9EB6-7125-E1250B7A149B}"/>
              </a:ext>
            </a:extLst>
          </p:cNvPr>
          <p:cNvSpPr txBox="1"/>
          <p:nvPr/>
        </p:nvSpPr>
        <p:spPr>
          <a:xfrm>
            <a:off x="6095999" y="1463939"/>
            <a:ext cx="43168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Taswn i’n Brif Weinidog, </a:t>
            </a:r>
            <a:endParaRPr lang="cy-GB" sz="2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97B31E-DD32-3FEB-5A39-3D387E504A61}"/>
              </a:ext>
            </a:extLst>
          </p:cNvPr>
          <p:cNvSpPr txBox="1"/>
          <p:nvPr/>
        </p:nvSpPr>
        <p:spPr>
          <a:xfrm>
            <a:off x="6095999" y="2068212"/>
            <a:ext cx="43168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Un – Basen ni’n  </a:t>
            </a:r>
            <a:endParaRPr lang="cy-GB" sz="20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A0747D-C634-4802-4D0F-30CA50FBA673}"/>
              </a:ext>
            </a:extLst>
          </p:cNvPr>
          <p:cNvSpPr txBox="1"/>
          <p:nvPr/>
        </p:nvSpPr>
        <p:spPr>
          <a:xfrm>
            <a:off x="6090600" y="4426945"/>
            <a:ext cx="43168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Tri – Fasen ni ddim yn   </a:t>
            </a:r>
            <a:endParaRPr lang="cy-GB" sz="20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A333D2-8853-BCBD-3811-257D12488F5C}"/>
              </a:ext>
            </a:extLst>
          </p:cNvPr>
          <p:cNvSpPr txBox="1"/>
          <p:nvPr/>
        </p:nvSpPr>
        <p:spPr>
          <a:xfrm>
            <a:off x="6090601" y="3243046"/>
            <a:ext cx="43168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Dau -  </a:t>
            </a:r>
            <a:endParaRPr lang="cy-GB" sz="20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54AA93-5B4C-93EE-87F2-A72587A61942}"/>
              </a:ext>
            </a:extLst>
          </p:cNvPr>
          <p:cNvSpPr txBox="1"/>
          <p:nvPr/>
        </p:nvSpPr>
        <p:spPr>
          <a:xfrm>
            <a:off x="6044277" y="5600812"/>
            <a:ext cx="43168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Pedwar -   </a:t>
            </a:r>
            <a:endParaRPr lang="cy-GB" sz="20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7F5557-5C7D-301D-37F0-985051F2B3AF}"/>
              </a:ext>
            </a:extLst>
          </p:cNvPr>
          <p:cNvSpPr txBox="1"/>
          <p:nvPr/>
        </p:nvSpPr>
        <p:spPr>
          <a:xfrm>
            <a:off x="7660425" y="6299798"/>
            <a:ext cx="43168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Pleidleisiwch i fi!  </a:t>
            </a:r>
            <a:endParaRPr lang="cy-GB" sz="2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92739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FF5CA13-C984-09B1-0D64-3849EBFCDC31}"/>
              </a:ext>
            </a:extLst>
          </p:cNvPr>
          <p:cNvCxnSpPr>
            <a:cxnSpLocks/>
          </p:cNvCxnSpPr>
          <p:nvPr/>
        </p:nvCxnSpPr>
        <p:spPr>
          <a:xfrm>
            <a:off x="6096000" y="0"/>
            <a:ext cx="0" cy="68580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Prime Minister Icon Stock Illustrations ...">
            <a:extLst>
              <a:ext uri="{FF2B5EF4-FFF2-40B4-BE49-F238E27FC236}">
                <a16:creationId xmlns:a16="http://schemas.microsoft.com/office/drawing/2014/main" id="{D8338D74-D759-F1E4-59EF-4081FF789C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37" y="265814"/>
            <a:ext cx="4672454" cy="467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artoon Of Press Conference Microphones ...">
            <a:extLst>
              <a:ext uri="{FF2B5EF4-FFF2-40B4-BE49-F238E27FC236}">
                <a16:creationId xmlns:a16="http://schemas.microsoft.com/office/drawing/2014/main" id="{F1C5AE66-D814-A84F-862C-6F7E795C2A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32" y="4408757"/>
            <a:ext cx="4434663" cy="2449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4A08AB2-3A4F-003C-0159-8FBDCFFA8A10}"/>
              </a:ext>
            </a:extLst>
          </p:cNvPr>
          <p:cNvSpPr txBox="1"/>
          <p:nvPr/>
        </p:nvSpPr>
        <p:spPr>
          <a:xfrm>
            <a:off x="1424763" y="265814"/>
            <a:ext cx="2945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Fi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Fel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Prif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Weinidog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1048" name="Picture 24" descr="Old Lined Paper Background Stock Photos ...">
            <a:extLst>
              <a:ext uri="{FF2B5EF4-FFF2-40B4-BE49-F238E27FC236}">
                <a16:creationId xmlns:a16="http://schemas.microsoft.com/office/drawing/2014/main" id="{E8CE6946-0DF5-8EBD-343F-AFA30E4E8B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0286"/>
            <a:ext cx="6096000" cy="6807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DB15503-3F4F-9173-26BD-E20BAD607AB4}"/>
              </a:ext>
            </a:extLst>
          </p:cNvPr>
          <p:cNvSpPr txBox="1"/>
          <p:nvPr/>
        </p:nvSpPr>
        <p:spPr>
          <a:xfrm>
            <a:off x="173110" y="96537"/>
            <a:ext cx="7519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volini" panose="03000502040302020204" pitchFamily="66" charset="0"/>
                <a:cs typeface="Cavolini" panose="03000502040302020204" pitchFamily="66" charset="0"/>
              </a:rPr>
              <a:t>**</a:t>
            </a:r>
          </a:p>
        </p:txBody>
      </p:sp>
    </p:spTree>
    <p:extLst>
      <p:ext uri="{BB962C8B-B14F-4D97-AF65-F5344CB8AC3E}">
        <p14:creationId xmlns:p14="http://schemas.microsoft.com/office/powerpoint/2010/main" val="16308490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061EBF-4FD1-C976-2FBA-90933AFBFC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15930ACD-0BB5-49EA-AB3F-0CB8D3A038A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626242" cy="262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2BE3B4-BB5D-A99A-3B8B-C671C8FD79AC}"/>
              </a:ext>
            </a:extLst>
          </p:cNvPr>
          <p:cNvSpPr txBox="1"/>
          <p:nvPr/>
        </p:nvSpPr>
        <p:spPr>
          <a:xfrm>
            <a:off x="3572539" y="127591"/>
            <a:ext cx="47421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Dyniaethau</a:t>
            </a:r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Wrando</a:t>
            </a:r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8A1167-39B1-D0AE-AFE7-59474DDCCA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8649" y="782322"/>
            <a:ext cx="6414701" cy="44852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A7E091-3534-571B-3B55-1BAE1BB83F32}"/>
              </a:ext>
            </a:extLst>
          </p:cNvPr>
          <p:cNvSpPr txBox="1"/>
          <p:nvPr/>
        </p:nvSpPr>
        <p:spPr>
          <a:xfrm>
            <a:off x="2066261" y="5522223"/>
            <a:ext cx="82068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“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Rwy’n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gallu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adnabod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nodweddion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arbennig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lleoedd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amgylcheddau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thirffurfiau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a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gall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rhain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newid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.” </a:t>
            </a:r>
            <a:r>
              <a:rPr lang="en-GB" sz="1200" b="1" dirty="0">
                <a:latin typeface="Cavolini" panose="03000502040302020204" pitchFamily="66" charset="0"/>
                <a:cs typeface="Cavolini" panose="03000502040302020204" pitchFamily="66" charset="0"/>
              </a:rPr>
              <a:t>(2)</a:t>
            </a:r>
          </a:p>
        </p:txBody>
      </p:sp>
    </p:spTree>
    <p:extLst>
      <p:ext uri="{BB962C8B-B14F-4D97-AF65-F5344CB8AC3E}">
        <p14:creationId xmlns:p14="http://schemas.microsoft.com/office/powerpoint/2010/main" val="3485612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0932E5-A734-0831-9E54-95BA01DAA5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8CCF07-3085-3E6F-C0F3-69B8245B4501}"/>
              </a:ext>
            </a:extLst>
          </p:cNvPr>
          <p:cNvSpPr txBox="1"/>
          <p:nvPr/>
        </p:nvSpPr>
        <p:spPr>
          <a:xfrm>
            <a:off x="209549" y="242939"/>
            <a:ext cx="8041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Teitl y wers: 	 Ble rwyt ti?</a:t>
            </a:r>
          </a:p>
          <a:p>
            <a:r>
              <a:rPr lang="cy-GB" dirty="0"/>
              <a:t>Nod y wers:	 Dangos dealltwriaeth o gyfeiriadau.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8141FA1-1223-FC90-7DDF-9B81B22DC1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361637"/>
              </p:ext>
            </p:extLst>
          </p:nvPr>
        </p:nvGraphicFramePr>
        <p:xfrm>
          <a:off x="6655981" y="1307806"/>
          <a:ext cx="5326470" cy="5458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26470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689786">
                <a:tc>
                  <a:txBody>
                    <a:bodyPr/>
                    <a:lstStyle/>
                    <a:p>
                      <a:r>
                        <a:rPr lang="cy-GB" sz="1600" b="1" dirty="0"/>
                        <a:t>Gweithgareddau:</a:t>
                      </a:r>
                    </a:p>
                    <a:p>
                      <a:r>
                        <a:rPr lang="cy-GB" sz="1600" b="0" dirty="0"/>
                        <a:t>Drilio – cyfeiriadau.</a:t>
                      </a:r>
                    </a:p>
                    <a:p>
                      <a:r>
                        <a:rPr lang="cy-GB" sz="1600" b="0" dirty="0"/>
                        <a:t>Gweithgaredd – map o </a:t>
                      </a:r>
                      <a:r>
                        <a:rPr lang="cy-GB" sz="1600" b="0" dirty="0" err="1"/>
                        <a:t>Rydaman</a:t>
                      </a:r>
                      <a:r>
                        <a:rPr lang="cy-GB" sz="1600" b="0" dirty="0"/>
                        <a:t> gyda’r plant, y plant i wrando ar gyfarwyddiadau.  Ble ydych chi?</a:t>
                      </a:r>
                    </a:p>
                    <a:p>
                      <a:r>
                        <a:rPr lang="cy-GB" sz="1600" b="0" dirty="0"/>
                        <a:t>Gweithgaredd 2 – Y plant i gael tro. </a:t>
                      </a:r>
                    </a:p>
                    <a:p>
                      <a:r>
                        <a:rPr lang="cy-GB" sz="1600" b="0" dirty="0"/>
                        <a:t>Gweithgaredd 3 – Y plant i drefnu’r lluniau a geiriau gan wrando ar gyfarwyddiadau’r athro.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768400">
                <a:tc>
                  <a:txBody>
                    <a:bodyPr/>
                    <a:lstStyle/>
                    <a:p>
                      <a:r>
                        <a:rPr lang="cy-GB" b="1" dirty="0"/>
                        <a:t>Geirfa Newydd:</a:t>
                      </a:r>
                    </a:p>
                    <a:p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ar hyd, heibio i’r, goleuadau, croesi’r ffordd.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21BEBB3-7BD9-B001-1C54-D882034895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815487"/>
              </p:ext>
            </p:extLst>
          </p:nvPr>
        </p:nvGraphicFramePr>
        <p:xfrm>
          <a:off x="209549" y="1307805"/>
          <a:ext cx="5886451" cy="53329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8645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5890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Ffocws Iaith / Patrymau: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Trowch i’r dde,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Trowch i’r chwith,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Ewch syth ymlaen,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Ewch ar hyd y stryd,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Heibio i’r . . 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4387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Mae’r plant wedi defnyddio ‘</a:t>
                      </a:r>
                      <a:r>
                        <a:rPr lang="cy-GB" sz="1600" b="0" dirty="0" err="1"/>
                        <a:t>Bee-Bots</a:t>
                      </a:r>
                      <a:r>
                        <a:rPr lang="cy-GB" sz="1600" b="0" dirty="0"/>
                        <a:t>’ i symud mewn cyfeiriadau gwahanol gan ddefnyddio matiau i fynd i leoedd gwahanol.  Maen nhw’n gallu symud i’r gogledd, de, dwyrain a gorllewin.  Maen nhw’n gallu mynd ymlaen, yn ôl, i’r chwith, i’r dde ac yn y blaen.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03261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5AB780-D5BA-5604-233B-79CB539A1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045A464-D51E-CF88-5E99-F108BB8AFB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023" t="44186" r="44099" b="31783"/>
          <a:stretch/>
        </p:blipFill>
        <p:spPr>
          <a:xfrm>
            <a:off x="8273526" y="1432325"/>
            <a:ext cx="2916283" cy="22049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381EDB6-A595-CCC8-2933-E6E0AE2219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634" t="31628" r="45232" b="44341"/>
          <a:stretch/>
        </p:blipFill>
        <p:spPr>
          <a:xfrm>
            <a:off x="763080" y="3673991"/>
            <a:ext cx="2956879" cy="247738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BEFAA2E-6958-FC90-042F-E8C5E4B50FF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541" t="34263" r="41744" b="43256"/>
          <a:stretch/>
        </p:blipFill>
        <p:spPr>
          <a:xfrm>
            <a:off x="2297011" y="1432325"/>
            <a:ext cx="3163186" cy="184201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F352F5E-4621-291F-25FE-8D54D0D14ECB}"/>
              </a:ext>
            </a:extLst>
          </p:cNvPr>
          <p:cNvSpPr/>
          <p:nvPr/>
        </p:nvSpPr>
        <p:spPr>
          <a:xfrm>
            <a:off x="2863195" y="3186628"/>
            <a:ext cx="2030818" cy="30834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Heibio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10A864E-81F5-2915-D5AB-6AB038859DE5}"/>
              </a:ext>
            </a:extLst>
          </p:cNvPr>
          <p:cNvSpPr/>
          <p:nvPr/>
        </p:nvSpPr>
        <p:spPr>
          <a:xfrm>
            <a:off x="8537019" y="3535964"/>
            <a:ext cx="2389296" cy="35804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stryd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ABB3F3B-F68A-81A9-441F-2152DBB5221C}"/>
              </a:ext>
            </a:extLst>
          </p:cNvPr>
          <p:cNvSpPr/>
          <p:nvPr/>
        </p:nvSpPr>
        <p:spPr>
          <a:xfrm>
            <a:off x="811440" y="5986468"/>
            <a:ext cx="2860158" cy="3298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ffordd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024F73AE-792E-B3C4-97C4-089082085051}"/>
              </a:ext>
            </a:extLst>
          </p:cNvPr>
          <p:cNvSpPr/>
          <p:nvPr/>
        </p:nvSpPr>
        <p:spPr>
          <a:xfrm>
            <a:off x="5000793" y="578441"/>
            <a:ext cx="3527919" cy="648586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Newydd: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EF7F08-AE09-910A-A488-0A52A95AF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0197" y="3673991"/>
            <a:ext cx="2609115" cy="243694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D5942E1-B524-90C1-5C55-3A066E6F0D45}"/>
              </a:ext>
            </a:extLst>
          </p:cNvPr>
          <p:cNvSpPr/>
          <p:nvPr/>
        </p:nvSpPr>
        <p:spPr>
          <a:xfrm>
            <a:off x="5688396" y="6110931"/>
            <a:ext cx="2152715" cy="3298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Goleuadau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FEB052-EDBF-327C-0041-D307FC4C713D}"/>
              </a:ext>
            </a:extLst>
          </p:cNvPr>
          <p:cNvSpPr txBox="1"/>
          <p:nvPr/>
        </p:nvSpPr>
        <p:spPr>
          <a:xfrm>
            <a:off x="86739" y="67087"/>
            <a:ext cx="66780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Drilia’r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gan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ddefnyddio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symudiadau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‘Fy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nhro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i’.</a:t>
            </a:r>
          </a:p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‘Eich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chi’.</a:t>
            </a:r>
          </a:p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’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ayyb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463012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7252F26-87D7-F85A-4759-EF03018599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337" t="32558" r="47064" b="46977"/>
          <a:stretch/>
        </p:blipFill>
        <p:spPr>
          <a:xfrm>
            <a:off x="810084" y="1519900"/>
            <a:ext cx="2238152" cy="22213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6822F7-7BC2-96D7-7A12-0718703817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251" t="48837" r="47238" b="31163"/>
          <a:stretch/>
        </p:blipFill>
        <p:spPr>
          <a:xfrm>
            <a:off x="4904096" y="1519900"/>
            <a:ext cx="2256275" cy="2204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2B72A13-EE22-2431-3F66-A8484CA90F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076" t="52558" r="47151" b="26821"/>
          <a:stretch/>
        </p:blipFill>
        <p:spPr>
          <a:xfrm>
            <a:off x="9016231" y="1528065"/>
            <a:ext cx="2238152" cy="22049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42DF0C6-E3E2-A9DA-3E9B-8A051D6A005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023" t="44186" r="44099" b="31783"/>
          <a:stretch/>
        </p:blipFill>
        <p:spPr>
          <a:xfrm>
            <a:off x="4574090" y="4051740"/>
            <a:ext cx="2916283" cy="22049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15CEB53-A37A-CA55-310B-A55F2536DC1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8634" t="31628" r="45232" b="44341"/>
          <a:stretch/>
        </p:blipFill>
        <p:spPr>
          <a:xfrm>
            <a:off x="8396250" y="3888437"/>
            <a:ext cx="2956879" cy="247738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0EA54FE-5594-3BFB-F6C8-2AD47D0AF25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6541" t="34263" r="41744" b="43256"/>
          <a:stretch/>
        </p:blipFill>
        <p:spPr>
          <a:xfrm>
            <a:off x="595424" y="4233229"/>
            <a:ext cx="3163186" cy="184201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10553E5-7EC5-6A32-5C76-1513382BDEDC}"/>
              </a:ext>
            </a:extLst>
          </p:cNvPr>
          <p:cNvSpPr/>
          <p:nvPr/>
        </p:nvSpPr>
        <p:spPr>
          <a:xfrm>
            <a:off x="752486" y="3773507"/>
            <a:ext cx="2474243" cy="2298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chwith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36CF543-74B6-1B73-BEB5-B9A9F42F9745}"/>
              </a:ext>
            </a:extLst>
          </p:cNvPr>
          <p:cNvSpPr/>
          <p:nvPr/>
        </p:nvSpPr>
        <p:spPr>
          <a:xfrm>
            <a:off x="4904096" y="3741226"/>
            <a:ext cx="2256275" cy="2298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30D3DED-543E-CE99-D0D1-4F7DAC750100}"/>
              </a:ext>
            </a:extLst>
          </p:cNvPr>
          <p:cNvSpPr/>
          <p:nvPr/>
        </p:nvSpPr>
        <p:spPr>
          <a:xfrm>
            <a:off x="9016231" y="3741226"/>
            <a:ext cx="2238152" cy="2298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ymlaen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65602F-AAF3-7899-5521-6AEA770A326F}"/>
              </a:ext>
            </a:extLst>
          </p:cNvPr>
          <p:cNvSpPr/>
          <p:nvPr/>
        </p:nvSpPr>
        <p:spPr>
          <a:xfrm>
            <a:off x="974198" y="5996765"/>
            <a:ext cx="2030818" cy="30834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Heibio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FE315D6-1105-356D-77A2-1C41E0A15B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64912" y="600380"/>
            <a:ext cx="3062174" cy="598695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FA29DD58-64FB-BD39-DF71-0BEC4A73FBE6}"/>
              </a:ext>
            </a:extLst>
          </p:cNvPr>
          <p:cNvSpPr/>
          <p:nvPr/>
        </p:nvSpPr>
        <p:spPr>
          <a:xfrm>
            <a:off x="4617560" y="6007782"/>
            <a:ext cx="2956879" cy="32960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stryd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1A77960-BB8F-9D5E-F104-4A49E16AA597}"/>
              </a:ext>
            </a:extLst>
          </p:cNvPr>
          <p:cNvSpPr/>
          <p:nvPr/>
        </p:nvSpPr>
        <p:spPr>
          <a:xfrm>
            <a:off x="8726252" y="5978731"/>
            <a:ext cx="2860158" cy="3298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ffordd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612537-D0DA-EAD4-D472-CFA549B99F4B}"/>
              </a:ext>
            </a:extLst>
          </p:cNvPr>
          <p:cNvSpPr txBox="1"/>
          <p:nvPr/>
        </p:nvSpPr>
        <p:spPr>
          <a:xfrm>
            <a:off x="169352" y="81530"/>
            <a:ext cx="51046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Drilia’r</a:t>
            </a:r>
            <a:r>
              <a:rPr lang="en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patrwm</a:t>
            </a:r>
            <a:r>
              <a:rPr lang="en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gan</a:t>
            </a:r>
            <a:r>
              <a:rPr lang="en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ddefnyddio</a:t>
            </a:r>
            <a:r>
              <a:rPr lang="en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6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symudiadau</a:t>
            </a:r>
            <a:r>
              <a:rPr lang="en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47955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6E7018-63FB-D396-ECC0-1532BCE9BB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AAC8D4-FB7A-791B-D971-5BF9F9511E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337" t="32558" r="47064" b="46977"/>
          <a:stretch/>
        </p:blipFill>
        <p:spPr>
          <a:xfrm>
            <a:off x="810084" y="1519900"/>
            <a:ext cx="2238152" cy="22213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592B50-B12E-3637-42FE-EDC1260341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251" t="48837" r="47238" b="31163"/>
          <a:stretch/>
        </p:blipFill>
        <p:spPr>
          <a:xfrm>
            <a:off x="4904096" y="1519900"/>
            <a:ext cx="2256275" cy="2204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830B78-2EB2-3480-B391-19A6696F25D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076" t="52558" r="47151" b="26821"/>
          <a:stretch/>
        </p:blipFill>
        <p:spPr>
          <a:xfrm>
            <a:off x="9016231" y="1528065"/>
            <a:ext cx="2238152" cy="220499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CF9F2D2-6E6F-3F2F-8FF6-D92EAEE398B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023" t="44186" r="44099" b="31783"/>
          <a:stretch/>
        </p:blipFill>
        <p:spPr>
          <a:xfrm>
            <a:off x="4574090" y="4051740"/>
            <a:ext cx="2916283" cy="220499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DCFC3D3-D2EC-9344-43C3-BE577098B7A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6541" t="34263" r="41744" b="43256"/>
          <a:stretch/>
        </p:blipFill>
        <p:spPr>
          <a:xfrm>
            <a:off x="595424" y="4233229"/>
            <a:ext cx="3163186" cy="184201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0ED772-30B1-F512-E296-EE6C0165B088}"/>
              </a:ext>
            </a:extLst>
          </p:cNvPr>
          <p:cNvSpPr/>
          <p:nvPr/>
        </p:nvSpPr>
        <p:spPr>
          <a:xfrm>
            <a:off x="752486" y="3773507"/>
            <a:ext cx="2474243" cy="22986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chwith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1501F3-07CB-6A76-1974-5958FA778060}"/>
              </a:ext>
            </a:extLst>
          </p:cNvPr>
          <p:cNvSpPr/>
          <p:nvPr/>
        </p:nvSpPr>
        <p:spPr>
          <a:xfrm>
            <a:off x="4904096" y="3741226"/>
            <a:ext cx="2256275" cy="2298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86A7512-60A8-6AC8-20EA-260C584CCE12}"/>
              </a:ext>
            </a:extLst>
          </p:cNvPr>
          <p:cNvSpPr/>
          <p:nvPr/>
        </p:nvSpPr>
        <p:spPr>
          <a:xfrm>
            <a:off x="9016231" y="3741226"/>
            <a:ext cx="2238152" cy="2298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Syth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Ymlaen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AC45E8-7DCF-8253-7768-8CB79F4C476F}"/>
              </a:ext>
            </a:extLst>
          </p:cNvPr>
          <p:cNvSpPr/>
          <p:nvPr/>
        </p:nvSpPr>
        <p:spPr>
          <a:xfrm>
            <a:off x="974198" y="5996765"/>
            <a:ext cx="2030818" cy="30834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Heibio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9A14BCA-3D7A-6175-CE41-482AA43692A0}"/>
              </a:ext>
            </a:extLst>
          </p:cNvPr>
          <p:cNvSpPr/>
          <p:nvPr/>
        </p:nvSpPr>
        <p:spPr>
          <a:xfrm>
            <a:off x="4617560" y="6007782"/>
            <a:ext cx="2956879" cy="32960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Ewch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hyd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stryd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9B5EBB-2425-6A7D-7374-C8D6500A6A14}"/>
              </a:ext>
            </a:extLst>
          </p:cNvPr>
          <p:cNvSpPr txBox="1"/>
          <p:nvPr/>
        </p:nvSpPr>
        <p:spPr>
          <a:xfrm>
            <a:off x="4262582" y="513389"/>
            <a:ext cx="3666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Pa un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800" dirty="0">
                <a:latin typeface="Cavolini" panose="03000502040302020204" pitchFamily="66" charset="0"/>
                <a:cs typeface="Cavolini" panose="03000502040302020204" pitchFamily="66" charset="0"/>
              </a:rPr>
              <a:t> goll?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250D53-229E-B2C2-ED28-0FD3115E19A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8634" t="32743" r="45232" b="44341"/>
          <a:stretch/>
        </p:blipFill>
        <p:spPr>
          <a:xfrm>
            <a:off x="8656867" y="4003368"/>
            <a:ext cx="2956879" cy="236245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8C8D469-D567-619F-606F-045E777569A0}"/>
              </a:ext>
            </a:extLst>
          </p:cNvPr>
          <p:cNvSpPr/>
          <p:nvPr/>
        </p:nvSpPr>
        <p:spPr>
          <a:xfrm>
            <a:off x="8726252" y="5978731"/>
            <a:ext cx="2860158" cy="32981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Croesi’r</a:t>
            </a:r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ffordd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308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D53A65-5DAF-868D-794D-EDB3B54F03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0BE241-E88D-8ABA-2F87-018DFBA3E3C7}"/>
              </a:ext>
            </a:extLst>
          </p:cNvPr>
          <p:cNvSpPr txBox="1"/>
          <p:nvPr/>
        </p:nvSpPr>
        <p:spPr>
          <a:xfrm>
            <a:off x="74428" y="138223"/>
            <a:ext cx="11706446" cy="65589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6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Tasg Adolygu:  Ble rwyt ti?                                                        </a:t>
            </a: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Cyfarwyddiadau TA:</a:t>
            </a:r>
          </a:p>
          <a:p>
            <a:pPr>
              <a:lnSpc>
                <a:spcPct val="200000"/>
              </a:lnSpc>
            </a:pPr>
            <a:r>
              <a:rPr lang="cy-GB" sz="1400" b="1" u="sng" noProof="0" dirty="0">
                <a:latin typeface="Cavolini" panose="03000502040302020204" pitchFamily="66" charset="0"/>
                <a:cs typeface="Cavolini" panose="03000502040302020204" pitchFamily="66" charset="0"/>
              </a:rPr>
              <a:t>Beth sy angen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Y plant i weithio mewn parau,</a:t>
            </a: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Un map rhwng dau blentyn.</a:t>
            </a: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Y sgript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Defnyddiwch eich bysedd,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Dechreuwch ar y dechrau,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Ewch syth ymlaen,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Ewch heibio i’r llyfrgell a chroeswch y ffwrdd,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Ewch o dan y mynydd,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Trowch i’r chwith a stopiwch yng nghanol y ffordd.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Ble rydych chi?  Dwylo i fyny.</a:t>
            </a: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*Gwranda ar yr ateb.  Ydyn nhw’n gywir?  Os oes na, ble aethon nhw’n anghywir?*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Pwy sy eisiau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’r tro nesaf?</a:t>
            </a: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Star: 4 Points 2">
            <a:extLst>
              <a:ext uri="{FF2B5EF4-FFF2-40B4-BE49-F238E27FC236}">
                <a16:creationId xmlns:a16="http://schemas.microsoft.com/office/drawing/2014/main" id="{C20A824E-6C93-AAAB-7881-3929C109F56D}"/>
              </a:ext>
            </a:extLst>
          </p:cNvPr>
          <p:cNvSpPr/>
          <p:nvPr/>
        </p:nvSpPr>
        <p:spPr>
          <a:xfrm>
            <a:off x="10880436" y="341745"/>
            <a:ext cx="498764" cy="387928"/>
          </a:xfrm>
          <a:prstGeom prst="star4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230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A8B9D0A-9450-71FE-D0F4-C0EC350A28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549" y="0"/>
            <a:ext cx="8510257" cy="685800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212B8BF4-F7C9-A9AC-D6B2-833EF43C4657}"/>
              </a:ext>
            </a:extLst>
          </p:cNvPr>
          <p:cNvSpPr/>
          <p:nvPr/>
        </p:nvSpPr>
        <p:spPr>
          <a:xfrm>
            <a:off x="8640725" y="511991"/>
            <a:ext cx="1222744" cy="1020725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Map </a:t>
            </a:r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Stryd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44391F-4999-D3B8-ECD3-78AA699999C9}"/>
              </a:ext>
            </a:extLst>
          </p:cNvPr>
          <p:cNvSpPr/>
          <p:nvPr/>
        </p:nvSpPr>
        <p:spPr>
          <a:xfrm>
            <a:off x="6899771" y="4178218"/>
            <a:ext cx="882503" cy="25518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Siop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0046DEF-D11B-8042-3318-1E8C7719FD16}"/>
              </a:ext>
            </a:extLst>
          </p:cNvPr>
          <p:cNvSpPr/>
          <p:nvPr/>
        </p:nvSpPr>
        <p:spPr>
          <a:xfrm>
            <a:off x="4318590" y="2372339"/>
            <a:ext cx="1251099" cy="3366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Fferm</a:t>
            </a:r>
            <a:r>
              <a:rPr lang="en-GB" sz="9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Mr. Jones.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1AA5330-575A-2BDA-0223-6503E5BF20CA}"/>
              </a:ext>
            </a:extLst>
          </p:cNvPr>
          <p:cNvSpPr/>
          <p:nvPr/>
        </p:nvSpPr>
        <p:spPr>
          <a:xfrm>
            <a:off x="4631999" y="3530017"/>
            <a:ext cx="1045535" cy="23644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100" b="0" i="0" dirty="0">
                <a:solidFill>
                  <a:srgbClr val="1F1F1F"/>
                </a:solidFill>
                <a:effectLst/>
                <a:latin typeface="Google Sans"/>
              </a:rPr>
              <a:t>Tŷ Mrs. Davies.</a:t>
            </a:r>
            <a:endParaRPr lang="en-GB" sz="11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C6C1726-9ED7-D49B-9590-8D8D386C8AC8}"/>
              </a:ext>
            </a:extLst>
          </p:cNvPr>
          <p:cNvSpPr/>
          <p:nvPr/>
        </p:nvSpPr>
        <p:spPr>
          <a:xfrm>
            <a:off x="6295488" y="1772360"/>
            <a:ext cx="1045535" cy="23644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100" dirty="0">
                <a:solidFill>
                  <a:srgbClr val="1F1F1F"/>
                </a:solidFill>
                <a:latin typeface="Google Sans"/>
                <a:cs typeface="Cavolini" panose="03000502040302020204" pitchFamily="66" charset="0"/>
              </a:rPr>
              <a:t>Ysgolion.</a:t>
            </a:r>
            <a:endParaRPr lang="en-GB" sz="11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D82FF3-81B7-4FD3-49EA-40D4806A7927}"/>
              </a:ext>
            </a:extLst>
          </p:cNvPr>
          <p:cNvSpPr/>
          <p:nvPr/>
        </p:nvSpPr>
        <p:spPr>
          <a:xfrm>
            <a:off x="8729328" y="2709036"/>
            <a:ext cx="1045535" cy="23644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100" dirty="0">
                <a:solidFill>
                  <a:srgbClr val="1F1F1F"/>
                </a:solidFill>
                <a:latin typeface="Google Sans"/>
              </a:rPr>
              <a:t>Llyfrgell</a:t>
            </a:r>
            <a:r>
              <a:rPr lang="cy-GB" sz="1100" b="0" i="0" dirty="0">
                <a:solidFill>
                  <a:srgbClr val="1F1F1F"/>
                </a:solidFill>
                <a:effectLst/>
                <a:latin typeface="Google Sans"/>
              </a:rPr>
              <a:t>.</a:t>
            </a:r>
            <a:endParaRPr lang="en-GB" sz="11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82C1DB-D608-917E-801A-6A6FF4994E9E}"/>
              </a:ext>
            </a:extLst>
          </p:cNvPr>
          <p:cNvSpPr/>
          <p:nvPr/>
        </p:nvSpPr>
        <p:spPr>
          <a:xfrm>
            <a:off x="8307571" y="5884512"/>
            <a:ext cx="1889051" cy="461497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0" i="0" dirty="0">
                <a:solidFill>
                  <a:srgbClr val="1F1F1F"/>
                </a:solidFill>
                <a:effectLst/>
                <a:latin typeface="Google Sans"/>
              </a:rPr>
              <a:t>Dechrau.</a:t>
            </a:r>
            <a:endParaRPr lang="en-GB" sz="2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446D7FF-6D98-4AB6-B175-1D86E8F3CB58}"/>
              </a:ext>
            </a:extLst>
          </p:cNvPr>
          <p:cNvCxnSpPr>
            <a:cxnSpLocks/>
          </p:cNvCxnSpPr>
          <p:nvPr/>
        </p:nvCxnSpPr>
        <p:spPr>
          <a:xfrm flipH="1" flipV="1">
            <a:off x="9340701" y="5474139"/>
            <a:ext cx="1" cy="410373"/>
          </a:xfrm>
          <a:prstGeom prst="straightConnector1">
            <a:avLst/>
          </a:prstGeom>
          <a:ln w="34925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Star: 4 Points 6">
            <a:extLst>
              <a:ext uri="{FF2B5EF4-FFF2-40B4-BE49-F238E27FC236}">
                <a16:creationId xmlns:a16="http://schemas.microsoft.com/office/drawing/2014/main" id="{2F4A61AE-5BC5-702E-B699-252E16FD0B9D}"/>
              </a:ext>
            </a:extLst>
          </p:cNvPr>
          <p:cNvSpPr/>
          <p:nvPr/>
        </p:nvSpPr>
        <p:spPr>
          <a:xfrm>
            <a:off x="10880436" y="341745"/>
            <a:ext cx="498764" cy="387928"/>
          </a:xfrm>
          <a:prstGeom prst="star4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6423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21C9A5-0960-2683-6A1F-2A6BC39F07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644E8E-31F2-3780-0010-A5E71577C9D2}"/>
              </a:ext>
            </a:extLst>
          </p:cNvPr>
          <p:cNvSpPr txBox="1"/>
          <p:nvPr/>
        </p:nvSpPr>
        <p:spPr>
          <a:xfrm>
            <a:off x="74428" y="138223"/>
            <a:ext cx="11706446" cy="65589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6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Tasg </a:t>
            </a:r>
            <a:r>
              <a:rPr lang="cy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Wrando</a:t>
            </a:r>
            <a:r>
              <a:rPr lang="cy-GB" sz="16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:  Ble rwyt ti?</a:t>
            </a: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Cyfarwyddiadau TA:</a:t>
            </a:r>
          </a:p>
          <a:p>
            <a:pPr>
              <a:lnSpc>
                <a:spcPct val="200000"/>
              </a:lnSpc>
            </a:pPr>
            <a:r>
              <a:rPr lang="cy-GB" sz="1400" b="1" u="sng" noProof="0" dirty="0">
                <a:latin typeface="Cavolini" panose="03000502040302020204" pitchFamily="66" charset="0"/>
                <a:cs typeface="Cavolini" panose="03000502040302020204" pitchFamily="66" charset="0"/>
              </a:rPr>
              <a:t>Beth sy angen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Y plant i weithio mewn parau,</a:t>
            </a: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Un map rhwng dau blentyn.</a:t>
            </a: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Y sgript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Defnyddiwch eich bysedd,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Dechreuwch ar y dechrau,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Ewch syth ymlaen,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Trowch i’r dde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Ewch syth ymlaen,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Trowch i’r chwith,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Ewch ymlaen ychydig. 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Beth sy ar y dde?</a:t>
            </a:r>
          </a:p>
          <a:p>
            <a:pPr>
              <a:lnSpc>
                <a:spcPct val="200000"/>
              </a:lnSpc>
            </a:pP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Un plentyn i ateb y cwestiwn.  Ydyn nhw’n gywir?</a:t>
            </a:r>
          </a:p>
        </p:txBody>
      </p:sp>
      <p:sp>
        <p:nvSpPr>
          <p:cNvPr id="3" name="Star: 4 Points 2">
            <a:extLst>
              <a:ext uri="{FF2B5EF4-FFF2-40B4-BE49-F238E27FC236}">
                <a16:creationId xmlns:a16="http://schemas.microsoft.com/office/drawing/2014/main" id="{30035926-7CDA-33DB-8DC5-96D717BD6A6D}"/>
              </a:ext>
            </a:extLst>
          </p:cNvPr>
          <p:cNvSpPr/>
          <p:nvPr/>
        </p:nvSpPr>
        <p:spPr>
          <a:xfrm>
            <a:off x="10880436" y="341745"/>
            <a:ext cx="498764" cy="387928"/>
          </a:xfrm>
          <a:prstGeom prst="star4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3036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957DD7-4337-82CB-05FC-73513CDA4C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56" t="20776" b="6357"/>
          <a:stretch/>
        </p:blipFill>
        <p:spPr>
          <a:xfrm>
            <a:off x="0" y="691116"/>
            <a:ext cx="12174775" cy="52950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0892A5-FEAB-3735-42DA-0109287935E8}"/>
              </a:ext>
            </a:extLst>
          </p:cNvPr>
          <p:cNvSpPr txBox="1"/>
          <p:nvPr/>
        </p:nvSpPr>
        <p:spPr>
          <a:xfrm>
            <a:off x="8803758" y="2115879"/>
            <a:ext cx="172247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Ysgol Bro Banw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CFBDE7-B680-F1C8-CE80-822239B6FB83}"/>
              </a:ext>
            </a:extLst>
          </p:cNvPr>
          <p:cNvSpPr txBox="1"/>
          <p:nvPr/>
        </p:nvSpPr>
        <p:spPr>
          <a:xfrm>
            <a:off x="7889360" y="3540642"/>
            <a:ext cx="1222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endParaRPr lang="en-GB" b="1" dirty="0">
              <a:solidFill>
                <a:srgbClr val="00B05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B42144E-E0F6-0ACF-506F-4C555BCDA356}"/>
              </a:ext>
            </a:extLst>
          </p:cNvPr>
          <p:cNvCxnSpPr>
            <a:cxnSpLocks/>
          </p:cNvCxnSpPr>
          <p:nvPr/>
        </p:nvCxnSpPr>
        <p:spPr>
          <a:xfrm flipH="1">
            <a:off x="7538484" y="3806456"/>
            <a:ext cx="467832" cy="372139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42206DE-D3EA-3735-C022-7AD56E20BD97}"/>
              </a:ext>
            </a:extLst>
          </p:cNvPr>
          <p:cNvSpPr txBox="1"/>
          <p:nvPr/>
        </p:nvSpPr>
        <p:spPr>
          <a:xfrm>
            <a:off x="4607442" y="188877"/>
            <a:ext cx="2977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Rhan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map o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Rydaman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sp>
        <p:nvSpPr>
          <p:cNvPr id="2" name="Star: 4 Points 1">
            <a:extLst>
              <a:ext uri="{FF2B5EF4-FFF2-40B4-BE49-F238E27FC236}">
                <a16:creationId xmlns:a16="http://schemas.microsoft.com/office/drawing/2014/main" id="{FB6B865F-0ED0-4CC2-A379-7AD7D03B0FFC}"/>
              </a:ext>
            </a:extLst>
          </p:cNvPr>
          <p:cNvSpPr/>
          <p:nvPr/>
        </p:nvSpPr>
        <p:spPr>
          <a:xfrm>
            <a:off x="10880436" y="341745"/>
            <a:ext cx="498764" cy="387928"/>
          </a:xfrm>
          <a:prstGeom prst="star4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83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308874-2D03-D801-7869-C91EA37BA8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F90945-C636-3A32-BFCC-7A28BEA29987}"/>
              </a:ext>
            </a:extLst>
          </p:cNvPr>
          <p:cNvSpPr txBox="1"/>
          <p:nvPr/>
        </p:nvSpPr>
        <p:spPr>
          <a:xfrm>
            <a:off x="74428" y="138223"/>
            <a:ext cx="11706446" cy="65589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6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Tasg </a:t>
            </a:r>
            <a:r>
              <a:rPr lang="cy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Wrando</a:t>
            </a:r>
            <a:r>
              <a:rPr lang="cy-GB" sz="16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:  </a:t>
            </a:r>
            <a:r>
              <a:rPr lang="cy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Trefnwch y lluniau a geiriau.</a:t>
            </a:r>
            <a:endParaRPr lang="cy-GB" sz="1600" b="1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Cyfarwyddiadau TA:</a:t>
            </a:r>
          </a:p>
          <a:p>
            <a:pPr>
              <a:lnSpc>
                <a:spcPct val="200000"/>
              </a:lnSpc>
            </a:pP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1) </a:t>
            </a:r>
            <a:r>
              <a:rPr lang="cy-GB" sz="1400" b="1" u="sng" noProof="0" dirty="0">
                <a:latin typeface="Cavolini" panose="03000502040302020204" pitchFamily="66" charset="0"/>
                <a:cs typeface="Cavolini" panose="03000502040302020204" pitchFamily="66" charset="0"/>
              </a:rPr>
              <a:t>Beth sy angen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Lluniau,</a:t>
            </a: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Geiriau,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Siswrn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Y p</a:t>
            </a:r>
            <a:r>
              <a:rPr lang="cy-GB" sz="14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lant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 i weithio mewn parau.</a:t>
            </a: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2) Torra’r lluniau a geiriau a rho i’r parau.  Cymysga nhw.  Dyweda wrth y plant:</a:t>
            </a:r>
          </a:p>
          <a:p>
            <a:pPr>
              <a:lnSpc>
                <a:spcPct val="200000"/>
              </a:lnSpc>
            </a:pP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3) Sgript: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Bydd rhaid i chi drefnu’r lluniau a geiriau gan wrando yn ofalus i’r cyfarwyddiadau.  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Dechreuwch ar 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waelod yr ‘</a:t>
            </a:r>
            <a:r>
              <a:rPr lang="cy-GB" sz="1400" dirty="0" err="1">
                <a:latin typeface="Cavolini" panose="03000502040302020204" pitchFamily="66" charset="0"/>
                <a:cs typeface="Cavolini" panose="03000502040302020204" pitchFamily="66" charset="0"/>
              </a:rPr>
              <a:t>Arcade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’.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Trowch i’r dde heibio i’r siop llyfrau.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Stopiwch ar y goleuadau.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Croeswch y ffordd.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Trowch i’r chwith heibio i ‘Dominos’.</a:t>
            </a: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" name="Star: 4 Points 2">
            <a:extLst>
              <a:ext uri="{FF2B5EF4-FFF2-40B4-BE49-F238E27FC236}">
                <a16:creationId xmlns:a16="http://schemas.microsoft.com/office/drawing/2014/main" id="{9A8C48E4-8604-EA1A-5F55-D5FAC5BA9E7D}"/>
              </a:ext>
            </a:extLst>
          </p:cNvPr>
          <p:cNvSpPr/>
          <p:nvPr/>
        </p:nvSpPr>
        <p:spPr>
          <a:xfrm>
            <a:off x="10880436" y="341745"/>
            <a:ext cx="498764" cy="387928"/>
          </a:xfrm>
          <a:prstGeom prst="star4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2087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30797C-ABA4-487E-F28F-A1B8458AA3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6FBA37-FCD5-EE3B-4229-BF9FC72A0E48}"/>
              </a:ext>
            </a:extLst>
          </p:cNvPr>
          <p:cNvSpPr txBox="1"/>
          <p:nvPr/>
        </p:nvSpPr>
        <p:spPr>
          <a:xfrm>
            <a:off x="74428" y="138223"/>
            <a:ext cx="11706446" cy="3542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6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Tasg </a:t>
            </a:r>
            <a:r>
              <a:rPr lang="cy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Wrando</a:t>
            </a:r>
            <a:r>
              <a:rPr lang="cy-GB" sz="16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:  </a:t>
            </a:r>
            <a:r>
              <a:rPr lang="cy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Trefnwch y lluniau a geiriau.</a:t>
            </a:r>
            <a:endParaRPr lang="cy-GB" sz="1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Ewch rownd y cornel.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Ewch ar hyd y stryd, heibio i ‘Rhif 1 </a:t>
            </a:r>
            <a:r>
              <a:rPr lang="cy-GB" sz="14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Wind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14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Street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’.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Peidiwch â throi i’r dde mewn i’r parc!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Ewch ar hyd y stryd tan i chi gyrraedd y Llyfrgell.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Da iawn bawb!  Bydda i’n mynd o gwmpas y dosbarth nawr i weld eich gwaith.  Oes unrhyw gwestiwn?</a:t>
            </a:r>
          </a:p>
          <a:p>
            <a:pPr>
              <a:lnSpc>
                <a:spcPct val="200000"/>
              </a:lnSpc>
            </a:pP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Ydy unrhyw un wedi cael trafferth?  Oes camgymeriadau gyda’r plant?</a:t>
            </a:r>
            <a:endParaRPr lang="cy-GB" sz="1400" b="1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25484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1A92768-C90D-4200-8975-84CC4D4BC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walking on a street corner&#10;&#10;AI-generated content may be incorrect.">
            <a:extLst>
              <a:ext uri="{FF2B5EF4-FFF2-40B4-BE49-F238E27FC236}">
                <a16:creationId xmlns:a16="http://schemas.microsoft.com/office/drawing/2014/main" id="{05956C9D-133F-48F0-D34E-3AD0209F40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7" r="1799" b="-2"/>
          <a:stretch/>
        </p:blipFill>
        <p:spPr>
          <a:xfrm>
            <a:off x="20" y="10"/>
            <a:ext cx="4003019" cy="3388883"/>
          </a:xfrm>
          <a:prstGeom prst="rect">
            <a:avLst/>
          </a:prstGeom>
        </p:spPr>
      </p:pic>
      <p:pic>
        <p:nvPicPr>
          <p:cNvPr id="5" name="Picture 4" descr="Cars parked cars on the street&#10;&#10;AI-generated content may be incorrect.">
            <a:extLst>
              <a:ext uri="{FF2B5EF4-FFF2-40B4-BE49-F238E27FC236}">
                <a16:creationId xmlns:a16="http://schemas.microsoft.com/office/drawing/2014/main" id="{F6D26B78-401E-95FF-03D1-570549F274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30" r="6191" b="4"/>
          <a:stretch/>
        </p:blipFill>
        <p:spPr>
          <a:xfrm>
            <a:off x="4094479" y="10"/>
            <a:ext cx="4014047" cy="3383270"/>
          </a:xfrm>
          <a:prstGeom prst="rect">
            <a:avLst/>
          </a:prstGeom>
        </p:spPr>
      </p:pic>
      <p:pic>
        <p:nvPicPr>
          <p:cNvPr id="13" name="Picture 12" descr="A green and white sign with black text&#10;&#10;AI-generated content may be incorrect.">
            <a:extLst>
              <a:ext uri="{FF2B5EF4-FFF2-40B4-BE49-F238E27FC236}">
                <a16:creationId xmlns:a16="http://schemas.microsoft.com/office/drawing/2014/main" id="{610193D7-6F8F-2892-AD70-B7A46E895C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15" r="749" b="4"/>
          <a:stretch/>
        </p:blipFill>
        <p:spPr>
          <a:xfrm>
            <a:off x="8188960" y="10"/>
            <a:ext cx="4003039" cy="3383270"/>
          </a:xfrm>
          <a:prstGeom prst="rect">
            <a:avLst/>
          </a:prstGeom>
        </p:spPr>
      </p:pic>
      <p:pic>
        <p:nvPicPr>
          <p:cNvPr id="3" name="Picture 2" descr="A brick building with a sign over the entrance&#10;&#10;AI-generated content may be incorrect.">
            <a:extLst>
              <a:ext uri="{FF2B5EF4-FFF2-40B4-BE49-F238E27FC236}">
                <a16:creationId xmlns:a16="http://schemas.microsoft.com/office/drawing/2014/main" id="{654574BE-5C03-2FAD-0B6D-856A4E7A88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2" r="7284" b="-3"/>
          <a:stretch/>
        </p:blipFill>
        <p:spPr>
          <a:xfrm>
            <a:off x="20" y="3469102"/>
            <a:ext cx="4003019" cy="3388893"/>
          </a:xfrm>
          <a:prstGeom prst="rect">
            <a:avLst/>
          </a:prstGeom>
        </p:spPr>
      </p:pic>
      <p:pic>
        <p:nvPicPr>
          <p:cNvPr id="9" name="Picture 8" descr="A store front with a sign&#10;&#10;AI-generated content may be incorrect.">
            <a:extLst>
              <a:ext uri="{FF2B5EF4-FFF2-40B4-BE49-F238E27FC236}">
                <a16:creationId xmlns:a16="http://schemas.microsoft.com/office/drawing/2014/main" id="{80CBFC6E-8495-6E70-4E43-8060FFFB04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9" r="5792" b="4"/>
          <a:stretch/>
        </p:blipFill>
        <p:spPr>
          <a:xfrm>
            <a:off x="4094479" y="3469102"/>
            <a:ext cx="4014047" cy="3383280"/>
          </a:xfrm>
          <a:prstGeom prst="rect">
            <a:avLst/>
          </a:prstGeom>
        </p:spPr>
      </p:pic>
      <p:pic>
        <p:nvPicPr>
          <p:cNvPr id="11" name="Picture 10" descr="A sign on a wall&#10;&#10;AI-generated content may be incorrect.">
            <a:extLst>
              <a:ext uri="{FF2B5EF4-FFF2-40B4-BE49-F238E27FC236}">
                <a16:creationId xmlns:a16="http://schemas.microsoft.com/office/drawing/2014/main" id="{274BF2D9-FED9-9758-0CB7-E9BC1186DE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649" b="-3"/>
          <a:stretch/>
        </p:blipFill>
        <p:spPr>
          <a:xfrm>
            <a:off x="8199966" y="3469102"/>
            <a:ext cx="3992034" cy="338889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C9A8E0C5-3B49-AB69-0C48-72C2F9E657FF}"/>
              </a:ext>
            </a:extLst>
          </p:cNvPr>
          <p:cNvSpPr/>
          <p:nvPr/>
        </p:nvSpPr>
        <p:spPr>
          <a:xfrm>
            <a:off x="2214575" y="2147777"/>
            <a:ext cx="308344" cy="20201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8D965EE-81EA-E053-7AB2-3C863787B956}"/>
              </a:ext>
            </a:extLst>
          </p:cNvPr>
          <p:cNvSpPr/>
          <p:nvPr/>
        </p:nvSpPr>
        <p:spPr>
          <a:xfrm>
            <a:off x="2515289" y="2174819"/>
            <a:ext cx="308344" cy="20201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BEB2CA4-3738-9D6E-7A7E-8659563543F4}"/>
              </a:ext>
            </a:extLst>
          </p:cNvPr>
          <p:cNvSpPr/>
          <p:nvPr/>
        </p:nvSpPr>
        <p:spPr>
          <a:xfrm>
            <a:off x="0" y="2190768"/>
            <a:ext cx="308344" cy="202018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Star: 4 Points 1">
            <a:extLst>
              <a:ext uri="{FF2B5EF4-FFF2-40B4-BE49-F238E27FC236}">
                <a16:creationId xmlns:a16="http://schemas.microsoft.com/office/drawing/2014/main" id="{82DF71CA-926E-841D-717E-48DEE0D684A9}"/>
              </a:ext>
            </a:extLst>
          </p:cNvPr>
          <p:cNvSpPr/>
          <p:nvPr/>
        </p:nvSpPr>
        <p:spPr>
          <a:xfrm>
            <a:off x="10880436" y="341745"/>
            <a:ext cx="498764" cy="387928"/>
          </a:xfrm>
          <a:prstGeom prst="star4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6476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06756D0-ED28-E6E2-5D51-83F97E1782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081" y="72008"/>
            <a:ext cx="4005419" cy="338357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3CB1E91-0F77-973D-C9F0-771567EB46FC}"/>
              </a:ext>
            </a:extLst>
          </p:cNvPr>
          <p:cNvSpPr/>
          <p:nvPr/>
        </p:nvSpPr>
        <p:spPr>
          <a:xfrm>
            <a:off x="4111500" y="101009"/>
            <a:ext cx="4005419" cy="33545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heibio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8179354-2D56-7972-05E7-DC67CF74756A}"/>
              </a:ext>
            </a:extLst>
          </p:cNvPr>
          <p:cNvSpPr/>
          <p:nvPr/>
        </p:nvSpPr>
        <p:spPr>
          <a:xfrm>
            <a:off x="8123763" y="101009"/>
            <a:ext cx="4005419" cy="33545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hyd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stryd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tan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7ABD80-CC8E-B644-B660-CE3B61AA13C2}"/>
              </a:ext>
            </a:extLst>
          </p:cNvPr>
          <p:cNvSpPr/>
          <p:nvPr/>
        </p:nvSpPr>
        <p:spPr>
          <a:xfrm>
            <a:off x="106081" y="3429000"/>
            <a:ext cx="4005419" cy="33545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ffordd</a:t>
            </a:r>
            <a:endParaRPr lang="en-GB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A8554F2-8FB8-E3DC-E18E-84FA45502CE7}"/>
              </a:ext>
            </a:extLst>
          </p:cNvPr>
          <p:cNvSpPr/>
          <p:nvPr/>
        </p:nvSpPr>
        <p:spPr>
          <a:xfrm>
            <a:off x="4111500" y="3429000"/>
            <a:ext cx="4005419" cy="33545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Trowch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chwith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heibio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06A6E41-363E-1BC5-1963-C4E00DBC712D}"/>
              </a:ext>
            </a:extLst>
          </p:cNvPr>
          <p:cNvSpPr/>
          <p:nvPr/>
        </p:nvSpPr>
        <p:spPr>
          <a:xfrm>
            <a:off x="8120341" y="3442291"/>
            <a:ext cx="4005419" cy="33545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Stopiwch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pic>
        <p:nvPicPr>
          <p:cNvPr id="3" name="Picture 2" descr="A red x on a black background&#10;&#10;AI-generated content may be incorrect.">
            <a:extLst>
              <a:ext uri="{FF2B5EF4-FFF2-40B4-BE49-F238E27FC236}">
                <a16:creationId xmlns:a16="http://schemas.microsoft.com/office/drawing/2014/main" id="{9FEBB069-71A4-CEE8-BFC5-0AECE626F0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1290" y="417580"/>
            <a:ext cx="3175001" cy="272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7532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9DBB5F-BCF1-A9EF-E345-B7355827C5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65DB3904-7578-3424-D921-5546E4A558D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626242" cy="2626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900272-AD70-1513-8944-3E31376852B9}"/>
              </a:ext>
            </a:extLst>
          </p:cNvPr>
          <p:cNvSpPr txBox="1"/>
          <p:nvPr/>
        </p:nvSpPr>
        <p:spPr>
          <a:xfrm>
            <a:off x="2238981" y="127590"/>
            <a:ext cx="74092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Gwyddoniaeth</a:t>
            </a:r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Technoleg</a:t>
            </a:r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Tasg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Ddarllen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GB" sz="2000" b="1" dirty="0" err="1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Lafar</a:t>
            </a:r>
            <a:r>
              <a:rPr lang="en-GB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D80D16-9624-1CB1-6A0F-F9E72C55CA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88649" y="797012"/>
            <a:ext cx="6414701" cy="44558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38CBDD-AF0A-0531-1A3F-D940BE132568}"/>
              </a:ext>
            </a:extLst>
          </p:cNvPr>
          <p:cNvSpPr txBox="1"/>
          <p:nvPr/>
        </p:nvSpPr>
        <p:spPr>
          <a:xfrm>
            <a:off x="1653616" y="5548899"/>
            <a:ext cx="88847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“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Rwy’n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gallu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adnabod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sail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fy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arsylwadau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a’m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hymchwiliadau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rwy’n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gallu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mynegi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fy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i="0" dirty="0" err="1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nghanfyddiadau</a:t>
            </a:r>
            <a:r>
              <a:rPr lang="en-GB" sz="2000" b="1" i="0" dirty="0">
                <a:solidFill>
                  <a:srgbClr val="00B050"/>
                </a:solidFill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”. </a:t>
            </a:r>
            <a:r>
              <a:rPr lang="en-GB" sz="1200" b="1" i="0" dirty="0">
                <a:effectLst/>
                <a:latin typeface="Cavolini" panose="03000502040302020204" pitchFamily="66" charset="0"/>
                <a:cs typeface="Cavolini" panose="03000502040302020204" pitchFamily="66" charset="0"/>
              </a:rPr>
              <a:t>(3)</a:t>
            </a:r>
            <a:endParaRPr lang="en-GB" sz="1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4167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DEA0B2-F0ED-F22B-E5D7-1EAF1C54A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5DE94C6-B0FF-21D8-2DDE-C9CF4ACB8AF1}"/>
              </a:ext>
            </a:extLst>
          </p:cNvPr>
          <p:cNvSpPr txBox="1"/>
          <p:nvPr/>
        </p:nvSpPr>
        <p:spPr>
          <a:xfrm>
            <a:off x="209549" y="242939"/>
            <a:ext cx="80413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Teitl y wers: 	 Pa drychfilod ydy’r eithaf yn ein ardal ni?</a:t>
            </a:r>
          </a:p>
          <a:p>
            <a:r>
              <a:rPr lang="cy-GB" dirty="0"/>
              <a:t>Nod y wers:	 I ddefnyddio’r eithaf.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210FEBB-70F9-088C-6B1E-5E0A21B208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7274607"/>
              </p:ext>
            </p:extLst>
          </p:nvPr>
        </p:nvGraphicFramePr>
        <p:xfrm>
          <a:off x="6655981" y="1307806"/>
          <a:ext cx="5326470" cy="5458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26470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3689786">
                <a:tc>
                  <a:txBody>
                    <a:bodyPr/>
                    <a:lstStyle/>
                    <a:p>
                      <a:r>
                        <a:rPr lang="cy-GB" sz="1600" b="1" dirty="0"/>
                        <a:t>Gweithgareddau:</a:t>
                      </a:r>
                    </a:p>
                    <a:p>
                      <a:r>
                        <a:rPr lang="cy-GB" sz="1600" b="0" dirty="0"/>
                        <a:t>Drilio – geirfa newydd a phatrymau.</a:t>
                      </a:r>
                    </a:p>
                    <a:p>
                      <a:r>
                        <a:rPr lang="cy-GB" sz="1600" b="0" dirty="0"/>
                        <a:t>Darllen – y darn mewn parau.  Siarad am y darn.</a:t>
                      </a:r>
                    </a:p>
                    <a:p>
                      <a:r>
                        <a:rPr lang="cy-GB" sz="1600" b="0" dirty="0"/>
                        <a:t>Llenwch y bylchau – yn y darn.  (Mae’r darn wedi newid tipyn bach).</a:t>
                      </a:r>
                    </a:p>
                    <a:p>
                      <a:r>
                        <a:rPr lang="cy-GB" sz="1600" b="0" dirty="0"/>
                        <a:t>Tasg Lafar – Creu fideo yn gymharu trychfilod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768400">
                <a:tc>
                  <a:txBody>
                    <a:bodyPr/>
                    <a:lstStyle/>
                    <a:p>
                      <a:r>
                        <a:rPr lang="cy-GB" b="1" dirty="0"/>
                        <a:t>Geirfa Newydd:</a:t>
                      </a:r>
                    </a:p>
                    <a:p>
                      <a:r>
                        <a:rPr lang="cy-GB" b="0" dirty="0">
                          <a:solidFill>
                            <a:srgbClr val="00B0F0"/>
                          </a:solidFill>
                        </a:rPr>
                        <a:t>copyn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y-GB" b="0" dirty="0">
                          <a:solidFill>
                            <a:srgbClr val="00B0F0"/>
                          </a:solidFill>
                        </a:rPr>
                        <a:t>mwydyn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y-GB" b="0" dirty="0">
                          <a:solidFill>
                            <a:srgbClr val="00B0F0"/>
                          </a:solidFill>
                        </a:rPr>
                        <a:t>mochyn coed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buwch goch gota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gwenynen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cy-GB" b="0" dirty="0">
                          <a:solidFill>
                            <a:srgbClr val="FF0000"/>
                          </a:solidFill>
                        </a:rPr>
                        <a:t>chwilen</a:t>
                      </a:r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F3714AF-97D4-EC01-374D-EE6115D0E1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3152524"/>
              </p:ext>
            </p:extLst>
          </p:nvPr>
        </p:nvGraphicFramePr>
        <p:xfrm>
          <a:off x="209549" y="1307805"/>
          <a:ext cx="5886451" cy="53329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86451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5890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Ffocws Iaith / Patrymau: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_____ ydy’r </a:t>
                      </a:r>
                      <a:r>
                        <a:rPr lang="cy-GB" sz="1600" b="0" dirty="0" err="1"/>
                        <a:t>mwya</a:t>
                      </a:r>
                      <a:r>
                        <a:rPr lang="cy-GB" sz="1600" b="0" dirty="0"/>
                        <a:t>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_____ ydy’r </a:t>
                      </a:r>
                      <a:r>
                        <a:rPr lang="cy-GB" sz="1600" b="0" dirty="0" err="1"/>
                        <a:t>fwya</a:t>
                      </a:r>
                      <a:r>
                        <a:rPr lang="cy-GB" sz="1600" b="0" dirty="0"/>
                        <a:t>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_____ ydy’r </a:t>
                      </a:r>
                      <a:r>
                        <a:rPr lang="cy-GB" sz="1600" b="0" dirty="0" err="1"/>
                        <a:t>lleia</a:t>
                      </a:r>
                      <a:r>
                        <a:rPr lang="cy-GB" sz="1600" b="0" dirty="0"/>
                        <a:t>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_____ ydy’r hira,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_____ ydy’r </a:t>
                      </a:r>
                      <a:r>
                        <a:rPr lang="cy-GB" sz="1600" b="0" dirty="0" err="1"/>
                        <a:t>byrra</a:t>
                      </a:r>
                      <a:r>
                        <a:rPr lang="cy-GB" sz="1600" b="0" dirty="0"/>
                        <a:t>,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_____ ydy’r </a:t>
                      </a:r>
                      <a:r>
                        <a:rPr lang="cy-GB" sz="1600" b="0" dirty="0" err="1"/>
                        <a:t>fyrra</a:t>
                      </a:r>
                      <a:r>
                        <a:rPr lang="cy-GB" sz="1600" b="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4387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Mae’r plant wedi dysgu: _____ ydy’r gorau/orau.  _____ ydy’r gwaetha/waetha.  Maen nhw’n deall bod y geiriau yn newid dibynnu ar, os ydy’r gair yn fenywaidd neu’n wrywaidd.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600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Maen nhw wedi defnyddio </a:t>
                      </a:r>
                      <a:r>
                        <a:rPr lang="cy-GB" sz="1600" b="0" dirty="0" err="1"/>
                        <a:t>mwya</a:t>
                      </a:r>
                      <a:r>
                        <a:rPr lang="cy-GB" sz="1600" b="0" dirty="0"/>
                        <a:t>/</a:t>
                      </a:r>
                      <a:r>
                        <a:rPr lang="cy-GB" sz="1600" b="0" dirty="0" err="1"/>
                        <a:t>fwya</a:t>
                      </a:r>
                      <a:r>
                        <a:rPr lang="cy-GB" sz="1600" b="0" dirty="0"/>
                        <a:t>/llai, hira/</a:t>
                      </a:r>
                      <a:r>
                        <a:rPr lang="cy-GB" sz="1600" b="0" dirty="0" err="1"/>
                        <a:t>byrra</a:t>
                      </a:r>
                      <a:r>
                        <a:rPr lang="cy-GB" sz="1600" b="0" dirty="0"/>
                        <a:t>/</a:t>
                      </a:r>
                      <a:r>
                        <a:rPr lang="cy-GB" sz="1600" b="0" dirty="0" err="1"/>
                        <a:t>fyrra</a:t>
                      </a:r>
                      <a:r>
                        <a:rPr lang="cy-GB" sz="1600" b="0" dirty="0"/>
                        <a:t> gan gymharu pethau o gwmpas y dosbarth.  E.E ‘Y gadair ydy’r </a:t>
                      </a:r>
                      <a:r>
                        <a:rPr lang="cy-GB" sz="1600" b="0" dirty="0" err="1"/>
                        <a:t>fyrra</a:t>
                      </a:r>
                      <a:r>
                        <a:rPr lang="cy-GB" sz="1600" b="0" dirty="0"/>
                        <a:t>’, ‘Y drws ydy’r hira’ ayyb.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39440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36AEC1-BD2C-4F9B-B21A-D9232C1B8CA1}"/>
              </a:ext>
            </a:extLst>
          </p:cNvPr>
          <p:cNvSpPr txBox="1"/>
          <p:nvPr/>
        </p:nvSpPr>
        <p:spPr>
          <a:xfrm>
            <a:off x="5404884" y="116958"/>
            <a:ext cx="1382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Matiaith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7A95E2-B430-842A-92F3-A86FFCED6E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29" y="642634"/>
            <a:ext cx="1600351" cy="128155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E6C2A8-879F-1B7B-F5D4-6678457B3A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192" y="2063219"/>
            <a:ext cx="1021724" cy="1183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19DDB3-69DA-32A8-67AB-6EE79E25CA8A}"/>
              </a:ext>
            </a:extLst>
          </p:cNvPr>
          <p:cNvSpPr txBox="1"/>
          <p:nvPr/>
        </p:nvSpPr>
        <p:spPr>
          <a:xfrm>
            <a:off x="2243470" y="1116419"/>
            <a:ext cx="307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chwilen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wya</a:t>
            </a:r>
            <a:r>
              <a:rPr lang="en-GB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D5B977-3F1F-7785-4A2B-2B207AF36EE8}"/>
              </a:ext>
            </a:extLst>
          </p:cNvPr>
          <p:cNvSpPr txBox="1"/>
          <p:nvPr/>
        </p:nvSpPr>
        <p:spPr>
          <a:xfrm>
            <a:off x="1860697" y="2491929"/>
            <a:ext cx="4338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</a:t>
            </a:r>
            <a:r>
              <a:rPr lang="en-GB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och</a:t>
            </a:r>
            <a:r>
              <a:rPr lang="en-GB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gota</a:t>
            </a:r>
            <a:r>
              <a:rPr lang="en-GB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lleia</a:t>
            </a:r>
            <a:r>
              <a:rPr lang="en-GB" dirty="0"/>
              <a:t>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38FC8B4-408B-367D-6BC1-29E7A4753587}"/>
              </a:ext>
            </a:extLst>
          </p:cNvPr>
          <p:cNvSpPr/>
          <p:nvPr/>
        </p:nvSpPr>
        <p:spPr>
          <a:xfrm>
            <a:off x="318977" y="486290"/>
            <a:ext cx="5777023" cy="294271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4718CC0-A5CB-A04E-90E1-BC4549ECBB68}"/>
              </a:ext>
            </a:extLst>
          </p:cNvPr>
          <p:cNvSpPr/>
          <p:nvPr/>
        </p:nvSpPr>
        <p:spPr>
          <a:xfrm>
            <a:off x="318976" y="3585344"/>
            <a:ext cx="5777023" cy="294271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C65438-9933-A7D6-30E8-ABCEDBB7D0DE}"/>
              </a:ext>
            </a:extLst>
          </p:cNvPr>
          <p:cNvSpPr/>
          <p:nvPr/>
        </p:nvSpPr>
        <p:spPr>
          <a:xfrm>
            <a:off x="6208490" y="502386"/>
            <a:ext cx="5777023" cy="294271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F79C25-21CB-86AA-2E1D-BB565F82FE5B}"/>
              </a:ext>
            </a:extLst>
          </p:cNvPr>
          <p:cNvSpPr/>
          <p:nvPr/>
        </p:nvSpPr>
        <p:spPr>
          <a:xfrm>
            <a:off x="6208490" y="3585344"/>
            <a:ext cx="5777023" cy="294271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E5BA08-4980-DF86-4CF1-2453C4349F20}"/>
              </a:ext>
            </a:extLst>
          </p:cNvPr>
          <p:cNvSpPr txBox="1"/>
          <p:nvPr/>
        </p:nvSpPr>
        <p:spPr>
          <a:xfrm>
            <a:off x="2549580" y="4105501"/>
            <a:ext cx="307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copyn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mwya</a:t>
            </a:r>
            <a:r>
              <a:rPr lang="en-GB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85CEB5-A36E-27CF-6EC0-F77AE5C30AE8}"/>
              </a:ext>
            </a:extLst>
          </p:cNvPr>
          <p:cNvSpPr txBox="1"/>
          <p:nvPr/>
        </p:nvSpPr>
        <p:spPr>
          <a:xfrm>
            <a:off x="2509656" y="5336212"/>
            <a:ext cx="307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w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enynen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lleia</a:t>
            </a:r>
            <a:r>
              <a:rPr lang="en-GB" dirty="0"/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C49457E-B50B-CAEB-2A78-0F7B03990622}"/>
              </a:ext>
            </a:extLst>
          </p:cNvPr>
          <p:cNvSpPr txBox="1"/>
          <p:nvPr/>
        </p:nvSpPr>
        <p:spPr>
          <a:xfrm>
            <a:off x="8218610" y="1116419"/>
            <a:ext cx="307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mwydyn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hira</a:t>
            </a:r>
            <a:r>
              <a:rPr lang="en-GB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6AE5FE-7C1B-760A-47ED-C93AA2A249BC}"/>
              </a:ext>
            </a:extLst>
          </p:cNvPr>
          <p:cNvSpPr txBox="1"/>
          <p:nvPr/>
        </p:nvSpPr>
        <p:spPr>
          <a:xfrm>
            <a:off x="7766236" y="2349257"/>
            <a:ext cx="4219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</a:t>
            </a:r>
            <a:r>
              <a:rPr lang="en-GB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och</a:t>
            </a:r>
            <a:r>
              <a:rPr lang="en-GB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gota</a:t>
            </a:r>
            <a:r>
              <a:rPr lang="en-GB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yrra</a:t>
            </a:r>
            <a:r>
              <a:rPr lang="en-GB" dirty="0"/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07DA72-9A91-26F0-AD21-4A9466ADDB3A}"/>
              </a:ext>
            </a:extLst>
          </p:cNvPr>
          <p:cNvSpPr txBox="1"/>
          <p:nvPr/>
        </p:nvSpPr>
        <p:spPr>
          <a:xfrm>
            <a:off x="8106015" y="4268325"/>
            <a:ext cx="307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chwilen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hira</a:t>
            </a:r>
            <a:r>
              <a:rPr lang="en-GB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2D89B5-4FEF-8AF6-8E64-AE7275F49502}"/>
              </a:ext>
            </a:extLst>
          </p:cNvPr>
          <p:cNvSpPr txBox="1"/>
          <p:nvPr/>
        </p:nvSpPr>
        <p:spPr>
          <a:xfrm>
            <a:off x="7925453" y="5353091"/>
            <a:ext cx="3780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mochyn</a:t>
            </a:r>
            <a:r>
              <a:rPr lang="en-GB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coed</a:t>
            </a:r>
            <a:r>
              <a:rPr lang="en-GB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byrra</a:t>
            </a:r>
            <a:r>
              <a:rPr lang="en-GB" dirty="0"/>
              <a:t>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4F56CEB1-1294-18BB-4811-1C6A540D5B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435" y="3715783"/>
            <a:ext cx="1916654" cy="107332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E3323A3-E587-00D9-4D15-00B8595BC3B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161" t="24425" r="28878" b="22316"/>
          <a:stretch/>
        </p:blipFill>
        <p:spPr>
          <a:xfrm>
            <a:off x="808910" y="5056699"/>
            <a:ext cx="1339703" cy="92835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6D4F39F-CC0E-1C5B-8B96-679FA569793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7652" y="602465"/>
            <a:ext cx="1798468" cy="119679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ADF09FD-A699-4D38-C681-22FA146227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5004" y="1939512"/>
            <a:ext cx="1018120" cy="118882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22CE68B4-DEF9-C448-1270-B7357BCB67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22066" y="3675524"/>
            <a:ext cx="1603387" cy="128636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94B17F0-E4FC-1330-1FC6-7CC5A3B26FC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9663" t="24355" r="37567" b="22005"/>
          <a:stretch/>
        </p:blipFill>
        <p:spPr>
          <a:xfrm>
            <a:off x="6402948" y="5114943"/>
            <a:ext cx="1382232" cy="93498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E9C9CE4-7E9F-8E28-E7B2-6F78FC92C23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891" y="119266"/>
            <a:ext cx="1238185" cy="82395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E0DC35A-B060-CC10-4D23-6B0D2C8B293E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6809" t="22296" r="9560" b="21586"/>
          <a:stretch/>
        </p:blipFill>
        <p:spPr>
          <a:xfrm>
            <a:off x="8403726" y="110241"/>
            <a:ext cx="2477386" cy="86593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FAF5190-E8C6-3C19-A925-6DEFF90D05A6}"/>
              </a:ext>
            </a:extLst>
          </p:cNvPr>
          <p:cNvSpPr txBox="1"/>
          <p:nvPr/>
        </p:nvSpPr>
        <p:spPr>
          <a:xfrm>
            <a:off x="9360781" y="130668"/>
            <a:ext cx="60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byr</a:t>
            </a:r>
            <a:endParaRPr lang="en-GB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9A77F57-65F6-59EC-E3AC-42C4469E36A3}"/>
              </a:ext>
            </a:extLst>
          </p:cNvPr>
          <p:cNvSpPr txBox="1"/>
          <p:nvPr/>
        </p:nvSpPr>
        <p:spPr>
          <a:xfrm>
            <a:off x="10277462" y="417799"/>
            <a:ext cx="60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hir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310DEB8-126E-EB17-BEA5-7F1D99FAC042}"/>
              </a:ext>
            </a:extLst>
          </p:cNvPr>
          <p:cNvSpPr txBox="1"/>
          <p:nvPr/>
        </p:nvSpPr>
        <p:spPr>
          <a:xfrm>
            <a:off x="4283993" y="139895"/>
            <a:ext cx="92344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mwy</a:t>
            </a:r>
            <a:endParaRPr lang="en-GB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8D434C8-0C5F-53BA-935D-C90FC8E89DC1}"/>
              </a:ext>
            </a:extLst>
          </p:cNvPr>
          <p:cNvSpPr txBox="1"/>
          <p:nvPr/>
        </p:nvSpPr>
        <p:spPr>
          <a:xfrm>
            <a:off x="4558284" y="606221"/>
            <a:ext cx="65175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Cavolini" panose="03000502040302020204" pitchFamily="66" charset="0"/>
                <a:cs typeface="Cavolini" panose="03000502040302020204" pitchFamily="66" charset="0"/>
              </a:rPr>
              <a:t>llai</a:t>
            </a:r>
            <a:endParaRPr lang="en-GB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72208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753B1E-41BB-E8B0-AE8A-F84E93B0E3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C54EA30-5273-61C0-136B-903AA452E2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365997"/>
              </p:ext>
            </p:extLst>
          </p:nvPr>
        </p:nvGraphicFramePr>
        <p:xfrm>
          <a:off x="2728753" y="965385"/>
          <a:ext cx="6779781" cy="4906183"/>
        </p:xfrm>
        <a:graphic>
          <a:graphicData uri="http://schemas.openxmlformats.org/drawingml/2006/table">
            <a:tbl>
              <a:tblPr firstRow="1" firstCol="1" bandRow="1"/>
              <a:tblGrid>
                <a:gridCol w="2259927">
                  <a:extLst>
                    <a:ext uri="{9D8B030D-6E8A-4147-A177-3AD203B41FA5}">
                      <a16:colId xmlns:a16="http://schemas.microsoft.com/office/drawing/2014/main" val="1542408409"/>
                    </a:ext>
                  </a:extLst>
                </a:gridCol>
                <a:gridCol w="2259927">
                  <a:extLst>
                    <a:ext uri="{9D8B030D-6E8A-4147-A177-3AD203B41FA5}">
                      <a16:colId xmlns:a16="http://schemas.microsoft.com/office/drawing/2014/main" val="1474630718"/>
                    </a:ext>
                  </a:extLst>
                </a:gridCol>
                <a:gridCol w="2259927">
                  <a:extLst>
                    <a:ext uri="{9D8B030D-6E8A-4147-A177-3AD203B41FA5}">
                      <a16:colId xmlns:a16="http://schemas.microsoft.com/office/drawing/2014/main" val="2238416420"/>
                    </a:ext>
                  </a:extLst>
                </a:gridCol>
              </a:tblGrid>
              <a:tr h="2000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9592385"/>
                  </a:ext>
                </a:extLst>
              </a:tr>
              <a:tr h="4151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copyn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mwydyn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8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mochyn coed</a:t>
                      </a:r>
                      <a:endParaRPr lang="en-GB" sz="1800" kern="100" dirty="0">
                        <a:solidFill>
                          <a:srgbClr val="00B0F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9478707"/>
                  </a:ext>
                </a:extLst>
              </a:tr>
              <a:tr h="2000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37403982"/>
                  </a:ext>
                </a:extLst>
              </a:tr>
              <a:tr h="4896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6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buwch goch gota</a:t>
                      </a:r>
                      <a:endParaRPr lang="en-GB" sz="16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gwenynen</a:t>
                      </a:r>
                      <a:endParaRPr lang="en-GB" sz="18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cy-GB" sz="1200" kern="100" dirty="0">
                          <a:solidFill>
                            <a:srgbClr val="00B0F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800" kern="100" dirty="0">
                          <a:solidFill>
                            <a:srgbClr val="FF0000"/>
                          </a:solidFill>
                          <a:effectLst/>
                          <a:latin typeface="Cavolini" panose="03000502040302020204" pitchFamily="66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chwilen</a:t>
                      </a:r>
                      <a:endParaRPr lang="en-GB" sz="18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3526142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90B47B73-E172-95F1-7DF8-6478A3E84A04}"/>
              </a:ext>
            </a:extLst>
          </p:cNvPr>
          <p:cNvSpPr txBox="1"/>
          <p:nvPr/>
        </p:nvSpPr>
        <p:spPr>
          <a:xfrm>
            <a:off x="4669971" y="366848"/>
            <a:ext cx="2852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GB" sz="2400" dirty="0">
                <a:latin typeface="Cavolini" panose="03000502040302020204" pitchFamily="66" charset="0"/>
                <a:cs typeface="Cavolini" panose="03000502040302020204" pitchFamily="66" charset="0"/>
              </a:rPr>
              <a:t> Newydd.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E49E8A-4ACA-B2C5-77CC-0C68676AFA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744970" y="1369522"/>
            <a:ext cx="2143125" cy="11653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4C476D-27B2-4233-53A7-FD54AF5FAC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5027870" y="1193200"/>
            <a:ext cx="2136258" cy="16036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63F5529-893E-0779-E73C-C06D0A4C83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/>
          <a:stretch/>
        </p:blipFill>
        <p:spPr>
          <a:xfrm>
            <a:off x="2788030" y="3492724"/>
            <a:ext cx="2143125" cy="17924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1D6D438-DC55-DDA2-C42D-BFB557E4BF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8649" b="8649"/>
          <a:stretch/>
        </p:blipFill>
        <p:spPr>
          <a:xfrm>
            <a:off x="5007312" y="3429000"/>
            <a:ext cx="2200845" cy="184474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AAA4626-E4A0-884F-DF71-70D0CDA489B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/>
          <a:stretch/>
        </p:blipFill>
        <p:spPr>
          <a:xfrm rot="5400000">
            <a:off x="7660744" y="3418476"/>
            <a:ext cx="1394013" cy="19145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176052-C768-5241-A2A8-3A2A551C1E5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89589" y="1037783"/>
            <a:ext cx="19431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830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EEF226-6DE2-45A1-934D-099145EF4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BE0CF3-D3F3-6406-7225-A671BFCC72C1}"/>
              </a:ext>
            </a:extLst>
          </p:cNvPr>
          <p:cNvSpPr txBox="1"/>
          <p:nvPr/>
        </p:nvSpPr>
        <p:spPr>
          <a:xfrm>
            <a:off x="106324" y="1344029"/>
            <a:ext cx="11865936" cy="5191293"/>
          </a:xfrm>
          <a:prstGeom prst="rect">
            <a:avLst/>
          </a:prstGeom>
          <a:noFill/>
          <a:ln w="3175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*Clap* ydy’r </a:t>
            </a:r>
            <a:r>
              <a:rPr lang="cy-GB" sz="32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mwya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*Clap* ydy’r </a:t>
            </a:r>
            <a:r>
              <a:rPr lang="cy-GB" sz="3200" b="1" noProof="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32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wya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*Clap* ydy’r </a:t>
            </a:r>
            <a:r>
              <a:rPr lang="cy-GB" sz="32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lleia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y-GB" sz="3200" b="1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cy-GB" sz="3200" b="1" noProof="0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copyn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 ydy’r </a:t>
            </a:r>
            <a:r>
              <a:rPr lang="cy-GB" sz="32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mwya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cy-GB" sz="3200" b="1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chwilen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 ydy’r </a:t>
            </a:r>
            <a:r>
              <a:rPr lang="cy-GB" sz="3200" b="1" noProof="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32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wya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cy-GB" sz="3200" b="1" noProof="0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mochyn coed 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ydy’r </a:t>
            </a:r>
            <a:r>
              <a:rPr lang="cy-GB" sz="32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lleia</a:t>
            </a:r>
            <a:r>
              <a:rPr lang="cy-GB" sz="3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3FFE19C-7476-89CA-3C7F-04F58AF30501}"/>
              </a:ext>
            </a:extLst>
          </p:cNvPr>
          <p:cNvSpPr/>
          <p:nvPr/>
        </p:nvSpPr>
        <p:spPr>
          <a:xfrm>
            <a:off x="3953539" y="299173"/>
            <a:ext cx="4284921" cy="92333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noProof="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Amser Drilio!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435677-E901-F8D6-61EC-1E7E025C0524}"/>
              </a:ext>
            </a:extLst>
          </p:cNvPr>
          <p:cNvSpPr txBox="1"/>
          <p:nvPr/>
        </p:nvSpPr>
        <p:spPr>
          <a:xfrm>
            <a:off x="106324" y="6502959"/>
            <a:ext cx="118659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Eglura pan weithiau rydyn ni’n defnyddio ‘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mwya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’ ac weithiau ‘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fwya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’.  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Mwya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 – Gwrywaidd.  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Fwya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 – Benywaidd.</a:t>
            </a:r>
          </a:p>
        </p:txBody>
      </p:sp>
    </p:spTree>
    <p:extLst>
      <p:ext uri="{BB962C8B-B14F-4D97-AF65-F5344CB8AC3E}">
        <p14:creationId xmlns:p14="http://schemas.microsoft.com/office/powerpoint/2010/main" val="36727826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557F5E-71C8-431C-6EFF-52B1935DA6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C11F0E-05B8-2D0F-2782-1BBAE3988EC2}"/>
              </a:ext>
            </a:extLst>
          </p:cNvPr>
          <p:cNvSpPr txBox="1"/>
          <p:nvPr/>
        </p:nvSpPr>
        <p:spPr>
          <a:xfrm>
            <a:off x="106324" y="1344029"/>
            <a:ext cx="11865936" cy="5191293"/>
          </a:xfrm>
          <a:prstGeom prst="rect">
            <a:avLst/>
          </a:prstGeom>
          <a:noFill/>
          <a:ln w="3175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*Clap*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hira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*Clap*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byrra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*Clap*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yrra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3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sz="32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mwydyn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hira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sz="32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mochyn</a:t>
            </a:r>
            <a:r>
              <a:rPr lang="en-GB" sz="32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coed</a:t>
            </a:r>
            <a:r>
              <a:rPr lang="en-GB" sz="32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byrra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GB" sz="3200" b="1" dirty="0" err="1">
                <a:solidFill>
                  <a:srgbClr val="FF000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</a:t>
            </a:r>
            <a:r>
              <a:rPr lang="en-GB" sz="32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rgbClr val="FF0000"/>
                </a:solidFill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och</a:t>
            </a:r>
            <a:r>
              <a:rPr lang="en-GB" sz="32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gota</a:t>
            </a:r>
            <a:r>
              <a:rPr lang="en-GB" sz="32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GB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yrra</a:t>
            </a:r>
            <a:r>
              <a:rPr lang="en-GB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28A6F26-233C-991A-F06B-EACB35F7F41B}"/>
              </a:ext>
            </a:extLst>
          </p:cNvPr>
          <p:cNvSpPr/>
          <p:nvPr/>
        </p:nvSpPr>
        <p:spPr>
          <a:xfrm>
            <a:off x="3953539" y="299173"/>
            <a:ext cx="4284921" cy="923330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Drilio</a:t>
            </a:r>
            <a:r>
              <a:rPr lang="en-GB" sz="24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898FE2-4AE6-1F8F-4BB6-D0AC2C7FED54}"/>
              </a:ext>
            </a:extLst>
          </p:cNvPr>
          <p:cNvSpPr txBox="1"/>
          <p:nvPr/>
        </p:nvSpPr>
        <p:spPr>
          <a:xfrm>
            <a:off x="106324" y="6502959"/>
            <a:ext cx="118659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Eglura pan weithiau rydyn ni’n defnyddio ‘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byrra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’ ac weithiau ‘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fyrra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’.  </a:t>
            </a:r>
            <a:r>
              <a:rPr lang="cy-GB" sz="1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Byrra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 – Gwrywaidd.  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Fyrra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 – Benywaidd.</a:t>
            </a:r>
          </a:p>
        </p:txBody>
      </p:sp>
    </p:spTree>
    <p:extLst>
      <p:ext uri="{BB962C8B-B14F-4D97-AF65-F5344CB8AC3E}">
        <p14:creationId xmlns:p14="http://schemas.microsoft.com/office/powerpoint/2010/main" val="65949256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94F7AC-34DD-5D2F-E6AC-FB8F65E3A4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F2AB4E-B0EB-1BD0-67D0-CF03251B7E7A}"/>
              </a:ext>
            </a:extLst>
          </p:cNvPr>
          <p:cNvSpPr txBox="1"/>
          <p:nvPr/>
        </p:nvSpPr>
        <p:spPr>
          <a:xfrm>
            <a:off x="74428" y="138223"/>
            <a:ext cx="11706446" cy="65589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600" b="1" dirty="0">
                <a:latin typeface="Cavolini" panose="03000502040302020204" pitchFamily="66" charset="0"/>
                <a:cs typeface="Cavolini" panose="03000502040302020204" pitchFamily="66" charset="0"/>
              </a:rPr>
              <a:t>Gêm drilio – Taflwch y ‘clic’.</a:t>
            </a:r>
            <a:endParaRPr lang="cy-GB" sz="1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Gofynna i’r plant i sefyll mewn cylch mawr.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Rydych chi’n mynd i chwarae gêm.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Ti i ddechrau. 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Bydd y geiriau newydd ar y bwrdd i’ch helpu. 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Clicia dy fawd a bys a dyweda *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unrhyw drychfil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* ydy’r *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mwya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fwya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l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leia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/hira/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byrra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cy-GB" sz="1400" b="1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fyrra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*.  Cofia ddweud y trychfil cywir gyda’r eithaf cywir E.E ‘Y wenynen ydy’r </a:t>
            </a:r>
            <a:r>
              <a:rPr lang="cy-GB" sz="14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fwya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’, ‘Y fuwch goch gota ydy’r </a:t>
            </a:r>
            <a:r>
              <a:rPr lang="cy-GB" sz="14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fyrra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’, ‘Y copyn ydy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’r </a:t>
            </a:r>
            <a:r>
              <a:rPr lang="cy-GB" sz="1400" dirty="0" err="1">
                <a:latin typeface="Cavolini" panose="03000502040302020204" pitchFamily="66" charset="0"/>
                <a:cs typeface="Cavolini" panose="03000502040302020204" pitchFamily="66" charset="0"/>
              </a:rPr>
              <a:t>mwya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’ ayyb.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Wedyn, tafla’r clic i’r person nesa.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Y person nesa i ddal y clic a dewis y frawddeg nesa.</a:t>
            </a:r>
            <a:endParaRPr lang="cy-GB" sz="1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Bydd y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 clic yn mynd o gwmpas y cylch.  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Unrhyw broblem, cywira.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Gwranda ar yr ynganiad a dealltwriaeth.</a:t>
            </a:r>
          </a:p>
          <a:p>
            <a:pPr>
              <a:lnSpc>
                <a:spcPct val="200000"/>
              </a:lnSpc>
            </a:pP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Pan mae pawb yn </a:t>
            </a: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dangos hyder, symuda ymlaen i’r gweithgaredd nesa.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Y p</a:t>
            </a:r>
            <a:r>
              <a:rPr lang="cy-GB" sz="14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lant</a:t>
            </a:r>
            <a:r>
              <a:rPr lang="cy-GB" sz="1400" noProof="0" dirty="0">
                <a:latin typeface="Cavolini" panose="03000502040302020204" pitchFamily="66" charset="0"/>
                <a:cs typeface="Cavolini" panose="03000502040302020204" pitchFamily="66" charset="0"/>
              </a:rPr>
              <a:t> i ddarllen y darn mewn parau a thrafod.</a:t>
            </a:r>
          </a:p>
          <a:p>
            <a:pPr>
              <a:lnSpc>
                <a:spcPct val="200000"/>
              </a:lnSpc>
            </a:pPr>
            <a:r>
              <a:rPr lang="cy-GB" sz="1400" dirty="0">
                <a:latin typeface="Cavolini" panose="03000502040302020204" pitchFamily="66" charset="0"/>
                <a:cs typeface="Cavolini" panose="03000502040302020204" pitchFamily="66" charset="0"/>
              </a:rPr>
              <a:t>Y plant i lenwi'r bylchau.</a:t>
            </a:r>
            <a:endParaRPr lang="cy-GB" sz="14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6087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4B9AE3-EF54-6A84-A9E8-DDC1608DEF17}"/>
              </a:ext>
            </a:extLst>
          </p:cNvPr>
          <p:cNvSpPr txBox="1"/>
          <p:nvPr/>
        </p:nvSpPr>
        <p:spPr>
          <a:xfrm>
            <a:off x="0" y="0"/>
            <a:ext cx="12192000" cy="67044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y-GB" sz="16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Trychfilod:</a:t>
            </a:r>
          </a:p>
          <a:p>
            <a:pPr>
              <a:lnSpc>
                <a:spcPct val="150000"/>
              </a:lnSpc>
            </a:pP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Mae trychfilod yn ddiddorol gyda llawer o wahaniaethau!  Heddiw, byddwn ni’n edrych ar y: </a:t>
            </a:r>
            <a:r>
              <a:rPr lang="cy-GB" sz="1600" noProof="0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copyn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cy-GB" sz="1600" noProof="0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mwydyn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cy-GB" sz="1600" noProof="0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mochyn coed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cy-GB" sz="1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chwilen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cy-GB" sz="1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1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 goch gota 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a </a:t>
            </a:r>
            <a:r>
              <a:rPr lang="cy-GB" sz="1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cy-GB" sz="1600" noProof="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wenynen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.  </a:t>
            </a:r>
          </a:p>
          <a:p>
            <a:pPr>
              <a:lnSpc>
                <a:spcPct val="150000"/>
              </a:lnSpc>
            </a:pPr>
            <a:endParaRPr lang="cy-GB" sz="1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Y chwilen ydy’r </a:t>
            </a:r>
            <a:r>
              <a:rPr lang="cy-GB" sz="16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16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wya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.  Mae rhai chwilod yn enfawr ac yn byw dim </a:t>
            </a:r>
            <a:r>
              <a:rPr lang="cy-GB" sz="16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on</a:t>
            </a:r>
            <a:r>
              <a:rPr lang="cy-GB" sz="1600" dirty="0">
                <a:latin typeface="Cavolini" panose="03000502040302020204" pitchFamily="66" charset="0"/>
                <a:cs typeface="Cavolini" panose="03000502040302020204" pitchFamily="66" charset="0"/>
              </a:rPr>
              <a:t>d un flwyddyn.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  Ar y llaw arall, </a:t>
            </a:r>
            <a:r>
              <a:rPr lang="cy-GB" sz="1600" dirty="0">
                <a:latin typeface="Cavolini" panose="03000502040302020204" pitchFamily="66" charset="0"/>
                <a:cs typeface="Cavolini" panose="03000502040302020204" pitchFamily="66" charset="0"/>
              </a:rPr>
              <a:t>y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1600" dirty="0"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uwch goch gota ydy’r trychfil </a:t>
            </a:r>
            <a:r>
              <a:rPr lang="cy-GB" sz="16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lleia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.  Maen nhw’n bwyta pryf glas bach.</a:t>
            </a:r>
          </a:p>
          <a:p>
            <a:pPr>
              <a:lnSpc>
                <a:spcPct val="150000"/>
              </a:lnSpc>
            </a:pPr>
            <a:endParaRPr lang="cy-GB" sz="1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Y mwydyn ydy’r hira.  Mae pum calon gyda’r mwydod ac mae un fath ohonyn nhw yn tyfu i 22M.  Y fuwch goch gota ydy’r </a:t>
            </a:r>
            <a:r>
              <a:rPr lang="cy-GB" sz="1600" noProof="0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cy-GB" sz="16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yrra</a:t>
            </a:r>
            <a:r>
              <a:rPr lang="cy-GB" sz="1600" dirty="0">
                <a:latin typeface="Cavolini" panose="03000502040302020204" pitchFamily="66" charset="0"/>
                <a:cs typeface="Cavolini" panose="03000502040302020204" pitchFamily="66" charset="0"/>
              </a:rPr>
              <a:t> unwaith eto, ond, maen nhw’n lliwgar iawn.</a:t>
            </a:r>
          </a:p>
          <a:p>
            <a:pPr>
              <a:lnSpc>
                <a:spcPct val="150000"/>
              </a:lnSpc>
            </a:pPr>
            <a:endParaRPr lang="cy-GB" sz="1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dirty="0">
                <a:latin typeface="Cavolini" panose="03000502040302020204" pitchFamily="66" charset="0"/>
                <a:cs typeface="Cavolini" panose="03000502040302020204" pitchFamily="66" charset="0"/>
              </a:rPr>
              <a:t>Y copyn ydy’r </a:t>
            </a:r>
            <a:r>
              <a:rPr lang="cy-GB" sz="1600" dirty="0" err="1">
                <a:latin typeface="Cavolini" panose="03000502040302020204" pitchFamily="66" charset="0"/>
                <a:cs typeface="Cavolini" panose="03000502040302020204" pitchFamily="66" charset="0"/>
              </a:rPr>
              <a:t>mwya</a:t>
            </a:r>
            <a:r>
              <a:rPr lang="cy-GB" sz="1600" dirty="0">
                <a:latin typeface="Cavolini" panose="03000502040302020204" pitchFamily="66" charset="0"/>
                <a:cs typeface="Cavolini" panose="03000502040302020204" pitchFamily="66" charset="0"/>
              </a:rPr>
              <a:t>.  Mae un fath yn y Deyrnas Unedig yn gallu tyfu i 14CM.  Mae rhai copyn gwrywaidd yn byw dim ond un flwyddyn.  Ar y llaw arall, y wenynen ydy’r </a:t>
            </a:r>
            <a:r>
              <a:rPr lang="cy-GB" sz="1600" dirty="0" err="1">
                <a:latin typeface="Cavolini" panose="03000502040302020204" pitchFamily="66" charset="0"/>
                <a:cs typeface="Cavolini" panose="03000502040302020204" pitchFamily="66" charset="0"/>
              </a:rPr>
              <a:t>lleia</a:t>
            </a:r>
            <a:r>
              <a:rPr lang="cy-GB" sz="1600" dirty="0">
                <a:latin typeface="Cavolini" panose="03000502040302020204" pitchFamily="66" charset="0"/>
                <a:cs typeface="Cavolini" panose="03000502040302020204" pitchFamily="66" charset="0"/>
              </a:rPr>
              <a:t>.  Mae pum llygaid gyda gwenyn ac maen nhw’n gallu glanio ar blanhigyn bach. 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y-GB" sz="1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Y chwilen ydy’r hira.  Mae un fath yn tyfu i 75MM ac mae dau set o esgyll gyda nhw.  Y mochyn coed ydy’r </a:t>
            </a:r>
            <a:r>
              <a:rPr lang="cy-GB" sz="16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byrra</a:t>
            </a: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.  Maen nhw’n cuddio o dan coed ac yn bwyta planhigion.</a:t>
            </a:r>
          </a:p>
          <a:p>
            <a:pPr>
              <a:lnSpc>
                <a:spcPct val="150000"/>
              </a:lnSpc>
            </a:pPr>
            <a:endParaRPr lang="cy-GB" sz="16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1600" noProof="0" dirty="0">
                <a:latin typeface="Cavolini" panose="03000502040302020204" pitchFamily="66" charset="0"/>
                <a:cs typeface="Cavolini" panose="03000502040302020204" pitchFamily="66" charset="0"/>
              </a:rPr>
              <a:t>Yn fy marn i, y wenynen ydy’r orau, achos maen nhw’n wych i’r amgylchedd!</a:t>
            </a:r>
          </a:p>
        </p:txBody>
      </p:sp>
    </p:spTree>
    <p:extLst>
      <p:ext uri="{BB962C8B-B14F-4D97-AF65-F5344CB8AC3E}">
        <p14:creationId xmlns:p14="http://schemas.microsoft.com/office/powerpoint/2010/main" val="351914441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paper with black text">
            <a:extLst>
              <a:ext uri="{FF2B5EF4-FFF2-40B4-BE49-F238E27FC236}">
                <a16:creationId xmlns:a16="http://schemas.microsoft.com/office/drawing/2014/main" id="{F593450B-8A4B-DFE7-7023-CDADDAF506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3340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4BCDFE-EF92-9478-BE07-A6A1BEC22B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73BB84-21BC-C9CA-C8A2-CA42F62FD3B6}"/>
              </a:ext>
            </a:extLst>
          </p:cNvPr>
          <p:cNvSpPr txBox="1"/>
          <p:nvPr/>
        </p:nvSpPr>
        <p:spPr>
          <a:xfrm>
            <a:off x="74428" y="22266"/>
            <a:ext cx="11706446" cy="64441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Tasg Lafar:  </a:t>
            </a:r>
          </a:p>
          <a:p>
            <a:pPr algn="ctr">
              <a:lnSpc>
                <a:spcPct val="200000"/>
              </a:lnSpc>
            </a:pP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Creu</a:t>
            </a: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14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fideo bach gan edrych p</a:t>
            </a:r>
            <a:r>
              <a:rPr lang="cy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a fath o drychfilod sy yn ein ardal ni a chymharu nhw.</a:t>
            </a:r>
            <a:endParaRPr lang="cy-GB" sz="1400" b="1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200" b="1" dirty="0">
                <a:latin typeface="Cavolini" panose="03000502040302020204" pitchFamily="66" charset="0"/>
                <a:cs typeface="Cavolini" panose="03000502040302020204" pitchFamily="66" charset="0"/>
              </a:rPr>
              <a:t>Cyfarwyddiadau TA:</a:t>
            </a:r>
          </a:p>
          <a:p>
            <a:pPr>
              <a:lnSpc>
                <a:spcPct val="200000"/>
              </a:lnSpc>
            </a:pPr>
            <a:r>
              <a:rPr lang="cy-GB" sz="1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1) </a:t>
            </a:r>
            <a:r>
              <a:rPr lang="cy-GB" sz="1200" b="1" u="sng" noProof="0" dirty="0">
                <a:latin typeface="Cavolini" panose="03000502040302020204" pitchFamily="66" charset="0"/>
                <a:cs typeface="Cavolini" panose="03000502040302020204" pitchFamily="66" charset="0"/>
              </a:rPr>
              <a:t>Beth sy angen</a:t>
            </a:r>
            <a:r>
              <a:rPr lang="cy-GB" sz="1200" b="1" noProof="0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Y p</a:t>
            </a:r>
            <a:r>
              <a:rPr lang="cy-GB" sz="1200" noProof="0" dirty="0" err="1">
                <a:latin typeface="Cavolini" panose="03000502040302020204" pitchFamily="66" charset="0"/>
                <a:cs typeface="Cavolini" panose="03000502040302020204" pitchFamily="66" charset="0"/>
              </a:rPr>
              <a:t>lant</a:t>
            </a:r>
            <a:r>
              <a:rPr lang="cy-GB" sz="1200" noProof="0" dirty="0">
                <a:latin typeface="Cavolini" panose="03000502040302020204" pitchFamily="66" charset="0"/>
                <a:cs typeface="Cavolini" panose="03000502040302020204" pitchFamily="66" charset="0"/>
              </a:rPr>
              <a:t> i weithio mewn parau,</a:t>
            </a:r>
          </a:p>
          <a:p>
            <a:pPr>
              <a:lnSpc>
                <a:spcPct val="200000"/>
              </a:lnSpc>
            </a:pPr>
            <a:r>
              <a:rPr lang="cy-GB" sz="1200" noProof="0" dirty="0">
                <a:latin typeface="Cavolini" panose="03000502040302020204" pitchFamily="66" charset="0"/>
                <a:cs typeface="Cavolini" panose="03000502040302020204" pitchFamily="66" charset="0"/>
              </a:rPr>
              <a:t>i-pad,</a:t>
            </a:r>
          </a:p>
          <a:p>
            <a:pPr>
              <a:lnSpc>
                <a:spcPct val="200000"/>
              </a:lnSpc>
            </a:pPr>
            <a:r>
              <a:rPr lang="cy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Matiaith</a:t>
            </a: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cy-GB" sz="1200" noProof="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cy-GB" sz="1200" b="1" dirty="0">
                <a:latin typeface="Cavolini" panose="03000502040302020204" pitchFamily="66" charset="0"/>
                <a:cs typeface="Cavolini" panose="03000502040302020204" pitchFamily="66" charset="0"/>
              </a:rPr>
              <a:t>2) Cyfarwyddiadau: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Cer allan gyda grwpiau bach o blant.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Gofynna i’r plant i greu fideo bach yn ardd Bro Banw.  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Ydyn nhw’n gallu ffeindio’r chwe thrychfil dysgon ni?  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Mae rhaid iddyn nhw ddefnyddio’r patrymau Cymraeg newydd i gymharu’r trychfilod mewn ffordd addysgiadol a difyr.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Dylen nhw fod wedi dysgu’r geiriau a phatrymau yn dda, felly bydd y plant yn gallu mwynhau archwilio ein gardd a hefyd creu fideo i ymarfer y patrymau.  Hoffwn i weld Cymraeg cywir pan gymharu’r </a:t>
            </a:r>
            <a:r>
              <a:rPr lang="cy-GB" sz="1200">
                <a:latin typeface="Cavolini" panose="03000502040302020204" pitchFamily="66" charset="0"/>
                <a:cs typeface="Cavolini" panose="03000502040302020204" pitchFamily="66" charset="0"/>
              </a:rPr>
              <a:t>trychfilod gwrywaidd</a:t>
            </a: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/benywaidd, a hefyd, dylwn i glywed ynganiad cywir.  </a:t>
            </a:r>
          </a:p>
          <a:p>
            <a:pPr>
              <a:lnSpc>
                <a:spcPct val="200000"/>
              </a:lnSpc>
            </a:pPr>
            <a:r>
              <a:rPr lang="cy-GB" sz="1200" b="1" dirty="0">
                <a:latin typeface="Comic Sans MS" panose="030F0702030302020204" pitchFamily="66" charset="0"/>
                <a:cs typeface="Cavolini" panose="03000502040302020204" pitchFamily="66" charset="0"/>
              </a:rPr>
              <a:t>Y plant i recordio pedwar fideo bach i wneud/ddangos cynnydd, ac wedyn, dewis y recordiad gorau i rannu.  Bydd rhaid iddyn nhw ddileu’r fideos eraill</a:t>
            </a:r>
            <a:r>
              <a:rPr lang="cy-GB" sz="12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Byddwn ni’n rhannu’r fideos gyda’n gilydd, a hefyd dweud pam dewison </a:t>
            </a:r>
            <a:r>
              <a:rPr lang="cy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ni’r</a:t>
            </a: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 fideo hwn.    </a:t>
            </a:r>
          </a:p>
        </p:txBody>
      </p:sp>
    </p:spTree>
    <p:extLst>
      <p:ext uri="{BB962C8B-B14F-4D97-AF65-F5344CB8AC3E}">
        <p14:creationId xmlns:p14="http://schemas.microsoft.com/office/powerpoint/2010/main" val="16657565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3DAA73-A397-2C45-A29E-A3BD43FAC0BC}"/>
              </a:ext>
            </a:extLst>
          </p:cNvPr>
          <p:cNvSpPr txBox="1"/>
          <p:nvPr/>
        </p:nvSpPr>
        <p:spPr>
          <a:xfrm>
            <a:off x="219986" y="123405"/>
            <a:ext cx="1175202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References:</a:t>
            </a:r>
          </a:p>
          <a:p>
            <a:pPr algn="ctr"/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1, 2, 3 </a:t>
            </a:r>
            <a:r>
              <a:rPr lang="en-GB" dirty="0" err="1">
                <a:latin typeface="Comic Sans MS" panose="030F0702030302020204" pitchFamily="66" charset="0"/>
              </a:rPr>
              <a:t>Cwricwlwm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Gymru</a:t>
            </a:r>
            <a:r>
              <a:rPr lang="en-GB" dirty="0">
                <a:latin typeface="Comic Sans MS" panose="030F0702030302020204" pitchFamily="66" charset="0"/>
              </a:rPr>
              <a:t> – </a:t>
            </a:r>
            <a:r>
              <a:rPr lang="en-GB" dirty="0" err="1">
                <a:latin typeface="Comic Sans MS" panose="030F0702030302020204" pitchFamily="66" charset="0"/>
              </a:rPr>
              <a:t>Llywodraeth</a:t>
            </a:r>
            <a:r>
              <a:rPr lang="en-GB" dirty="0">
                <a:latin typeface="Comic Sans MS" panose="030F0702030302020204" pitchFamily="66" charset="0"/>
              </a:rPr>
              <a:t> Cymru – </a:t>
            </a:r>
            <a:r>
              <a:rPr lang="en-GB" dirty="0" err="1">
                <a:latin typeface="Comic Sans MS" panose="030F0702030302020204" pitchFamily="66" charset="0"/>
              </a:rPr>
              <a:t>Addysg</a:t>
            </a:r>
            <a:r>
              <a:rPr lang="en-GB" dirty="0">
                <a:latin typeface="Comic Sans MS" panose="030F0702030302020204" pitchFamily="66" charset="0"/>
              </a:rPr>
              <a:t> Cymru.</a:t>
            </a:r>
          </a:p>
        </p:txBody>
      </p:sp>
    </p:spTree>
    <p:extLst>
      <p:ext uri="{BB962C8B-B14F-4D97-AF65-F5344CB8AC3E}">
        <p14:creationId xmlns:p14="http://schemas.microsoft.com/office/powerpoint/2010/main" val="41290704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2363</TotalTime>
  <Words>4645</Words>
  <Application>Microsoft Office PowerPoint</Application>
  <PresentationFormat>Widescreen</PresentationFormat>
  <Paragraphs>441</Paragraphs>
  <Slides>41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Aptos</vt:lpstr>
      <vt:lpstr>Aptos Display</vt:lpstr>
      <vt:lpstr>Arial</vt:lpstr>
      <vt:lpstr>Cavolini</vt:lpstr>
      <vt:lpstr>Comic Sans MS</vt:lpstr>
      <vt:lpstr>Google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 Allen (Ysgol Bro Banw)</dc:creator>
  <cp:lastModifiedBy>C Allen (Ysgol Bro Banw)</cp:lastModifiedBy>
  <cp:revision>1</cp:revision>
  <dcterms:created xsi:type="dcterms:W3CDTF">2025-01-29T11:04:03Z</dcterms:created>
  <dcterms:modified xsi:type="dcterms:W3CDTF">2025-03-07T17:23:29Z</dcterms:modified>
</cp:coreProperties>
</file>