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60" r:id="rId4"/>
    <p:sldId id="257" r:id="rId5"/>
    <p:sldId id="258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880BA3-E059-4163-A97F-B81833811766}" v="7" dt="2026-10-18T00:29:00.5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biwa Babunga Muka (2008415)" userId="ea769766-e86e-4a15-9dce-cef945ab4bfa" providerId="ADAL" clId="{DC2E36A8-7634-411A-B49C-B32251E27C4F}"/>
    <pc:docChg chg="undo custSel addSld delSld modSld sldOrd">
      <pc:chgData name="Wabiwa Babunga Muka (2008415)" userId="ea769766-e86e-4a15-9dce-cef945ab4bfa" providerId="ADAL" clId="{DC2E36A8-7634-411A-B49C-B32251E27C4F}" dt="2026-10-18T20:32:08.874" v="2478" actId="26606"/>
      <pc:docMkLst>
        <pc:docMk/>
      </pc:docMkLst>
      <pc:sldChg chg="modSp mod ord">
        <pc:chgData name="Wabiwa Babunga Muka (2008415)" userId="ea769766-e86e-4a15-9dce-cef945ab4bfa" providerId="ADAL" clId="{DC2E36A8-7634-411A-B49C-B32251E27C4F}" dt="2026-10-18T00:00:52.331" v="2104" actId="20577"/>
        <pc:sldMkLst>
          <pc:docMk/>
          <pc:sldMk cId="1545258971" sldId="256"/>
        </pc:sldMkLst>
        <pc:spChg chg="mod">
          <ac:chgData name="Wabiwa Babunga Muka (2008415)" userId="ea769766-e86e-4a15-9dce-cef945ab4bfa" providerId="ADAL" clId="{DC2E36A8-7634-411A-B49C-B32251E27C4F}" dt="2026-10-18T00:00:52.331" v="2104" actId="20577"/>
          <ac:spMkLst>
            <pc:docMk/>
            <pc:sldMk cId="1545258971" sldId="256"/>
            <ac:spMk id="2" creationId="{65F63E25-0204-B74F-1C9F-A9D8B58A9B26}"/>
          </ac:spMkLst>
        </pc:spChg>
        <pc:spChg chg="mod">
          <ac:chgData name="Wabiwa Babunga Muka (2008415)" userId="ea769766-e86e-4a15-9dce-cef945ab4bfa" providerId="ADAL" clId="{DC2E36A8-7634-411A-B49C-B32251E27C4F}" dt="2026-10-17T21:11:21.842" v="462" actId="27636"/>
          <ac:spMkLst>
            <pc:docMk/>
            <pc:sldMk cId="1545258971" sldId="256"/>
            <ac:spMk id="3" creationId="{C5A2ED1B-A42F-E97A-9C56-6DCE3165C90E}"/>
          </ac:spMkLst>
        </pc:spChg>
      </pc:sldChg>
      <pc:sldChg chg="addSp delSp modSp mod setBg">
        <pc:chgData name="Wabiwa Babunga Muka (2008415)" userId="ea769766-e86e-4a15-9dce-cef945ab4bfa" providerId="ADAL" clId="{DC2E36A8-7634-411A-B49C-B32251E27C4F}" dt="2026-10-18T20:26:34.098" v="2468" actId="26606"/>
        <pc:sldMkLst>
          <pc:docMk/>
          <pc:sldMk cId="1511318818" sldId="257"/>
        </pc:sldMkLst>
        <pc:spChg chg="mod">
          <ac:chgData name="Wabiwa Babunga Muka (2008415)" userId="ea769766-e86e-4a15-9dce-cef945ab4bfa" providerId="ADAL" clId="{DC2E36A8-7634-411A-B49C-B32251E27C4F}" dt="2026-10-18T20:26:34.098" v="2468" actId="26606"/>
          <ac:spMkLst>
            <pc:docMk/>
            <pc:sldMk cId="1511318818" sldId="257"/>
            <ac:spMk id="2" creationId="{C3FB0A39-6E65-4C0F-3E57-C8837A3EB5BF}"/>
          </ac:spMkLst>
        </pc:spChg>
        <pc:spChg chg="del mod">
          <ac:chgData name="Wabiwa Babunga Muka (2008415)" userId="ea769766-e86e-4a15-9dce-cef945ab4bfa" providerId="ADAL" clId="{DC2E36A8-7634-411A-B49C-B32251E27C4F}" dt="2026-10-18T20:26:34.098" v="2468" actId="26606"/>
          <ac:spMkLst>
            <pc:docMk/>
            <pc:sldMk cId="1511318818" sldId="257"/>
            <ac:spMk id="3" creationId="{2205D51E-24EF-F948-9AC1-71557ECCE335}"/>
          </ac:spMkLst>
        </pc:spChg>
        <pc:spChg chg="add del mod">
          <ac:chgData name="Wabiwa Babunga Muka (2008415)" userId="ea769766-e86e-4a15-9dce-cef945ab4bfa" providerId="ADAL" clId="{DC2E36A8-7634-411A-B49C-B32251E27C4F}" dt="2026-10-17T21:29:20.417" v="752"/>
          <ac:spMkLst>
            <pc:docMk/>
            <pc:sldMk cId="1511318818" sldId="257"/>
            <ac:spMk id="4" creationId="{A304039C-3F4A-B086-A3E8-9F469C67695A}"/>
          </ac:spMkLst>
        </pc:spChg>
        <pc:spChg chg="add">
          <ac:chgData name="Wabiwa Babunga Muka (2008415)" userId="ea769766-e86e-4a15-9dce-cef945ab4bfa" providerId="ADAL" clId="{DC2E36A8-7634-411A-B49C-B32251E27C4F}" dt="2026-10-18T20:26:34.098" v="2468" actId="26606"/>
          <ac:spMkLst>
            <pc:docMk/>
            <pc:sldMk cId="1511318818" sldId="257"/>
            <ac:spMk id="10" creationId="{B50AB553-2A96-4A92-96F2-93548E096954}"/>
          </ac:spMkLst>
        </pc:spChg>
        <pc:graphicFrameChg chg="add">
          <ac:chgData name="Wabiwa Babunga Muka (2008415)" userId="ea769766-e86e-4a15-9dce-cef945ab4bfa" providerId="ADAL" clId="{DC2E36A8-7634-411A-B49C-B32251E27C4F}" dt="2026-10-18T20:26:34.098" v="2468" actId="26606"/>
          <ac:graphicFrameMkLst>
            <pc:docMk/>
            <pc:sldMk cId="1511318818" sldId="257"/>
            <ac:graphicFrameMk id="5" creationId="{274E6828-BB59-6CBB-F67D-10AC5FB13AFE}"/>
          </ac:graphicFrameMkLst>
        </pc:graphicFrameChg>
        <pc:picChg chg="add">
          <ac:chgData name="Wabiwa Babunga Muka (2008415)" userId="ea769766-e86e-4a15-9dce-cef945ab4bfa" providerId="ADAL" clId="{DC2E36A8-7634-411A-B49C-B32251E27C4F}" dt="2026-10-18T20:26:34.098" v="2468" actId="26606"/>
          <ac:picMkLst>
            <pc:docMk/>
            <pc:sldMk cId="1511318818" sldId="257"/>
            <ac:picMk id="6" creationId="{0D38B42E-97A0-5991-54B3-4F5523B1CC50}"/>
          </ac:picMkLst>
        </pc:picChg>
      </pc:sldChg>
      <pc:sldChg chg="addSp delSp modSp new mod setBg">
        <pc:chgData name="Wabiwa Babunga Muka (2008415)" userId="ea769766-e86e-4a15-9dce-cef945ab4bfa" providerId="ADAL" clId="{DC2E36A8-7634-411A-B49C-B32251E27C4F}" dt="2026-10-18T20:31:08.433" v="2477" actId="26606"/>
        <pc:sldMkLst>
          <pc:docMk/>
          <pc:sldMk cId="3122003681" sldId="258"/>
        </pc:sldMkLst>
        <pc:spChg chg="mod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2" creationId="{B36BD92A-02D0-397C-9C0E-8116716C1624}"/>
          </ac:spMkLst>
        </pc:spChg>
        <pc:spChg chg="add del mod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3" creationId="{3A4F8A66-5E10-EEEF-C975-04F77F7B7A2F}"/>
          </ac:spMkLst>
        </pc:spChg>
        <pc:spChg chg="add del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8" creationId="{B34F5AD2-EDBD-4BBD-A55C-EAFFD0C7097A}"/>
          </ac:spMkLst>
        </pc:spChg>
        <pc:spChg chg="add del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10" creationId="{C3896A03-3945-419A-B66B-4EE266EDD152}"/>
          </ac:spMkLst>
        </pc:spChg>
        <pc:spChg chg="add del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12" creationId="{B8EAE243-3A9F-4A46-B0D9-04C723A8A1BD}"/>
          </ac:spMkLst>
        </pc:spChg>
        <pc:spChg chg="add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18" creationId="{BACC6370-2D7E-4714-9D71-7542949D7D5D}"/>
          </ac:spMkLst>
        </pc:spChg>
        <pc:spChg chg="add del">
          <ac:chgData name="Wabiwa Babunga Muka (2008415)" userId="ea769766-e86e-4a15-9dce-cef945ab4bfa" providerId="ADAL" clId="{DC2E36A8-7634-411A-B49C-B32251E27C4F}" dt="2026-10-18T20:31:08.355" v="2476" actId="26606"/>
          <ac:spMkLst>
            <pc:docMk/>
            <pc:sldMk cId="3122003681" sldId="258"/>
            <ac:spMk id="19" creationId="{B50AB553-2A96-4A92-96F2-93548E096954}"/>
          </ac:spMkLst>
        </pc:spChg>
        <pc:spChg chg="add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20" creationId="{256B2C21-A230-48C0-8DF1-C46611373C44}"/>
          </ac:spMkLst>
        </pc:spChg>
        <pc:spChg chg="add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22" creationId="{3847E18C-932D-4C95-AABA-FEC7C9499AD7}"/>
          </ac:spMkLst>
        </pc:spChg>
        <pc:spChg chg="add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24" creationId="{3150CB11-0C61-439E-910F-5787759E72A0}"/>
          </ac:spMkLst>
        </pc:spChg>
        <pc:spChg chg="add">
          <ac:chgData name="Wabiwa Babunga Muka (2008415)" userId="ea769766-e86e-4a15-9dce-cef945ab4bfa" providerId="ADAL" clId="{DC2E36A8-7634-411A-B49C-B32251E27C4F}" dt="2026-10-18T20:31:08.433" v="2477" actId="26606"/>
          <ac:spMkLst>
            <pc:docMk/>
            <pc:sldMk cId="3122003681" sldId="258"/>
            <ac:spMk id="26" creationId="{43F8A58B-5155-44CE-A5FF-7647B47D0A7A}"/>
          </ac:spMkLst>
        </pc:spChg>
        <pc:graphicFrameChg chg="add del">
          <ac:chgData name="Wabiwa Babunga Muka (2008415)" userId="ea769766-e86e-4a15-9dce-cef945ab4bfa" providerId="ADAL" clId="{DC2E36A8-7634-411A-B49C-B32251E27C4F}" dt="2026-10-18T20:31:08.355" v="2476" actId="26606"/>
          <ac:graphicFrameMkLst>
            <pc:docMk/>
            <pc:sldMk cId="3122003681" sldId="258"/>
            <ac:graphicFrameMk id="14" creationId="{49A2655D-CE86-7628-F93E-D2A01362A24D}"/>
          </ac:graphicFrameMkLst>
        </pc:graphicFrameChg>
        <pc:picChg chg="add del">
          <ac:chgData name="Wabiwa Babunga Muka (2008415)" userId="ea769766-e86e-4a15-9dce-cef945ab4bfa" providerId="ADAL" clId="{DC2E36A8-7634-411A-B49C-B32251E27C4F}" dt="2026-10-18T20:31:08.355" v="2476" actId="26606"/>
          <ac:picMkLst>
            <pc:docMk/>
            <pc:sldMk cId="3122003681" sldId="258"/>
            <ac:picMk id="15" creationId="{1C93F5E3-AFF4-5277-A727-421AB6CE369B}"/>
          </ac:picMkLst>
        </pc:picChg>
      </pc:sldChg>
      <pc:sldChg chg="modSp del mod">
        <pc:chgData name="Wabiwa Babunga Muka (2008415)" userId="ea769766-e86e-4a15-9dce-cef945ab4bfa" providerId="ADAL" clId="{DC2E36A8-7634-411A-B49C-B32251E27C4F}" dt="2026-10-17T21:30:16.398" v="768" actId="2696"/>
        <pc:sldMkLst>
          <pc:docMk/>
          <pc:sldMk cId="135926613" sldId="259"/>
        </pc:sldMkLst>
        <pc:spChg chg="mod">
          <ac:chgData name="Wabiwa Babunga Muka (2008415)" userId="ea769766-e86e-4a15-9dce-cef945ab4bfa" providerId="ADAL" clId="{DC2E36A8-7634-411A-B49C-B32251E27C4F}" dt="2026-10-17T19:12:16.688" v="142"/>
          <ac:spMkLst>
            <pc:docMk/>
            <pc:sldMk cId="135926613" sldId="259"/>
            <ac:spMk id="2" creationId="{8C0CBF5A-E654-9DBB-9E9F-94A629C62C75}"/>
          </ac:spMkLst>
        </pc:spChg>
        <pc:spChg chg="mod">
          <ac:chgData name="Wabiwa Babunga Muka (2008415)" userId="ea769766-e86e-4a15-9dce-cef945ab4bfa" providerId="ADAL" clId="{DC2E36A8-7634-411A-B49C-B32251E27C4F}" dt="2026-10-17T21:09:33.109" v="419" actId="5793"/>
          <ac:spMkLst>
            <pc:docMk/>
            <pc:sldMk cId="135926613" sldId="259"/>
            <ac:spMk id="3" creationId="{4BCB6360-EED7-81F5-568E-9B80A715175B}"/>
          </ac:spMkLst>
        </pc:spChg>
      </pc:sldChg>
      <pc:sldChg chg="addSp delSp modSp new del mod">
        <pc:chgData name="Wabiwa Babunga Muka (2008415)" userId="ea769766-e86e-4a15-9dce-cef945ab4bfa" providerId="ADAL" clId="{DC2E36A8-7634-411A-B49C-B32251E27C4F}" dt="2026-10-17T22:13:29.726" v="1704" actId="2696"/>
        <pc:sldMkLst>
          <pc:docMk/>
          <pc:sldMk cId="2180883250" sldId="259"/>
        </pc:sldMkLst>
        <pc:spChg chg="add del mod">
          <ac:chgData name="Wabiwa Babunga Muka (2008415)" userId="ea769766-e86e-4a15-9dce-cef945ab4bfa" providerId="ADAL" clId="{DC2E36A8-7634-411A-B49C-B32251E27C4F}" dt="2026-10-17T21:32:27.790" v="773"/>
          <ac:spMkLst>
            <pc:docMk/>
            <pc:sldMk cId="2180883250" sldId="259"/>
            <ac:spMk id="2" creationId="{EEFE4FDE-0B2B-8C9F-142E-19307BBA0E1E}"/>
          </ac:spMkLst>
        </pc:spChg>
        <pc:spChg chg="add mod">
          <ac:chgData name="Wabiwa Babunga Muka (2008415)" userId="ea769766-e86e-4a15-9dce-cef945ab4bfa" providerId="ADAL" clId="{DC2E36A8-7634-411A-B49C-B32251E27C4F}" dt="2026-10-17T21:49:46.027" v="1239" actId="1076"/>
          <ac:spMkLst>
            <pc:docMk/>
            <pc:sldMk cId="2180883250" sldId="259"/>
            <ac:spMk id="4" creationId="{380882C8-521B-D8C6-628F-77BA8AAD3888}"/>
          </ac:spMkLst>
        </pc:spChg>
      </pc:sldChg>
      <pc:sldChg chg="new del">
        <pc:chgData name="Wabiwa Babunga Muka (2008415)" userId="ea769766-e86e-4a15-9dce-cef945ab4bfa" providerId="ADAL" clId="{DC2E36A8-7634-411A-B49C-B32251E27C4F}" dt="2026-10-17T21:58:31.354" v="1480" actId="2696"/>
        <pc:sldMkLst>
          <pc:docMk/>
          <pc:sldMk cId="569109320" sldId="260"/>
        </pc:sldMkLst>
      </pc:sldChg>
      <pc:sldChg chg="addSp delSp modSp new del mod">
        <pc:chgData name="Wabiwa Babunga Muka (2008415)" userId="ea769766-e86e-4a15-9dce-cef945ab4bfa" providerId="ADAL" clId="{DC2E36A8-7634-411A-B49C-B32251E27C4F}" dt="2026-10-17T21:58:12.801" v="1478" actId="2696"/>
        <pc:sldMkLst>
          <pc:docMk/>
          <pc:sldMk cId="2052601156" sldId="260"/>
        </pc:sldMkLst>
        <pc:spChg chg="add del mod">
          <ac:chgData name="Wabiwa Babunga Muka (2008415)" userId="ea769766-e86e-4a15-9dce-cef945ab4bfa" providerId="ADAL" clId="{DC2E36A8-7634-411A-B49C-B32251E27C4F}" dt="2026-10-17T21:58:10.599" v="1477"/>
          <ac:spMkLst>
            <pc:docMk/>
            <pc:sldMk cId="2052601156" sldId="260"/>
            <ac:spMk id="3" creationId="{F4CCED03-9F3B-83A3-F2D5-599667DC55B8}"/>
          </ac:spMkLst>
        </pc:spChg>
      </pc:sldChg>
      <pc:sldChg chg="addSp delSp modSp new mod setBg">
        <pc:chgData name="Wabiwa Babunga Muka (2008415)" userId="ea769766-e86e-4a15-9dce-cef945ab4bfa" providerId="ADAL" clId="{DC2E36A8-7634-411A-B49C-B32251E27C4F}" dt="2026-10-18T20:27:05.557" v="2469" actId="26606"/>
        <pc:sldMkLst>
          <pc:docMk/>
          <pc:sldMk cId="2907293085" sldId="260"/>
        </pc:sldMkLst>
        <pc:spChg chg="mo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2" creationId="{A55D760E-97C7-2AEE-55BE-330ADF39C189}"/>
          </ac:spMkLst>
        </pc:spChg>
        <pc:spChg chg="del mo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3" creationId="{57B41180-9E55-6BC1-2500-EA17BE280C36}"/>
          </ac:spMkLst>
        </pc:spChg>
        <pc:spChg chg="ad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9" creationId="{BACC6370-2D7E-4714-9D71-7542949D7D5D}"/>
          </ac:spMkLst>
        </pc:spChg>
        <pc:spChg chg="ad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11" creationId="{256B2C21-A230-48C0-8DF1-C46611373C44}"/>
          </ac:spMkLst>
        </pc:spChg>
        <pc:spChg chg="ad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13" creationId="{3847E18C-932D-4C95-AABA-FEC7C9499AD7}"/>
          </ac:spMkLst>
        </pc:spChg>
        <pc:spChg chg="ad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15" creationId="{3150CB11-0C61-439E-910F-5787759E72A0}"/>
          </ac:spMkLst>
        </pc:spChg>
        <pc:spChg chg="ad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17" creationId="{43F8A58B-5155-44CE-A5FF-7647B47D0A7A}"/>
          </ac:spMkLst>
        </pc:spChg>
        <pc:spChg chg="add">
          <ac:chgData name="Wabiwa Babunga Muka (2008415)" userId="ea769766-e86e-4a15-9dce-cef945ab4bfa" providerId="ADAL" clId="{DC2E36A8-7634-411A-B49C-B32251E27C4F}" dt="2026-10-18T20:27:05.557" v="2469" actId="26606"/>
          <ac:spMkLst>
            <pc:docMk/>
            <pc:sldMk cId="2907293085" sldId="260"/>
            <ac:spMk id="19" creationId="{443F2ACA-E6D6-4028-82DD-F03C262D5DE6}"/>
          </ac:spMkLst>
        </pc:spChg>
        <pc:graphicFrameChg chg="add">
          <ac:chgData name="Wabiwa Babunga Muka (2008415)" userId="ea769766-e86e-4a15-9dce-cef945ab4bfa" providerId="ADAL" clId="{DC2E36A8-7634-411A-B49C-B32251E27C4F}" dt="2026-10-18T20:27:05.557" v="2469" actId="26606"/>
          <ac:graphicFrameMkLst>
            <pc:docMk/>
            <pc:sldMk cId="2907293085" sldId="260"/>
            <ac:graphicFrameMk id="5" creationId="{C9FFF99D-7D01-ECC5-EE0D-6EAF2B279D11}"/>
          </ac:graphicFrameMkLst>
        </pc:graphicFrameChg>
      </pc:sldChg>
      <pc:sldChg chg="addSp delSp modSp new mod setBg">
        <pc:chgData name="Wabiwa Babunga Muka (2008415)" userId="ea769766-e86e-4a15-9dce-cef945ab4bfa" providerId="ADAL" clId="{DC2E36A8-7634-411A-B49C-B32251E27C4F}" dt="2026-10-18T20:27:25.927" v="2470" actId="26606"/>
        <pc:sldMkLst>
          <pc:docMk/>
          <pc:sldMk cId="484285171" sldId="261"/>
        </pc:sldMkLst>
        <pc:spChg chg="mo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2" creationId="{2594A804-4F6A-1338-2DD9-491AEB9BA508}"/>
          </ac:spMkLst>
        </pc:spChg>
        <pc:spChg chg="del mo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3" creationId="{233C5763-89C8-0CBB-048C-04731ADFCF3A}"/>
          </ac:spMkLst>
        </pc:spChg>
        <pc:spChg chg="ad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9" creationId="{BACC6370-2D7E-4714-9D71-7542949D7D5D}"/>
          </ac:spMkLst>
        </pc:spChg>
        <pc:spChg chg="ad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11" creationId="{256B2C21-A230-48C0-8DF1-C46611373C44}"/>
          </ac:spMkLst>
        </pc:spChg>
        <pc:spChg chg="ad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13" creationId="{3847E18C-932D-4C95-AABA-FEC7C9499AD7}"/>
          </ac:spMkLst>
        </pc:spChg>
        <pc:spChg chg="ad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15" creationId="{3150CB11-0C61-439E-910F-5787759E72A0}"/>
          </ac:spMkLst>
        </pc:spChg>
        <pc:spChg chg="ad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17" creationId="{43F8A58B-5155-44CE-A5FF-7647B47D0A7A}"/>
          </ac:spMkLst>
        </pc:spChg>
        <pc:spChg chg="add">
          <ac:chgData name="Wabiwa Babunga Muka (2008415)" userId="ea769766-e86e-4a15-9dce-cef945ab4bfa" providerId="ADAL" clId="{DC2E36A8-7634-411A-B49C-B32251E27C4F}" dt="2026-10-18T20:27:25.927" v="2470" actId="26606"/>
          <ac:spMkLst>
            <pc:docMk/>
            <pc:sldMk cId="484285171" sldId="261"/>
            <ac:spMk id="19" creationId="{443F2ACA-E6D6-4028-82DD-F03C262D5DE6}"/>
          </ac:spMkLst>
        </pc:spChg>
        <pc:graphicFrameChg chg="add">
          <ac:chgData name="Wabiwa Babunga Muka (2008415)" userId="ea769766-e86e-4a15-9dce-cef945ab4bfa" providerId="ADAL" clId="{DC2E36A8-7634-411A-B49C-B32251E27C4F}" dt="2026-10-18T20:27:25.927" v="2470" actId="26606"/>
          <ac:graphicFrameMkLst>
            <pc:docMk/>
            <pc:sldMk cId="484285171" sldId="261"/>
            <ac:graphicFrameMk id="5" creationId="{E9FCF89F-50DC-DBD9-BCC9-4E8C46DEFCAC}"/>
          </ac:graphicFrameMkLst>
        </pc:graphicFrameChg>
      </pc:sldChg>
      <pc:sldChg chg="add del">
        <pc:chgData name="Wabiwa Babunga Muka (2008415)" userId="ea769766-e86e-4a15-9dce-cef945ab4bfa" providerId="ADAL" clId="{DC2E36A8-7634-411A-B49C-B32251E27C4F}" dt="2026-10-17T22:13:36.314" v="1705" actId="2696"/>
        <pc:sldMkLst>
          <pc:docMk/>
          <pc:sldMk cId="2613087187" sldId="261"/>
        </pc:sldMkLst>
      </pc:sldChg>
      <pc:sldChg chg="addSp delSp modSp new mod setBg">
        <pc:chgData name="Wabiwa Babunga Muka (2008415)" userId="ea769766-e86e-4a15-9dce-cef945ab4bfa" providerId="ADAL" clId="{DC2E36A8-7634-411A-B49C-B32251E27C4F}" dt="2026-10-18T20:30:08.013" v="2474" actId="26606"/>
        <pc:sldMkLst>
          <pc:docMk/>
          <pc:sldMk cId="4138219330" sldId="262"/>
        </pc:sldMkLst>
        <pc:spChg chg="mod">
          <ac:chgData name="Wabiwa Babunga Muka (2008415)" userId="ea769766-e86e-4a15-9dce-cef945ab4bfa" providerId="ADAL" clId="{DC2E36A8-7634-411A-B49C-B32251E27C4F}" dt="2026-10-18T20:30:08.013" v="2474" actId="26606"/>
          <ac:spMkLst>
            <pc:docMk/>
            <pc:sldMk cId="4138219330" sldId="262"/>
            <ac:spMk id="2" creationId="{57FFD155-203D-02E1-2E8F-AF92BCE4F8E4}"/>
          </ac:spMkLst>
        </pc:spChg>
        <pc:spChg chg="mod">
          <ac:chgData name="Wabiwa Babunga Muka (2008415)" userId="ea769766-e86e-4a15-9dce-cef945ab4bfa" providerId="ADAL" clId="{DC2E36A8-7634-411A-B49C-B32251E27C4F}" dt="2026-10-18T20:30:08.013" v="2474" actId="26606"/>
          <ac:spMkLst>
            <pc:docMk/>
            <pc:sldMk cId="4138219330" sldId="262"/>
            <ac:spMk id="3" creationId="{8C041746-FD16-D9BD-7E36-476013B27976}"/>
          </ac:spMkLst>
        </pc:spChg>
        <pc:spChg chg="mod">
          <ac:chgData name="Wabiwa Babunga Muka (2008415)" userId="ea769766-e86e-4a15-9dce-cef945ab4bfa" providerId="ADAL" clId="{DC2E36A8-7634-411A-B49C-B32251E27C4F}" dt="2026-10-18T20:30:08.013" v="2474" actId="26606"/>
          <ac:spMkLst>
            <pc:docMk/>
            <pc:sldMk cId="4138219330" sldId="262"/>
            <ac:spMk id="4" creationId="{594B3132-0F4C-0A63-2B66-A4225F683194}"/>
          </ac:spMkLst>
        </pc:spChg>
        <pc:spChg chg="add del">
          <ac:chgData name="Wabiwa Babunga Muka (2008415)" userId="ea769766-e86e-4a15-9dce-cef945ab4bfa" providerId="ADAL" clId="{DC2E36A8-7634-411A-B49C-B32251E27C4F}" dt="2026-10-18T20:30:08.013" v="2474" actId="26606"/>
          <ac:spMkLst>
            <pc:docMk/>
            <pc:sldMk cId="4138219330" sldId="262"/>
            <ac:spMk id="9" creationId="{4C608BEB-860E-4094-8511-78603564A75E}"/>
          </ac:spMkLst>
        </pc:spChg>
        <pc:spChg chg="add">
          <ac:chgData name="Wabiwa Babunga Muka (2008415)" userId="ea769766-e86e-4a15-9dce-cef945ab4bfa" providerId="ADAL" clId="{DC2E36A8-7634-411A-B49C-B32251E27C4F}" dt="2026-10-18T20:30:08.013" v="2474" actId="26606"/>
          <ac:spMkLst>
            <pc:docMk/>
            <pc:sldMk cId="4138219330" sldId="262"/>
            <ac:spMk id="16" creationId="{E35A04CF-97D4-4FF7-B359-C546B1F62E54}"/>
          </ac:spMkLst>
        </pc:spChg>
        <pc:spChg chg="add">
          <ac:chgData name="Wabiwa Babunga Muka (2008415)" userId="ea769766-e86e-4a15-9dce-cef945ab4bfa" providerId="ADAL" clId="{DC2E36A8-7634-411A-B49C-B32251E27C4F}" dt="2026-10-18T20:30:08.013" v="2474" actId="26606"/>
          <ac:spMkLst>
            <pc:docMk/>
            <pc:sldMk cId="4138219330" sldId="262"/>
            <ac:spMk id="18" creationId="{1DE7243B-5109-444B-8FAF-7437C66BC0E9}"/>
          </ac:spMkLst>
        </pc:spChg>
        <pc:spChg chg="add">
          <ac:chgData name="Wabiwa Babunga Muka (2008415)" userId="ea769766-e86e-4a15-9dce-cef945ab4bfa" providerId="ADAL" clId="{DC2E36A8-7634-411A-B49C-B32251E27C4F}" dt="2026-10-18T20:30:08.013" v="2474" actId="26606"/>
          <ac:spMkLst>
            <pc:docMk/>
            <pc:sldMk cId="4138219330" sldId="262"/>
            <ac:spMk id="20" creationId="{4C5D6221-DA7B-4611-AA26-7D8E349FDE96}"/>
          </ac:spMkLst>
        </pc:spChg>
        <pc:cxnChg chg="add del">
          <ac:chgData name="Wabiwa Babunga Muka (2008415)" userId="ea769766-e86e-4a15-9dce-cef945ab4bfa" providerId="ADAL" clId="{DC2E36A8-7634-411A-B49C-B32251E27C4F}" dt="2026-10-18T20:30:08.013" v="2474" actId="26606"/>
          <ac:cxnSpMkLst>
            <pc:docMk/>
            <pc:sldMk cId="4138219330" sldId="262"/>
            <ac:cxnSpMk id="11" creationId="{1F16A8D4-FE87-4604-88B2-394B5D1EB437}"/>
          </ac:cxnSpMkLst>
        </pc:cxnChg>
      </pc:sldChg>
      <pc:sldChg chg="addSp delSp modSp new mod setBg">
        <pc:chgData name="Wabiwa Babunga Muka (2008415)" userId="ea769766-e86e-4a15-9dce-cef945ab4bfa" providerId="ADAL" clId="{DC2E36A8-7634-411A-B49C-B32251E27C4F}" dt="2026-10-18T20:29:33.990" v="2473" actId="26606"/>
        <pc:sldMkLst>
          <pc:docMk/>
          <pc:sldMk cId="2768164485" sldId="263"/>
        </pc:sldMkLst>
        <pc:spChg chg="mod">
          <ac:chgData name="Wabiwa Babunga Muka (2008415)" userId="ea769766-e86e-4a15-9dce-cef945ab4bfa" providerId="ADAL" clId="{DC2E36A8-7634-411A-B49C-B32251E27C4F}" dt="2026-10-18T20:28:01.218" v="2471" actId="26606"/>
          <ac:spMkLst>
            <pc:docMk/>
            <pc:sldMk cId="2768164485" sldId="263"/>
            <ac:spMk id="2" creationId="{BDF5F0CA-6239-4257-C42E-BD0EFBC2E986}"/>
          </ac:spMkLst>
        </pc:spChg>
        <pc:spChg chg="del mod">
          <ac:chgData name="Wabiwa Babunga Muka (2008415)" userId="ea769766-e86e-4a15-9dce-cef945ab4bfa" providerId="ADAL" clId="{DC2E36A8-7634-411A-B49C-B32251E27C4F}" dt="2026-10-18T20:28:01.218" v="2471" actId="26606"/>
          <ac:spMkLst>
            <pc:docMk/>
            <pc:sldMk cId="2768164485" sldId="263"/>
            <ac:spMk id="3" creationId="{0C53A9C9-75D9-A73A-BCB1-A1152BB835C2}"/>
          </ac:spMkLst>
        </pc:spChg>
        <pc:spChg chg="add">
          <ac:chgData name="Wabiwa Babunga Muka (2008415)" userId="ea769766-e86e-4a15-9dce-cef945ab4bfa" providerId="ADAL" clId="{DC2E36A8-7634-411A-B49C-B32251E27C4F}" dt="2026-10-18T20:28:01.218" v="2471" actId="26606"/>
          <ac:spMkLst>
            <pc:docMk/>
            <pc:sldMk cId="2768164485" sldId="263"/>
            <ac:spMk id="9" creationId="{BACC6370-2D7E-4714-9D71-7542949D7D5D}"/>
          </ac:spMkLst>
        </pc:spChg>
        <pc:spChg chg="add del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11" creationId="{256B2C21-A230-48C0-8DF1-C46611373C44}"/>
          </ac:spMkLst>
        </pc:spChg>
        <pc:spChg chg="add del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13" creationId="{3847E18C-932D-4C95-AABA-FEC7C9499AD7}"/>
          </ac:spMkLst>
        </pc:spChg>
        <pc:spChg chg="add del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15" creationId="{3150CB11-0C61-439E-910F-5787759E72A0}"/>
          </ac:spMkLst>
        </pc:spChg>
        <pc:spChg chg="add del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17" creationId="{43F8A58B-5155-44CE-A5FF-7647B47D0A7A}"/>
          </ac:spMkLst>
        </pc:spChg>
        <pc:spChg chg="add del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19" creationId="{443F2ACA-E6D6-4028-82DD-F03C262D5DE6}"/>
          </ac:spMkLst>
        </pc:spChg>
        <pc:spChg chg="add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25" creationId="{BACC6370-2D7E-4714-9D71-7542949D7D5D}"/>
          </ac:spMkLst>
        </pc:spChg>
        <pc:spChg chg="add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29" creationId="{3847E18C-932D-4C95-AABA-FEC7C9499AD7}"/>
          </ac:spMkLst>
        </pc:spChg>
        <pc:spChg chg="add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31" creationId="{3150CB11-0C61-439E-910F-5787759E72A0}"/>
          </ac:spMkLst>
        </pc:spChg>
        <pc:spChg chg="add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33" creationId="{43F8A58B-5155-44CE-A5FF-7647B47D0A7A}"/>
          </ac:spMkLst>
        </pc:spChg>
        <pc:spChg chg="add">
          <ac:chgData name="Wabiwa Babunga Muka (2008415)" userId="ea769766-e86e-4a15-9dce-cef945ab4bfa" providerId="ADAL" clId="{DC2E36A8-7634-411A-B49C-B32251E27C4F}" dt="2026-10-18T20:29:33.990" v="2473" actId="26606"/>
          <ac:spMkLst>
            <pc:docMk/>
            <pc:sldMk cId="2768164485" sldId="263"/>
            <ac:spMk id="35" creationId="{443F2ACA-E6D6-4028-82DD-F03C262D5DE6}"/>
          </ac:spMkLst>
        </pc:spChg>
        <pc:graphicFrameChg chg="add">
          <ac:chgData name="Wabiwa Babunga Muka (2008415)" userId="ea769766-e86e-4a15-9dce-cef945ab4bfa" providerId="ADAL" clId="{DC2E36A8-7634-411A-B49C-B32251E27C4F}" dt="2026-10-18T20:28:01.218" v="2471" actId="26606"/>
          <ac:graphicFrameMkLst>
            <pc:docMk/>
            <pc:sldMk cId="2768164485" sldId="263"/>
            <ac:graphicFrameMk id="5" creationId="{7B42ADFC-04BF-FF23-963F-B7AE119FB761}"/>
          </ac:graphicFrameMkLst>
        </pc:graphicFrameChg>
      </pc:sldChg>
      <pc:sldChg chg="addSp modSp new mod setBg">
        <pc:chgData name="Wabiwa Babunga Muka (2008415)" userId="ea769766-e86e-4a15-9dce-cef945ab4bfa" providerId="ADAL" clId="{DC2E36A8-7634-411A-B49C-B32251E27C4F}" dt="2026-10-18T20:28:44.419" v="2472" actId="26606"/>
        <pc:sldMkLst>
          <pc:docMk/>
          <pc:sldMk cId="966877194" sldId="264"/>
        </pc:sldMkLst>
        <pc:spChg chg="mo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2" creationId="{700ED926-5019-C8E0-395B-FCCA3FD8E6B1}"/>
          </ac:spMkLst>
        </pc:spChg>
        <pc:spChg chg="mo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3" creationId="{25A51648-16D4-F103-A225-A83E6EB31927}"/>
          </ac:spMkLst>
        </pc:spChg>
        <pc:spChg chg="ad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8" creationId="{09588DA8-065E-4F6F-8EFD-43104AB2E0CF}"/>
          </ac:spMkLst>
        </pc:spChg>
        <pc:spChg chg="ad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10" creationId="{C4285719-470E-454C-AF62-8323075F1F5B}"/>
          </ac:spMkLst>
        </pc:spChg>
        <pc:spChg chg="ad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12" creationId="{CD9FE4EF-C4D8-49A0-B2FF-81D8DB7D8A24}"/>
          </ac:spMkLst>
        </pc:spChg>
        <pc:spChg chg="ad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14" creationId="{4300840D-0A0B-4512-BACA-B439D5B9C57C}"/>
          </ac:spMkLst>
        </pc:spChg>
        <pc:spChg chg="ad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16" creationId="{D2B78728-A580-49A7-84F9-6EF6F583ADE0}"/>
          </ac:spMkLst>
        </pc:spChg>
        <pc:spChg chg="ad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18" creationId="{38FAA1A1-D861-433F-88FA-1E9D6FD31D11}"/>
          </ac:spMkLst>
        </pc:spChg>
        <pc:spChg chg="add">
          <ac:chgData name="Wabiwa Babunga Muka (2008415)" userId="ea769766-e86e-4a15-9dce-cef945ab4bfa" providerId="ADAL" clId="{DC2E36A8-7634-411A-B49C-B32251E27C4F}" dt="2026-10-18T20:28:44.419" v="2472" actId="26606"/>
          <ac:spMkLst>
            <pc:docMk/>
            <pc:sldMk cId="966877194" sldId="264"/>
            <ac:spMk id="20" creationId="{8D71EDA1-87BF-4D5D-AB79-F346FD19278A}"/>
          </ac:spMkLst>
        </pc:spChg>
      </pc:sldChg>
      <pc:sldChg chg="modSp new del mod">
        <pc:chgData name="Wabiwa Babunga Muka (2008415)" userId="ea769766-e86e-4a15-9dce-cef945ab4bfa" providerId="ADAL" clId="{DC2E36A8-7634-411A-B49C-B32251E27C4F}" dt="2026-10-18T20:03:19.569" v="2439" actId="2696"/>
        <pc:sldMkLst>
          <pc:docMk/>
          <pc:sldMk cId="2502620166" sldId="265"/>
        </pc:sldMkLst>
        <pc:spChg chg="mod">
          <ac:chgData name="Wabiwa Babunga Muka (2008415)" userId="ea769766-e86e-4a15-9dce-cef945ab4bfa" providerId="ADAL" clId="{DC2E36A8-7634-411A-B49C-B32251E27C4F}" dt="2026-10-18T20:02:53.771" v="2437" actId="27636"/>
          <ac:spMkLst>
            <pc:docMk/>
            <pc:sldMk cId="2502620166" sldId="265"/>
            <ac:spMk id="2" creationId="{BE7DA9FA-E786-A796-AAB1-E0CAAEC25D4A}"/>
          </ac:spMkLst>
        </pc:spChg>
        <pc:spChg chg="mod">
          <ac:chgData name="Wabiwa Babunga Muka (2008415)" userId="ea769766-e86e-4a15-9dce-cef945ab4bfa" providerId="ADAL" clId="{DC2E36A8-7634-411A-B49C-B32251E27C4F}" dt="2026-10-18T20:03:11.229" v="2438" actId="5793"/>
          <ac:spMkLst>
            <pc:docMk/>
            <pc:sldMk cId="2502620166" sldId="265"/>
            <ac:spMk id="3" creationId="{170A032E-43BF-3F02-8EE3-A8C7C8752856}"/>
          </ac:spMkLst>
        </pc:spChg>
      </pc:sldChg>
      <pc:sldChg chg="addSp delSp modSp new mod setBg">
        <pc:chgData name="Wabiwa Babunga Muka (2008415)" userId="ea769766-e86e-4a15-9dce-cef945ab4bfa" providerId="ADAL" clId="{DC2E36A8-7634-411A-B49C-B32251E27C4F}" dt="2026-10-18T20:32:08.874" v="2478" actId="26606"/>
        <pc:sldMkLst>
          <pc:docMk/>
          <pc:sldMk cId="3544890165" sldId="265"/>
        </pc:sldMkLst>
        <pc:spChg chg="mod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2" creationId="{EF2940C2-AD5B-F8E7-54F4-2DBBF30DCA23}"/>
          </ac:spMkLst>
        </pc:spChg>
        <pc:spChg chg="del mod">
          <ac:chgData name="Wabiwa Babunga Muka (2008415)" userId="ea769766-e86e-4a15-9dce-cef945ab4bfa" providerId="ADAL" clId="{DC2E36A8-7634-411A-B49C-B32251E27C4F}" dt="2026-10-18T20:24:29.810" v="2465" actId="26606"/>
          <ac:spMkLst>
            <pc:docMk/>
            <pc:sldMk cId="3544890165" sldId="265"/>
            <ac:spMk id="3" creationId="{85FD6BFA-3072-3A2F-0BBE-7C536A57DA4E}"/>
          </ac:spMkLst>
        </pc:spChg>
        <pc:spChg chg="add del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10" creationId="{E51BA4DF-2BD4-4EC2-B1DB-B27C8AC71864}"/>
          </ac:spMkLst>
        </pc:spChg>
        <pc:spChg chg="add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15" creationId="{C4285719-470E-454C-AF62-8323075F1F5B}"/>
          </ac:spMkLst>
        </pc:spChg>
        <pc:spChg chg="add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17" creationId="{CD9FE4EF-C4D8-49A0-B2FF-81D8DB7D8A24}"/>
          </ac:spMkLst>
        </pc:spChg>
        <pc:spChg chg="add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19" creationId="{4300840D-0A0B-4512-BACA-B439D5B9C57C}"/>
          </ac:spMkLst>
        </pc:spChg>
        <pc:spChg chg="add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21" creationId="{D2B78728-A580-49A7-84F9-6EF6F583ADE0}"/>
          </ac:spMkLst>
        </pc:spChg>
        <pc:spChg chg="add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23" creationId="{38FAA1A1-D861-433F-88FA-1E9D6FD31D11}"/>
          </ac:spMkLst>
        </pc:spChg>
        <pc:spChg chg="add">
          <ac:chgData name="Wabiwa Babunga Muka (2008415)" userId="ea769766-e86e-4a15-9dce-cef945ab4bfa" providerId="ADAL" clId="{DC2E36A8-7634-411A-B49C-B32251E27C4F}" dt="2026-10-18T20:32:08.874" v="2478" actId="26606"/>
          <ac:spMkLst>
            <pc:docMk/>
            <pc:sldMk cId="3544890165" sldId="265"/>
            <ac:spMk id="25" creationId="{8D71EDA1-87BF-4D5D-AB79-F346FD19278A}"/>
          </ac:spMkLst>
        </pc:spChg>
        <pc:graphicFrameChg chg="add mod modGraphic">
          <ac:chgData name="Wabiwa Babunga Muka (2008415)" userId="ea769766-e86e-4a15-9dce-cef945ab4bfa" providerId="ADAL" clId="{DC2E36A8-7634-411A-B49C-B32251E27C4F}" dt="2026-10-18T20:32:08.874" v="2478" actId="26606"/>
          <ac:graphicFrameMkLst>
            <pc:docMk/>
            <pc:sldMk cId="3544890165" sldId="265"/>
            <ac:graphicFrameMk id="5" creationId="{CAE19EE3-3D9D-9B26-11EC-B6F5E90FD631}"/>
          </ac:graphicFrameMkLst>
        </pc:graphicFrameChg>
        <pc:picChg chg="add mod">
          <ac:chgData name="Wabiwa Babunga Muka (2008415)" userId="ea769766-e86e-4a15-9dce-cef945ab4bfa" providerId="ADAL" clId="{DC2E36A8-7634-411A-B49C-B32251E27C4F}" dt="2026-10-18T20:32:08.874" v="2478" actId="26606"/>
          <ac:picMkLst>
            <pc:docMk/>
            <pc:sldMk cId="3544890165" sldId="265"/>
            <ac:picMk id="6" creationId="{AF4374EE-8989-9BC3-49C0-96B22C5C1E82}"/>
          </ac:picMkLst>
        </pc:picChg>
      </pc:sldChg>
    </pc:docChg>
  </pc:docChgLst>
  <pc:docChgLst>
    <pc:chgData name="Wabiwa Babunga Muka (2008415)" userId="S::2008415@student.uwtsd.ac.uk::ea769766-e86e-4a15-9dce-cef945ab4bfa" providerId="AD" clId="Web-{6FBF20BD-F514-ADAC-C391-1A6B439DEEB4}"/>
    <pc:docChg chg="delSld">
      <pc:chgData name="Wabiwa Babunga Muka (2008415)" userId="S::2008415@student.uwtsd.ac.uk::ea769766-e86e-4a15-9dce-cef945ab4bfa" providerId="AD" clId="Web-{6FBF20BD-F514-ADAC-C391-1A6B439DEEB4}" dt="2026-10-13T20:53:35.546" v="0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A28C82-140E-4E9B-B8D4-96FAD9B22D2E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D1DB1B21-4E19-4989-A1DC-F5E6EAFBB7B8}">
      <dgm:prSet/>
      <dgm:spPr/>
      <dgm:t>
        <a:bodyPr/>
        <a:lstStyle/>
        <a:p>
          <a:pPr>
            <a:defRPr cap="all"/>
          </a:pPr>
          <a:r>
            <a:rPr lang="en-GB"/>
            <a:t>.Posted 05/10/2026 by Opus People Solutions Ltd</a:t>
          </a:r>
          <a:endParaRPr lang="en-US"/>
        </a:p>
      </dgm:t>
    </dgm:pt>
    <dgm:pt modelId="{4220FA6F-DD48-4970-AFAA-C0C82247E2A4}" type="parTrans" cxnId="{16E8A7D4-8D87-4E99-A6FF-F71D4C6A2689}">
      <dgm:prSet/>
      <dgm:spPr/>
      <dgm:t>
        <a:bodyPr/>
        <a:lstStyle/>
        <a:p>
          <a:endParaRPr lang="en-US"/>
        </a:p>
      </dgm:t>
    </dgm:pt>
    <dgm:pt modelId="{365F2B3F-60CF-484F-BDA2-A43D7160AAE7}" type="sibTrans" cxnId="{16E8A7D4-8D87-4E99-A6FF-F71D4C6A2689}">
      <dgm:prSet/>
      <dgm:spPr/>
      <dgm:t>
        <a:bodyPr/>
        <a:lstStyle/>
        <a:p>
          <a:endParaRPr lang="en-US"/>
        </a:p>
      </dgm:t>
    </dgm:pt>
    <dgm:pt modelId="{DF89163C-0A66-4113-882C-119DBB4D0CC7}">
      <dgm:prSet/>
      <dgm:spPr/>
      <dgm:t>
        <a:bodyPr/>
        <a:lstStyle/>
        <a:p>
          <a:pPr>
            <a:defRPr cap="all"/>
          </a:pPr>
          <a:r>
            <a:rPr lang="en-GB"/>
            <a:t>.Shrewsbury, Shropshire</a:t>
          </a:r>
          <a:endParaRPr lang="en-US"/>
        </a:p>
      </dgm:t>
    </dgm:pt>
    <dgm:pt modelId="{A3FA7A8F-9E05-4FC9-8F1E-BCC7D1F394D2}" type="parTrans" cxnId="{0F8054F9-2B33-4908-A843-BBDC84F9B741}">
      <dgm:prSet/>
      <dgm:spPr/>
      <dgm:t>
        <a:bodyPr/>
        <a:lstStyle/>
        <a:p>
          <a:endParaRPr lang="en-US"/>
        </a:p>
      </dgm:t>
    </dgm:pt>
    <dgm:pt modelId="{72947D4B-EAD1-46FF-B64A-1E6C81C9743F}" type="sibTrans" cxnId="{0F8054F9-2B33-4908-A843-BBDC84F9B741}">
      <dgm:prSet/>
      <dgm:spPr/>
      <dgm:t>
        <a:bodyPr/>
        <a:lstStyle/>
        <a:p>
          <a:endParaRPr lang="en-US"/>
        </a:p>
      </dgm:t>
    </dgm:pt>
    <dgm:pt modelId="{2B46AD6C-91E7-4FD0-B871-B5B61BF2E340}">
      <dgm:prSet/>
      <dgm:spPr/>
      <dgm:t>
        <a:bodyPr/>
        <a:lstStyle/>
        <a:p>
          <a:pPr>
            <a:defRPr cap="all"/>
          </a:pPr>
          <a:r>
            <a:rPr lang="en-GB"/>
            <a:t>.£28.55 - £33.3 per hour</a:t>
          </a:r>
          <a:endParaRPr lang="en-US"/>
        </a:p>
      </dgm:t>
    </dgm:pt>
    <dgm:pt modelId="{E6849C95-540C-4C41-BA89-9F3574493582}" type="parTrans" cxnId="{F6BF60DC-F323-431F-A0FB-C53B15401E15}">
      <dgm:prSet/>
      <dgm:spPr/>
      <dgm:t>
        <a:bodyPr/>
        <a:lstStyle/>
        <a:p>
          <a:endParaRPr lang="en-US"/>
        </a:p>
      </dgm:t>
    </dgm:pt>
    <dgm:pt modelId="{C6372FAA-01EF-44E4-A0AE-9353E3CCFB98}" type="sibTrans" cxnId="{F6BF60DC-F323-431F-A0FB-C53B15401E15}">
      <dgm:prSet/>
      <dgm:spPr/>
      <dgm:t>
        <a:bodyPr/>
        <a:lstStyle/>
        <a:p>
          <a:endParaRPr lang="en-US"/>
        </a:p>
      </dgm:t>
    </dgm:pt>
    <dgm:pt modelId="{3B86990E-65E6-483D-9173-E570162E202B}">
      <dgm:prSet/>
      <dgm:spPr/>
      <dgm:t>
        <a:bodyPr/>
        <a:lstStyle/>
        <a:p>
          <a:pPr>
            <a:defRPr cap="all"/>
          </a:pPr>
          <a:r>
            <a:rPr lang="en-GB"/>
            <a:t>.Temporary</a:t>
          </a:r>
          <a:endParaRPr lang="en-US"/>
        </a:p>
      </dgm:t>
    </dgm:pt>
    <dgm:pt modelId="{A5DC5D17-674B-4272-8068-CBF1A933EFF7}" type="parTrans" cxnId="{E8B2C487-EB47-4D96-9CAF-40C953BCCA5F}">
      <dgm:prSet/>
      <dgm:spPr/>
      <dgm:t>
        <a:bodyPr/>
        <a:lstStyle/>
        <a:p>
          <a:endParaRPr lang="en-US"/>
        </a:p>
      </dgm:t>
    </dgm:pt>
    <dgm:pt modelId="{E9B9812C-E621-40D1-934C-B6273A2AFC9C}" type="sibTrans" cxnId="{E8B2C487-EB47-4D96-9CAF-40C953BCCA5F}">
      <dgm:prSet/>
      <dgm:spPr/>
      <dgm:t>
        <a:bodyPr/>
        <a:lstStyle/>
        <a:p>
          <a:endParaRPr lang="en-US"/>
        </a:p>
      </dgm:t>
    </dgm:pt>
    <dgm:pt modelId="{6DBE973B-9EDB-4B5F-89CD-10B4A4A3D324}">
      <dgm:prSet/>
      <dgm:spPr/>
      <dgm:t>
        <a:bodyPr/>
        <a:lstStyle/>
        <a:p>
          <a:pPr>
            <a:defRPr cap="all"/>
          </a:pPr>
          <a:r>
            <a:rPr lang="en-GB"/>
            <a:t>.www.cv-library.co.uk/job/225688384/supervising-social-worker</a:t>
          </a:r>
          <a:endParaRPr lang="en-US"/>
        </a:p>
      </dgm:t>
    </dgm:pt>
    <dgm:pt modelId="{5F4EADB8-1A19-4C61-9B71-97E07C583A31}" type="parTrans" cxnId="{468E68C0-A93E-4B4A-81AB-54D3765B5BD6}">
      <dgm:prSet/>
      <dgm:spPr/>
      <dgm:t>
        <a:bodyPr/>
        <a:lstStyle/>
        <a:p>
          <a:endParaRPr lang="en-US"/>
        </a:p>
      </dgm:t>
    </dgm:pt>
    <dgm:pt modelId="{42331B97-8FBA-4C5D-B6DB-8587DA1C1AA9}" type="sibTrans" cxnId="{468E68C0-A93E-4B4A-81AB-54D3765B5BD6}">
      <dgm:prSet/>
      <dgm:spPr/>
      <dgm:t>
        <a:bodyPr/>
        <a:lstStyle/>
        <a:p>
          <a:endParaRPr lang="en-US"/>
        </a:p>
      </dgm:t>
    </dgm:pt>
    <dgm:pt modelId="{9FB46999-13F8-4913-8596-1A8F53BF685E}" type="pres">
      <dgm:prSet presAssocID="{D4A28C82-140E-4E9B-B8D4-96FAD9B22D2E}" presName="vert0" presStyleCnt="0">
        <dgm:presLayoutVars>
          <dgm:dir/>
          <dgm:animOne val="branch"/>
          <dgm:animLvl val="lvl"/>
        </dgm:presLayoutVars>
      </dgm:prSet>
      <dgm:spPr/>
    </dgm:pt>
    <dgm:pt modelId="{DC96F209-85B5-42E2-9397-B5296EF188C9}" type="pres">
      <dgm:prSet presAssocID="{D1DB1B21-4E19-4989-A1DC-F5E6EAFBB7B8}" presName="thickLine" presStyleLbl="alignNode1" presStyleIdx="0" presStyleCnt="5"/>
      <dgm:spPr/>
    </dgm:pt>
    <dgm:pt modelId="{624276C8-10BA-4A91-BD98-6CB77968ABA1}" type="pres">
      <dgm:prSet presAssocID="{D1DB1B21-4E19-4989-A1DC-F5E6EAFBB7B8}" presName="horz1" presStyleCnt="0"/>
      <dgm:spPr/>
    </dgm:pt>
    <dgm:pt modelId="{9FA66CF0-FBC3-490D-AD25-7B85B0D2A418}" type="pres">
      <dgm:prSet presAssocID="{D1DB1B21-4E19-4989-A1DC-F5E6EAFBB7B8}" presName="tx1" presStyleLbl="revTx" presStyleIdx="0" presStyleCnt="5"/>
      <dgm:spPr/>
    </dgm:pt>
    <dgm:pt modelId="{A0BFF3B0-26C8-4EB7-A119-168073D21A70}" type="pres">
      <dgm:prSet presAssocID="{D1DB1B21-4E19-4989-A1DC-F5E6EAFBB7B8}" presName="vert1" presStyleCnt="0"/>
      <dgm:spPr/>
    </dgm:pt>
    <dgm:pt modelId="{B4453E87-A20E-43A2-86E5-7EA086DA2A1F}" type="pres">
      <dgm:prSet presAssocID="{DF89163C-0A66-4113-882C-119DBB4D0CC7}" presName="thickLine" presStyleLbl="alignNode1" presStyleIdx="1" presStyleCnt="5"/>
      <dgm:spPr/>
    </dgm:pt>
    <dgm:pt modelId="{8A8B571D-43E8-467F-84C4-43A7CFA2B6F6}" type="pres">
      <dgm:prSet presAssocID="{DF89163C-0A66-4113-882C-119DBB4D0CC7}" presName="horz1" presStyleCnt="0"/>
      <dgm:spPr/>
    </dgm:pt>
    <dgm:pt modelId="{5622360D-F952-4FEC-A691-63772FCA5C29}" type="pres">
      <dgm:prSet presAssocID="{DF89163C-0A66-4113-882C-119DBB4D0CC7}" presName="tx1" presStyleLbl="revTx" presStyleIdx="1" presStyleCnt="5"/>
      <dgm:spPr/>
    </dgm:pt>
    <dgm:pt modelId="{15EEE096-F2E0-4331-BCBD-4740846132C0}" type="pres">
      <dgm:prSet presAssocID="{DF89163C-0A66-4113-882C-119DBB4D0CC7}" presName="vert1" presStyleCnt="0"/>
      <dgm:spPr/>
    </dgm:pt>
    <dgm:pt modelId="{DFADE9FD-CD82-492F-B999-74EAAA5A9EAB}" type="pres">
      <dgm:prSet presAssocID="{2B46AD6C-91E7-4FD0-B871-B5B61BF2E340}" presName="thickLine" presStyleLbl="alignNode1" presStyleIdx="2" presStyleCnt="5"/>
      <dgm:spPr/>
    </dgm:pt>
    <dgm:pt modelId="{9A5D6505-1103-4A02-B1F0-BB452BF59A18}" type="pres">
      <dgm:prSet presAssocID="{2B46AD6C-91E7-4FD0-B871-B5B61BF2E340}" presName="horz1" presStyleCnt="0"/>
      <dgm:spPr/>
    </dgm:pt>
    <dgm:pt modelId="{0B5836C0-32DB-4DCA-88A5-3EDFF755FC34}" type="pres">
      <dgm:prSet presAssocID="{2B46AD6C-91E7-4FD0-B871-B5B61BF2E340}" presName="tx1" presStyleLbl="revTx" presStyleIdx="2" presStyleCnt="5"/>
      <dgm:spPr/>
    </dgm:pt>
    <dgm:pt modelId="{C9292B04-37B4-4084-968F-0FFC20BB1E73}" type="pres">
      <dgm:prSet presAssocID="{2B46AD6C-91E7-4FD0-B871-B5B61BF2E340}" presName="vert1" presStyleCnt="0"/>
      <dgm:spPr/>
    </dgm:pt>
    <dgm:pt modelId="{001E54F1-9180-42F5-A0EC-DA7F6BBEB2C0}" type="pres">
      <dgm:prSet presAssocID="{3B86990E-65E6-483D-9173-E570162E202B}" presName="thickLine" presStyleLbl="alignNode1" presStyleIdx="3" presStyleCnt="5"/>
      <dgm:spPr/>
    </dgm:pt>
    <dgm:pt modelId="{90C02F5C-72D1-4348-8AEC-5957C4C5129E}" type="pres">
      <dgm:prSet presAssocID="{3B86990E-65E6-483D-9173-E570162E202B}" presName="horz1" presStyleCnt="0"/>
      <dgm:spPr/>
    </dgm:pt>
    <dgm:pt modelId="{649BF877-8056-48CB-89D2-E88859A72B51}" type="pres">
      <dgm:prSet presAssocID="{3B86990E-65E6-483D-9173-E570162E202B}" presName="tx1" presStyleLbl="revTx" presStyleIdx="3" presStyleCnt="5"/>
      <dgm:spPr/>
    </dgm:pt>
    <dgm:pt modelId="{E329B011-ECFF-421F-9BBB-5FD999E589AF}" type="pres">
      <dgm:prSet presAssocID="{3B86990E-65E6-483D-9173-E570162E202B}" presName="vert1" presStyleCnt="0"/>
      <dgm:spPr/>
    </dgm:pt>
    <dgm:pt modelId="{41F0FEB7-3B5D-4148-A18F-6FE657EAD36E}" type="pres">
      <dgm:prSet presAssocID="{6DBE973B-9EDB-4B5F-89CD-10B4A4A3D324}" presName="thickLine" presStyleLbl="alignNode1" presStyleIdx="4" presStyleCnt="5"/>
      <dgm:spPr/>
    </dgm:pt>
    <dgm:pt modelId="{008288B9-CABA-4045-A937-B4C18C4D652B}" type="pres">
      <dgm:prSet presAssocID="{6DBE973B-9EDB-4B5F-89CD-10B4A4A3D324}" presName="horz1" presStyleCnt="0"/>
      <dgm:spPr/>
    </dgm:pt>
    <dgm:pt modelId="{34DA6E08-EA80-45D7-8B42-CA2AB6FF8141}" type="pres">
      <dgm:prSet presAssocID="{6DBE973B-9EDB-4B5F-89CD-10B4A4A3D324}" presName="tx1" presStyleLbl="revTx" presStyleIdx="4" presStyleCnt="5"/>
      <dgm:spPr/>
    </dgm:pt>
    <dgm:pt modelId="{B0D307BB-BEE2-4263-8F49-3AE8CEE6F647}" type="pres">
      <dgm:prSet presAssocID="{6DBE973B-9EDB-4B5F-89CD-10B4A4A3D324}" presName="vert1" presStyleCnt="0"/>
      <dgm:spPr/>
    </dgm:pt>
  </dgm:ptLst>
  <dgm:cxnLst>
    <dgm:cxn modelId="{19764622-4DA7-4140-B01B-99F3C43FF578}" type="presOf" srcId="{DF89163C-0A66-4113-882C-119DBB4D0CC7}" destId="{5622360D-F952-4FEC-A691-63772FCA5C29}" srcOrd="0" destOrd="0" presId="urn:microsoft.com/office/officeart/2008/layout/LinedList"/>
    <dgm:cxn modelId="{3D453729-9FD1-4152-8273-31EEAFF6030D}" type="presOf" srcId="{2B46AD6C-91E7-4FD0-B871-B5B61BF2E340}" destId="{0B5836C0-32DB-4DCA-88A5-3EDFF755FC34}" srcOrd="0" destOrd="0" presId="urn:microsoft.com/office/officeart/2008/layout/LinedList"/>
    <dgm:cxn modelId="{AD95252D-662B-40F6-8446-3DC6B2DFED0D}" type="presOf" srcId="{3B86990E-65E6-483D-9173-E570162E202B}" destId="{649BF877-8056-48CB-89D2-E88859A72B51}" srcOrd="0" destOrd="0" presId="urn:microsoft.com/office/officeart/2008/layout/LinedList"/>
    <dgm:cxn modelId="{25CD2250-D072-4B4B-AB84-865F2D9AEBFC}" type="presOf" srcId="{D1DB1B21-4E19-4989-A1DC-F5E6EAFBB7B8}" destId="{9FA66CF0-FBC3-490D-AD25-7B85B0D2A418}" srcOrd="0" destOrd="0" presId="urn:microsoft.com/office/officeart/2008/layout/LinedList"/>
    <dgm:cxn modelId="{E8B2C487-EB47-4D96-9CAF-40C953BCCA5F}" srcId="{D4A28C82-140E-4E9B-B8D4-96FAD9B22D2E}" destId="{3B86990E-65E6-483D-9173-E570162E202B}" srcOrd="3" destOrd="0" parTransId="{A5DC5D17-674B-4272-8068-CBF1A933EFF7}" sibTransId="{E9B9812C-E621-40D1-934C-B6273A2AFC9C}"/>
    <dgm:cxn modelId="{468E68C0-A93E-4B4A-81AB-54D3765B5BD6}" srcId="{D4A28C82-140E-4E9B-B8D4-96FAD9B22D2E}" destId="{6DBE973B-9EDB-4B5F-89CD-10B4A4A3D324}" srcOrd="4" destOrd="0" parTransId="{5F4EADB8-1A19-4C61-9B71-97E07C583A31}" sibTransId="{42331B97-8FBA-4C5D-B6DB-8587DA1C1AA9}"/>
    <dgm:cxn modelId="{16E8A7D4-8D87-4E99-A6FF-F71D4C6A2689}" srcId="{D4A28C82-140E-4E9B-B8D4-96FAD9B22D2E}" destId="{D1DB1B21-4E19-4989-A1DC-F5E6EAFBB7B8}" srcOrd="0" destOrd="0" parTransId="{4220FA6F-DD48-4970-AFAA-C0C82247E2A4}" sibTransId="{365F2B3F-60CF-484F-BDA2-A43D7160AAE7}"/>
    <dgm:cxn modelId="{E91C52D8-18A2-4C24-8C8B-726A84B3BF7F}" type="presOf" srcId="{D4A28C82-140E-4E9B-B8D4-96FAD9B22D2E}" destId="{9FB46999-13F8-4913-8596-1A8F53BF685E}" srcOrd="0" destOrd="0" presId="urn:microsoft.com/office/officeart/2008/layout/LinedList"/>
    <dgm:cxn modelId="{F6BF60DC-F323-431F-A0FB-C53B15401E15}" srcId="{D4A28C82-140E-4E9B-B8D4-96FAD9B22D2E}" destId="{2B46AD6C-91E7-4FD0-B871-B5B61BF2E340}" srcOrd="2" destOrd="0" parTransId="{E6849C95-540C-4C41-BA89-9F3574493582}" sibTransId="{C6372FAA-01EF-44E4-A0AE-9353E3CCFB98}"/>
    <dgm:cxn modelId="{20AD21E9-60D1-4AB3-8585-FFC40B812D8C}" type="presOf" srcId="{6DBE973B-9EDB-4B5F-89CD-10B4A4A3D324}" destId="{34DA6E08-EA80-45D7-8B42-CA2AB6FF8141}" srcOrd="0" destOrd="0" presId="urn:microsoft.com/office/officeart/2008/layout/LinedList"/>
    <dgm:cxn modelId="{0F8054F9-2B33-4908-A843-BBDC84F9B741}" srcId="{D4A28C82-140E-4E9B-B8D4-96FAD9B22D2E}" destId="{DF89163C-0A66-4113-882C-119DBB4D0CC7}" srcOrd="1" destOrd="0" parTransId="{A3FA7A8F-9E05-4FC9-8F1E-BCC7D1F394D2}" sibTransId="{72947D4B-EAD1-46FF-B64A-1E6C81C9743F}"/>
    <dgm:cxn modelId="{3C3465F1-5E54-47A6-BB34-7321EE2BE7CE}" type="presParOf" srcId="{9FB46999-13F8-4913-8596-1A8F53BF685E}" destId="{DC96F209-85B5-42E2-9397-B5296EF188C9}" srcOrd="0" destOrd="0" presId="urn:microsoft.com/office/officeart/2008/layout/LinedList"/>
    <dgm:cxn modelId="{A446D8C2-5CE5-4CC3-A360-82ADE2787E87}" type="presParOf" srcId="{9FB46999-13F8-4913-8596-1A8F53BF685E}" destId="{624276C8-10BA-4A91-BD98-6CB77968ABA1}" srcOrd="1" destOrd="0" presId="urn:microsoft.com/office/officeart/2008/layout/LinedList"/>
    <dgm:cxn modelId="{A719F358-2D0E-4CC2-BA84-03151EAC44FA}" type="presParOf" srcId="{624276C8-10BA-4A91-BD98-6CB77968ABA1}" destId="{9FA66CF0-FBC3-490D-AD25-7B85B0D2A418}" srcOrd="0" destOrd="0" presId="urn:microsoft.com/office/officeart/2008/layout/LinedList"/>
    <dgm:cxn modelId="{D4D6817A-A4F2-41C2-AD92-9406B7DF52D5}" type="presParOf" srcId="{624276C8-10BA-4A91-BD98-6CB77968ABA1}" destId="{A0BFF3B0-26C8-4EB7-A119-168073D21A70}" srcOrd="1" destOrd="0" presId="urn:microsoft.com/office/officeart/2008/layout/LinedList"/>
    <dgm:cxn modelId="{FB25371F-9C4C-4EE4-90B0-0F15D8C28BBC}" type="presParOf" srcId="{9FB46999-13F8-4913-8596-1A8F53BF685E}" destId="{B4453E87-A20E-43A2-86E5-7EA086DA2A1F}" srcOrd="2" destOrd="0" presId="urn:microsoft.com/office/officeart/2008/layout/LinedList"/>
    <dgm:cxn modelId="{E9515289-CDA4-46CF-B838-B90D14FB2DCC}" type="presParOf" srcId="{9FB46999-13F8-4913-8596-1A8F53BF685E}" destId="{8A8B571D-43E8-467F-84C4-43A7CFA2B6F6}" srcOrd="3" destOrd="0" presId="urn:microsoft.com/office/officeart/2008/layout/LinedList"/>
    <dgm:cxn modelId="{4B329860-20B9-47D9-A86E-2AAC2D87F448}" type="presParOf" srcId="{8A8B571D-43E8-467F-84C4-43A7CFA2B6F6}" destId="{5622360D-F952-4FEC-A691-63772FCA5C29}" srcOrd="0" destOrd="0" presId="urn:microsoft.com/office/officeart/2008/layout/LinedList"/>
    <dgm:cxn modelId="{4DA47B41-1B51-4A79-84F7-D19609DEE142}" type="presParOf" srcId="{8A8B571D-43E8-467F-84C4-43A7CFA2B6F6}" destId="{15EEE096-F2E0-4331-BCBD-4740846132C0}" srcOrd="1" destOrd="0" presId="urn:microsoft.com/office/officeart/2008/layout/LinedList"/>
    <dgm:cxn modelId="{8735D2A9-75D5-41DC-9A75-01572F3BA829}" type="presParOf" srcId="{9FB46999-13F8-4913-8596-1A8F53BF685E}" destId="{DFADE9FD-CD82-492F-B999-74EAAA5A9EAB}" srcOrd="4" destOrd="0" presId="urn:microsoft.com/office/officeart/2008/layout/LinedList"/>
    <dgm:cxn modelId="{3C11A191-3E51-49DF-B9E1-84B2097B30C5}" type="presParOf" srcId="{9FB46999-13F8-4913-8596-1A8F53BF685E}" destId="{9A5D6505-1103-4A02-B1F0-BB452BF59A18}" srcOrd="5" destOrd="0" presId="urn:microsoft.com/office/officeart/2008/layout/LinedList"/>
    <dgm:cxn modelId="{2479936D-01A5-4E8E-AD73-DC9B13FE4BFC}" type="presParOf" srcId="{9A5D6505-1103-4A02-B1F0-BB452BF59A18}" destId="{0B5836C0-32DB-4DCA-88A5-3EDFF755FC34}" srcOrd="0" destOrd="0" presId="urn:microsoft.com/office/officeart/2008/layout/LinedList"/>
    <dgm:cxn modelId="{E90CC1A5-94DE-48A6-8517-5168437C668B}" type="presParOf" srcId="{9A5D6505-1103-4A02-B1F0-BB452BF59A18}" destId="{C9292B04-37B4-4084-968F-0FFC20BB1E73}" srcOrd="1" destOrd="0" presId="urn:microsoft.com/office/officeart/2008/layout/LinedList"/>
    <dgm:cxn modelId="{37EA4972-351E-41AF-B16F-5C5159AE7D2B}" type="presParOf" srcId="{9FB46999-13F8-4913-8596-1A8F53BF685E}" destId="{001E54F1-9180-42F5-A0EC-DA7F6BBEB2C0}" srcOrd="6" destOrd="0" presId="urn:microsoft.com/office/officeart/2008/layout/LinedList"/>
    <dgm:cxn modelId="{F3FB94C1-85E1-4994-B11D-7078622400FA}" type="presParOf" srcId="{9FB46999-13F8-4913-8596-1A8F53BF685E}" destId="{90C02F5C-72D1-4348-8AEC-5957C4C5129E}" srcOrd="7" destOrd="0" presId="urn:microsoft.com/office/officeart/2008/layout/LinedList"/>
    <dgm:cxn modelId="{314655CA-9692-46F3-9C24-12002DC47281}" type="presParOf" srcId="{90C02F5C-72D1-4348-8AEC-5957C4C5129E}" destId="{649BF877-8056-48CB-89D2-E88859A72B51}" srcOrd="0" destOrd="0" presId="urn:microsoft.com/office/officeart/2008/layout/LinedList"/>
    <dgm:cxn modelId="{C6C0CAB0-54F2-4AA4-8729-7E9A5556A637}" type="presParOf" srcId="{90C02F5C-72D1-4348-8AEC-5957C4C5129E}" destId="{E329B011-ECFF-421F-9BBB-5FD999E589AF}" srcOrd="1" destOrd="0" presId="urn:microsoft.com/office/officeart/2008/layout/LinedList"/>
    <dgm:cxn modelId="{DA31277F-400E-4FC5-B9B5-E7135FA5563A}" type="presParOf" srcId="{9FB46999-13F8-4913-8596-1A8F53BF685E}" destId="{41F0FEB7-3B5D-4148-A18F-6FE657EAD36E}" srcOrd="8" destOrd="0" presId="urn:microsoft.com/office/officeart/2008/layout/LinedList"/>
    <dgm:cxn modelId="{F1E3D302-D64C-49FC-B169-AE6AC68A8A65}" type="presParOf" srcId="{9FB46999-13F8-4913-8596-1A8F53BF685E}" destId="{008288B9-CABA-4045-A937-B4C18C4D652B}" srcOrd="9" destOrd="0" presId="urn:microsoft.com/office/officeart/2008/layout/LinedList"/>
    <dgm:cxn modelId="{E6615011-AB02-41F1-98B8-DC174AE7B5D6}" type="presParOf" srcId="{008288B9-CABA-4045-A937-B4C18C4D652B}" destId="{34DA6E08-EA80-45D7-8B42-CA2AB6FF8141}" srcOrd="0" destOrd="0" presId="urn:microsoft.com/office/officeart/2008/layout/LinedList"/>
    <dgm:cxn modelId="{70A03CD9-628E-4408-8149-5EE06506DB24}" type="presParOf" srcId="{008288B9-CABA-4045-A937-B4C18C4D652B}" destId="{B0D307BB-BEE2-4263-8F49-3AE8CEE6F6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8F1CEE-7D70-4A8A-A1B4-7E299E20C3B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2D018C-2F0B-4DD1-85D4-879479EA56EF}">
      <dgm:prSet/>
      <dgm:spPr/>
      <dgm:t>
        <a:bodyPr/>
        <a:lstStyle/>
        <a:p>
          <a:r>
            <a:rPr lang="en-GB"/>
            <a:t>.10 years as a support worker with vulnerable adults and children.</a:t>
          </a:r>
          <a:endParaRPr lang="en-US"/>
        </a:p>
      </dgm:t>
    </dgm:pt>
    <dgm:pt modelId="{2CE0D512-51B1-469A-AED2-B08F98540B7D}" type="parTrans" cxnId="{577B3324-BEAD-4432-9577-8AE700B5FE5E}">
      <dgm:prSet/>
      <dgm:spPr/>
      <dgm:t>
        <a:bodyPr/>
        <a:lstStyle/>
        <a:p>
          <a:endParaRPr lang="en-US"/>
        </a:p>
      </dgm:t>
    </dgm:pt>
    <dgm:pt modelId="{AD7DE2A1-1237-49EC-8595-F9D46CBBF7D1}" type="sibTrans" cxnId="{577B3324-BEAD-4432-9577-8AE700B5FE5E}">
      <dgm:prSet/>
      <dgm:spPr/>
      <dgm:t>
        <a:bodyPr/>
        <a:lstStyle/>
        <a:p>
          <a:endParaRPr lang="en-US"/>
        </a:p>
      </dgm:t>
    </dgm:pt>
    <dgm:pt modelId="{FDCE7183-70DB-497D-A036-140D892C5ECC}">
      <dgm:prSet/>
      <dgm:spPr/>
      <dgm:t>
        <a:bodyPr/>
        <a:lstStyle/>
        <a:p>
          <a:r>
            <a:rPr lang="en-GB"/>
            <a:t>.Currently a Level 4 student at UWTSD.</a:t>
          </a:r>
          <a:endParaRPr lang="en-US"/>
        </a:p>
      </dgm:t>
    </dgm:pt>
    <dgm:pt modelId="{BE302444-9712-432B-9013-AEAAAC41E6E1}" type="parTrans" cxnId="{40735C3A-DF0B-4C2E-BDBD-375B9CD941AF}">
      <dgm:prSet/>
      <dgm:spPr/>
      <dgm:t>
        <a:bodyPr/>
        <a:lstStyle/>
        <a:p>
          <a:endParaRPr lang="en-US"/>
        </a:p>
      </dgm:t>
    </dgm:pt>
    <dgm:pt modelId="{CA3502F3-8BFA-43C2-A88C-76D485B2CA15}" type="sibTrans" cxnId="{40735C3A-DF0B-4C2E-BDBD-375B9CD941AF}">
      <dgm:prSet/>
      <dgm:spPr/>
      <dgm:t>
        <a:bodyPr/>
        <a:lstStyle/>
        <a:p>
          <a:endParaRPr lang="en-US"/>
        </a:p>
      </dgm:t>
    </dgm:pt>
    <dgm:pt modelId="{A2FB0888-F03B-401A-B1C5-69166AD698C9}">
      <dgm:prSet/>
      <dgm:spPr/>
      <dgm:t>
        <a:bodyPr/>
        <a:lstStyle/>
        <a:p>
          <a:r>
            <a:rPr lang="en-GB"/>
            <a:t>.My goal is to progress towards fostering social work.</a:t>
          </a:r>
          <a:endParaRPr lang="en-US"/>
        </a:p>
      </dgm:t>
    </dgm:pt>
    <dgm:pt modelId="{3EF44AF6-D1AD-4374-A50B-5DA68269F904}" type="parTrans" cxnId="{885DB8D1-C548-4316-9510-49401F871543}">
      <dgm:prSet/>
      <dgm:spPr/>
      <dgm:t>
        <a:bodyPr/>
        <a:lstStyle/>
        <a:p>
          <a:endParaRPr lang="en-US"/>
        </a:p>
      </dgm:t>
    </dgm:pt>
    <dgm:pt modelId="{0E7C0F9F-327A-432A-B1A6-F9462D248511}" type="sibTrans" cxnId="{885DB8D1-C548-4316-9510-49401F871543}">
      <dgm:prSet/>
      <dgm:spPr/>
      <dgm:t>
        <a:bodyPr/>
        <a:lstStyle/>
        <a:p>
          <a:endParaRPr lang="en-US"/>
        </a:p>
      </dgm:t>
    </dgm:pt>
    <dgm:pt modelId="{5EABD031-66EC-4B05-A319-F7E0E1918414}">
      <dgm:prSet/>
      <dgm:spPr/>
      <dgm:t>
        <a:bodyPr/>
        <a:lstStyle/>
        <a:p>
          <a:r>
            <a:rPr lang="en-GB"/>
            <a:t>.I hold a UK driving licence and have a car..</a:t>
          </a:r>
          <a:endParaRPr lang="en-US"/>
        </a:p>
      </dgm:t>
    </dgm:pt>
    <dgm:pt modelId="{CFEFC5D1-C4AF-407B-93C3-2F5D84FD94FA}" type="parTrans" cxnId="{FAA958B5-F69B-40D2-B957-57648522F851}">
      <dgm:prSet/>
      <dgm:spPr/>
      <dgm:t>
        <a:bodyPr/>
        <a:lstStyle/>
        <a:p>
          <a:endParaRPr lang="en-US"/>
        </a:p>
      </dgm:t>
    </dgm:pt>
    <dgm:pt modelId="{5433F49A-B638-4288-AE88-1C105EE5F5BC}" type="sibTrans" cxnId="{FAA958B5-F69B-40D2-B957-57648522F851}">
      <dgm:prSet/>
      <dgm:spPr/>
      <dgm:t>
        <a:bodyPr/>
        <a:lstStyle/>
        <a:p>
          <a:endParaRPr lang="en-US"/>
        </a:p>
      </dgm:t>
    </dgm:pt>
    <dgm:pt modelId="{E342FF55-E753-4499-B3C4-89E84D41D7D7}" type="pres">
      <dgm:prSet presAssocID="{A98F1CEE-7D70-4A8A-A1B4-7E299E20C3B1}" presName="linear" presStyleCnt="0">
        <dgm:presLayoutVars>
          <dgm:animLvl val="lvl"/>
          <dgm:resizeHandles val="exact"/>
        </dgm:presLayoutVars>
      </dgm:prSet>
      <dgm:spPr/>
    </dgm:pt>
    <dgm:pt modelId="{E68E127D-0905-4084-8820-E7BF44FFD584}" type="pres">
      <dgm:prSet presAssocID="{BE2D018C-2F0B-4DD1-85D4-879479EA56E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47C647A-D529-4FC2-9960-EF0BCF7E2C3E}" type="pres">
      <dgm:prSet presAssocID="{AD7DE2A1-1237-49EC-8595-F9D46CBBF7D1}" presName="spacer" presStyleCnt="0"/>
      <dgm:spPr/>
    </dgm:pt>
    <dgm:pt modelId="{3E0C3355-8C99-4999-B0FE-3A5FFE628CE8}" type="pres">
      <dgm:prSet presAssocID="{FDCE7183-70DB-497D-A036-140D892C5EC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A5A52A-0A13-40FB-87E5-A7E339EBB115}" type="pres">
      <dgm:prSet presAssocID="{CA3502F3-8BFA-43C2-A88C-76D485B2CA15}" presName="spacer" presStyleCnt="0"/>
      <dgm:spPr/>
    </dgm:pt>
    <dgm:pt modelId="{DD632DEA-E6A7-490A-A70C-2748EB57D21F}" type="pres">
      <dgm:prSet presAssocID="{A2FB0888-F03B-401A-B1C5-69166AD698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D56449C-C1BC-4C06-B06B-72AC7E36025F}" type="pres">
      <dgm:prSet presAssocID="{0E7C0F9F-327A-432A-B1A6-F9462D248511}" presName="spacer" presStyleCnt="0"/>
      <dgm:spPr/>
    </dgm:pt>
    <dgm:pt modelId="{D032B87C-FA1A-4CA5-BDC3-7F29E71D26F2}" type="pres">
      <dgm:prSet presAssocID="{5EABD031-66EC-4B05-A319-F7E0E191841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77B3324-BEAD-4432-9577-8AE700B5FE5E}" srcId="{A98F1CEE-7D70-4A8A-A1B4-7E299E20C3B1}" destId="{BE2D018C-2F0B-4DD1-85D4-879479EA56EF}" srcOrd="0" destOrd="0" parTransId="{2CE0D512-51B1-469A-AED2-B08F98540B7D}" sibTransId="{AD7DE2A1-1237-49EC-8595-F9D46CBBF7D1}"/>
    <dgm:cxn modelId="{4FA45E31-A6FA-420F-8FB0-3991DBF97398}" type="presOf" srcId="{A98F1CEE-7D70-4A8A-A1B4-7E299E20C3B1}" destId="{E342FF55-E753-4499-B3C4-89E84D41D7D7}" srcOrd="0" destOrd="0" presId="urn:microsoft.com/office/officeart/2005/8/layout/vList2"/>
    <dgm:cxn modelId="{40735C3A-DF0B-4C2E-BDBD-375B9CD941AF}" srcId="{A98F1CEE-7D70-4A8A-A1B4-7E299E20C3B1}" destId="{FDCE7183-70DB-497D-A036-140D892C5ECC}" srcOrd="1" destOrd="0" parTransId="{BE302444-9712-432B-9013-AEAAAC41E6E1}" sibTransId="{CA3502F3-8BFA-43C2-A88C-76D485B2CA15}"/>
    <dgm:cxn modelId="{BB2ADE98-24FB-479D-A293-6F76CCE0824B}" type="presOf" srcId="{BE2D018C-2F0B-4DD1-85D4-879479EA56EF}" destId="{E68E127D-0905-4084-8820-E7BF44FFD584}" srcOrd="0" destOrd="0" presId="urn:microsoft.com/office/officeart/2005/8/layout/vList2"/>
    <dgm:cxn modelId="{FAA958B5-F69B-40D2-B957-57648522F851}" srcId="{A98F1CEE-7D70-4A8A-A1B4-7E299E20C3B1}" destId="{5EABD031-66EC-4B05-A319-F7E0E1918414}" srcOrd="3" destOrd="0" parTransId="{CFEFC5D1-C4AF-407B-93C3-2F5D84FD94FA}" sibTransId="{5433F49A-B638-4288-AE88-1C105EE5F5BC}"/>
    <dgm:cxn modelId="{0C006DBB-4E8F-4115-AFCB-4A75CCC7F5B7}" type="presOf" srcId="{FDCE7183-70DB-497D-A036-140D892C5ECC}" destId="{3E0C3355-8C99-4999-B0FE-3A5FFE628CE8}" srcOrd="0" destOrd="0" presId="urn:microsoft.com/office/officeart/2005/8/layout/vList2"/>
    <dgm:cxn modelId="{885DB8D1-C548-4316-9510-49401F871543}" srcId="{A98F1CEE-7D70-4A8A-A1B4-7E299E20C3B1}" destId="{A2FB0888-F03B-401A-B1C5-69166AD698C9}" srcOrd="2" destOrd="0" parTransId="{3EF44AF6-D1AD-4374-A50B-5DA68269F904}" sibTransId="{0E7C0F9F-327A-432A-B1A6-F9462D248511}"/>
    <dgm:cxn modelId="{E9FDB8E4-5092-49F9-A7D9-CB4C93A8D9F3}" type="presOf" srcId="{A2FB0888-F03B-401A-B1C5-69166AD698C9}" destId="{DD632DEA-E6A7-490A-A70C-2748EB57D21F}" srcOrd="0" destOrd="0" presId="urn:microsoft.com/office/officeart/2005/8/layout/vList2"/>
    <dgm:cxn modelId="{D57A36E9-F429-4B73-9CFE-1F1A9E364C33}" type="presOf" srcId="{5EABD031-66EC-4B05-A319-F7E0E1918414}" destId="{D032B87C-FA1A-4CA5-BDC3-7F29E71D26F2}" srcOrd="0" destOrd="0" presId="urn:microsoft.com/office/officeart/2005/8/layout/vList2"/>
    <dgm:cxn modelId="{49E83EE5-A7C4-4D1E-BE4F-DBEB9989EA48}" type="presParOf" srcId="{E342FF55-E753-4499-B3C4-89E84D41D7D7}" destId="{E68E127D-0905-4084-8820-E7BF44FFD584}" srcOrd="0" destOrd="0" presId="urn:microsoft.com/office/officeart/2005/8/layout/vList2"/>
    <dgm:cxn modelId="{63BC7511-BF2D-437B-98B8-B5145E3DFBC8}" type="presParOf" srcId="{E342FF55-E753-4499-B3C4-89E84D41D7D7}" destId="{847C647A-D529-4FC2-9960-EF0BCF7E2C3E}" srcOrd="1" destOrd="0" presId="urn:microsoft.com/office/officeart/2005/8/layout/vList2"/>
    <dgm:cxn modelId="{90B4842E-56DB-4D86-B33A-2D1097A515DC}" type="presParOf" srcId="{E342FF55-E753-4499-B3C4-89E84D41D7D7}" destId="{3E0C3355-8C99-4999-B0FE-3A5FFE628CE8}" srcOrd="2" destOrd="0" presId="urn:microsoft.com/office/officeart/2005/8/layout/vList2"/>
    <dgm:cxn modelId="{B72B6C47-BCF1-4545-97FE-AAEC36E9CD65}" type="presParOf" srcId="{E342FF55-E753-4499-B3C4-89E84D41D7D7}" destId="{6CA5A52A-0A13-40FB-87E5-A7E339EBB115}" srcOrd="3" destOrd="0" presId="urn:microsoft.com/office/officeart/2005/8/layout/vList2"/>
    <dgm:cxn modelId="{C7E2A1A7-9D94-4455-9BF7-EBC397C9F456}" type="presParOf" srcId="{E342FF55-E753-4499-B3C4-89E84D41D7D7}" destId="{DD632DEA-E6A7-490A-A70C-2748EB57D21F}" srcOrd="4" destOrd="0" presId="urn:microsoft.com/office/officeart/2005/8/layout/vList2"/>
    <dgm:cxn modelId="{DCCA1D5F-0CAE-4BAF-9180-DF153EDB961F}" type="presParOf" srcId="{E342FF55-E753-4499-B3C4-89E84D41D7D7}" destId="{DD56449C-C1BC-4C06-B06B-72AC7E36025F}" srcOrd="5" destOrd="0" presId="urn:microsoft.com/office/officeart/2005/8/layout/vList2"/>
    <dgm:cxn modelId="{3A199E27-8C27-432B-8E03-C8A602F79C03}" type="presParOf" srcId="{E342FF55-E753-4499-B3C4-89E84D41D7D7}" destId="{D032B87C-FA1A-4CA5-BDC3-7F29E71D26F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A5DF5B-323A-4A7F-949C-B7BC58989396}" type="doc">
      <dgm:prSet loTypeId="urn:microsoft.com/office/officeart/2005/8/layout/cycle5" loCatId="cycle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B80399A-9BE4-4557-98EC-9B99659814C5}">
      <dgm:prSet/>
      <dgm:spPr/>
      <dgm:t>
        <a:bodyPr/>
        <a:lstStyle/>
        <a:p>
          <a:r>
            <a:rPr lang="en-GB" b="1"/>
            <a:t>Fostering social work in Shropshire</a:t>
          </a:r>
          <a:endParaRPr lang="en-US"/>
        </a:p>
      </dgm:t>
    </dgm:pt>
    <dgm:pt modelId="{42BA131A-0B39-4C3C-A806-3C1952B7AD0E}" type="parTrans" cxnId="{0CD8F11A-CB77-4B5F-9C0C-8FD1F30995FB}">
      <dgm:prSet/>
      <dgm:spPr/>
      <dgm:t>
        <a:bodyPr/>
        <a:lstStyle/>
        <a:p>
          <a:endParaRPr lang="en-US"/>
        </a:p>
      </dgm:t>
    </dgm:pt>
    <dgm:pt modelId="{B62247D3-3DB6-4374-BB9B-283770CF81E3}" type="sibTrans" cxnId="{0CD8F11A-CB77-4B5F-9C0C-8FD1F30995FB}">
      <dgm:prSet/>
      <dgm:spPr/>
      <dgm:t>
        <a:bodyPr/>
        <a:lstStyle/>
        <a:p>
          <a:endParaRPr lang="en-US"/>
        </a:p>
      </dgm:t>
    </dgm:pt>
    <dgm:pt modelId="{8C692856-10F7-48C5-8541-CC876DE169FA}">
      <dgm:prSet/>
      <dgm:spPr/>
      <dgm:t>
        <a:bodyPr/>
        <a:lstStyle/>
        <a:p>
          <a:r>
            <a:rPr lang="en-GB"/>
            <a:t>.Supporting carers and helping children feel safe.</a:t>
          </a:r>
          <a:endParaRPr lang="en-US"/>
        </a:p>
      </dgm:t>
    </dgm:pt>
    <dgm:pt modelId="{E2A29EEF-E56E-4753-9554-5F604461476B}" type="parTrans" cxnId="{DBEAEFDA-EC44-4EF1-9209-C28919CD0F83}">
      <dgm:prSet/>
      <dgm:spPr/>
      <dgm:t>
        <a:bodyPr/>
        <a:lstStyle/>
        <a:p>
          <a:endParaRPr lang="en-US"/>
        </a:p>
      </dgm:t>
    </dgm:pt>
    <dgm:pt modelId="{791F753F-2E74-445E-89FE-A22029FDA08F}" type="sibTrans" cxnId="{DBEAEFDA-EC44-4EF1-9209-C28919CD0F83}">
      <dgm:prSet/>
      <dgm:spPr/>
      <dgm:t>
        <a:bodyPr/>
        <a:lstStyle/>
        <a:p>
          <a:endParaRPr lang="en-US"/>
        </a:p>
      </dgm:t>
    </dgm:pt>
    <dgm:pt modelId="{0477302B-0FCD-4BFA-B6FC-D63C71538770}">
      <dgm:prSet/>
      <dgm:spPr/>
      <dgm:t>
        <a:bodyPr/>
        <a:lstStyle/>
        <a:p>
          <a:r>
            <a:rPr lang="en-GB"/>
            <a:t>.Supervise carers, visit homes and lead annual carer reviews. .Provide training about trauma and keep accurate records.</a:t>
          </a:r>
          <a:endParaRPr lang="en-US"/>
        </a:p>
      </dgm:t>
    </dgm:pt>
    <dgm:pt modelId="{BF40893B-891B-4992-B712-B0422B716553}" type="parTrans" cxnId="{A05CB4F4-CAF9-45AF-A3FC-9B7AECF8170A}">
      <dgm:prSet/>
      <dgm:spPr/>
      <dgm:t>
        <a:bodyPr/>
        <a:lstStyle/>
        <a:p>
          <a:endParaRPr lang="en-US"/>
        </a:p>
      </dgm:t>
    </dgm:pt>
    <dgm:pt modelId="{9F690F7E-3AE4-4270-BC2F-4253EEDFD916}" type="sibTrans" cxnId="{A05CB4F4-CAF9-45AF-A3FC-9B7AECF8170A}">
      <dgm:prSet/>
      <dgm:spPr/>
      <dgm:t>
        <a:bodyPr/>
        <a:lstStyle/>
        <a:p>
          <a:endParaRPr lang="en-US"/>
        </a:p>
      </dgm:t>
    </dgm:pt>
    <dgm:pt modelId="{40056967-F07F-41E3-8F5B-D9F1AE7ADB74}">
      <dgm:prSet/>
      <dgm:spPr/>
      <dgm:t>
        <a:bodyPr/>
        <a:lstStyle/>
        <a:p>
          <a:r>
            <a:rPr lang="en-GB"/>
            <a:t>.Work with Children’s Services and support stable placements.</a:t>
          </a:r>
          <a:endParaRPr lang="en-US"/>
        </a:p>
      </dgm:t>
    </dgm:pt>
    <dgm:pt modelId="{A60C4636-EB29-4F23-9080-D42A04C9FDFC}" type="parTrans" cxnId="{7DD403B6-B730-4C3A-A9EE-F843E28664E8}">
      <dgm:prSet/>
      <dgm:spPr/>
      <dgm:t>
        <a:bodyPr/>
        <a:lstStyle/>
        <a:p>
          <a:endParaRPr lang="en-US"/>
        </a:p>
      </dgm:t>
    </dgm:pt>
    <dgm:pt modelId="{E903D7D9-F799-40FB-88BD-8DEBB472950B}" type="sibTrans" cxnId="{7DD403B6-B730-4C3A-A9EE-F843E28664E8}">
      <dgm:prSet/>
      <dgm:spPr/>
      <dgm:t>
        <a:bodyPr/>
        <a:lstStyle/>
        <a:p>
          <a:endParaRPr lang="en-US"/>
        </a:p>
      </dgm:t>
    </dgm:pt>
    <dgm:pt modelId="{F5430CCE-8633-4836-8066-BF0B0FBB2A54}">
      <dgm:prSet/>
      <dgm:spPr/>
      <dgm:t>
        <a:bodyPr/>
        <a:lstStyle/>
        <a:p>
          <a:r>
            <a:rPr lang="en-GB"/>
            <a:t>Needs: qualification, registration and fostering experience. </a:t>
          </a:r>
          <a:endParaRPr lang="en-US"/>
        </a:p>
      </dgm:t>
    </dgm:pt>
    <dgm:pt modelId="{A8C73B3F-1B76-46C3-9965-240F322125BC}" type="parTrans" cxnId="{293529B4-68B6-465E-AB80-2111BEC4BEA9}">
      <dgm:prSet/>
      <dgm:spPr/>
      <dgm:t>
        <a:bodyPr/>
        <a:lstStyle/>
        <a:p>
          <a:endParaRPr lang="en-US"/>
        </a:p>
      </dgm:t>
    </dgm:pt>
    <dgm:pt modelId="{7A8BB9F0-5A0F-41AF-907D-EDFD4204EF62}" type="sibTrans" cxnId="{293529B4-68B6-465E-AB80-2111BEC4BEA9}">
      <dgm:prSet/>
      <dgm:spPr/>
      <dgm:t>
        <a:bodyPr/>
        <a:lstStyle/>
        <a:p>
          <a:endParaRPr lang="en-US"/>
        </a:p>
      </dgm:t>
    </dgm:pt>
    <dgm:pt modelId="{A6B5436A-77F4-408E-A966-597BB9A3112A}">
      <dgm:prSet/>
      <dgm:spPr/>
      <dgm:t>
        <a:bodyPr/>
        <a:lstStyle/>
        <a:p>
          <a:r>
            <a:rPr lang="en-GB"/>
            <a:t>.Also needs safeguarding knowledge, communication and a UK driving licence. </a:t>
          </a:r>
          <a:endParaRPr lang="en-US"/>
        </a:p>
      </dgm:t>
    </dgm:pt>
    <dgm:pt modelId="{9CA2D3FC-8BD5-4064-A65B-8D03EABEE00E}" type="parTrans" cxnId="{4E70D68D-90A8-40F8-97D5-D9482189AB52}">
      <dgm:prSet/>
      <dgm:spPr/>
      <dgm:t>
        <a:bodyPr/>
        <a:lstStyle/>
        <a:p>
          <a:endParaRPr lang="en-US"/>
        </a:p>
      </dgm:t>
    </dgm:pt>
    <dgm:pt modelId="{42C5C4F9-59EB-4515-9561-BEF727051B82}" type="sibTrans" cxnId="{4E70D68D-90A8-40F8-97D5-D9482189AB52}">
      <dgm:prSet/>
      <dgm:spPr/>
      <dgm:t>
        <a:bodyPr/>
        <a:lstStyle/>
        <a:p>
          <a:endParaRPr lang="en-US"/>
        </a:p>
      </dgm:t>
    </dgm:pt>
    <dgm:pt modelId="{6CD4E731-6724-42A2-A8ED-4E27C1DCF6C4}">
      <dgm:prSet/>
      <dgm:spPr/>
      <dgm:t>
        <a:bodyPr/>
        <a:lstStyle/>
        <a:p>
          <a:r>
            <a:rPr lang="en-GB"/>
            <a:t>.job advert(n.d)and Department for Education(2011a,2011b)</a:t>
          </a:r>
          <a:endParaRPr lang="en-US"/>
        </a:p>
      </dgm:t>
    </dgm:pt>
    <dgm:pt modelId="{0B778FB6-A53A-4F9A-BB3C-D40162A24B90}" type="parTrans" cxnId="{274C7F2F-CBA3-40D6-86B8-03B9110B16E1}">
      <dgm:prSet/>
      <dgm:spPr/>
      <dgm:t>
        <a:bodyPr/>
        <a:lstStyle/>
        <a:p>
          <a:endParaRPr lang="en-US"/>
        </a:p>
      </dgm:t>
    </dgm:pt>
    <dgm:pt modelId="{14CB8D17-0FA8-4AF6-93AF-C98632C9B632}" type="sibTrans" cxnId="{274C7F2F-CBA3-40D6-86B8-03B9110B16E1}">
      <dgm:prSet/>
      <dgm:spPr/>
      <dgm:t>
        <a:bodyPr/>
        <a:lstStyle/>
        <a:p>
          <a:endParaRPr lang="en-US"/>
        </a:p>
      </dgm:t>
    </dgm:pt>
    <dgm:pt modelId="{B15B9F67-B723-40F2-B421-2CD2C812DFCE}" type="pres">
      <dgm:prSet presAssocID="{CCA5DF5B-323A-4A7F-949C-B7BC58989396}" presName="cycle" presStyleCnt="0">
        <dgm:presLayoutVars>
          <dgm:dir/>
          <dgm:resizeHandles val="exact"/>
        </dgm:presLayoutVars>
      </dgm:prSet>
      <dgm:spPr/>
    </dgm:pt>
    <dgm:pt modelId="{90E5CFF6-5C71-462B-AEF3-E70CE0819AEE}" type="pres">
      <dgm:prSet presAssocID="{7B80399A-9BE4-4557-98EC-9B99659814C5}" presName="node" presStyleLbl="node1" presStyleIdx="0" presStyleCnt="7">
        <dgm:presLayoutVars>
          <dgm:bulletEnabled val="1"/>
        </dgm:presLayoutVars>
      </dgm:prSet>
      <dgm:spPr/>
    </dgm:pt>
    <dgm:pt modelId="{C9671697-5469-47AD-AD81-8B218EDB0432}" type="pres">
      <dgm:prSet presAssocID="{7B80399A-9BE4-4557-98EC-9B99659814C5}" presName="spNode" presStyleCnt="0"/>
      <dgm:spPr/>
    </dgm:pt>
    <dgm:pt modelId="{C5C469F9-AE8A-4D90-9AD3-03589DAF31B7}" type="pres">
      <dgm:prSet presAssocID="{B62247D3-3DB6-4374-BB9B-283770CF81E3}" presName="sibTrans" presStyleLbl="sibTrans1D1" presStyleIdx="0" presStyleCnt="7"/>
      <dgm:spPr/>
    </dgm:pt>
    <dgm:pt modelId="{AAF9EFBB-0348-430E-AE76-87B751A6D6F0}" type="pres">
      <dgm:prSet presAssocID="{8C692856-10F7-48C5-8541-CC876DE169FA}" presName="node" presStyleLbl="node1" presStyleIdx="1" presStyleCnt="7">
        <dgm:presLayoutVars>
          <dgm:bulletEnabled val="1"/>
        </dgm:presLayoutVars>
      </dgm:prSet>
      <dgm:spPr/>
    </dgm:pt>
    <dgm:pt modelId="{3676EAF1-CF05-4BDC-81D2-836AF585870C}" type="pres">
      <dgm:prSet presAssocID="{8C692856-10F7-48C5-8541-CC876DE169FA}" presName="spNode" presStyleCnt="0"/>
      <dgm:spPr/>
    </dgm:pt>
    <dgm:pt modelId="{EC9043FD-0BDA-4B90-ABF9-FDC9164062C4}" type="pres">
      <dgm:prSet presAssocID="{791F753F-2E74-445E-89FE-A22029FDA08F}" presName="sibTrans" presStyleLbl="sibTrans1D1" presStyleIdx="1" presStyleCnt="7"/>
      <dgm:spPr/>
    </dgm:pt>
    <dgm:pt modelId="{66E5CD7B-D373-4C1E-9497-C6820181B5B3}" type="pres">
      <dgm:prSet presAssocID="{0477302B-0FCD-4BFA-B6FC-D63C71538770}" presName="node" presStyleLbl="node1" presStyleIdx="2" presStyleCnt="7">
        <dgm:presLayoutVars>
          <dgm:bulletEnabled val="1"/>
        </dgm:presLayoutVars>
      </dgm:prSet>
      <dgm:spPr/>
    </dgm:pt>
    <dgm:pt modelId="{8CB41531-BD64-43E8-9350-1114CCCED5F7}" type="pres">
      <dgm:prSet presAssocID="{0477302B-0FCD-4BFA-B6FC-D63C71538770}" presName="spNode" presStyleCnt="0"/>
      <dgm:spPr/>
    </dgm:pt>
    <dgm:pt modelId="{07FD2108-EAE6-48D4-B616-319832C51A14}" type="pres">
      <dgm:prSet presAssocID="{9F690F7E-3AE4-4270-BC2F-4253EEDFD916}" presName="sibTrans" presStyleLbl="sibTrans1D1" presStyleIdx="2" presStyleCnt="7"/>
      <dgm:spPr/>
    </dgm:pt>
    <dgm:pt modelId="{37D9F041-3E17-491E-8038-9CB8DDFCADEA}" type="pres">
      <dgm:prSet presAssocID="{40056967-F07F-41E3-8F5B-D9F1AE7ADB74}" presName="node" presStyleLbl="node1" presStyleIdx="3" presStyleCnt="7">
        <dgm:presLayoutVars>
          <dgm:bulletEnabled val="1"/>
        </dgm:presLayoutVars>
      </dgm:prSet>
      <dgm:spPr/>
    </dgm:pt>
    <dgm:pt modelId="{CF835A3C-2C51-4E29-BA47-2FD41A4DF9D6}" type="pres">
      <dgm:prSet presAssocID="{40056967-F07F-41E3-8F5B-D9F1AE7ADB74}" presName="spNode" presStyleCnt="0"/>
      <dgm:spPr/>
    </dgm:pt>
    <dgm:pt modelId="{9A62EA14-0E63-40E6-A2D8-2EB403CB3852}" type="pres">
      <dgm:prSet presAssocID="{E903D7D9-F799-40FB-88BD-8DEBB472950B}" presName="sibTrans" presStyleLbl="sibTrans1D1" presStyleIdx="3" presStyleCnt="7"/>
      <dgm:spPr/>
    </dgm:pt>
    <dgm:pt modelId="{2CE1D650-5C5D-4166-92E1-9E763C2212BE}" type="pres">
      <dgm:prSet presAssocID="{F5430CCE-8633-4836-8066-BF0B0FBB2A54}" presName="node" presStyleLbl="node1" presStyleIdx="4" presStyleCnt="7">
        <dgm:presLayoutVars>
          <dgm:bulletEnabled val="1"/>
        </dgm:presLayoutVars>
      </dgm:prSet>
      <dgm:spPr/>
    </dgm:pt>
    <dgm:pt modelId="{9A4D5CA7-C90E-46DB-AE7E-DD7C45A763D7}" type="pres">
      <dgm:prSet presAssocID="{F5430CCE-8633-4836-8066-BF0B0FBB2A54}" presName="spNode" presStyleCnt="0"/>
      <dgm:spPr/>
    </dgm:pt>
    <dgm:pt modelId="{EF0387B5-8E32-4E6F-8B66-C714E131D2AD}" type="pres">
      <dgm:prSet presAssocID="{7A8BB9F0-5A0F-41AF-907D-EDFD4204EF62}" presName="sibTrans" presStyleLbl="sibTrans1D1" presStyleIdx="4" presStyleCnt="7"/>
      <dgm:spPr/>
    </dgm:pt>
    <dgm:pt modelId="{907E3EB7-E960-46D4-9C04-8CED933E10EE}" type="pres">
      <dgm:prSet presAssocID="{A6B5436A-77F4-408E-A966-597BB9A3112A}" presName="node" presStyleLbl="node1" presStyleIdx="5" presStyleCnt="7">
        <dgm:presLayoutVars>
          <dgm:bulletEnabled val="1"/>
        </dgm:presLayoutVars>
      </dgm:prSet>
      <dgm:spPr/>
    </dgm:pt>
    <dgm:pt modelId="{D7B4E289-FF72-48F4-831B-67B508AB1D36}" type="pres">
      <dgm:prSet presAssocID="{A6B5436A-77F4-408E-A966-597BB9A3112A}" presName="spNode" presStyleCnt="0"/>
      <dgm:spPr/>
    </dgm:pt>
    <dgm:pt modelId="{9F9F5686-3173-4E2C-9A5D-E1D05B9159DF}" type="pres">
      <dgm:prSet presAssocID="{42C5C4F9-59EB-4515-9561-BEF727051B82}" presName="sibTrans" presStyleLbl="sibTrans1D1" presStyleIdx="5" presStyleCnt="7"/>
      <dgm:spPr/>
    </dgm:pt>
    <dgm:pt modelId="{479ABEA3-C4DA-4DFF-AB5A-5A5B141875B6}" type="pres">
      <dgm:prSet presAssocID="{6CD4E731-6724-42A2-A8ED-4E27C1DCF6C4}" presName="node" presStyleLbl="node1" presStyleIdx="6" presStyleCnt="7">
        <dgm:presLayoutVars>
          <dgm:bulletEnabled val="1"/>
        </dgm:presLayoutVars>
      </dgm:prSet>
      <dgm:spPr/>
    </dgm:pt>
    <dgm:pt modelId="{A89A151E-A46B-4744-B262-753391AA170A}" type="pres">
      <dgm:prSet presAssocID="{6CD4E731-6724-42A2-A8ED-4E27C1DCF6C4}" presName="spNode" presStyleCnt="0"/>
      <dgm:spPr/>
    </dgm:pt>
    <dgm:pt modelId="{BFCB1BEF-9633-4365-97E4-DF7833B9A881}" type="pres">
      <dgm:prSet presAssocID="{14CB8D17-0FA8-4AF6-93AF-C98632C9B632}" presName="sibTrans" presStyleLbl="sibTrans1D1" presStyleIdx="6" presStyleCnt="7"/>
      <dgm:spPr/>
    </dgm:pt>
  </dgm:ptLst>
  <dgm:cxnLst>
    <dgm:cxn modelId="{60CADE08-FC6A-4648-B0C7-B393923762BF}" type="presOf" srcId="{9F690F7E-3AE4-4270-BC2F-4253EEDFD916}" destId="{07FD2108-EAE6-48D4-B616-319832C51A14}" srcOrd="0" destOrd="0" presId="urn:microsoft.com/office/officeart/2005/8/layout/cycle5"/>
    <dgm:cxn modelId="{50AE210C-1CE6-4838-8DCC-C364E6F84ACB}" type="presOf" srcId="{A6B5436A-77F4-408E-A966-597BB9A3112A}" destId="{907E3EB7-E960-46D4-9C04-8CED933E10EE}" srcOrd="0" destOrd="0" presId="urn:microsoft.com/office/officeart/2005/8/layout/cycle5"/>
    <dgm:cxn modelId="{0CD8F11A-CB77-4B5F-9C0C-8FD1F30995FB}" srcId="{CCA5DF5B-323A-4A7F-949C-B7BC58989396}" destId="{7B80399A-9BE4-4557-98EC-9B99659814C5}" srcOrd="0" destOrd="0" parTransId="{42BA131A-0B39-4C3C-A806-3C1952B7AD0E}" sibTransId="{B62247D3-3DB6-4374-BB9B-283770CF81E3}"/>
    <dgm:cxn modelId="{F2C6D51B-4182-4D1A-B8EC-3823699D8540}" type="presOf" srcId="{6CD4E731-6724-42A2-A8ED-4E27C1DCF6C4}" destId="{479ABEA3-C4DA-4DFF-AB5A-5A5B141875B6}" srcOrd="0" destOrd="0" presId="urn:microsoft.com/office/officeart/2005/8/layout/cycle5"/>
    <dgm:cxn modelId="{0507E920-CF55-48C4-BF79-1CC2C977989C}" type="presOf" srcId="{E903D7D9-F799-40FB-88BD-8DEBB472950B}" destId="{9A62EA14-0E63-40E6-A2D8-2EB403CB3852}" srcOrd="0" destOrd="0" presId="urn:microsoft.com/office/officeart/2005/8/layout/cycle5"/>
    <dgm:cxn modelId="{274C7F2F-CBA3-40D6-86B8-03B9110B16E1}" srcId="{CCA5DF5B-323A-4A7F-949C-B7BC58989396}" destId="{6CD4E731-6724-42A2-A8ED-4E27C1DCF6C4}" srcOrd="6" destOrd="0" parTransId="{0B778FB6-A53A-4F9A-BB3C-D40162A24B90}" sibTransId="{14CB8D17-0FA8-4AF6-93AF-C98632C9B632}"/>
    <dgm:cxn modelId="{D5097D33-2E81-43CB-A284-2C07FAB7146A}" type="presOf" srcId="{7B80399A-9BE4-4557-98EC-9B99659814C5}" destId="{90E5CFF6-5C71-462B-AEF3-E70CE0819AEE}" srcOrd="0" destOrd="0" presId="urn:microsoft.com/office/officeart/2005/8/layout/cycle5"/>
    <dgm:cxn modelId="{AD1BE264-3219-43F6-9F7D-B0BDBB5B2049}" type="presOf" srcId="{0477302B-0FCD-4BFA-B6FC-D63C71538770}" destId="{66E5CD7B-D373-4C1E-9497-C6820181B5B3}" srcOrd="0" destOrd="0" presId="urn:microsoft.com/office/officeart/2005/8/layout/cycle5"/>
    <dgm:cxn modelId="{C7A09365-CD02-4E59-9171-071FE8476829}" type="presOf" srcId="{7A8BB9F0-5A0F-41AF-907D-EDFD4204EF62}" destId="{EF0387B5-8E32-4E6F-8B66-C714E131D2AD}" srcOrd="0" destOrd="0" presId="urn:microsoft.com/office/officeart/2005/8/layout/cycle5"/>
    <dgm:cxn modelId="{C0F48569-7FB5-4038-ADB4-9AFA2D4C3EFD}" type="presOf" srcId="{CCA5DF5B-323A-4A7F-949C-B7BC58989396}" destId="{B15B9F67-B723-40F2-B421-2CD2C812DFCE}" srcOrd="0" destOrd="0" presId="urn:microsoft.com/office/officeart/2005/8/layout/cycle5"/>
    <dgm:cxn modelId="{4C5C585A-CE3B-4204-ACE2-6A16F0A6C6F5}" type="presOf" srcId="{8C692856-10F7-48C5-8541-CC876DE169FA}" destId="{AAF9EFBB-0348-430E-AE76-87B751A6D6F0}" srcOrd="0" destOrd="0" presId="urn:microsoft.com/office/officeart/2005/8/layout/cycle5"/>
    <dgm:cxn modelId="{0B703C8B-4E31-493B-B5B8-BC67DAC11146}" type="presOf" srcId="{F5430CCE-8633-4836-8066-BF0B0FBB2A54}" destId="{2CE1D650-5C5D-4166-92E1-9E763C2212BE}" srcOrd="0" destOrd="0" presId="urn:microsoft.com/office/officeart/2005/8/layout/cycle5"/>
    <dgm:cxn modelId="{4E70D68D-90A8-40F8-97D5-D9482189AB52}" srcId="{CCA5DF5B-323A-4A7F-949C-B7BC58989396}" destId="{A6B5436A-77F4-408E-A966-597BB9A3112A}" srcOrd="5" destOrd="0" parTransId="{9CA2D3FC-8BD5-4064-A65B-8D03EABEE00E}" sibTransId="{42C5C4F9-59EB-4515-9561-BEF727051B82}"/>
    <dgm:cxn modelId="{16584190-C2D3-47AF-A881-8C8E78822039}" type="presOf" srcId="{B62247D3-3DB6-4374-BB9B-283770CF81E3}" destId="{C5C469F9-AE8A-4D90-9AD3-03589DAF31B7}" srcOrd="0" destOrd="0" presId="urn:microsoft.com/office/officeart/2005/8/layout/cycle5"/>
    <dgm:cxn modelId="{293529B4-68B6-465E-AB80-2111BEC4BEA9}" srcId="{CCA5DF5B-323A-4A7F-949C-B7BC58989396}" destId="{F5430CCE-8633-4836-8066-BF0B0FBB2A54}" srcOrd="4" destOrd="0" parTransId="{A8C73B3F-1B76-46C3-9965-240F322125BC}" sibTransId="{7A8BB9F0-5A0F-41AF-907D-EDFD4204EF62}"/>
    <dgm:cxn modelId="{7DD403B6-B730-4C3A-A9EE-F843E28664E8}" srcId="{CCA5DF5B-323A-4A7F-949C-B7BC58989396}" destId="{40056967-F07F-41E3-8F5B-D9F1AE7ADB74}" srcOrd="3" destOrd="0" parTransId="{A60C4636-EB29-4F23-9080-D42A04C9FDFC}" sibTransId="{E903D7D9-F799-40FB-88BD-8DEBB472950B}"/>
    <dgm:cxn modelId="{C7778DB6-8977-4C43-9DE7-D0B8BF636556}" type="presOf" srcId="{791F753F-2E74-445E-89FE-A22029FDA08F}" destId="{EC9043FD-0BDA-4B90-ABF9-FDC9164062C4}" srcOrd="0" destOrd="0" presId="urn:microsoft.com/office/officeart/2005/8/layout/cycle5"/>
    <dgm:cxn modelId="{71B978BB-1598-4B7E-90D6-F0237F219F2E}" type="presOf" srcId="{42C5C4F9-59EB-4515-9561-BEF727051B82}" destId="{9F9F5686-3173-4E2C-9A5D-E1D05B9159DF}" srcOrd="0" destOrd="0" presId="urn:microsoft.com/office/officeart/2005/8/layout/cycle5"/>
    <dgm:cxn modelId="{DBEAEFDA-EC44-4EF1-9209-C28919CD0F83}" srcId="{CCA5DF5B-323A-4A7F-949C-B7BC58989396}" destId="{8C692856-10F7-48C5-8541-CC876DE169FA}" srcOrd="1" destOrd="0" parTransId="{E2A29EEF-E56E-4753-9554-5F604461476B}" sibTransId="{791F753F-2E74-445E-89FE-A22029FDA08F}"/>
    <dgm:cxn modelId="{A05CB4F4-CAF9-45AF-A3FC-9B7AECF8170A}" srcId="{CCA5DF5B-323A-4A7F-949C-B7BC58989396}" destId="{0477302B-0FCD-4BFA-B6FC-D63C71538770}" srcOrd="2" destOrd="0" parTransId="{BF40893B-891B-4992-B712-B0422B716553}" sibTransId="{9F690F7E-3AE4-4270-BC2F-4253EEDFD916}"/>
    <dgm:cxn modelId="{D762E6F6-4E1E-4A27-91AF-461F02A4697A}" type="presOf" srcId="{14CB8D17-0FA8-4AF6-93AF-C98632C9B632}" destId="{BFCB1BEF-9633-4365-97E4-DF7833B9A881}" srcOrd="0" destOrd="0" presId="urn:microsoft.com/office/officeart/2005/8/layout/cycle5"/>
    <dgm:cxn modelId="{DFFC5CFC-68BD-4B03-8EBA-D5E72B5C981E}" type="presOf" srcId="{40056967-F07F-41E3-8F5B-D9F1AE7ADB74}" destId="{37D9F041-3E17-491E-8038-9CB8DDFCADEA}" srcOrd="0" destOrd="0" presId="urn:microsoft.com/office/officeart/2005/8/layout/cycle5"/>
    <dgm:cxn modelId="{03C1ECB6-BE19-44AE-8467-0FAF3723DC37}" type="presParOf" srcId="{B15B9F67-B723-40F2-B421-2CD2C812DFCE}" destId="{90E5CFF6-5C71-462B-AEF3-E70CE0819AEE}" srcOrd="0" destOrd="0" presId="urn:microsoft.com/office/officeart/2005/8/layout/cycle5"/>
    <dgm:cxn modelId="{AB8D1AB3-D79E-4D14-8907-C4B25732269F}" type="presParOf" srcId="{B15B9F67-B723-40F2-B421-2CD2C812DFCE}" destId="{C9671697-5469-47AD-AD81-8B218EDB0432}" srcOrd="1" destOrd="0" presId="urn:microsoft.com/office/officeart/2005/8/layout/cycle5"/>
    <dgm:cxn modelId="{1AA56B5F-C7DB-4B21-910F-F0CE40C518DB}" type="presParOf" srcId="{B15B9F67-B723-40F2-B421-2CD2C812DFCE}" destId="{C5C469F9-AE8A-4D90-9AD3-03589DAF31B7}" srcOrd="2" destOrd="0" presId="urn:microsoft.com/office/officeart/2005/8/layout/cycle5"/>
    <dgm:cxn modelId="{D59C0B39-5EF8-49BB-95FC-5280D5BE4324}" type="presParOf" srcId="{B15B9F67-B723-40F2-B421-2CD2C812DFCE}" destId="{AAF9EFBB-0348-430E-AE76-87B751A6D6F0}" srcOrd="3" destOrd="0" presId="urn:microsoft.com/office/officeart/2005/8/layout/cycle5"/>
    <dgm:cxn modelId="{9B45B0C6-27A3-4400-8FD8-98A09C5C22B5}" type="presParOf" srcId="{B15B9F67-B723-40F2-B421-2CD2C812DFCE}" destId="{3676EAF1-CF05-4BDC-81D2-836AF585870C}" srcOrd="4" destOrd="0" presId="urn:microsoft.com/office/officeart/2005/8/layout/cycle5"/>
    <dgm:cxn modelId="{B61E1AEF-A957-4CAA-B615-3CC183D3E88D}" type="presParOf" srcId="{B15B9F67-B723-40F2-B421-2CD2C812DFCE}" destId="{EC9043FD-0BDA-4B90-ABF9-FDC9164062C4}" srcOrd="5" destOrd="0" presId="urn:microsoft.com/office/officeart/2005/8/layout/cycle5"/>
    <dgm:cxn modelId="{DE24FD69-1611-4D50-B8D7-4D20572B47E0}" type="presParOf" srcId="{B15B9F67-B723-40F2-B421-2CD2C812DFCE}" destId="{66E5CD7B-D373-4C1E-9497-C6820181B5B3}" srcOrd="6" destOrd="0" presId="urn:microsoft.com/office/officeart/2005/8/layout/cycle5"/>
    <dgm:cxn modelId="{CF1B9D7A-ADDC-4F09-8046-20C1695F9E2B}" type="presParOf" srcId="{B15B9F67-B723-40F2-B421-2CD2C812DFCE}" destId="{8CB41531-BD64-43E8-9350-1114CCCED5F7}" srcOrd="7" destOrd="0" presId="urn:microsoft.com/office/officeart/2005/8/layout/cycle5"/>
    <dgm:cxn modelId="{F917C961-4912-428A-AD42-5D832C87BDC6}" type="presParOf" srcId="{B15B9F67-B723-40F2-B421-2CD2C812DFCE}" destId="{07FD2108-EAE6-48D4-B616-319832C51A14}" srcOrd="8" destOrd="0" presId="urn:microsoft.com/office/officeart/2005/8/layout/cycle5"/>
    <dgm:cxn modelId="{6628141D-163C-4B63-BA5E-1E305134B56B}" type="presParOf" srcId="{B15B9F67-B723-40F2-B421-2CD2C812DFCE}" destId="{37D9F041-3E17-491E-8038-9CB8DDFCADEA}" srcOrd="9" destOrd="0" presId="urn:microsoft.com/office/officeart/2005/8/layout/cycle5"/>
    <dgm:cxn modelId="{46240AFD-6A4C-41AC-979A-BDAD7A07B041}" type="presParOf" srcId="{B15B9F67-B723-40F2-B421-2CD2C812DFCE}" destId="{CF835A3C-2C51-4E29-BA47-2FD41A4DF9D6}" srcOrd="10" destOrd="0" presId="urn:microsoft.com/office/officeart/2005/8/layout/cycle5"/>
    <dgm:cxn modelId="{60D7EBEF-7BB2-45B7-B520-C75A8A48E5D1}" type="presParOf" srcId="{B15B9F67-B723-40F2-B421-2CD2C812DFCE}" destId="{9A62EA14-0E63-40E6-A2D8-2EB403CB3852}" srcOrd="11" destOrd="0" presId="urn:microsoft.com/office/officeart/2005/8/layout/cycle5"/>
    <dgm:cxn modelId="{DE7BD7B4-B288-49B5-96C3-60B033B3F97B}" type="presParOf" srcId="{B15B9F67-B723-40F2-B421-2CD2C812DFCE}" destId="{2CE1D650-5C5D-4166-92E1-9E763C2212BE}" srcOrd="12" destOrd="0" presId="urn:microsoft.com/office/officeart/2005/8/layout/cycle5"/>
    <dgm:cxn modelId="{B5E674DE-4D34-44AB-9CAD-66EB47571B7B}" type="presParOf" srcId="{B15B9F67-B723-40F2-B421-2CD2C812DFCE}" destId="{9A4D5CA7-C90E-46DB-AE7E-DD7C45A763D7}" srcOrd="13" destOrd="0" presId="urn:microsoft.com/office/officeart/2005/8/layout/cycle5"/>
    <dgm:cxn modelId="{B0510440-AE7A-46EB-8487-A68CCD22B930}" type="presParOf" srcId="{B15B9F67-B723-40F2-B421-2CD2C812DFCE}" destId="{EF0387B5-8E32-4E6F-8B66-C714E131D2AD}" srcOrd="14" destOrd="0" presId="urn:microsoft.com/office/officeart/2005/8/layout/cycle5"/>
    <dgm:cxn modelId="{A7B31000-E9F5-46FD-ABA3-0B013445FFFD}" type="presParOf" srcId="{B15B9F67-B723-40F2-B421-2CD2C812DFCE}" destId="{907E3EB7-E960-46D4-9C04-8CED933E10EE}" srcOrd="15" destOrd="0" presId="urn:microsoft.com/office/officeart/2005/8/layout/cycle5"/>
    <dgm:cxn modelId="{3478FB03-49E8-4AF9-934D-86151C7929FC}" type="presParOf" srcId="{B15B9F67-B723-40F2-B421-2CD2C812DFCE}" destId="{D7B4E289-FF72-48F4-831B-67B508AB1D36}" srcOrd="16" destOrd="0" presId="urn:microsoft.com/office/officeart/2005/8/layout/cycle5"/>
    <dgm:cxn modelId="{4BD35A86-D9BC-4C29-9735-453850239364}" type="presParOf" srcId="{B15B9F67-B723-40F2-B421-2CD2C812DFCE}" destId="{9F9F5686-3173-4E2C-9A5D-E1D05B9159DF}" srcOrd="17" destOrd="0" presId="urn:microsoft.com/office/officeart/2005/8/layout/cycle5"/>
    <dgm:cxn modelId="{D5E93A4A-A8D8-419B-A033-BFE118ABF8B1}" type="presParOf" srcId="{B15B9F67-B723-40F2-B421-2CD2C812DFCE}" destId="{479ABEA3-C4DA-4DFF-AB5A-5A5B141875B6}" srcOrd="18" destOrd="0" presId="urn:microsoft.com/office/officeart/2005/8/layout/cycle5"/>
    <dgm:cxn modelId="{E3D793F6-745A-4E0C-8804-2811AE30F017}" type="presParOf" srcId="{B15B9F67-B723-40F2-B421-2CD2C812DFCE}" destId="{A89A151E-A46B-4744-B262-753391AA170A}" srcOrd="19" destOrd="0" presId="urn:microsoft.com/office/officeart/2005/8/layout/cycle5"/>
    <dgm:cxn modelId="{CD26DA24-7FA3-44F5-B092-2B8C5D54C248}" type="presParOf" srcId="{B15B9F67-B723-40F2-B421-2CD2C812DFCE}" destId="{BFCB1BEF-9633-4365-97E4-DF7833B9A881}" srcOrd="2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BD14CE-AACD-485D-909F-5B7F9D5FFAD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F6A578-35BB-4E86-A23B-46AE4BA59A1B}">
      <dgm:prSet/>
      <dgm:spPr/>
      <dgm:t>
        <a:bodyPr/>
        <a:lstStyle/>
        <a:p>
          <a:r>
            <a:rPr lang="en-GB"/>
            <a:t>.Personal information supplied by me. </a:t>
          </a:r>
          <a:endParaRPr lang="en-US"/>
        </a:p>
      </dgm:t>
    </dgm:pt>
    <dgm:pt modelId="{CEABBF09-0276-49FC-BC6F-527800971480}" type="parTrans" cxnId="{ECD28DC0-5352-4FA2-A2AF-DCC2760F9AB7}">
      <dgm:prSet/>
      <dgm:spPr/>
      <dgm:t>
        <a:bodyPr/>
        <a:lstStyle/>
        <a:p>
          <a:endParaRPr lang="en-US"/>
        </a:p>
      </dgm:t>
    </dgm:pt>
    <dgm:pt modelId="{313CA9E1-5E44-48E4-BB6C-E6EBAED53661}" type="sibTrans" cxnId="{ECD28DC0-5352-4FA2-A2AF-DCC2760F9AB7}">
      <dgm:prSet/>
      <dgm:spPr/>
      <dgm:t>
        <a:bodyPr/>
        <a:lstStyle/>
        <a:p>
          <a:endParaRPr lang="en-US"/>
        </a:p>
      </dgm:t>
    </dgm:pt>
    <dgm:pt modelId="{81B20E8C-0DE9-45FC-A753-BB56D8365648}">
      <dgm:prSet/>
      <dgm:spPr/>
      <dgm:t>
        <a:bodyPr/>
        <a:lstStyle/>
        <a:p>
          <a:r>
            <a:rPr lang="en-GB"/>
            <a:t>.Professional context: BASW (2021) and Social Work England (2019)</a:t>
          </a:r>
          <a:endParaRPr lang="en-US"/>
        </a:p>
      </dgm:t>
    </dgm:pt>
    <dgm:pt modelId="{48E9715A-3556-4B5F-BB6A-A3B11EC40C8D}" type="parTrans" cxnId="{2C183C59-2B08-4C7E-BA1F-6FFFCE93313B}">
      <dgm:prSet/>
      <dgm:spPr/>
      <dgm:t>
        <a:bodyPr/>
        <a:lstStyle/>
        <a:p>
          <a:endParaRPr lang="en-US"/>
        </a:p>
      </dgm:t>
    </dgm:pt>
    <dgm:pt modelId="{08A79B5E-5402-4B43-B432-C89162E16F2A}" type="sibTrans" cxnId="{2C183C59-2B08-4C7E-BA1F-6FFFCE93313B}">
      <dgm:prSet/>
      <dgm:spPr/>
      <dgm:t>
        <a:bodyPr/>
        <a:lstStyle/>
        <a:p>
          <a:endParaRPr lang="en-US"/>
        </a:p>
      </dgm:t>
    </dgm:pt>
    <dgm:pt modelId="{50EBBA2E-8609-4BFB-84B5-766D657D5248}">
      <dgm:prSet/>
      <dgm:spPr/>
      <dgm:t>
        <a:bodyPr/>
        <a:lstStyle/>
        <a:p>
          <a:r>
            <a:rPr lang="en-GB"/>
            <a:t>.Experience: 10 years supporting vulnerable adults and children.</a:t>
          </a:r>
          <a:endParaRPr lang="en-US"/>
        </a:p>
      </dgm:t>
    </dgm:pt>
    <dgm:pt modelId="{C9CA4750-2558-4515-8C3C-E250111DB431}" type="parTrans" cxnId="{534F6C7E-5B22-4128-9A91-89E78CF885DF}">
      <dgm:prSet/>
      <dgm:spPr/>
      <dgm:t>
        <a:bodyPr/>
        <a:lstStyle/>
        <a:p>
          <a:endParaRPr lang="en-US"/>
        </a:p>
      </dgm:t>
    </dgm:pt>
    <dgm:pt modelId="{470FCB7B-DC7C-4AFB-BE31-60787A117D80}" type="sibTrans" cxnId="{534F6C7E-5B22-4128-9A91-89E78CF885DF}">
      <dgm:prSet/>
      <dgm:spPr/>
      <dgm:t>
        <a:bodyPr/>
        <a:lstStyle/>
        <a:p>
          <a:endParaRPr lang="en-US"/>
        </a:p>
      </dgm:t>
    </dgm:pt>
    <dgm:pt modelId="{B9197861-E9DD-4ECD-AABF-364EEB7F2BE0}">
      <dgm:prSet/>
      <dgm:spPr/>
      <dgm:t>
        <a:bodyPr/>
        <a:lstStyle/>
        <a:p>
          <a:r>
            <a:rPr lang="en-GB"/>
            <a:t>.Learning: I am studying at Level 4 at UWTSD.</a:t>
          </a:r>
          <a:endParaRPr lang="en-US"/>
        </a:p>
      </dgm:t>
    </dgm:pt>
    <dgm:pt modelId="{5A0DFD1E-EF2F-4E68-8D6B-D3546A7E8093}" type="parTrans" cxnId="{03BF017E-9019-4FAB-9C73-A1D8EABC9AE5}">
      <dgm:prSet/>
      <dgm:spPr/>
      <dgm:t>
        <a:bodyPr/>
        <a:lstStyle/>
        <a:p>
          <a:endParaRPr lang="en-US"/>
        </a:p>
      </dgm:t>
    </dgm:pt>
    <dgm:pt modelId="{E27F5736-0B4B-4F33-B252-1555B5812C42}" type="sibTrans" cxnId="{03BF017E-9019-4FAB-9C73-A1D8EABC9AE5}">
      <dgm:prSet/>
      <dgm:spPr/>
      <dgm:t>
        <a:bodyPr/>
        <a:lstStyle/>
        <a:p>
          <a:endParaRPr lang="en-US"/>
        </a:p>
      </dgm:t>
    </dgm:pt>
    <dgm:pt modelId="{3A57A375-F30D-4A71-B904-2156E37BBA2F}">
      <dgm:prSet/>
      <dgm:spPr/>
      <dgm:t>
        <a:bodyPr/>
        <a:lstStyle/>
        <a:p>
          <a:r>
            <a:rPr lang="en-GB"/>
            <a:t>.Travel: I have a UK driving licence and a car.</a:t>
          </a:r>
          <a:endParaRPr lang="en-US"/>
        </a:p>
      </dgm:t>
    </dgm:pt>
    <dgm:pt modelId="{671494B8-7E00-4D54-A1F7-59B71992436D}" type="parTrans" cxnId="{5ECC3C0D-9AD1-40B1-A079-CA1153CE907F}">
      <dgm:prSet/>
      <dgm:spPr/>
      <dgm:t>
        <a:bodyPr/>
        <a:lstStyle/>
        <a:p>
          <a:endParaRPr lang="en-US"/>
        </a:p>
      </dgm:t>
    </dgm:pt>
    <dgm:pt modelId="{EDAF09BA-3462-4292-914A-EAFB7FA9279B}" type="sibTrans" cxnId="{5ECC3C0D-9AD1-40B1-A079-CA1153CE907F}">
      <dgm:prSet/>
      <dgm:spPr/>
      <dgm:t>
        <a:bodyPr/>
        <a:lstStyle/>
        <a:p>
          <a:endParaRPr lang="en-US"/>
        </a:p>
      </dgm:t>
    </dgm:pt>
    <dgm:pt modelId="{BCEFBE20-0816-4175-8354-CF2508528BBC}">
      <dgm:prSet/>
      <dgm:spPr/>
      <dgm:t>
        <a:bodyPr/>
        <a:lstStyle/>
        <a:p>
          <a:r>
            <a:rPr lang="en-GB"/>
            <a:t>.Transferable experience: I can draw on my support work when learning about the needs of children and carers. </a:t>
          </a:r>
          <a:endParaRPr lang="en-US"/>
        </a:p>
      </dgm:t>
    </dgm:pt>
    <dgm:pt modelId="{5AE43DAB-EA5A-4AE3-996A-33725B2CB145}" type="parTrans" cxnId="{B889EC16-86F4-4C94-8824-E1AF10AC9697}">
      <dgm:prSet/>
      <dgm:spPr/>
      <dgm:t>
        <a:bodyPr/>
        <a:lstStyle/>
        <a:p>
          <a:endParaRPr lang="en-US"/>
        </a:p>
      </dgm:t>
    </dgm:pt>
    <dgm:pt modelId="{BF8CB57C-F24F-476D-AFD7-0E24D4230798}" type="sibTrans" cxnId="{B889EC16-86F4-4C94-8824-E1AF10AC9697}">
      <dgm:prSet/>
      <dgm:spPr/>
      <dgm:t>
        <a:bodyPr/>
        <a:lstStyle/>
        <a:p>
          <a:endParaRPr lang="en-US"/>
        </a:p>
      </dgm:t>
    </dgm:pt>
    <dgm:pt modelId="{4578A7F0-86C2-4A72-9C86-40D7E83165D3}">
      <dgm:prSet/>
      <dgm:spPr/>
      <dgm:t>
        <a:bodyPr/>
        <a:lstStyle/>
        <a:p>
          <a:r>
            <a:rPr lang="en-GB"/>
            <a:t>. my background gives me relevant care experience and helps me meet the travel requirement.</a:t>
          </a:r>
          <a:endParaRPr lang="en-US"/>
        </a:p>
      </dgm:t>
    </dgm:pt>
    <dgm:pt modelId="{7CE01346-A69C-45D9-A5BB-1E12F594C15C}" type="parTrans" cxnId="{7F3E6980-287A-44E0-A1BE-4CC378EADE1A}">
      <dgm:prSet/>
      <dgm:spPr/>
      <dgm:t>
        <a:bodyPr/>
        <a:lstStyle/>
        <a:p>
          <a:endParaRPr lang="en-US"/>
        </a:p>
      </dgm:t>
    </dgm:pt>
    <dgm:pt modelId="{342271EF-CA3A-451D-8A75-9319F3F4B9E4}" type="sibTrans" cxnId="{7F3E6980-287A-44E0-A1BE-4CC378EADE1A}">
      <dgm:prSet/>
      <dgm:spPr/>
      <dgm:t>
        <a:bodyPr/>
        <a:lstStyle/>
        <a:p>
          <a:endParaRPr lang="en-US"/>
        </a:p>
      </dgm:t>
    </dgm:pt>
    <dgm:pt modelId="{7EDE79E2-6465-4A48-9CF1-33C4BA66F08E}" type="pres">
      <dgm:prSet presAssocID="{6EBD14CE-AACD-485D-909F-5B7F9D5FFAD9}" presName="linear" presStyleCnt="0">
        <dgm:presLayoutVars>
          <dgm:animLvl val="lvl"/>
          <dgm:resizeHandles val="exact"/>
        </dgm:presLayoutVars>
      </dgm:prSet>
      <dgm:spPr/>
    </dgm:pt>
    <dgm:pt modelId="{E194A4DA-8BA2-46DC-815C-08778E456010}" type="pres">
      <dgm:prSet presAssocID="{26F6A578-35BB-4E86-A23B-46AE4BA59A1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1F4B72D-68FA-459E-A612-87B1CAA76078}" type="pres">
      <dgm:prSet presAssocID="{313CA9E1-5E44-48E4-BB6C-E6EBAED53661}" presName="spacer" presStyleCnt="0"/>
      <dgm:spPr/>
    </dgm:pt>
    <dgm:pt modelId="{7FCC4F04-3245-4D84-91F6-692A08EA6D0B}" type="pres">
      <dgm:prSet presAssocID="{81B20E8C-0DE9-45FC-A753-BB56D836564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2E032FC-047F-432E-A743-1C9977643D83}" type="pres">
      <dgm:prSet presAssocID="{08A79B5E-5402-4B43-B432-C89162E16F2A}" presName="spacer" presStyleCnt="0"/>
      <dgm:spPr/>
    </dgm:pt>
    <dgm:pt modelId="{5D6C32A2-CD06-474D-A67C-7C05BFE85A8D}" type="pres">
      <dgm:prSet presAssocID="{50EBBA2E-8609-4BFB-84B5-766D657D524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AF3E923-E422-4A95-9727-E46F71AAE448}" type="pres">
      <dgm:prSet presAssocID="{470FCB7B-DC7C-4AFB-BE31-60787A117D80}" presName="spacer" presStyleCnt="0"/>
      <dgm:spPr/>
    </dgm:pt>
    <dgm:pt modelId="{A38D75A3-3C28-4D8C-B870-6C6CEBE6F6B0}" type="pres">
      <dgm:prSet presAssocID="{B9197861-E9DD-4ECD-AABF-364EEB7F2BE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20415FD-2408-454D-9EFF-48FB10B119E9}" type="pres">
      <dgm:prSet presAssocID="{E27F5736-0B4B-4F33-B252-1555B5812C42}" presName="spacer" presStyleCnt="0"/>
      <dgm:spPr/>
    </dgm:pt>
    <dgm:pt modelId="{B08AE9F8-F33F-4C58-8D8D-B97962017E2F}" type="pres">
      <dgm:prSet presAssocID="{3A57A375-F30D-4A71-B904-2156E37BBA2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1382A4C-38B3-4030-8890-A9C192BAFC9D}" type="pres">
      <dgm:prSet presAssocID="{EDAF09BA-3462-4292-914A-EAFB7FA9279B}" presName="spacer" presStyleCnt="0"/>
      <dgm:spPr/>
    </dgm:pt>
    <dgm:pt modelId="{1496DCED-206B-4505-A245-738DCC730D00}" type="pres">
      <dgm:prSet presAssocID="{BCEFBE20-0816-4175-8354-CF2508528BB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E312C0A-1D1B-4EB2-841A-2C8DCBE1D203}" type="pres">
      <dgm:prSet presAssocID="{BF8CB57C-F24F-476D-AFD7-0E24D4230798}" presName="spacer" presStyleCnt="0"/>
      <dgm:spPr/>
    </dgm:pt>
    <dgm:pt modelId="{35C3208B-198A-4657-A7E7-38EA25DBA1DA}" type="pres">
      <dgm:prSet presAssocID="{4578A7F0-86C2-4A72-9C86-40D7E83165D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6CA7D00-DC9A-48D4-A6C1-30250111177B}" type="presOf" srcId="{26F6A578-35BB-4E86-A23B-46AE4BA59A1B}" destId="{E194A4DA-8BA2-46DC-815C-08778E456010}" srcOrd="0" destOrd="0" presId="urn:microsoft.com/office/officeart/2005/8/layout/vList2"/>
    <dgm:cxn modelId="{5ECC3C0D-9AD1-40B1-A079-CA1153CE907F}" srcId="{6EBD14CE-AACD-485D-909F-5B7F9D5FFAD9}" destId="{3A57A375-F30D-4A71-B904-2156E37BBA2F}" srcOrd="4" destOrd="0" parTransId="{671494B8-7E00-4D54-A1F7-59B71992436D}" sibTransId="{EDAF09BA-3462-4292-914A-EAFB7FA9279B}"/>
    <dgm:cxn modelId="{B889EC16-86F4-4C94-8824-E1AF10AC9697}" srcId="{6EBD14CE-AACD-485D-909F-5B7F9D5FFAD9}" destId="{BCEFBE20-0816-4175-8354-CF2508528BBC}" srcOrd="5" destOrd="0" parTransId="{5AE43DAB-EA5A-4AE3-996A-33725B2CB145}" sibTransId="{BF8CB57C-F24F-476D-AFD7-0E24D4230798}"/>
    <dgm:cxn modelId="{9534231F-769F-4A1C-8395-6F91744F42E9}" type="presOf" srcId="{50EBBA2E-8609-4BFB-84B5-766D657D5248}" destId="{5D6C32A2-CD06-474D-A67C-7C05BFE85A8D}" srcOrd="0" destOrd="0" presId="urn:microsoft.com/office/officeart/2005/8/layout/vList2"/>
    <dgm:cxn modelId="{48362E62-80E5-4F28-90E7-F570E33F317E}" type="presOf" srcId="{3A57A375-F30D-4A71-B904-2156E37BBA2F}" destId="{B08AE9F8-F33F-4C58-8D8D-B97962017E2F}" srcOrd="0" destOrd="0" presId="urn:microsoft.com/office/officeart/2005/8/layout/vList2"/>
    <dgm:cxn modelId="{4ADFE567-8DAE-4FE9-BFF8-15BFB01EC815}" type="presOf" srcId="{BCEFBE20-0816-4175-8354-CF2508528BBC}" destId="{1496DCED-206B-4505-A245-738DCC730D00}" srcOrd="0" destOrd="0" presId="urn:microsoft.com/office/officeart/2005/8/layout/vList2"/>
    <dgm:cxn modelId="{6511D14A-AA9A-4548-85C5-178D894D69E1}" type="presOf" srcId="{81B20E8C-0DE9-45FC-A753-BB56D8365648}" destId="{7FCC4F04-3245-4D84-91F6-692A08EA6D0B}" srcOrd="0" destOrd="0" presId="urn:microsoft.com/office/officeart/2005/8/layout/vList2"/>
    <dgm:cxn modelId="{EBC7C577-70E9-4A3A-BF9A-F48A2B974639}" type="presOf" srcId="{6EBD14CE-AACD-485D-909F-5B7F9D5FFAD9}" destId="{7EDE79E2-6465-4A48-9CF1-33C4BA66F08E}" srcOrd="0" destOrd="0" presId="urn:microsoft.com/office/officeart/2005/8/layout/vList2"/>
    <dgm:cxn modelId="{7F960879-6203-4B84-A6F7-5677783AFD20}" type="presOf" srcId="{4578A7F0-86C2-4A72-9C86-40D7E83165D3}" destId="{35C3208B-198A-4657-A7E7-38EA25DBA1DA}" srcOrd="0" destOrd="0" presId="urn:microsoft.com/office/officeart/2005/8/layout/vList2"/>
    <dgm:cxn modelId="{2C183C59-2B08-4C7E-BA1F-6FFFCE93313B}" srcId="{6EBD14CE-AACD-485D-909F-5B7F9D5FFAD9}" destId="{81B20E8C-0DE9-45FC-A753-BB56D8365648}" srcOrd="1" destOrd="0" parTransId="{48E9715A-3556-4B5F-BB6A-A3B11EC40C8D}" sibTransId="{08A79B5E-5402-4B43-B432-C89162E16F2A}"/>
    <dgm:cxn modelId="{03BF017E-9019-4FAB-9C73-A1D8EABC9AE5}" srcId="{6EBD14CE-AACD-485D-909F-5B7F9D5FFAD9}" destId="{B9197861-E9DD-4ECD-AABF-364EEB7F2BE0}" srcOrd="3" destOrd="0" parTransId="{5A0DFD1E-EF2F-4E68-8D6B-D3546A7E8093}" sibTransId="{E27F5736-0B4B-4F33-B252-1555B5812C42}"/>
    <dgm:cxn modelId="{534F6C7E-5B22-4128-9A91-89E78CF885DF}" srcId="{6EBD14CE-AACD-485D-909F-5B7F9D5FFAD9}" destId="{50EBBA2E-8609-4BFB-84B5-766D657D5248}" srcOrd="2" destOrd="0" parTransId="{C9CA4750-2558-4515-8C3C-E250111DB431}" sibTransId="{470FCB7B-DC7C-4AFB-BE31-60787A117D80}"/>
    <dgm:cxn modelId="{08010D80-765B-49DB-AD3C-7711C79930BF}" type="presOf" srcId="{B9197861-E9DD-4ECD-AABF-364EEB7F2BE0}" destId="{A38D75A3-3C28-4D8C-B870-6C6CEBE6F6B0}" srcOrd="0" destOrd="0" presId="urn:microsoft.com/office/officeart/2005/8/layout/vList2"/>
    <dgm:cxn modelId="{7F3E6980-287A-44E0-A1BE-4CC378EADE1A}" srcId="{6EBD14CE-AACD-485D-909F-5B7F9D5FFAD9}" destId="{4578A7F0-86C2-4A72-9C86-40D7E83165D3}" srcOrd="6" destOrd="0" parTransId="{7CE01346-A69C-45D9-A5BB-1E12F594C15C}" sibTransId="{342271EF-CA3A-451D-8A75-9319F3F4B9E4}"/>
    <dgm:cxn modelId="{ECD28DC0-5352-4FA2-A2AF-DCC2760F9AB7}" srcId="{6EBD14CE-AACD-485D-909F-5B7F9D5FFAD9}" destId="{26F6A578-35BB-4E86-A23B-46AE4BA59A1B}" srcOrd="0" destOrd="0" parTransId="{CEABBF09-0276-49FC-BC6F-527800971480}" sibTransId="{313CA9E1-5E44-48E4-BB6C-E6EBAED53661}"/>
    <dgm:cxn modelId="{E176D2E5-F551-4789-AC3E-0F81ADF21359}" type="presParOf" srcId="{7EDE79E2-6465-4A48-9CF1-33C4BA66F08E}" destId="{E194A4DA-8BA2-46DC-815C-08778E456010}" srcOrd="0" destOrd="0" presId="urn:microsoft.com/office/officeart/2005/8/layout/vList2"/>
    <dgm:cxn modelId="{D5680722-3D13-4F11-A73F-B1B55D0EFB8B}" type="presParOf" srcId="{7EDE79E2-6465-4A48-9CF1-33C4BA66F08E}" destId="{41F4B72D-68FA-459E-A612-87B1CAA76078}" srcOrd="1" destOrd="0" presId="urn:microsoft.com/office/officeart/2005/8/layout/vList2"/>
    <dgm:cxn modelId="{56C68573-B350-4109-B9A9-315B327B8F52}" type="presParOf" srcId="{7EDE79E2-6465-4A48-9CF1-33C4BA66F08E}" destId="{7FCC4F04-3245-4D84-91F6-692A08EA6D0B}" srcOrd="2" destOrd="0" presId="urn:microsoft.com/office/officeart/2005/8/layout/vList2"/>
    <dgm:cxn modelId="{B920C02A-767B-4211-837F-556FEC4512F3}" type="presParOf" srcId="{7EDE79E2-6465-4A48-9CF1-33C4BA66F08E}" destId="{72E032FC-047F-432E-A743-1C9977643D83}" srcOrd="3" destOrd="0" presId="urn:microsoft.com/office/officeart/2005/8/layout/vList2"/>
    <dgm:cxn modelId="{56AEC033-3484-4530-8F33-0B0FEDE8D8AC}" type="presParOf" srcId="{7EDE79E2-6465-4A48-9CF1-33C4BA66F08E}" destId="{5D6C32A2-CD06-474D-A67C-7C05BFE85A8D}" srcOrd="4" destOrd="0" presId="urn:microsoft.com/office/officeart/2005/8/layout/vList2"/>
    <dgm:cxn modelId="{D8696295-2FE2-4C50-A7BE-7DEAB6ACFE41}" type="presParOf" srcId="{7EDE79E2-6465-4A48-9CF1-33C4BA66F08E}" destId="{3AF3E923-E422-4A95-9727-E46F71AAE448}" srcOrd="5" destOrd="0" presId="urn:microsoft.com/office/officeart/2005/8/layout/vList2"/>
    <dgm:cxn modelId="{A188B8EA-99CE-4925-8072-A19B1C7290D8}" type="presParOf" srcId="{7EDE79E2-6465-4A48-9CF1-33C4BA66F08E}" destId="{A38D75A3-3C28-4D8C-B870-6C6CEBE6F6B0}" srcOrd="6" destOrd="0" presId="urn:microsoft.com/office/officeart/2005/8/layout/vList2"/>
    <dgm:cxn modelId="{CF9599D8-46C5-4F3C-B0E4-DE804443158B}" type="presParOf" srcId="{7EDE79E2-6465-4A48-9CF1-33C4BA66F08E}" destId="{B20415FD-2408-454D-9EFF-48FB10B119E9}" srcOrd="7" destOrd="0" presId="urn:microsoft.com/office/officeart/2005/8/layout/vList2"/>
    <dgm:cxn modelId="{CBF9CFE0-8CBA-4021-88C3-4BAFF5B1D43D}" type="presParOf" srcId="{7EDE79E2-6465-4A48-9CF1-33C4BA66F08E}" destId="{B08AE9F8-F33F-4C58-8D8D-B97962017E2F}" srcOrd="8" destOrd="0" presId="urn:microsoft.com/office/officeart/2005/8/layout/vList2"/>
    <dgm:cxn modelId="{0CD6537F-8B71-4297-9C50-F9441E927A57}" type="presParOf" srcId="{7EDE79E2-6465-4A48-9CF1-33C4BA66F08E}" destId="{A1382A4C-38B3-4030-8890-A9C192BAFC9D}" srcOrd="9" destOrd="0" presId="urn:microsoft.com/office/officeart/2005/8/layout/vList2"/>
    <dgm:cxn modelId="{256FD502-A98F-493A-A714-403F2EF32DF5}" type="presParOf" srcId="{7EDE79E2-6465-4A48-9CF1-33C4BA66F08E}" destId="{1496DCED-206B-4505-A245-738DCC730D00}" srcOrd="10" destOrd="0" presId="urn:microsoft.com/office/officeart/2005/8/layout/vList2"/>
    <dgm:cxn modelId="{DB0C4A6D-E0D0-4EFF-BF94-CA25D7B68755}" type="presParOf" srcId="{7EDE79E2-6465-4A48-9CF1-33C4BA66F08E}" destId="{5E312C0A-1D1B-4EB2-841A-2C8DCBE1D203}" srcOrd="11" destOrd="0" presId="urn:microsoft.com/office/officeart/2005/8/layout/vList2"/>
    <dgm:cxn modelId="{6FAC9828-F714-4269-8A79-8E7710F61A09}" type="presParOf" srcId="{7EDE79E2-6465-4A48-9CF1-33C4BA66F08E}" destId="{35C3208B-198A-4657-A7E7-38EA25DBA1D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AF898E8-F6B3-4A7B-8F03-A41594F874C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61BCA9-3C54-4EEE-8945-C895E3075B6E}">
      <dgm:prSet/>
      <dgm:spPr/>
      <dgm:t>
        <a:bodyPr/>
        <a:lstStyle/>
        <a:p>
          <a:r>
            <a:rPr lang="en-GB"/>
            <a:t>.Qualification: check the route from my current course to an approved social work qualification.</a:t>
          </a:r>
          <a:endParaRPr lang="en-US"/>
        </a:p>
      </dgm:t>
    </dgm:pt>
    <dgm:pt modelId="{EE591B44-0C1C-4C68-96DF-786FE8AC9F6D}" type="parTrans" cxnId="{EDD66137-3F18-4C7A-B519-C9AC231156FC}">
      <dgm:prSet/>
      <dgm:spPr/>
      <dgm:t>
        <a:bodyPr/>
        <a:lstStyle/>
        <a:p>
          <a:endParaRPr lang="en-US"/>
        </a:p>
      </dgm:t>
    </dgm:pt>
    <dgm:pt modelId="{9E8155B8-1F72-4038-9EEA-50853B8E2E9F}" type="sibTrans" cxnId="{EDD66137-3F18-4C7A-B519-C9AC231156FC}">
      <dgm:prSet/>
      <dgm:spPr/>
      <dgm:t>
        <a:bodyPr/>
        <a:lstStyle/>
        <a:p>
          <a:endParaRPr lang="en-US"/>
        </a:p>
      </dgm:t>
    </dgm:pt>
    <dgm:pt modelId="{89526A24-DC0E-465E-9BEC-5F03B47B7444}">
      <dgm:prSet/>
      <dgm:spPr/>
      <dgm:t>
        <a:bodyPr/>
        <a:lstStyle/>
        <a:p>
          <a:r>
            <a:rPr lang="en-GB"/>
            <a:t>.Specialist knowledge: develop my understanding of fostering regulations and trauma.</a:t>
          </a:r>
          <a:endParaRPr lang="en-US"/>
        </a:p>
      </dgm:t>
    </dgm:pt>
    <dgm:pt modelId="{6C37472D-EF2A-4D83-9696-A6DA4611A34C}" type="parTrans" cxnId="{0FD1B715-02DA-41DE-BACB-60721E93A07F}">
      <dgm:prSet/>
      <dgm:spPr/>
      <dgm:t>
        <a:bodyPr/>
        <a:lstStyle/>
        <a:p>
          <a:endParaRPr lang="en-US"/>
        </a:p>
      </dgm:t>
    </dgm:pt>
    <dgm:pt modelId="{5171BF2F-A8C2-4023-BE6C-363B6C7DAD7D}" type="sibTrans" cxnId="{0FD1B715-02DA-41DE-BACB-60721E93A07F}">
      <dgm:prSet/>
      <dgm:spPr/>
      <dgm:t>
        <a:bodyPr/>
        <a:lstStyle/>
        <a:p>
          <a:endParaRPr lang="en-US"/>
        </a:p>
      </dgm:t>
    </dgm:pt>
    <dgm:pt modelId="{9119332E-7B2C-47C7-B557-9DBF548D57BA}">
      <dgm:prSet/>
      <dgm:spPr/>
      <dgm:t>
        <a:bodyPr/>
        <a:lstStyle/>
        <a:p>
          <a:r>
            <a:rPr lang="en-GB"/>
            <a:t>.Experience: check whether my work meets the advert’s fostering team requirement.</a:t>
          </a:r>
          <a:endParaRPr lang="en-US"/>
        </a:p>
      </dgm:t>
    </dgm:pt>
    <dgm:pt modelId="{3ADD7258-48EC-4BDF-9F41-9E2CB686D007}" type="parTrans" cxnId="{25484FF4-055E-415F-AD5D-C60A0B70EF1B}">
      <dgm:prSet/>
      <dgm:spPr/>
      <dgm:t>
        <a:bodyPr/>
        <a:lstStyle/>
        <a:p>
          <a:endParaRPr lang="en-US"/>
        </a:p>
      </dgm:t>
    </dgm:pt>
    <dgm:pt modelId="{C15C6200-55FB-4F11-A0C4-2AAFA3E1A2B0}" type="sibTrans" cxnId="{25484FF4-055E-415F-AD5D-C60A0B70EF1B}">
      <dgm:prSet/>
      <dgm:spPr/>
      <dgm:t>
        <a:bodyPr/>
        <a:lstStyle/>
        <a:p>
          <a:endParaRPr lang="en-US"/>
        </a:p>
      </dgm:t>
    </dgm:pt>
    <dgm:pt modelId="{0DA18E0A-DA4C-4080-BF84-C940C2C88C30}">
      <dgm:prSet/>
      <dgm:spPr/>
      <dgm:t>
        <a:bodyPr/>
        <a:lstStyle/>
        <a:p>
          <a:r>
            <a:rPr lang="en-GB"/>
            <a:t>.Practice: develop the assessment and review skills the role needs.</a:t>
          </a:r>
          <a:endParaRPr lang="en-US"/>
        </a:p>
      </dgm:t>
    </dgm:pt>
    <dgm:pt modelId="{045EBBEE-8740-477F-97F7-533EDE247CB7}" type="parTrans" cxnId="{6F8CAE8D-8C70-4C98-97FE-7ECE84078A1D}">
      <dgm:prSet/>
      <dgm:spPr/>
      <dgm:t>
        <a:bodyPr/>
        <a:lstStyle/>
        <a:p>
          <a:endParaRPr lang="en-US"/>
        </a:p>
      </dgm:t>
    </dgm:pt>
    <dgm:pt modelId="{273BABFC-79F1-4E9B-891A-F96CEA80A425}" type="sibTrans" cxnId="{6F8CAE8D-8C70-4C98-97FE-7ECE84078A1D}">
      <dgm:prSet/>
      <dgm:spPr/>
      <dgm:t>
        <a:bodyPr/>
        <a:lstStyle/>
        <a:p>
          <a:endParaRPr lang="en-US"/>
        </a:p>
      </dgm:t>
    </dgm:pt>
    <dgm:pt modelId="{1CBC849F-E406-4DBA-AC08-65B02A5E5607}">
      <dgm:prSet/>
      <dgm:spPr/>
      <dgm:t>
        <a:bodyPr/>
        <a:lstStyle/>
        <a:p>
          <a:r>
            <a:rPr lang="en-GB"/>
            <a:t>.Next step: discus my course and experience with my university tutor and identify the gaps</a:t>
          </a:r>
          <a:endParaRPr lang="en-US"/>
        </a:p>
      </dgm:t>
    </dgm:pt>
    <dgm:pt modelId="{AFFB46BF-EA0F-4956-916D-27CFCFB5FEB3}" type="parTrans" cxnId="{E7485794-DFC8-44FB-94EF-3493C7C84874}">
      <dgm:prSet/>
      <dgm:spPr/>
      <dgm:t>
        <a:bodyPr/>
        <a:lstStyle/>
        <a:p>
          <a:endParaRPr lang="en-US"/>
        </a:p>
      </dgm:t>
    </dgm:pt>
    <dgm:pt modelId="{8379420A-D0DE-420A-B865-B56567BDDC9F}" type="sibTrans" cxnId="{E7485794-DFC8-44FB-94EF-3493C7C84874}">
      <dgm:prSet/>
      <dgm:spPr/>
      <dgm:t>
        <a:bodyPr/>
        <a:lstStyle/>
        <a:p>
          <a:endParaRPr lang="en-US"/>
        </a:p>
      </dgm:t>
    </dgm:pt>
    <dgm:pt modelId="{C8A4C4F8-2D66-4820-BF86-FF3B3C271C85}" type="pres">
      <dgm:prSet presAssocID="{4AF898E8-F6B3-4A7B-8F03-A41594F874C5}" presName="linear" presStyleCnt="0">
        <dgm:presLayoutVars>
          <dgm:animLvl val="lvl"/>
          <dgm:resizeHandles val="exact"/>
        </dgm:presLayoutVars>
      </dgm:prSet>
      <dgm:spPr/>
    </dgm:pt>
    <dgm:pt modelId="{79771EA5-D6FB-4495-8B73-71C4253ADCC7}" type="pres">
      <dgm:prSet presAssocID="{2161BCA9-3C54-4EEE-8945-C895E3075B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31A09F4-4F84-421B-A448-54C05C58B027}" type="pres">
      <dgm:prSet presAssocID="{9E8155B8-1F72-4038-9EEA-50853B8E2E9F}" presName="spacer" presStyleCnt="0"/>
      <dgm:spPr/>
    </dgm:pt>
    <dgm:pt modelId="{9B25A763-6C45-4BA1-A0C5-4A4F08A56469}" type="pres">
      <dgm:prSet presAssocID="{89526A24-DC0E-465E-9BEC-5F03B47B744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28442C6-148F-44A2-988A-12E5E54C83BC}" type="pres">
      <dgm:prSet presAssocID="{5171BF2F-A8C2-4023-BE6C-363B6C7DAD7D}" presName="spacer" presStyleCnt="0"/>
      <dgm:spPr/>
    </dgm:pt>
    <dgm:pt modelId="{C19249F6-DADD-4E21-8612-DBAD2116EABD}" type="pres">
      <dgm:prSet presAssocID="{9119332E-7B2C-47C7-B557-9DBF548D57B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6BF692B-08B7-4E7E-A99F-49DB8CE722EB}" type="pres">
      <dgm:prSet presAssocID="{C15C6200-55FB-4F11-A0C4-2AAFA3E1A2B0}" presName="spacer" presStyleCnt="0"/>
      <dgm:spPr/>
    </dgm:pt>
    <dgm:pt modelId="{E4566732-E5B1-4759-AEDB-8624A81D61CE}" type="pres">
      <dgm:prSet presAssocID="{0DA18E0A-DA4C-4080-BF84-C940C2C88C3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A3304BE-176A-4398-AAF0-A8B2C1F6CD4C}" type="pres">
      <dgm:prSet presAssocID="{273BABFC-79F1-4E9B-891A-F96CEA80A425}" presName="spacer" presStyleCnt="0"/>
      <dgm:spPr/>
    </dgm:pt>
    <dgm:pt modelId="{FBE1C942-D413-4E73-BB49-F648D49B5466}" type="pres">
      <dgm:prSet presAssocID="{1CBC849F-E406-4DBA-AC08-65B02A5E560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673E200-05D7-4016-BCD9-6856E4DF3182}" type="presOf" srcId="{4AF898E8-F6B3-4A7B-8F03-A41594F874C5}" destId="{C8A4C4F8-2D66-4820-BF86-FF3B3C271C85}" srcOrd="0" destOrd="0" presId="urn:microsoft.com/office/officeart/2005/8/layout/vList2"/>
    <dgm:cxn modelId="{F020C305-DB96-48EC-9E26-1B5B53A32EE8}" type="presOf" srcId="{1CBC849F-E406-4DBA-AC08-65B02A5E5607}" destId="{FBE1C942-D413-4E73-BB49-F648D49B5466}" srcOrd="0" destOrd="0" presId="urn:microsoft.com/office/officeart/2005/8/layout/vList2"/>
    <dgm:cxn modelId="{0FD1B715-02DA-41DE-BACB-60721E93A07F}" srcId="{4AF898E8-F6B3-4A7B-8F03-A41594F874C5}" destId="{89526A24-DC0E-465E-9BEC-5F03B47B7444}" srcOrd="1" destOrd="0" parTransId="{6C37472D-EF2A-4D83-9696-A6DA4611A34C}" sibTransId="{5171BF2F-A8C2-4023-BE6C-363B6C7DAD7D}"/>
    <dgm:cxn modelId="{EDD66137-3F18-4C7A-B519-C9AC231156FC}" srcId="{4AF898E8-F6B3-4A7B-8F03-A41594F874C5}" destId="{2161BCA9-3C54-4EEE-8945-C895E3075B6E}" srcOrd="0" destOrd="0" parTransId="{EE591B44-0C1C-4C68-96DF-786FE8AC9F6D}" sibTransId="{9E8155B8-1F72-4038-9EEA-50853B8E2E9F}"/>
    <dgm:cxn modelId="{A1902458-2A21-4AC5-AA5E-71987107E925}" type="presOf" srcId="{2161BCA9-3C54-4EEE-8945-C895E3075B6E}" destId="{79771EA5-D6FB-4495-8B73-71C4253ADCC7}" srcOrd="0" destOrd="0" presId="urn:microsoft.com/office/officeart/2005/8/layout/vList2"/>
    <dgm:cxn modelId="{CAC6B879-18FC-4F62-AD03-255C182718EF}" type="presOf" srcId="{0DA18E0A-DA4C-4080-BF84-C940C2C88C30}" destId="{E4566732-E5B1-4759-AEDB-8624A81D61CE}" srcOrd="0" destOrd="0" presId="urn:microsoft.com/office/officeart/2005/8/layout/vList2"/>
    <dgm:cxn modelId="{11082B7F-2669-4A0C-A7B5-BFE78066CBEC}" type="presOf" srcId="{9119332E-7B2C-47C7-B557-9DBF548D57BA}" destId="{C19249F6-DADD-4E21-8612-DBAD2116EABD}" srcOrd="0" destOrd="0" presId="urn:microsoft.com/office/officeart/2005/8/layout/vList2"/>
    <dgm:cxn modelId="{6F8CAE8D-8C70-4C98-97FE-7ECE84078A1D}" srcId="{4AF898E8-F6B3-4A7B-8F03-A41594F874C5}" destId="{0DA18E0A-DA4C-4080-BF84-C940C2C88C30}" srcOrd="3" destOrd="0" parTransId="{045EBBEE-8740-477F-97F7-533EDE247CB7}" sibTransId="{273BABFC-79F1-4E9B-891A-F96CEA80A425}"/>
    <dgm:cxn modelId="{E7485794-DFC8-44FB-94EF-3493C7C84874}" srcId="{4AF898E8-F6B3-4A7B-8F03-A41594F874C5}" destId="{1CBC849F-E406-4DBA-AC08-65B02A5E5607}" srcOrd="4" destOrd="0" parTransId="{AFFB46BF-EA0F-4956-916D-27CFCFB5FEB3}" sibTransId="{8379420A-D0DE-420A-B865-B56567BDDC9F}"/>
    <dgm:cxn modelId="{E313D5E4-3B65-4B44-B084-A8D84596DDED}" type="presOf" srcId="{89526A24-DC0E-465E-9BEC-5F03B47B7444}" destId="{9B25A763-6C45-4BA1-A0C5-4A4F08A56469}" srcOrd="0" destOrd="0" presId="urn:microsoft.com/office/officeart/2005/8/layout/vList2"/>
    <dgm:cxn modelId="{25484FF4-055E-415F-AD5D-C60A0B70EF1B}" srcId="{4AF898E8-F6B3-4A7B-8F03-A41594F874C5}" destId="{9119332E-7B2C-47C7-B557-9DBF548D57BA}" srcOrd="2" destOrd="0" parTransId="{3ADD7258-48EC-4BDF-9F41-9E2CB686D007}" sibTransId="{C15C6200-55FB-4F11-A0C4-2AAFA3E1A2B0}"/>
    <dgm:cxn modelId="{ABEB1651-6213-4163-8441-0866D3807034}" type="presParOf" srcId="{C8A4C4F8-2D66-4820-BF86-FF3B3C271C85}" destId="{79771EA5-D6FB-4495-8B73-71C4253ADCC7}" srcOrd="0" destOrd="0" presId="urn:microsoft.com/office/officeart/2005/8/layout/vList2"/>
    <dgm:cxn modelId="{C525CDCD-ACA1-4A07-BB19-6022C0E29C8B}" type="presParOf" srcId="{C8A4C4F8-2D66-4820-BF86-FF3B3C271C85}" destId="{E31A09F4-4F84-421B-A448-54C05C58B027}" srcOrd="1" destOrd="0" presId="urn:microsoft.com/office/officeart/2005/8/layout/vList2"/>
    <dgm:cxn modelId="{054AD766-6502-49A4-A783-2B35E06E1EE4}" type="presParOf" srcId="{C8A4C4F8-2D66-4820-BF86-FF3B3C271C85}" destId="{9B25A763-6C45-4BA1-A0C5-4A4F08A56469}" srcOrd="2" destOrd="0" presId="urn:microsoft.com/office/officeart/2005/8/layout/vList2"/>
    <dgm:cxn modelId="{7A50E9F2-14FB-4E98-ABD5-58D60391B537}" type="presParOf" srcId="{C8A4C4F8-2D66-4820-BF86-FF3B3C271C85}" destId="{D28442C6-148F-44A2-988A-12E5E54C83BC}" srcOrd="3" destOrd="0" presId="urn:microsoft.com/office/officeart/2005/8/layout/vList2"/>
    <dgm:cxn modelId="{FAECE56E-F41C-427F-B235-21E5C5A2D507}" type="presParOf" srcId="{C8A4C4F8-2D66-4820-BF86-FF3B3C271C85}" destId="{C19249F6-DADD-4E21-8612-DBAD2116EABD}" srcOrd="4" destOrd="0" presId="urn:microsoft.com/office/officeart/2005/8/layout/vList2"/>
    <dgm:cxn modelId="{ECDC3655-58BC-49F9-A601-6D56954D581B}" type="presParOf" srcId="{C8A4C4F8-2D66-4820-BF86-FF3B3C271C85}" destId="{76BF692B-08B7-4E7E-A99F-49DB8CE722EB}" srcOrd="5" destOrd="0" presId="urn:microsoft.com/office/officeart/2005/8/layout/vList2"/>
    <dgm:cxn modelId="{15449405-92F7-4F6D-8FD1-DEC363699C11}" type="presParOf" srcId="{C8A4C4F8-2D66-4820-BF86-FF3B3C271C85}" destId="{E4566732-E5B1-4759-AEDB-8624A81D61CE}" srcOrd="6" destOrd="0" presId="urn:microsoft.com/office/officeart/2005/8/layout/vList2"/>
    <dgm:cxn modelId="{0B923A99-4CDD-4804-9974-69F8EDCFA3E0}" type="presParOf" srcId="{C8A4C4F8-2D66-4820-BF86-FF3B3C271C85}" destId="{8A3304BE-176A-4398-AAF0-A8B2C1F6CD4C}" srcOrd="7" destOrd="0" presId="urn:microsoft.com/office/officeart/2005/8/layout/vList2"/>
    <dgm:cxn modelId="{C8F8ACAE-7C93-4FB3-BE8A-5C960A9394CF}" type="presParOf" srcId="{C8A4C4F8-2D66-4820-BF86-FF3B3C271C85}" destId="{FBE1C942-D413-4E73-BB49-F648D49B546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20A6EA-6FB2-45C9-82D2-0D275C9BE88E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1267C3-77B7-44D5-A438-2078D0CADC95}">
      <dgm:prSet/>
      <dgm:spPr/>
      <dgm:t>
        <a:bodyPr/>
        <a:lstStyle/>
        <a:p>
          <a:r>
            <a:rPr lang="en-US"/>
            <a:t>Discuss</a:t>
          </a:r>
        </a:p>
      </dgm:t>
    </dgm:pt>
    <dgm:pt modelId="{16A125F6-6CCE-4B41-B929-464144793568}" type="parTrans" cxnId="{E68ED1FC-350A-4DB4-9183-A875B90E88AF}">
      <dgm:prSet/>
      <dgm:spPr/>
      <dgm:t>
        <a:bodyPr/>
        <a:lstStyle/>
        <a:p>
          <a:endParaRPr lang="en-US"/>
        </a:p>
      </dgm:t>
    </dgm:pt>
    <dgm:pt modelId="{44CFE1FC-ACEE-4DC7-82E6-80E6F104C41D}" type="sibTrans" cxnId="{E68ED1FC-350A-4DB4-9183-A875B90E88AF}">
      <dgm:prSet/>
      <dgm:spPr/>
      <dgm:t>
        <a:bodyPr/>
        <a:lstStyle/>
        <a:p>
          <a:endParaRPr lang="en-US"/>
        </a:p>
      </dgm:t>
    </dgm:pt>
    <dgm:pt modelId="{7C07065B-8268-4618-A087-C5D2F6D545EF}">
      <dgm:prSet/>
      <dgm:spPr/>
      <dgm:t>
        <a:bodyPr/>
        <a:lstStyle/>
        <a:p>
          <a:r>
            <a:rPr lang="en-US"/>
            <a:t>.Within 2 weeks: discuss my current course and approved qualification routes with my tutor.</a:t>
          </a:r>
        </a:p>
      </dgm:t>
    </dgm:pt>
    <dgm:pt modelId="{3563AB8C-22C6-45DC-B5E9-53D1D73534C5}" type="parTrans" cxnId="{466CD58D-7874-4F1D-870B-F8EEE015793A}">
      <dgm:prSet/>
      <dgm:spPr/>
      <dgm:t>
        <a:bodyPr/>
        <a:lstStyle/>
        <a:p>
          <a:endParaRPr lang="en-US"/>
        </a:p>
      </dgm:t>
    </dgm:pt>
    <dgm:pt modelId="{D25F0AA3-5057-45E6-9112-65C535474437}" type="sibTrans" cxnId="{466CD58D-7874-4F1D-870B-F8EEE015793A}">
      <dgm:prSet/>
      <dgm:spPr/>
      <dgm:t>
        <a:bodyPr/>
        <a:lstStyle/>
        <a:p>
          <a:endParaRPr lang="en-US"/>
        </a:p>
      </dgm:t>
    </dgm:pt>
    <dgm:pt modelId="{2E8D003A-2213-46F1-89BB-550BF58EA4C7}">
      <dgm:prSet/>
      <dgm:spPr/>
      <dgm:t>
        <a:bodyPr/>
        <a:lstStyle/>
        <a:p>
          <a:r>
            <a:rPr lang="en-US"/>
            <a:t>Compare</a:t>
          </a:r>
        </a:p>
      </dgm:t>
    </dgm:pt>
    <dgm:pt modelId="{9227EE3F-1CBD-4D8A-80DE-F5F70B4AD3AE}" type="parTrans" cxnId="{5B3801FA-191E-43A7-B0FE-FE1DA83CC7D1}">
      <dgm:prSet/>
      <dgm:spPr/>
      <dgm:t>
        <a:bodyPr/>
        <a:lstStyle/>
        <a:p>
          <a:endParaRPr lang="en-US"/>
        </a:p>
      </dgm:t>
    </dgm:pt>
    <dgm:pt modelId="{FC7FFFEB-97D5-40D0-BE44-D5D0BBC3D3D5}" type="sibTrans" cxnId="{5B3801FA-191E-43A7-B0FE-FE1DA83CC7D1}">
      <dgm:prSet/>
      <dgm:spPr/>
      <dgm:t>
        <a:bodyPr/>
        <a:lstStyle/>
        <a:p>
          <a:endParaRPr lang="en-US"/>
        </a:p>
      </dgm:t>
    </dgm:pt>
    <dgm:pt modelId="{DAD962CC-7AB3-4466-A764-2DD50AF1824B}">
      <dgm:prSet/>
      <dgm:spPr/>
      <dgm:t>
        <a:bodyPr/>
        <a:lstStyle/>
        <a:p>
          <a:r>
            <a:rPr lang="en-US"/>
            <a:t>.Within 1 month: compare my experience with the fostering advert.</a:t>
          </a:r>
        </a:p>
      </dgm:t>
    </dgm:pt>
    <dgm:pt modelId="{3C43DF76-85B0-4293-BF31-E50258617A79}" type="parTrans" cxnId="{74C2BD46-82DA-4CCE-BFBF-FA9A85B05F9E}">
      <dgm:prSet/>
      <dgm:spPr/>
      <dgm:t>
        <a:bodyPr/>
        <a:lstStyle/>
        <a:p>
          <a:endParaRPr lang="en-US"/>
        </a:p>
      </dgm:t>
    </dgm:pt>
    <dgm:pt modelId="{DFEB0AB8-B6E9-46E2-91CC-4AFBEC1CC24D}" type="sibTrans" cxnId="{74C2BD46-82DA-4CCE-BFBF-FA9A85B05F9E}">
      <dgm:prSet/>
      <dgm:spPr/>
      <dgm:t>
        <a:bodyPr/>
        <a:lstStyle/>
        <a:p>
          <a:endParaRPr lang="en-US"/>
        </a:p>
      </dgm:t>
    </dgm:pt>
    <dgm:pt modelId="{809568CB-C26D-4C45-A828-B82D35F3828B}">
      <dgm:prSet/>
      <dgm:spPr/>
      <dgm:t>
        <a:bodyPr/>
        <a:lstStyle/>
        <a:p>
          <a:r>
            <a:rPr lang="en-US"/>
            <a:t>Practise</a:t>
          </a:r>
        </a:p>
      </dgm:t>
    </dgm:pt>
    <dgm:pt modelId="{F20C5E46-AA2D-4B6B-8E94-BFCC17FB4F82}" type="parTrans" cxnId="{AE9F962C-2071-480E-82FA-24A02E5EC85E}">
      <dgm:prSet/>
      <dgm:spPr/>
      <dgm:t>
        <a:bodyPr/>
        <a:lstStyle/>
        <a:p>
          <a:endParaRPr lang="en-US"/>
        </a:p>
      </dgm:t>
    </dgm:pt>
    <dgm:pt modelId="{E0977949-0F7E-416D-9771-FB08C71B27BA}" type="sibTrans" cxnId="{AE9F962C-2071-480E-82FA-24A02E5EC85E}">
      <dgm:prSet/>
      <dgm:spPr/>
      <dgm:t>
        <a:bodyPr/>
        <a:lstStyle/>
        <a:p>
          <a:endParaRPr lang="en-US"/>
        </a:p>
      </dgm:t>
    </dgm:pt>
    <dgm:pt modelId="{424BCFE6-2790-4259-A3B9-A5F7136CE160}">
      <dgm:prSet/>
      <dgm:spPr/>
      <dgm:t>
        <a:bodyPr/>
        <a:lstStyle/>
        <a:p>
          <a:r>
            <a:rPr lang="en-US"/>
            <a:t>.For 6 weeks: practise assessment summaries and review updates, using feedback.</a:t>
          </a:r>
        </a:p>
      </dgm:t>
    </dgm:pt>
    <dgm:pt modelId="{ADEBC2D4-6578-49AF-91B2-239988E93DE3}" type="parTrans" cxnId="{A9E4C8C9-6F15-4297-9638-F87B5993157D}">
      <dgm:prSet/>
      <dgm:spPr/>
      <dgm:t>
        <a:bodyPr/>
        <a:lstStyle/>
        <a:p>
          <a:endParaRPr lang="en-US"/>
        </a:p>
      </dgm:t>
    </dgm:pt>
    <dgm:pt modelId="{16C83026-C65B-4D5C-8B55-BDFC1C663FDD}" type="sibTrans" cxnId="{A9E4C8C9-6F15-4297-9638-F87B5993157D}">
      <dgm:prSet/>
      <dgm:spPr/>
      <dgm:t>
        <a:bodyPr/>
        <a:lstStyle/>
        <a:p>
          <a:endParaRPr lang="en-US"/>
        </a:p>
      </dgm:t>
    </dgm:pt>
    <dgm:pt modelId="{68B52F87-3788-46E6-B7C0-D54B5B8F321C}">
      <dgm:prSet/>
      <dgm:spPr/>
      <dgm:t>
        <a:bodyPr/>
        <a:lstStyle/>
        <a:p>
          <a:r>
            <a:rPr lang="en-US"/>
            <a:t>Check</a:t>
          </a:r>
        </a:p>
      </dgm:t>
    </dgm:pt>
    <dgm:pt modelId="{455DA9C5-54E5-4493-8643-093FF83CA729}" type="parTrans" cxnId="{6E4097DB-A651-4647-B15E-4C2B1B0057D0}">
      <dgm:prSet/>
      <dgm:spPr/>
      <dgm:t>
        <a:bodyPr/>
        <a:lstStyle/>
        <a:p>
          <a:endParaRPr lang="en-US"/>
        </a:p>
      </dgm:t>
    </dgm:pt>
    <dgm:pt modelId="{1E3CA8BA-B23B-42F0-BBBC-58A0586A0B7E}" type="sibTrans" cxnId="{6E4097DB-A651-4647-B15E-4C2B1B0057D0}">
      <dgm:prSet/>
      <dgm:spPr/>
      <dgm:t>
        <a:bodyPr/>
        <a:lstStyle/>
        <a:p>
          <a:endParaRPr lang="en-US"/>
        </a:p>
      </dgm:t>
    </dgm:pt>
    <dgm:pt modelId="{9BC0C607-A8FB-4301-B5C6-63D3A018A980}">
      <dgm:prSet/>
      <dgm:spPr/>
      <dgm:t>
        <a:bodyPr/>
        <a:lstStyle/>
        <a:p>
          <a:r>
            <a:rPr lang="en-US"/>
            <a:t>.Within 1 month: check study costs and travel across Shropshire.</a:t>
          </a:r>
        </a:p>
      </dgm:t>
    </dgm:pt>
    <dgm:pt modelId="{54AE2CE4-7212-4A49-9E54-729C256B1FFB}" type="parTrans" cxnId="{760A1FC1-0E26-4E3C-B5AA-903DBFAD682E}">
      <dgm:prSet/>
      <dgm:spPr/>
      <dgm:t>
        <a:bodyPr/>
        <a:lstStyle/>
        <a:p>
          <a:endParaRPr lang="en-US"/>
        </a:p>
      </dgm:t>
    </dgm:pt>
    <dgm:pt modelId="{442301BB-C941-4F4E-9F38-D2D1EACEC849}" type="sibTrans" cxnId="{760A1FC1-0E26-4E3C-B5AA-903DBFAD682E}">
      <dgm:prSet/>
      <dgm:spPr/>
      <dgm:t>
        <a:bodyPr/>
        <a:lstStyle/>
        <a:p>
          <a:endParaRPr lang="en-US"/>
        </a:p>
      </dgm:t>
    </dgm:pt>
    <dgm:pt modelId="{992BB259-B2B2-4F62-ACE8-B22085A78D9D}">
      <dgm:prSet/>
      <dgm:spPr/>
      <dgm:t>
        <a:bodyPr/>
        <a:lstStyle/>
        <a:p>
          <a:r>
            <a:rPr lang="en-US"/>
            <a:t>Review</a:t>
          </a:r>
        </a:p>
      </dgm:t>
    </dgm:pt>
    <dgm:pt modelId="{212F4917-1662-469B-8991-C767B19B0BA6}" type="parTrans" cxnId="{C0C90559-71EA-4961-8C4C-F53CC81CB914}">
      <dgm:prSet/>
      <dgm:spPr/>
      <dgm:t>
        <a:bodyPr/>
        <a:lstStyle/>
        <a:p>
          <a:endParaRPr lang="en-US"/>
        </a:p>
      </dgm:t>
    </dgm:pt>
    <dgm:pt modelId="{E745A589-C491-4D78-AB10-D96C4BAE2FE1}" type="sibTrans" cxnId="{C0C90559-71EA-4961-8C4C-F53CC81CB914}">
      <dgm:prSet/>
      <dgm:spPr/>
      <dgm:t>
        <a:bodyPr/>
        <a:lstStyle/>
        <a:p>
          <a:endParaRPr lang="en-US"/>
        </a:p>
      </dgm:t>
    </dgm:pt>
    <dgm:pt modelId="{B59EFB00-7DB2-455C-9049-968C2BEF0B77}">
      <dgm:prSet/>
      <dgm:spPr/>
      <dgm:t>
        <a:bodyPr/>
        <a:lstStyle/>
        <a:p>
          <a:r>
            <a:rPr lang="en-US"/>
            <a:t>.Each month: review my learning and update my SWOT..</a:t>
          </a:r>
        </a:p>
      </dgm:t>
    </dgm:pt>
    <dgm:pt modelId="{FDDAC931-8972-4BFE-A445-A8AB051FD6CB}" type="parTrans" cxnId="{8265887B-37FC-44D8-A023-2A5862586F98}">
      <dgm:prSet/>
      <dgm:spPr/>
      <dgm:t>
        <a:bodyPr/>
        <a:lstStyle/>
        <a:p>
          <a:endParaRPr lang="en-US"/>
        </a:p>
      </dgm:t>
    </dgm:pt>
    <dgm:pt modelId="{B233BCDA-75E8-4387-821B-F3F2A36835B1}" type="sibTrans" cxnId="{8265887B-37FC-44D8-A023-2A5862586F98}">
      <dgm:prSet/>
      <dgm:spPr/>
      <dgm:t>
        <a:bodyPr/>
        <a:lstStyle/>
        <a:p>
          <a:endParaRPr lang="en-US"/>
        </a:p>
      </dgm:t>
    </dgm:pt>
    <dgm:pt modelId="{D46AC1AB-FB28-4C3C-BBB0-B9EAE8E4396D}" type="pres">
      <dgm:prSet presAssocID="{4D20A6EA-6FB2-45C9-82D2-0D275C9BE88E}" presName="Name0" presStyleCnt="0">
        <dgm:presLayoutVars>
          <dgm:dir/>
          <dgm:animLvl val="lvl"/>
          <dgm:resizeHandles val="exact"/>
        </dgm:presLayoutVars>
      </dgm:prSet>
      <dgm:spPr/>
    </dgm:pt>
    <dgm:pt modelId="{0AA3DC82-8A4C-480B-90A7-FABFCBEA96EC}" type="pres">
      <dgm:prSet presAssocID="{C61267C3-77B7-44D5-A438-2078D0CADC95}" presName="linNode" presStyleCnt="0"/>
      <dgm:spPr/>
    </dgm:pt>
    <dgm:pt modelId="{9B78B578-0CD6-41EE-BB9F-513992F1C7E2}" type="pres">
      <dgm:prSet presAssocID="{C61267C3-77B7-44D5-A438-2078D0CADC95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B9CFB1B6-24A6-44EC-BC55-60ACEC3467F1}" type="pres">
      <dgm:prSet presAssocID="{C61267C3-77B7-44D5-A438-2078D0CADC95}" presName="descendantText" presStyleLbl="alignAccFollowNode1" presStyleIdx="0" presStyleCnt="5">
        <dgm:presLayoutVars>
          <dgm:bulletEnabled/>
        </dgm:presLayoutVars>
      </dgm:prSet>
      <dgm:spPr/>
    </dgm:pt>
    <dgm:pt modelId="{3BE43EA7-051D-4459-99C9-EEB518C6E9EB}" type="pres">
      <dgm:prSet presAssocID="{44CFE1FC-ACEE-4DC7-82E6-80E6F104C41D}" presName="sp" presStyleCnt="0"/>
      <dgm:spPr/>
    </dgm:pt>
    <dgm:pt modelId="{2D1B3EA2-D69B-4863-9C0E-4C8DCA60FD48}" type="pres">
      <dgm:prSet presAssocID="{2E8D003A-2213-46F1-89BB-550BF58EA4C7}" presName="linNode" presStyleCnt="0"/>
      <dgm:spPr/>
    </dgm:pt>
    <dgm:pt modelId="{F285B184-3D54-444E-81D4-6DFD2DB59227}" type="pres">
      <dgm:prSet presAssocID="{2E8D003A-2213-46F1-89BB-550BF58EA4C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9CEF10DD-F968-4815-A0F6-AE82F63DD2DD}" type="pres">
      <dgm:prSet presAssocID="{2E8D003A-2213-46F1-89BB-550BF58EA4C7}" presName="descendantText" presStyleLbl="alignAccFollowNode1" presStyleIdx="1" presStyleCnt="5">
        <dgm:presLayoutVars>
          <dgm:bulletEnabled/>
        </dgm:presLayoutVars>
      </dgm:prSet>
      <dgm:spPr/>
    </dgm:pt>
    <dgm:pt modelId="{C7A5AF58-C4C9-4015-8A53-24B44BE8AA8E}" type="pres">
      <dgm:prSet presAssocID="{FC7FFFEB-97D5-40D0-BE44-D5D0BBC3D3D5}" presName="sp" presStyleCnt="0"/>
      <dgm:spPr/>
    </dgm:pt>
    <dgm:pt modelId="{DF33946A-AE72-49DA-A1D6-70AD540723A4}" type="pres">
      <dgm:prSet presAssocID="{809568CB-C26D-4C45-A828-B82D35F3828B}" presName="linNode" presStyleCnt="0"/>
      <dgm:spPr/>
    </dgm:pt>
    <dgm:pt modelId="{C0C8FE2F-F350-4B07-A501-D35490BFB144}" type="pres">
      <dgm:prSet presAssocID="{809568CB-C26D-4C45-A828-B82D35F3828B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CA31CCB3-83D1-471E-AD90-32029BAF57D9}" type="pres">
      <dgm:prSet presAssocID="{809568CB-C26D-4C45-A828-B82D35F3828B}" presName="descendantText" presStyleLbl="alignAccFollowNode1" presStyleIdx="2" presStyleCnt="5">
        <dgm:presLayoutVars>
          <dgm:bulletEnabled/>
        </dgm:presLayoutVars>
      </dgm:prSet>
      <dgm:spPr/>
    </dgm:pt>
    <dgm:pt modelId="{2C6ABEDA-B2C0-4A2C-AF3B-98555FD0B197}" type="pres">
      <dgm:prSet presAssocID="{E0977949-0F7E-416D-9771-FB08C71B27BA}" presName="sp" presStyleCnt="0"/>
      <dgm:spPr/>
    </dgm:pt>
    <dgm:pt modelId="{61D04EA0-36D9-4FBD-A62D-6CF0DA0BF6D3}" type="pres">
      <dgm:prSet presAssocID="{68B52F87-3788-46E6-B7C0-D54B5B8F321C}" presName="linNode" presStyleCnt="0"/>
      <dgm:spPr/>
    </dgm:pt>
    <dgm:pt modelId="{CFAB8727-B180-4A87-A60B-31A7BCADC676}" type="pres">
      <dgm:prSet presAssocID="{68B52F87-3788-46E6-B7C0-D54B5B8F321C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1B910014-F889-4744-8846-F4DD0DF0F5ED}" type="pres">
      <dgm:prSet presAssocID="{68B52F87-3788-46E6-B7C0-D54B5B8F321C}" presName="descendantText" presStyleLbl="alignAccFollowNode1" presStyleIdx="3" presStyleCnt="5">
        <dgm:presLayoutVars>
          <dgm:bulletEnabled/>
        </dgm:presLayoutVars>
      </dgm:prSet>
      <dgm:spPr/>
    </dgm:pt>
    <dgm:pt modelId="{9F029A1A-39BB-430D-8F2C-2894C7C5E080}" type="pres">
      <dgm:prSet presAssocID="{1E3CA8BA-B23B-42F0-BBBC-58A0586A0B7E}" presName="sp" presStyleCnt="0"/>
      <dgm:spPr/>
    </dgm:pt>
    <dgm:pt modelId="{A751DB1E-7915-4F50-A325-6673813A222B}" type="pres">
      <dgm:prSet presAssocID="{992BB259-B2B2-4F62-ACE8-B22085A78D9D}" presName="linNode" presStyleCnt="0"/>
      <dgm:spPr/>
    </dgm:pt>
    <dgm:pt modelId="{B49FB75E-37F2-4F03-863B-8241A7731642}" type="pres">
      <dgm:prSet presAssocID="{992BB259-B2B2-4F62-ACE8-B22085A78D9D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E7041021-5CCF-40A1-B511-986DD553A735}" type="pres">
      <dgm:prSet presAssocID="{992BB259-B2B2-4F62-ACE8-B22085A78D9D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06DBEB1A-65EA-4E99-BFF2-A812EDA745D5}" type="presOf" srcId="{DAD962CC-7AB3-4466-A764-2DD50AF1824B}" destId="{9CEF10DD-F968-4815-A0F6-AE82F63DD2DD}" srcOrd="0" destOrd="0" presId="urn:microsoft.com/office/officeart/2016/7/layout/VerticalSolidActionList"/>
    <dgm:cxn modelId="{90B57122-7DCC-492E-909B-38759F330994}" type="presOf" srcId="{4D20A6EA-6FB2-45C9-82D2-0D275C9BE88E}" destId="{D46AC1AB-FB28-4C3C-BBB0-B9EAE8E4396D}" srcOrd="0" destOrd="0" presId="urn:microsoft.com/office/officeart/2016/7/layout/VerticalSolidActionList"/>
    <dgm:cxn modelId="{AE9F962C-2071-480E-82FA-24A02E5EC85E}" srcId="{4D20A6EA-6FB2-45C9-82D2-0D275C9BE88E}" destId="{809568CB-C26D-4C45-A828-B82D35F3828B}" srcOrd="2" destOrd="0" parTransId="{F20C5E46-AA2D-4B6B-8E94-BFCC17FB4F82}" sibTransId="{E0977949-0F7E-416D-9771-FB08C71B27BA}"/>
    <dgm:cxn modelId="{74C2BD46-82DA-4CCE-BFBF-FA9A85B05F9E}" srcId="{2E8D003A-2213-46F1-89BB-550BF58EA4C7}" destId="{DAD962CC-7AB3-4466-A764-2DD50AF1824B}" srcOrd="0" destOrd="0" parTransId="{3C43DF76-85B0-4293-BF31-E50258617A79}" sibTransId="{DFEB0AB8-B6E9-46E2-91CC-4AFBEC1CC24D}"/>
    <dgm:cxn modelId="{A66CE049-0111-485F-A165-7D3A1596804E}" type="presOf" srcId="{7C07065B-8268-4618-A087-C5D2F6D545EF}" destId="{B9CFB1B6-24A6-44EC-BC55-60ACEC3467F1}" srcOrd="0" destOrd="0" presId="urn:microsoft.com/office/officeart/2016/7/layout/VerticalSolidActionList"/>
    <dgm:cxn modelId="{D8CE896A-2BAE-4022-A33A-4DBF28825F08}" type="presOf" srcId="{C61267C3-77B7-44D5-A438-2078D0CADC95}" destId="{9B78B578-0CD6-41EE-BB9F-513992F1C7E2}" srcOrd="0" destOrd="0" presId="urn:microsoft.com/office/officeart/2016/7/layout/VerticalSolidActionList"/>
    <dgm:cxn modelId="{1AA32D53-456B-46CB-AC9C-3C494D078CB8}" type="presOf" srcId="{992BB259-B2B2-4F62-ACE8-B22085A78D9D}" destId="{B49FB75E-37F2-4F03-863B-8241A7731642}" srcOrd="0" destOrd="0" presId="urn:microsoft.com/office/officeart/2016/7/layout/VerticalSolidActionList"/>
    <dgm:cxn modelId="{11F52554-58B9-4BA7-8191-0A247743D32B}" type="presOf" srcId="{809568CB-C26D-4C45-A828-B82D35F3828B}" destId="{C0C8FE2F-F350-4B07-A501-D35490BFB144}" srcOrd="0" destOrd="0" presId="urn:microsoft.com/office/officeart/2016/7/layout/VerticalSolidActionList"/>
    <dgm:cxn modelId="{C0C90559-71EA-4961-8C4C-F53CC81CB914}" srcId="{4D20A6EA-6FB2-45C9-82D2-0D275C9BE88E}" destId="{992BB259-B2B2-4F62-ACE8-B22085A78D9D}" srcOrd="4" destOrd="0" parTransId="{212F4917-1662-469B-8991-C767B19B0BA6}" sibTransId="{E745A589-C491-4D78-AB10-D96C4BAE2FE1}"/>
    <dgm:cxn modelId="{8265887B-37FC-44D8-A023-2A5862586F98}" srcId="{992BB259-B2B2-4F62-ACE8-B22085A78D9D}" destId="{B59EFB00-7DB2-455C-9049-968C2BEF0B77}" srcOrd="0" destOrd="0" parTransId="{FDDAC931-8972-4BFE-A445-A8AB051FD6CB}" sibTransId="{B233BCDA-75E8-4387-821B-F3F2A36835B1}"/>
    <dgm:cxn modelId="{42946C80-A92A-446E-A8D4-9001663C0573}" type="presOf" srcId="{68B52F87-3788-46E6-B7C0-D54B5B8F321C}" destId="{CFAB8727-B180-4A87-A60B-31A7BCADC676}" srcOrd="0" destOrd="0" presId="urn:microsoft.com/office/officeart/2016/7/layout/VerticalSolidActionList"/>
    <dgm:cxn modelId="{466CD58D-7874-4F1D-870B-F8EEE015793A}" srcId="{C61267C3-77B7-44D5-A438-2078D0CADC95}" destId="{7C07065B-8268-4618-A087-C5D2F6D545EF}" srcOrd="0" destOrd="0" parTransId="{3563AB8C-22C6-45DC-B5E9-53D1D73534C5}" sibTransId="{D25F0AA3-5057-45E6-9112-65C535474437}"/>
    <dgm:cxn modelId="{05CEBA94-4037-489B-8786-0BD19CC15723}" type="presOf" srcId="{424BCFE6-2790-4259-A3B9-A5F7136CE160}" destId="{CA31CCB3-83D1-471E-AD90-32029BAF57D9}" srcOrd="0" destOrd="0" presId="urn:microsoft.com/office/officeart/2016/7/layout/VerticalSolidActionList"/>
    <dgm:cxn modelId="{760A1FC1-0E26-4E3C-B5AA-903DBFAD682E}" srcId="{68B52F87-3788-46E6-B7C0-D54B5B8F321C}" destId="{9BC0C607-A8FB-4301-B5C6-63D3A018A980}" srcOrd="0" destOrd="0" parTransId="{54AE2CE4-7212-4A49-9E54-729C256B1FFB}" sibTransId="{442301BB-C941-4F4E-9F38-D2D1EACEC849}"/>
    <dgm:cxn modelId="{A9E4C8C9-6F15-4297-9638-F87B5993157D}" srcId="{809568CB-C26D-4C45-A828-B82D35F3828B}" destId="{424BCFE6-2790-4259-A3B9-A5F7136CE160}" srcOrd="0" destOrd="0" parTransId="{ADEBC2D4-6578-49AF-91B2-239988E93DE3}" sibTransId="{16C83026-C65B-4D5C-8B55-BDFC1C663FDD}"/>
    <dgm:cxn modelId="{D5773FD3-E491-407B-AF86-D3D27A6BBE82}" type="presOf" srcId="{2E8D003A-2213-46F1-89BB-550BF58EA4C7}" destId="{F285B184-3D54-444E-81D4-6DFD2DB59227}" srcOrd="0" destOrd="0" presId="urn:microsoft.com/office/officeart/2016/7/layout/VerticalSolidActionList"/>
    <dgm:cxn modelId="{6E4097DB-A651-4647-B15E-4C2B1B0057D0}" srcId="{4D20A6EA-6FB2-45C9-82D2-0D275C9BE88E}" destId="{68B52F87-3788-46E6-B7C0-D54B5B8F321C}" srcOrd="3" destOrd="0" parTransId="{455DA9C5-54E5-4493-8643-093FF83CA729}" sibTransId="{1E3CA8BA-B23B-42F0-BBBC-58A0586A0B7E}"/>
    <dgm:cxn modelId="{0D0DBCE9-BF6B-4DD8-92E0-0B89DF04A302}" type="presOf" srcId="{B59EFB00-7DB2-455C-9049-968C2BEF0B77}" destId="{E7041021-5CCF-40A1-B511-986DD553A735}" srcOrd="0" destOrd="0" presId="urn:microsoft.com/office/officeart/2016/7/layout/VerticalSolidActionList"/>
    <dgm:cxn modelId="{5B3801FA-191E-43A7-B0FE-FE1DA83CC7D1}" srcId="{4D20A6EA-6FB2-45C9-82D2-0D275C9BE88E}" destId="{2E8D003A-2213-46F1-89BB-550BF58EA4C7}" srcOrd="1" destOrd="0" parTransId="{9227EE3F-1CBD-4D8A-80DE-F5F70B4AD3AE}" sibTransId="{FC7FFFEB-97D5-40D0-BE44-D5D0BBC3D3D5}"/>
    <dgm:cxn modelId="{F691BAFC-0633-4D33-A14C-B4339B593146}" type="presOf" srcId="{9BC0C607-A8FB-4301-B5C6-63D3A018A980}" destId="{1B910014-F889-4744-8846-F4DD0DF0F5ED}" srcOrd="0" destOrd="0" presId="urn:microsoft.com/office/officeart/2016/7/layout/VerticalSolidActionList"/>
    <dgm:cxn modelId="{E68ED1FC-350A-4DB4-9183-A875B90E88AF}" srcId="{4D20A6EA-6FB2-45C9-82D2-0D275C9BE88E}" destId="{C61267C3-77B7-44D5-A438-2078D0CADC95}" srcOrd="0" destOrd="0" parTransId="{16A125F6-6CCE-4B41-B929-464144793568}" sibTransId="{44CFE1FC-ACEE-4DC7-82E6-80E6F104C41D}"/>
    <dgm:cxn modelId="{53384044-0590-4A4B-B44D-E388E6A14C46}" type="presParOf" srcId="{D46AC1AB-FB28-4C3C-BBB0-B9EAE8E4396D}" destId="{0AA3DC82-8A4C-480B-90A7-FABFCBEA96EC}" srcOrd="0" destOrd="0" presId="urn:microsoft.com/office/officeart/2016/7/layout/VerticalSolidActionList"/>
    <dgm:cxn modelId="{BADB2D36-7732-46F0-BDA0-FCC5E913651B}" type="presParOf" srcId="{0AA3DC82-8A4C-480B-90A7-FABFCBEA96EC}" destId="{9B78B578-0CD6-41EE-BB9F-513992F1C7E2}" srcOrd="0" destOrd="0" presId="urn:microsoft.com/office/officeart/2016/7/layout/VerticalSolidActionList"/>
    <dgm:cxn modelId="{EE1E1F3E-DC6E-451C-B033-5914F62256FD}" type="presParOf" srcId="{0AA3DC82-8A4C-480B-90A7-FABFCBEA96EC}" destId="{B9CFB1B6-24A6-44EC-BC55-60ACEC3467F1}" srcOrd="1" destOrd="0" presId="urn:microsoft.com/office/officeart/2016/7/layout/VerticalSolidActionList"/>
    <dgm:cxn modelId="{0C7CEF47-DF67-435C-82B2-27DBC3B97F8A}" type="presParOf" srcId="{D46AC1AB-FB28-4C3C-BBB0-B9EAE8E4396D}" destId="{3BE43EA7-051D-4459-99C9-EEB518C6E9EB}" srcOrd="1" destOrd="0" presId="urn:microsoft.com/office/officeart/2016/7/layout/VerticalSolidActionList"/>
    <dgm:cxn modelId="{37CBC2D6-17CB-43A2-9A96-24EA30898932}" type="presParOf" srcId="{D46AC1AB-FB28-4C3C-BBB0-B9EAE8E4396D}" destId="{2D1B3EA2-D69B-4863-9C0E-4C8DCA60FD48}" srcOrd="2" destOrd="0" presId="urn:microsoft.com/office/officeart/2016/7/layout/VerticalSolidActionList"/>
    <dgm:cxn modelId="{6D1B3181-2064-44ED-8183-3EC6CA557997}" type="presParOf" srcId="{2D1B3EA2-D69B-4863-9C0E-4C8DCA60FD48}" destId="{F285B184-3D54-444E-81D4-6DFD2DB59227}" srcOrd="0" destOrd="0" presId="urn:microsoft.com/office/officeart/2016/7/layout/VerticalSolidActionList"/>
    <dgm:cxn modelId="{931491BA-DF59-47DC-865E-2258C9D0DF7D}" type="presParOf" srcId="{2D1B3EA2-D69B-4863-9C0E-4C8DCA60FD48}" destId="{9CEF10DD-F968-4815-A0F6-AE82F63DD2DD}" srcOrd="1" destOrd="0" presId="urn:microsoft.com/office/officeart/2016/7/layout/VerticalSolidActionList"/>
    <dgm:cxn modelId="{EEEB1D37-83F1-4984-B261-FC2D3CAD9B67}" type="presParOf" srcId="{D46AC1AB-FB28-4C3C-BBB0-B9EAE8E4396D}" destId="{C7A5AF58-C4C9-4015-8A53-24B44BE8AA8E}" srcOrd="3" destOrd="0" presId="urn:microsoft.com/office/officeart/2016/7/layout/VerticalSolidActionList"/>
    <dgm:cxn modelId="{B80995AB-E0AD-4857-BFE2-DFE85CE79DF3}" type="presParOf" srcId="{D46AC1AB-FB28-4C3C-BBB0-B9EAE8E4396D}" destId="{DF33946A-AE72-49DA-A1D6-70AD540723A4}" srcOrd="4" destOrd="0" presId="urn:microsoft.com/office/officeart/2016/7/layout/VerticalSolidActionList"/>
    <dgm:cxn modelId="{9DD74706-C748-4449-B9DC-D9E389BB0644}" type="presParOf" srcId="{DF33946A-AE72-49DA-A1D6-70AD540723A4}" destId="{C0C8FE2F-F350-4B07-A501-D35490BFB144}" srcOrd="0" destOrd="0" presId="urn:microsoft.com/office/officeart/2016/7/layout/VerticalSolidActionList"/>
    <dgm:cxn modelId="{0DBB2FAC-5904-46DE-92C3-8891A93F7AD7}" type="presParOf" srcId="{DF33946A-AE72-49DA-A1D6-70AD540723A4}" destId="{CA31CCB3-83D1-471E-AD90-32029BAF57D9}" srcOrd="1" destOrd="0" presId="urn:microsoft.com/office/officeart/2016/7/layout/VerticalSolidActionList"/>
    <dgm:cxn modelId="{B70E8999-E9B1-44FC-9BA0-6809B514334B}" type="presParOf" srcId="{D46AC1AB-FB28-4C3C-BBB0-B9EAE8E4396D}" destId="{2C6ABEDA-B2C0-4A2C-AF3B-98555FD0B197}" srcOrd="5" destOrd="0" presId="urn:microsoft.com/office/officeart/2016/7/layout/VerticalSolidActionList"/>
    <dgm:cxn modelId="{B029BD50-C24C-47BE-B519-32FFB3BF8483}" type="presParOf" srcId="{D46AC1AB-FB28-4C3C-BBB0-B9EAE8E4396D}" destId="{61D04EA0-36D9-4FBD-A62D-6CF0DA0BF6D3}" srcOrd="6" destOrd="0" presId="urn:microsoft.com/office/officeart/2016/7/layout/VerticalSolidActionList"/>
    <dgm:cxn modelId="{350FB804-7B4F-4537-9015-E03AAE296DEA}" type="presParOf" srcId="{61D04EA0-36D9-4FBD-A62D-6CF0DA0BF6D3}" destId="{CFAB8727-B180-4A87-A60B-31A7BCADC676}" srcOrd="0" destOrd="0" presId="urn:microsoft.com/office/officeart/2016/7/layout/VerticalSolidActionList"/>
    <dgm:cxn modelId="{844959D5-1CD3-4FCC-A1E3-0EBCCC3CA584}" type="presParOf" srcId="{61D04EA0-36D9-4FBD-A62D-6CF0DA0BF6D3}" destId="{1B910014-F889-4744-8846-F4DD0DF0F5ED}" srcOrd="1" destOrd="0" presId="urn:microsoft.com/office/officeart/2016/7/layout/VerticalSolidActionList"/>
    <dgm:cxn modelId="{9FF2F446-84C2-4D2B-AED8-75ECB7F2B00A}" type="presParOf" srcId="{D46AC1AB-FB28-4C3C-BBB0-B9EAE8E4396D}" destId="{9F029A1A-39BB-430D-8F2C-2894C7C5E080}" srcOrd="7" destOrd="0" presId="urn:microsoft.com/office/officeart/2016/7/layout/VerticalSolidActionList"/>
    <dgm:cxn modelId="{D20A1DB5-7155-4D50-B70C-6F1367F14D22}" type="presParOf" srcId="{D46AC1AB-FB28-4C3C-BBB0-B9EAE8E4396D}" destId="{A751DB1E-7915-4F50-A325-6673813A222B}" srcOrd="8" destOrd="0" presId="urn:microsoft.com/office/officeart/2016/7/layout/VerticalSolidActionList"/>
    <dgm:cxn modelId="{4ECE3EF4-A160-440C-BC08-0590A1E12B00}" type="presParOf" srcId="{A751DB1E-7915-4F50-A325-6673813A222B}" destId="{B49FB75E-37F2-4F03-863B-8241A7731642}" srcOrd="0" destOrd="0" presId="urn:microsoft.com/office/officeart/2016/7/layout/VerticalSolidActionList"/>
    <dgm:cxn modelId="{73017176-DCFA-46C4-A409-2BA6A5FB93A3}" type="presParOf" srcId="{A751DB1E-7915-4F50-A325-6673813A222B}" destId="{E7041021-5CCF-40A1-B511-986DD553A73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6F209-85B5-42E2-9397-B5296EF188C9}">
      <dsp:nvSpPr>
        <dsp:cNvPr id="0" name=""/>
        <dsp:cNvSpPr/>
      </dsp:nvSpPr>
      <dsp:spPr>
        <a:xfrm>
          <a:off x="0" y="677"/>
          <a:ext cx="302530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A66CF0-FBC3-490D-AD25-7B85B0D2A418}">
      <dsp:nvSpPr>
        <dsp:cNvPr id="0" name=""/>
        <dsp:cNvSpPr/>
      </dsp:nvSpPr>
      <dsp:spPr>
        <a:xfrm>
          <a:off x="0" y="677"/>
          <a:ext cx="3025303" cy="1108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.Posted 05/10/2026 by Opus People Solutions Ltd</a:t>
          </a:r>
          <a:endParaRPr lang="en-US" sz="1100" kern="1200"/>
        </a:p>
      </dsp:txBody>
      <dsp:txXfrm>
        <a:off x="0" y="677"/>
        <a:ext cx="3025303" cy="1108938"/>
      </dsp:txXfrm>
    </dsp:sp>
    <dsp:sp modelId="{B4453E87-A20E-43A2-86E5-7EA086DA2A1F}">
      <dsp:nvSpPr>
        <dsp:cNvPr id="0" name=""/>
        <dsp:cNvSpPr/>
      </dsp:nvSpPr>
      <dsp:spPr>
        <a:xfrm>
          <a:off x="0" y="1109615"/>
          <a:ext cx="302530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22360D-F952-4FEC-A691-63772FCA5C29}">
      <dsp:nvSpPr>
        <dsp:cNvPr id="0" name=""/>
        <dsp:cNvSpPr/>
      </dsp:nvSpPr>
      <dsp:spPr>
        <a:xfrm>
          <a:off x="0" y="1109615"/>
          <a:ext cx="3025303" cy="1108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.Shrewsbury, Shropshire</a:t>
          </a:r>
          <a:endParaRPr lang="en-US" sz="1100" kern="1200"/>
        </a:p>
      </dsp:txBody>
      <dsp:txXfrm>
        <a:off x="0" y="1109615"/>
        <a:ext cx="3025303" cy="1108938"/>
      </dsp:txXfrm>
    </dsp:sp>
    <dsp:sp modelId="{DFADE9FD-CD82-492F-B999-74EAAA5A9EAB}">
      <dsp:nvSpPr>
        <dsp:cNvPr id="0" name=""/>
        <dsp:cNvSpPr/>
      </dsp:nvSpPr>
      <dsp:spPr>
        <a:xfrm>
          <a:off x="0" y="2218554"/>
          <a:ext cx="302530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5836C0-32DB-4DCA-88A5-3EDFF755FC34}">
      <dsp:nvSpPr>
        <dsp:cNvPr id="0" name=""/>
        <dsp:cNvSpPr/>
      </dsp:nvSpPr>
      <dsp:spPr>
        <a:xfrm>
          <a:off x="0" y="2218554"/>
          <a:ext cx="3025303" cy="1108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.£28.55 - £33.3 per hour</a:t>
          </a:r>
          <a:endParaRPr lang="en-US" sz="1100" kern="1200"/>
        </a:p>
      </dsp:txBody>
      <dsp:txXfrm>
        <a:off x="0" y="2218554"/>
        <a:ext cx="3025303" cy="1108938"/>
      </dsp:txXfrm>
    </dsp:sp>
    <dsp:sp modelId="{001E54F1-9180-42F5-A0EC-DA7F6BBEB2C0}">
      <dsp:nvSpPr>
        <dsp:cNvPr id="0" name=""/>
        <dsp:cNvSpPr/>
      </dsp:nvSpPr>
      <dsp:spPr>
        <a:xfrm>
          <a:off x="0" y="3327492"/>
          <a:ext cx="302530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9BF877-8056-48CB-89D2-E88859A72B51}">
      <dsp:nvSpPr>
        <dsp:cNvPr id="0" name=""/>
        <dsp:cNvSpPr/>
      </dsp:nvSpPr>
      <dsp:spPr>
        <a:xfrm>
          <a:off x="0" y="3327492"/>
          <a:ext cx="3025303" cy="1108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.Temporary</a:t>
          </a:r>
          <a:endParaRPr lang="en-US" sz="1100" kern="1200"/>
        </a:p>
      </dsp:txBody>
      <dsp:txXfrm>
        <a:off x="0" y="3327492"/>
        <a:ext cx="3025303" cy="1108938"/>
      </dsp:txXfrm>
    </dsp:sp>
    <dsp:sp modelId="{41F0FEB7-3B5D-4148-A18F-6FE657EAD36E}">
      <dsp:nvSpPr>
        <dsp:cNvPr id="0" name=""/>
        <dsp:cNvSpPr/>
      </dsp:nvSpPr>
      <dsp:spPr>
        <a:xfrm>
          <a:off x="0" y="4436431"/>
          <a:ext cx="302530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DA6E08-EA80-45D7-8B42-CA2AB6FF8141}">
      <dsp:nvSpPr>
        <dsp:cNvPr id="0" name=""/>
        <dsp:cNvSpPr/>
      </dsp:nvSpPr>
      <dsp:spPr>
        <a:xfrm>
          <a:off x="0" y="4436431"/>
          <a:ext cx="3025303" cy="1108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.www.cv-library.co.uk/job/225688384/supervising-social-worker</a:t>
          </a:r>
          <a:endParaRPr lang="en-US" sz="1100" kern="1200"/>
        </a:p>
      </dsp:txBody>
      <dsp:txXfrm>
        <a:off x="0" y="4436431"/>
        <a:ext cx="3025303" cy="1108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E127D-0905-4084-8820-E7BF44FFD584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.10 years as a support worker with vulnerable adults and children.</a:t>
          </a:r>
          <a:endParaRPr lang="en-US" sz="3200" kern="1200"/>
        </a:p>
      </dsp:txBody>
      <dsp:txXfrm>
        <a:off x="62141" y="104940"/>
        <a:ext cx="6542551" cy="1148678"/>
      </dsp:txXfrm>
    </dsp:sp>
    <dsp:sp modelId="{3E0C3355-8C99-4999-B0FE-3A5FFE628CE8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.Currently a Level 4 student at UWTSD.</a:t>
          </a:r>
          <a:endParaRPr lang="en-US" sz="3200" kern="1200"/>
        </a:p>
      </dsp:txBody>
      <dsp:txXfrm>
        <a:off x="62141" y="1470060"/>
        <a:ext cx="6542551" cy="1148678"/>
      </dsp:txXfrm>
    </dsp:sp>
    <dsp:sp modelId="{DD632DEA-E6A7-490A-A70C-2748EB57D21F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.My goal is to progress towards fostering social work.</a:t>
          </a:r>
          <a:endParaRPr lang="en-US" sz="3200" kern="1200"/>
        </a:p>
      </dsp:txBody>
      <dsp:txXfrm>
        <a:off x="62141" y="2835181"/>
        <a:ext cx="6542551" cy="1148678"/>
      </dsp:txXfrm>
    </dsp:sp>
    <dsp:sp modelId="{D032B87C-FA1A-4CA5-BDC3-7F29E71D26F2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.I hold a UK driving licence and have a car..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5CFF6-5C71-462B-AEF3-E70CE0819AEE}">
      <dsp:nvSpPr>
        <dsp:cNvPr id="0" name=""/>
        <dsp:cNvSpPr/>
      </dsp:nvSpPr>
      <dsp:spPr>
        <a:xfrm>
          <a:off x="4737924" y="2488"/>
          <a:ext cx="1039750" cy="675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/>
            <a:t>Fostering social work in Shropshire</a:t>
          </a:r>
          <a:endParaRPr lang="en-US" sz="600" kern="1200"/>
        </a:p>
      </dsp:txBody>
      <dsp:txXfrm>
        <a:off x="4770916" y="35480"/>
        <a:ext cx="973766" cy="609853"/>
      </dsp:txXfrm>
    </dsp:sp>
    <dsp:sp modelId="{C5C469F9-AE8A-4D90-9AD3-03589DAF31B7}">
      <dsp:nvSpPr>
        <dsp:cNvPr id="0" name=""/>
        <dsp:cNvSpPr/>
      </dsp:nvSpPr>
      <dsp:spPr>
        <a:xfrm>
          <a:off x="3326930" y="340407"/>
          <a:ext cx="3861738" cy="3861738"/>
        </a:xfrm>
        <a:custGeom>
          <a:avLst/>
          <a:gdLst/>
          <a:ahLst/>
          <a:cxnLst/>
          <a:rect l="0" t="0" r="0" b="0"/>
          <a:pathLst>
            <a:path>
              <a:moveTo>
                <a:pt x="2587249" y="114988"/>
              </a:moveTo>
              <a:arcTo wR="1930869" hR="1930869" stAng="17392394" swAng="773153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F9EFBB-0348-430E-AE76-87B751A6D6F0}">
      <dsp:nvSpPr>
        <dsp:cNvPr id="0" name=""/>
        <dsp:cNvSpPr/>
      </dsp:nvSpPr>
      <dsp:spPr>
        <a:xfrm>
          <a:off x="6247539" y="729480"/>
          <a:ext cx="1039750" cy="67583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/>
            <a:t>.Supporting carers and helping children feel safe.</a:t>
          </a:r>
          <a:endParaRPr lang="en-US" sz="600" kern="1200"/>
        </a:p>
      </dsp:txBody>
      <dsp:txXfrm>
        <a:off x="6280531" y="762472"/>
        <a:ext cx="973766" cy="609853"/>
      </dsp:txXfrm>
    </dsp:sp>
    <dsp:sp modelId="{EC9043FD-0BDA-4B90-ABF9-FDC9164062C4}">
      <dsp:nvSpPr>
        <dsp:cNvPr id="0" name=""/>
        <dsp:cNvSpPr/>
      </dsp:nvSpPr>
      <dsp:spPr>
        <a:xfrm>
          <a:off x="3326930" y="340407"/>
          <a:ext cx="3861738" cy="3861738"/>
        </a:xfrm>
        <a:custGeom>
          <a:avLst/>
          <a:gdLst/>
          <a:ahLst/>
          <a:cxnLst/>
          <a:rect l="0" t="0" r="0" b="0"/>
          <a:pathLst>
            <a:path>
              <a:moveTo>
                <a:pt x="3735458" y="1244055"/>
              </a:moveTo>
              <a:arcTo wR="1930869" hR="1930869" stAng="20349812" swAng="1064996"/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E5CD7B-D373-4C1E-9497-C6820181B5B3}">
      <dsp:nvSpPr>
        <dsp:cNvPr id="0" name=""/>
        <dsp:cNvSpPr/>
      </dsp:nvSpPr>
      <dsp:spPr>
        <a:xfrm>
          <a:off x="6620383" y="2363017"/>
          <a:ext cx="1039750" cy="67583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/>
            <a:t>.Supervise carers, visit homes and lead annual carer reviews. .Provide training about trauma and keep accurate records.</a:t>
          </a:r>
          <a:endParaRPr lang="en-US" sz="600" kern="1200"/>
        </a:p>
      </dsp:txBody>
      <dsp:txXfrm>
        <a:off x="6653375" y="2396009"/>
        <a:ext cx="973766" cy="609853"/>
      </dsp:txXfrm>
    </dsp:sp>
    <dsp:sp modelId="{07FD2108-EAE6-48D4-B616-319832C51A14}">
      <dsp:nvSpPr>
        <dsp:cNvPr id="0" name=""/>
        <dsp:cNvSpPr/>
      </dsp:nvSpPr>
      <dsp:spPr>
        <a:xfrm>
          <a:off x="3326930" y="340407"/>
          <a:ext cx="3861738" cy="3861738"/>
        </a:xfrm>
        <a:custGeom>
          <a:avLst/>
          <a:gdLst/>
          <a:ahLst/>
          <a:cxnLst/>
          <a:rect l="0" t="0" r="0" b="0"/>
          <a:pathLst>
            <a:path>
              <a:moveTo>
                <a:pt x="3635448" y="2837878"/>
              </a:moveTo>
              <a:arcTo wR="1930869" hR="1930869" stAng="1681050" swAng="836257"/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D9F041-3E17-491E-8038-9CB8DDFCADEA}">
      <dsp:nvSpPr>
        <dsp:cNvPr id="0" name=""/>
        <dsp:cNvSpPr/>
      </dsp:nvSpPr>
      <dsp:spPr>
        <a:xfrm>
          <a:off x="5575697" y="3673011"/>
          <a:ext cx="1039750" cy="67583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/>
            <a:t>.Work with Children’s Services and support stable placements.</a:t>
          </a:r>
          <a:endParaRPr lang="en-US" sz="600" kern="1200"/>
        </a:p>
      </dsp:txBody>
      <dsp:txXfrm>
        <a:off x="5608689" y="3706003"/>
        <a:ext cx="973766" cy="609853"/>
      </dsp:txXfrm>
    </dsp:sp>
    <dsp:sp modelId="{9A62EA14-0E63-40E6-A2D8-2EB403CB3852}">
      <dsp:nvSpPr>
        <dsp:cNvPr id="0" name=""/>
        <dsp:cNvSpPr/>
      </dsp:nvSpPr>
      <dsp:spPr>
        <a:xfrm>
          <a:off x="3326930" y="340407"/>
          <a:ext cx="3861738" cy="3861738"/>
        </a:xfrm>
        <a:custGeom>
          <a:avLst/>
          <a:gdLst/>
          <a:ahLst/>
          <a:cxnLst/>
          <a:rect l="0" t="0" r="0" b="0"/>
          <a:pathLst>
            <a:path>
              <a:moveTo>
                <a:pt x="2122744" y="3852181"/>
              </a:moveTo>
              <a:arcTo wR="1930869" hR="1930869" stAng="5057818" swAng="684364"/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E1D650-5C5D-4166-92E1-9E763C2212BE}">
      <dsp:nvSpPr>
        <dsp:cNvPr id="0" name=""/>
        <dsp:cNvSpPr/>
      </dsp:nvSpPr>
      <dsp:spPr>
        <a:xfrm>
          <a:off x="3900151" y="3673011"/>
          <a:ext cx="1039750" cy="67583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/>
            <a:t>Needs: qualification, registration and fostering experience. </a:t>
          </a:r>
          <a:endParaRPr lang="en-US" sz="600" kern="1200"/>
        </a:p>
      </dsp:txBody>
      <dsp:txXfrm>
        <a:off x="3933143" y="3706003"/>
        <a:ext cx="973766" cy="609853"/>
      </dsp:txXfrm>
    </dsp:sp>
    <dsp:sp modelId="{EF0387B5-8E32-4E6F-8B66-C714E131D2AD}">
      <dsp:nvSpPr>
        <dsp:cNvPr id="0" name=""/>
        <dsp:cNvSpPr/>
      </dsp:nvSpPr>
      <dsp:spPr>
        <a:xfrm>
          <a:off x="3326930" y="340407"/>
          <a:ext cx="3861738" cy="3861738"/>
        </a:xfrm>
        <a:custGeom>
          <a:avLst/>
          <a:gdLst/>
          <a:ahLst/>
          <a:cxnLst/>
          <a:rect l="0" t="0" r="0" b="0"/>
          <a:pathLst>
            <a:path>
              <a:moveTo>
                <a:pt x="494942" y="3221748"/>
              </a:moveTo>
              <a:arcTo wR="1930869" hR="1930869" stAng="8282693" swAng="836257"/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E3EB7-E960-46D4-9C04-8CED933E10EE}">
      <dsp:nvSpPr>
        <dsp:cNvPr id="0" name=""/>
        <dsp:cNvSpPr/>
      </dsp:nvSpPr>
      <dsp:spPr>
        <a:xfrm>
          <a:off x="2855466" y="2363017"/>
          <a:ext cx="1039750" cy="675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/>
            <a:t>.Also needs safeguarding knowledge, communication and a UK driving licence. </a:t>
          </a:r>
          <a:endParaRPr lang="en-US" sz="600" kern="1200"/>
        </a:p>
      </dsp:txBody>
      <dsp:txXfrm>
        <a:off x="2888458" y="2396009"/>
        <a:ext cx="973766" cy="609853"/>
      </dsp:txXfrm>
    </dsp:sp>
    <dsp:sp modelId="{9F9F5686-3173-4E2C-9A5D-E1D05B9159DF}">
      <dsp:nvSpPr>
        <dsp:cNvPr id="0" name=""/>
        <dsp:cNvSpPr/>
      </dsp:nvSpPr>
      <dsp:spPr>
        <a:xfrm>
          <a:off x="3326930" y="340407"/>
          <a:ext cx="3861738" cy="3861738"/>
        </a:xfrm>
        <a:custGeom>
          <a:avLst/>
          <a:gdLst/>
          <a:ahLst/>
          <a:cxnLst/>
          <a:rect l="0" t="0" r="0" b="0"/>
          <a:pathLst>
            <a:path>
              <a:moveTo>
                <a:pt x="2801" y="1826903"/>
              </a:moveTo>
              <a:arcTo wR="1930869" hR="1930869" stAng="10985192" swAng="1064996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9ABEA3-C4DA-4DFF-AB5A-5A5B141875B6}">
      <dsp:nvSpPr>
        <dsp:cNvPr id="0" name=""/>
        <dsp:cNvSpPr/>
      </dsp:nvSpPr>
      <dsp:spPr>
        <a:xfrm>
          <a:off x="3228310" y="729480"/>
          <a:ext cx="1039750" cy="67583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/>
            <a:t>.job advert(n.d)and Department for Education(2011a,2011b)</a:t>
          </a:r>
          <a:endParaRPr lang="en-US" sz="600" kern="1200"/>
        </a:p>
      </dsp:txBody>
      <dsp:txXfrm>
        <a:off x="3261302" y="762472"/>
        <a:ext cx="973766" cy="609853"/>
      </dsp:txXfrm>
    </dsp:sp>
    <dsp:sp modelId="{BFCB1BEF-9633-4365-97E4-DF7833B9A881}">
      <dsp:nvSpPr>
        <dsp:cNvPr id="0" name=""/>
        <dsp:cNvSpPr/>
      </dsp:nvSpPr>
      <dsp:spPr>
        <a:xfrm>
          <a:off x="3326930" y="340407"/>
          <a:ext cx="3861738" cy="3861738"/>
        </a:xfrm>
        <a:custGeom>
          <a:avLst/>
          <a:gdLst/>
          <a:ahLst/>
          <a:cxnLst/>
          <a:rect l="0" t="0" r="0" b="0"/>
          <a:pathLst>
            <a:path>
              <a:moveTo>
                <a:pt x="886060" y="307098"/>
              </a:moveTo>
              <a:arcTo wR="1930869" hR="1930869" stAng="14234454" swAng="773153"/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94A4DA-8BA2-46DC-815C-08778E456010}">
      <dsp:nvSpPr>
        <dsp:cNvPr id="0" name=""/>
        <dsp:cNvSpPr/>
      </dsp:nvSpPr>
      <dsp:spPr>
        <a:xfrm>
          <a:off x="0" y="56086"/>
          <a:ext cx="6666833" cy="71867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.Personal information supplied by me. </a:t>
          </a:r>
          <a:endParaRPr lang="en-US" sz="1800" kern="1200"/>
        </a:p>
      </dsp:txBody>
      <dsp:txXfrm>
        <a:off x="35083" y="91169"/>
        <a:ext cx="6596667" cy="648506"/>
      </dsp:txXfrm>
    </dsp:sp>
    <dsp:sp modelId="{7FCC4F04-3245-4D84-91F6-692A08EA6D0B}">
      <dsp:nvSpPr>
        <dsp:cNvPr id="0" name=""/>
        <dsp:cNvSpPr/>
      </dsp:nvSpPr>
      <dsp:spPr>
        <a:xfrm>
          <a:off x="0" y="826598"/>
          <a:ext cx="6666833" cy="718672"/>
        </a:xfrm>
        <a:prstGeom prst="roundRect">
          <a:avLst/>
        </a:prstGeom>
        <a:gradFill rotWithShape="0">
          <a:gsLst>
            <a:gs pos="0">
              <a:schemeClr val="accent2">
                <a:hueOff val="1073936"/>
                <a:satOff val="-3082"/>
                <a:lumOff val="-49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73936"/>
                <a:satOff val="-3082"/>
                <a:lumOff val="-49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73936"/>
                <a:satOff val="-3082"/>
                <a:lumOff val="-49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.Professional context: BASW (2021) and Social Work England (2019)</a:t>
          </a:r>
          <a:endParaRPr lang="en-US" sz="1800" kern="1200"/>
        </a:p>
      </dsp:txBody>
      <dsp:txXfrm>
        <a:off x="35083" y="861681"/>
        <a:ext cx="6596667" cy="648506"/>
      </dsp:txXfrm>
    </dsp:sp>
    <dsp:sp modelId="{5D6C32A2-CD06-474D-A67C-7C05BFE85A8D}">
      <dsp:nvSpPr>
        <dsp:cNvPr id="0" name=""/>
        <dsp:cNvSpPr/>
      </dsp:nvSpPr>
      <dsp:spPr>
        <a:xfrm>
          <a:off x="0" y="1597111"/>
          <a:ext cx="6666833" cy="718672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.Experience: 10 years supporting vulnerable adults and children.</a:t>
          </a:r>
          <a:endParaRPr lang="en-US" sz="1800" kern="1200"/>
        </a:p>
      </dsp:txBody>
      <dsp:txXfrm>
        <a:off x="35083" y="1632194"/>
        <a:ext cx="6596667" cy="648506"/>
      </dsp:txXfrm>
    </dsp:sp>
    <dsp:sp modelId="{A38D75A3-3C28-4D8C-B870-6C6CEBE6F6B0}">
      <dsp:nvSpPr>
        <dsp:cNvPr id="0" name=""/>
        <dsp:cNvSpPr/>
      </dsp:nvSpPr>
      <dsp:spPr>
        <a:xfrm>
          <a:off x="0" y="2367623"/>
          <a:ext cx="6666833" cy="718672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.Learning: I am studying at Level 4 at UWTSD.</a:t>
          </a:r>
          <a:endParaRPr lang="en-US" sz="1800" kern="1200"/>
        </a:p>
      </dsp:txBody>
      <dsp:txXfrm>
        <a:off x="35083" y="2402706"/>
        <a:ext cx="6596667" cy="648506"/>
      </dsp:txXfrm>
    </dsp:sp>
    <dsp:sp modelId="{B08AE9F8-F33F-4C58-8D8D-B97962017E2F}">
      <dsp:nvSpPr>
        <dsp:cNvPr id="0" name=""/>
        <dsp:cNvSpPr/>
      </dsp:nvSpPr>
      <dsp:spPr>
        <a:xfrm>
          <a:off x="0" y="3138136"/>
          <a:ext cx="6666833" cy="718672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.Travel: I have a UK driving licence and a car.</a:t>
          </a:r>
          <a:endParaRPr lang="en-US" sz="1800" kern="1200"/>
        </a:p>
      </dsp:txBody>
      <dsp:txXfrm>
        <a:off x="35083" y="3173219"/>
        <a:ext cx="6596667" cy="648506"/>
      </dsp:txXfrm>
    </dsp:sp>
    <dsp:sp modelId="{1496DCED-206B-4505-A245-738DCC730D00}">
      <dsp:nvSpPr>
        <dsp:cNvPr id="0" name=""/>
        <dsp:cNvSpPr/>
      </dsp:nvSpPr>
      <dsp:spPr>
        <a:xfrm>
          <a:off x="0" y="3908648"/>
          <a:ext cx="6666833" cy="718672"/>
        </a:xfrm>
        <a:prstGeom prst="roundRect">
          <a:avLst/>
        </a:prstGeom>
        <a:gradFill rotWithShape="0">
          <a:gsLst>
            <a:gs pos="0">
              <a:schemeClr val="accent2">
                <a:hueOff val="5369678"/>
                <a:satOff val="-15411"/>
                <a:lumOff val="-246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69678"/>
                <a:satOff val="-15411"/>
                <a:lumOff val="-246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69678"/>
                <a:satOff val="-15411"/>
                <a:lumOff val="-246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.Transferable experience: I can draw on my support work when learning about the needs of children and carers. </a:t>
          </a:r>
          <a:endParaRPr lang="en-US" sz="1800" kern="1200"/>
        </a:p>
      </dsp:txBody>
      <dsp:txXfrm>
        <a:off x="35083" y="3943731"/>
        <a:ext cx="6596667" cy="648506"/>
      </dsp:txXfrm>
    </dsp:sp>
    <dsp:sp modelId="{35C3208B-198A-4657-A7E7-38EA25DBA1DA}">
      <dsp:nvSpPr>
        <dsp:cNvPr id="0" name=""/>
        <dsp:cNvSpPr/>
      </dsp:nvSpPr>
      <dsp:spPr>
        <a:xfrm>
          <a:off x="0" y="4679161"/>
          <a:ext cx="6666833" cy="718672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. my background gives me relevant care experience and helps me meet the travel requirement.</a:t>
          </a:r>
          <a:endParaRPr lang="en-US" sz="1800" kern="1200"/>
        </a:p>
      </dsp:txBody>
      <dsp:txXfrm>
        <a:off x="35083" y="4714244"/>
        <a:ext cx="6596667" cy="6485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771EA5-D6FB-4495-8B73-71C4253ADCC7}">
      <dsp:nvSpPr>
        <dsp:cNvPr id="0" name=""/>
        <dsp:cNvSpPr/>
      </dsp:nvSpPr>
      <dsp:spPr>
        <a:xfrm>
          <a:off x="0" y="307129"/>
          <a:ext cx="6666833" cy="9149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.Qualification: check the route from my current course to an approved social work qualification.</a:t>
          </a:r>
          <a:endParaRPr lang="en-US" sz="2300" kern="1200"/>
        </a:p>
      </dsp:txBody>
      <dsp:txXfrm>
        <a:off x="44664" y="351793"/>
        <a:ext cx="6577505" cy="825612"/>
      </dsp:txXfrm>
    </dsp:sp>
    <dsp:sp modelId="{9B25A763-6C45-4BA1-A0C5-4A4F08A56469}">
      <dsp:nvSpPr>
        <dsp:cNvPr id="0" name=""/>
        <dsp:cNvSpPr/>
      </dsp:nvSpPr>
      <dsp:spPr>
        <a:xfrm>
          <a:off x="0" y="1288309"/>
          <a:ext cx="6666833" cy="91494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.Specialist knowledge: develop my understanding of fostering regulations and trauma.</a:t>
          </a:r>
          <a:endParaRPr lang="en-US" sz="2300" kern="1200"/>
        </a:p>
      </dsp:txBody>
      <dsp:txXfrm>
        <a:off x="44664" y="1332973"/>
        <a:ext cx="6577505" cy="825612"/>
      </dsp:txXfrm>
    </dsp:sp>
    <dsp:sp modelId="{C19249F6-DADD-4E21-8612-DBAD2116EABD}">
      <dsp:nvSpPr>
        <dsp:cNvPr id="0" name=""/>
        <dsp:cNvSpPr/>
      </dsp:nvSpPr>
      <dsp:spPr>
        <a:xfrm>
          <a:off x="0" y="2269489"/>
          <a:ext cx="6666833" cy="91494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.Experience: check whether my work meets the advert’s fostering team requirement.</a:t>
          </a:r>
          <a:endParaRPr lang="en-US" sz="2300" kern="1200"/>
        </a:p>
      </dsp:txBody>
      <dsp:txXfrm>
        <a:off x="44664" y="2314153"/>
        <a:ext cx="6577505" cy="825612"/>
      </dsp:txXfrm>
    </dsp:sp>
    <dsp:sp modelId="{E4566732-E5B1-4759-AEDB-8624A81D61CE}">
      <dsp:nvSpPr>
        <dsp:cNvPr id="0" name=""/>
        <dsp:cNvSpPr/>
      </dsp:nvSpPr>
      <dsp:spPr>
        <a:xfrm>
          <a:off x="0" y="3250670"/>
          <a:ext cx="6666833" cy="91494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.Practice: develop the assessment and review skills the role needs.</a:t>
          </a:r>
          <a:endParaRPr lang="en-US" sz="2300" kern="1200"/>
        </a:p>
      </dsp:txBody>
      <dsp:txXfrm>
        <a:off x="44664" y="3295334"/>
        <a:ext cx="6577505" cy="825612"/>
      </dsp:txXfrm>
    </dsp:sp>
    <dsp:sp modelId="{FBE1C942-D413-4E73-BB49-F648D49B5466}">
      <dsp:nvSpPr>
        <dsp:cNvPr id="0" name=""/>
        <dsp:cNvSpPr/>
      </dsp:nvSpPr>
      <dsp:spPr>
        <a:xfrm>
          <a:off x="0" y="4231850"/>
          <a:ext cx="6666833" cy="91494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.Next step: discus my course and experience with my university tutor and identify the gaps</a:t>
          </a:r>
          <a:endParaRPr lang="en-US" sz="2300" kern="1200"/>
        </a:p>
      </dsp:txBody>
      <dsp:txXfrm>
        <a:off x="44664" y="4276514"/>
        <a:ext cx="6577505" cy="8256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CFB1B6-24A6-44EC-BC55-60ACEC3467F1}">
      <dsp:nvSpPr>
        <dsp:cNvPr id="0" name=""/>
        <dsp:cNvSpPr/>
      </dsp:nvSpPr>
      <dsp:spPr>
        <a:xfrm>
          <a:off x="1333366" y="237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.Within 2 weeks: discuss my current course and approved qualification routes with my tutor.</a:t>
          </a:r>
        </a:p>
      </dsp:txBody>
      <dsp:txXfrm>
        <a:off x="1333366" y="2370"/>
        <a:ext cx="5333466" cy="1039919"/>
      </dsp:txXfrm>
    </dsp:sp>
    <dsp:sp modelId="{9B78B578-0CD6-41EE-BB9F-513992F1C7E2}">
      <dsp:nvSpPr>
        <dsp:cNvPr id="0" name=""/>
        <dsp:cNvSpPr/>
      </dsp:nvSpPr>
      <dsp:spPr>
        <a:xfrm>
          <a:off x="0" y="237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Discuss</a:t>
          </a:r>
        </a:p>
      </dsp:txBody>
      <dsp:txXfrm>
        <a:off x="0" y="2370"/>
        <a:ext cx="1333366" cy="1039919"/>
      </dsp:txXfrm>
    </dsp:sp>
    <dsp:sp modelId="{9CEF10DD-F968-4815-A0F6-AE82F63DD2DD}">
      <dsp:nvSpPr>
        <dsp:cNvPr id="0" name=""/>
        <dsp:cNvSpPr/>
      </dsp:nvSpPr>
      <dsp:spPr>
        <a:xfrm>
          <a:off x="1333366" y="1104685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.Within 1 month: compare my experience with the fostering advert.</a:t>
          </a:r>
        </a:p>
      </dsp:txBody>
      <dsp:txXfrm>
        <a:off x="1333366" y="1104685"/>
        <a:ext cx="5333466" cy="1039919"/>
      </dsp:txXfrm>
    </dsp:sp>
    <dsp:sp modelId="{F285B184-3D54-444E-81D4-6DFD2DB59227}">
      <dsp:nvSpPr>
        <dsp:cNvPr id="0" name=""/>
        <dsp:cNvSpPr/>
      </dsp:nvSpPr>
      <dsp:spPr>
        <a:xfrm>
          <a:off x="0" y="1104685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Compare</a:t>
          </a:r>
        </a:p>
      </dsp:txBody>
      <dsp:txXfrm>
        <a:off x="0" y="1104685"/>
        <a:ext cx="1333366" cy="1039919"/>
      </dsp:txXfrm>
    </dsp:sp>
    <dsp:sp modelId="{CA31CCB3-83D1-471E-AD90-32029BAF57D9}">
      <dsp:nvSpPr>
        <dsp:cNvPr id="0" name=""/>
        <dsp:cNvSpPr/>
      </dsp:nvSpPr>
      <dsp:spPr>
        <a:xfrm>
          <a:off x="1333366" y="220700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.For 6 weeks: practise assessment summaries and review updates, using feedback.</a:t>
          </a:r>
        </a:p>
      </dsp:txBody>
      <dsp:txXfrm>
        <a:off x="1333366" y="2207000"/>
        <a:ext cx="5333466" cy="1039919"/>
      </dsp:txXfrm>
    </dsp:sp>
    <dsp:sp modelId="{C0C8FE2F-F350-4B07-A501-D35490BFB144}">
      <dsp:nvSpPr>
        <dsp:cNvPr id="0" name=""/>
        <dsp:cNvSpPr/>
      </dsp:nvSpPr>
      <dsp:spPr>
        <a:xfrm>
          <a:off x="0" y="220700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Practise</a:t>
          </a:r>
        </a:p>
      </dsp:txBody>
      <dsp:txXfrm>
        <a:off x="0" y="2207000"/>
        <a:ext cx="1333366" cy="1039919"/>
      </dsp:txXfrm>
    </dsp:sp>
    <dsp:sp modelId="{1B910014-F889-4744-8846-F4DD0DF0F5ED}">
      <dsp:nvSpPr>
        <dsp:cNvPr id="0" name=""/>
        <dsp:cNvSpPr/>
      </dsp:nvSpPr>
      <dsp:spPr>
        <a:xfrm>
          <a:off x="1333366" y="3309315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.Within 1 month: check study costs and travel across Shropshire.</a:t>
          </a:r>
        </a:p>
      </dsp:txBody>
      <dsp:txXfrm>
        <a:off x="1333366" y="3309315"/>
        <a:ext cx="5333466" cy="1039919"/>
      </dsp:txXfrm>
    </dsp:sp>
    <dsp:sp modelId="{CFAB8727-B180-4A87-A60B-31A7BCADC676}">
      <dsp:nvSpPr>
        <dsp:cNvPr id="0" name=""/>
        <dsp:cNvSpPr/>
      </dsp:nvSpPr>
      <dsp:spPr>
        <a:xfrm>
          <a:off x="0" y="3309315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Check</a:t>
          </a:r>
        </a:p>
      </dsp:txBody>
      <dsp:txXfrm>
        <a:off x="0" y="3309315"/>
        <a:ext cx="1333366" cy="1039919"/>
      </dsp:txXfrm>
    </dsp:sp>
    <dsp:sp modelId="{E7041021-5CCF-40A1-B511-986DD553A735}">
      <dsp:nvSpPr>
        <dsp:cNvPr id="0" name=""/>
        <dsp:cNvSpPr/>
      </dsp:nvSpPr>
      <dsp:spPr>
        <a:xfrm>
          <a:off x="1333366" y="4411630"/>
          <a:ext cx="5333466" cy="1039919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264140" rIns="103484" bIns="26414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.Each month: review my learning and update my SWOT..</a:t>
          </a:r>
        </a:p>
      </dsp:txBody>
      <dsp:txXfrm>
        <a:off x="1333366" y="4411630"/>
        <a:ext cx="5333466" cy="1039919"/>
      </dsp:txXfrm>
    </dsp:sp>
    <dsp:sp modelId="{B49FB75E-37F2-4F03-863B-8241A7731642}">
      <dsp:nvSpPr>
        <dsp:cNvPr id="0" name=""/>
        <dsp:cNvSpPr/>
      </dsp:nvSpPr>
      <dsp:spPr>
        <a:xfrm>
          <a:off x="0" y="4411630"/>
          <a:ext cx="1333366" cy="1039919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02721" rIns="70557" bIns="10272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Review</a:t>
          </a:r>
        </a:p>
      </dsp:txBody>
      <dsp:txXfrm>
        <a:off x="0" y="4411630"/>
        <a:ext cx="1333366" cy="1039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5DA5D8-C693-4E0F-AA00-8EB31382FFF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31AABA-3372-4753-99C2-DA4ECF054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996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31AABA-3372-4753-99C2-DA4ECF054E9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208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5A540-4EF6-F0CA-DA6E-5AC1DEEF20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A5EE4A-91D3-8D4D-C617-D7E31E3001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1AE52-CC33-A9F6-2BA2-A2A00649F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7BB2D-13DB-EFB0-CD6B-4A9F6B1AD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C900C-BCAC-E602-2607-CBF0B440B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892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FF7CE-A89E-3A2B-6E84-ED65E7C31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F5CEE-90EC-10D8-3F98-FD6818226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E5CBF-4DD8-74C2-30EF-3AD73AB4D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8530A-DAF7-A6A3-8CEB-C8D406305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7A191-A8AA-10AB-4FBD-6FBFF2F91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349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CC8C6-8AC1-3491-1517-F2AADEAF4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EB360F-7687-EB2A-E7EF-5E155CD697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B3BEF-17AB-DEF5-9D28-872FBF359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8CE86-03AE-68E1-1AEF-F5BEC1927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C1AD0-DEB0-0408-F7F5-D44380C3E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177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2CE1C-4225-D698-C06F-2CDB48FEB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27FE8-9549-2C53-9142-F10E707427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AD0D1-946A-9079-EC5A-B7930D199C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62D53F-0590-62FC-262C-E5A451FE0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69806-BBE5-CE4C-5345-8DF06CCEF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1F8C11-9AD5-F297-12A6-2A49FCDDB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664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B51C1-F97A-563A-F337-0684FED1D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2773D-830D-59FD-EBD3-5E731135C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435541-AC75-B550-7136-3A34275F8C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00EBA1-C4A1-5CE5-C1A3-F599122BE3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0800E0-AD4C-D996-8655-9AD0332D9D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BF3773-1B4E-6ADD-866A-FFF7A8E49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05FB98-FD57-99AF-9F69-67D7DF7C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9C83B9-64E0-DF69-76E5-88BCE8A7E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49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278E0-BC28-7484-EA47-F6D0E50BA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6D2B7F-AB63-7FB6-8952-A00CE625A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2C7100-CA59-BC82-3042-8285B4136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363D4E-76D0-F8C1-159E-222DF9B91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578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8E4B70-B8D3-7959-03CE-ABE0A44BD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13955A-1705-2ED1-0ACC-E64698831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6474E8-88A1-355B-9382-6FDCF02F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603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3B9A3-D5EB-4027-E50B-019E30C9D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90586-01C9-BC5A-9D4A-26ADA20A0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CD1C9A-F51D-75A5-F6EC-67791BF682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0278D0-CD5E-5B07-C1F0-82AF54E8E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2F87F-CD93-D015-3E2C-0F8C22CF0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F66EE7-1A0A-A1F6-3D39-D5D0D87EE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155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AE749-1465-88B3-57E2-138D52541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51C784-C68F-BC55-E7F3-FF63609A30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F5F6D2-D145-664A-E93D-5679B98913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BB3452-16E7-A8CF-208E-5D8C45FE9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FD27D7-9784-EF2A-42C2-51E01F78F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FC5E38-BAEF-8F83-E7FE-9400008AC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478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AC92A-59BD-19E6-E4F6-7DAA60954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447EE3-204E-FCC6-003D-EA313BEAD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42C9C-DE2C-7F5D-74A6-1DE78FED8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98133-2A63-8587-2053-6A9734F56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F69B7-C456-A5D4-7459-C73786AA2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257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95839F-2356-B23A-3666-99B7E5CD69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D1B53-9561-7F06-A7DB-F6973F983E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804AD-B6D4-01C5-0172-D44511FE2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08C09-3F4E-C68C-2213-AB90F6B0E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A80147-FC30-50CD-B5AB-175EC4971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11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F535E1-E467-8682-A4D5-DD689D362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72916-2D6D-E80C-C42F-A76ACECA6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F3B74-1111-CCB4-8D74-598C4264D3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4B9005-A056-B54E-8980-E7F544A69651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4A7C9-993C-351A-A47D-6698E4158B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B5067D-CAF6-6C91-119D-D77F91B3E4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3180AD-152D-B849-8CC4-7548DFCCA5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402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63E25-0204-B74F-1C9F-A9D8B58A9B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PROFESIONAL DEVELOPMENT WITHIN HEALTH AND SOCIAL CARE(LCHS4009-BIRM)TUTOR BERNICE EJIOGU</a:t>
            </a:r>
            <a:br>
              <a:rPr lang="en-US" dirty="0"/>
            </a:br>
            <a:r>
              <a:rPr lang="en-US" dirty="0"/>
              <a:t>WABIWA MUKA 2008415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A2ED1B-A42F-E97A-9C56-6DCE3165C90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sz="4400" dirty="0"/>
          </a:p>
          <a:p>
            <a:r>
              <a:rPr lang="en-US" sz="4400" dirty="0"/>
              <a:t>BECOMING A FOSTERING SOCIAL WORKER</a:t>
            </a:r>
          </a:p>
        </p:txBody>
      </p:sp>
    </p:spTree>
    <p:extLst>
      <p:ext uri="{BB962C8B-B14F-4D97-AF65-F5344CB8AC3E}">
        <p14:creationId xmlns:p14="http://schemas.microsoft.com/office/powerpoint/2010/main" val="1545258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940C2-AD5B-F8E7-54F4-2DBBF30DC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Supervising Social Worker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4374EE-8989-9BC3-49C0-96B22C5C1E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348" r="24232"/>
          <a:stretch>
            <a:fillRect/>
          </a:stretch>
        </p:blipFill>
        <p:spPr>
          <a:xfrm>
            <a:off x="8109502" y="480445"/>
            <a:ext cx="3615776" cy="590898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E19EE3-3D9D-9B26-11EC-B6F5E90FD6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0080974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4890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D760E-97C7-2AEE-55BE-330ADF39C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My experience and career goal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FFF99D-7D01-ECC5-EE0D-6EAF2B279D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845831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7293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D38B42E-97A0-5991-54B3-4F5523B1CC5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B0A39-6E65-4C0F-3E57-C8837A3EB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THE FOSTERING ROLE IN THE ADVERT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4E6828-BB59-6CBB-F67D-10AC5FB13A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8482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1318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6BD92A-02D0-397C-9C0E-8116716C1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My strengths and relevant experience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FEEE06E-D8DB-E68D-D7B5-8DAD952DD1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04907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2003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4A804-4F6A-1338-2DD9-491AEB9BA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Development needs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FCF89F-50DC-DBD9-BCC9-4E8C46DEFC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56153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4285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FD155-203D-02E1-2E8F-AF92BCE4F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Opportunities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41746-FD16-D9BD-7E36-476013B279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.Opportunities</a:t>
            </a:r>
          </a:p>
          <a:p>
            <a:pPr marL="0" indent="0">
              <a:buNone/>
            </a:pPr>
            <a:r>
              <a:rPr lang="en-GB" sz="2000"/>
              <a:t>.Use university tutor and careers support.</a:t>
            </a:r>
          </a:p>
          <a:p>
            <a:pPr marL="0" indent="0">
              <a:buNone/>
            </a:pPr>
            <a:r>
              <a:rPr lang="en-GB" sz="2000"/>
              <a:t>.Build on my 10 years of support work.</a:t>
            </a:r>
          </a:p>
          <a:p>
            <a:pPr marL="0" indent="0">
              <a:buNone/>
            </a:pPr>
            <a:r>
              <a:rPr lang="en-GB" sz="2000"/>
              <a:t>.Explore approved qualifying routes and future fostering training.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4B3132-0F4C-0A63-2B66-A4225F683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.Threats </a:t>
            </a:r>
          </a:p>
          <a:p>
            <a:pPr marL="0" indent="0">
              <a:buNone/>
            </a:pPr>
            <a:r>
              <a:rPr lang="en-GB" sz="2000"/>
              <a:t>.  Study costs and time: check funding and plan my week.</a:t>
            </a:r>
          </a:p>
          <a:p>
            <a:pPr marL="0" indent="0">
              <a:buNone/>
            </a:pPr>
            <a:r>
              <a:rPr lang="en-GB" sz="2000"/>
              <a:t>.Specialist entry requirements: identify gaps early.</a:t>
            </a:r>
          </a:p>
          <a:p>
            <a:pPr marL="0" indent="0">
              <a:buNone/>
            </a:pPr>
            <a:r>
              <a:rPr lang="en-GB" sz="2000"/>
              <a:t>.Travel across Shropshire: plan journeys using my licence and car.</a:t>
            </a:r>
          </a:p>
        </p:txBody>
      </p:sp>
    </p:spTree>
    <p:extLst>
      <p:ext uri="{BB962C8B-B14F-4D97-AF65-F5344CB8AC3E}">
        <p14:creationId xmlns:p14="http://schemas.microsoft.com/office/powerpoint/2010/main" val="4138219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F5F0CA-6239-4257-C42E-BD0EFBC2E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My action plan and conclusion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9CE4745F-D351-5089-8565-6200AC925F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080497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8164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D926-5019-C8E0-395B-FCCA3FD8E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51648-16D4-F103-A225-A83E6EB31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.British Association of Social Workers (2021) Code of ethics.</a:t>
            </a:r>
          </a:p>
          <a:p>
            <a:pPr marL="0" indent="0">
              <a:buNone/>
            </a:pPr>
            <a:r>
              <a:rPr lang="en-GB" sz="1600"/>
              <a:t>Available at: https://basw.co.uk/policy-practice/standards/code-ethics(Accessed: 16 October 2026)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. Department for Education (2011a) Children Act 1989: fostering services.</a:t>
            </a:r>
          </a:p>
          <a:p>
            <a:pPr marL="0" indent="0">
              <a:buNone/>
            </a:pPr>
            <a:r>
              <a:rPr lang="en-GB" sz="1600"/>
              <a:t> Available at: https://www.gov.uk/government/publications/children-act-1989-fostering-services(Accessed: 16 October 2026).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.Department for Education (2011b) Fostering services: national minimum standards. </a:t>
            </a:r>
          </a:p>
          <a:p>
            <a:pPr marL="0" indent="0">
              <a:buNone/>
            </a:pPr>
            <a:r>
              <a:rPr lang="en-GB" sz="1600"/>
              <a:t>Available at: https://www.gov.uk/government/publications/fostering-services-national-minimum-standards(Accessed: 16 October 2026).</a:t>
            </a:r>
          </a:p>
          <a:p>
            <a:pPr marL="0" indent="0">
              <a:buNone/>
            </a:pPr>
            <a:r>
              <a:rPr lang="en-GB" sz="1600"/>
              <a:t>.Social Work England (2019) Professional standards.</a:t>
            </a:r>
          </a:p>
          <a:p>
            <a:pPr marL="0" indent="0">
              <a:buNone/>
            </a:pPr>
            <a:r>
              <a:rPr lang="en-GB" sz="1600"/>
              <a:t>Available at: https://www.socialworkengland.org.uk/standards/professional-standards/(Accessed: 16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9668771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1527</TotalTime>
  <Words>674</Words>
  <Application>Microsoft Office PowerPoint</Application>
  <PresentationFormat>Widescreen</PresentationFormat>
  <Paragraphs>69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PROFESIONAL DEVELOPMENT WITHIN HEALTH AND SOCIAL CARE(LCHS4009-BIRM)TUTOR BERNICE EJIOGU WABIWA MUKA 2008415</vt:lpstr>
      <vt:lpstr>Supervising Social Worker</vt:lpstr>
      <vt:lpstr>My experience and career goal</vt:lpstr>
      <vt:lpstr>THE FOSTERING ROLE IN THE ADVERT</vt:lpstr>
      <vt:lpstr>My strengths and relevant experience </vt:lpstr>
      <vt:lpstr>Development needs</vt:lpstr>
      <vt:lpstr>Opportunities and threats</vt:lpstr>
      <vt:lpstr>My action plan and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Wabiwa Babunga Muka (2008415)</dc:creator>
  <cp:lastModifiedBy>Wabiwa Babunga Muka (2008415)</cp:lastModifiedBy>
  <cp:revision>2</cp:revision>
  <dcterms:created xsi:type="dcterms:W3CDTF">2026-01-28T13:18:57Z</dcterms:created>
  <dcterms:modified xsi:type="dcterms:W3CDTF">2026-10-18T20:32:17Z</dcterms:modified>
</cp:coreProperties>
</file>