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77" r:id="rId5"/>
    <p:sldId id="263" r:id="rId6"/>
    <p:sldId id="286" r:id="rId7"/>
    <p:sldId id="287" r:id="rId8"/>
    <p:sldId id="278" r:id="rId9"/>
    <p:sldId id="289" r:id="rId10"/>
    <p:sldId id="293" r:id="rId11"/>
    <p:sldId id="291" r:id="rId12"/>
    <p:sldId id="271" r:id="rId13"/>
    <p:sldId id="281" r:id="rId14"/>
    <p:sldId id="295" r:id="rId15"/>
    <p:sldId id="275" r:id="rId16"/>
    <p:sldId id="296" r:id="rId17"/>
    <p:sldId id="297" r:id="rId18"/>
    <p:sldId id="298" r:id="rId19"/>
    <p:sldId id="29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648" userDrawn="1">
          <p15:clr>
            <a:srgbClr val="A4A3A4"/>
          </p15:clr>
        </p15:guide>
        <p15:guide id="2" pos="2664" userDrawn="1">
          <p15:clr>
            <a:srgbClr val="A4A3A4"/>
          </p15:clr>
        </p15:guide>
        <p15:guide id="3" orient="horz" pos="2664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C7FD59-2577-4270-B626-29993432A542}" v="11" dt="2026-07-17T22:04:50.7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02" autoAdjust="0"/>
    <p:restoredTop sz="94660"/>
  </p:normalViewPr>
  <p:slideViewPr>
    <p:cSldViewPr snapToGrid="0">
      <p:cViewPr>
        <p:scale>
          <a:sx n="58" d="100"/>
          <a:sy n="58" d="100"/>
        </p:scale>
        <p:origin x="1028" y="44"/>
      </p:cViewPr>
      <p:guideLst>
        <p:guide orient="horz" pos="3648"/>
        <p:guide pos="2664"/>
        <p:guide orient="horz" pos="2664"/>
        <p:guide orient="horz" pos="3264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fifa Sultana" userId="0b676a34274cb783" providerId="LiveId" clId="{7EF5F9A1-D489-4DBE-BC39-72511998AF73}"/>
    <pc:docChg chg="undo custSel addSld modSld">
      <pc:chgData name="Hafifa Sultana" userId="0b676a34274cb783" providerId="LiveId" clId="{7EF5F9A1-D489-4DBE-BC39-72511998AF73}" dt="2026-07-17T22:04:50.768" v="61"/>
      <pc:docMkLst>
        <pc:docMk/>
      </pc:docMkLst>
      <pc:sldChg chg="modSp mod">
        <pc:chgData name="Hafifa Sultana" userId="0b676a34274cb783" providerId="LiveId" clId="{7EF5F9A1-D489-4DBE-BC39-72511998AF73}" dt="2026-07-17T21:57:27.015" v="13" actId="1076"/>
        <pc:sldMkLst>
          <pc:docMk/>
          <pc:sldMk cId="3632800634" sldId="286"/>
        </pc:sldMkLst>
        <pc:spChg chg="mod">
          <ac:chgData name="Hafifa Sultana" userId="0b676a34274cb783" providerId="LiveId" clId="{7EF5F9A1-D489-4DBE-BC39-72511998AF73}" dt="2026-07-17T21:57:27.015" v="13" actId="1076"/>
          <ac:spMkLst>
            <pc:docMk/>
            <pc:sldMk cId="3632800634" sldId="286"/>
            <ac:spMk id="13" creationId="{ADB548C2-0037-E805-CF9C-0712A1FACBD7}"/>
          </ac:spMkLst>
        </pc:spChg>
      </pc:sldChg>
      <pc:sldChg chg="modSp mod">
        <pc:chgData name="Hafifa Sultana" userId="0b676a34274cb783" providerId="LiveId" clId="{7EF5F9A1-D489-4DBE-BC39-72511998AF73}" dt="2026-07-17T22:00:29.817" v="28" actId="113"/>
        <pc:sldMkLst>
          <pc:docMk/>
          <pc:sldMk cId="3735685324" sldId="291"/>
        </pc:sldMkLst>
        <pc:spChg chg="mod">
          <ac:chgData name="Hafifa Sultana" userId="0b676a34274cb783" providerId="LiveId" clId="{7EF5F9A1-D489-4DBE-BC39-72511998AF73}" dt="2026-07-17T22:00:29.817" v="28" actId="113"/>
          <ac:spMkLst>
            <pc:docMk/>
            <pc:sldMk cId="3735685324" sldId="291"/>
            <ac:spMk id="21" creationId="{B04FC050-0ABB-CE47-65F9-B77D89C67388}"/>
          </ac:spMkLst>
        </pc:spChg>
      </pc:sldChg>
      <pc:sldChg chg="modSp mod">
        <pc:chgData name="Hafifa Sultana" userId="0b676a34274cb783" providerId="LiveId" clId="{7EF5F9A1-D489-4DBE-BC39-72511998AF73}" dt="2026-07-17T22:04:35.210" v="58"/>
        <pc:sldMkLst>
          <pc:docMk/>
          <pc:sldMk cId="1753790581" sldId="297"/>
        </pc:sldMkLst>
        <pc:spChg chg="mod">
          <ac:chgData name="Hafifa Sultana" userId="0b676a34274cb783" providerId="LiveId" clId="{7EF5F9A1-D489-4DBE-BC39-72511998AF73}" dt="2026-07-17T22:04:35.210" v="58"/>
          <ac:spMkLst>
            <pc:docMk/>
            <pc:sldMk cId="1753790581" sldId="297"/>
            <ac:spMk id="9" creationId="{C7756425-38EA-6CC2-52F7-029BD44A27DD}"/>
          </ac:spMkLst>
        </pc:spChg>
      </pc:sldChg>
      <pc:sldChg chg="modSp mod">
        <pc:chgData name="Hafifa Sultana" userId="0b676a34274cb783" providerId="LiveId" clId="{7EF5F9A1-D489-4DBE-BC39-72511998AF73}" dt="2026-07-17T22:00:48.850" v="30"/>
        <pc:sldMkLst>
          <pc:docMk/>
          <pc:sldMk cId="3575807182" sldId="298"/>
        </pc:sldMkLst>
        <pc:spChg chg="mod">
          <ac:chgData name="Hafifa Sultana" userId="0b676a34274cb783" providerId="LiveId" clId="{7EF5F9A1-D489-4DBE-BC39-72511998AF73}" dt="2026-07-17T22:00:48.850" v="30"/>
          <ac:spMkLst>
            <pc:docMk/>
            <pc:sldMk cId="3575807182" sldId="298"/>
            <ac:spMk id="22" creationId="{5E91E46D-D2C3-7232-B161-4CA1DED1A425}"/>
          </ac:spMkLst>
        </pc:spChg>
      </pc:sldChg>
      <pc:sldChg chg="addSp delSp modSp new mod">
        <pc:chgData name="Hafifa Sultana" userId="0b676a34274cb783" providerId="LiveId" clId="{7EF5F9A1-D489-4DBE-BC39-72511998AF73}" dt="2026-07-17T22:04:50.768" v="61"/>
        <pc:sldMkLst>
          <pc:docMk/>
          <pc:sldMk cId="2292905420" sldId="299"/>
        </pc:sldMkLst>
        <pc:spChg chg="del">
          <ac:chgData name="Hafifa Sultana" userId="0b676a34274cb783" providerId="LiveId" clId="{7EF5F9A1-D489-4DBE-BC39-72511998AF73}" dt="2026-07-17T22:00:56.284" v="32" actId="21"/>
          <ac:spMkLst>
            <pc:docMk/>
            <pc:sldMk cId="2292905420" sldId="299"/>
            <ac:spMk id="2" creationId="{266A9EF8-BD6D-955F-E557-8AFEA8BAFFEC}"/>
          </ac:spMkLst>
        </pc:spChg>
        <pc:spChg chg="del">
          <ac:chgData name="Hafifa Sultana" userId="0b676a34274cb783" providerId="LiveId" clId="{7EF5F9A1-D489-4DBE-BC39-72511998AF73}" dt="2026-07-17T22:01:46.192" v="45" actId="21"/>
          <ac:spMkLst>
            <pc:docMk/>
            <pc:sldMk cId="2292905420" sldId="299"/>
            <ac:spMk id="3" creationId="{049BC5FB-E878-4164-4DEC-D462ED39DFF1}"/>
          </ac:spMkLst>
        </pc:spChg>
        <pc:spChg chg="del">
          <ac:chgData name="Hafifa Sultana" userId="0b676a34274cb783" providerId="LiveId" clId="{7EF5F9A1-D489-4DBE-BC39-72511998AF73}" dt="2026-07-17T22:01:00.281" v="33" actId="21"/>
          <ac:spMkLst>
            <pc:docMk/>
            <pc:sldMk cId="2292905420" sldId="299"/>
            <ac:spMk id="6" creationId="{576B3C06-CC9A-C140-EC35-A490EE8B9771}"/>
          </ac:spMkLst>
        </pc:spChg>
        <pc:spChg chg="del">
          <ac:chgData name="Hafifa Sultana" userId="0b676a34274cb783" providerId="LiveId" clId="{7EF5F9A1-D489-4DBE-BC39-72511998AF73}" dt="2026-07-17T22:01:42.758" v="44" actId="21"/>
          <ac:spMkLst>
            <pc:docMk/>
            <pc:sldMk cId="2292905420" sldId="299"/>
            <ac:spMk id="7" creationId="{C1559325-F754-2934-C1C6-CDF887C04AB3}"/>
          </ac:spMkLst>
        </pc:spChg>
        <pc:spChg chg="del">
          <ac:chgData name="Hafifa Sultana" userId="0b676a34274cb783" providerId="LiveId" clId="{7EF5F9A1-D489-4DBE-BC39-72511998AF73}" dt="2026-07-17T22:01:03.857" v="34" actId="21"/>
          <ac:spMkLst>
            <pc:docMk/>
            <pc:sldMk cId="2292905420" sldId="299"/>
            <ac:spMk id="8" creationId="{30B6E34A-7F6C-4A3A-AD7B-07943F5C4EA0}"/>
          </ac:spMkLst>
        </pc:spChg>
        <pc:spChg chg="del">
          <ac:chgData name="Hafifa Sultana" userId="0b676a34274cb783" providerId="LiveId" clId="{7EF5F9A1-D489-4DBE-BC39-72511998AF73}" dt="2026-07-17T22:01:39.005" v="43" actId="21"/>
          <ac:spMkLst>
            <pc:docMk/>
            <pc:sldMk cId="2292905420" sldId="299"/>
            <ac:spMk id="9" creationId="{44E6E64B-5131-9964-1294-6B55A6234043}"/>
          </ac:spMkLst>
        </pc:spChg>
        <pc:spChg chg="del">
          <ac:chgData name="Hafifa Sultana" userId="0b676a34274cb783" providerId="LiveId" clId="{7EF5F9A1-D489-4DBE-BC39-72511998AF73}" dt="2026-07-17T22:01:06.476" v="35" actId="21"/>
          <ac:spMkLst>
            <pc:docMk/>
            <pc:sldMk cId="2292905420" sldId="299"/>
            <ac:spMk id="10" creationId="{CE8F9F98-701C-E743-B422-F3523657DD9C}"/>
          </ac:spMkLst>
        </pc:spChg>
        <pc:spChg chg="del">
          <ac:chgData name="Hafifa Sultana" userId="0b676a34274cb783" providerId="LiveId" clId="{7EF5F9A1-D489-4DBE-BC39-72511998AF73}" dt="2026-07-17T22:01:31.226" v="41" actId="21"/>
          <ac:spMkLst>
            <pc:docMk/>
            <pc:sldMk cId="2292905420" sldId="299"/>
            <ac:spMk id="11" creationId="{48F5E3CD-022E-2CE8-ABDE-573BE8B61339}"/>
          </ac:spMkLst>
        </pc:spChg>
        <pc:spChg chg="del">
          <ac:chgData name="Hafifa Sultana" userId="0b676a34274cb783" providerId="LiveId" clId="{7EF5F9A1-D489-4DBE-BC39-72511998AF73}" dt="2026-07-17T22:01:09.273" v="36" actId="21"/>
          <ac:spMkLst>
            <pc:docMk/>
            <pc:sldMk cId="2292905420" sldId="299"/>
            <ac:spMk id="12" creationId="{16D62286-EDE0-38E2-4A5B-09FBEA37BB11}"/>
          </ac:spMkLst>
        </pc:spChg>
        <pc:spChg chg="del">
          <ac:chgData name="Hafifa Sultana" userId="0b676a34274cb783" providerId="LiveId" clId="{7EF5F9A1-D489-4DBE-BC39-72511998AF73}" dt="2026-07-17T22:01:34.903" v="42" actId="21"/>
          <ac:spMkLst>
            <pc:docMk/>
            <pc:sldMk cId="2292905420" sldId="299"/>
            <ac:spMk id="13" creationId="{08BFABD1-C35B-6F81-7096-25F6ED3F8EE3}"/>
          </ac:spMkLst>
        </pc:spChg>
        <pc:spChg chg="del">
          <ac:chgData name="Hafifa Sultana" userId="0b676a34274cb783" providerId="LiveId" clId="{7EF5F9A1-D489-4DBE-BC39-72511998AF73}" dt="2026-07-17T22:01:18.835" v="38" actId="21"/>
          <ac:spMkLst>
            <pc:docMk/>
            <pc:sldMk cId="2292905420" sldId="299"/>
            <ac:spMk id="14" creationId="{3CEFD8CE-AFAE-7507-E8DD-2DB646CABBF5}"/>
          </ac:spMkLst>
        </pc:spChg>
        <pc:spChg chg="del">
          <ac:chgData name="Hafifa Sultana" userId="0b676a34274cb783" providerId="LiveId" clId="{7EF5F9A1-D489-4DBE-BC39-72511998AF73}" dt="2026-07-17T22:01:22.543" v="39" actId="21"/>
          <ac:spMkLst>
            <pc:docMk/>
            <pc:sldMk cId="2292905420" sldId="299"/>
            <ac:spMk id="15" creationId="{A2C9F3A1-C055-F3B5-5CA3-679955DF244D}"/>
          </ac:spMkLst>
        </pc:spChg>
        <pc:spChg chg="del">
          <ac:chgData name="Hafifa Sultana" userId="0b676a34274cb783" providerId="LiveId" clId="{7EF5F9A1-D489-4DBE-BC39-72511998AF73}" dt="2026-07-17T22:01:26.465" v="40" actId="21"/>
          <ac:spMkLst>
            <pc:docMk/>
            <pc:sldMk cId="2292905420" sldId="299"/>
            <ac:spMk id="16" creationId="{0F096E43-465C-5E1D-5CA3-D69839412155}"/>
          </ac:spMkLst>
        </pc:spChg>
        <pc:spChg chg="del">
          <ac:chgData name="Hafifa Sultana" userId="0b676a34274cb783" providerId="LiveId" clId="{7EF5F9A1-D489-4DBE-BC39-72511998AF73}" dt="2026-07-17T22:01:12.969" v="37" actId="21"/>
          <ac:spMkLst>
            <pc:docMk/>
            <pc:sldMk cId="2292905420" sldId="299"/>
            <ac:spMk id="17" creationId="{63D4A436-C197-A0C2-7666-E59949778412}"/>
          </ac:spMkLst>
        </pc:spChg>
        <pc:spChg chg="add mod">
          <ac:chgData name="Hafifa Sultana" userId="0b676a34274cb783" providerId="LiveId" clId="{7EF5F9A1-D489-4DBE-BC39-72511998AF73}" dt="2026-07-17T22:04:50.768" v="61"/>
          <ac:spMkLst>
            <pc:docMk/>
            <pc:sldMk cId="2292905420" sldId="299"/>
            <ac:spMk id="19" creationId="{159570FC-2FFB-0704-2D24-17AD790C571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8D32CE2-6C64-40A5-9DAB-DD3946A432E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569BD-8C5B-4110-9E60-C359DDF5614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37E1B8-528F-4D87-8EBD-B843BAE2C861}" type="datetimeFigureOut">
              <a:rPr lang="en-US" smtClean="0"/>
              <a:t>7/17/2026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C05E23-8F29-4628-B4F0-7CBCB7658FD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9335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0E576D-777F-42E1-9739-7FD89F404092}" type="datetimeFigureOut">
              <a:rPr lang="en-US" smtClean="0"/>
              <a:t>7/17/2026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4F1A11-BB96-443E-B274-982C61AA7E0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896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6C2E115-5267-49A0-A702-59745AC649C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8">
            <a:extLst>
              <a:ext uri="{FF2B5EF4-FFF2-40B4-BE49-F238E27FC236}">
                <a16:creationId xmlns:a16="http://schemas.microsoft.com/office/drawing/2014/main" id="{04479580-C1B1-4B70-875C-70152944FD5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284355" y="4687178"/>
            <a:ext cx="1598515" cy="1681163"/>
          </a:xfrm>
        </p:spPr>
        <p:txBody>
          <a:bodyPr>
            <a:noAutofit/>
          </a:bodyPr>
          <a:lstStyle>
            <a:lvl1pPr marL="0" indent="0">
              <a:buNone/>
              <a:defRPr sz="155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1323CA5D-7F88-4E2C-B2E1-D03E010724B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440172" y="1726672"/>
            <a:ext cx="1253665" cy="1681163"/>
          </a:xfrm>
        </p:spPr>
        <p:txBody>
          <a:bodyPr>
            <a:noAutofit/>
          </a:bodyPr>
          <a:lstStyle>
            <a:lvl1pPr marL="0" indent="0">
              <a:buNone/>
              <a:defRPr sz="155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FDFF095-F8DE-447E-A83F-BD55BD03BEB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03189" y="71740"/>
            <a:ext cx="1253665" cy="1681163"/>
          </a:xfrm>
        </p:spPr>
        <p:txBody>
          <a:bodyPr>
            <a:noAutofit/>
          </a:bodyPr>
          <a:lstStyle>
            <a:lvl1pPr marL="0" indent="0">
              <a:buNone/>
              <a:defRPr sz="155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S</a:t>
            </a:r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FA2755C1-A0B6-448A-BE5D-4B492BB7BBE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9693" y="2858632"/>
            <a:ext cx="1253665" cy="1681163"/>
          </a:xfrm>
        </p:spPr>
        <p:txBody>
          <a:bodyPr>
            <a:noAutofit/>
          </a:bodyPr>
          <a:lstStyle>
            <a:lvl1pPr marL="0" indent="0">
              <a:buNone/>
              <a:defRPr sz="155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7F3357-BDC3-43CE-89C0-05F5AB97337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373216" y="3667946"/>
            <a:ext cx="9285382" cy="1277857"/>
          </a:xfrm>
        </p:spPr>
        <p:txBody>
          <a:bodyPr anchor="ctr"/>
          <a:lstStyle>
            <a:lvl1pPr algn="l">
              <a:defRPr sz="6000" cap="all" baseline="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EFD7F6-12F1-44A8-B26F-82773993F16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970418" y="5325276"/>
            <a:ext cx="3677297" cy="682094"/>
          </a:xfrm>
        </p:spPr>
        <p:txBody>
          <a:bodyPr anchor="ctr"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E5B50AA-4BAC-4997-B444-E281DECD0DB4}"/>
              </a:ext>
            </a:extLst>
          </p:cNvPr>
          <p:cNvCxnSpPr>
            <a:cxnSpLocks/>
          </p:cNvCxnSpPr>
          <p:nvPr userDrawn="1"/>
        </p:nvCxnSpPr>
        <p:spPr>
          <a:xfrm>
            <a:off x="4579559" y="5744231"/>
            <a:ext cx="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2DEC412-0EF3-4D93-AF25-A2D2F5A5093A}"/>
              </a:ext>
            </a:extLst>
          </p:cNvPr>
          <p:cNvCxnSpPr>
            <a:cxnSpLocks/>
          </p:cNvCxnSpPr>
          <p:nvPr userDrawn="1"/>
        </p:nvCxnSpPr>
        <p:spPr>
          <a:xfrm>
            <a:off x="2536371" y="2017985"/>
            <a:ext cx="0" cy="153432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C2836A9-D1F4-4562-B95F-B7BF8F4713B5}"/>
              </a:ext>
            </a:extLst>
          </p:cNvPr>
          <p:cNvCxnSpPr>
            <a:cxnSpLocks/>
          </p:cNvCxnSpPr>
          <p:nvPr userDrawn="1"/>
        </p:nvCxnSpPr>
        <p:spPr>
          <a:xfrm flipH="1">
            <a:off x="4245428" y="5655432"/>
            <a:ext cx="3318888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98361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584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A9869E4-27A3-4A22-92EA-ECD5099EC492}"/>
              </a:ext>
            </a:extLst>
          </p:cNvPr>
          <p:cNvSpPr/>
          <p:nvPr userDrawn="1"/>
        </p:nvSpPr>
        <p:spPr>
          <a:xfrm>
            <a:off x="6016886" y="0"/>
            <a:ext cx="6175114" cy="6858000"/>
          </a:xfrm>
          <a:custGeom>
            <a:avLst/>
            <a:gdLst>
              <a:gd name="connsiteX0" fmla="*/ 1341004 w 6175114"/>
              <a:gd name="connsiteY0" fmla="*/ 0 h 6858000"/>
              <a:gd name="connsiteX1" fmla="*/ 6175114 w 6175114"/>
              <a:gd name="connsiteY1" fmla="*/ 0 h 6858000"/>
              <a:gd name="connsiteX2" fmla="*/ 6175114 w 6175114"/>
              <a:gd name="connsiteY2" fmla="*/ 1753853 h 6858000"/>
              <a:gd name="connsiteX3" fmla="*/ 5820369 w 6175114"/>
              <a:gd name="connsiteY3" fmla="*/ 2196189 h 6858000"/>
              <a:gd name="connsiteX4" fmla="*/ 3753019 w 6175114"/>
              <a:gd name="connsiteY4" fmla="*/ 1432910 h 6858000"/>
              <a:gd name="connsiteX5" fmla="*/ 2496678 w 6175114"/>
              <a:gd name="connsiteY5" fmla="*/ 2275742 h 6858000"/>
              <a:gd name="connsiteX6" fmla="*/ 4071059 w 6175114"/>
              <a:gd name="connsiteY6" fmla="*/ 3452528 h 6858000"/>
              <a:gd name="connsiteX7" fmla="*/ 5359131 w 6175114"/>
              <a:gd name="connsiteY7" fmla="*/ 3977321 h 6858000"/>
              <a:gd name="connsiteX8" fmla="*/ 6026758 w 6175114"/>
              <a:gd name="connsiteY8" fmla="*/ 4302039 h 6858000"/>
              <a:gd name="connsiteX9" fmla="*/ 6175114 w 6175114"/>
              <a:gd name="connsiteY9" fmla="*/ 4397461 h 6858000"/>
              <a:gd name="connsiteX10" fmla="*/ 6175114 w 6175114"/>
              <a:gd name="connsiteY10" fmla="*/ 6858000 h 6858000"/>
              <a:gd name="connsiteX11" fmla="*/ 4869473 w 6175114"/>
              <a:gd name="connsiteY11" fmla="*/ 6858000 h 6858000"/>
              <a:gd name="connsiteX12" fmla="*/ 4856472 w 6175114"/>
              <a:gd name="connsiteY12" fmla="*/ 6790487 h 6858000"/>
              <a:gd name="connsiteX13" fmla="*/ 3419067 w 6175114"/>
              <a:gd name="connsiteY13" fmla="*/ 5837920 h 6858000"/>
              <a:gd name="connsiteX14" fmla="*/ 2099173 w 6175114"/>
              <a:gd name="connsiteY14" fmla="*/ 5265482 h 6858000"/>
              <a:gd name="connsiteX15" fmla="*/ 0 w 6175114"/>
              <a:gd name="connsiteY15" fmla="*/ 2434764 h 6858000"/>
              <a:gd name="connsiteX16" fmla="*/ 1315163 w 6175114"/>
              <a:gd name="connsiteY16" fmla="*/ 16279 h 6858000"/>
              <a:gd name="connsiteX17" fmla="*/ 1341004 w 6175114"/>
              <a:gd name="connsiteY1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175114" h="6858000">
                <a:moveTo>
                  <a:pt x="1341004" y="0"/>
                </a:moveTo>
                <a:lnTo>
                  <a:pt x="6175114" y="0"/>
                </a:lnTo>
                <a:lnTo>
                  <a:pt x="6175114" y="1753853"/>
                </a:lnTo>
                <a:lnTo>
                  <a:pt x="5820369" y="2196189"/>
                </a:lnTo>
                <a:cubicBezTo>
                  <a:pt x="5120645" y="1703218"/>
                  <a:pt x="4405009" y="1432910"/>
                  <a:pt x="3753019" y="1432910"/>
                </a:cubicBezTo>
                <a:cubicBezTo>
                  <a:pt x="2989739" y="1432910"/>
                  <a:pt x="2496678" y="1735039"/>
                  <a:pt x="2496678" y="2275742"/>
                </a:cubicBezTo>
                <a:cubicBezTo>
                  <a:pt x="2496678" y="2880092"/>
                  <a:pt x="3148671" y="3086756"/>
                  <a:pt x="4071059" y="3452528"/>
                </a:cubicBezTo>
                <a:lnTo>
                  <a:pt x="5359131" y="3977321"/>
                </a:lnTo>
                <a:cubicBezTo>
                  <a:pt x="5600645" y="4072737"/>
                  <a:pt x="5823711" y="4180452"/>
                  <a:pt x="6026758" y="4302039"/>
                </a:cubicBezTo>
                <a:lnTo>
                  <a:pt x="6175114" y="4397461"/>
                </a:lnTo>
                <a:lnTo>
                  <a:pt x="6175114" y="6858000"/>
                </a:lnTo>
                <a:lnTo>
                  <a:pt x="4869473" y="6858000"/>
                </a:lnTo>
                <a:lnTo>
                  <a:pt x="4856472" y="6790487"/>
                </a:lnTo>
                <a:cubicBezTo>
                  <a:pt x="4737539" y="6344090"/>
                  <a:pt x="4212235" y="6157971"/>
                  <a:pt x="3419067" y="5837920"/>
                </a:cubicBezTo>
                <a:lnTo>
                  <a:pt x="2099173" y="5265482"/>
                </a:lnTo>
                <a:cubicBezTo>
                  <a:pt x="1001854" y="4836066"/>
                  <a:pt x="0" y="3929589"/>
                  <a:pt x="0" y="2434764"/>
                </a:cubicBezTo>
                <a:cubicBezTo>
                  <a:pt x="0" y="1459726"/>
                  <a:pt x="493110" y="590353"/>
                  <a:pt x="1315163" y="16279"/>
                </a:cubicBezTo>
                <a:lnTo>
                  <a:pt x="1341004" y="0"/>
                </a:lnTo>
                <a:close/>
              </a:path>
            </a:pathLst>
          </a:custGeom>
          <a:gradFill>
            <a:gsLst>
              <a:gs pos="100000">
                <a:schemeClr val="accent2"/>
              </a:gs>
              <a:gs pos="8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3917A6-AC6D-490C-947C-C8BDB0A54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456" y="3257550"/>
            <a:ext cx="4203247" cy="743744"/>
          </a:xfrm>
        </p:spPr>
        <p:txBody>
          <a:bodyPr lIns="0" anchor="t">
            <a:noAutofit/>
          </a:bodyPr>
          <a:lstStyle>
            <a:lvl1pPr>
              <a:defRPr sz="28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2EF9B-97B0-4909-B1C8-B680035F9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9456" y="4238625"/>
            <a:ext cx="4203247" cy="1800225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None/>
              <a:defRPr sz="12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881D0-A955-463B-814E-4977DB443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B6947-085B-4130-82A4-5D464A42F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D21287-635C-42C2-8343-AB4B83FB3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F96520-E4CE-4EAD-8ABF-1D2297D6B3A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BF3408D-E369-4A9E-ABF8-0D643DDD2F9A}"/>
              </a:ext>
            </a:extLst>
          </p:cNvPr>
          <p:cNvCxnSpPr>
            <a:cxnSpLocks/>
          </p:cNvCxnSpPr>
          <p:nvPr userDrawn="1"/>
        </p:nvCxnSpPr>
        <p:spPr>
          <a:xfrm>
            <a:off x="1121228" y="0"/>
            <a:ext cx="0" cy="30480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5781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pic 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583479E-F517-4F8A-9382-5B73D75104D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16886" y="0"/>
            <a:ext cx="6175114" cy="6858000"/>
          </a:xfrm>
          <a:custGeom>
            <a:avLst/>
            <a:gdLst>
              <a:gd name="connsiteX0" fmla="*/ 1341004 w 6175114"/>
              <a:gd name="connsiteY0" fmla="*/ 0 h 6858000"/>
              <a:gd name="connsiteX1" fmla="*/ 6175114 w 6175114"/>
              <a:gd name="connsiteY1" fmla="*/ 0 h 6858000"/>
              <a:gd name="connsiteX2" fmla="*/ 6175114 w 6175114"/>
              <a:gd name="connsiteY2" fmla="*/ 1753853 h 6858000"/>
              <a:gd name="connsiteX3" fmla="*/ 5820369 w 6175114"/>
              <a:gd name="connsiteY3" fmla="*/ 2196189 h 6858000"/>
              <a:gd name="connsiteX4" fmla="*/ 3753019 w 6175114"/>
              <a:gd name="connsiteY4" fmla="*/ 1432910 h 6858000"/>
              <a:gd name="connsiteX5" fmla="*/ 2496678 w 6175114"/>
              <a:gd name="connsiteY5" fmla="*/ 2275742 h 6858000"/>
              <a:gd name="connsiteX6" fmla="*/ 4071059 w 6175114"/>
              <a:gd name="connsiteY6" fmla="*/ 3452528 h 6858000"/>
              <a:gd name="connsiteX7" fmla="*/ 5359131 w 6175114"/>
              <a:gd name="connsiteY7" fmla="*/ 3977321 h 6858000"/>
              <a:gd name="connsiteX8" fmla="*/ 6026758 w 6175114"/>
              <a:gd name="connsiteY8" fmla="*/ 4302039 h 6858000"/>
              <a:gd name="connsiteX9" fmla="*/ 6175114 w 6175114"/>
              <a:gd name="connsiteY9" fmla="*/ 4397461 h 6858000"/>
              <a:gd name="connsiteX10" fmla="*/ 6175114 w 6175114"/>
              <a:gd name="connsiteY10" fmla="*/ 6858000 h 6858000"/>
              <a:gd name="connsiteX11" fmla="*/ 4869473 w 6175114"/>
              <a:gd name="connsiteY11" fmla="*/ 6858000 h 6858000"/>
              <a:gd name="connsiteX12" fmla="*/ 4856472 w 6175114"/>
              <a:gd name="connsiteY12" fmla="*/ 6790487 h 6858000"/>
              <a:gd name="connsiteX13" fmla="*/ 3419067 w 6175114"/>
              <a:gd name="connsiteY13" fmla="*/ 5837920 h 6858000"/>
              <a:gd name="connsiteX14" fmla="*/ 2099173 w 6175114"/>
              <a:gd name="connsiteY14" fmla="*/ 5265482 h 6858000"/>
              <a:gd name="connsiteX15" fmla="*/ 0 w 6175114"/>
              <a:gd name="connsiteY15" fmla="*/ 2434764 h 6858000"/>
              <a:gd name="connsiteX16" fmla="*/ 1315163 w 6175114"/>
              <a:gd name="connsiteY16" fmla="*/ 1627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175114" h="6858000">
                <a:moveTo>
                  <a:pt x="1341004" y="0"/>
                </a:moveTo>
                <a:lnTo>
                  <a:pt x="6175114" y="0"/>
                </a:lnTo>
                <a:lnTo>
                  <a:pt x="6175114" y="1753853"/>
                </a:lnTo>
                <a:lnTo>
                  <a:pt x="5820369" y="2196189"/>
                </a:lnTo>
                <a:cubicBezTo>
                  <a:pt x="5120645" y="1703218"/>
                  <a:pt x="4405009" y="1432910"/>
                  <a:pt x="3753019" y="1432910"/>
                </a:cubicBezTo>
                <a:cubicBezTo>
                  <a:pt x="2989739" y="1432910"/>
                  <a:pt x="2496678" y="1735039"/>
                  <a:pt x="2496678" y="2275742"/>
                </a:cubicBezTo>
                <a:cubicBezTo>
                  <a:pt x="2496678" y="2880092"/>
                  <a:pt x="3148671" y="3086756"/>
                  <a:pt x="4071059" y="3452528"/>
                </a:cubicBezTo>
                <a:lnTo>
                  <a:pt x="5359131" y="3977321"/>
                </a:lnTo>
                <a:cubicBezTo>
                  <a:pt x="5600645" y="4072737"/>
                  <a:pt x="5823711" y="4180452"/>
                  <a:pt x="6026758" y="4302039"/>
                </a:cubicBezTo>
                <a:lnTo>
                  <a:pt x="6175114" y="4397461"/>
                </a:lnTo>
                <a:lnTo>
                  <a:pt x="6175114" y="6858000"/>
                </a:lnTo>
                <a:lnTo>
                  <a:pt x="4869473" y="6858000"/>
                </a:lnTo>
                <a:lnTo>
                  <a:pt x="4856472" y="6790487"/>
                </a:lnTo>
                <a:cubicBezTo>
                  <a:pt x="4737539" y="6344090"/>
                  <a:pt x="4212235" y="6157971"/>
                  <a:pt x="3419067" y="5837920"/>
                </a:cubicBezTo>
                <a:lnTo>
                  <a:pt x="2099173" y="5265482"/>
                </a:lnTo>
                <a:cubicBezTo>
                  <a:pt x="1001854" y="4836066"/>
                  <a:pt x="0" y="3929589"/>
                  <a:pt x="0" y="2434764"/>
                </a:cubicBezTo>
                <a:cubicBezTo>
                  <a:pt x="0" y="1459726"/>
                  <a:pt x="493110" y="590353"/>
                  <a:pt x="1315163" y="16279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3917A6-AC6D-490C-947C-C8BDB0A54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456" y="3257550"/>
            <a:ext cx="4203247" cy="743744"/>
          </a:xfrm>
        </p:spPr>
        <p:txBody>
          <a:bodyPr lIns="0" anchor="t">
            <a:noAutofit/>
          </a:bodyPr>
          <a:lstStyle>
            <a:lvl1pPr>
              <a:defRPr sz="28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2EF9B-97B0-4909-B1C8-B680035F9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9456" y="4238625"/>
            <a:ext cx="4203247" cy="1800225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None/>
              <a:defRPr sz="12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881D0-A955-463B-814E-4977DB443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B6947-085B-4130-82A4-5D464A42F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D21287-635C-42C2-8343-AB4B83FB3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F96520-E4CE-4EAD-8ABF-1D2297D6B3A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BF3408D-E369-4A9E-ABF8-0D643DDD2F9A}"/>
              </a:ext>
            </a:extLst>
          </p:cNvPr>
          <p:cNvCxnSpPr>
            <a:cxnSpLocks/>
          </p:cNvCxnSpPr>
          <p:nvPr userDrawn="1"/>
        </p:nvCxnSpPr>
        <p:spPr>
          <a:xfrm>
            <a:off x="1121228" y="0"/>
            <a:ext cx="0" cy="30480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978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x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34186" y="2903538"/>
            <a:ext cx="3104198" cy="345475"/>
          </a:xfrm>
        </p:spPr>
        <p:txBody>
          <a:bodyPr lIns="0" anchor="ctr">
            <a:no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34141" y="3249013"/>
            <a:ext cx="3103493" cy="866401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87DD41A9-B6B3-48D9-A3A6-831B39C9158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41894" y="2903538"/>
            <a:ext cx="3104198" cy="320381"/>
          </a:xfrm>
        </p:spPr>
        <p:txBody>
          <a:bodyPr lIns="0" anchor="ctr">
            <a:no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FB791E68-EDF5-4CC2-8774-A27AEF1D25E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642223" y="3249013"/>
            <a:ext cx="3103493" cy="866401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AA224F82-7E0C-4EBF-97D3-132481DBC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249601" y="2903538"/>
            <a:ext cx="3104198" cy="320381"/>
          </a:xfrm>
        </p:spPr>
        <p:txBody>
          <a:bodyPr lIns="0" anchor="ctr">
            <a:no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699D24C6-4AFB-4222-8E0C-4D11CD9C0FF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250305" y="3249013"/>
            <a:ext cx="3103493" cy="866401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6B45A-9FA0-4D2A-8BEF-4709BD5C1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142" y="1110286"/>
            <a:ext cx="10515600" cy="924808"/>
          </a:xfrm>
        </p:spPr>
        <p:txBody>
          <a:bodyPr lIns="0">
            <a:normAutofit/>
          </a:bodyPr>
          <a:lstStyle>
            <a:lvl1pPr>
              <a:defRPr lang="en-US" sz="2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6CB12E29-CEAA-4595-B65C-5BE0B527CD43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033811" y="4551950"/>
            <a:ext cx="3104198" cy="320381"/>
          </a:xfrm>
        </p:spPr>
        <p:txBody>
          <a:bodyPr lIns="0" anchor="ctr">
            <a:no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9A5A9E4A-8FA1-4B1A-86F3-162A0ED25FF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033766" y="4897425"/>
            <a:ext cx="3103493" cy="866401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1656AF90-4012-4B9E-81A7-2796EE40AEA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641519" y="4551950"/>
            <a:ext cx="3104198" cy="320381"/>
          </a:xfrm>
        </p:spPr>
        <p:txBody>
          <a:bodyPr lIns="0" anchor="ctr">
            <a:no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E34BCA93-D058-4D61-BAE5-2671E1572376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641848" y="4897425"/>
            <a:ext cx="3103493" cy="866401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0BE8C5BE-9959-40C7-83C2-546EBFBC1414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249226" y="4551950"/>
            <a:ext cx="3104198" cy="320381"/>
          </a:xfrm>
        </p:spPr>
        <p:txBody>
          <a:bodyPr lIns="0" anchor="ctr">
            <a:no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5FC20880-2D17-4854-A424-DED10A8A8D3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249930" y="4897425"/>
            <a:ext cx="3103493" cy="866401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87A579D-F737-4350-8205-BCA37BAFE1AB}"/>
              </a:ext>
            </a:extLst>
          </p:cNvPr>
          <p:cNvCxnSpPr>
            <a:cxnSpLocks/>
          </p:cNvCxnSpPr>
          <p:nvPr userDrawn="1"/>
        </p:nvCxnSpPr>
        <p:spPr>
          <a:xfrm>
            <a:off x="1121228" y="0"/>
            <a:ext cx="0" cy="111028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3003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450921" y="2145859"/>
            <a:ext cx="5042568" cy="345473"/>
          </a:xfrm>
        </p:spPr>
        <p:txBody>
          <a:bodyPr lIns="0" anchor="ctr">
            <a:no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450922" y="2491335"/>
            <a:ext cx="5041422" cy="540104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6B45A-9FA0-4D2A-8BEF-4709BD5C1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142" y="419184"/>
            <a:ext cx="2362200" cy="1110286"/>
          </a:xfrm>
        </p:spPr>
        <p:txBody>
          <a:bodyPr lIns="0" anchor="b">
            <a:normAutofit/>
          </a:bodyPr>
          <a:lstStyle>
            <a:lvl1pPr>
              <a:defRPr lang="en-US" sz="2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E6C37A20-957D-4B0B-AC33-7DD21D99A65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450921" y="3198051"/>
            <a:ext cx="5042568" cy="320381"/>
          </a:xfrm>
        </p:spPr>
        <p:txBody>
          <a:bodyPr lIns="0" anchor="ctr">
            <a:no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1" name="Text Placeholder 18">
            <a:extLst>
              <a:ext uri="{FF2B5EF4-FFF2-40B4-BE49-F238E27FC236}">
                <a16:creationId xmlns:a16="http://schemas.microsoft.com/office/drawing/2014/main" id="{D9C3D27C-5291-4A1A-83AC-B52D25F43D5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450922" y="3543527"/>
            <a:ext cx="5041422" cy="540104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id="{BD09685A-53BF-4E9B-BD7F-C77B60165D24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450921" y="5302434"/>
            <a:ext cx="5042568" cy="320381"/>
          </a:xfrm>
        </p:spPr>
        <p:txBody>
          <a:bodyPr lIns="0" anchor="ctr">
            <a:no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2B757B2D-A738-401D-A78C-05475608F20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450922" y="5647910"/>
            <a:ext cx="5041422" cy="540104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AE158F00-CB9F-4C14-B6F0-47E4F7019127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450921" y="4250243"/>
            <a:ext cx="5042568" cy="320381"/>
          </a:xfrm>
        </p:spPr>
        <p:txBody>
          <a:bodyPr lIns="0" anchor="ctr">
            <a:no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07878182-5985-41C8-B69F-9DB9EC1313F4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450922" y="4595719"/>
            <a:ext cx="5041422" cy="540104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F8873A5-9160-4B79-B9CB-CBE583030B0E}"/>
              </a:ext>
            </a:extLst>
          </p:cNvPr>
          <p:cNvCxnSpPr>
            <a:cxnSpLocks/>
          </p:cNvCxnSpPr>
          <p:nvPr userDrawn="1"/>
        </p:nvCxnSpPr>
        <p:spPr>
          <a:xfrm>
            <a:off x="3766456" y="-16561"/>
            <a:ext cx="0" cy="6874561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4D9D5EA-266D-4541-BA3F-22BC31AAB6AA}"/>
              </a:ext>
            </a:extLst>
          </p:cNvPr>
          <p:cNvCxnSpPr/>
          <p:nvPr userDrawn="1"/>
        </p:nvCxnSpPr>
        <p:spPr>
          <a:xfrm>
            <a:off x="-1" y="1676400"/>
            <a:ext cx="12191999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4880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Image, and 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A2B5F8DD-B338-48F8-9DF4-E1A31DFCB5B4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2" y="0"/>
            <a:ext cx="6694955" cy="6858000"/>
          </a:xfrm>
          <a:custGeom>
            <a:avLst/>
            <a:gdLst>
              <a:gd name="connsiteX0" fmla="*/ 0 w 6694955"/>
              <a:gd name="connsiteY0" fmla="*/ 0 h 6858000"/>
              <a:gd name="connsiteX1" fmla="*/ 6694955 w 6694955"/>
              <a:gd name="connsiteY1" fmla="*/ 0 h 6858000"/>
              <a:gd name="connsiteX2" fmla="*/ 2589160 w 6694955"/>
              <a:gd name="connsiteY2" fmla="*/ 6857732 h 6858000"/>
              <a:gd name="connsiteX3" fmla="*/ 0 w 669495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94955" h="6858000">
                <a:moveTo>
                  <a:pt x="0" y="0"/>
                </a:moveTo>
                <a:lnTo>
                  <a:pt x="6694955" y="0"/>
                </a:lnTo>
                <a:lnTo>
                  <a:pt x="2589160" y="6857732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144768" y="2069658"/>
            <a:ext cx="5042568" cy="345476"/>
          </a:xfrm>
        </p:spPr>
        <p:txBody>
          <a:bodyPr lIns="0" anchor="ctr">
            <a:no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144768" y="2415134"/>
            <a:ext cx="5041422" cy="540104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6B45A-9FA0-4D2A-8BEF-4709BD5C1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1633" y="690928"/>
            <a:ext cx="4501910" cy="732282"/>
          </a:xfrm>
        </p:spPr>
        <p:txBody>
          <a:bodyPr lIns="0" anchor="b">
            <a:normAutofit/>
          </a:bodyPr>
          <a:lstStyle>
            <a:lvl1pPr>
              <a:defRPr lang="en-US" sz="2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E6C37A20-957D-4B0B-AC33-7DD21D99A65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300006" y="3587638"/>
            <a:ext cx="5042568" cy="320381"/>
          </a:xfrm>
        </p:spPr>
        <p:txBody>
          <a:bodyPr lIns="0" anchor="ctr">
            <a:no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21" name="Text Placeholder 18">
            <a:extLst>
              <a:ext uri="{FF2B5EF4-FFF2-40B4-BE49-F238E27FC236}">
                <a16:creationId xmlns:a16="http://schemas.microsoft.com/office/drawing/2014/main" id="{D9C3D27C-5291-4A1A-83AC-B52D25F43D5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300007" y="3933114"/>
            <a:ext cx="5041422" cy="540104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id="{BD09685A-53BF-4E9B-BD7F-C77B60165D24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398264" y="5105618"/>
            <a:ext cx="5042568" cy="320381"/>
          </a:xfrm>
        </p:spPr>
        <p:txBody>
          <a:bodyPr lIns="0" anchor="ctr">
            <a:no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2B757B2D-A738-401D-A78C-05475608F20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398264" y="5451094"/>
            <a:ext cx="5041422" cy="540104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642735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pic 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F5EB3F05-D570-4C10-88F4-F6BC15CF1F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-12700"/>
            <a:ext cx="7080595" cy="6870700"/>
          </a:xfrm>
          <a:custGeom>
            <a:avLst/>
            <a:gdLst>
              <a:gd name="connsiteX0" fmla="*/ 0 w 7080595"/>
              <a:gd name="connsiteY0" fmla="*/ 0 h 6870700"/>
              <a:gd name="connsiteX1" fmla="*/ 7080595 w 7080595"/>
              <a:gd name="connsiteY1" fmla="*/ 0 h 6870700"/>
              <a:gd name="connsiteX2" fmla="*/ 7080595 w 7080595"/>
              <a:gd name="connsiteY2" fmla="*/ 1883211 h 6870700"/>
              <a:gd name="connsiteX3" fmla="*/ 4515477 w 7080595"/>
              <a:gd name="connsiteY3" fmla="*/ 1883211 h 6870700"/>
              <a:gd name="connsiteX4" fmla="*/ 4515477 w 7080595"/>
              <a:gd name="connsiteY4" fmla="*/ 6870700 h 6870700"/>
              <a:gd name="connsiteX5" fmla="*/ 2269215 w 7080595"/>
              <a:gd name="connsiteY5" fmla="*/ 6870700 h 6870700"/>
              <a:gd name="connsiteX6" fmla="*/ 2269215 w 7080595"/>
              <a:gd name="connsiteY6" fmla="*/ 1883211 h 6870700"/>
              <a:gd name="connsiteX7" fmla="*/ 0 w 7080595"/>
              <a:gd name="connsiteY7" fmla="*/ 1883211 h 6870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080595" h="6870700">
                <a:moveTo>
                  <a:pt x="0" y="0"/>
                </a:moveTo>
                <a:lnTo>
                  <a:pt x="7080595" y="0"/>
                </a:lnTo>
                <a:lnTo>
                  <a:pt x="7080595" y="1883211"/>
                </a:lnTo>
                <a:lnTo>
                  <a:pt x="4515477" y="1883211"/>
                </a:lnTo>
                <a:lnTo>
                  <a:pt x="4515477" y="6870700"/>
                </a:lnTo>
                <a:lnTo>
                  <a:pt x="2269215" y="6870700"/>
                </a:lnTo>
                <a:lnTo>
                  <a:pt x="2269215" y="1883211"/>
                </a:lnTo>
                <a:lnTo>
                  <a:pt x="0" y="188321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881D0-A955-463B-814E-4977DB443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B6947-085B-4130-82A4-5D464A42F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D21287-635C-42C2-8343-AB4B83FB3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520-E4CE-4EAD-8ABF-1D2297D6B3A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FFEA6F9E-1C21-4644-8E2A-AD5673EEA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3799" y="2318657"/>
            <a:ext cx="4203247" cy="1440996"/>
          </a:xfrm>
        </p:spPr>
        <p:txBody>
          <a:bodyPr lIns="0" anchor="b">
            <a:noAutofit/>
          </a:bodyPr>
          <a:lstStyle>
            <a:lvl1pPr>
              <a:defRPr sz="28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C1D1C8A-E829-4284-AB95-2DD0C7BAA4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3799" y="4147457"/>
            <a:ext cx="4203247" cy="1532165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None/>
              <a:defRPr sz="12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CC539CF-E024-420D-BFED-5F2212DA8CE3}"/>
              </a:ext>
            </a:extLst>
          </p:cNvPr>
          <p:cNvCxnSpPr>
            <a:cxnSpLocks/>
          </p:cNvCxnSpPr>
          <p:nvPr userDrawn="1"/>
        </p:nvCxnSpPr>
        <p:spPr>
          <a:xfrm>
            <a:off x="-1" y="4376058"/>
            <a:ext cx="7053944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60973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A5404BE-7C49-4381-8FC0-95A496CFB49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5" name="Text Placeholder 8">
            <a:extLst>
              <a:ext uri="{FF2B5EF4-FFF2-40B4-BE49-F238E27FC236}">
                <a16:creationId xmlns:a16="http://schemas.microsoft.com/office/drawing/2014/main" id="{9B922914-E333-400C-A083-27A44BE79C7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50085" y="4546575"/>
            <a:ext cx="1500624" cy="1681163"/>
          </a:xfrm>
        </p:spPr>
        <p:txBody>
          <a:bodyPr>
            <a:noAutofit/>
          </a:bodyPr>
          <a:lstStyle>
            <a:lvl1pPr marL="0" indent="0">
              <a:buNone/>
              <a:defRPr sz="155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M</a:t>
            </a:r>
          </a:p>
        </p:txBody>
      </p:sp>
      <p:sp>
        <p:nvSpPr>
          <p:cNvPr id="34" name="Text Placeholder 8">
            <a:extLst>
              <a:ext uri="{FF2B5EF4-FFF2-40B4-BE49-F238E27FC236}">
                <a16:creationId xmlns:a16="http://schemas.microsoft.com/office/drawing/2014/main" id="{486A9052-3614-4622-A421-1D20E5B311A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377374" y="2750392"/>
            <a:ext cx="1253665" cy="1681163"/>
          </a:xfrm>
        </p:spPr>
        <p:txBody>
          <a:bodyPr>
            <a:noAutofit/>
          </a:bodyPr>
          <a:lstStyle>
            <a:lvl1pPr marL="0" indent="0">
              <a:buNone/>
              <a:defRPr sz="155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F3ADE3E-3D48-4C5D-9FE4-2D7A2631586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42380" y="903514"/>
            <a:ext cx="1253665" cy="1681163"/>
          </a:xfrm>
        </p:spPr>
        <p:txBody>
          <a:bodyPr>
            <a:noAutofit/>
          </a:bodyPr>
          <a:lstStyle>
            <a:lvl1pPr marL="0" indent="0">
              <a:buNone/>
              <a:defRPr sz="155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S</a:t>
            </a:r>
          </a:p>
        </p:txBody>
      </p:sp>
      <p:sp>
        <p:nvSpPr>
          <p:cNvPr id="33" name="Text Placeholder 8">
            <a:extLst>
              <a:ext uri="{FF2B5EF4-FFF2-40B4-BE49-F238E27FC236}">
                <a16:creationId xmlns:a16="http://schemas.microsoft.com/office/drawing/2014/main" id="{9B49215A-DBBC-4C0F-A6A8-DFB2D546435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377374" y="897072"/>
            <a:ext cx="1253665" cy="1681163"/>
          </a:xfrm>
        </p:spPr>
        <p:txBody>
          <a:bodyPr>
            <a:noAutofit/>
          </a:bodyPr>
          <a:lstStyle>
            <a:lvl1pPr marL="0" indent="0">
              <a:buNone/>
              <a:defRPr sz="155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8BB770-F6A6-44A3-BCE1-BCCCC1E81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6143" y="5201920"/>
            <a:ext cx="5747657" cy="992505"/>
          </a:xfrm>
        </p:spPr>
        <p:txBody>
          <a:bodyPr anchor="ctr">
            <a:normAutofit/>
          </a:bodyPr>
          <a:lstStyle>
            <a:lvl1pPr>
              <a:defRPr sz="4800" cap="all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Graphic 8">
            <a:extLst>
              <a:ext uri="{FF2B5EF4-FFF2-40B4-BE49-F238E27FC236}">
                <a16:creationId xmlns:a16="http://schemas.microsoft.com/office/drawing/2014/main" id="{A6A04B8C-D941-483E-B669-7436C535C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565384" y="1857932"/>
            <a:ext cx="922101" cy="2445893"/>
          </a:xfrm>
          <a:custGeom>
            <a:avLst/>
            <a:gdLst>
              <a:gd name="connsiteX0" fmla="*/ 922101 w 922101"/>
              <a:gd name="connsiteY0" fmla="*/ 2615575 h 2615575"/>
              <a:gd name="connsiteX1" fmla="*/ 922101 w 922101"/>
              <a:gd name="connsiteY1" fmla="*/ 1134894 h 2615575"/>
              <a:gd name="connsiteX2" fmla="*/ 922101 w 922101"/>
              <a:gd name="connsiteY2" fmla="*/ 0 h 2615575"/>
              <a:gd name="connsiteX3" fmla="*/ 0 w 922101"/>
              <a:gd name="connsiteY3" fmla="*/ 0 h 2615575"/>
              <a:gd name="connsiteX0" fmla="*/ 922101 w 922101"/>
              <a:gd name="connsiteY0" fmla="*/ 2332208 h 2332208"/>
              <a:gd name="connsiteX1" fmla="*/ 922101 w 922101"/>
              <a:gd name="connsiteY1" fmla="*/ 1134894 h 2332208"/>
              <a:gd name="connsiteX2" fmla="*/ 922101 w 922101"/>
              <a:gd name="connsiteY2" fmla="*/ 0 h 2332208"/>
              <a:gd name="connsiteX3" fmla="*/ 0 w 922101"/>
              <a:gd name="connsiteY3" fmla="*/ 0 h 23322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22101" h="2332208">
                <a:moveTo>
                  <a:pt x="922101" y="2332208"/>
                </a:moveTo>
                <a:lnTo>
                  <a:pt x="922101" y="1134894"/>
                </a:lnTo>
                <a:lnTo>
                  <a:pt x="922101" y="0"/>
                </a:lnTo>
                <a:lnTo>
                  <a:pt x="0" y="0"/>
                </a:lnTo>
              </a:path>
            </a:pathLst>
          </a:custGeom>
          <a:noFill/>
          <a:ln w="19050" cap="flat">
            <a:solidFill>
              <a:srgbClr val="C3EF0C"/>
            </a:solidFill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Graphic 8">
            <a:extLst>
              <a:ext uri="{FF2B5EF4-FFF2-40B4-BE49-F238E27FC236}">
                <a16:creationId xmlns:a16="http://schemas.microsoft.com/office/drawing/2014/main" id="{7A6DC6C6-E9EB-405C-A68E-EE8EEBBCA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845311" y="1857400"/>
            <a:ext cx="691575" cy="8866"/>
          </a:xfrm>
          <a:custGeom>
            <a:avLst/>
            <a:gdLst>
              <a:gd name="connsiteX0" fmla="*/ 691576 w 691575"/>
              <a:gd name="connsiteY0" fmla="*/ 0 h 8866"/>
              <a:gd name="connsiteX1" fmla="*/ 0 w 691575"/>
              <a:gd name="connsiteY1" fmla="*/ 0 h 8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91575" h="8866">
                <a:moveTo>
                  <a:pt x="691576" y="0"/>
                </a:moveTo>
                <a:lnTo>
                  <a:pt x="0" y="0"/>
                </a:lnTo>
              </a:path>
            </a:pathLst>
          </a:custGeom>
          <a:ln w="19050" cap="flat">
            <a:solidFill>
              <a:srgbClr val="C3EF0C"/>
            </a:solidFill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Graphic 8">
            <a:extLst>
              <a:ext uri="{FF2B5EF4-FFF2-40B4-BE49-F238E27FC236}">
                <a16:creationId xmlns:a16="http://schemas.microsoft.com/office/drawing/2014/main" id="{028B5C16-2909-487D-BE4D-A794F3BA7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565384" y="1857931"/>
            <a:ext cx="922101" cy="2573623"/>
          </a:xfrm>
          <a:custGeom>
            <a:avLst/>
            <a:gdLst>
              <a:gd name="connsiteX0" fmla="*/ 922101 w 922101"/>
              <a:gd name="connsiteY0" fmla="*/ 2615575 h 2615575"/>
              <a:gd name="connsiteX1" fmla="*/ 922101 w 922101"/>
              <a:gd name="connsiteY1" fmla="*/ 1134894 h 2615575"/>
              <a:gd name="connsiteX2" fmla="*/ 922101 w 922101"/>
              <a:gd name="connsiteY2" fmla="*/ 0 h 2615575"/>
              <a:gd name="connsiteX3" fmla="*/ 0 w 922101"/>
              <a:gd name="connsiteY3" fmla="*/ 0 h 2615575"/>
              <a:gd name="connsiteX0" fmla="*/ 922101 w 922101"/>
              <a:gd name="connsiteY0" fmla="*/ 2332208 h 2332208"/>
              <a:gd name="connsiteX1" fmla="*/ 922101 w 922101"/>
              <a:gd name="connsiteY1" fmla="*/ 1134894 h 2332208"/>
              <a:gd name="connsiteX2" fmla="*/ 922101 w 922101"/>
              <a:gd name="connsiteY2" fmla="*/ 0 h 2332208"/>
              <a:gd name="connsiteX3" fmla="*/ 0 w 922101"/>
              <a:gd name="connsiteY3" fmla="*/ 0 h 23322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22101" h="2332208">
                <a:moveTo>
                  <a:pt x="922101" y="2332208"/>
                </a:moveTo>
                <a:lnTo>
                  <a:pt x="922101" y="1134894"/>
                </a:lnTo>
                <a:lnTo>
                  <a:pt x="922101" y="0"/>
                </a:lnTo>
                <a:lnTo>
                  <a:pt x="0" y="0"/>
                </a:lnTo>
              </a:path>
            </a:pathLst>
          </a:custGeom>
          <a:noFill/>
          <a:ln w="19050" cap="flat">
            <a:solidFill>
              <a:srgbClr val="C3EF0C"/>
            </a:solidFill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4163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720" userDrawn="1">
          <p15:clr>
            <a:srgbClr val="FBAE40"/>
          </p15:clr>
        </p15:guide>
        <p15:guide id="2" orient="horz" pos="1584" userDrawn="1">
          <p15:clr>
            <a:srgbClr val="FBAE40"/>
          </p15:clr>
        </p15:guide>
        <p15:guide id="3" orient="horz" pos="2712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icons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34142" y="3971432"/>
            <a:ext cx="2941600" cy="36000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034142" y="4605832"/>
            <a:ext cx="2941600" cy="1141882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Bullet Description</a:t>
            </a:r>
            <a:endParaRPr lang="en-ZA"/>
          </a:p>
        </p:txBody>
      </p:sp>
      <p:sp>
        <p:nvSpPr>
          <p:cNvPr id="18" name="Picture Placeholder 15">
            <a:extLst>
              <a:ext uri="{FF2B5EF4-FFF2-40B4-BE49-F238E27FC236}">
                <a16:creationId xmlns:a16="http://schemas.microsoft.com/office/drawing/2014/main" id="{43CBE128-6D8D-4605-B225-5A34FFB1F25B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1034142" y="3048000"/>
            <a:ext cx="769486" cy="769486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7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GB"/>
              <a:t>Click icon to add picture</a:t>
            </a:r>
            <a:endParaRPr lang="en-ZA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AA3FE14-6E13-47C9-A512-83A96F3DD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142" y="1110286"/>
            <a:ext cx="10515600" cy="924808"/>
          </a:xfrm>
        </p:spPr>
        <p:txBody>
          <a:bodyPr lIns="0">
            <a:normAutofit/>
          </a:bodyPr>
          <a:lstStyle>
            <a:lvl1pPr>
              <a:defRPr lang="en-US" sz="2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D83A9ED-5F19-4646-ADCE-C829C97154DC}"/>
              </a:ext>
            </a:extLst>
          </p:cNvPr>
          <p:cNvCxnSpPr>
            <a:cxnSpLocks/>
          </p:cNvCxnSpPr>
          <p:nvPr userDrawn="1"/>
        </p:nvCxnSpPr>
        <p:spPr>
          <a:xfrm>
            <a:off x="1121228" y="0"/>
            <a:ext cx="0" cy="111028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6187F4BE-3AD3-4857-B0A9-A9285E52D819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4706975" y="3971432"/>
            <a:ext cx="2941600" cy="36000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5F81158B-DA52-484D-8105-92B77E4DC466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706975" y="4605832"/>
            <a:ext cx="2941600" cy="1141882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Bullet Description</a:t>
            </a:r>
            <a:endParaRPr lang="en-ZA"/>
          </a:p>
        </p:txBody>
      </p:sp>
      <p:sp>
        <p:nvSpPr>
          <p:cNvPr id="22" name="Picture Placeholder 15">
            <a:extLst>
              <a:ext uri="{FF2B5EF4-FFF2-40B4-BE49-F238E27FC236}">
                <a16:creationId xmlns:a16="http://schemas.microsoft.com/office/drawing/2014/main" id="{51CF84FA-944B-434D-A8DD-F5D8A6BD7F12}"/>
              </a:ext>
            </a:extLst>
          </p:cNvPr>
          <p:cNvSpPr>
            <a:spLocks noGrp="1"/>
          </p:cNvSpPr>
          <p:nvPr>
            <p:ph type="pic" sz="quarter" idx="45"/>
          </p:nvPr>
        </p:nvSpPr>
        <p:spPr>
          <a:xfrm>
            <a:off x="4706975" y="3048000"/>
            <a:ext cx="769486" cy="769486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7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GB"/>
              <a:t>Click icon to add picture</a:t>
            </a:r>
            <a:endParaRPr lang="en-ZA" dirty="0"/>
          </a:p>
        </p:txBody>
      </p:sp>
      <p:sp>
        <p:nvSpPr>
          <p:cNvPr id="23" name="Text Placeholder 8">
            <a:extLst>
              <a:ext uri="{FF2B5EF4-FFF2-40B4-BE49-F238E27FC236}">
                <a16:creationId xmlns:a16="http://schemas.microsoft.com/office/drawing/2014/main" id="{9AFDDE4E-007E-431B-937C-1B26959515F6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8412200" y="3971432"/>
            <a:ext cx="2941600" cy="36000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3B096111-A95B-402E-B431-43D852C9E2AD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8412200" y="4605832"/>
            <a:ext cx="2941600" cy="1141882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Bullet Description</a:t>
            </a:r>
            <a:endParaRPr lang="en-ZA"/>
          </a:p>
        </p:txBody>
      </p:sp>
      <p:sp>
        <p:nvSpPr>
          <p:cNvPr id="25" name="Picture Placeholder 15">
            <a:extLst>
              <a:ext uri="{FF2B5EF4-FFF2-40B4-BE49-F238E27FC236}">
                <a16:creationId xmlns:a16="http://schemas.microsoft.com/office/drawing/2014/main" id="{F07B788A-B491-4062-8710-AC0B5654D443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8412200" y="3048000"/>
            <a:ext cx="769486" cy="769486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7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GB"/>
              <a:t>Click icon to add picture</a:t>
            </a:r>
            <a:endParaRPr lang="en-ZA" dirty="0"/>
          </a:p>
        </p:txBody>
      </p:sp>
      <p:sp>
        <p:nvSpPr>
          <p:cNvPr id="19" name="Date Placeholder 2">
            <a:extLst>
              <a:ext uri="{FF2B5EF4-FFF2-40B4-BE49-F238E27FC236}">
                <a16:creationId xmlns:a16="http://schemas.microsoft.com/office/drawing/2014/main" id="{D798BE23-D422-4EB1-A64B-247490908929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0" name="Footer Placeholder 3">
            <a:extLst>
              <a:ext uri="{FF2B5EF4-FFF2-40B4-BE49-F238E27FC236}">
                <a16:creationId xmlns:a16="http://schemas.microsoft.com/office/drawing/2014/main" id="{4BF2994C-9A98-4FB0-B040-0D7D4EE7DBBB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26" name="Slide Number Placeholder 4">
            <a:extLst>
              <a:ext uri="{FF2B5EF4-FFF2-40B4-BE49-F238E27FC236}">
                <a16:creationId xmlns:a16="http://schemas.microsoft.com/office/drawing/2014/main" id="{96B5941B-782C-4ACF-AF36-8E21DA11A22E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7620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ntent with tit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29EDF1B-BFF2-495C-B3B8-4EE6F48140F0}"/>
              </a:ext>
            </a:extLst>
          </p:cNvPr>
          <p:cNvSpPr/>
          <p:nvPr userDrawn="1"/>
        </p:nvSpPr>
        <p:spPr>
          <a:xfrm>
            <a:off x="8412200" y="3195400"/>
            <a:ext cx="2941600" cy="508000"/>
          </a:xfrm>
          <a:prstGeom prst="rect">
            <a:avLst/>
          </a:prstGeom>
          <a:gradFill>
            <a:gsLst>
              <a:gs pos="100000">
                <a:schemeClr val="accent2"/>
              </a:gs>
              <a:gs pos="8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29F2809-C0D4-4624-9BF4-7A5A02FC6504}"/>
              </a:ext>
            </a:extLst>
          </p:cNvPr>
          <p:cNvSpPr/>
          <p:nvPr userDrawn="1"/>
        </p:nvSpPr>
        <p:spPr>
          <a:xfrm>
            <a:off x="1034142" y="3195400"/>
            <a:ext cx="2941600" cy="508000"/>
          </a:xfrm>
          <a:prstGeom prst="rect">
            <a:avLst/>
          </a:prstGeom>
          <a:gradFill>
            <a:gsLst>
              <a:gs pos="100000">
                <a:schemeClr val="accent2"/>
              </a:gs>
              <a:gs pos="8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38AFF1-A7FF-4F75-9E57-C1827806B34E}"/>
              </a:ext>
            </a:extLst>
          </p:cNvPr>
          <p:cNvSpPr/>
          <p:nvPr userDrawn="1"/>
        </p:nvSpPr>
        <p:spPr>
          <a:xfrm>
            <a:off x="4706975" y="3195400"/>
            <a:ext cx="2941600" cy="508000"/>
          </a:xfrm>
          <a:prstGeom prst="rect">
            <a:avLst/>
          </a:prstGeom>
          <a:gradFill>
            <a:gsLst>
              <a:gs pos="100000">
                <a:schemeClr val="accent2"/>
              </a:gs>
              <a:gs pos="8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34142" y="3266159"/>
            <a:ext cx="2941600" cy="360000"/>
          </a:xfrm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lang="en-US" sz="180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Title 1</a:t>
            </a:r>
            <a:endParaRPr lang="en-ZA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034142" y="4117103"/>
            <a:ext cx="2941600" cy="1141882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Bullet Description</a:t>
            </a:r>
            <a:endParaRPr lang="en-ZA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AA3FE14-6E13-47C9-A512-83A96F3DD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142" y="1110286"/>
            <a:ext cx="10515600" cy="924808"/>
          </a:xfrm>
        </p:spPr>
        <p:txBody>
          <a:bodyPr lIns="0">
            <a:normAutofit/>
          </a:bodyPr>
          <a:lstStyle>
            <a:lvl1pPr>
              <a:defRPr lang="en-US" sz="2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D83A9ED-5F19-4646-ADCE-C829C97154DC}"/>
              </a:ext>
            </a:extLst>
          </p:cNvPr>
          <p:cNvCxnSpPr>
            <a:cxnSpLocks/>
          </p:cNvCxnSpPr>
          <p:nvPr userDrawn="1"/>
        </p:nvCxnSpPr>
        <p:spPr>
          <a:xfrm>
            <a:off x="1121228" y="0"/>
            <a:ext cx="0" cy="111028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6187F4BE-3AD3-4857-B0A9-A9285E52D819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4706975" y="3266159"/>
            <a:ext cx="2941600" cy="360000"/>
          </a:xfrm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lang="en-US" sz="180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Title 2</a:t>
            </a:r>
            <a:endParaRPr lang="en-ZA"/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5F81158B-DA52-484D-8105-92B77E4DC466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706975" y="4117103"/>
            <a:ext cx="2941600" cy="1141882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Bullet Description</a:t>
            </a:r>
            <a:endParaRPr lang="en-ZA"/>
          </a:p>
        </p:txBody>
      </p:sp>
      <p:sp>
        <p:nvSpPr>
          <p:cNvPr id="23" name="Text Placeholder 8">
            <a:extLst>
              <a:ext uri="{FF2B5EF4-FFF2-40B4-BE49-F238E27FC236}">
                <a16:creationId xmlns:a16="http://schemas.microsoft.com/office/drawing/2014/main" id="{9AFDDE4E-007E-431B-937C-1B26959515F6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8412200" y="3266159"/>
            <a:ext cx="2941600" cy="360000"/>
          </a:xfrm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lang="en-US" sz="180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Title 3</a:t>
            </a:r>
            <a:endParaRPr lang="en-ZA"/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3B096111-A95B-402E-B431-43D852C9E2AD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8412200" y="4117103"/>
            <a:ext cx="2941600" cy="1141882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Bullet Description</a:t>
            </a:r>
            <a:endParaRPr lang="en-ZA"/>
          </a:p>
        </p:txBody>
      </p:sp>
      <p:sp>
        <p:nvSpPr>
          <p:cNvPr id="18" name="Date Placeholder 2">
            <a:extLst>
              <a:ext uri="{FF2B5EF4-FFF2-40B4-BE49-F238E27FC236}">
                <a16:creationId xmlns:a16="http://schemas.microsoft.com/office/drawing/2014/main" id="{7EDA1598-95B9-4907-B9B9-46A0B9ACC8DA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9" name="Footer Placeholder 3">
            <a:extLst>
              <a:ext uri="{FF2B5EF4-FFF2-40B4-BE49-F238E27FC236}">
                <a16:creationId xmlns:a16="http://schemas.microsoft.com/office/drawing/2014/main" id="{63AF9C34-CC92-4EDC-9D5F-1FABCEB87400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20" name="Slide Number Placeholder 4">
            <a:extLst>
              <a:ext uri="{FF2B5EF4-FFF2-40B4-BE49-F238E27FC236}">
                <a16:creationId xmlns:a16="http://schemas.microsoft.com/office/drawing/2014/main" id="{EAEA54FD-376F-4285-9684-F9DFDE0B4727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0367756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 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744A1FD-A0F1-401C-BB06-4ACCF6AA058F}"/>
              </a:ext>
            </a:extLst>
          </p:cNvPr>
          <p:cNvSpPr/>
          <p:nvPr userDrawn="1"/>
        </p:nvSpPr>
        <p:spPr>
          <a:xfrm>
            <a:off x="0" y="2"/>
            <a:ext cx="5288281" cy="6858001"/>
          </a:xfrm>
          <a:custGeom>
            <a:avLst/>
            <a:gdLst>
              <a:gd name="connsiteX0" fmla="*/ 0 w 5288281"/>
              <a:gd name="connsiteY0" fmla="*/ 0 h 6858001"/>
              <a:gd name="connsiteX1" fmla="*/ 1707378 w 5288281"/>
              <a:gd name="connsiteY1" fmla="*/ 0 h 6858001"/>
              <a:gd name="connsiteX2" fmla="*/ 1707378 w 5288281"/>
              <a:gd name="connsiteY2" fmla="*/ 1511096 h 6858001"/>
              <a:gd name="connsiteX3" fmla="*/ 5288281 w 5288281"/>
              <a:gd name="connsiteY3" fmla="*/ 1511096 h 6858001"/>
              <a:gd name="connsiteX4" fmla="*/ 5288281 w 5288281"/>
              <a:gd name="connsiteY4" fmla="*/ 3253159 h 6858001"/>
              <a:gd name="connsiteX5" fmla="*/ 1707378 w 5288281"/>
              <a:gd name="connsiteY5" fmla="*/ 3253159 h 6858001"/>
              <a:gd name="connsiteX6" fmla="*/ 1707378 w 5288281"/>
              <a:gd name="connsiteY6" fmla="*/ 5115860 h 6858001"/>
              <a:gd name="connsiteX7" fmla="*/ 5272034 w 5288281"/>
              <a:gd name="connsiteY7" fmla="*/ 5115860 h 6858001"/>
              <a:gd name="connsiteX8" fmla="*/ 5272034 w 5288281"/>
              <a:gd name="connsiteY8" fmla="*/ 6858001 h 6858001"/>
              <a:gd name="connsiteX9" fmla="*/ 0 w 5288281"/>
              <a:gd name="connsiteY9" fmla="*/ 6858001 h 6858001"/>
              <a:gd name="connsiteX10" fmla="*/ 0 w 5288281"/>
              <a:gd name="connsiteY10" fmla="*/ 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281" h="6858001">
                <a:moveTo>
                  <a:pt x="0" y="0"/>
                </a:moveTo>
                <a:lnTo>
                  <a:pt x="1707378" y="0"/>
                </a:lnTo>
                <a:lnTo>
                  <a:pt x="1707378" y="1511096"/>
                </a:lnTo>
                <a:lnTo>
                  <a:pt x="5288281" y="1511096"/>
                </a:lnTo>
                <a:lnTo>
                  <a:pt x="5288281" y="3253159"/>
                </a:lnTo>
                <a:lnTo>
                  <a:pt x="1707378" y="3253159"/>
                </a:lnTo>
                <a:lnTo>
                  <a:pt x="1707378" y="5115860"/>
                </a:lnTo>
                <a:lnTo>
                  <a:pt x="5272034" y="5115860"/>
                </a:lnTo>
                <a:lnTo>
                  <a:pt x="5272034" y="6858001"/>
                </a:lnTo>
                <a:lnTo>
                  <a:pt x="0" y="6858001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accent2"/>
              </a:gs>
              <a:gs pos="8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B2DB8B03-EE62-48FF-8583-59DFBBEDA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3720" y="1419438"/>
            <a:ext cx="4450080" cy="924808"/>
          </a:xfrm>
        </p:spPr>
        <p:txBody>
          <a:bodyPr lIns="0" anchor="t">
            <a:normAutofit/>
          </a:bodyPr>
          <a:lstStyle>
            <a:lvl1pPr>
              <a:defRPr lang="en-US" sz="2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3" name="Text Placeholder 8">
            <a:extLst>
              <a:ext uri="{FF2B5EF4-FFF2-40B4-BE49-F238E27FC236}">
                <a16:creationId xmlns:a16="http://schemas.microsoft.com/office/drawing/2014/main" id="{EAF98237-032C-4FA5-B76D-C29FB5F6FF7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366082" y="3009550"/>
            <a:ext cx="1254314" cy="360000"/>
          </a:xfrm>
        </p:spPr>
        <p:txBody>
          <a:bodyPr anchor="ctr"/>
          <a:lstStyle>
            <a:lvl1pPr marL="0" indent="0" algn="l">
              <a:buFont typeface="Arial" panose="020B0604020202020204" pitchFamily="34" charset="0"/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34" name="Text Placeholder 8">
            <a:extLst>
              <a:ext uri="{FF2B5EF4-FFF2-40B4-BE49-F238E27FC236}">
                <a16:creationId xmlns:a16="http://schemas.microsoft.com/office/drawing/2014/main" id="{44353DAE-0553-4AB4-8929-C4F0C1424E10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7366082" y="4017086"/>
            <a:ext cx="1254314" cy="360000"/>
          </a:xfrm>
        </p:spPr>
        <p:txBody>
          <a:bodyPr anchor="ctr"/>
          <a:lstStyle>
            <a:lvl1pPr marL="0" indent="0" algn="l">
              <a:buFont typeface="Arial" panose="020B0604020202020204" pitchFamily="34" charset="0"/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35" name="Text Placeholder 8">
            <a:extLst>
              <a:ext uri="{FF2B5EF4-FFF2-40B4-BE49-F238E27FC236}">
                <a16:creationId xmlns:a16="http://schemas.microsoft.com/office/drawing/2014/main" id="{9651CB4B-B007-4E99-9371-20279E8FF7B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366082" y="4957948"/>
            <a:ext cx="1254314" cy="360000"/>
          </a:xfrm>
        </p:spPr>
        <p:txBody>
          <a:bodyPr anchor="ctr"/>
          <a:lstStyle>
            <a:lvl1pPr marL="0" indent="0" algn="l">
              <a:buFont typeface="Arial" panose="020B0604020202020204" pitchFamily="34" charset="0"/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36" name="Text Placeholder 8">
            <a:extLst>
              <a:ext uri="{FF2B5EF4-FFF2-40B4-BE49-F238E27FC236}">
                <a16:creationId xmlns:a16="http://schemas.microsoft.com/office/drawing/2014/main" id="{C0437717-0C1B-4589-AEF7-D8E934F4119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6903720" y="2816574"/>
            <a:ext cx="561421" cy="627254"/>
          </a:xfrm>
        </p:spPr>
        <p:txBody>
          <a:bodyPr anchor="ctr">
            <a:noAutofit/>
          </a:bodyPr>
          <a:lstStyle>
            <a:lvl1pPr marL="0" indent="0" algn="l">
              <a:buFont typeface="Arial" panose="020B0604020202020204" pitchFamily="34" charset="0"/>
              <a:buNone/>
              <a:defRPr lang="en-US" sz="4400" b="1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#</a:t>
            </a:r>
            <a:endParaRPr lang="en-ZA"/>
          </a:p>
        </p:txBody>
      </p:sp>
      <p:sp>
        <p:nvSpPr>
          <p:cNvPr id="39" name="Text Placeholder 8">
            <a:extLst>
              <a:ext uri="{FF2B5EF4-FFF2-40B4-BE49-F238E27FC236}">
                <a16:creationId xmlns:a16="http://schemas.microsoft.com/office/drawing/2014/main" id="{BE01B6B4-5A67-4429-A312-A531EC3BF42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903720" y="3805802"/>
            <a:ext cx="561421" cy="627254"/>
          </a:xfrm>
        </p:spPr>
        <p:txBody>
          <a:bodyPr anchor="ctr">
            <a:noAutofit/>
          </a:bodyPr>
          <a:lstStyle>
            <a:lvl1pPr marL="0" indent="0" algn="l">
              <a:buFont typeface="Arial" panose="020B0604020202020204" pitchFamily="34" charset="0"/>
              <a:buNone/>
              <a:defRPr lang="en-US" sz="4400" b="1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#</a:t>
            </a:r>
            <a:endParaRPr lang="en-ZA"/>
          </a:p>
        </p:txBody>
      </p:sp>
      <p:sp>
        <p:nvSpPr>
          <p:cNvPr id="40" name="Text Placeholder 8">
            <a:extLst>
              <a:ext uri="{FF2B5EF4-FFF2-40B4-BE49-F238E27FC236}">
                <a16:creationId xmlns:a16="http://schemas.microsoft.com/office/drawing/2014/main" id="{1673722D-82CF-4D94-9D83-D95A8DE5ACE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903721" y="4795030"/>
            <a:ext cx="561421" cy="627254"/>
          </a:xfrm>
        </p:spPr>
        <p:txBody>
          <a:bodyPr anchor="ctr">
            <a:noAutofit/>
          </a:bodyPr>
          <a:lstStyle>
            <a:lvl1pPr marL="0" indent="0" algn="l">
              <a:buFont typeface="Arial" panose="020B0604020202020204" pitchFamily="34" charset="0"/>
              <a:buNone/>
              <a:defRPr lang="en-US" sz="4400" b="1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#</a:t>
            </a:r>
            <a:endParaRPr lang="en-ZA"/>
          </a:p>
        </p:txBody>
      </p:sp>
      <p:sp>
        <p:nvSpPr>
          <p:cNvPr id="41" name="Text Placeholder 18">
            <a:extLst>
              <a:ext uri="{FF2B5EF4-FFF2-40B4-BE49-F238E27FC236}">
                <a16:creationId xmlns:a16="http://schemas.microsoft.com/office/drawing/2014/main" id="{05767D4F-E20C-4F37-B411-A7F221B6A854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629106" y="3058998"/>
            <a:ext cx="2427514" cy="715169"/>
          </a:xfrm>
        </p:spPr>
        <p:txBody>
          <a:bodyPr lIns="0" anchor="t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42" name="Text Placeholder 18">
            <a:extLst>
              <a:ext uri="{FF2B5EF4-FFF2-40B4-BE49-F238E27FC236}">
                <a16:creationId xmlns:a16="http://schemas.microsoft.com/office/drawing/2014/main" id="{BB90A96A-A614-41C0-9759-F6C15AE6806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8629106" y="4069174"/>
            <a:ext cx="2427514" cy="715169"/>
          </a:xfrm>
        </p:spPr>
        <p:txBody>
          <a:bodyPr lIns="0" anchor="t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43" name="Text Placeholder 18">
            <a:extLst>
              <a:ext uri="{FF2B5EF4-FFF2-40B4-BE49-F238E27FC236}">
                <a16:creationId xmlns:a16="http://schemas.microsoft.com/office/drawing/2014/main" id="{983AE7FC-57B1-4AB3-8EAA-A85904DBBE97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8629106" y="5011206"/>
            <a:ext cx="2427514" cy="715169"/>
          </a:xfrm>
        </p:spPr>
        <p:txBody>
          <a:bodyPr lIns="0" anchor="t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5" name="Date Placeholder 1">
            <a:extLst>
              <a:ext uri="{FF2B5EF4-FFF2-40B4-BE49-F238E27FC236}">
                <a16:creationId xmlns:a16="http://schemas.microsoft.com/office/drawing/2014/main" id="{8AECD175-60EB-459F-BA4C-8E4DE7BC018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1/7/20XX</a:t>
            </a:r>
          </a:p>
        </p:txBody>
      </p:sp>
      <p:sp>
        <p:nvSpPr>
          <p:cNvPr id="16" name="Footer Placeholder 2">
            <a:extLst>
              <a:ext uri="{FF2B5EF4-FFF2-40B4-BE49-F238E27FC236}">
                <a16:creationId xmlns:a16="http://schemas.microsoft.com/office/drawing/2014/main" id="{2180FF4C-4A98-4E30-B414-026CEECAE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17" name="Slide Number Placeholder 7">
            <a:extLst>
              <a:ext uri="{FF2B5EF4-FFF2-40B4-BE49-F238E27FC236}">
                <a16:creationId xmlns:a16="http://schemas.microsoft.com/office/drawing/2014/main" id="{9498BBC0-E864-44E0-8C60-D13DC062B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9FF96520-E4CE-4EAD-8ABF-1D2297D6B3A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3106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04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pic 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1FBFD526-F385-422D-A7A7-BCE72D8141B2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0" y="3"/>
            <a:ext cx="5288281" cy="6857999"/>
          </a:xfrm>
          <a:custGeom>
            <a:avLst/>
            <a:gdLst>
              <a:gd name="connsiteX0" fmla="*/ 0 w 5288281"/>
              <a:gd name="connsiteY0" fmla="*/ 0 h 6857999"/>
              <a:gd name="connsiteX1" fmla="*/ 1707378 w 5288281"/>
              <a:gd name="connsiteY1" fmla="*/ 0 h 6857999"/>
              <a:gd name="connsiteX2" fmla="*/ 1707378 w 5288281"/>
              <a:gd name="connsiteY2" fmla="*/ 1511096 h 6857999"/>
              <a:gd name="connsiteX3" fmla="*/ 5288281 w 5288281"/>
              <a:gd name="connsiteY3" fmla="*/ 1511096 h 6857999"/>
              <a:gd name="connsiteX4" fmla="*/ 5288281 w 5288281"/>
              <a:gd name="connsiteY4" fmla="*/ 3253159 h 6857999"/>
              <a:gd name="connsiteX5" fmla="*/ 1707378 w 5288281"/>
              <a:gd name="connsiteY5" fmla="*/ 3253159 h 6857999"/>
              <a:gd name="connsiteX6" fmla="*/ 1707378 w 5288281"/>
              <a:gd name="connsiteY6" fmla="*/ 5115860 h 6857999"/>
              <a:gd name="connsiteX7" fmla="*/ 5272034 w 5288281"/>
              <a:gd name="connsiteY7" fmla="*/ 5115860 h 6857999"/>
              <a:gd name="connsiteX8" fmla="*/ 5272034 w 5288281"/>
              <a:gd name="connsiteY8" fmla="*/ 6857999 h 6857999"/>
              <a:gd name="connsiteX9" fmla="*/ 0 w 5288281"/>
              <a:gd name="connsiteY9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88281" h="6857999">
                <a:moveTo>
                  <a:pt x="0" y="0"/>
                </a:moveTo>
                <a:lnTo>
                  <a:pt x="1707378" y="0"/>
                </a:lnTo>
                <a:lnTo>
                  <a:pt x="1707378" y="1511096"/>
                </a:lnTo>
                <a:lnTo>
                  <a:pt x="5288281" y="1511096"/>
                </a:lnTo>
                <a:lnTo>
                  <a:pt x="5288281" y="3253159"/>
                </a:lnTo>
                <a:lnTo>
                  <a:pt x="1707378" y="3253159"/>
                </a:lnTo>
                <a:lnTo>
                  <a:pt x="1707378" y="5115860"/>
                </a:lnTo>
                <a:lnTo>
                  <a:pt x="5272034" y="5115860"/>
                </a:lnTo>
                <a:lnTo>
                  <a:pt x="5272034" y="6857999"/>
                </a:lnTo>
                <a:lnTo>
                  <a:pt x="0" y="6857999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B2DB8B03-EE62-48FF-8583-59DFBBEDA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3720" y="1419438"/>
            <a:ext cx="4450080" cy="924808"/>
          </a:xfrm>
        </p:spPr>
        <p:txBody>
          <a:bodyPr lIns="0" anchor="t">
            <a:normAutofit/>
          </a:bodyPr>
          <a:lstStyle>
            <a:lvl1pPr>
              <a:defRPr lang="en-US" sz="2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3" name="Text Placeholder 8">
            <a:extLst>
              <a:ext uri="{FF2B5EF4-FFF2-40B4-BE49-F238E27FC236}">
                <a16:creationId xmlns:a16="http://schemas.microsoft.com/office/drawing/2014/main" id="{EAF98237-032C-4FA5-B76D-C29FB5F6FF7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366082" y="3009550"/>
            <a:ext cx="1254314" cy="360000"/>
          </a:xfrm>
        </p:spPr>
        <p:txBody>
          <a:bodyPr anchor="ctr"/>
          <a:lstStyle>
            <a:lvl1pPr marL="0" indent="0" algn="l">
              <a:buFont typeface="Arial" panose="020B0604020202020204" pitchFamily="34" charset="0"/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34" name="Text Placeholder 8">
            <a:extLst>
              <a:ext uri="{FF2B5EF4-FFF2-40B4-BE49-F238E27FC236}">
                <a16:creationId xmlns:a16="http://schemas.microsoft.com/office/drawing/2014/main" id="{44353DAE-0553-4AB4-8929-C4F0C1424E10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7366082" y="4017086"/>
            <a:ext cx="1254314" cy="360000"/>
          </a:xfrm>
        </p:spPr>
        <p:txBody>
          <a:bodyPr anchor="ctr"/>
          <a:lstStyle>
            <a:lvl1pPr marL="0" indent="0" algn="l">
              <a:buFont typeface="Arial" panose="020B0604020202020204" pitchFamily="34" charset="0"/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35" name="Text Placeholder 8">
            <a:extLst>
              <a:ext uri="{FF2B5EF4-FFF2-40B4-BE49-F238E27FC236}">
                <a16:creationId xmlns:a16="http://schemas.microsoft.com/office/drawing/2014/main" id="{9651CB4B-B007-4E99-9371-20279E8FF7B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366082" y="4957948"/>
            <a:ext cx="1254314" cy="360000"/>
          </a:xfrm>
        </p:spPr>
        <p:txBody>
          <a:bodyPr anchor="ctr"/>
          <a:lstStyle>
            <a:lvl1pPr marL="0" indent="0" algn="l">
              <a:buFont typeface="Arial" panose="020B0604020202020204" pitchFamily="34" charset="0"/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36" name="Text Placeholder 8">
            <a:extLst>
              <a:ext uri="{FF2B5EF4-FFF2-40B4-BE49-F238E27FC236}">
                <a16:creationId xmlns:a16="http://schemas.microsoft.com/office/drawing/2014/main" id="{C0437717-0C1B-4589-AEF7-D8E934F4119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6903720" y="2816574"/>
            <a:ext cx="561421" cy="627254"/>
          </a:xfrm>
        </p:spPr>
        <p:txBody>
          <a:bodyPr anchor="ctr">
            <a:noAutofit/>
          </a:bodyPr>
          <a:lstStyle>
            <a:lvl1pPr marL="0" indent="0" algn="l">
              <a:buFont typeface="Arial" panose="020B0604020202020204" pitchFamily="34" charset="0"/>
              <a:buNone/>
              <a:defRPr lang="en-US" sz="4400" b="1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#</a:t>
            </a:r>
            <a:endParaRPr lang="en-ZA"/>
          </a:p>
        </p:txBody>
      </p:sp>
      <p:sp>
        <p:nvSpPr>
          <p:cNvPr id="39" name="Text Placeholder 8">
            <a:extLst>
              <a:ext uri="{FF2B5EF4-FFF2-40B4-BE49-F238E27FC236}">
                <a16:creationId xmlns:a16="http://schemas.microsoft.com/office/drawing/2014/main" id="{BE01B6B4-5A67-4429-A312-A531EC3BF42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903720" y="3805802"/>
            <a:ext cx="561421" cy="627254"/>
          </a:xfrm>
        </p:spPr>
        <p:txBody>
          <a:bodyPr anchor="ctr">
            <a:noAutofit/>
          </a:bodyPr>
          <a:lstStyle>
            <a:lvl1pPr marL="0" indent="0" algn="l">
              <a:buFont typeface="Arial" panose="020B0604020202020204" pitchFamily="34" charset="0"/>
              <a:buNone/>
              <a:defRPr lang="en-US" sz="4400" b="1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#</a:t>
            </a:r>
            <a:endParaRPr lang="en-ZA"/>
          </a:p>
        </p:txBody>
      </p:sp>
      <p:sp>
        <p:nvSpPr>
          <p:cNvPr id="40" name="Text Placeholder 8">
            <a:extLst>
              <a:ext uri="{FF2B5EF4-FFF2-40B4-BE49-F238E27FC236}">
                <a16:creationId xmlns:a16="http://schemas.microsoft.com/office/drawing/2014/main" id="{1673722D-82CF-4D94-9D83-D95A8DE5ACE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903721" y="4795030"/>
            <a:ext cx="561421" cy="627254"/>
          </a:xfrm>
        </p:spPr>
        <p:txBody>
          <a:bodyPr anchor="ctr">
            <a:noAutofit/>
          </a:bodyPr>
          <a:lstStyle>
            <a:lvl1pPr marL="0" indent="0" algn="l">
              <a:buFont typeface="Arial" panose="020B0604020202020204" pitchFamily="34" charset="0"/>
              <a:buNone/>
              <a:defRPr lang="en-US" sz="4400" b="1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#</a:t>
            </a:r>
            <a:endParaRPr lang="en-ZA"/>
          </a:p>
        </p:txBody>
      </p:sp>
      <p:sp>
        <p:nvSpPr>
          <p:cNvPr id="41" name="Text Placeholder 18">
            <a:extLst>
              <a:ext uri="{FF2B5EF4-FFF2-40B4-BE49-F238E27FC236}">
                <a16:creationId xmlns:a16="http://schemas.microsoft.com/office/drawing/2014/main" id="{05767D4F-E20C-4F37-B411-A7F221B6A854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629106" y="3074238"/>
            <a:ext cx="2427514" cy="715169"/>
          </a:xfrm>
        </p:spPr>
        <p:txBody>
          <a:bodyPr lIns="0" anchor="t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42" name="Text Placeholder 18">
            <a:extLst>
              <a:ext uri="{FF2B5EF4-FFF2-40B4-BE49-F238E27FC236}">
                <a16:creationId xmlns:a16="http://schemas.microsoft.com/office/drawing/2014/main" id="{BB90A96A-A614-41C0-9759-F6C15AE6806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8629106" y="4074889"/>
            <a:ext cx="2427514" cy="715169"/>
          </a:xfrm>
        </p:spPr>
        <p:txBody>
          <a:bodyPr lIns="0" anchor="t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43" name="Text Placeholder 18">
            <a:extLst>
              <a:ext uri="{FF2B5EF4-FFF2-40B4-BE49-F238E27FC236}">
                <a16:creationId xmlns:a16="http://schemas.microsoft.com/office/drawing/2014/main" id="{983AE7FC-57B1-4AB3-8EAA-A85904DBBE97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8629106" y="5016921"/>
            <a:ext cx="2427514" cy="715169"/>
          </a:xfrm>
        </p:spPr>
        <p:txBody>
          <a:bodyPr lIns="0" anchor="t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5" name="Date Placeholder 1">
            <a:extLst>
              <a:ext uri="{FF2B5EF4-FFF2-40B4-BE49-F238E27FC236}">
                <a16:creationId xmlns:a16="http://schemas.microsoft.com/office/drawing/2014/main" id="{8AECD175-60EB-459F-BA4C-8E4DE7BC018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1/7/20XX</a:t>
            </a:r>
          </a:p>
        </p:txBody>
      </p:sp>
      <p:sp>
        <p:nvSpPr>
          <p:cNvPr id="16" name="Footer Placeholder 2">
            <a:extLst>
              <a:ext uri="{FF2B5EF4-FFF2-40B4-BE49-F238E27FC236}">
                <a16:creationId xmlns:a16="http://schemas.microsoft.com/office/drawing/2014/main" id="{2180FF4C-4A98-4E30-B414-026CEECAE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17" name="Slide Number Placeholder 7">
            <a:extLst>
              <a:ext uri="{FF2B5EF4-FFF2-40B4-BE49-F238E27FC236}">
                <a16:creationId xmlns:a16="http://schemas.microsoft.com/office/drawing/2014/main" id="{9498BBC0-E864-44E0-8C60-D13DC062B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9FF96520-E4CE-4EAD-8ABF-1D2297D6B3A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2908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0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tit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4F48E-4E21-421F-A044-1D5C607BF7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3429000"/>
            <a:ext cx="4114797" cy="27479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/>
            </a:lvl1pPr>
            <a:lvl2pPr marL="457200" indent="0">
              <a:lnSpc>
                <a:spcPct val="150000"/>
              </a:lnSpc>
              <a:buNone/>
              <a:defRPr sz="1200"/>
            </a:lvl2pPr>
            <a:lvl3pPr marL="914400" indent="0">
              <a:lnSpc>
                <a:spcPct val="150000"/>
              </a:lnSpc>
              <a:buNone/>
              <a:defRPr sz="1200"/>
            </a:lvl3pPr>
            <a:lvl4pPr marL="1371600" indent="0">
              <a:lnSpc>
                <a:spcPct val="150000"/>
              </a:lnSpc>
              <a:buNone/>
              <a:defRPr sz="1200"/>
            </a:lvl4pPr>
            <a:lvl5pPr marL="1828800" indent="0">
              <a:lnSpc>
                <a:spcPct val="150000"/>
              </a:lnSpc>
              <a:buNone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C70E23-CF91-4792-9B98-182E6804BB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39003" y="3429000"/>
            <a:ext cx="4114797" cy="27479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/>
            </a:lvl1pPr>
            <a:lvl2pPr marL="457200" indent="0">
              <a:lnSpc>
                <a:spcPct val="150000"/>
              </a:lnSpc>
              <a:buNone/>
              <a:defRPr sz="1200"/>
            </a:lvl2pPr>
            <a:lvl3pPr marL="914400" indent="0">
              <a:lnSpc>
                <a:spcPct val="150000"/>
              </a:lnSpc>
              <a:buNone/>
              <a:defRPr sz="1200"/>
            </a:lvl3pPr>
            <a:lvl4pPr marL="1371600" indent="0">
              <a:lnSpc>
                <a:spcPct val="150000"/>
              </a:lnSpc>
              <a:buNone/>
              <a:defRPr sz="1200"/>
            </a:lvl4pPr>
            <a:lvl5pPr marL="1828800" indent="0">
              <a:lnSpc>
                <a:spcPct val="150000"/>
              </a:lnSpc>
              <a:buNone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5A2875-2896-4182-BA30-FB502AC98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72769E-89D2-4868-B2CF-A0759A62C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77500" y="6356350"/>
            <a:ext cx="876300" cy="365125"/>
          </a:xfrm>
        </p:spPr>
        <p:txBody>
          <a:bodyPr/>
          <a:lstStyle/>
          <a:p>
            <a:fld id="{9FF96520-E4CE-4EAD-8ABF-1D2297D6B3A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011F19-A2C9-4F67-A7F1-592B85FFB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142" y="670094"/>
            <a:ext cx="10134601" cy="924808"/>
          </a:xfrm>
        </p:spPr>
        <p:txBody>
          <a:bodyPr lIns="0">
            <a:normAutofit/>
          </a:bodyPr>
          <a:lstStyle>
            <a:lvl1pPr algn="ctr">
              <a:defRPr lang="en-US" sz="2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7C8CFDC-095C-4312-A01D-7430D1FEAA6F}"/>
              </a:ext>
            </a:extLst>
          </p:cNvPr>
          <p:cNvCxnSpPr>
            <a:cxnSpLocks/>
          </p:cNvCxnSpPr>
          <p:nvPr userDrawn="1"/>
        </p:nvCxnSpPr>
        <p:spPr>
          <a:xfrm>
            <a:off x="6096000" y="2603500"/>
            <a:ext cx="0" cy="42545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6DE385DE-9334-4CED-AD7E-F63A320B0512}"/>
              </a:ext>
            </a:extLst>
          </p:cNvPr>
          <p:cNvSpPr/>
          <p:nvPr userDrawn="1"/>
        </p:nvSpPr>
        <p:spPr>
          <a:xfrm>
            <a:off x="0" y="2324100"/>
            <a:ext cx="12192000" cy="633411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211839B3-0E6A-4750-8862-3A55B0FEF98F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838201" y="2413000"/>
            <a:ext cx="4114795" cy="493710"/>
          </a:xfrm>
        </p:spPr>
        <p:txBody>
          <a:bodyPr anchor="ctr">
            <a:normAutofit/>
          </a:bodyPr>
          <a:lstStyle>
            <a:lvl1pPr marL="0" indent="0" algn="ctr">
              <a:buNone/>
              <a:defRPr lang="en-US" sz="180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E72DA832-BD58-447B-A20E-EA3A7F4EAFF0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7239003" y="2413000"/>
            <a:ext cx="4114797" cy="493710"/>
          </a:xfrm>
        </p:spPr>
        <p:txBody>
          <a:bodyPr anchor="ctr">
            <a:normAutofit/>
          </a:bodyPr>
          <a:lstStyle>
            <a:lvl1pPr marL="0" indent="0" algn="ctr">
              <a:buNone/>
              <a:defRPr lang="en-US" sz="180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Footer Placeholder 7">
            <a:extLst>
              <a:ext uri="{FF2B5EF4-FFF2-40B4-BE49-F238E27FC236}">
                <a16:creationId xmlns:a16="http://schemas.microsoft.com/office/drawing/2014/main" id="{64EBCEB5-BD23-4BD0-BB31-DF6A631D5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39002" y="6356350"/>
            <a:ext cx="3038469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dirty="0"/>
              <a:t>Pitch deck</a:t>
            </a:r>
          </a:p>
        </p:txBody>
      </p:sp>
    </p:spTree>
    <p:extLst>
      <p:ext uri="{BB962C8B-B14F-4D97-AF65-F5344CB8AC3E}">
        <p14:creationId xmlns:p14="http://schemas.microsoft.com/office/powerpoint/2010/main" val="33484456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cal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157335" y="1822008"/>
            <a:ext cx="3295186" cy="320381"/>
          </a:xfrm>
        </p:spPr>
        <p:txBody>
          <a:bodyPr lIns="0" anchor="ctr">
            <a:no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157335" y="2167484"/>
            <a:ext cx="3294437" cy="540104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E6C37A20-957D-4B0B-AC33-7DD21D99A65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080795" y="3339988"/>
            <a:ext cx="3295186" cy="320381"/>
          </a:xfrm>
        </p:spPr>
        <p:txBody>
          <a:bodyPr lIns="0" anchor="ctr">
            <a:no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1" name="Text Placeholder 18">
            <a:extLst>
              <a:ext uri="{FF2B5EF4-FFF2-40B4-BE49-F238E27FC236}">
                <a16:creationId xmlns:a16="http://schemas.microsoft.com/office/drawing/2014/main" id="{D9C3D27C-5291-4A1A-83AC-B52D25F43D5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080795" y="3685464"/>
            <a:ext cx="3294437" cy="540104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id="{BD09685A-53BF-4E9B-BD7F-C77B60165D24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231710" y="4857968"/>
            <a:ext cx="3295186" cy="320381"/>
          </a:xfrm>
        </p:spPr>
        <p:txBody>
          <a:bodyPr lIns="0" anchor="ctr">
            <a:no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2B757B2D-A738-401D-A78C-05475608F20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231710" y="5203444"/>
            <a:ext cx="3294437" cy="540104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74844B5-3E4A-4209-AD6C-31EB9B57D62E}"/>
              </a:ext>
            </a:extLst>
          </p:cNvPr>
          <p:cNvCxnSpPr>
            <a:cxnSpLocks/>
          </p:cNvCxnSpPr>
          <p:nvPr userDrawn="1"/>
        </p:nvCxnSpPr>
        <p:spPr>
          <a:xfrm flipV="1">
            <a:off x="4369950" y="805543"/>
            <a:ext cx="3648352" cy="6052189"/>
          </a:xfrm>
          <a:prstGeom prst="straightConnector1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itle 1">
            <a:extLst>
              <a:ext uri="{FF2B5EF4-FFF2-40B4-BE49-F238E27FC236}">
                <a16:creationId xmlns:a16="http://schemas.microsoft.com/office/drawing/2014/main" id="{1519057B-4248-4880-A89E-5DCBBB157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142" y="1110286"/>
            <a:ext cx="10319657" cy="924808"/>
          </a:xfrm>
        </p:spPr>
        <p:txBody>
          <a:bodyPr lIns="0">
            <a:normAutofit/>
          </a:bodyPr>
          <a:lstStyle>
            <a:lvl1pPr>
              <a:defRPr lang="en-US" sz="2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0112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B7A5A-4225-417D-92C6-1C9A16E37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4F48E-4E21-421F-A044-1D5C607BF7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C70E23-CF91-4792-9B98-182E6804BB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5A2875-2896-4182-BA30-FB502AC98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9BA8EE-BF3B-4E61-9241-4BC605B36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72769E-89D2-4868-B2CF-A0759A62C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520-E4CE-4EAD-8ABF-1D2297D6B3A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3402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11C53D-85FC-41D8-9A69-F4734072CC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4142" y="2046288"/>
            <a:ext cx="5544458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7446CE-03E2-409B-B8EF-7C188C1E68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4142" y="3162300"/>
            <a:ext cx="5544458" cy="30273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F4FC59-2ADF-4A3F-BBF9-07FF022209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240588" y="2046288"/>
            <a:ext cx="4114800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7F889E-7C42-4396-AEE8-7B337AFAF1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240588" y="3162300"/>
            <a:ext cx="4114800" cy="30273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3D57D1-26E8-4CE2-AAA6-482AA55FCF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24918E-7FEA-4406-B5C4-9CA22363D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15B8D0-7EB3-42DC-AD4D-51B34268A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520-E4CE-4EAD-8ABF-1D2297D6B3A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FF7DCBA-487E-4B33-BB90-0DADF952C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142" y="1110286"/>
            <a:ext cx="10319657" cy="924808"/>
          </a:xfrm>
        </p:spPr>
        <p:txBody>
          <a:bodyPr lIns="0">
            <a:normAutofit/>
          </a:bodyPr>
          <a:lstStyle>
            <a:lvl1pPr>
              <a:defRPr lang="en-US" sz="2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679E440-088D-4C5E-AE96-53292A60A147}"/>
              </a:ext>
            </a:extLst>
          </p:cNvPr>
          <p:cNvCxnSpPr>
            <a:cxnSpLocks/>
          </p:cNvCxnSpPr>
          <p:nvPr userDrawn="1"/>
        </p:nvCxnSpPr>
        <p:spPr>
          <a:xfrm>
            <a:off x="1121228" y="0"/>
            <a:ext cx="0" cy="111028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12513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Text Placeholder 10">
            <a:extLst>
              <a:ext uri="{FF2B5EF4-FFF2-40B4-BE49-F238E27FC236}">
                <a16:creationId xmlns:a16="http://schemas.microsoft.com/office/drawing/2014/main" id="{0725E520-0935-477C-B878-46FB86CBC8FA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anchor="ctr"/>
          <a:lstStyle>
            <a:lvl1pPr marL="0" indent="0" algn="l">
              <a:buNone/>
              <a:defRPr sz="1400" b="1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Year</a:t>
            </a:r>
            <a:endParaRPr lang="en-ZA"/>
          </a:p>
        </p:txBody>
      </p:sp>
      <p:sp>
        <p:nvSpPr>
          <p:cNvPr id="66" name="Text Placeholder 10">
            <a:extLst>
              <a:ext uri="{FF2B5EF4-FFF2-40B4-BE49-F238E27FC236}">
                <a16:creationId xmlns:a16="http://schemas.microsoft.com/office/drawing/2014/main" id="{0BAB839B-C0B3-49D9-93B1-5D3191927333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67" name="Text Placeholder 10">
            <a:extLst>
              <a:ext uri="{FF2B5EF4-FFF2-40B4-BE49-F238E27FC236}">
                <a16:creationId xmlns:a16="http://schemas.microsoft.com/office/drawing/2014/main" id="{F2891C81-643F-4485-8878-D983E698517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68" name="Text Placeholder 10">
            <a:extLst>
              <a:ext uri="{FF2B5EF4-FFF2-40B4-BE49-F238E27FC236}">
                <a16:creationId xmlns:a16="http://schemas.microsoft.com/office/drawing/2014/main" id="{E53DAE78-3159-4EB0-A438-9144A5933AF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69" name="Text Placeholder 10">
            <a:extLst>
              <a:ext uri="{FF2B5EF4-FFF2-40B4-BE49-F238E27FC236}">
                <a16:creationId xmlns:a16="http://schemas.microsoft.com/office/drawing/2014/main" id="{BA1CD986-472B-4D31-8623-F00075A77C8E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70" name="Text Placeholder 10">
            <a:extLst>
              <a:ext uri="{FF2B5EF4-FFF2-40B4-BE49-F238E27FC236}">
                <a16:creationId xmlns:a16="http://schemas.microsoft.com/office/drawing/2014/main" id="{82A9BEA6-0392-4EE3-96F2-A3F13734A96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anchor="ctr"/>
          <a:lstStyle>
            <a:lvl1pPr marL="0" indent="0" algn="l">
              <a:buNone/>
              <a:defRPr sz="1400" b="1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Year</a:t>
            </a:r>
            <a:endParaRPr lang="en-ZA"/>
          </a:p>
        </p:txBody>
      </p:sp>
      <p:sp>
        <p:nvSpPr>
          <p:cNvPr id="71" name="Text Placeholder 10">
            <a:extLst>
              <a:ext uri="{FF2B5EF4-FFF2-40B4-BE49-F238E27FC236}">
                <a16:creationId xmlns:a16="http://schemas.microsoft.com/office/drawing/2014/main" id="{9619E248-6E4E-465E-81BF-9E47CC80A990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72" name="Text Placeholder 10">
            <a:extLst>
              <a:ext uri="{FF2B5EF4-FFF2-40B4-BE49-F238E27FC236}">
                <a16:creationId xmlns:a16="http://schemas.microsoft.com/office/drawing/2014/main" id="{13DAD327-1BD3-4303-8DAD-ECA2C3542529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73" name="Text Placeholder 10">
            <a:extLst>
              <a:ext uri="{FF2B5EF4-FFF2-40B4-BE49-F238E27FC236}">
                <a16:creationId xmlns:a16="http://schemas.microsoft.com/office/drawing/2014/main" id="{275CD065-10DF-4ACE-837B-F9FB8B6AD928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74" name="Text Placeholder 10">
            <a:extLst>
              <a:ext uri="{FF2B5EF4-FFF2-40B4-BE49-F238E27FC236}">
                <a16:creationId xmlns:a16="http://schemas.microsoft.com/office/drawing/2014/main" id="{E3C25243-C679-4438-8E70-46CE24EA385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75" name="Text Placeholder 10">
            <a:extLst>
              <a:ext uri="{FF2B5EF4-FFF2-40B4-BE49-F238E27FC236}">
                <a16:creationId xmlns:a16="http://schemas.microsoft.com/office/drawing/2014/main" id="{0D77C9D6-55CB-4EED-B1C7-E4E4E8A297B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76" name="Text Placeholder 10">
            <a:extLst>
              <a:ext uri="{FF2B5EF4-FFF2-40B4-BE49-F238E27FC236}">
                <a16:creationId xmlns:a16="http://schemas.microsoft.com/office/drawing/2014/main" id="{23C3DEA6-1FC3-4355-B3E0-2D3F7A759D71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77" name="Text Placeholder 10">
            <a:extLst>
              <a:ext uri="{FF2B5EF4-FFF2-40B4-BE49-F238E27FC236}">
                <a16:creationId xmlns:a16="http://schemas.microsoft.com/office/drawing/2014/main" id="{DC97B6D5-E938-4B4E-A34E-CF67AAEA3FAF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78" name="Text Placeholder 10">
            <a:extLst>
              <a:ext uri="{FF2B5EF4-FFF2-40B4-BE49-F238E27FC236}">
                <a16:creationId xmlns:a16="http://schemas.microsoft.com/office/drawing/2014/main" id="{3D360651-EA9D-47C5-BAFD-1333E46070E0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79" name="Text Placeholder 10">
            <a:extLst>
              <a:ext uri="{FF2B5EF4-FFF2-40B4-BE49-F238E27FC236}">
                <a16:creationId xmlns:a16="http://schemas.microsoft.com/office/drawing/2014/main" id="{838AC118-56E0-4709-A8EA-479D52BC903A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80" name="Text Placeholder 10">
            <a:extLst>
              <a:ext uri="{FF2B5EF4-FFF2-40B4-BE49-F238E27FC236}">
                <a16:creationId xmlns:a16="http://schemas.microsoft.com/office/drawing/2014/main" id="{16E09ED2-C095-4765-A070-30FA731D5981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81" name="Text Placeholder 10">
            <a:extLst>
              <a:ext uri="{FF2B5EF4-FFF2-40B4-BE49-F238E27FC236}">
                <a16:creationId xmlns:a16="http://schemas.microsoft.com/office/drawing/2014/main" id="{E68C63A9-460B-4702-8C01-F7D115E3745F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82" name="Text Placeholder 10">
            <a:extLst>
              <a:ext uri="{FF2B5EF4-FFF2-40B4-BE49-F238E27FC236}">
                <a16:creationId xmlns:a16="http://schemas.microsoft.com/office/drawing/2014/main" id="{DE41A2AF-2485-44D6-BC1A-EF0FE08B4197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83" name="Text Placeholder 10">
            <a:extLst>
              <a:ext uri="{FF2B5EF4-FFF2-40B4-BE49-F238E27FC236}">
                <a16:creationId xmlns:a16="http://schemas.microsoft.com/office/drawing/2014/main" id="{F2B4E330-5CCA-403E-ABED-C16AE1E54CE7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84" name="Text Placeholder 10">
            <a:extLst>
              <a:ext uri="{FF2B5EF4-FFF2-40B4-BE49-F238E27FC236}">
                <a16:creationId xmlns:a16="http://schemas.microsoft.com/office/drawing/2014/main" id="{14F318D0-C189-42DB-9344-F972B6C318CB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85" name="Text Placeholder 10">
            <a:extLst>
              <a:ext uri="{FF2B5EF4-FFF2-40B4-BE49-F238E27FC236}">
                <a16:creationId xmlns:a16="http://schemas.microsoft.com/office/drawing/2014/main" id="{2F91040A-FCDF-472E-BD0E-7406A11EADEA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86" name="Text Placeholder 10">
            <a:extLst>
              <a:ext uri="{FF2B5EF4-FFF2-40B4-BE49-F238E27FC236}">
                <a16:creationId xmlns:a16="http://schemas.microsoft.com/office/drawing/2014/main" id="{822D0DA0-B558-4EDE-A9B5-3251081B124C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87" name="Text Placeholder 10">
            <a:extLst>
              <a:ext uri="{FF2B5EF4-FFF2-40B4-BE49-F238E27FC236}">
                <a16:creationId xmlns:a16="http://schemas.microsoft.com/office/drawing/2014/main" id="{8E65624D-C451-48FA-8C52-CDDEBFDD4B2E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88" name="Text Placeholder 10">
            <a:extLst>
              <a:ext uri="{FF2B5EF4-FFF2-40B4-BE49-F238E27FC236}">
                <a16:creationId xmlns:a16="http://schemas.microsoft.com/office/drawing/2014/main" id="{9068217F-B61B-4029-8D4E-C8B9B0D3B2B8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89" name="Text Placeholder 10">
            <a:extLst>
              <a:ext uri="{FF2B5EF4-FFF2-40B4-BE49-F238E27FC236}">
                <a16:creationId xmlns:a16="http://schemas.microsoft.com/office/drawing/2014/main" id="{3D7BE839-15B9-43C2-89DD-6E7228B9C44C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90" name="Text Placeholder 10">
            <a:extLst>
              <a:ext uri="{FF2B5EF4-FFF2-40B4-BE49-F238E27FC236}">
                <a16:creationId xmlns:a16="http://schemas.microsoft.com/office/drawing/2014/main" id="{0D6AB60F-6B1F-4691-B503-1F8A0E0FC94D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MM</a:t>
            </a:r>
            <a:endParaRPr lang="en-ZA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6214DEA4-9491-4860-B873-DEB133044C2E}"/>
              </a:ext>
            </a:extLst>
          </p:cNvPr>
          <p:cNvSpPr/>
          <p:nvPr userDrawn="1"/>
        </p:nvSpPr>
        <p:spPr>
          <a:xfrm>
            <a:off x="929640" y="4034785"/>
            <a:ext cx="10332720" cy="4571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cap="all" baseline="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92" name="Title 1">
            <a:extLst>
              <a:ext uri="{FF2B5EF4-FFF2-40B4-BE49-F238E27FC236}">
                <a16:creationId xmlns:a16="http://schemas.microsoft.com/office/drawing/2014/main" id="{6B0A9777-9F2B-4D49-82F8-F78F1057B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142" y="670094"/>
            <a:ext cx="10134601" cy="924808"/>
          </a:xfrm>
        </p:spPr>
        <p:txBody>
          <a:bodyPr lIns="0">
            <a:normAutofit/>
          </a:bodyPr>
          <a:lstStyle>
            <a:lvl1pPr algn="ctr">
              <a:defRPr lang="en-US" sz="2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2" name="Date Placeholder 15">
            <a:extLst>
              <a:ext uri="{FF2B5EF4-FFF2-40B4-BE49-F238E27FC236}">
                <a16:creationId xmlns:a16="http://schemas.microsoft.com/office/drawing/2014/main" id="{9D17B4D8-1988-4798-ADA9-09A3697041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1/7/20XX</a:t>
            </a:r>
          </a:p>
        </p:txBody>
      </p:sp>
      <p:sp>
        <p:nvSpPr>
          <p:cNvPr id="33" name="Footer Placeholder 16">
            <a:extLst>
              <a:ext uri="{FF2B5EF4-FFF2-40B4-BE49-F238E27FC236}">
                <a16:creationId xmlns:a16="http://schemas.microsoft.com/office/drawing/2014/main" id="{94BE7131-2BFE-4B6C-9526-604DC5F9CF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34" name="Slide Number Placeholder 17">
            <a:extLst>
              <a:ext uri="{FF2B5EF4-FFF2-40B4-BE49-F238E27FC236}">
                <a16:creationId xmlns:a16="http://schemas.microsoft.com/office/drawing/2014/main" id="{BCA841AE-6983-4830-ADB8-C8A6CE7CE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9FF96520-E4CE-4EAD-8ABF-1D2297D6B3A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00896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2EF9B-97B0-4909-B1C8-B680035F9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4142" y="1850572"/>
            <a:ext cx="10134601" cy="40930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881D0-A955-463B-814E-4977DB443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B6947-085B-4130-82A4-5D464A42F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D21287-635C-42C2-8343-AB4B83FB3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520-E4CE-4EAD-8ABF-1D2297D6B3A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CA22921-D059-426E-8623-0C4322D5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142" y="670094"/>
            <a:ext cx="10134601" cy="924808"/>
          </a:xfrm>
        </p:spPr>
        <p:txBody>
          <a:bodyPr lIns="0">
            <a:normAutofit/>
          </a:bodyPr>
          <a:lstStyle>
            <a:lvl1pPr>
              <a:defRPr lang="en-US" sz="2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2065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- 4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C7B19AA7-3B63-43B8-BE54-6F7F01B2625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804817" y="2233881"/>
            <a:ext cx="3387182" cy="2390238"/>
          </a:xfrm>
          <a:custGeom>
            <a:avLst/>
            <a:gdLst>
              <a:gd name="connsiteX0" fmla="*/ 1033243 w 3387182"/>
              <a:gd name="connsiteY0" fmla="*/ 0 h 2390238"/>
              <a:gd name="connsiteX1" fmla="*/ 3387182 w 3387182"/>
              <a:gd name="connsiteY1" fmla="*/ 0 h 2390238"/>
              <a:gd name="connsiteX2" fmla="*/ 3378264 w 3387182"/>
              <a:gd name="connsiteY2" fmla="*/ 2390238 h 2390238"/>
              <a:gd name="connsiteX3" fmla="*/ 0 w 3387182"/>
              <a:gd name="connsiteY3" fmla="*/ 2390238 h 2390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87182" h="2390238">
                <a:moveTo>
                  <a:pt x="1033243" y="0"/>
                </a:moveTo>
                <a:lnTo>
                  <a:pt x="3387182" y="0"/>
                </a:lnTo>
                <a:lnTo>
                  <a:pt x="3378264" y="2390238"/>
                </a:lnTo>
                <a:lnTo>
                  <a:pt x="0" y="2390238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1B55057A-5AE4-4EAE-8E1E-189462BF31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690016" y="2233881"/>
            <a:ext cx="3917851" cy="2390238"/>
          </a:xfrm>
          <a:custGeom>
            <a:avLst/>
            <a:gdLst>
              <a:gd name="connsiteX0" fmla="*/ 1033243 w 3917851"/>
              <a:gd name="connsiteY0" fmla="*/ 0 h 2390238"/>
              <a:gd name="connsiteX1" fmla="*/ 3917851 w 3917851"/>
              <a:gd name="connsiteY1" fmla="*/ 0 h 2390238"/>
              <a:gd name="connsiteX2" fmla="*/ 2884608 w 3917851"/>
              <a:gd name="connsiteY2" fmla="*/ 2390238 h 2390238"/>
              <a:gd name="connsiteX3" fmla="*/ 0 w 3917851"/>
              <a:gd name="connsiteY3" fmla="*/ 2390238 h 2390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17851" h="2390238">
                <a:moveTo>
                  <a:pt x="1033243" y="0"/>
                </a:moveTo>
                <a:lnTo>
                  <a:pt x="3917851" y="0"/>
                </a:lnTo>
                <a:lnTo>
                  <a:pt x="2884608" y="2390238"/>
                </a:lnTo>
                <a:lnTo>
                  <a:pt x="0" y="2390238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A4433358-37F4-4631-87BD-71A4E90A4CD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575215" y="2233881"/>
            <a:ext cx="3917851" cy="2390238"/>
          </a:xfrm>
          <a:custGeom>
            <a:avLst/>
            <a:gdLst>
              <a:gd name="connsiteX0" fmla="*/ 1033243 w 3917851"/>
              <a:gd name="connsiteY0" fmla="*/ 0 h 2390238"/>
              <a:gd name="connsiteX1" fmla="*/ 3917851 w 3917851"/>
              <a:gd name="connsiteY1" fmla="*/ 0 h 2390238"/>
              <a:gd name="connsiteX2" fmla="*/ 2884608 w 3917851"/>
              <a:gd name="connsiteY2" fmla="*/ 2390238 h 2390238"/>
              <a:gd name="connsiteX3" fmla="*/ 0 w 3917851"/>
              <a:gd name="connsiteY3" fmla="*/ 2390238 h 2390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17851" h="2390238">
                <a:moveTo>
                  <a:pt x="1033243" y="0"/>
                </a:moveTo>
                <a:lnTo>
                  <a:pt x="3917851" y="0"/>
                </a:lnTo>
                <a:lnTo>
                  <a:pt x="2884608" y="2390238"/>
                </a:lnTo>
                <a:lnTo>
                  <a:pt x="0" y="2390238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663A4BE-7DD2-4FAC-B36C-6A1DAB07408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233881"/>
            <a:ext cx="3378263" cy="2390238"/>
          </a:xfrm>
          <a:custGeom>
            <a:avLst/>
            <a:gdLst>
              <a:gd name="connsiteX0" fmla="*/ 0 w 3378263"/>
              <a:gd name="connsiteY0" fmla="*/ 0 h 2390238"/>
              <a:gd name="connsiteX1" fmla="*/ 3378263 w 3378263"/>
              <a:gd name="connsiteY1" fmla="*/ 0 h 2390238"/>
              <a:gd name="connsiteX2" fmla="*/ 2345020 w 3378263"/>
              <a:gd name="connsiteY2" fmla="*/ 2390238 h 2390238"/>
              <a:gd name="connsiteX3" fmla="*/ 0 w 3378263"/>
              <a:gd name="connsiteY3" fmla="*/ 2390238 h 2390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78263" h="2390238">
                <a:moveTo>
                  <a:pt x="0" y="0"/>
                </a:moveTo>
                <a:lnTo>
                  <a:pt x="3378263" y="0"/>
                </a:lnTo>
                <a:lnTo>
                  <a:pt x="2345020" y="2390238"/>
                </a:lnTo>
                <a:lnTo>
                  <a:pt x="0" y="2390238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EF1FEE-F11E-4D86-B18A-334DC83791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43D405-92C8-41A3-8CA8-EAB7EE6E9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13E559-638A-4105-95C4-0812BAFB7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520-E4CE-4EAD-8ABF-1D2297D6B3A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0157B5A6-CA34-4D5D-9A70-14D478D55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142" y="670094"/>
            <a:ext cx="10134601" cy="924808"/>
          </a:xfrm>
        </p:spPr>
        <p:txBody>
          <a:bodyPr lIns="0">
            <a:normAutofit/>
          </a:bodyPr>
          <a:lstStyle>
            <a:lvl1pPr algn="ctr">
              <a:defRPr lang="en-US" sz="2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CEC8B31E-90EA-47DA-88C8-7210550FEC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554933" y="5061424"/>
            <a:ext cx="2443654" cy="320381"/>
          </a:xfrm>
        </p:spPr>
        <p:txBody>
          <a:bodyPr lIns="0" anchor="ctr">
            <a:noAutofit/>
          </a:bodyPr>
          <a:lstStyle>
            <a:lvl1pPr marL="0" indent="0" algn="ctr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err="1"/>
              <a:t>nAME</a:t>
            </a:r>
            <a:endParaRPr lang="en-US"/>
          </a:p>
        </p:txBody>
      </p:sp>
      <p:sp>
        <p:nvSpPr>
          <p:cNvPr id="27" name="Text Placeholder 18">
            <a:extLst>
              <a:ext uri="{FF2B5EF4-FFF2-40B4-BE49-F238E27FC236}">
                <a16:creationId xmlns:a16="http://schemas.microsoft.com/office/drawing/2014/main" id="{0B29C3B6-1467-4DB9-A2AE-6C825488954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554932" y="5406900"/>
            <a:ext cx="2443099" cy="361598"/>
          </a:xfrm>
        </p:spPr>
        <p:txBody>
          <a:bodyPr lIns="0">
            <a:norm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C0CAE507-1952-49D5-A01E-F3CEA53FEF39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31476" y="5061424"/>
            <a:ext cx="2443654" cy="320381"/>
          </a:xfrm>
        </p:spPr>
        <p:txBody>
          <a:bodyPr lIns="0" anchor="ctr">
            <a:noAutofit/>
          </a:bodyPr>
          <a:lstStyle>
            <a:lvl1pPr marL="0" indent="0" algn="ctr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err="1"/>
              <a:t>nAME</a:t>
            </a:r>
            <a:endParaRPr lang="en-US"/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BC2F8ABF-1CD3-4283-BBC9-9536E8C0451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31475" y="5406900"/>
            <a:ext cx="2443099" cy="361598"/>
          </a:xfrm>
        </p:spPr>
        <p:txBody>
          <a:bodyPr lIns="0">
            <a:norm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30" name="Text Placeholder 15">
            <a:extLst>
              <a:ext uri="{FF2B5EF4-FFF2-40B4-BE49-F238E27FC236}">
                <a16:creationId xmlns:a16="http://schemas.microsoft.com/office/drawing/2014/main" id="{FE6695F4-4900-48B5-9D68-486774B8D7F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177835" y="5061424"/>
            <a:ext cx="2443654" cy="320381"/>
          </a:xfrm>
        </p:spPr>
        <p:txBody>
          <a:bodyPr lIns="0" anchor="ctr">
            <a:noAutofit/>
          </a:bodyPr>
          <a:lstStyle>
            <a:lvl1pPr marL="0" indent="0" algn="ctr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err="1"/>
              <a:t>nAME</a:t>
            </a:r>
            <a:endParaRPr lang="en-US"/>
          </a:p>
        </p:txBody>
      </p:sp>
      <p:sp>
        <p:nvSpPr>
          <p:cNvPr id="31" name="Text Placeholder 18">
            <a:extLst>
              <a:ext uri="{FF2B5EF4-FFF2-40B4-BE49-F238E27FC236}">
                <a16:creationId xmlns:a16="http://schemas.microsoft.com/office/drawing/2014/main" id="{FF214FA8-F7B7-40D8-A97C-52E0B0BDE16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177834" y="5406900"/>
            <a:ext cx="2443099" cy="361598"/>
          </a:xfrm>
        </p:spPr>
        <p:txBody>
          <a:bodyPr lIns="0">
            <a:norm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32" name="Text Placeholder 15">
            <a:extLst>
              <a:ext uri="{FF2B5EF4-FFF2-40B4-BE49-F238E27FC236}">
                <a16:creationId xmlns:a16="http://schemas.microsoft.com/office/drawing/2014/main" id="{56B0AF9E-C16A-4170-A149-1E47AC0D81C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800181" y="5057897"/>
            <a:ext cx="2443654" cy="320381"/>
          </a:xfrm>
        </p:spPr>
        <p:txBody>
          <a:bodyPr lIns="0" anchor="ctr">
            <a:noAutofit/>
          </a:bodyPr>
          <a:lstStyle>
            <a:lvl1pPr marL="0" indent="0" algn="ctr">
              <a:buNone/>
              <a:defRPr lang="en-US" sz="1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err="1"/>
              <a:t>nAME</a:t>
            </a:r>
            <a:endParaRPr lang="en-US"/>
          </a:p>
        </p:txBody>
      </p:sp>
      <p:sp>
        <p:nvSpPr>
          <p:cNvPr id="33" name="Text Placeholder 18">
            <a:extLst>
              <a:ext uri="{FF2B5EF4-FFF2-40B4-BE49-F238E27FC236}">
                <a16:creationId xmlns:a16="http://schemas.microsoft.com/office/drawing/2014/main" id="{B1CB5369-F6CE-41B6-ACE8-9FA5781CB428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800180" y="5403373"/>
            <a:ext cx="2443099" cy="361598"/>
          </a:xfrm>
        </p:spPr>
        <p:txBody>
          <a:bodyPr lIns="0">
            <a:norm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14115119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- 8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icture Placeholder 65">
            <a:extLst>
              <a:ext uri="{FF2B5EF4-FFF2-40B4-BE49-F238E27FC236}">
                <a16:creationId xmlns:a16="http://schemas.microsoft.com/office/drawing/2014/main" id="{88E0AC7A-AA85-427E-8B83-AEEF229EDA41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10383802" y="3121794"/>
            <a:ext cx="1808198" cy="1097726"/>
          </a:xfrm>
          <a:custGeom>
            <a:avLst/>
            <a:gdLst>
              <a:gd name="connsiteX0" fmla="*/ 474569 w 1808198"/>
              <a:gd name="connsiteY0" fmla="*/ 0 h 1097726"/>
              <a:gd name="connsiteX1" fmla="*/ 1799279 w 1808198"/>
              <a:gd name="connsiteY1" fmla="*/ 0 h 1097726"/>
              <a:gd name="connsiteX2" fmla="*/ 1808198 w 1808198"/>
              <a:gd name="connsiteY2" fmla="*/ 1097726 h 1097726"/>
              <a:gd name="connsiteX3" fmla="*/ 0 w 1808198"/>
              <a:gd name="connsiteY3" fmla="*/ 1097726 h 1097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8198" h="1097726">
                <a:moveTo>
                  <a:pt x="474569" y="0"/>
                </a:moveTo>
                <a:lnTo>
                  <a:pt x="1799279" y="0"/>
                </a:lnTo>
                <a:lnTo>
                  <a:pt x="1808198" y="1097726"/>
                </a:lnTo>
                <a:lnTo>
                  <a:pt x="0" y="109772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05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E6437AD1-FE22-40AE-8BB8-8B8B9C5770F8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8900427" y="3121794"/>
            <a:ext cx="1799279" cy="1097726"/>
          </a:xfrm>
          <a:custGeom>
            <a:avLst/>
            <a:gdLst>
              <a:gd name="connsiteX0" fmla="*/ 474480 w 1799279"/>
              <a:gd name="connsiteY0" fmla="*/ 0 h 1097726"/>
              <a:gd name="connsiteX1" fmla="*/ 1799279 w 1799279"/>
              <a:gd name="connsiteY1" fmla="*/ 0 h 1097726"/>
              <a:gd name="connsiteX2" fmla="*/ 1324709 w 1799279"/>
              <a:gd name="connsiteY2" fmla="*/ 1097726 h 1097726"/>
              <a:gd name="connsiteX3" fmla="*/ 0 w 1799279"/>
              <a:gd name="connsiteY3" fmla="*/ 1097726 h 1097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99279" h="1097726">
                <a:moveTo>
                  <a:pt x="474480" y="0"/>
                </a:moveTo>
                <a:lnTo>
                  <a:pt x="1799279" y="0"/>
                </a:lnTo>
                <a:lnTo>
                  <a:pt x="1324709" y="1097726"/>
                </a:lnTo>
                <a:lnTo>
                  <a:pt x="0" y="109772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05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0" name="Picture Placeholder 59">
            <a:extLst>
              <a:ext uri="{FF2B5EF4-FFF2-40B4-BE49-F238E27FC236}">
                <a16:creationId xmlns:a16="http://schemas.microsoft.com/office/drawing/2014/main" id="{97978D8E-FCD0-4E7C-BD0B-F2F47BA1B2D5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7416963" y="3121794"/>
            <a:ext cx="1799279" cy="1097726"/>
          </a:xfrm>
          <a:custGeom>
            <a:avLst/>
            <a:gdLst>
              <a:gd name="connsiteX0" fmla="*/ 474570 w 1799279"/>
              <a:gd name="connsiteY0" fmla="*/ 0 h 1097726"/>
              <a:gd name="connsiteX1" fmla="*/ 1799279 w 1799279"/>
              <a:gd name="connsiteY1" fmla="*/ 0 h 1097726"/>
              <a:gd name="connsiteX2" fmla="*/ 1324799 w 1799279"/>
              <a:gd name="connsiteY2" fmla="*/ 1097726 h 1097726"/>
              <a:gd name="connsiteX3" fmla="*/ 0 w 1799279"/>
              <a:gd name="connsiteY3" fmla="*/ 1097726 h 1097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99279" h="1097726">
                <a:moveTo>
                  <a:pt x="474570" y="0"/>
                </a:moveTo>
                <a:lnTo>
                  <a:pt x="1799279" y="0"/>
                </a:lnTo>
                <a:lnTo>
                  <a:pt x="1324799" y="1097726"/>
                </a:lnTo>
                <a:lnTo>
                  <a:pt x="0" y="109772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05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5" name="Picture Placeholder 54">
            <a:extLst>
              <a:ext uri="{FF2B5EF4-FFF2-40B4-BE49-F238E27FC236}">
                <a16:creationId xmlns:a16="http://schemas.microsoft.com/office/drawing/2014/main" id="{83197EDA-7F24-4C0A-B859-34173E066FC8}"/>
              </a:ext>
            </a:extLst>
          </p:cNvPr>
          <p:cNvSpPr>
            <a:spLocks noGrp="1"/>
          </p:cNvSpPr>
          <p:nvPr>
            <p:ph type="pic" sz="quarter" idx="35"/>
          </p:nvPr>
        </p:nvSpPr>
        <p:spPr>
          <a:xfrm>
            <a:off x="5933589" y="3121794"/>
            <a:ext cx="1799125" cy="1097726"/>
          </a:xfrm>
          <a:custGeom>
            <a:avLst/>
            <a:gdLst>
              <a:gd name="connsiteX0" fmla="*/ 474570 w 1799125"/>
              <a:gd name="connsiteY0" fmla="*/ 0 h 1097726"/>
              <a:gd name="connsiteX1" fmla="*/ 1799125 w 1799125"/>
              <a:gd name="connsiteY1" fmla="*/ 0 h 1097726"/>
              <a:gd name="connsiteX2" fmla="*/ 1799125 w 1799125"/>
              <a:gd name="connsiteY2" fmla="*/ 356 h 1097726"/>
              <a:gd name="connsiteX3" fmla="*/ 1324799 w 1799125"/>
              <a:gd name="connsiteY3" fmla="*/ 1097726 h 1097726"/>
              <a:gd name="connsiteX4" fmla="*/ 0 w 1799125"/>
              <a:gd name="connsiteY4" fmla="*/ 1097726 h 1097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9125" h="1097726">
                <a:moveTo>
                  <a:pt x="474570" y="0"/>
                </a:moveTo>
                <a:lnTo>
                  <a:pt x="1799125" y="0"/>
                </a:lnTo>
                <a:lnTo>
                  <a:pt x="1799125" y="356"/>
                </a:lnTo>
                <a:lnTo>
                  <a:pt x="1324799" y="1097726"/>
                </a:lnTo>
                <a:lnTo>
                  <a:pt x="0" y="109772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05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2" name="Picture Placeholder 51">
            <a:extLst>
              <a:ext uri="{FF2B5EF4-FFF2-40B4-BE49-F238E27FC236}">
                <a16:creationId xmlns:a16="http://schemas.microsoft.com/office/drawing/2014/main" id="{D5CFC424-FDBC-4BD5-B5FB-E2C7B5DE6006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4450214" y="3121794"/>
            <a:ext cx="1799279" cy="1097726"/>
          </a:xfrm>
          <a:custGeom>
            <a:avLst/>
            <a:gdLst>
              <a:gd name="connsiteX0" fmla="*/ 474480 w 1799279"/>
              <a:gd name="connsiteY0" fmla="*/ 0 h 1097726"/>
              <a:gd name="connsiteX1" fmla="*/ 1799279 w 1799279"/>
              <a:gd name="connsiteY1" fmla="*/ 0 h 1097726"/>
              <a:gd name="connsiteX2" fmla="*/ 1324709 w 1799279"/>
              <a:gd name="connsiteY2" fmla="*/ 1097726 h 1097726"/>
              <a:gd name="connsiteX3" fmla="*/ 0 w 1799279"/>
              <a:gd name="connsiteY3" fmla="*/ 1097726 h 1097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99279" h="1097726">
                <a:moveTo>
                  <a:pt x="474480" y="0"/>
                </a:moveTo>
                <a:lnTo>
                  <a:pt x="1799279" y="0"/>
                </a:lnTo>
                <a:lnTo>
                  <a:pt x="1324709" y="1097726"/>
                </a:lnTo>
                <a:lnTo>
                  <a:pt x="0" y="109772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05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9" name="Picture Placeholder 48">
            <a:extLst>
              <a:ext uri="{FF2B5EF4-FFF2-40B4-BE49-F238E27FC236}">
                <a16:creationId xmlns:a16="http://schemas.microsoft.com/office/drawing/2014/main" id="{B2475369-85E0-474D-9454-6911B2BB54D5}"/>
              </a:ext>
            </a:extLst>
          </p:cNvPr>
          <p:cNvSpPr>
            <a:spLocks noGrp="1"/>
          </p:cNvSpPr>
          <p:nvPr>
            <p:ph type="pic" sz="quarter" idx="33"/>
          </p:nvPr>
        </p:nvSpPr>
        <p:spPr>
          <a:xfrm>
            <a:off x="2966838" y="3121794"/>
            <a:ext cx="1799279" cy="1097726"/>
          </a:xfrm>
          <a:custGeom>
            <a:avLst/>
            <a:gdLst>
              <a:gd name="connsiteX0" fmla="*/ 474480 w 1799279"/>
              <a:gd name="connsiteY0" fmla="*/ 0 h 1097726"/>
              <a:gd name="connsiteX1" fmla="*/ 1799279 w 1799279"/>
              <a:gd name="connsiteY1" fmla="*/ 0 h 1097726"/>
              <a:gd name="connsiteX2" fmla="*/ 1324709 w 1799279"/>
              <a:gd name="connsiteY2" fmla="*/ 1097726 h 1097726"/>
              <a:gd name="connsiteX3" fmla="*/ 0 w 1799279"/>
              <a:gd name="connsiteY3" fmla="*/ 1097726 h 1097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99279" h="1097726">
                <a:moveTo>
                  <a:pt x="474480" y="0"/>
                </a:moveTo>
                <a:lnTo>
                  <a:pt x="1799279" y="0"/>
                </a:lnTo>
                <a:lnTo>
                  <a:pt x="1324709" y="1097726"/>
                </a:lnTo>
                <a:lnTo>
                  <a:pt x="0" y="109772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05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9231E13B-CD8C-48FC-A6DB-E87F08B4628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1483375" y="3121794"/>
            <a:ext cx="1799279" cy="1097726"/>
          </a:xfrm>
          <a:custGeom>
            <a:avLst/>
            <a:gdLst>
              <a:gd name="connsiteX0" fmla="*/ 474569 w 1799279"/>
              <a:gd name="connsiteY0" fmla="*/ 0 h 1097726"/>
              <a:gd name="connsiteX1" fmla="*/ 1799279 w 1799279"/>
              <a:gd name="connsiteY1" fmla="*/ 0 h 1097726"/>
              <a:gd name="connsiteX2" fmla="*/ 1324798 w 1799279"/>
              <a:gd name="connsiteY2" fmla="*/ 1097726 h 1097726"/>
              <a:gd name="connsiteX3" fmla="*/ 0 w 1799279"/>
              <a:gd name="connsiteY3" fmla="*/ 1097726 h 1097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99279" h="1097726">
                <a:moveTo>
                  <a:pt x="474569" y="0"/>
                </a:moveTo>
                <a:lnTo>
                  <a:pt x="1799279" y="0"/>
                </a:lnTo>
                <a:lnTo>
                  <a:pt x="1324798" y="1097726"/>
                </a:lnTo>
                <a:lnTo>
                  <a:pt x="0" y="109772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05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9A7D62AC-CCFA-44C3-98ED-F750B562B964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1" y="3121794"/>
            <a:ext cx="1799279" cy="1097726"/>
          </a:xfrm>
          <a:custGeom>
            <a:avLst/>
            <a:gdLst>
              <a:gd name="connsiteX0" fmla="*/ 0 w 1799279"/>
              <a:gd name="connsiteY0" fmla="*/ 0 h 1097726"/>
              <a:gd name="connsiteX1" fmla="*/ 1799279 w 1799279"/>
              <a:gd name="connsiteY1" fmla="*/ 0 h 1097726"/>
              <a:gd name="connsiteX2" fmla="*/ 1324709 w 1799279"/>
              <a:gd name="connsiteY2" fmla="*/ 1097726 h 1097726"/>
              <a:gd name="connsiteX3" fmla="*/ 0 w 1799279"/>
              <a:gd name="connsiteY3" fmla="*/ 1097726 h 1097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99279" h="1097726">
                <a:moveTo>
                  <a:pt x="0" y="0"/>
                </a:moveTo>
                <a:lnTo>
                  <a:pt x="1799279" y="0"/>
                </a:lnTo>
                <a:lnTo>
                  <a:pt x="1324709" y="1097726"/>
                </a:lnTo>
                <a:lnTo>
                  <a:pt x="0" y="109772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05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EF1FEE-F11E-4D86-B18A-334DC83791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43D405-92C8-41A3-8CA8-EAB7EE6E9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13E559-638A-4105-95C4-0812BAFB7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520-E4CE-4EAD-8ABF-1D2297D6B3A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0157B5A6-CA34-4D5D-9A70-14D478D55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142" y="670094"/>
            <a:ext cx="10134601" cy="924808"/>
          </a:xfrm>
        </p:spPr>
        <p:txBody>
          <a:bodyPr lIns="0">
            <a:normAutofit/>
          </a:bodyPr>
          <a:lstStyle>
            <a:lvl1pPr algn="ctr">
              <a:defRPr lang="en-US" sz="2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C0CAE507-1952-49D5-A01E-F3CEA53FEF39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0" y="2325820"/>
            <a:ext cx="1799279" cy="320381"/>
          </a:xfrm>
        </p:spPr>
        <p:txBody>
          <a:bodyPr lIns="0" anchor="ctr">
            <a:noAutofit/>
          </a:bodyPr>
          <a:lstStyle>
            <a:lvl1pPr marL="0" indent="0" algn="ctr">
              <a:buNone/>
              <a:defRPr lang="en-US" sz="12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BC2F8ABF-1CD3-4283-BBC9-9536E8C0451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09" y="2586626"/>
            <a:ext cx="1798870" cy="361598"/>
          </a:xfrm>
        </p:spPr>
        <p:txBody>
          <a:bodyPr lIns="0">
            <a:norm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9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67" name="Text Placeholder 15">
            <a:extLst>
              <a:ext uri="{FF2B5EF4-FFF2-40B4-BE49-F238E27FC236}">
                <a16:creationId xmlns:a16="http://schemas.microsoft.com/office/drawing/2014/main" id="{F3625817-ADC5-402C-BF70-E72E180EA94F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429000" y="2325820"/>
            <a:ext cx="1337117" cy="320381"/>
          </a:xfrm>
        </p:spPr>
        <p:txBody>
          <a:bodyPr lIns="0" anchor="ctr">
            <a:noAutofit/>
          </a:bodyPr>
          <a:lstStyle>
            <a:lvl1pPr marL="0" indent="0" algn="ctr">
              <a:buNone/>
              <a:defRPr lang="en-US" sz="12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68" name="Text Placeholder 18">
            <a:extLst>
              <a:ext uri="{FF2B5EF4-FFF2-40B4-BE49-F238E27FC236}">
                <a16:creationId xmlns:a16="http://schemas.microsoft.com/office/drawing/2014/main" id="{1CD742BF-928E-4F96-A707-0762F7415A8F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3429005" y="2586626"/>
            <a:ext cx="1336813" cy="361598"/>
          </a:xfrm>
        </p:spPr>
        <p:txBody>
          <a:bodyPr lIns="0">
            <a:norm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9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69" name="Text Placeholder 15">
            <a:extLst>
              <a:ext uri="{FF2B5EF4-FFF2-40B4-BE49-F238E27FC236}">
                <a16:creationId xmlns:a16="http://schemas.microsoft.com/office/drawing/2014/main" id="{F63CF451-68B6-4006-B393-3926AD5577FC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395597" y="2325820"/>
            <a:ext cx="1337117" cy="320381"/>
          </a:xfrm>
        </p:spPr>
        <p:txBody>
          <a:bodyPr lIns="0" anchor="ctr">
            <a:noAutofit/>
          </a:bodyPr>
          <a:lstStyle>
            <a:lvl1pPr marL="0" indent="0" algn="ctr">
              <a:buNone/>
              <a:defRPr lang="en-US" sz="12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70" name="Text Placeholder 18">
            <a:extLst>
              <a:ext uri="{FF2B5EF4-FFF2-40B4-BE49-F238E27FC236}">
                <a16:creationId xmlns:a16="http://schemas.microsoft.com/office/drawing/2014/main" id="{0812886F-184C-40A8-A729-8B4B4926879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395602" y="2586626"/>
            <a:ext cx="1336813" cy="361598"/>
          </a:xfrm>
        </p:spPr>
        <p:txBody>
          <a:bodyPr lIns="0">
            <a:norm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9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71" name="Text Placeholder 15">
            <a:extLst>
              <a:ext uri="{FF2B5EF4-FFF2-40B4-BE49-F238E27FC236}">
                <a16:creationId xmlns:a16="http://schemas.microsoft.com/office/drawing/2014/main" id="{227745AB-F0A1-4D69-B3E7-1E05EC5A83C9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371508" y="2325820"/>
            <a:ext cx="1337117" cy="320381"/>
          </a:xfrm>
        </p:spPr>
        <p:txBody>
          <a:bodyPr lIns="0" anchor="ctr">
            <a:noAutofit/>
          </a:bodyPr>
          <a:lstStyle>
            <a:lvl1pPr marL="0" indent="0" algn="ctr">
              <a:buNone/>
              <a:defRPr lang="en-US" sz="12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72" name="Text Placeholder 18">
            <a:extLst>
              <a:ext uri="{FF2B5EF4-FFF2-40B4-BE49-F238E27FC236}">
                <a16:creationId xmlns:a16="http://schemas.microsoft.com/office/drawing/2014/main" id="{FA1D1660-FDA5-41B8-9EE3-ADA0E15F0CD7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371513" y="2586626"/>
            <a:ext cx="1336813" cy="361598"/>
          </a:xfrm>
        </p:spPr>
        <p:txBody>
          <a:bodyPr lIns="0">
            <a:norm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9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73" name="Text Placeholder 15">
            <a:extLst>
              <a:ext uri="{FF2B5EF4-FFF2-40B4-BE49-F238E27FC236}">
                <a16:creationId xmlns:a16="http://schemas.microsoft.com/office/drawing/2014/main" id="{40B672B5-5EF2-428E-8952-03BB5F47FB4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1483375" y="4507480"/>
            <a:ext cx="1337117" cy="320381"/>
          </a:xfrm>
        </p:spPr>
        <p:txBody>
          <a:bodyPr lIns="0" anchor="ctr">
            <a:noAutofit/>
          </a:bodyPr>
          <a:lstStyle>
            <a:lvl1pPr marL="0" indent="0" algn="ctr">
              <a:buNone/>
              <a:defRPr lang="en-US" sz="12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74" name="Text Placeholder 18">
            <a:extLst>
              <a:ext uri="{FF2B5EF4-FFF2-40B4-BE49-F238E27FC236}">
                <a16:creationId xmlns:a16="http://schemas.microsoft.com/office/drawing/2014/main" id="{AAB3392A-4B63-483C-B97B-A962BA72959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483380" y="4768286"/>
            <a:ext cx="1336813" cy="361598"/>
          </a:xfrm>
        </p:spPr>
        <p:txBody>
          <a:bodyPr lIns="0">
            <a:norm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9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75" name="Text Placeholder 15">
            <a:extLst>
              <a:ext uri="{FF2B5EF4-FFF2-40B4-BE49-F238E27FC236}">
                <a16:creationId xmlns:a16="http://schemas.microsoft.com/office/drawing/2014/main" id="{52F154E0-81D0-4ED7-81F5-F2A41F6EE2EA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4457493" y="4507480"/>
            <a:ext cx="1337117" cy="320381"/>
          </a:xfrm>
        </p:spPr>
        <p:txBody>
          <a:bodyPr lIns="0" anchor="ctr">
            <a:noAutofit/>
          </a:bodyPr>
          <a:lstStyle>
            <a:lvl1pPr marL="0" indent="0" algn="ctr">
              <a:buNone/>
              <a:defRPr lang="en-US" sz="12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76" name="Text Placeholder 18">
            <a:extLst>
              <a:ext uri="{FF2B5EF4-FFF2-40B4-BE49-F238E27FC236}">
                <a16:creationId xmlns:a16="http://schemas.microsoft.com/office/drawing/2014/main" id="{D57D2666-5AA0-4552-8434-DE134549DA05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4457498" y="4768286"/>
            <a:ext cx="1336813" cy="361598"/>
          </a:xfrm>
        </p:spPr>
        <p:txBody>
          <a:bodyPr lIns="0">
            <a:norm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9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77" name="Text Placeholder 15">
            <a:extLst>
              <a:ext uri="{FF2B5EF4-FFF2-40B4-BE49-F238E27FC236}">
                <a16:creationId xmlns:a16="http://schemas.microsoft.com/office/drawing/2014/main" id="{7E6E0780-44C2-48C7-99F2-E711D9BFA855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7416963" y="4502202"/>
            <a:ext cx="1337117" cy="320381"/>
          </a:xfrm>
        </p:spPr>
        <p:txBody>
          <a:bodyPr lIns="0" anchor="ctr">
            <a:noAutofit/>
          </a:bodyPr>
          <a:lstStyle>
            <a:lvl1pPr marL="0" indent="0" algn="ctr">
              <a:buNone/>
              <a:defRPr lang="en-US" sz="12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78" name="Text Placeholder 18">
            <a:extLst>
              <a:ext uri="{FF2B5EF4-FFF2-40B4-BE49-F238E27FC236}">
                <a16:creationId xmlns:a16="http://schemas.microsoft.com/office/drawing/2014/main" id="{41A5DBDC-E19D-4B74-863C-D63A78E49380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7416968" y="4763008"/>
            <a:ext cx="1336813" cy="361598"/>
          </a:xfrm>
        </p:spPr>
        <p:txBody>
          <a:bodyPr lIns="0">
            <a:norm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9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79" name="Text Placeholder 15">
            <a:extLst>
              <a:ext uri="{FF2B5EF4-FFF2-40B4-BE49-F238E27FC236}">
                <a16:creationId xmlns:a16="http://schemas.microsoft.com/office/drawing/2014/main" id="{EEFB1377-2783-49F1-A131-38F4B63B90C4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10376433" y="4527297"/>
            <a:ext cx="1799279" cy="320381"/>
          </a:xfrm>
        </p:spPr>
        <p:txBody>
          <a:bodyPr lIns="0" anchor="ctr">
            <a:noAutofit/>
          </a:bodyPr>
          <a:lstStyle>
            <a:lvl1pPr marL="0" indent="0" algn="ctr">
              <a:buNone/>
              <a:defRPr lang="en-US" sz="12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80" name="Text Placeholder 18">
            <a:extLst>
              <a:ext uri="{FF2B5EF4-FFF2-40B4-BE49-F238E27FC236}">
                <a16:creationId xmlns:a16="http://schemas.microsoft.com/office/drawing/2014/main" id="{C188F315-95C8-490A-AB31-6B6D7A7A5357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10376438" y="4788103"/>
            <a:ext cx="1798870" cy="361598"/>
          </a:xfrm>
        </p:spPr>
        <p:txBody>
          <a:bodyPr lIns="0">
            <a:norm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9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0519082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 column with 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6B45A-9FA0-4D2A-8BEF-4709BD5C1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142" y="1110286"/>
            <a:ext cx="10515600" cy="924808"/>
          </a:xfrm>
        </p:spPr>
        <p:txBody>
          <a:bodyPr lIns="0">
            <a:normAutofit/>
          </a:bodyPr>
          <a:lstStyle>
            <a:lvl1pPr>
              <a:defRPr lang="en-US" sz="2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87A579D-F737-4350-8205-BCA37BAFE1AB}"/>
              </a:ext>
            </a:extLst>
          </p:cNvPr>
          <p:cNvCxnSpPr>
            <a:cxnSpLocks/>
          </p:cNvCxnSpPr>
          <p:nvPr userDrawn="1"/>
        </p:nvCxnSpPr>
        <p:spPr>
          <a:xfrm>
            <a:off x="1121228" y="0"/>
            <a:ext cx="0" cy="111028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3135F811-46C6-4574-99D7-6B90FE873BDF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8200" y="3788813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AB03F056-6BD3-4D1E-B794-6796E05CC4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5120722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DD442E15-02E7-470A-B455-1641DC03E513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562665" y="3788813"/>
            <a:ext cx="2342205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7AB804A3-DDE8-4F7C-AA96-94BD898660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62665" y="5120722"/>
            <a:ext cx="2342205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41D76E21-775F-4F86-8F17-E8258055D6DE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298609" y="3788813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290EB005-534F-4E5E-81D4-3795AF32C8FB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298609" y="5120722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4DDA664B-9E00-41E2-903A-87130EEDB2DF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9023074" y="3788457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F38183B6-48F8-4715-8596-BFC77AFE9243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9023074" y="5120366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0C6D44CB-DAE7-40C8-B7B5-3AC0F92E224A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838200" y="4464810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cap="all" spc="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D388CB94-B0AB-4513-9265-432FA36890D7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298609" y="4464810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cap="all" spc="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82DB4D40-3550-49E6-AF64-41E7E499F45D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9023074" y="4464454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cap="all" spc="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F6056747-20EC-4D2B-8AD5-79902BC51847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3568700" y="4464453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cap="all" spc="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</p:spTree>
    <p:extLst>
      <p:ext uri="{BB962C8B-B14F-4D97-AF65-F5344CB8AC3E}">
        <p14:creationId xmlns:p14="http://schemas.microsoft.com/office/powerpoint/2010/main" val="14180974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pic 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0E65E2A4-B306-4415-9D4B-9E9F98B043B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08046" cy="6858000"/>
          </a:xfrm>
          <a:custGeom>
            <a:avLst/>
            <a:gdLst>
              <a:gd name="connsiteX0" fmla="*/ 0 w 6508046"/>
              <a:gd name="connsiteY0" fmla="*/ 0 h 6858000"/>
              <a:gd name="connsiteX1" fmla="*/ 364331 w 6508046"/>
              <a:gd name="connsiteY1" fmla="*/ 0 h 6858000"/>
              <a:gd name="connsiteX2" fmla="*/ 1163270 w 6508046"/>
              <a:gd name="connsiteY2" fmla="*/ 2195274 h 6858000"/>
              <a:gd name="connsiteX3" fmla="*/ 1708696 w 6508046"/>
              <a:gd name="connsiteY3" fmla="*/ 4033986 h 6858000"/>
              <a:gd name="connsiteX4" fmla="*/ 1771025 w 6508046"/>
              <a:gd name="connsiteY4" fmla="*/ 4033986 h 6858000"/>
              <a:gd name="connsiteX5" fmla="*/ 2316450 w 6508046"/>
              <a:gd name="connsiteY5" fmla="*/ 2195274 h 6858000"/>
              <a:gd name="connsiteX6" fmla="*/ 3084403 w 6508046"/>
              <a:gd name="connsiteY6" fmla="*/ 0 h 6858000"/>
              <a:gd name="connsiteX7" fmla="*/ 6508046 w 6508046"/>
              <a:gd name="connsiteY7" fmla="*/ 0 h 6858000"/>
              <a:gd name="connsiteX8" fmla="*/ 6508046 w 6508046"/>
              <a:gd name="connsiteY8" fmla="*/ 6858000 h 6858000"/>
              <a:gd name="connsiteX9" fmla="*/ 4310896 w 6508046"/>
              <a:gd name="connsiteY9" fmla="*/ 6858000 h 6858000"/>
              <a:gd name="connsiteX10" fmla="*/ 4310896 w 6508046"/>
              <a:gd name="connsiteY10" fmla="*/ 4407962 h 6858000"/>
              <a:gd name="connsiteX11" fmla="*/ 4638169 w 6508046"/>
              <a:gd name="connsiteY11" fmla="*/ 683746 h 6858000"/>
              <a:gd name="connsiteX12" fmla="*/ 4575840 w 6508046"/>
              <a:gd name="connsiteY12" fmla="*/ 683746 h 6858000"/>
              <a:gd name="connsiteX13" fmla="*/ 3734395 w 6508046"/>
              <a:gd name="connsiteY13" fmla="*/ 3332738 h 6858000"/>
              <a:gd name="connsiteX14" fmla="*/ 2441823 w 6508046"/>
              <a:gd name="connsiteY14" fmla="*/ 6858000 h 6858000"/>
              <a:gd name="connsiteX15" fmla="*/ 914221 w 6508046"/>
              <a:gd name="connsiteY15" fmla="*/ 6858000 h 6858000"/>
              <a:gd name="connsiteX16" fmla="*/ 0 w 6508046"/>
              <a:gd name="connsiteY16" fmla="*/ 43361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508046" h="6858000">
                <a:moveTo>
                  <a:pt x="0" y="0"/>
                </a:moveTo>
                <a:lnTo>
                  <a:pt x="364331" y="0"/>
                </a:lnTo>
                <a:lnTo>
                  <a:pt x="1163270" y="2195274"/>
                </a:lnTo>
                <a:cubicBezTo>
                  <a:pt x="1350258" y="2787402"/>
                  <a:pt x="1521708" y="3395157"/>
                  <a:pt x="1708696" y="4033986"/>
                </a:cubicBezTo>
                <a:lnTo>
                  <a:pt x="1771025" y="4033986"/>
                </a:lnTo>
                <a:cubicBezTo>
                  <a:pt x="1958013" y="3395067"/>
                  <a:pt x="2113925" y="2787313"/>
                  <a:pt x="2316450" y="2195274"/>
                </a:cubicBezTo>
                <a:lnTo>
                  <a:pt x="3084403" y="0"/>
                </a:lnTo>
                <a:lnTo>
                  <a:pt x="6508046" y="0"/>
                </a:lnTo>
                <a:lnTo>
                  <a:pt x="6508046" y="6858000"/>
                </a:lnTo>
                <a:lnTo>
                  <a:pt x="4310896" y="6858000"/>
                </a:lnTo>
                <a:lnTo>
                  <a:pt x="4310896" y="4407962"/>
                </a:lnTo>
                <a:cubicBezTo>
                  <a:pt x="4310896" y="3410694"/>
                  <a:pt x="4513511" y="1681014"/>
                  <a:pt x="4638169" y="683746"/>
                </a:cubicBezTo>
                <a:lnTo>
                  <a:pt x="4575840" y="683746"/>
                </a:lnTo>
                <a:lnTo>
                  <a:pt x="3734395" y="3332738"/>
                </a:lnTo>
                <a:lnTo>
                  <a:pt x="2441823" y="6858000"/>
                </a:lnTo>
                <a:lnTo>
                  <a:pt x="914221" y="6858000"/>
                </a:lnTo>
                <a:lnTo>
                  <a:pt x="0" y="433616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2EF9B-97B0-4909-B1C8-B680035F9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60771" y="4136571"/>
            <a:ext cx="3907972" cy="1883230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buNone/>
              <a:defRPr sz="12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881D0-A955-463B-814E-4977DB443F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643743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B6947-085B-4130-82A4-5D464A42F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32514" y="6356350"/>
            <a:ext cx="217553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D21287-635C-42C2-8343-AB4B83FB3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520-E4CE-4EAD-8ABF-1D2297D6B3A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CA22921-D059-426E-8623-0C4322D5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0771" y="3363686"/>
            <a:ext cx="3907972" cy="555171"/>
          </a:xfrm>
        </p:spPr>
        <p:txBody>
          <a:bodyPr lIns="0">
            <a:normAutofit/>
          </a:bodyPr>
          <a:lstStyle>
            <a:lvl1pPr>
              <a:defRPr lang="en-US" sz="2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78A5C12-53C3-4CC4-AA3B-D3292948C778}"/>
              </a:ext>
            </a:extLst>
          </p:cNvPr>
          <p:cNvCxnSpPr>
            <a:cxnSpLocks/>
          </p:cNvCxnSpPr>
          <p:nvPr userDrawn="1"/>
        </p:nvCxnSpPr>
        <p:spPr>
          <a:xfrm>
            <a:off x="7271657" y="0"/>
            <a:ext cx="0" cy="3124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736293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D230F83A-5E75-4047-ADC0-05151570D70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426578" y="0"/>
            <a:ext cx="5765422" cy="6858000"/>
          </a:xfrm>
          <a:custGeom>
            <a:avLst/>
            <a:gdLst>
              <a:gd name="connsiteX0" fmla="*/ 4105955 w 5765422"/>
              <a:gd name="connsiteY0" fmla="*/ 0 h 6858000"/>
              <a:gd name="connsiteX1" fmla="*/ 5765422 w 5765422"/>
              <a:gd name="connsiteY1" fmla="*/ 0 h 6858000"/>
              <a:gd name="connsiteX2" fmla="*/ 5765422 w 5765422"/>
              <a:gd name="connsiteY2" fmla="*/ 6858000 h 6858000"/>
              <a:gd name="connsiteX3" fmla="*/ 0 w 576542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765422" h="6858000">
                <a:moveTo>
                  <a:pt x="4105955" y="0"/>
                </a:moveTo>
                <a:lnTo>
                  <a:pt x="5765422" y="0"/>
                </a:lnTo>
                <a:lnTo>
                  <a:pt x="5765422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96FD6FB9-CD68-47AB-A03D-06B72104AF11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-11657" y="-16298"/>
            <a:ext cx="5555640" cy="6874299"/>
          </a:xfrm>
          <a:custGeom>
            <a:avLst/>
            <a:gdLst>
              <a:gd name="connsiteX0" fmla="*/ 0 w 5555640"/>
              <a:gd name="connsiteY0" fmla="*/ 0 h 6874299"/>
              <a:gd name="connsiteX1" fmla="*/ 5555640 w 5555640"/>
              <a:gd name="connsiteY1" fmla="*/ 8960 h 6874299"/>
              <a:gd name="connsiteX2" fmla="*/ 1445237 w 5555640"/>
              <a:gd name="connsiteY2" fmla="*/ 6874299 h 6874299"/>
              <a:gd name="connsiteX3" fmla="*/ 0 w 5555640"/>
              <a:gd name="connsiteY3" fmla="*/ 6874299 h 6874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55640" h="6874299">
                <a:moveTo>
                  <a:pt x="0" y="0"/>
                </a:moveTo>
                <a:lnTo>
                  <a:pt x="5555640" y="8960"/>
                </a:lnTo>
                <a:lnTo>
                  <a:pt x="1445237" y="6874299"/>
                </a:lnTo>
                <a:lnTo>
                  <a:pt x="0" y="687429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461307" y="4277953"/>
            <a:ext cx="2310968" cy="470424"/>
          </a:xfrm>
        </p:spPr>
        <p:txBody>
          <a:bodyPr lIns="0">
            <a:normAutofit/>
          </a:bodyPr>
          <a:lstStyle>
            <a:lvl1pPr marL="0" indent="0" algn="l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Text Placeholder 18">
            <a:extLst>
              <a:ext uri="{FF2B5EF4-FFF2-40B4-BE49-F238E27FC236}">
                <a16:creationId xmlns:a16="http://schemas.microsoft.com/office/drawing/2014/main" id="{D9C3D27C-5291-4A1A-83AC-B52D25F43D5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156823" y="4752561"/>
            <a:ext cx="2310968" cy="470424"/>
          </a:xfrm>
        </p:spPr>
        <p:txBody>
          <a:bodyPr lIns="0">
            <a:normAutofit/>
          </a:bodyPr>
          <a:lstStyle>
            <a:lvl1pPr marL="0" indent="0" algn="l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2B757B2D-A738-401D-A78C-05475608F20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869713" y="5217644"/>
            <a:ext cx="2310968" cy="470424"/>
          </a:xfrm>
        </p:spPr>
        <p:txBody>
          <a:bodyPr lIns="0">
            <a:normAutofit/>
          </a:bodyPr>
          <a:lstStyle>
            <a:lvl1pPr marL="0" indent="0" algn="l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47" name="Text Placeholder 18">
            <a:extLst>
              <a:ext uri="{FF2B5EF4-FFF2-40B4-BE49-F238E27FC236}">
                <a16:creationId xmlns:a16="http://schemas.microsoft.com/office/drawing/2014/main" id="{AD14F11B-0FDD-41EF-8278-550F37093B1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80046" y="5673201"/>
            <a:ext cx="2310968" cy="470424"/>
          </a:xfrm>
        </p:spPr>
        <p:txBody>
          <a:bodyPr lIns="0">
            <a:normAutofit/>
          </a:bodyPr>
          <a:lstStyle>
            <a:lvl1pPr marL="0" indent="0" algn="l">
              <a:lnSpc>
                <a:spcPct val="150000"/>
              </a:lnSpc>
              <a:buFont typeface="Arial" panose="020B0604020202020204" pitchFamily="34" charset="0"/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9EB2270B-D707-4103-98F1-E697CEBA7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8571" y="3363686"/>
            <a:ext cx="3907972" cy="555171"/>
          </a:xfrm>
        </p:spPr>
        <p:txBody>
          <a:bodyPr lIns="0">
            <a:normAutofit/>
          </a:bodyPr>
          <a:lstStyle>
            <a:lvl1pPr>
              <a:defRPr lang="en-US" sz="2800" kern="1200" cap="all" baseline="0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4205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77FA4A-CE52-4DA0-8842-74FE37E2E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1BCD1D-6E4A-43CA-A3D4-B104CE27D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11BDA0-5B55-4A85-ACBF-31F8F3EB21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7AA55C-7321-4214-9297-F53B7B9E50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330C71-8F7D-4855-A35C-46C83B4BF4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lumMod val="50000"/>
                    <a:lumOff val="50000"/>
                  </a:schemeClr>
                </a:solidFill>
              </a:defRPr>
            </a:lvl1pPr>
          </a:lstStyle>
          <a:p>
            <a:fld id="{9FF96520-E4CE-4EAD-8ABF-1D2297D6B3A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66665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78" r:id="rId3"/>
    <p:sldLayoutId id="2147483667" r:id="rId4"/>
    <p:sldLayoutId id="2147483668" r:id="rId5"/>
    <p:sldLayoutId id="2147483669" r:id="rId6"/>
    <p:sldLayoutId id="2147483670" r:id="rId7"/>
    <p:sldLayoutId id="2147483651" r:id="rId8"/>
    <p:sldLayoutId id="2147483661" r:id="rId9"/>
    <p:sldLayoutId id="2147483671" r:id="rId10"/>
    <p:sldLayoutId id="2147483663" r:id="rId11"/>
    <p:sldLayoutId id="2147483679" r:id="rId12"/>
    <p:sldLayoutId id="2147483677" r:id="rId13"/>
    <p:sldLayoutId id="2147483672" r:id="rId14"/>
    <p:sldLayoutId id="2147483652" r:id="rId15"/>
    <p:sldLayoutId id="2147483653" r:id="rId16"/>
    <p:sldLayoutId id="2147483665" r:id="rId17"/>
    <p:sldLayoutId id="2147483650" r:id="rId18"/>
    <p:sldLayoutId id="2147483654" r:id="rId19"/>
    <p:sldLayoutId id="2147483674" r:id="rId20"/>
    <p:sldLayoutId id="2147483676" r:id="rId21"/>
    <p:sldLayoutId id="2147483673" r:id="rId22"/>
    <p:sldLayoutId id="2147483675" r:id="rId2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7" Type="http://schemas.openxmlformats.org/officeDocument/2006/relationships/image" Target="../media/image1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hyperlink" Target="https://www.nice.org.uk/guidance/ng115" TargetMode="External"/><Relationship Id="rId5" Type="http://schemas.openxmlformats.org/officeDocument/2006/relationships/hyperlink" Target="https://www.nhs.uk/conditions/chronic-obstructive-pulmonary-disease-copd/" TargetMode="External"/><Relationship Id="rId4" Type="http://schemas.openxmlformats.org/officeDocument/2006/relationships/hyperlink" Target="https://www.nice.org.uk/guidance/ph49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goldcopd.org/2024-gold-report/" TargetMode="External"/><Relationship Id="rId2" Type="http://schemas.openxmlformats.org/officeDocument/2006/relationships/hyperlink" Target="https://www.nhs.uk/conditions/chronic-obstructive-pulmonary-disease-copd/diagnosis/?utm_source=chatgpt.com" TargetMode="External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73CABDF-C205-4E5E-92F8-7C5863368C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1/7/20XX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29EA23-F34E-486A-B8B2-0C3019266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ZA" dirty="0"/>
              <a:t>Pitch deck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19B51A1E-902D-48AF-9020-955120F399B6}" type="slidenum">
              <a:rPr lang="en-ZA" smtClean="0"/>
              <a:pPr/>
              <a:t>1</a:t>
            </a:fld>
            <a:endParaRPr lang="en-ZA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8D9C91-E9BE-61A9-5535-79E10F342CAD}"/>
              </a:ext>
            </a:extLst>
          </p:cNvPr>
          <p:cNvSpPr txBox="1"/>
          <p:nvPr/>
        </p:nvSpPr>
        <p:spPr>
          <a:xfrm>
            <a:off x="1057275" y="581026"/>
            <a:ext cx="8496300" cy="39087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First slide:</a:t>
            </a:r>
          </a:p>
          <a:p>
            <a:pPr algn="ctr"/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Case Study of a Patient Suffering from Chronic Obstructive Pulmonary Disease</a:t>
            </a:r>
          </a:p>
          <a:p>
            <a:pPr algn="ctr"/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</a:p>
          <a:p>
            <a:pPr algn="ctr"/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D2BA37-D1F6-F726-6E0F-F6917E87A0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56196" y="4323000"/>
            <a:ext cx="892129" cy="892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0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young person wearing safety goggles">
            <a:extLst>
              <a:ext uri="{FF2B5EF4-FFF2-40B4-BE49-F238E27FC236}">
                <a16:creationId xmlns:a16="http://schemas.microsoft.com/office/drawing/2014/main" id="{8C15BCA1-F2FE-4E47-B6D5-3BCFF65BFBF3}"/>
              </a:ext>
            </a:extLst>
          </p:cNvPr>
          <p:cNvPicPr>
            <a:picLocks noGrp="1" noChangeAspect="1"/>
          </p:cNvPicPr>
          <p:nvPr>
            <p:ph type="pic" sz="quarter" idx="27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" y="0"/>
            <a:ext cx="6694955" cy="6858000"/>
          </a:xfrm>
        </p:spPr>
      </p:pic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A0F7F98C-FFCE-405F-B18C-BDC55EDB7BFD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/>
              <a:t>1/7/20XX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B319D9A-3123-4A8C-80E8-FEA22A444432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8E5D0F5-4C11-47EE-BA9F-DEF2F44DD3DC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941782D-C2DB-0EF6-A0FF-01006E242EF7}"/>
              </a:ext>
            </a:extLst>
          </p:cNvPr>
          <p:cNvSpPr txBox="1"/>
          <p:nvPr/>
        </p:nvSpPr>
        <p:spPr>
          <a:xfrm>
            <a:off x="2199736" y="707365"/>
            <a:ext cx="9716039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Slide 2.</a:t>
            </a:r>
          </a:p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67-year-old woman who worked in an office before retiring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lady, 67 years old, who has retired from working at an office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person who lives by themselves in a city setting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history of smoking for forty-five pack-years; occasional use of alcohol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Lifestyle that is inactive: inadequate amounts of physical activity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Poor diet (according to the criteria of NICE, 2023)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8C8B2E-1365-E1AC-51D7-7001EF97F6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911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5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close up of a circuit board">
            <a:extLst>
              <a:ext uri="{FF2B5EF4-FFF2-40B4-BE49-F238E27FC236}">
                <a16:creationId xmlns:a16="http://schemas.microsoft.com/office/drawing/2014/main" id="{32B7DCB8-8642-41A3-89BF-66289A34E3C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-12700"/>
            <a:ext cx="7080595" cy="68707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299EEB-A12A-415B-A95B-055D2B3413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1/7/20XX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0F25F1-9242-41C0-96EB-97E197175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6E7B4C-9F2C-459E-B835-5C4DEAB06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9FF96520-E4CE-4EAD-8ABF-1D2297D6B3AA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DB548C2-0037-E805-CF9C-0712A1FACBD7}"/>
              </a:ext>
            </a:extLst>
          </p:cNvPr>
          <p:cNvSpPr txBox="1"/>
          <p:nvPr/>
        </p:nvSpPr>
        <p:spPr>
          <a:xfrm>
            <a:off x="345717" y="136525"/>
            <a:ext cx="11772180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Lifestyle and Risk Factors 3 Slide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Factors Related to Lifestyle and Risk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 history and practices of smoking for a long period of time will increase the risk of respiratory ailments.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 perception of pollution in the air: Being exposed to or being aware of air pollution may have a harmful influence on the health of the lungs.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 history of respiratory sickness in the family is indicative of a genetic or environmental vulnerability to conditions affecting the respiratory system.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They  are more likely to be at risk owing to variables such as restricted access to healthcare and education, as well as greater exposure to pollutants.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(Lozano et al., 2020) characterised by a low socioeconomic status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BB9D1EA-FA0D-7D7E-EF68-51A3010376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80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4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two young people playing with a scientific device">
            <a:extLst>
              <a:ext uri="{FF2B5EF4-FFF2-40B4-BE49-F238E27FC236}">
                <a16:creationId xmlns:a16="http://schemas.microsoft.com/office/drawing/2014/main" id="{206F9951-1544-4FB3-80F2-82D60E16068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802256" y="-30850"/>
            <a:ext cx="12192000" cy="6858000"/>
          </a:xfrm>
        </p:spPr>
      </p:pic>
      <p:sp>
        <p:nvSpPr>
          <p:cNvPr id="34" name="Graphic 8">
            <a:extLst>
              <a:ext uri="{FF2B5EF4-FFF2-40B4-BE49-F238E27FC236}">
                <a16:creationId xmlns:a16="http://schemas.microsoft.com/office/drawing/2014/main" id="{2605E566-83BF-4E26-ABAF-2EFCD9336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845311" y="1857400"/>
            <a:ext cx="691575" cy="8866"/>
          </a:xfrm>
          <a:custGeom>
            <a:avLst/>
            <a:gdLst>
              <a:gd name="connsiteX0" fmla="*/ 691576 w 691575"/>
              <a:gd name="connsiteY0" fmla="*/ 0 h 8866"/>
              <a:gd name="connsiteX1" fmla="*/ 0 w 691575"/>
              <a:gd name="connsiteY1" fmla="*/ 0 h 8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91575" h="8866">
                <a:moveTo>
                  <a:pt x="691576" y="0"/>
                </a:moveTo>
                <a:lnTo>
                  <a:pt x="0" y="0"/>
                </a:lnTo>
              </a:path>
            </a:pathLst>
          </a:custGeom>
          <a:ln w="19050" cap="flat">
            <a:solidFill>
              <a:srgbClr val="C3EF0C"/>
            </a:solidFill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F8A4E6F-9411-3737-FBE0-C98B40E2B4FE}"/>
              </a:ext>
            </a:extLst>
          </p:cNvPr>
          <p:cNvSpPr txBox="1"/>
          <p:nvPr/>
        </p:nvSpPr>
        <p:spPr>
          <a:xfrm>
            <a:off x="992037" y="414068"/>
            <a:ext cx="690113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/>
              <a:t>Slide 4: Anatomy of the Respiratory System, Which Is Relevant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7E56CC16-C8B7-CFAE-295D-D862A262E5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121649"/>
            <a:ext cx="5029200" cy="3997471"/>
          </a:xfrm>
          <a:prstGeom prst="rect">
            <a:avLst/>
          </a:prstGeom>
          <a:noFill/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8FC0273A-0396-65EE-CEBC-60AE188DFAD1}"/>
              </a:ext>
            </a:extLst>
          </p:cNvPr>
          <p:cNvSpPr txBox="1"/>
          <p:nvPr/>
        </p:nvSpPr>
        <p:spPr>
          <a:xfrm>
            <a:off x="-310551" y="1262331"/>
            <a:ext cx="6202393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Both the upper and lower airways are affected by this condition.</a:t>
            </a:r>
          </a:p>
          <a:p>
            <a:endParaRPr lang="en-GB" sz="2400" dirty="0"/>
          </a:p>
          <a:p>
            <a:r>
              <a:rPr lang="en-GB" sz="2400" dirty="0"/>
              <a:t>There are many important structures in the lungs, including the bronchi, bronchioles, and alveoli.</a:t>
            </a:r>
          </a:p>
          <a:p>
            <a:endParaRPr lang="en-GB" sz="2400" dirty="0"/>
          </a:p>
          <a:p>
            <a:r>
              <a:rPr lang="en-GB" sz="2400" dirty="0"/>
              <a:t>The diaphragm and the intercostal muscles are the muscles that are responsible for driving the process of breathing (</a:t>
            </a:r>
            <a:r>
              <a:rPr lang="en-GB" sz="2400" dirty="0" err="1"/>
              <a:t>Marieb</a:t>
            </a:r>
            <a:r>
              <a:rPr lang="en-GB" sz="2400" dirty="0"/>
              <a:t> &amp; Hoehn, 2019).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150B767-F64A-1033-BDA9-FE710BFE5E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866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9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B4C05DEF-58BE-478D-BC6C-655338652023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1/7/20XX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5C44B1-BA82-483C-BD91-F89067442F9E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ZA" dirty="0"/>
              <a:t>Pitch deck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ED4A67-3A46-4F54-A12A-EAE1B53E6457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19B51A1E-902D-48AF-9020-955120F399B6}" type="slidenum">
              <a:rPr lang="en-ZA" smtClean="0"/>
              <a:pPr/>
              <a:t>5</a:t>
            </a:fld>
            <a:endParaRPr lang="en-ZA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DE4358A-834D-DA35-995B-1C3572695B49}"/>
              </a:ext>
            </a:extLst>
          </p:cNvPr>
          <p:cNvSpPr txBox="1"/>
          <p:nvPr/>
        </p:nvSpPr>
        <p:spPr>
          <a:xfrm>
            <a:off x="595222" y="560718"/>
            <a:ext cx="8494862" cy="41242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/>
              <a:t>Physiology of Normal Breathing is the topic of Slide 5.</a:t>
            </a:r>
          </a:p>
          <a:p>
            <a:endParaRPr lang="en-GB" dirty="0"/>
          </a:p>
          <a:p>
            <a:r>
              <a:rPr lang="en-GB" sz="2000" dirty="0"/>
              <a:t>Flow of air via the bronchi and bronchioles</a:t>
            </a:r>
          </a:p>
          <a:p>
            <a:endParaRPr lang="en-GB" sz="2000" dirty="0"/>
          </a:p>
          <a:p>
            <a:r>
              <a:rPr lang="en-GB" sz="2000" dirty="0"/>
              <a:t>Exchange of gases at the alveoli</a:t>
            </a:r>
          </a:p>
          <a:p>
            <a:endParaRPr lang="en-GB" sz="2000" dirty="0"/>
          </a:p>
          <a:p>
            <a:r>
              <a:rPr lang="en-GB" sz="2000" dirty="0"/>
              <a:t>The transportation of oxygen via the blood (Marieb &amp; Hoehn, 2019)</a:t>
            </a:r>
          </a:p>
          <a:p>
            <a:endParaRPr lang="en-GB" sz="2000" dirty="0"/>
          </a:p>
          <a:p>
            <a:r>
              <a:rPr lang="en-GB" sz="2000" dirty="0"/>
              <a:t>Pathophysiology of Chronic Obstructive Pulmonary Disease (COPD)</a:t>
            </a:r>
          </a:p>
          <a:p>
            <a:r>
              <a:rPr lang="en-GB" sz="2000" dirty="0"/>
              <a:t>inflammation of the airways that is chronic emphysema, which is the destruction of the alveolar walls.</a:t>
            </a:r>
          </a:p>
          <a:p>
            <a:endParaRPr lang="en-GB" sz="2000" dirty="0"/>
          </a:p>
          <a:p>
            <a:r>
              <a:rPr lang="en-GB" sz="2000" dirty="0"/>
              <a:t>The chronic bronchitis characterised by mucus hypersecretion (GOLD, 2023)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564465-AB0F-2842-78B1-BCD21F5B38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393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9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D5E2A87B-0EA4-4713-9221-35871F264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9FF96520-E4CE-4EAD-8ABF-1D2297D6B3AA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053CBE4-3607-77A6-47F2-F7AF0269CEC3}"/>
              </a:ext>
            </a:extLst>
          </p:cNvPr>
          <p:cNvSpPr txBox="1"/>
          <p:nvPr/>
        </p:nvSpPr>
        <p:spPr>
          <a:xfrm>
            <a:off x="1388853" y="136525"/>
            <a:ext cx="916125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The functional, structural, and physiological effects of COPD Slide 6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71142425-8534-2EB0-913C-CC4958E4D8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90112"/>
            <a:ext cx="5208076" cy="4520241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84A06137-98E0-89F3-78AF-B1A1D0427251}"/>
              </a:ext>
            </a:extLst>
          </p:cNvPr>
          <p:cNvSpPr txBox="1"/>
          <p:nvPr/>
        </p:nvSpPr>
        <p:spPr>
          <a:xfrm>
            <a:off x="5496465" y="806614"/>
            <a:ext cx="5857335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Useful outcomes: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Low airflow and difficulty exhaling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Lower exercise tolerance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Enhanced breathlessness and tiredness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Effects on structure: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Bronchial damage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Emphysema—alveolar wall destruction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Thickening and narrowing airway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Physiological Effects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Low blood oxygen, high carbon dioxide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Chronic airway inflammation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Lung hyperinflation(National Health Service, 2023)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BA6B01-B9C6-1409-945F-4242BCB0C934}"/>
              </a:ext>
            </a:extLst>
          </p:cNvPr>
          <p:cNvSpPr txBox="1"/>
          <p:nvPr/>
        </p:nvSpPr>
        <p:spPr>
          <a:xfrm>
            <a:off x="3047281" y="3114938"/>
            <a:ext cx="60945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AA2CA3D-F1EA-22DF-742A-728A3F9634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246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67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A2C48D-130B-EFF1-EE50-06B39267E597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7</a:t>
            </a:fld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B77AA79-7D8A-9459-8BDA-F6A728E5E4E8}"/>
              </a:ext>
            </a:extLst>
          </p:cNvPr>
          <p:cNvSpPr txBox="1"/>
          <p:nvPr/>
        </p:nvSpPr>
        <p:spPr>
          <a:xfrm>
            <a:off x="3879012" y="764239"/>
            <a:ext cx="610318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Clinical Presentation of COPD Slide 7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4387DE0-EA26-9000-7269-5898E2A1D5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7837" y="1765166"/>
            <a:ext cx="6103188" cy="485470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66A7007-B572-2E27-5A9E-13DCC4AEC5C8}"/>
              </a:ext>
            </a:extLst>
          </p:cNvPr>
          <p:cNvSpPr txBox="1"/>
          <p:nvPr/>
        </p:nvSpPr>
        <p:spPr>
          <a:xfrm>
            <a:off x="180975" y="2125333"/>
            <a:ext cx="5514392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Persistent coughing and generation of sputum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Dyspnoea attributable to exertion (breathlessness)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Wheezing and a tightness in the chest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Persistent infections of the respiratory system (nice, 2023)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43D4A7-18B7-9A95-F839-712CD586F7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496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874D5FC-7122-4EA9-A7AA-BA3F9A46DF3E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8334555" y="5672238"/>
            <a:ext cx="3621656" cy="1049237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04FC050-0ABB-CE47-65F9-B77D89C67388}"/>
              </a:ext>
            </a:extLst>
          </p:cNvPr>
          <p:cNvSpPr txBox="1"/>
          <p:nvPr/>
        </p:nvSpPr>
        <p:spPr>
          <a:xfrm>
            <a:off x="235789" y="136525"/>
            <a:ext cx="11875698" cy="38779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Slide no. 8: diagnosis: identification and evaluation tools of COPD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A major risk: Chronic smoking is the biggest COPD risk factor.</a:t>
            </a:r>
          </a:p>
          <a:p>
            <a:endParaRPr lang="en-GB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The First Assessment: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 chronic cough, dyspnoea, and sputum production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Medical history, including smoking and lung irritant exposure </a:t>
            </a:r>
            <a:r>
              <a:rPr lang="en-GB" sz="2000" b="1" dirty="0"/>
              <a:t>(NICE, 2018)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Assessment Methods: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Patient breathlessness is measured </a:t>
            </a:r>
            <a:r>
              <a:rPr lang="en-GB" dirty="0"/>
              <a:t>NICE (2023).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A082E8-B427-5314-A8D8-B0C25954D2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685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46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B095202E-1CEC-4522-897F-6C23B1EBDB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1/7/20XX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C7DA2B65-5247-4D26-8C50-9105D34D6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18BD9C6F-9710-4314-A4D1-339802AD8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9FF96520-E4CE-4EAD-8ABF-1D2297D6B3AA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ACBA3A2-F556-8C23-2720-AAFDB27323FB}"/>
              </a:ext>
            </a:extLst>
          </p:cNvPr>
          <p:cNvSpPr txBox="1"/>
          <p:nvPr/>
        </p:nvSpPr>
        <p:spPr>
          <a:xfrm>
            <a:off x="534838" y="560717"/>
            <a:ext cx="8607005" cy="34470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Investigations and Diagnostic Criteria of COPD Slide 9.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Chest X-ray: eliminate any other potential causes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For blood testing, anaemia and polycythaemia should be ruled out.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(National Health Service, 2023) Oximetry: oxygen saturation values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8EB5353-C870-C148-EC95-E4CD3EC199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935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06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TextBox 102">
            <a:extLst>
              <a:ext uri="{FF2B5EF4-FFF2-40B4-BE49-F238E27FC236}">
                <a16:creationId xmlns:a16="http://schemas.microsoft.com/office/drawing/2014/main" id="{A3C6DFCE-1108-5B0A-FC62-B3FF864EC19A}"/>
              </a:ext>
            </a:extLst>
          </p:cNvPr>
          <p:cNvSpPr txBox="1"/>
          <p:nvPr/>
        </p:nvSpPr>
        <p:spPr>
          <a:xfrm>
            <a:off x="666750" y="690086"/>
            <a:ext cx="9239250" cy="2369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/>
              <a:t>Important Clinical Characteristics, Slide 10</a:t>
            </a:r>
          </a:p>
          <a:p>
            <a:endParaRPr lang="en-GB" sz="2400" dirty="0"/>
          </a:p>
          <a:p>
            <a:r>
              <a:rPr lang="en-GB" sz="2000" dirty="0"/>
              <a:t>Constant coughing and sputum production daily</a:t>
            </a:r>
          </a:p>
          <a:p>
            <a:endParaRPr lang="en-GB" sz="2000" dirty="0"/>
          </a:p>
          <a:p>
            <a:r>
              <a:rPr lang="en-GB" sz="2000" dirty="0"/>
              <a:t>Deficiency in breathing becoming worse</a:t>
            </a:r>
          </a:p>
          <a:p>
            <a:endParaRPr lang="en-GB" sz="2000" dirty="0"/>
          </a:p>
          <a:p>
            <a:r>
              <a:rPr lang="en-GB" sz="2000" dirty="0"/>
              <a:t>(Lozano et al., 2020) According to the barrel-shaped chest, auxiliary muscles are used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507A7E3-A35E-3F0F-262C-DDB77355AF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631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8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FF18BA8-44E7-36A3-8063-2C450AC80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520-E4CE-4EAD-8ABF-1D2297D6B3AA}" type="slidenum">
              <a:rPr lang="en-US" smtClean="0"/>
              <a:t>11</a:t>
            </a:fld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F2D7362-DA3E-B2F6-25CC-324525BD8B88}"/>
              </a:ext>
            </a:extLst>
          </p:cNvPr>
          <p:cNvSpPr txBox="1"/>
          <p:nvPr/>
        </p:nvSpPr>
        <p:spPr>
          <a:xfrm>
            <a:off x="1066799" y="832961"/>
            <a:ext cx="9077325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Evidence-based treatment  slide 11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 assistance of quitting smoking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Inhalers that include bronchodilators (SABA, LABA, and LAMA)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(ICS) stands for inhaled corticosteroids.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Rehabilitative methods for the lungs (NICE, 2023)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10DA97-C975-E9FF-652C-96003B45C1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650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0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090EB7-FDFE-4D7B-9913-9B497CEDB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9FF96520-E4CE-4EAD-8ABF-1D2297D6B3AA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B2C51D-B8FE-4852-C44E-C54C3B4474BC}"/>
              </a:ext>
            </a:extLst>
          </p:cNvPr>
          <p:cNvSpPr txBox="1"/>
          <p:nvPr/>
        </p:nvSpPr>
        <p:spPr>
          <a:xfrm>
            <a:off x="866775" y="619125"/>
            <a:ext cx="8277225" cy="4216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Slide 12: Planning and Monitoring of Activities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Perform  testing: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on a regular basis to keep track of how well your lungs are functioning.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Management of Exacerbations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: Formulate and put into action methods that will allow for the efficient management of exacerbations.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Vaccines: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Patients should get vaccines against influenza and pneumococcal disease on a yearly basis (National Health Service, 2023).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9C1FF8-F510-518C-20C2-743E04E247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4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A4DA91-0A51-5F6A-4D86-F373F1660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520-E4CE-4EAD-8ABF-1D2297D6B3AA}" type="slidenum">
              <a:rPr lang="en-US" smtClean="0"/>
              <a:t>13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D1B7A8-74B3-81EF-5CE2-AC5771A70B4C}"/>
              </a:ext>
            </a:extLst>
          </p:cNvPr>
          <p:cNvSpPr txBox="1"/>
          <p:nvPr/>
        </p:nvSpPr>
        <p:spPr>
          <a:xfrm>
            <a:off x="314325" y="428626"/>
            <a:ext cx="882967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Slide 13: Considerations Regarding Communication and Ethical Principles</a:t>
            </a:r>
          </a:p>
          <a:p>
            <a:endParaRPr lang="en-GB" sz="2400" b="1" u="sng" dirty="0"/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Collaboration with the patient in decision-making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Symptom management and inhaler technique are both examples of clear communication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Confidentiality and consent via informed consent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Inequalities in health care are being addressed (NICE, 2023)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ED7862-CFF1-4C51-BC7F-B962AF7F6E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153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23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6D09B3-14A0-6D73-2605-F576F8C921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520-E4CE-4EAD-8ABF-1D2297D6B3AA}" type="slidenum">
              <a:rPr lang="en-US" smtClean="0"/>
              <a:t>14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756425-38EA-6CC2-52F7-029BD44A27DD}"/>
              </a:ext>
            </a:extLst>
          </p:cNvPr>
          <p:cNvSpPr txBox="1"/>
          <p:nvPr/>
        </p:nvSpPr>
        <p:spPr>
          <a:xfrm>
            <a:off x="887775" y="585212"/>
            <a:ext cx="845820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/>
              <a:t>Care Delivery and Team Involvement Slide 14.</a:t>
            </a:r>
          </a:p>
          <a:p>
            <a:endParaRPr lang="en-GB" sz="2400" b="1" u="sng" dirty="0"/>
          </a:p>
          <a:p>
            <a:endParaRPr lang="en-GB" sz="2400" b="1" u="sng" dirty="0"/>
          </a:p>
          <a:p>
            <a:r>
              <a:rPr lang="en-GB" sz="2400" dirty="0"/>
              <a:t>A multidisciplinary team consisting of a general practitioner,</a:t>
            </a:r>
          </a:p>
          <a:p>
            <a:r>
              <a:rPr lang="en-GB" sz="2400" dirty="0"/>
              <a:t> a respiratory nurse</a:t>
            </a:r>
          </a:p>
          <a:p>
            <a:r>
              <a:rPr lang="en-GB" sz="2400" dirty="0"/>
              <a:t> a physiotherapist</a:t>
            </a:r>
          </a:p>
          <a:p>
            <a:r>
              <a:rPr lang="en-GB" sz="2400" dirty="0"/>
              <a:t>  a chemist</a:t>
            </a:r>
          </a:p>
          <a:p>
            <a:r>
              <a:rPr lang="en-GB" sz="2400" dirty="0"/>
              <a:t>Assistance and monitoring from the community</a:t>
            </a:r>
          </a:p>
          <a:p>
            <a:endParaRPr lang="en-GB" sz="2400" dirty="0"/>
          </a:p>
          <a:p>
            <a:r>
              <a:rPr lang="en-GB" sz="2400" dirty="0"/>
              <a:t>(Global Initiative for Chronic Obstructive Lung Disease (GOLD), 2024)</a:t>
            </a:r>
          </a:p>
          <a:p>
            <a:endParaRPr lang="en-GB" sz="2400" dirty="0"/>
          </a:p>
          <a:p>
            <a:r>
              <a:rPr lang="en-GB" sz="2400" dirty="0"/>
              <a:t>(Asthma + Lung UK, 2024) </a:t>
            </a:r>
          </a:p>
          <a:p>
            <a:endParaRPr lang="en-GB" sz="2400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F49D639-0944-0A90-F7E4-3425A99983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790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6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C073BD-9508-7B3B-934D-5D4DA888D3D4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15</a:t>
            </a:fld>
            <a:endParaRPr lang="en-US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E91E46D-D2C3-7232-B161-4CA1DED1A425}"/>
              </a:ext>
            </a:extLst>
          </p:cNvPr>
          <p:cNvSpPr txBox="1"/>
          <p:nvPr/>
        </p:nvSpPr>
        <p:spPr>
          <a:xfrm>
            <a:off x="581025" y="800101"/>
            <a:ext cx="8286750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References</a:t>
            </a:r>
          </a:p>
          <a:p>
            <a:endParaRPr lang="en-GB" dirty="0"/>
          </a:p>
          <a:p>
            <a:r>
              <a:rPr lang="en-GB" dirty="0"/>
              <a:t>National Institute for Health and Care Excellence (NICE) (2023) </a:t>
            </a:r>
            <a:r>
              <a:rPr lang="en-GB" i="1" dirty="0"/>
              <a:t>Behaviour change: individual approaches</a:t>
            </a:r>
            <a:r>
              <a:rPr lang="en-GB" dirty="0"/>
              <a:t>. NICE guideline [PH49]. Available at: </a:t>
            </a:r>
            <a:r>
              <a:rPr lang="en-GB" dirty="0">
                <a:hlinkClick r:id="rId4"/>
              </a:rPr>
              <a:t>https://www.nice.org.uk/guidance/ph49</a:t>
            </a:r>
            <a:endParaRPr lang="en-GB" dirty="0"/>
          </a:p>
          <a:p>
            <a:endParaRPr lang="en-GB" dirty="0"/>
          </a:p>
          <a:p>
            <a:r>
              <a:rPr lang="en-GB" dirty="0"/>
              <a:t>Lozano, R., Fullman, N., Abate, D., </a:t>
            </a:r>
            <a:r>
              <a:rPr lang="en-GB" i="1" dirty="0"/>
              <a:t>et al.</a:t>
            </a:r>
            <a:r>
              <a:rPr lang="en-GB" dirty="0"/>
              <a:t> (2020) 'Measuring universal health coverage based on an index of effective coverage of health services in 204 countries and territories, 1990–2019', </a:t>
            </a:r>
            <a:r>
              <a:rPr lang="en-GB" i="1" dirty="0"/>
              <a:t>The Lancet</a:t>
            </a:r>
            <a:r>
              <a:rPr lang="en-GB" dirty="0"/>
              <a:t>, 396(10258), pp. 1250–1284.</a:t>
            </a:r>
          </a:p>
          <a:p>
            <a:endParaRPr lang="en-GB" dirty="0"/>
          </a:p>
          <a:p>
            <a:r>
              <a:rPr lang="en-GB" dirty="0" err="1"/>
              <a:t>Marieb</a:t>
            </a:r>
            <a:r>
              <a:rPr lang="en-GB" dirty="0"/>
              <a:t>, E.N. and Hoehn, K. (2019) </a:t>
            </a:r>
            <a:r>
              <a:rPr lang="en-GB" i="1" dirty="0"/>
              <a:t>Human Anatomy &amp; Physiology</a:t>
            </a:r>
            <a:r>
              <a:rPr lang="en-GB" dirty="0"/>
              <a:t>. 11th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endParaRPr lang="en-GB" dirty="0"/>
          </a:p>
          <a:p>
            <a:r>
              <a:rPr lang="en-GB" dirty="0"/>
              <a:t>National Health Service (NHS) (2023) </a:t>
            </a:r>
            <a:r>
              <a:rPr lang="en-GB" i="1" dirty="0"/>
              <a:t>Chronic obstructive pulmonary disease (COPD)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https://www.nhs.uk/conditions/chronic-obstructive-pulmonary-disease-copd/</a:t>
            </a:r>
            <a:endParaRPr lang="en-GB" dirty="0"/>
          </a:p>
          <a:p>
            <a:endParaRPr lang="en-GB" dirty="0"/>
          </a:p>
          <a:p>
            <a:r>
              <a:rPr lang="en-GB" dirty="0"/>
              <a:t>National Institute for Health and Care Excellence (NICE) (2018) </a:t>
            </a:r>
            <a:r>
              <a:rPr lang="en-GB" i="1" dirty="0"/>
              <a:t>Chronic obstructive pulmonary disease in over 16s: diagnosis and management (NG115)</a:t>
            </a:r>
            <a:r>
              <a:rPr lang="en-GB" dirty="0"/>
              <a:t>. Last updated 26 July 2019. Available at: </a:t>
            </a:r>
            <a:r>
              <a:rPr lang="en-GB" dirty="0">
                <a:hlinkClick r:id="rId6"/>
              </a:rPr>
              <a:t>https://www.nice.org.uk/guidance/ng115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45DEB4D-9080-B826-67AA-E8A7D91FAB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807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1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C25413-706B-B0C2-6C9D-081787088CA4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DA18B5-131F-DBF8-9CCF-142BD3E7A70C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16</a:t>
            </a:fld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59570FC-2FFB-0704-2D24-17AD790C5717}"/>
              </a:ext>
            </a:extLst>
          </p:cNvPr>
          <p:cNvSpPr txBox="1"/>
          <p:nvPr/>
        </p:nvSpPr>
        <p:spPr>
          <a:xfrm>
            <a:off x="451692" y="429658"/>
            <a:ext cx="8695062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National Health Service (NHS) (2023) </a:t>
            </a:r>
            <a:r>
              <a:rPr lang="en-GB" i="1" dirty="0"/>
              <a:t>Chronic obstructive pulmonary disease (COPD) - Diagnosis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NHS COPD Diagnosis</a:t>
            </a:r>
            <a:endParaRPr lang="en-GB" dirty="0"/>
          </a:p>
          <a:p>
            <a:endParaRPr lang="en-GB" dirty="0"/>
          </a:p>
          <a:p>
            <a:r>
              <a:rPr lang="en-GB" dirty="0"/>
              <a:t>Global Initiative for Chronic Obstructive Lung Disease (GOLD) (2024) </a:t>
            </a:r>
            <a:r>
              <a:rPr lang="en-GB" i="1" dirty="0"/>
              <a:t>Global strategy for the prevention, diagnosis and management of chronic obstructive pulmonary disease: 2024 report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https://goldcopd.org/2024-gold-report/</a:t>
            </a:r>
            <a:endParaRPr lang="en-GB" dirty="0"/>
          </a:p>
          <a:p>
            <a:endParaRPr lang="en-GB" dirty="0"/>
          </a:p>
          <a:p>
            <a:r>
              <a:rPr lang="en-GB" dirty="0"/>
              <a:t>Asthma + Lung UK (2024) </a:t>
            </a:r>
            <a:r>
              <a:rPr lang="en-GB" i="1" dirty="0"/>
              <a:t>Chronic obstructive pulmonary disease (COPD)</a:t>
            </a:r>
            <a:r>
              <a:rPr lang="en-GB" dirty="0"/>
              <a:t>. Available at: https://www.asthmaandlung.org.uk/conditions/copd</a:t>
            </a:r>
          </a:p>
        </p:txBody>
      </p:sp>
    </p:spTree>
    <p:extLst>
      <p:ext uri="{BB962C8B-B14F-4D97-AF65-F5344CB8AC3E}">
        <p14:creationId xmlns:p14="http://schemas.microsoft.com/office/powerpoint/2010/main" val="22929054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4">
      <a:dk1>
        <a:srgbClr val="1E1E1E"/>
      </a:dk1>
      <a:lt1>
        <a:sysClr val="window" lastClr="FFFFFF"/>
      </a:lt1>
      <a:dk2>
        <a:srgbClr val="44546A"/>
      </a:dk2>
      <a:lt2>
        <a:srgbClr val="E7E6E6"/>
      </a:lt2>
      <a:accent1>
        <a:srgbClr val="81CC48"/>
      </a:accent1>
      <a:accent2>
        <a:srgbClr val="45BEAD"/>
      </a:accent2>
      <a:accent3>
        <a:srgbClr val="BFFF4B"/>
      </a:accent3>
      <a:accent4>
        <a:srgbClr val="B001FF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60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TEM Deck_tm12041065_Win32_LW_v2.potx" id="{50D3F641-2B59-4E25-9440-7A006AB5DE4F}" vid="{A6D17500-6421-4BD4-89D5-25B2E6BFFAB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966E941-6182-4A32-B603-DDB09E5F0715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01612839-5FA9-4715-8A7D-7F95D097B19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3FFC980-8EEC-4CFC-96C7-CEB6F5CA868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STEM pitch deck</Template>
  <TotalTime>402</TotalTime>
  <Words>1127</Words>
  <Application>Microsoft Office PowerPoint</Application>
  <PresentationFormat>Widescreen</PresentationFormat>
  <Paragraphs>182</Paragraphs>
  <Slides>16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Source Sans Pro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sana iqbal</dc:creator>
  <cp:lastModifiedBy>Hafifa Sultana</cp:lastModifiedBy>
  <cp:revision>9</cp:revision>
  <dcterms:created xsi:type="dcterms:W3CDTF">2026-07-09T16:25:21Z</dcterms:created>
  <dcterms:modified xsi:type="dcterms:W3CDTF">2026-07-17T22:04:52Z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