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sldIdLst>
    <p:sldId id="260" r:id="rId2"/>
    <p:sldId id="261" r:id="rId3"/>
    <p:sldId id="262" r:id="rId4"/>
    <p:sldId id="263" r:id="rId5"/>
    <p:sldId id="264" r:id="rId6"/>
    <p:sldId id="265" r:id="rId7"/>
    <p:sldId id="270" r:id="rId8"/>
    <p:sldId id="267" r:id="rId9"/>
    <p:sldId id="268" r:id="rId10"/>
    <p:sldId id="269" r:id="rId11"/>
    <p:sldId id="257" r:id="rId12"/>
    <p:sldId id="258" r:id="rId13"/>
    <p:sldId id="259" r:id="rId14"/>
    <p:sldId id="271" r:id="rId15"/>
    <p:sldId id="272" r:id="rId16"/>
    <p:sldId id="273" r:id="rId17"/>
    <p:sldId id="278" r:id="rId18"/>
    <p:sldId id="279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6197"/>
  </p:normalViewPr>
  <p:slideViewPr>
    <p:cSldViewPr snapToGrid="0" snapToObjects="1">
      <p:cViewPr>
        <p:scale>
          <a:sx n="91" d="100"/>
          <a:sy n="91" d="100"/>
        </p:scale>
        <p:origin x="-341" y="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svg"/><Relationship Id="rId1" Type="http://schemas.openxmlformats.org/officeDocument/2006/relationships/image" Target="../media/image3.png"/><Relationship Id="rId4" Type="http://schemas.openxmlformats.org/officeDocument/2006/relationships/image" Target="../media/image7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svg"/><Relationship Id="rId1" Type="http://schemas.openxmlformats.org/officeDocument/2006/relationships/image" Target="../media/image3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8BB822-4E36-4478-AB73-0FCE20642AB7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94513DB-C8F1-4F86-9304-FF403DD0931E}">
      <dgm:prSet phldrT="[Text]"/>
      <dgm:spPr>
        <a:solidFill>
          <a:srgbClr val="0070C0"/>
        </a:solidFill>
      </dgm:spPr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Jill MacDonald</a:t>
          </a:r>
        </a:p>
        <a:p>
          <a:r>
            <a:rPr lang="en-US" dirty="0" smtClean="0">
              <a:solidFill>
                <a:schemeClr val="tx1"/>
              </a:solidFill>
            </a:rPr>
            <a:t>   CEO</a:t>
          </a:r>
          <a:r>
            <a:rPr lang="en-US" dirty="0" smtClean="0"/>
            <a:t>        </a:t>
          </a:r>
          <a:endParaRPr lang="en-US" dirty="0"/>
        </a:p>
      </dgm:t>
    </dgm:pt>
    <dgm:pt modelId="{DC3AD3B1-B18C-4C7D-AEC5-93ACED745103}" type="parTrans" cxnId="{53D217B4-3130-4D93-891E-657784308CAC}">
      <dgm:prSet/>
      <dgm:spPr/>
      <dgm:t>
        <a:bodyPr/>
        <a:lstStyle/>
        <a:p>
          <a:endParaRPr lang="en-US"/>
        </a:p>
      </dgm:t>
    </dgm:pt>
    <dgm:pt modelId="{AEB28E93-FAD1-4105-8FA8-CBCDCB919B71}" type="sibTrans" cxnId="{53D217B4-3130-4D93-891E-657784308CAC}">
      <dgm:prSet/>
      <dgm:spPr/>
      <dgm:t>
        <a:bodyPr/>
        <a:lstStyle/>
        <a:p>
          <a:endParaRPr lang="en-US"/>
        </a:p>
      </dgm:t>
    </dgm:pt>
    <dgm:pt modelId="{30C90092-6FC6-49BB-8FF7-2B50683ECA26}" type="asst">
      <dgm:prSet phldrT="[Text]"/>
      <dgm:spPr>
        <a:solidFill>
          <a:srgbClr val="0070C0"/>
        </a:solidFill>
      </dgm:spPr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Amanda Giles  </a:t>
          </a:r>
        </a:p>
        <a:p>
          <a:r>
            <a:rPr lang="en-US" dirty="0" smtClean="0">
              <a:solidFill>
                <a:schemeClr val="tx1"/>
              </a:solidFill>
            </a:rPr>
            <a:t>CISO</a:t>
          </a:r>
          <a:endParaRPr lang="en-US" dirty="0">
            <a:solidFill>
              <a:schemeClr val="tx1"/>
            </a:solidFill>
          </a:endParaRPr>
        </a:p>
      </dgm:t>
    </dgm:pt>
    <dgm:pt modelId="{FD35026F-6BAE-4E0D-8F50-C1BE197FBC8E}" type="parTrans" cxnId="{ABA40C51-0D66-4CC6-B169-7E524FECF37C}">
      <dgm:prSet/>
      <dgm:spPr>
        <a:solidFill>
          <a:srgbClr val="0070C0"/>
        </a:solidFill>
      </dgm:spPr>
      <dgm:t>
        <a:bodyPr/>
        <a:lstStyle/>
        <a:p>
          <a:endParaRPr lang="en-US"/>
        </a:p>
      </dgm:t>
    </dgm:pt>
    <dgm:pt modelId="{1B104A11-4082-4BEA-ADC3-D4070E311C7B}" type="sibTrans" cxnId="{ABA40C51-0D66-4CC6-B169-7E524FECF37C}">
      <dgm:prSet/>
      <dgm:spPr/>
      <dgm:t>
        <a:bodyPr/>
        <a:lstStyle/>
        <a:p>
          <a:endParaRPr lang="en-US"/>
        </a:p>
      </dgm:t>
    </dgm:pt>
    <dgm:pt modelId="{A5CCE913-3AA5-48B4-8CDD-B4F640BC9931}">
      <dgm:prSet phldrT="[Text]"/>
      <dgm:spPr>
        <a:solidFill>
          <a:srgbClr val="0070C0"/>
        </a:solidFill>
      </dgm:spPr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Robert Cornella</a:t>
          </a:r>
        </a:p>
        <a:p>
          <a:r>
            <a:rPr lang="en-US" dirty="0" smtClean="0">
              <a:solidFill>
                <a:schemeClr val="tx1"/>
              </a:solidFill>
            </a:rPr>
            <a:t> Chief Financial Officer</a:t>
          </a:r>
          <a:endParaRPr lang="en-US" dirty="0">
            <a:solidFill>
              <a:schemeClr val="tx1"/>
            </a:solidFill>
          </a:endParaRPr>
        </a:p>
      </dgm:t>
    </dgm:pt>
    <dgm:pt modelId="{3D1EB08A-BB2D-4935-A666-1F486814B804}" type="parTrans" cxnId="{951BC335-6B34-484D-8F8B-C741F59F9991}">
      <dgm:prSet/>
      <dgm:spPr>
        <a:solidFill>
          <a:srgbClr val="0070C0"/>
        </a:solidFill>
      </dgm:spPr>
      <dgm:t>
        <a:bodyPr/>
        <a:lstStyle/>
        <a:p>
          <a:endParaRPr lang="en-US"/>
        </a:p>
      </dgm:t>
    </dgm:pt>
    <dgm:pt modelId="{E14A5E30-5381-43A8-A112-E2A9740DAAF3}" type="sibTrans" cxnId="{951BC335-6B34-484D-8F8B-C741F59F9991}">
      <dgm:prSet/>
      <dgm:spPr/>
      <dgm:t>
        <a:bodyPr/>
        <a:lstStyle/>
        <a:p>
          <a:endParaRPr lang="en-US"/>
        </a:p>
      </dgm:t>
    </dgm:pt>
    <dgm:pt modelId="{955BCB48-AFAA-4509-83D2-452BA7A0F81F}">
      <dgm:prSet/>
      <dgm:spPr>
        <a:solidFill>
          <a:srgbClr val="0070C0"/>
        </a:solidFill>
      </dgm:spPr>
      <dgm:t>
        <a:bodyPr/>
        <a:lstStyle/>
        <a:p>
          <a:r>
            <a:rPr lang="en-US" dirty="0" err="1" smtClean="0">
              <a:solidFill>
                <a:schemeClr val="tx1"/>
              </a:solidFill>
            </a:rPr>
            <a:t>Shakir</a:t>
          </a:r>
          <a:r>
            <a:rPr lang="en-US" dirty="0" smtClean="0">
              <a:solidFill>
                <a:schemeClr val="tx1"/>
              </a:solidFill>
            </a:rPr>
            <a:t> </a:t>
          </a:r>
          <a:r>
            <a:rPr lang="en-US" dirty="0" err="1" smtClean="0">
              <a:solidFill>
                <a:schemeClr val="tx1"/>
              </a:solidFill>
            </a:rPr>
            <a:t>Moin</a:t>
          </a:r>
          <a:r>
            <a:rPr lang="en-US" dirty="0" smtClean="0">
              <a:solidFill>
                <a:schemeClr val="tx1"/>
              </a:solidFill>
            </a:rPr>
            <a:t> </a:t>
          </a:r>
        </a:p>
        <a:p>
          <a:r>
            <a:rPr lang="en-US" dirty="0" smtClean="0">
              <a:solidFill>
                <a:schemeClr val="tx1"/>
              </a:solidFill>
            </a:rPr>
            <a:t>Chief Operating Officer</a:t>
          </a:r>
          <a:endParaRPr lang="en-US" dirty="0">
            <a:solidFill>
              <a:schemeClr val="tx1"/>
            </a:solidFill>
          </a:endParaRPr>
        </a:p>
      </dgm:t>
    </dgm:pt>
    <dgm:pt modelId="{AFD0E272-BDD8-40AF-8915-2B354BBC3105}" type="parTrans" cxnId="{B81ED0B5-0156-4620-AA37-DADE98D02447}">
      <dgm:prSet/>
      <dgm:spPr>
        <a:solidFill>
          <a:srgbClr val="0070C0"/>
        </a:solidFill>
      </dgm:spPr>
      <dgm:t>
        <a:bodyPr/>
        <a:lstStyle/>
        <a:p>
          <a:endParaRPr lang="en-US"/>
        </a:p>
      </dgm:t>
    </dgm:pt>
    <dgm:pt modelId="{997C93E2-5D29-4C28-9D0B-F4EFB1A82186}" type="sibTrans" cxnId="{B81ED0B5-0156-4620-AA37-DADE98D02447}">
      <dgm:prSet/>
      <dgm:spPr/>
      <dgm:t>
        <a:bodyPr/>
        <a:lstStyle/>
        <a:p>
          <a:endParaRPr lang="en-US"/>
        </a:p>
      </dgm:t>
    </dgm:pt>
    <dgm:pt modelId="{675B421D-4F1F-4E71-863B-FF2559C805E3}">
      <dgm:prSet/>
      <dgm:spPr>
        <a:solidFill>
          <a:srgbClr val="0070C0"/>
        </a:solidFill>
      </dgm:spPr>
      <dgm:t>
        <a:bodyPr/>
        <a:lstStyle/>
        <a:p>
          <a:r>
            <a:rPr lang="en-US" dirty="0" err="1" smtClean="0">
              <a:solidFill>
                <a:schemeClr val="tx1"/>
              </a:solidFill>
            </a:rPr>
            <a:t>Jhonatan</a:t>
          </a:r>
          <a:r>
            <a:rPr lang="en-US" dirty="0" smtClean="0">
              <a:solidFill>
                <a:schemeClr val="tx1"/>
              </a:solidFill>
            </a:rPr>
            <a:t> </a:t>
          </a:r>
          <a:r>
            <a:rPr lang="en-US" dirty="0" err="1" smtClean="0">
              <a:solidFill>
                <a:schemeClr val="tx1"/>
              </a:solidFill>
            </a:rPr>
            <a:t>Crookall</a:t>
          </a:r>
          <a:r>
            <a:rPr lang="en-US" dirty="0" smtClean="0">
              <a:solidFill>
                <a:schemeClr val="tx1"/>
              </a:solidFill>
            </a:rPr>
            <a:t> Chief People Officer</a:t>
          </a:r>
          <a:endParaRPr lang="en-US" dirty="0">
            <a:solidFill>
              <a:schemeClr val="tx1"/>
            </a:solidFill>
          </a:endParaRPr>
        </a:p>
      </dgm:t>
    </dgm:pt>
    <dgm:pt modelId="{9ED30025-D6F8-4C63-A283-9604CADED91E}" type="parTrans" cxnId="{249CC0E1-E07F-484A-852B-41C46A1CE7EA}">
      <dgm:prSet/>
      <dgm:spPr>
        <a:solidFill>
          <a:srgbClr val="0070C0"/>
        </a:solidFill>
      </dgm:spPr>
      <dgm:t>
        <a:bodyPr/>
        <a:lstStyle/>
        <a:p>
          <a:endParaRPr lang="en-US"/>
        </a:p>
      </dgm:t>
    </dgm:pt>
    <dgm:pt modelId="{E4C1C14D-0B39-4772-815F-3F62BE358DA0}" type="sibTrans" cxnId="{249CC0E1-E07F-484A-852B-41C46A1CE7EA}">
      <dgm:prSet/>
      <dgm:spPr/>
      <dgm:t>
        <a:bodyPr/>
        <a:lstStyle/>
        <a:p>
          <a:endParaRPr lang="en-US"/>
        </a:p>
      </dgm:t>
    </dgm:pt>
    <dgm:pt modelId="{8D4B432F-162F-4857-9C19-BAC24285C26B}">
      <dgm:prSet/>
      <dgm:spPr>
        <a:solidFill>
          <a:srgbClr val="0070C0"/>
        </a:solidFill>
      </dgm:spPr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ED Child </a:t>
          </a:r>
        </a:p>
        <a:p>
          <a:r>
            <a:rPr lang="en-US" dirty="0" smtClean="0">
              <a:solidFill>
                <a:schemeClr val="tx1"/>
              </a:solidFill>
            </a:rPr>
            <a:t>Global Head of Consumer Data &amp; Digital Analytics</a:t>
          </a:r>
          <a:endParaRPr lang="en-US" dirty="0">
            <a:solidFill>
              <a:schemeClr val="tx1"/>
            </a:solidFill>
          </a:endParaRPr>
        </a:p>
      </dgm:t>
    </dgm:pt>
    <dgm:pt modelId="{36A38E66-3F37-42A2-81A8-A4B4444C7E51}" type="parTrans" cxnId="{5A0A877C-FD6F-45F7-ADB8-D3DF9FD6BF33}">
      <dgm:prSet/>
      <dgm:spPr>
        <a:solidFill>
          <a:srgbClr val="0070C0"/>
        </a:solidFill>
      </dgm:spPr>
      <dgm:t>
        <a:bodyPr/>
        <a:lstStyle/>
        <a:p>
          <a:endParaRPr lang="en-US"/>
        </a:p>
      </dgm:t>
    </dgm:pt>
    <dgm:pt modelId="{AF651F0D-FEB4-4608-9FC4-A538987EF116}" type="sibTrans" cxnId="{5A0A877C-FD6F-45F7-ADB8-D3DF9FD6BF33}">
      <dgm:prSet/>
      <dgm:spPr/>
      <dgm:t>
        <a:bodyPr/>
        <a:lstStyle/>
        <a:p>
          <a:endParaRPr lang="en-US"/>
        </a:p>
      </dgm:t>
    </dgm:pt>
    <dgm:pt modelId="{D220E7D7-88BA-4050-9615-EEC5B0590E57}">
      <dgm:prSet/>
      <dgm:spPr>
        <a:solidFill>
          <a:srgbClr val="0070C0"/>
        </a:solidFill>
      </dgm:spPr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Phil Thomas </a:t>
          </a:r>
        </a:p>
        <a:p>
          <a:r>
            <a:rPr lang="en-US" dirty="0" smtClean="0">
              <a:solidFill>
                <a:schemeClr val="tx1"/>
              </a:solidFill>
            </a:rPr>
            <a:t>Chief Marketing Officer</a:t>
          </a:r>
          <a:endParaRPr lang="en-US" dirty="0">
            <a:solidFill>
              <a:schemeClr val="tx1"/>
            </a:solidFill>
          </a:endParaRPr>
        </a:p>
      </dgm:t>
    </dgm:pt>
    <dgm:pt modelId="{F0A51006-EEE8-46FD-B767-AF4AFC363C88}" type="parTrans" cxnId="{E1CC560A-664C-4901-A923-FCDCC575B5BC}">
      <dgm:prSet/>
      <dgm:spPr>
        <a:solidFill>
          <a:srgbClr val="0070C0"/>
        </a:solidFill>
      </dgm:spPr>
      <dgm:t>
        <a:bodyPr/>
        <a:lstStyle/>
        <a:p>
          <a:endParaRPr lang="en-US"/>
        </a:p>
      </dgm:t>
    </dgm:pt>
    <dgm:pt modelId="{974ADBF9-A672-47C5-81A3-062369923C9E}" type="sibTrans" cxnId="{E1CC560A-664C-4901-A923-FCDCC575B5BC}">
      <dgm:prSet/>
      <dgm:spPr/>
      <dgm:t>
        <a:bodyPr/>
        <a:lstStyle/>
        <a:p>
          <a:endParaRPr lang="en-US"/>
        </a:p>
      </dgm:t>
    </dgm:pt>
    <dgm:pt modelId="{50B86A08-188E-4777-B786-B315DE42ED2B}">
      <dgm:prSet/>
      <dgm:spPr>
        <a:solidFill>
          <a:srgbClr val="0070C0"/>
        </a:solidFill>
      </dgm:spPr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Gordon </a:t>
          </a:r>
          <a:r>
            <a:rPr lang="en-US" dirty="0" err="1" smtClean="0">
              <a:solidFill>
                <a:schemeClr val="tx1"/>
              </a:solidFill>
            </a:rPr>
            <a:t>Mowat</a:t>
          </a:r>
          <a:r>
            <a:rPr lang="en-US" dirty="0" smtClean="0">
              <a:solidFill>
                <a:schemeClr val="tx1"/>
              </a:solidFill>
            </a:rPr>
            <a:t> Managing Director Europe &amp; MENA</a:t>
          </a:r>
          <a:endParaRPr lang="en-US" dirty="0">
            <a:solidFill>
              <a:schemeClr val="tx1"/>
            </a:solidFill>
          </a:endParaRPr>
        </a:p>
      </dgm:t>
    </dgm:pt>
    <dgm:pt modelId="{126A8636-6B51-458F-AFEE-6B76350B4630}" type="parTrans" cxnId="{07BF2B2F-6EDA-4C43-8871-349214A95823}">
      <dgm:prSet/>
      <dgm:spPr>
        <a:solidFill>
          <a:srgbClr val="0070C0"/>
        </a:solidFill>
      </dgm:spPr>
      <dgm:t>
        <a:bodyPr/>
        <a:lstStyle/>
        <a:p>
          <a:endParaRPr lang="en-US"/>
        </a:p>
      </dgm:t>
    </dgm:pt>
    <dgm:pt modelId="{87082709-312F-44A5-A9F0-B73EADCA8E81}" type="sibTrans" cxnId="{07BF2B2F-6EDA-4C43-8871-349214A95823}">
      <dgm:prSet/>
      <dgm:spPr/>
      <dgm:t>
        <a:bodyPr/>
        <a:lstStyle/>
        <a:p>
          <a:endParaRPr lang="en-US"/>
        </a:p>
      </dgm:t>
    </dgm:pt>
    <dgm:pt modelId="{B58AD8F0-583A-4432-AA91-77ABE7EB21F0}">
      <dgm:prSet/>
      <dgm:spPr>
        <a:solidFill>
          <a:srgbClr val="0070C0"/>
        </a:solidFill>
      </dgm:spPr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Jamie </a:t>
          </a:r>
          <a:r>
            <a:rPr lang="en-US" dirty="0" err="1" smtClean="0">
              <a:solidFill>
                <a:schemeClr val="tx1"/>
              </a:solidFill>
            </a:rPr>
            <a:t>Awdry</a:t>
          </a:r>
          <a:endParaRPr lang="en-US" dirty="0" smtClean="0">
            <a:solidFill>
              <a:schemeClr val="tx1"/>
            </a:solidFill>
          </a:endParaRPr>
        </a:p>
        <a:p>
          <a:r>
            <a:rPr lang="en-US" dirty="0" smtClean="0">
              <a:solidFill>
                <a:schemeClr val="tx1"/>
              </a:solidFill>
            </a:rPr>
            <a:t> Head of Preposition &amp; Innovation</a:t>
          </a:r>
          <a:endParaRPr lang="en-US" dirty="0">
            <a:solidFill>
              <a:schemeClr val="tx1"/>
            </a:solidFill>
          </a:endParaRPr>
        </a:p>
      </dgm:t>
    </dgm:pt>
    <dgm:pt modelId="{3394F449-D85B-448D-9774-0D12D477CC3A}" type="parTrans" cxnId="{50045228-F779-41C2-A0EB-F55EF45A39F6}">
      <dgm:prSet/>
      <dgm:spPr>
        <a:solidFill>
          <a:srgbClr val="0070C0"/>
        </a:solidFill>
      </dgm:spPr>
      <dgm:t>
        <a:bodyPr/>
        <a:lstStyle/>
        <a:p>
          <a:endParaRPr lang="en-US"/>
        </a:p>
      </dgm:t>
    </dgm:pt>
    <dgm:pt modelId="{E5DE503A-0989-4477-80A8-FD2B8BA2C168}" type="sibTrans" cxnId="{50045228-F779-41C2-A0EB-F55EF45A39F6}">
      <dgm:prSet/>
      <dgm:spPr/>
      <dgm:t>
        <a:bodyPr/>
        <a:lstStyle/>
        <a:p>
          <a:endParaRPr lang="en-US"/>
        </a:p>
      </dgm:t>
    </dgm:pt>
    <dgm:pt modelId="{429ED26B-B1A9-4DBF-A1DC-F77F904F4854}" type="pres">
      <dgm:prSet presAssocID="{2C8BB822-4E36-4478-AB73-0FCE20642AB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8CF6F241-98F1-40F9-9B27-8C1176D15373}" type="pres">
      <dgm:prSet presAssocID="{C94513DB-C8F1-4F86-9304-FF403DD0931E}" presName="hierRoot1" presStyleCnt="0">
        <dgm:presLayoutVars>
          <dgm:hierBranch val="init"/>
        </dgm:presLayoutVars>
      </dgm:prSet>
      <dgm:spPr/>
    </dgm:pt>
    <dgm:pt modelId="{3897AA72-E902-4F95-9738-C8D6CDC178C6}" type="pres">
      <dgm:prSet presAssocID="{C94513DB-C8F1-4F86-9304-FF403DD0931E}" presName="rootComposite1" presStyleCnt="0"/>
      <dgm:spPr/>
    </dgm:pt>
    <dgm:pt modelId="{1752D281-A16B-4300-940A-405D26C94BB6}" type="pres">
      <dgm:prSet presAssocID="{C94513DB-C8F1-4F86-9304-FF403DD0931E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9153259-166F-4E2A-BAA2-AF8DC08292A6}" type="pres">
      <dgm:prSet presAssocID="{C94513DB-C8F1-4F86-9304-FF403DD0931E}" presName="rootConnector1" presStyleLbl="node1" presStyleIdx="0" presStyleCnt="0"/>
      <dgm:spPr/>
      <dgm:t>
        <a:bodyPr/>
        <a:lstStyle/>
        <a:p>
          <a:endParaRPr lang="en-US"/>
        </a:p>
      </dgm:t>
    </dgm:pt>
    <dgm:pt modelId="{DB3B9501-2BAF-4FB5-803D-F7B3C6D13A72}" type="pres">
      <dgm:prSet presAssocID="{C94513DB-C8F1-4F86-9304-FF403DD0931E}" presName="hierChild2" presStyleCnt="0"/>
      <dgm:spPr/>
    </dgm:pt>
    <dgm:pt modelId="{1387F26C-54B4-420C-B916-17948A45F882}" type="pres">
      <dgm:prSet presAssocID="{3D1EB08A-BB2D-4935-A666-1F486814B804}" presName="Name37" presStyleLbl="parChTrans1D2" presStyleIdx="0" presStyleCnt="8"/>
      <dgm:spPr/>
      <dgm:t>
        <a:bodyPr/>
        <a:lstStyle/>
        <a:p>
          <a:endParaRPr lang="en-US"/>
        </a:p>
      </dgm:t>
    </dgm:pt>
    <dgm:pt modelId="{C973AE78-E441-4EB0-9C0D-BE44B13990E1}" type="pres">
      <dgm:prSet presAssocID="{A5CCE913-3AA5-48B4-8CDD-B4F640BC9931}" presName="hierRoot2" presStyleCnt="0">
        <dgm:presLayoutVars>
          <dgm:hierBranch val="init"/>
        </dgm:presLayoutVars>
      </dgm:prSet>
      <dgm:spPr/>
    </dgm:pt>
    <dgm:pt modelId="{AD261793-ECAF-4539-9764-9C2B67B333C3}" type="pres">
      <dgm:prSet presAssocID="{A5CCE913-3AA5-48B4-8CDD-B4F640BC9931}" presName="rootComposite" presStyleCnt="0"/>
      <dgm:spPr/>
    </dgm:pt>
    <dgm:pt modelId="{E5CF70E1-1554-49D8-9A74-F05B7341CB01}" type="pres">
      <dgm:prSet presAssocID="{A5CCE913-3AA5-48B4-8CDD-B4F640BC9931}" presName="rootText" presStyleLbl="node2" presStyleIdx="0" presStyleCnt="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1E22773-2FBD-4ECF-845B-F51C9498071C}" type="pres">
      <dgm:prSet presAssocID="{A5CCE913-3AA5-48B4-8CDD-B4F640BC9931}" presName="rootConnector" presStyleLbl="node2" presStyleIdx="0" presStyleCnt="7"/>
      <dgm:spPr/>
      <dgm:t>
        <a:bodyPr/>
        <a:lstStyle/>
        <a:p>
          <a:endParaRPr lang="en-US"/>
        </a:p>
      </dgm:t>
    </dgm:pt>
    <dgm:pt modelId="{93D45BE7-B041-4E1F-B716-3A4266EB7F0D}" type="pres">
      <dgm:prSet presAssocID="{A5CCE913-3AA5-48B4-8CDD-B4F640BC9931}" presName="hierChild4" presStyleCnt="0"/>
      <dgm:spPr/>
    </dgm:pt>
    <dgm:pt modelId="{010652FB-C151-419F-9E03-6F27264C9C07}" type="pres">
      <dgm:prSet presAssocID="{A5CCE913-3AA5-48B4-8CDD-B4F640BC9931}" presName="hierChild5" presStyleCnt="0"/>
      <dgm:spPr/>
    </dgm:pt>
    <dgm:pt modelId="{CB095320-104B-42CF-9F42-0C5E39C7C464}" type="pres">
      <dgm:prSet presAssocID="{AFD0E272-BDD8-40AF-8915-2B354BBC3105}" presName="Name37" presStyleLbl="parChTrans1D2" presStyleIdx="1" presStyleCnt="8"/>
      <dgm:spPr/>
      <dgm:t>
        <a:bodyPr/>
        <a:lstStyle/>
        <a:p>
          <a:endParaRPr lang="en-US"/>
        </a:p>
      </dgm:t>
    </dgm:pt>
    <dgm:pt modelId="{F9B32A20-7253-44A3-8D27-7BE6DC7267BE}" type="pres">
      <dgm:prSet presAssocID="{955BCB48-AFAA-4509-83D2-452BA7A0F81F}" presName="hierRoot2" presStyleCnt="0">
        <dgm:presLayoutVars>
          <dgm:hierBranch val="init"/>
        </dgm:presLayoutVars>
      </dgm:prSet>
      <dgm:spPr/>
    </dgm:pt>
    <dgm:pt modelId="{9C1B790C-8B83-4ED8-ADE2-BA94A4E209D8}" type="pres">
      <dgm:prSet presAssocID="{955BCB48-AFAA-4509-83D2-452BA7A0F81F}" presName="rootComposite" presStyleCnt="0"/>
      <dgm:spPr/>
    </dgm:pt>
    <dgm:pt modelId="{0EF4878C-0886-41F4-9529-D8B3EE82A99D}" type="pres">
      <dgm:prSet presAssocID="{955BCB48-AFAA-4509-83D2-452BA7A0F81F}" presName="rootText" presStyleLbl="node2" presStyleIdx="1" presStyleCnt="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25FC1E8-3F9E-4D55-8569-7088052CCF9B}" type="pres">
      <dgm:prSet presAssocID="{955BCB48-AFAA-4509-83D2-452BA7A0F81F}" presName="rootConnector" presStyleLbl="node2" presStyleIdx="1" presStyleCnt="7"/>
      <dgm:spPr/>
      <dgm:t>
        <a:bodyPr/>
        <a:lstStyle/>
        <a:p>
          <a:endParaRPr lang="en-US"/>
        </a:p>
      </dgm:t>
    </dgm:pt>
    <dgm:pt modelId="{915B45B5-0677-4BE4-9A80-504C0548F7F6}" type="pres">
      <dgm:prSet presAssocID="{955BCB48-AFAA-4509-83D2-452BA7A0F81F}" presName="hierChild4" presStyleCnt="0"/>
      <dgm:spPr/>
    </dgm:pt>
    <dgm:pt modelId="{4D3CCC4C-67B5-4C10-9195-51A771A5FB9E}" type="pres">
      <dgm:prSet presAssocID="{955BCB48-AFAA-4509-83D2-452BA7A0F81F}" presName="hierChild5" presStyleCnt="0"/>
      <dgm:spPr/>
    </dgm:pt>
    <dgm:pt modelId="{2B7AB049-A383-4CFA-8B73-D2A3CAEF4A6E}" type="pres">
      <dgm:prSet presAssocID="{9ED30025-D6F8-4C63-A283-9604CADED91E}" presName="Name37" presStyleLbl="parChTrans1D2" presStyleIdx="2" presStyleCnt="8"/>
      <dgm:spPr/>
      <dgm:t>
        <a:bodyPr/>
        <a:lstStyle/>
        <a:p>
          <a:endParaRPr lang="en-US"/>
        </a:p>
      </dgm:t>
    </dgm:pt>
    <dgm:pt modelId="{3E034318-E4AA-43C0-8CF2-9ACCDC885EFC}" type="pres">
      <dgm:prSet presAssocID="{675B421D-4F1F-4E71-863B-FF2559C805E3}" presName="hierRoot2" presStyleCnt="0">
        <dgm:presLayoutVars>
          <dgm:hierBranch val="init"/>
        </dgm:presLayoutVars>
      </dgm:prSet>
      <dgm:spPr/>
    </dgm:pt>
    <dgm:pt modelId="{1DD736F1-33B5-411F-B188-E336318581D4}" type="pres">
      <dgm:prSet presAssocID="{675B421D-4F1F-4E71-863B-FF2559C805E3}" presName="rootComposite" presStyleCnt="0"/>
      <dgm:spPr/>
    </dgm:pt>
    <dgm:pt modelId="{14F882F1-5106-4C73-944C-423E41EAF7BD}" type="pres">
      <dgm:prSet presAssocID="{675B421D-4F1F-4E71-863B-FF2559C805E3}" presName="rootText" presStyleLbl="node2" presStyleIdx="2" presStyleCnt="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75090D6-0EB6-456A-BEDB-DF8FC8C0CCEA}" type="pres">
      <dgm:prSet presAssocID="{675B421D-4F1F-4E71-863B-FF2559C805E3}" presName="rootConnector" presStyleLbl="node2" presStyleIdx="2" presStyleCnt="7"/>
      <dgm:spPr/>
      <dgm:t>
        <a:bodyPr/>
        <a:lstStyle/>
        <a:p>
          <a:endParaRPr lang="en-US"/>
        </a:p>
      </dgm:t>
    </dgm:pt>
    <dgm:pt modelId="{552D48EE-446A-4658-B97A-1DDA320BB7CD}" type="pres">
      <dgm:prSet presAssocID="{675B421D-4F1F-4E71-863B-FF2559C805E3}" presName="hierChild4" presStyleCnt="0"/>
      <dgm:spPr/>
    </dgm:pt>
    <dgm:pt modelId="{99D58159-F5BD-4042-885A-6DC4B6B7EBD6}" type="pres">
      <dgm:prSet presAssocID="{675B421D-4F1F-4E71-863B-FF2559C805E3}" presName="hierChild5" presStyleCnt="0"/>
      <dgm:spPr/>
    </dgm:pt>
    <dgm:pt modelId="{E363C409-22DC-480D-9ED6-229D142AABC8}" type="pres">
      <dgm:prSet presAssocID="{36A38E66-3F37-42A2-81A8-A4B4444C7E51}" presName="Name37" presStyleLbl="parChTrans1D2" presStyleIdx="3" presStyleCnt="8"/>
      <dgm:spPr/>
      <dgm:t>
        <a:bodyPr/>
        <a:lstStyle/>
        <a:p>
          <a:endParaRPr lang="en-US"/>
        </a:p>
      </dgm:t>
    </dgm:pt>
    <dgm:pt modelId="{1595941E-0AC2-434B-9B8A-3DFA2078263F}" type="pres">
      <dgm:prSet presAssocID="{8D4B432F-162F-4857-9C19-BAC24285C26B}" presName="hierRoot2" presStyleCnt="0">
        <dgm:presLayoutVars>
          <dgm:hierBranch val="init"/>
        </dgm:presLayoutVars>
      </dgm:prSet>
      <dgm:spPr/>
    </dgm:pt>
    <dgm:pt modelId="{F1C52553-3DE2-4D0E-8CBF-46ECF88C0871}" type="pres">
      <dgm:prSet presAssocID="{8D4B432F-162F-4857-9C19-BAC24285C26B}" presName="rootComposite" presStyleCnt="0"/>
      <dgm:spPr/>
    </dgm:pt>
    <dgm:pt modelId="{4ADA7981-6202-433F-A3B5-55787A1D3B31}" type="pres">
      <dgm:prSet presAssocID="{8D4B432F-162F-4857-9C19-BAC24285C26B}" presName="rootText" presStyleLbl="node2" presStyleIdx="3" presStyleCnt="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B4054C1-282F-4DD1-BFD9-3643F55F1597}" type="pres">
      <dgm:prSet presAssocID="{8D4B432F-162F-4857-9C19-BAC24285C26B}" presName="rootConnector" presStyleLbl="node2" presStyleIdx="3" presStyleCnt="7"/>
      <dgm:spPr/>
      <dgm:t>
        <a:bodyPr/>
        <a:lstStyle/>
        <a:p>
          <a:endParaRPr lang="en-US"/>
        </a:p>
      </dgm:t>
    </dgm:pt>
    <dgm:pt modelId="{6E4E9D4F-4B97-47B5-9E7E-E786D731C00B}" type="pres">
      <dgm:prSet presAssocID="{8D4B432F-162F-4857-9C19-BAC24285C26B}" presName="hierChild4" presStyleCnt="0"/>
      <dgm:spPr/>
    </dgm:pt>
    <dgm:pt modelId="{6FEB43C6-5620-4D69-BF6E-A1A90E151BE2}" type="pres">
      <dgm:prSet presAssocID="{8D4B432F-162F-4857-9C19-BAC24285C26B}" presName="hierChild5" presStyleCnt="0"/>
      <dgm:spPr/>
    </dgm:pt>
    <dgm:pt modelId="{4417513F-8F07-47A6-BF90-FD73647EC2B7}" type="pres">
      <dgm:prSet presAssocID="{F0A51006-EEE8-46FD-B767-AF4AFC363C88}" presName="Name37" presStyleLbl="parChTrans1D2" presStyleIdx="4" presStyleCnt="8"/>
      <dgm:spPr/>
      <dgm:t>
        <a:bodyPr/>
        <a:lstStyle/>
        <a:p>
          <a:endParaRPr lang="en-US"/>
        </a:p>
      </dgm:t>
    </dgm:pt>
    <dgm:pt modelId="{40E7C8AB-7629-46CC-A880-CEB2F535535B}" type="pres">
      <dgm:prSet presAssocID="{D220E7D7-88BA-4050-9615-EEC5B0590E57}" presName="hierRoot2" presStyleCnt="0">
        <dgm:presLayoutVars>
          <dgm:hierBranch val="init"/>
        </dgm:presLayoutVars>
      </dgm:prSet>
      <dgm:spPr/>
    </dgm:pt>
    <dgm:pt modelId="{F4DD3586-2697-4A87-91EF-2832B4C3C6B0}" type="pres">
      <dgm:prSet presAssocID="{D220E7D7-88BA-4050-9615-EEC5B0590E57}" presName="rootComposite" presStyleCnt="0"/>
      <dgm:spPr/>
    </dgm:pt>
    <dgm:pt modelId="{D1F509EB-9E39-49A2-A902-E11F9C8540EF}" type="pres">
      <dgm:prSet presAssocID="{D220E7D7-88BA-4050-9615-EEC5B0590E57}" presName="rootText" presStyleLbl="node2" presStyleIdx="4" presStyleCnt="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4F31E2F-3E65-421D-875A-72FB7705A963}" type="pres">
      <dgm:prSet presAssocID="{D220E7D7-88BA-4050-9615-EEC5B0590E57}" presName="rootConnector" presStyleLbl="node2" presStyleIdx="4" presStyleCnt="7"/>
      <dgm:spPr/>
      <dgm:t>
        <a:bodyPr/>
        <a:lstStyle/>
        <a:p>
          <a:endParaRPr lang="en-US"/>
        </a:p>
      </dgm:t>
    </dgm:pt>
    <dgm:pt modelId="{333B0F51-63BE-4F31-BB98-E60CF435F0F0}" type="pres">
      <dgm:prSet presAssocID="{D220E7D7-88BA-4050-9615-EEC5B0590E57}" presName="hierChild4" presStyleCnt="0"/>
      <dgm:spPr/>
    </dgm:pt>
    <dgm:pt modelId="{6CEDD190-C22B-47F8-8BBD-19BB854A3E9D}" type="pres">
      <dgm:prSet presAssocID="{D220E7D7-88BA-4050-9615-EEC5B0590E57}" presName="hierChild5" presStyleCnt="0"/>
      <dgm:spPr/>
    </dgm:pt>
    <dgm:pt modelId="{5388540A-8812-4854-AB93-788AD3EC5418}" type="pres">
      <dgm:prSet presAssocID="{126A8636-6B51-458F-AFEE-6B76350B4630}" presName="Name37" presStyleLbl="parChTrans1D2" presStyleIdx="5" presStyleCnt="8"/>
      <dgm:spPr/>
      <dgm:t>
        <a:bodyPr/>
        <a:lstStyle/>
        <a:p>
          <a:endParaRPr lang="en-US"/>
        </a:p>
      </dgm:t>
    </dgm:pt>
    <dgm:pt modelId="{FCCC343A-0E84-4B04-88B7-C60E5754A5C2}" type="pres">
      <dgm:prSet presAssocID="{50B86A08-188E-4777-B786-B315DE42ED2B}" presName="hierRoot2" presStyleCnt="0">
        <dgm:presLayoutVars>
          <dgm:hierBranch val="init"/>
        </dgm:presLayoutVars>
      </dgm:prSet>
      <dgm:spPr/>
    </dgm:pt>
    <dgm:pt modelId="{A95F0061-9685-404C-AA7C-0754CA713F9F}" type="pres">
      <dgm:prSet presAssocID="{50B86A08-188E-4777-B786-B315DE42ED2B}" presName="rootComposite" presStyleCnt="0"/>
      <dgm:spPr/>
    </dgm:pt>
    <dgm:pt modelId="{06EF71BA-C35C-4A17-A89D-1AAB2222FACA}" type="pres">
      <dgm:prSet presAssocID="{50B86A08-188E-4777-B786-B315DE42ED2B}" presName="rootText" presStyleLbl="node2" presStyleIdx="5" presStyleCnt="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387CEF51-475E-481A-96AD-9F3F283FD360}" type="pres">
      <dgm:prSet presAssocID="{50B86A08-188E-4777-B786-B315DE42ED2B}" presName="rootConnector" presStyleLbl="node2" presStyleIdx="5" presStyleCnt="7"/>
      <dgm:spPr/>
      <dgm:t>
        <a:bodyPr/>
        <a:lstStyle/>
        <a:p>
          <a:endParaRPr lang="en-US"/>
        </a:p>
      </dgm:t>
    </dgm:pt>
    <dgm:pt modelId="{EABEC916-5D27-43D9-BF03-67861188F351}" type="pres">
      <dgm:prSet presAssocID="{50B86A08-188E-4777-B786-B315DE42ED2B}" presName="hierChild4" presStyleCnt="0"/>
      <dgm:spPr/>
    </dgm:pt>
    <dgm:pt modelId="{9758C7F8-D8B9-46C7-95EF-10304C9A203B}" type="pres">
      <dgm:prSet presAssocID="{50B86A08-188E-4777-B786-B315DE42ED2B}" presName="hierChild5" presStyleCnt="0"/>
      <dgm:spPr/>
    </dgm:pt>
    <dgm:pt modelId="{A7EDBB0B-E3EC-4234-BB39-82F64A82A5BB}" type="pres">
      <dgm:prSet presAssocID="{3394F449-D85B-448D-9774-0D12D477CC3A}" presName="Name37" presStyleLbl="parChTrans1D2" presStyleIdx="6" presStyleCnt="8"/>
      <dgm:spPr/>
      <dgm:t>
        <a:bodyPr/>
        <a:lstStyle/>
        <a:p>
          <a:endParaRPr lang="en-US"/>
        </a:p>
      </dgm:t>
    </dgm:pt>
    <dgm:pt modelId="{67D2A833-C606-4DB6-836A-169A50E22788}" type="pres">
      <dgm:prSet presAssocID="{B58AD8F0-583A-4432-AA91-77ABE7EB21F0}" presName="hierRoot2" presStyleCnt="0">
        <dgm:presLayoutVars>
          <dgm:hierBranch val="init"/>
        </dgm:presLayoutVars>
      </dgm:prSet>
      <dgm:spPr/>
    </dgm:pt>
    <dgm:pt modelId="{8747160B-5F6D-4BAE-9CD8-FAAD5A700B6F}" type="pres">
      <dgm:prSet presAssocID="{B58AD8F0-583A-4432-AA91-77ABE7EB21F0}" presName="rootComposite" presStyleCnt="0"/>
      <dgm:spPr/>
    </dgm:pt>
    <dgm:pt modelId="{04E7638D-4208-4E42-B0D8-92449A4F5F06}" type="pres">
      <dgm:prSet presAssocID="{B58AD8F0-583A-4432-AA91-77ABE7EB21F0}" presName="rootText" presStyleLbl="node2" presStyleIdx="6" presStyleCnt="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FF8FE2F-A6E2-4687-8BF3-3E1DE9CA138E}" type="pres">
      <dgm:prSet presAssocID="{B58AD8F0-583A-4432-AA91-77ABE7EB21F0}" presName="rootConnector" presStyleLbl="node2" presStyleIdx="6" presStyleCnt="7"/>
      <dgm:spPr/>
      <dgm:t>
        <a:bodyPr/>
        <a:lstStyle/>
        <a:p>
          <a:endParaRPr lang="en-US"/>
        </a:p>
      </dgm:t>
    </dgm:pt>
    <dgm:pt modelId="{26DBD2CB-9415-46D2-8672-C8356AE226C3}" type="pres">
      <dgm:prSet presAssocID="{B58AD8F0-583A-4432-AA91-77ABE7EB21F0}" presName="hierChild4" presStyleCnt="0"/>
      <dgm:spPr/>
    </dgm:pt>
    <dgm:pt modelId="{08B54A96-9FBF-4DED-89AE-14810734F12A}" type="pres">
      <dgm:prSet presAssocID="{B58AD8F0-583A-4432-AA91-77ABE7EB21F0}" presName="hierChild5" presStyleCnt="0"/>
      <dgm:spPr/>
    </dgm:pt>
    <dgm:pt modelId="{49D80758-5715-4B66-B15E-DA6921CF9D5C}" type="pres">
      <dgm:prSet presAssocID="{C94513DB-C8F1-4F86-9304-FF403DD0931E}" presName="hierChild3" presStyleCnt="0"/>
      <dgm:spPr/>
    </dgm:pt>
    <dgm:pt modelId="{434ADB7B-0C51-41F5-BE5C-455A9BF4A7C6}" type="pres">
      <dgm:prSet presAssocID="{FD35026F-6BAE-4E0D-8F50-C1BE197FBC8E}" presName="Name111" presStyleLbl="parChTrans1D2" presStyleIdx="7" presStyleCnt="8"/>
      <dgm:spPr/>
      <dgm:t>
        <a:bodyPr/>
        <a:lstStyle/>
        <a:p>
          <a:endParaRPr lang="en-US"/>
        </a:p>
      </dgm:t>
    </dgm:pt>
    <dgm:pt modelId="{A426888D-F628-443D-93FD-2F127F0324B0}" type="pres">
      <dgm:prSet presAssocID="{30C90092-6FC6-49BB-8FF7-2B50683ECA26}" presName="hierRoot3" presStyleCnt="0">
        <dgm:presLayoutVars>
          <dgm:hierBranch val="init"/>
        </dgm:presLayoutVars>
      </dgm:prSet>
      <dgm:spPr/>
    </dgm:pt>
    <dgm:pt modelId="{406561E2-515A-4592-A5A3-45CC4C23750B}" type="pres">
      <dgm:prSet presAssocID="{30C90092-6FC6-49BB-8FF7-2B50683ECA26}" presName="rootComposite3" presStyleCnt="0"/>
      <dgm:spPr/>
    </dgm:pt>
    <dgm:pt modelId="{1828A0E9-5C5C-46AB-9599-E2C18A2AED4A}" type="pres">
      <dgm:prSet presAssocID="{30C90092-6FC6-49BB-8FF7-2B50683ECA26}" presName="rootText3" presStyleLbl="asst1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53413D5-3131-4297-A0AD-B3B883C2B562}" type="pres">
      <dgm:prSet presAssocID="{30C90092-6FC6-49BB-8FF7-2B50683ECA26}" presName="rootConnector3" presStyleLbl="asst1" presStyleIdx="0" presStyleCnt="1"/>
      <dgm:spPr/>
      <dgm:t>
        <a:bodyPr/>
        <a:lstStyle/>
        <a:p>
          <a:endParaRPr lang="en-US"/>
        </a:p>
      </dgm:t>
    </dgm:pt>
    <dgm:pt modelId="{A815012C-44F4-4784-BFCF-48456F1225E4}" type="pres">
      <dgm:prSet presAssocID="{30C90092-6FC6-49BB-8FF7-2B50683ECA26}" presName="hierChild6" presStyleCnt="0"/>
      <dgm:spPr/>
    </dgm:pt>
    <dgm:pt modelId="{B7EB13B5-B1D2-4B38-85F5-226DD7C7AB5D}" type="pres">
      <dgm:prSet presAssocID="{30C90092-6FC6-49BB-8FF7-2B50683ECA26}" presName="hierChild7" presStyleCnt="0"/>
      <dgm:spPr/>
    </dgm:pt>
  </dgm:ptLst>
  <dgm:cxnLst>
    <dgm:cxn modelId="{C1023B59-D822-46EA-892C-F5CA1DADB585}" type="presOf" srcId="{A5CCE913-3AA5-48B4-8CDD-B4F640BC9931}" destId="{E5CF70E1-1554-49D8-9A74-F05B7341CB01}" srcOrd="0" destOrd="0" presId="urn:microsoft.com/office/officeart/2005/8/layout/orgChart1"/>
    <dgm:cxn modelId="{158AB9D5-FFD3-4DB1-9D02-70626784AA66}" type="presOf" srcId="{AFD0E272-BDD8-40AF-8915-2B354BBC3105}" destId="{CB095320-104B-42CF-9F42-0C5E39C7C464}" srcOrd="0" destOrd="0" presId="urn:microsoft.com/office/officeart/2005/8/layout/orgChart1"/>
    <dgm:cxn modelId="{08BAB436-78EE-44A0-BB34-C28F173741EF}" type="presOf" srcId="{50B86A08-188E-4777-B786-B315DE42ED2B}" destId="{06EF71BA-C35C-4A17-A89D-1AAB2222FACA}" srcOrd="0" destOrd="0" presId="urn:microsoft.com/office/officeart/2005/8/layout/orgChart1"/>
    <dgm:cxn modelId="{B81ED0B5-0156-4620-AA37-DADE98D02447}" srcId="{C94513DB-C8F1-4F86-9304-FF403DD0931E}" destId="{955BCB48-AFAA-4509-83D2-452BA7A0F81F}" srcOrd="2" destOrd="0" parTransId="{AFD0E272-BDD8-40AF-8915-2B354BBC3105}" sibTransId="{997C93E2-5D29-4C28-9D0B-F4EFB1A82186}"/>
    <dgm:cxn modelId="{249CC0E1-E07F-484A-852B-41C46A1CE7EA}" srcId="{C94513DB-C8F1-4F86-9304-FF403DD0931E}" destId="{675B421D-4F1F-4E71-863B-FF2559C805E3}" srcOrd="3" destOrd="0" parTransId="{9ED30025-D6F8-4C63-A283-9604CADED91E}" sibTransId="{E4C1C14D-0B39-4772-815F-3F62BE358DA0}"/>
    <dgm:cxn modelId="{87527CA5-E980-429D-92E7-6AC3089F03C0}" type="presOf" srcId="{955BCB48-AFAA-4509-83D2-452BA7A0F81F}" destId="{0EF4878C-0886-41F4-9529-D8B3EE82A99D}" srcOrd="0" destOrd="0" presId="urn:microsoft.com/office/officeart/2005/8/layout/orgChart1"/>
    <dgm:cxn modelId="{E3A82551-926B-4F54-80E2-28266C1457F6}" type="presOf" srcId="{9ED30025-D6F8-4C63-A283-9604CADED91E}" destId="{2B7AB049-A383-4CFA-8B73-D2A3CAEF4A6E}" srcOrd="0" destOrd="0" presId="urn:microsoft.com/office/officeart/2005/8/layout/orgChart1"/>
    <dgm:cxn modelId="{29D034C1-0F9A-4A08-A50D-21F859260D34}" type="presOf" srcId="{A5CCE913-3AA5-48B4-8CDD-B4F640BC9931}" destId="{A1E22773-2FBD-4ECF-845B-F51C9498071C}" srcOrd="1" destOrd="0" presId="urn:microsoft.com/office/officeart/2005/8/layout/orgChart1"/>
    <dgm:cxn modelId="{E8B64194-77A5-414B-AC0B-70179254B26B}" type="presOf" srcId="{30C90092-6FC6-49BB-8FF7-2B50683ECA26}" destId="{1828A0E9-5C5C-46AB-9599-E2C18A2AED4A}" srcOrd="0" destOrd="0" presId="urn:microsoft.com/office/officeart/2005/8/layout/orgChart1"/>
    <dgm:cxn modelId="{6E0DA665-613D-4C11-BD56-31B91236B99C}" type="presOf" srcId="{D220E7D7-88BA-4050-9615-EEC5B0590E57}" destId="{D1F509EB-9E39-49A2-A902-E11F9C8540EF}" srcOrd="0" destOrd="0" presId="urn:microsoft.com/office/officeart/2005/8/layout/orgChart1"/>
    <dgm:cxn modelId="{10DA36ED-3673-43D9-B1DA-785F9A5BD469}" type="presOf" srcId="{30C90092-6FC6-49BB-8FF7-2B50683ECA26}" destId="{753413D5-3131-4297-A0AD-B3B883C2B562}" srcOrd="1" destOrd="0" presId="urn:microsoft.com/office/officeart/2005/8/layout/orgChart1"/>
    <dgm:cxn modelId="{1CB49795-EAF1-4D12-AD8E-E87B5ACCB9C8}" type="presOf" srcId="{126A8636-6B51-458F-AFEE-6B76350B4630}" destId="{5388540A-8812-4854-AB93-788AD3EC5418}" srcOrd="0" destOrd="0" presId="urn:microsoft.com/office/officeart/2005/8/layout/orgChart1"/>
    <dgm:cxn modelId="{2177B9B9-0677-47CC-9549-7C02497D7063}" type="presOf" srcId="{C94513DB-C8F1-4F86-9304-FF403DD0931E}" destId="{1752D281-A16B-4300-940A-405D26C94BB6}" srcOrd="0" destOrd="0" presId="urn:microsoft.com/office/officeart/2005/8/layout/orgChart1"/>
    <dgm:cxn modelId="{E9506050-7B84-4235-B895-DA003405DBF6}" type="presOf" srcId="{36A38E66-3F37-42A2-81A8-A4B4444C7E51}" destId="{E363C409-22DC-480D-9ED6-229D142AABC8}" srcOrd="0" destOrd="0" presId="urn:microsoft.com/office/officeart/2005/8/layout/orgChart1"/>
    <dgm:cxn modelId="{D0CFB712-2BE3-40DD-A4E5-814D3FF38958}" type="presOf" srcId="{FD35026F-6BAE-4E0D-8F50-C1BE197FBC8E}" destId="{434ADB7B-0C51-41F5-BE5C-455A9BF4A7C6}" srcOrd="0" destOrd="0" presId="urn:microsoft.com/office/officeart/2005/8/layout/orgChart1"/>
    <dgm:cxn modelId="{2DC6D895-7626-4928-A247-B3BFD0FB39F9}" type="presOf" srcId="{C94513DB-C8F1-4F86-9304-FF403DD0931E}" destId="{89153259-166F-4E2A-BAA2-AF8DC08292A6}" srcOrd="1" destOrd="0" presId="urn:microsoft.com/office/officeart/2005/8/layout/orgChart1"/>
    <dgm:cxn modelId="{53D217B4-3130-4D93-891E-657784308CAC}" srcId="{2C8BB822-4E36-4478-AB73-0FCE20642AB7}" destId="{C94513DB-C8F1-4F86-9304-FF403DD0931E}" srcOrd="0" destOrd="0" parTransId="{DC3AD3B1-B18C-4C7D-AEC5-93ACED745103}" sibTransId="{AEB28E93-FAD1-4105-8FA8-CBCDCB919B71}"/>
    <dgm:cxn modelId="{781044A0-3865-4A4A-B6A0-7630C0FFBFE4}" type="presOf" srcId="{955BCB48-AFAA-4509-83D2-452BA7A0F81F}" destId="{B25FC1E8-3F9E-4D55-8569-7088052CCF9B}" srcOrd="1" destOrd="0" presId="urn:microsoft.com/office/officeart/2005/8/layout/orgChart1"/>
    <dgm:cxn modelId="{07BF2B2F-6EDA-4C43-8871-349214A95823}" srcId="{C94513DB-C8F1-4F86-9304-FF403DD0931E}" destId="{50B86A08-188E-4777-B786-B315DE42ED2B}" srcOrd="6" destOrd="0" parTransId="{126A8636-6B51-458F-AFEE-6B76350B4630}" sibTransId="{87082709-312F-44A5-A9F0-B73EADCA8E81}"/>
    <dgm:cxn modelId="{E1CC560A-664C-4901-A923-FCDCC575B5BC}" srcId="{C94513DB-C8F1-4F86-9304-FF403DD0931E}" destId="{D220E7D7-88BA-4050-9615-EEC5B0590E57}" srcOrd="5" destOrd="0" parTransId="{F0A51006-EEE8-46FD-B767-AF4AFC363C88}" sibTransId="{974ADBF9-A672-47C5-81A3-062369923C9E}"/>
    <dgm:cxn modelId="{66F2FA5A-AAB1-4DF9-865D-2E347F4C533B}" type="presOf" srcId="{8D4B432F-162F-4857-9C19-BAC24285C26B}" destId="{4ADA7981-6202-433F-A3B5-55787A1D3B31}" srcOrd="0" destOrd="0" presId="urn:microsoft.com/office/officeart/2005/8/layout/orgChart1"/>
    <dgm:cxn modelId="{951BC335-6B34-484D-8F8B-C741F59F9991}" srcId="{C94513DB-C8F1-4F86-9304-FF403DD0931E}" destId="{A5CCE913-3AA5-48B4-8CDD-B4F640BC9931}" srcOrd="1" destOrd="0" parTransId="{3D1EB08A-BB2D-4935-A666-1F486814B804}" sibTransId="{E14A5E30-5381-43A8-A112-E2A9740DAAF3}"/>
    <dgm:cxn modelId="{FFD16D33-951C-4A03-BEBE-5CB091D1CEB2}" type="presOf" srcId="{B58AD8F0-583A-4432-AA91-77ABE7EB21F0}" destId="{04E7638D-4208-4E42-B0D8-92449A4F5F06}" srcOrd="0" destOrd="0" presId="urn:microsoft.com/office/officeart/2005/8/layout/orgChart1"/>
    <dgm:cxn modelId="{50045228-F779-41C2-A0EB-F55EF45A39F6}" srcId="{C94513DB-C8F1-4F86-9304-FF403DD0931E}" destId="{B58AD8F0-583A-4432-AA91-77ABE7EB21F0}" srcOrd="7" destOrd="0" parTransId="{3394F449-D85B-448D-9774-0D12D477CC3A}" sibTransId="{E5DE503A-0989-4477-80A8-FD2B8BA2C168}"/>
    <dgm:cxn modelId="{6A376816-6DCB-4AD5-B928-E520B70DD15C}" type="presOf" srcId="{8D4B432F-162F-4857-9C19-BAC24285C26B}" destId="{9B4054C1-282F-4DD1-BFD9-3643F55F1597}" srcOrd="1" destOrd="0" presId="urn:microsoft.com/office/officeart/2005/8/layout/orgChart1"/>
    <dgm:cxn modelId="{CDFF909C-A52B-4BBC-96C4-220E5AE32683}" type="presOf" srcId="{B58AD8F0-583A-4432-AA91-77ABE7EB21F0}" destId="{7FF8FE2F-A6E2-4687-8BF3-3E1DE9CA138E}" srcOrd="1" destOrd="0" presId="urn:microsoft.com/office/officeart/2005/8/layout/orgChart1"/>
    <dgm:cxn modelId="{818BAD0F-5C56-43B9-B95C-082D063F84F1}" type="presOf" srcId="{D220E7D7-88BA-4050-9615-EEC5B0590E57}" destId="{E4F31E2F-3E65-421D-875A-72FB7705A963}" srcOrd="1" destOrd="0" presId="urn:microsoft.com/office/officeart/2005/8/layout/orgChart1"/>
    <dgm:cxn modelId="{DB9DDB76-5673-4F78-94B0-79E7E3ECD69D}" type="presOf" srcId="{675B421D-4F1F-4E71-863B-FF2559C805E3}" destId="{C75090D6-0EB6-456A-BEDB-DF8FC8C0CCEA}" srcOrd="1" destOrd="0" presId="urn:microsoft.com/office/officeart/2005/8/layout/orgChart1"/>
    <dgm:cxn modelId="{A11B1454-A752-4645-A0C5-741DF1B9A1E9}" type="presOf" srcId="{675B421D-4F1F-4E71-863B-FF2559C805E3}" destId="{14F882F1-5106-4C73-944C-423E41EAF7BD}" srcOrd="0" destOrd="0" presId="urn:microsoft.com/office/officeart/2005/8/layout/orgChart1"/>
    <dgm:cxn modelId="{3C7F498B-8A74-4B55-BAAF-E30E3837746D}" type="presOf" srcId="{50B86A08-188E-4777-B786-B315DE42ED2B}" destId="{387CEF51-475E-481A-96AD-9F3F283FD360}" srcOrd="1" destOrd="0" presId="urn:microsoft.com/office/officeart/2005/8/layout/orgChart1"/>
    <dgm:cxn modelId="{ABA40C51-0D66-4CC6-B169-7E524FECF37C}" srcId="{C94513DB-C8F1-4F86-9304-FF403DD0931E}" destId="{30C90092-6FC6-49BB-8FF7-2B50683ECA26}" srcOrd="0" destOrd="0" parTransId="{FD35026F-6BAE-4E0D-8F50-C1BE197FBC8E}" sibTransId="{1B104A11-4082-4BEA-ADC3-D4070E311C7B}"/>
    <dgm:cxn modelId="{D4BD5839-6862-44FF-88C2-F6FF44EE949F}" type="presOf" srcId="{F0A51006-EEE8-46FD-B767-AF4AFC363C88}" destId="{4417513F-8F07-47A6-BF90-FD73647EC2B7}" srcOrd="0" destOrd="0" presId="urn:microsoft.com/office/officeart/2005/8/layout/orgChart1"/>
    <dgm:cxn modelId="{1599FB17-FB44-4273-A319-002CE5EE68A5}" type="presOf" srcId="{2C8BB822-4E36-4478-AB73-0FCE20642AB7}" destId="{429ED26B-B1A9-4DBF-A1DC-F77F904F4854}" srcOrd="0" destOrd="0" presId="urn:microsoft.com/office/officeart/2005/8/layout/orgChart1"/>
    <dgm:cxn modelId="{5CDC0BD9-C698-4D66-B0BE-D67C933EC40A}" type="presOf" srcId="{3394F449-D85B-448D-9774-0D12D477CC3A}" destId="{A7EDBB0B-E3EC-4234-BB39-82F64A82A5BB}" srcOrd="0" destOrd="0" presId="urn:microsoft.com/office/officeart/2005/8/layout/orgChart1"/>
    <dgm:cxn modelId="{9021C8B5-0A9E-46E6-BC43-302C1F11828E}" type="presOf" srcId="{3D1EB08A-BB2D-4935-A666-1F486814B804}" destId="{1387F26C-54B4-420C-B916-17948A45F882}" srcOrd="0" destOrd="0" presId="urn:microsoft.com/office/officeart/2005/8/layout/orgChart1"/>
    <dgm:cxn modelId="{5A0A877C-FD6F-45F7-ADB8-D3DF9FD6BF33}" srcId="{C94513DB-C8F1-4F86-9304-FF403DD0931E}" destId="{8D4B432F-162F-4857-9C19-BAC24285C26B}" srcOrd="4" destOrd="0" parTransId="{36A38E66-3F37-42A2-81A8-A4B4444C7E51}" sibTransId="{AF651F0D-FEB4-4608-9FC4-A538987EF116}"/>
    <dgm:cxn modelId="{B2FDDF42-1F4A-4849-90D2-C978FBFA97B1}" type="presParOf" srcId="{429ED26B-B1A9-4DBF-A1DC-F77F904F4854}" destId="{8CF6F241-98F1-40F9-9B27-8C1176D15373}" srcOrd="0" destOrd="0" presId="urn:microsoft.com/office/officeart/2005/8/layout/orgChart1"/>
    <dgm:cxn modelId="{1937D4F7-6C4A-4DC7-9FC8-4DF7B8D45718}" type="presParOf" srcId="{8CF6F241-98F1-40F9-9B27-8C1176D15373}" destId="{3897AA72-E902-4F95-9738-C8D6CDC178C6}" srcOrd="0" destOrd="0" presId="urn:microsoft.com/office/officeart/2005/8/layout/orgChart1"/>
    <dgm:cxn modelId="{308BC246-1041-4C35-8C32-29CE78CB1318}" type="presParOf" srcId="{3897AA72-E902-4F95-9738-C8D6CDC178C6}" destId="{1752D281-A16B-4300-940A-405D26C94BB6}" srcOrd="0" destOrd="0" presId="urn:microsoft.com/office/officeart/2005/8/layout/orgChart1"/>
    <dgm:cxn modelId="{94C56292-CCC8-4E64-A052-A00F411532B0}" type="presParOf" srcId="{3897AA72-E902-4F95-9738-C8D6CDC178C6}" destId="{89153259-166F-4E2A-BAA2-AF8DC08292A6}" srcOrd="1" destOrd="0" presId="urn:microsoft.com/office/officeart/2005/8/layout/orgChart1"/>
    <dgm:cxn modelId="{9DA20C53-7000-4D7A-97FE-37F9A65A1CF8}" type="presParOf" srcId="{8CF6F241-98F1-40F9-9B27-8C1176D15373}" destId="{DB3B9501-2BAF-4FB5-803D-F7B3C6D13A72}" srcOrd="1" destOrd="0" presId="urn:microsoft.com/office/officeart/2005/8/layout/orgChart1"/>
    <dgm:cxn modelId="{5A4AC7AC-F4C1-4DD4-B4EF-47B7FAF22D87}" type="presParOf" srcId="{DB3B9501-2BAF-4FB5-803D-F7B3C6D13A72}" destId="{1387F26C-54B4-420C-B916-17948A45F882}" srcOrd="0" destOrd="0" presId="urn:microsoft.com/office/officeart/2005/8/layout/orgChart1"/>
    <dgm:cxn modelId="{444F4D9B-CD1D-4607-9FF4-CFD70CC7F215}" type="presParOf" srcId="{DB3B9501-2BAF-4FB5-803D-F7B3C6D13A72}" destId="{C973AE78-E441-4EB0-9C0D-BE44B13990E1}" srcOrd="1" destOrd="0" presId="urn:microsoft.com/office/officeart/2005/8/layout/orgChart1"/>
    <dgm:cxn modelId="{DE19E2C6-2C6A-49D9-940E-AEE22D9065BC}" type="presParOf" srcId="{C973AE78-E441-4EB0-9C0D-BE44B13990E1}" destId="{AD261793-ECAF-4539-9764-9C2B67B333C3}" srcOrd="0" destOrd="0" presId="urn:microsoft.com/office/officeart/2005/8/layout/orgChart1"/>
    <dgm:cxn modelId="{0533440E-635D-4F5D-A481-9B7AA7C07F59}" type="presParOf" srcId="{AD261793-ECAF-4539-9764-9C2B67B333C3}" destId="{E5CF70E1-1554-49D8-9A74-F05B7341CB01}" srcOrd="0" destOrd="0" presId="urn:microsoft.com/office/officeart/2005/8/layout/orgChart1"/>
    <dgm:cxn modelId="{C162E523-7C98-453C-AA62-62B1C365FB00}" type="presParOf" srcId="{AD261793-ECAF-4539-9764-9C2B67B333C3}" destId="{A1E22773-2FBD-4ECF-845B-F51C9498071C}" srcOrd="1" destOrd="0" presId="urn:microsoft.com/office/officeart/2005/8/layout/orgChart1"/>
    <dgm:cxn modelId="{EDBE9444-F34B-4A76-BB2C-9664BFCAC5B8}" type="presParOf" srcId="{C973AE78-E441-4EB0-9C0D-BE44B13990E1}" destId="{93D45BE7-B041-4E1F-B716-3A4266EB7F0D}" srcOrd="1" destOrd="0" presId="urn:microsoft.com/office/officeart/2005/8/layout/orgChart1"/>
    <dgm:cxn modelId="{DE25815E-9F3D-4E37-9A7F-49A36041B6D6}" type="presParOf" srcId="{C973AE78-E441-4EB0-9C0D-BE44B13990E1}" destId="{010652FB-C151-419F-9E03-6F27264C9C07}" srcOrd="2" destOrd="0" presId="urn:microsoft.com/office/officeart/2005/8/layout/orgChart1"/>
    <dgm:cxn modelId="{FAF0AC0D-61EC-4B67-AB5B-A770413BAD1D}" type="presParOf" srcId="{DB3B9501-2BAF-4FB5-803D-F7B3C6D13A72}" destId="{CB095320-104B-42CF-9F42-0C5E39C7C464}" srcOrd="2" destOrd="0" presId="urn:microsoft.com/office/officeart/2005/8/layout/orgChart1"/>
    <dgm:cxn modelId="{D760D0D7-D9C3-4851-9238-2B5E3F98F207}" type="presParOf" srcId="{DB3B9501-2BAF-4FB5-803D-F7B3C6D13A72}" destId="{F9B32A20-7253-44A3-8D27-7BE6DC7267BE}" srcOrd="3" destOrd="0" presId="urn:microsoft.com/office/officeart/2005/8/layout/orgChart1"/>
    <dgm:cxn modelId="{126A0895-8829-4245-BD3C-DB968D0E4FDB}" type="presParOf" srcId="{F9B32A20-7253-44A3-8D27-7BE6DC7267BE}" destId="{9C1B790C-8B83-4ED8-ADE2-BA94A4E209D8}" srcOrd="0" destOrd="0" presId="urn:microsoft.com/office/officeart/2005/8/layout/orgChart1"/>
    <dgm:cxn modelId="{61BEDC2C-FF4C-467D-BB3D-FECE93CA67EE}" type="presParOf" srcId="{9C1B790C-8B83-4ED8-ADE2-BA94A4E209D8}" destId="{0EF4878C-0886-41F4-9529-D8B3EE82A99D}" srcOrd="0" destOrd="0" presId="urn:microsoft.com/office/officeart/2005/8/layout/orgChart1"/>
    <dgm:cxn modelId="{35B807CE-487F-497D-8855-4A6CBA4699B1}" type="presParOf" srcId="{9C1B790C-8B83-4ED8-ADE2-BA94A4E209D8}" destId="{B25FC1E8-3F9E-4D55-8569-7088052CCF9B}" srcOrd="1" destOrd="0" presId="urn:microsoft.com/office/officeart/2005/8/layout/orgChart1"/>
    <dgm:cxn modelId="{4581A62F-46E4-4188-A4E6-8C8C00E17E80}" type="presParOf" srcId="{F9B32A20-7253-44A3-8D27-7BE6DC7267BE}" destId="{915B45B5-0677-4BE4-9A80-504C0548F7F6}" srcOrd="1" destOrd="0" presId="urn:microsoft.com/office/officeart/2005/8/layout/orgChart1"/>
    <dgm:cxn modelId="{7ECAF69C-E6C3-4DAB-83FD-53B52B3E7809}" type="presParOf" srcId="{F9B32A20-7253-44A3-8D27-7BE6DC7267BE}" destId="{4D3CCC4C-67B5-4C10-9195-51A771A5FB9E}" srcOrd="2" destOrd="0" presId="urn:microsoft.com/office/officeart/2005/8/layout/orgChart1"/>
    <dgm:cxn modelId="{9AD74D59-419F-4589-A71B-9902077165A9}" type="presParOf" srcId="{DB3B9501-2BAF-4FB5-803D-F7B3C6D13A72}" destId="{2B7AB049-A383-4CFA-8B73-D2A3CAEF4A6E}" srcOrd="4" destOrd="0" presId="urn:microsoft.com/office/officeart/2005/8/layout/orgChart1"/>
    <dgm:cxn modelId="{1FDA2774-D16B-4DEB-BA0C-E3FB7C13B222}" type="presParOf" srcId="{DB3B9501-2BAF-4FB5-803D-F7B3C6D13A72}" destId="{3E034318-E4AA-43C0-8CF2-9ACCDC885EFC}" srcOrd="5" destOrd="0" presId="urn:microsoft.com/office/officeart/2005/8/layout/orgChart1"/>
    <dgm:cxn modelId="{E549FB94-3A57-4DFB-B4D7-C4ADBC88F93C}" type="presParOf" srcId="{3E034318-E4AA-43C0-8CF2-9ACCDC885EFC}" destId="{1DD736F1-33B5-411F-B188-E336318581D4}" srcOrd="0" destOrd="0" presId="urn:microsoft.com/office/officeart/2005/8/layout/orgChart1"/>
    <dgm:cxn modelId="{718F1CBB-D960-4DAD-80BE-5A864E7CA650}" type="presParOf" srcId="{1DD736F1-33B5-411F-B188-E336318581D4}" destId="{14F882F1-5106-4C73-944C-423E41EAF7BD}" srcOrd="0" destOrd="0" presId="urn:microsoft.com/office/officeart/2005/8/layout/orgChart1"/>
    <dgm:cxn modelId="{2D563423-E49A-49E7-BC04-F6A9157DF9C2}" type="presParOf" srcId="{1DD736F1-33B5-411F-B188-E336318581D4}" destId="{C75090D6-0EB6-456A-BEDB-DF8FC8C0CCEA}" srcOrd="1" destOrd="0" presId="urn:microsoft.com/office/officeart/2005/8/layout/orgChart1"/>
    <dgm:cxn modelId="{2A021BDA-EB02-42EF-B009-CF2227BC6895}" type="presParOf" srcId="{3E034318-E4AA-43C0-8CF2-9ACCDC885EFC}" destId="{552D48EE-446A-4658-B97A-1DDA320BB7CD}" srcOrd="1" destOrd="0" presId="urn:microsoft.com/office/officeart/2005/8/layout/orgChart1"/>
    <dgm:cxn modelId="{87A3415A-4CDC-432A-8D24-FD9553FD68E8}" type="presParOf" srcId="{3E034318-E4AA-43C0-8CF2-9ACCDC885EFC}" destId="{99D58159-F5BD-4042-885A-6DC4B6B7EBD6}" srcOrd="2" destOrd="0" presId="urn:microsoft.com/office/officeart/2005/8/layout/orgChart1"/>
    <dgm:cxn modelId="{62DAE723-E3FE-459C-B368-66A368BA9190}" type="presParOf" srcId="{DB3B9501-2BAF-4FB5-803D-F7B3C6D13A72}" destId="{E363C409-22DC-480D-9ED6-229D142AABC8}" srcOrd="6" destOrd="0" presId="urn:microsoft.com/office/officeart/2005/8/layout/orgChart1"/>
    <dgm:cxn modelId="{51A95FAF-AB80-4583-BB28-D2C3B685A5E1}" type="presParOf" srcId="{DB3B9501-2BAF-4FB5-803D-F7B3C6D13A72}" destId="{1595941E-0AC2-434B-9B8A-3DFA2078263F}" srcOrd="7" destOrd="0" presId="urn:microsoft.com/office/officeart/2005/8/layout/orgChart1"/>
    <dgm:cxn modelId="{287A0804-8C53-4776-8686-9B2FA859BF8D}" type="presParOf" srcId="{1595941E-0AC2-434B-9B8A-3DFA2078263F}" destId="{F1C52553-3DE2-4D0E-8CBF-46ECF88C0871}" srcOrd="0" destOrd="0" presId="urn:microsoft.com/office/officeart/2005/8/layout/orgChart1"/>
    <dgm:cxn modelId="{B59ABB7A-0183-4ED7-81F7-FB1A27042054}" type="presParOf" srcId="{F1C52553-3DE2-4D0E-8CBF-46ECF88C0871}" destId="{4ADA7981-6202-433F-A3B5-55787A1D3B31}" srcOrd="0" destOrd="0" presId="urn:microsoft.com/office/officeart/2005/8/layout/orgChart1"/>
    <dgm:cxn modelId="{779C538D-2BCA-4BEB-A86D-3EF4417C64D4}" type="presParOf" srcId="{F1C52553-3DE2-4D0E-8CBF-46ECF88C0871}" destId="{9B4054C1-282F-4DD1-BFD9-3643F55F1597}" srcOrd="1" destOrd="0" presId="urn:microsoft.com/office/officeart/2005/8/layout/orgChart1"/>
    <dgm:cxn modelId="{13031515-F6B2-4B72-A64B-1DE9E6464598}" type="presParOf" srcId="{1595941E-0AC2-434B-9B8A-3DFA2078263F}" destId="{6E4E9D4F-4B97-47B5-9E7E-E786D731C00B}" srcOrd="1" destOrd="0" presId="urn:microsoft.com/office/officeart/2005/8/layout/orgChart1"/>
    <dgm:cxn modelId="{190603C6-5FF6-4B6E-9F82-9F2255D730A0}" type="presParOf" srcId="{1595941E-0AC2-434B-9B8A-3DFA2078263F}" destId="{6FEB43C6-5620-4D69-BF6E-A1A90E151BE2}" srcOrd="2" destOrd="0" presId="urn:microsoft.com/office/officeart/2005/8/layout/orgChart1"/>
    <dgm:cxn modelId="{C555E514-E163-4A13-ADAE-4C898A7DC337}" type="presParOf" srcId="{DB3B9501-2BAF-4FB5-803D-F7B3C6D13A72}" destId="{4417513F-8F07-47A6-BF90-FD73647EC2B7}" srcOrd="8" destOrd="0" presId="urn:microsoft.com/office/officeart/2005/8/layout/orgChart1"/>
    <dgm:cxn modelId="{0BB480D1-60F6-4EF9-A222-F1C72BA6858C}" type="presParOf" srcId="{DB3B9501-2BAF-4FB5-803D-F7B3C6D13A72}" destId="{40E7C8AB-7629-46CC-A880-CEB2F535535B}" srcOrd="9" destOrd="0" presId="urn:microsoft.com/office/officeart/2005/8/layout/orgChart1"/>
    <dgm:cxn modelId="{14E5642C-7FAD-438F-BFB4-AE60713F772A}" type="presParOf" srcId="{40E7C8AB-7629-46CC-A880-CEB2F535535B}" destId="{F4DD3586-2697-4A87-91EF-2832B4C3C6B0}" srcOrd="0" destOrd="0" presId="urn:microsoft.com/office/officeart/2005/8/layout/orgChart1"/>
    <dgm:cxn modelId="{A438FC13-E121-48B0-A2DF-36F91BCCC23F}" type="presParOf" srcId="{F4DD3586-2697-4A87-91EF-2832B4C3C6B0}" destId="{D1F509EB-9E39-49A2-A902-E11F9C8540EF}" srcOrd="0" destOrd="0" presId="urn:microsoft.com/office/officeart/2005/8/layout/orgChart1"/>
    <dgm:cxn modelId="{2AEA1169-8B0F-4821-992D-4D679121FC52}" type="presParOf" srcId="{F4DD3586-2697-4A87-91EF-2832B4C3C6B0}" destId="{E4F31E2F-3E65-421D-875A-72FB7705A963}" srcOrd="1" destOrd="0" presId="urn:microsoft.com/office/officeart/2005/8/layout/orgChart1"/>
    <dgm:cxn modelId="{0F15758F-33C2-40FF-9F0E-4F6E6107322C}" type="presParOf" srcId="{40E7C8AB-7629-46CC-A880-CEB2F535535B}" destId="{333B0F51-63BE-4F31-BB98-E60CF435F0F0}" srcOrd="1" destOrd="0" presId="urn:microsoft.com/office/officeart/2005/8/layout/orgChart1"/>
    <dgm:cxn modelId="{FFBA3E7D-180D-49B9-AE84-1C4F397D2960}" type="presParOf" srcId="{40E7C8AB-7629-46CC-A880-CEB2F535535B}" destId="{6CEDD190-C22B-47F8-8BBD-19BB854A3E9D}" srcOrd="2" destOrd="0" presId="urn:microsoft.com/office/officeart/2005/8/layout/orgChart1"/>
    <dgm:cxn modelId="{CFB97B71-31BA-44D1-AF68-9ED9B4A487E3}" type="presParOf" srcId="{DB3B9501-2BAF-4FB5-803D-F7B3C6D13A72}" destId="{5388540A-8812-4854-AB93-788AD3EC5418}" srcOrd="10" destOrd="0" presId="urn:microsoft.com/office/officeart/2005/8/layout/orgChart1"/>
    <dgm:cxn modelId="{B8EA54BE-0077-4220-BACD-3D9B50C1F96D}" type="presParOf" srcId="{DB3B9501-2BAF-4FB5-803D-F7B3C6D13A72}" destId="{FCCC343A-0E84-4B04-88B7-C60E5754A5C2}" srcOrd="11" destOrd="0" presId="urn:microsoft.com/office/officeart/2005/8/layout/orgChart1"/>
    <dgm:cxn modelId="{340D5398-B47B-4BCA-BF14-81D3C8D4D587}" type="presParOf" srcId="{FCCC343A-0E84-4B04-88B7-C60E5754A5C2}" destId="{A95F0061-9685-404C-AA7C-0754CA713F9F}" srcOrd="0" destOrd="0" presId="urn:microsoft.com/office/officeart/2005/8/layout/orgChart1"/>
    <dgm:cxn modelId="{BC239509-F0B6-486C-A99C-2A38FFEF00B4}" type="presParOf" srcId="{A95F0061-9685-404C-AA7C-0754CA713F9F}" destId="{06EF71BA-C35C-4A17-A89D-1AAB2222FACA}" srcOrd="0" destOrd="0" presId="urn:microsoft.com/office/officeart/2005/8/layout/orgChart1"/>
    <dgm:cxn modelId="{FDA53F08-A4E3-4C18-A310-893B7A90C12F}" type="presParOf" srcId="{A95F0061-9685-404C-AA7C-0754CA713F9F}" destId="{387CEF51-475E-481A-96AD-9F3F283FD360}" srcOrd="1" destOrd="0" presId="urn:microsoft.com/office/officeart/2005/8/layout/orgChart1"/>
    <dgm:cxn modelId="{E51636C1-5699-4124-9D9C-69A3587D8B60}" type="presParOf" srcId="{FCCC343A-0E84-4B04-88B7-C60E5754A5C2}" destId="{EABEC916-5D27-43D9-BF03-67861188F351}" srcOrd="1" destOrd="0" presId="urn:microsoft.com/office/officeart/2005/8/layout/orgChart1"/>
    <dgm:cxn modelId="{25E93885-D5A8-4804-B1CC-3D7FCB98FD52}" type="presParOf" srcId="{FCCC343A-0E84-4B04-88B7-C60E5754A5C2}" destId="{9758C7F8-D8B9-46C7-95EF-10304C9A203B}" srcOrd="2" destOrd="0" presId="urn:microsoft.com/office/officeart/2005/8/layout/orgChart1"/>
    <dgm:cxn modelId="{5B726A1D-4749-43BE-A7C7-928A108CE39B}" type="presParOf" srcId="{DB3B9501-2BAF-4FB5-803D-F7B3C6D13A72}" destId="{A7EDBB0B-E3EC-4234-BB39-82F64A82A5BB}" srcOrd="12" destOrd="0" presId="urn:microsoft.com/office/officeart/2005/8/layout/orgChart1"/>
    <dgm:cxn modelId="{7FCC9414-D80D-4EBF-9E1B-F1FE30F3E2FE}" type="presParOf" srcId="{DB3B9501-2BAF-4FB5-803D-F7B3C6D13A72}" destId="{67D2A833-C606-4DB6-836A-169A50E22788}" srcOrd="13" destOrd="0" presId="urn:microsoft.com/office/officeart/2005/8/layout/orgChart1"/>
    <dgm:cxn modelId="{463BD86B-98B1-489D-9693-9020A7D0D875}" type="presParOf" srcId="{67D2A833-C606-4DB6-836A-169A50E22788}" destId="{8747160B-5F6D-4BAE-9CD8-FAAD5A700B6F}" srcOrd="0" destOrd="0" presId="urn:microsoft.com/office/officeart/2005/8/layout/orgChart1"/>
    <dgm:cxn modelId="{6ED81629-0F46-4BEB-A00B-BAC24C510581}" type="presParOf" srcId="{8747160B-5F6D-4BAE-9CD8-FAAD5A700B6F}" destId="{04E7638D-4208-4E42-B0D8-92449A4F5F06}" srcOrd="0" destOrd="0" presId="urn:microsoft.com/office/officeart/2005/8/layout/orgChart1"/>
    <dgm:cxn modelId="{0379D741-F377-4645-928A-488125CAAEC3}" type="presParOf" srcId="{8747160B-5F6D-4BAE-9CD8-FAAD5A700B6F}" destId="{7FF8FE2F-A6E2-4687-8BF3-3E1DE9CA138E}" srcOrd="1" destOrd="0" presId="urn:microsoft.com/office/officeart/2005/8/layout/orgChart1"/>
    <dgm:cxn modelId="{47722371-7FA3-4D4F-9429-7C45A18925C9}" type="presParOf" srcId="{67D2A833-C606-4DB6-836A-169A50E22788}" destId="{26DBD2CB-9415-46D2-8672-C8356AE226C3}" srcOrd="1" destOrd="0" presId="urn:microsoft.com/office/officeart/2005/8/layout/orgChart1"/>
    <dgm:cxn modelId="{87E0916A-AEAD-449E-BD5A-237D33E2DF5D}" type="presParOf" srcId="{67D2A833-C606-4DB6-836A-169A50E22788}" destId="{08B54A96-9FBF-4DED-89AE-14810734F12A}" srcOrd="2" destOrd="0" presId="urn:microsoft.com/office/officeart/2005/8/layout/orgChart1"/>
    <dgm:cxn modelId="{C51EB5E5-8601-4A2D-A60C-213ACE3986B8}" type="presParOf" srcId="{8CF6F241-98F1-40F9-9B27-8C1176D15373}" destId="{49D80758-5715-4B66-B15E-DA6921CF9D5C}" srcOrd="2" destOrd="0" presId="urn:microsoft.com/office/officeart/2005/8/layout/orgChart1"/>
    <dgm:cxn modelId="{80869C31-166C-49A8-B440-6B5A5302A46F}" type="presParOf" srcId="{49D80758-5715-4B66-B15E-DA6921CF9D5C}" destId="{434ADB7B-0C51-41F5-BE5C-455A9BF4A7C6}" srcOrd="0" destOrd="0" presId="urn:microsoft.com/office/officeart/2005/8/layout/orgChart1"/>
    <dgm:cxn modelId="{6165078C-BE5A-4232-8EBF-98F8D6560DFD}" type="presParOf" srcId="{49D80758-5715-4B66-B15E-DA6921CF9D5C}" destId="{A426888D-F628-443D-93FD-2F127F0324B0}" srcOrd="1" destOrd="0" presId="urn:microsoft.com/office/officeart/2005/8/layout/orgChart1"/>
    <dgm:cxn modelId="{61FFE55C-154A-40AB-8BCD-8396BAC6AEB5}" type="presParOf" srcId="{A426888D-F628-443D-93FD-2F127F0324B0}" destId="{406561E2-515A-4592-A5A3-45CC4C23750B}" srcOrd="0" destOrd="0" presId="urn:microsoft.com/office/officeart/2005/8/layout/orgChart1"/>
    <dgm:cxn modelId="{1289F08E-76CF-47FB-A00F-61EE47E8F978}" type="presParOf" srcId="{406561E2-515A-4592-A5A3-45CC4C23750B}" destId="{1828A0E9-5C5C-46AB-9599-E2C18A2AED4A}" srcOrd="0" destOrd="0" presId="urn:microsoft.com/office/officeart/2005/8/layout/orgChart1"/>
    <dgm:cxn modelId="{5C427CFC-9958-4CF0-9371-923F503F4177}" type="presParOf" srcId="{406561E2-515A-4592-A5A3-45CC4C23750B}" destId="{753413D5-3131-4297-A0AD-B3B883C2B562}" srcOrd="1" destOrd="0" presId="urn:microsoft.com/office/officeart/2005/8/layout/orgChart1"/>
    <dgm:cxn modelId="{0FFFD4D5-BD60-49B9-BF8D-7FE6B6DC58E7}" type="presParOf" srcId="{A426888D-F628-443D-93FD-2F127F0324B0}" destId="{A815012C-44F4-4784-BFCF-48456F1225E4}" srcOrd="1" destOrd="0" presId="urn:microsoft.com/office/officeart/2005/8/layout/orgChart1"/>
    <dgm:cxn modelId="{6E11AC77-E3E5-4F9A-8222-6AAAB5E52A0F}" type="presParOf" srcId="{A426888D-F628-443D-93FD-2F127F0324B0}" destId="{B7EB13B5-B1D2-4B38-85F5-226DD7C7AB5D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B2C0F1-7385-9749-9688-3BB6B7F4BAAB}" type="doc">
      <dgm:prSet loTypeId="urn:microsoft.com/office/officeart/2005/8/layout/matrix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AD457AE-DB8F-4347-B99D-5E479A2953FE}">
      <dgm:prSet phldrT="[Text]"/>
      <dgm:spPr/>
      <dgm:t>
        <a:bodyPr/>
        <a:lstStyle/>
        <a:p>
          <a:r>
            <a:rPr lang="en-GB" dirty="0"/>
            <a:t>Manager</a:t>
          </a:r>
        </a:p>
      </dgm:t>
    </dgm:pt>
    <dgm:pt modelId="{2349EA93-785D-BC42-8436-83502E4D827C}" type="parTrans" cxnId="{3421A481-4A1B-7141-8090-EB2CC5398F89}">
      <dgm:prSet/>
      <dgm:spPr/>
      <dgm:t>
        <a:bodyPr/>
        <a:lstStyle/>
        <a:p>
          <a:endParaRPr lang="en-GB"/>
        </a:p>
      </dgm:t>
    </dgm:pt>
    <dgm:pt modelId="{D444586F-42F1-D14E-8FF9-86D7B06BD9BE}" type="sibTrans" cxnId="{3421A481-4A1B-7141-8090-EB2CC5398F89}">
      <dgm:prSet/>
      <dgm:spPr/>
      <dgm:t>
        <a:bodyPr/>
        <a:lstStyle/>
        <a:p>
          <a:endParaRPr lang="en-GB"/>
        </a:p>
      </dgm:t>
    </dgm:pt>
    <dgm:pt modelId="{F1288878-5992-4541-8699-57CC50C34599}">
      <dgm:prSet phldrT="[Text]"/>
      <dgm:spPr/>
      <dgm:t>
        <a:bodyPr/>
        <a:lstStyle/>
        <a:p>
          <a:r>
            <a:rPr lang="en-GB" dirty="0"/>
            <a:t>Planning</a:t>
          </a:r>
        </a:p>
      </dgm:t>
    </dgm:pt>
    <dgm:pt modelId="{9554AB31-63F7-A645-950F-7ACB3FED1F18}" type="parTrans" cxnId="{21BE7CE0-2551-6449-A853-E88CA10F79A9}">
      <dgm:prSet/>
      <dgm:spPr/>
      <dgm:t>
        <a:bodyPr/>
        <a:lstStyle/>
        <a:p>
          <a:endParaRPr lang="en-GB"/>
        </a:p>
      </dgm:t>
    </dgm:pt>
    <dgm:pt modelId="{AD1F0677-A693-DF44-A3EE-E12711670CFC}" type="sibTrans" cxnId="{21BE7CE0-2551-6449-A853-E88CA10F79A9}">
      <dgm:prSet/>
      <dgm:spPr/>
      <dgm:t>
        <a:bodyPr/>
        <a:lstStyle/>
        <a:p>
          <a:endParaRPr lang="en-GB"/>
        </a:p>
      </dgm:t>
    </dgm:pt>
    <dgm:pt modelId="{5C6B8C94-6B3A-6048-B533-C4B2851E1A2A}">
      <dgm:prSet phldrT="[Text]"/>
      <dgm:spPr/>
      <dgm:t>
        <a:bodyPr/>
        <a:lstStyle/>
        <a:p>
          <a:r>
            <a:rPr lang="en-GB" dirty="0"/>
            <a:t>Lead teams of employees.</a:t>
          </a:r>
        </a:p>
      </dgm:t>
    </dgm:pt>
    <dgm:pt modelId="{3797FDD3-415D-5147-B08E-83F1E6056D47}" type="parTrans" cxnId="{683CB0AF-57B3-FC4C-AAFA-EA01BECE9FF8}">
      <dgm:prSet/>
      <dgm:spPr/>
      <dgm:t>
        <a:bodyPr/>
        <a:lstStyle/>
        <a:p>
          <a:endParaRPr lang="en-GB"/>
        </a:p>
      </dgm:t>
    </dgm:pt>
    <dgm:pt modelId="{0D60A418-E6A4-AC44-93BC-771E5EAEBF2C}" type="sibTrans" cxnId="{683CB0AF-57B3-FC4C-AAFA-EA01BECE9FF8}">
      <dgm:prSet/>
      <dgm:spPr/>
      <dgm:t>
        <a:bodyPr/>
        <a:lstStyle/>
        <a:p>
          <a:endParaRPr lang="en-GB"/>
        </a:p>
      </dgm:t>
    </dgm:pt>
    <dgm:pt modelId="{83CF837F-9E7C-9D43-A5B3-6C89C68004F4}">
      <dgm:prSet phldrT="[Text]"/>
      <dgm:spPr/>
      <dgm:t>
        <a:bodyPr/>
        <a:lstStyle/>
        <a:p>
          <a:r>
            <a:rPr lang="en-GB" dirty="0"/>
            <a:t>Organizing</a:t>
          </a:r>
        </a:p>
      </dgm:t>
    </dgm:pt>
    <dgm:pt modelId="{ED2B89EB-5AC0-0C41-BB44-886083663333}" type="parTrans" cxnId="{6B25FFCD-4534-2846-8535-B174150AF679}">
      <dgm:prSet/>
      <dgm:spPr/>
      <dgm:t>
        <a:bodyPr/>
        <a:lstStyle/>
        <a:p>
          <a:endParaRPr lang="en-GB"/>
        </a:p>
      </dgm:t>
    </dgm:pt>
    <dgm:pt modelId="{3B08E42A-B80C-9E46-BFA2-AA9E0578DFF2}" type="sibTrans" cxnId="{6B25FFCD-4534-2846-8535-B174150AF679}">
      <dgm:prSet/>
      <dgm:spPr/>
      <dgm:t>
        <a:bodyPr/>
        <a:lstStyle/>
        <a:p>
          <a:endParaRPr lang="en-GB"/>
        </a:p>
      </dgm:t>
    </dgm:pt>
    <dgm:pt modelId="{76EAAE95-C3B1-7449-94FD-386ABE1ACB5C}">
      <dgm:prSet phldrT="[Text]"/>
      <dgm:spPr/>
      <dgm:t>
        <a:bodyPr/>
        <a:lstStyle/>
        <a:p>
          <a:r>
            <a:rPr lang="en-GB" dirty="0"/>
            <a:t>Controlling</a:t>
          </a:r>
        </a:p>
      </dgm:t>
    </dgm:pt>
    <dgm:pt modelId="{39844F45-0D9D-534B-B291-2A2510D23006}" type="parTrans" cxnId="{B027C395-15A8-B841-9BF5-304B9F870D93}">
      <dgm:prSet/>
      <dgm:spPr/>
      <dgm:t>
        <a:bodyPr/>
        <a:lstStyle/>
        <a:p>
          <a:endParaRPr lang="en-GB"/>
        </a:p>
      </dgm:t>
    </dgm:pt>
    <dgm:pt modelId="{5A46AE23-360F-D14A-8ACE-352BF8A51F01}" type="sibTrans" cxnId="{B027C395-15A8-B841-9BF5-304B9F870D93}">
      <dgm:prSet/>
      <dgm:spPr/>
      <dgm:t>
        <a:bodyPr/>
        <a:lstStyle/>
        <a:p>
          <a:endParaRPr lang="en-GB"/>
        </a:p>
      </dgm:t>
    </dgm:pt>
    <dgm:pt modelId="{13F83FCC-CA9D-0342-8463-7DA218B04DAF}" type="pres">
      <dgm:prSet presAssocID="{40B2C0F1-7385-9749-9688-3BB6B7F4BAAB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BDB667F-C6D2-8445-933A-6DA050A6CF21}" type="pres">
      <dgm:prSet presAssocID="{40B2C0F1-7385-9749-9688-3BB6B7F4BAAB}" presName="matrix" presStyleCnt="0"/>
      <dgm:spPr/>
    </dgm:pt>
    <dgm:pt modelId="{09F43D46-B16C-A542-9F24-0C768BE2AB0D}" type="pres">
      <dgm:prSet presAssocID="{40B2C0F1-7385-9749-9688-3BB6B7F4BAAB}" presName="tile1" presStyleLbl="node1" presStyleIdx="0" presStyleCnt="4"/>
      <dgm:spPr/>
      <dgm:t>
        <a:bodyPr/>
        <a:lstStyle/>
        <a:p>
          <a:endParaRPr lang="en-US"/>
        </a:p>
      </dgm:t>
    </dgm:pt>
    <dgm:pt modelId="{95F7D999-CD5B-2846-AB30-471F6C51C57F}" type="pres">
      <dgm:prSet presAssocID="{40B2C0F1-7385-9749-9688-3BB6B7F4BAAB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05F683A-40E1-B64A-93DD-67D767CAF09E}" type="pres">
      <dgm:prSet presAssocID="{40B2C0F1-7385-9749-9688-3BB6B7F4BAAB}" presName="tile2" presStyleLbl="node1" presStyleIdx="1" presStyleCnt="4"/>
      <dgm:spPr/>
      <dgm:t>
        <a:bodyPr/>
        <a:lstStyle/>
        <a:p>
          <a:endParaRPr lang="en-US"/>
        </a:p>
      </dgm:t>
    </dgm:pt>
    <dgm:pt modelId="{0013AE3B-BE01-3C45-81BC-F662C4EE8569}" type="pres">
      <dgm:prSet presAssocID="{40B2C0F1-7385-9749-9688-3BB6B7F4BAAB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D870A9A-AC3F-1E48-9048-53D939C4161D}" type="pres">
      <dgm:prSet presAssocID="{40B2C0F1-7385-9749-9688-3BB6B7F4BAAB}" presName="tile3" presStyleLbl="node1" presStyleIdx="2" presStyleCnt="4"/>
      <dgm:spPr/>
      <dgm:t>
        <a:bodyPr/>
        <a:lstStyle/>
        <a:p>
          <a:endParaRPr lang="en-US"/>
        </a:p>
      </dgm:t>
    </dgm:pt>
    <dgm:pt modelId="{E2F33A50-34DD-934D-9130-724CFF5F4D5F}" type="pres">
      <dgm:prSet presAssocID="{40B2C0F1-7385-9749-9688-3BB6B7F4BAAB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576FD1C-23E3-6242-AD77-E3A7F3D35C28}" type="pres">
      <dgm:prSet presAssocID="{40B2C0F1-7385-9749-9688-3BB6B7F4BAAB}" presName="tile4" presStyleLbl="node1" presStyleIdx="3" presStyleCnt="4"/>
      <dgm:spPr/>
      <dgm:t>
        <a:bodyPr/>
        <a:lstStyle/>
        <a:p>
          <a:endParaRPr lang="en-US"/>
        </a:p>
      </dgm:t>
    </dgm:pt>
    <dgm:pt modelId="{FDE14987-057C-CB43-94EA-AC966662F0F5}" type="pres">
      <dgm:prSet presAssocID="{40B2C0F1-7385-9749-9688-3BB6B7F4BAAB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5CC371A-0087-F843-8313-258C849B6F1D}" type="pres">
      <dgm:prSet presAssocID="{40B2C0F1-7385-9749-9688-3BB6B7F4BAAB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2F84FD60-BE5B-6940-AC5E-C436D2AD428C}" type="presOf" srcId="{F1288878-5992-4541-8699-57CC50C34599}" destId="{09F43D46-B16C-A542-9F24-0C768BE2AB0D}" srcOrd="0" destOrd="0" presId="urn:microsoft.com/office/officeart/2005/8/layout/matrix1"/>
    <dgm:cxn modelId="{967B006E-F8AB-244E-BF24-3CC94F910693}" type="presOf" srcId="{5C6B8C94-6B3A-6048-B533-C4B2851E1A2A}" destId="{505F683A-40E1-B64A-93DD-67D767CAF09E}" srcOrd="0" destOrd="0" presId="urn:microsoft.com/office/officeart/2005/8/layout/matrix1"/>
    <dgm:cxn modelId="{683CB0AF-57B3-FC4C-AAFA-EA01BECE9FF8}" srcId="{7AD457AE-DB8F-4347-B99D-5E479A2953FE}" destId="{5C6B8C94-6B3A-6048-B533-C4B2851E1A2A}" srcOrd="1" destOrd="0" parTransId="{3797FDD3-415D-5147-B08E-83F1E6056D47}" sibTransId="{0D60A418-E6A4-AC44-93BC-771E5EAEBF2C}"/>
    <dgm:cxn modelId="{6E3BC6E8-1639-CC47-9F05-1C6E3B1F9D6C}" type="presOf" srcId="{83CF837F-9E7C-9D43-A5B3-6C89C68004F4}" destId="{4D870A9A-AC3F-1E48-9048-53D939C4161D}" srcOrd="0" destOrd="0" presId="urn:microsoft.com/office/officeart/2005/8/layout/matrix1"/>
    <dgm:cxn modelId="{B027C395-15A8-B841-9BF5-304B9F870D93}" srcId="{7AD457AE-DB8F-4347-B99D-5E479A2953FE}" destId="{76EAAE95-C3B1-7449-94FD-386ABE1ACB5C}" srcOrd="3" destOrd="0" parTransId="{39844F45-0D9D-534B-B291-2A2510D23006}" sibTransId="{5A46AE23-360F-D14A-8ACE-352BF8A51F01}"/>
    <dgm:cxn modelId="{5E4E2968-1F06-7540-9F03-88568C547D52}" type="presOf" srcId="{40B2C0F1-7385-9749-9688-3BB6B7F4BAAB}" destId="{13F83FCC-CA9D-0342-8463-7DA218B04DAF}" srcOrd="0" destOrd="0" presId="urn:microsoft.com/office/officeart/2005/8/layout/matrix1"/>
    <dgm:cxn modelId="{8267781A-0EAF-994E-A445-FE371716E5DB}" type="presOf" srcId="{5C6B8C94-6B3A-6048-B533-C4B2851E1A2A}" destId="{0013AE3B-BE01-3C45-81BC-F662C4EE8569}" srcOrd="1" destOrd="0" presId="urn:microsoft.com/office/officeart/2005/8/layout/matrix1"/>
    <dgm:cxn modelId="{2EDD0C81-027D-C146-9772-452A32D92FB4}" type="presOf" srcId="{F1288878-5992-4541-8699-57CC50C34599}" destId="{95F7D999-CD5B-2846-AB30-471F6C51C57F}" srcOrd="1" destOrd="0" presId="urn:microsoft.com/office/officeart/2005/8/layout/matrix1"/>
    <dgm:cxn modelId="{6B25FFCD-4534-2846-8535-B174150AF679}" srcId="{7AD457AE-DB8F-4347-B99D-5E479A2953FE}" destId="{83CF837F-9E7C-9D43-A5B3-6C89C68004F4}" srcOrd="2" destOrd="0" parTransId="{ED2B89EB-5AC0-0C41-BB44-886083663333}" sibTransId="{3B08E42A-B80C-9E46-BFA2-AA9E0578DFF2}"/>
    <dgm:cxn modelId="{7A54A182-C92E-1A4F-A53C-AE25ECA4CC62}" type="presOf" srcId="{76EAAE95-C3B1-7449-94FD-386ABE1ACB5C}" destId="{3576FD1C-23E3-6242-AD77-E3A7F3D35C28}" srcOrd="0" destOrd="0" presId="urn:microsoft.com/office/officeart/2005/8/layout/matrix1"/>
    <dgm:cxn modelId="{4747D93D-BD0C-CC49-9D44-6CD565F65971}" type="presOf" srcId="{7AD457AE-DB8F-4347-B99D-5E479A2953FE}" destId="{F5CC371A-0087-F843-8313-258C849B6F1D}" srcOrd="0" destOrd="0" presId="urn:microsoft.com/office/officeart/2005/8/layout/matrix1"/>
    <dgm:cxn modelId="{3421A481-4A1B-7141-8090-EB2CC5398F89}" srcId="{40B2C0F1-7385-9749-9688-3BB6B7F4BAAB}" destId="{7AD457AE-DB8F-4347-B99D-5E479A2953FE}" srcOrd="0" destOrd="0" parTransId="{2349EA93-785D-BC42-8436-83502E4D827C}" sibTransId="{D444586F-42F1-D14E-8FF9-86D7B06BD9BE}"/>
    <dgm:cxn modelId="{E9E106F1-9DBC-A34F-8C4A-E98465DFFBF7}" type="presOf" srcId="{76EAAE95-C3B1-7449-94FD-386ABE1ACB5C}" destId="{FDE14987-057C-CB43-94EA-AC966662F0F5}" srcOrd="1" destOrd="0" presId="urn:microsoft.com/office/officeart/2005/8/layout/matrix1"/>
    <dgm:cxn modelId="{FD547950-53D6-5045-898E-4B267F02263F}" type="presOf" srcId="{83CF837F-9E7C-9D43-A5B3-6C89C68004F4}" destId="{E2F33A50-34DD-934D-9130-724CFF5F4D5F}" srcOrd="1" destOrd="0" presId="urn:microsoft.com/office/officeart/2005/8/layout/matrix1"/>
    <dgm:cxn modelId="{21BE7CE0-2551-6449-A853-E88CA10F79A9}" srcId="{7AD457AE-DB8F-4347-B99D-5E479A2953FE}" destId="{F1288878-5992-4541-8699-57CC50C34599}" srcOrd="0" destOrd="0" parTransId="{9554AB31-63F7-A645-950F-7ACB3FED1F18}" sibTransId="{AD1F0677-A693-DF44-A3EE-E12711670CFC}"/>
    <dgm:cxn modelId="{0A553D26-601F-FF48-A26C-72DF54D806B2}" type="presParOf" srcId="{13F83FCC-CA9D-0342-8463-7DA218B04DAF}" destId="{ABDB667F-C6D2-8445-933A-6DA050A6CF21}" srcOrd="0" destOrd="0" presId="urn:microsoft.com/office/officeart/2005/8/layout/matrix1"/>
    <dgm:cxn modelId="{B86CD2E9-9AE2-6344-BA51-5CC3D9B9D6B8}" type="presParOf" srcId="{ABDB667F-C6D2-8445-933A-6DA050A6CF21}" destId="{09F43D46-B16C-A542-9F24-0C768BE2AB0D}" srcOrd="0" destOrd="0" presId="urn:microsoft.com/office/officeart/2005/8/layout/matrix1"/>
    <dgm:cxn modelId="{E7D5D0B3-D2FE-A945-9F12-6CDA42D08AF8}" type="presParOf" srcId="{ABDB667F-C6D2-8445-933A-6DA050A6CF21}" destId="{95F7D999-CD5B-2846-AB30-471F6C51C57F}" srcOrd="1" destOrd="0" presId="urn:microsoft.com/office/officeart/2005/8/layout/matrix1"/>
    <dgm:cxn modelId="{71F19850-E391-5240-9ACD-EAF2F1BBB7A1}" type="presParOf" srcId="{ABDB667F-C6D2-8445-933A-6DA050A6CF21}" destId="{505F683A-40E1-B64A-93DD-67D767CAF09E}" srcOrd="2" destOrd="0" presId="urn:microsoft.com/office/officeart/2005/8/layout/matrix1"/>
    <dgm:cxn modelId="{605D8A42-CF83-F246-9C86-33450C9F3BAC}" type="presParOf" srcId="{ABDB667F-C6D2-8445-933A-6DA050A6CF21}" destId="{0013AE3B-BE01-3C45-81BC-F662C4EE8569}" srcOrd="3" destOrd="0" presId="urn:microsoft.com/office/officeart/2005/8/layout/matrix1"/>
    <dgm:cxn modelId="{3E07E5FA-0340-F444-BC01-71DF4B158371}" type="presParOf" srcId="{ABDB667F-C6D2-8445-933A-6DA050A6CF21}" destId="{4D870A9A-AC3F-1E48-9048-53D939C4161D}" srcOrd="4" destOrd="0" presId="urn:microsoft.com/office/officeart/2005/8/layout/matrix1"/>
    <dgm:cxn modelId="{1C95F06A-8564-994F-9B0C-E59CE7EF2ADB}" type="presParOf" srcId="{ABDB667F-C6D2-8445-933A-6DA050A6CF21}" destId="{E2F33A50-34DD-934D-9130-724CFF5F4D5F}" srcOrd="5" destOrd="0" presId="urn:microsoft.com/office/officeart/2005/8/layout/matrix1"/>
    <dgm:cxn modelId="{21979880-BB30-1541-8EBB-7E0023A4760C}" type="presParOf" srcId="{ABDB667F-C6D2-8445-933A-6DA050A6CF21}" destId="{3576FD1C-23E3-6242-AD77-E3A7F3D35C28}" srcOrd="6" destOrd="0" presId="urn:microsoft.com/office/officeart/2005/8/layout/matrix1"/>
    <dgm:cxn modelId="{8C3AFDBB-F6AD-F448-9D3F-F0144251ED1D}" type="presParOf" srcId="{ABDB667F-C6D2-8445-933A-6DA050A6CF21}" destId="{FDE14987-057C-CB43-94EA-AC966662F0F5}" srcOrd="7" destOrd="0" presId="urn:microsoft.com/office/officeart/2005/8/layout/matrix1"/>
    <dgm:cxn modelId="{CB4A9F64-FC31-CA41-81FA-74197EEA51B8}" type="presParOf" srcId="{13F83FCC-CA9D-0342-8463-7DA218B04DAF}" destId="{F5CC371A-0087-F843-8313-258C849B6F1D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58BE10-CE14-A144-A7E1-C326CFC62087}" type="doc">
      <dgm:prSet loTypeId="urn:microsoft.com/office/officeart/2005/8/layout/target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813263-6348-504B-9C45-F2DAE0E3874E}">
      <dgm:prSet phldrT="[Text]"/>
      <dgm:spPr/>
      <dgm:t>
        <a:bodyPr/>
        <a:lstStyle/>
        <a:p>
          <a:r>
            <a:rPr lang="en-GB" dirty="0"/>
            <a:t>Interpersonal skills</a:t>
          </a:r>
        </a:p>
      </dgm:t>
    </dgm:pt>
    <dgm:pt modelId="{55223A01-B001-D04B-9DBB-E3EA72550248}" type="parTrans" cxnId="{7C82C111-DFF4-5047-B333-566BE87E9C1B}">
      <dgm:prSet/>
      <dgm:spPr/>
      <dgm:t>
        <a:bodyPr/>
        <a:lstStyle/>
        <a:p>
          <a:endParaRPr lang="en-GB"/>
        </a:p>
      </dgm:t>
    </dgm:pt>
    <dgm:pt modelId="{777DFE70-A1C8-3E4F-81BF-5763FA0A74EA}" type="sibTrans" cxnId="{7C82C111-DFF4-5047-B333-566BE87E9C1B}">
      <dgm:prSet/>
      <dgm:spPr/>
      <dgm:t>
        <a:bodyPr/>
        <a:lstStyle/>
        <a:p>
          <a:endParaRPr lang="en-GB"/>
        </a:p>
      </dgm:t>
    </dgm:pt>
    <dgm:pt modelId="{9FE0DF21-EF42-D141-886A-17E32F08E040}">
      <dgm:prSet phldrT="[Text]"/>
      <dgm:spPr/>
      <dgm:t>
        <a:bodyPr/>
        <a:lstStyle/>
        <a:p>
          <a:r>
            <a:rPr lang="en-GB" dirty="0"/>
            <a:t>Teamwork</a:t>
          </a:r>
        </a:p>
      </dgm:t>
    </dgm:pt>
    <dgm:pt modelId="{36083DC7-D09E-A240-BEC5-8E2EB87C298B}" type="parTrans" cxnId="{DF49168A-5191-6141-A358-453342021005}">
      <dgm:prSet/>
      <dgm:spPr/>
      <dgm:t>
        <a:bodyPr/>
        <a:lstStyle/>
        <a:p>
          <a:endParaRPr lang="en-GB"/>
        </a:p>
      </dgm:t>
    </dgm:pt>
    <dgm:pt modelId="{FF8B245D-20E1-354D-B3A8-DF0C592E0964}" type="sibTrans" cxnId="{DF49168A-5191-6141-A358-453342021005}">
      <dgm:prSet/>
      <dgm:spPr/>
      <dgm:t>
        <a:bodyPr/>
        <a:lstStyle/>
        <a:p>
          <a:endParaRPr lang="en-GB"/>
        </a:p>
      </dgm:t>
    </dgm:pt>
    <dgm:pt modelId="{0BF86EC9-F044-194E-BE1E-35E983707C36}">
      <dgm:prSet phldrT="[Text]"/>
      <dgm:spPr/>
      <dgm:t>
        <a:bodyPr/>
        <a:lstStyle/>
        <a:p>
          <a:r>
            <a:rPr lang="en-GB" dirty="0"/>
            <a:t>Patience</a:t>
          </a:r>
        </a:p>
      </dgm:t>
    </dgm:pt>
    <dgm:pt modelId="{7D623E56-95C0-C340-BD7E-C73975E0BB9A}" type="parTrans" cxnId="{C7771E70-1C7D-CB40-ABB1-2A824C70082D}">
      <dgm:prSet/>
      <dgm:spPr/>
      <dgm:t>
        <a:bodyPr/>
        <a:lstStyle/>
        <a:p>
          <a:endParaRPr lang="en-GB"/>
        </a:p>
      </dgm:t>
    </dgm:pt>
    <dgm:pt modelId="{0FAA9986-62E6-7842-9C75-1DC4C12CE7EE}" type="sibTrans" cxnId="{C7771E70-1C7D-CB40-ABB1-2A824C70082D}">
      <dgm:prSet/>
      <dgm:spPr/>
      <dgm:t>
        <a:bodyPr/>
        <a:lstStyle/>
        <a:p>
          <a:endParaRPr lang="en-GB"/>
        </a:p>
      </dgm:t>
    </dgm:pt>
    <dgm:pt modelId="{644BE504-2B5B-F741-835E-15C216B18440}">
      <dgm:prSet phldrT="[Text]"/>
      <dgm:spPr/>
      <dgm:t>
        <a:bodyPr/>
        <a:lstStyle/>
        <a:p>
          <a:r>
            <a:rPr lang="en-GB" dirty="0"/>
            <a:t>Observation</a:t>
          </a:r>
        </a:p>
      </dgm:t>
    </dgm:pt>
    <dgm:pt modelId="{D16A537A-EDF4-4341-B9C8-3C6FBDB2777E}" type="parTrans" cxnId="{D1A6887F-78C7-464E-9ED5-E6C79A23781B}">
      <dgm:prSet/>
      <dgm:spPr/>
      <dgm:t>
        <a:bodyPr/>
        <a:lstStyle/>
        <a:p>
          <a:endParaRPr lang="en-GB"/>
        </a:p>
      </dgm:t>
    </dgm:pt>
    <dgm:pt modelId="{BCE0D3F4-8109-374B-B87D-2B66696E71E2}" type="sibTrans" cxnId="{D1A6887F-78C7-464E-9ED5-E6C79A23781B}">
      <dgm:prSet/>
      <dgm:spPr/>
      <dgm:t>
        <a:bodyPr/>
        <a:lstStyle/>
        <a:p>
          <a:endParaRPr lang="en-GB"/>
        </a:p>
      </dgm:t>
    </dgm:pt>
    <dgm:pt modelId="{7D650D60-074E-0540-B850-C9CFE6CC2078}">
      <dgm:prSet phldrT="[Text]"/>
      <dgm:spPr/>
      <dgm:t>
        <a:bodyPr/>
        <a:lstStyle/>
        <a:p>
          <a:r>
            <a:rPr lang="en-GB" dirty="0"/>
            <a:t>Communication</a:t>
          </a:r>
        </a:p>
      </dgm:t>
    </dgm:pt>
    <dgm:pt modelId="{90A98C71-4C8A-4946-88BD-E86ED9929D92}" type="parTrans" cxnId="{809167F2-9D36-C94C-95B7-672565D117D6}">
      <dgm:prSet/>
      <dgm:spPr/>
      <dgm:t>
        <a:bodyPr/>
        <a:lstStyle/>
        <a:p>
          <a:endParaRPr lang="en-GB"/>
        </a:p>
      </dgm:t>
    </dgm:pt>
    <dgm:pt modelId="{8C2A2131-D8DB-6145-A91A-63BC71EDF82A}" type="sibTrans" cxnId="{809167F2-9D36-C94C-95B7-672565D117D6}">
      <dgm:prSet/>
      <dgm:spPr/>
      <dgm:t>
        <a:bodyPr/>
        <a:lstStyle/>
        <a:p>
          <a:endParaRPr lang="en-GB"/>
        </a:p>
      </dgm:t>
    </dgm:pt>
    <dgm:pt modelId="{2487F7A1-B6E9-1344-9082-3E927F703761}">
      <dgm:prSet phldrT="[Text]"/>
      <dgm:spPr/>
      <dgm:t>
        <a:bodyPr/>
        <a:lstStyle/>
        <a:p>
          <a:r>
            <a:rPr lang="en-GB" dirty="0"/>
            <a:t>Soft skills</a:t>
          </a:r>
        </a:p>
      </dgm:t>
    </dgm:pt>
    <dgm:pt modelId="{4E46F307-3877-804A-89AF-C949AD3DD839}" type="parTrans" cxnId="{D93C868F-1BA0-D24E-92F1-E328C9722B39}">
      <dgm:prSet/>
      <dgm:spPr/>
      <dgm:t>
        <a:bodyPr/>
        <a:lstStyle/>
        <a:p>
          <a:endParaRPr lang="en-GB"/>
        </a:p>
      </dgm:t>
    </dgm:pt>
    <dgm:pt modelId="{86AC59B1-DBCD-7E47-B5D8-BD7F7B9AA269}" type="sibTrans" cxnId="{D93C868F-1BA0-D24E-92F1-E328C9722B39}">
      <dgm:prSet/>
      <dgm:spPr/>
      <dgm:t>
        <a:bodyPr/>
        <a:lstStyle/>
        <a:p>
          <a:endParaRPr lang="en-GB"/>
        </a:p>
      </dgm:t>
    </dgm:pt>
    <dgm:pt modelId="{936422C3-43AD-C848-9C35-94415EA67586}">
      <dgm:prSet phldrT="[Text]"/>
      <dgm:spPr/>
      <dgm:t>
        <a:bodyPr/>
        <a:lstStyle/>
        <a:p>
          <a:r>
            <a:rPr lang="en-GB" dirty="0"/>
            <a:t>Social skills</a:t>
          </a:r>
        </a:p>
      </dgm:t>
    </dgm:pt>
    <dgm:pt modelId="{8D78C01D-834D-9B4E-9731-9FD04A67D4F9}" type="parTrans" cxnId="{B9BBBE5C-6AA4-3645-B391-B5EDA8439299}">
      <dgm:prSet/>
      <dgm:spPr/>
      <dgm:t>
        <a:bodyPr/>
        <a:lstStyle/>
        <a:p>
          <a:endParaRPr lang="en-GB"/>
        </a:p>
      </dgm:t>
    </dgm:pt>
    <dgm:pt modelId="{68623A35-50AD-9648-B2C9-09B8C549AEE8}" type="sibTrans" cxnId="{B9BBBE5C-6AA4-3645-B391-B5EDA8439299}">
      <dgm:prSet/>
      <dgm:spPr/>
      <dgm:t>
        <a:bodyPr/>
        <a:lstStyle/>
        <a:p>
          <a:endParaRPr lang="en-GB"/>
        </a:p>
      </dgm:t>
    </dgm:pt>
    <dgm:pt modelId="{D98F458C-28DD-4543-809D-FB988D60287F}">
      <dgm:prSet phldrT="[Text]"/>
      <dgm:spPr/>
      <dgm:t>
        <a:bodyPr/>
        <a:lstStyle/>
        <a:p>
          <a:r>
            <a:rPr lang="en-GB" dirty="0"/>
            <a:t>Emotional skills</a:t>
          </a:r>
        </a:p>
      </dgm:t>
    </dgm:pt>
    <dgm:pt modelId="{54CF60EE-DA1A-DB48-B571-242A0245DF2A}" type="parTrans" cxnId="{6820A418-DBA0-4C48-8216-809788064E95}">
      <dgm:prSet/>
      <dgm:spPr/>
      <dgm:t>
        <a:bodyPr/>
        <a:lstStyle/>
        <a:p>
          <a:endParaRPr lang="en-GB"/>
        </a:p>
      </dgm:t>
    </dgm:pt>
    <dgm:pt modelId="{1CFE98FE-B63D-AD4B-ABB6-723502083433}" type="sibTrans" cxnId="{6820A418-DBA0-4C48-8216-809788064E95}">
      <dgm:prSet/>
      <dgm:spPr/>
      <dgm:t>
        <a:bodyPr/>
        <a:lstStyle/>
        <a:p>
          <a:endParaRPr lang="en-GB"/>
        </a:p>
      </dgm:t>
    </dgm:pt>
    <dgm:pt modelId="{E97C1AF3-D4DE-0046-9828-88F63F58AA6D}">
      <dgm:prSet phldrT="[Text]"/>
      <dgm:spPr/>
      <dgm:t>
        <a:bodyPr/>
        <a:lstStyle/>
        <a:p>
          <a:r>
            <a:rPr lang="en-GB" dirty="0"/>
            <a:t>Responsibility</a:t>
          </a:r>
        </a:p>
      </dgm:t>
    </dgm:pt>
    <dgm:pt modelId="{31E6CC67-88AB-E54E-B578-9F9ADB9407FE}" type="parTrans" cxnId="{6A89CA39-3D81-F14D-8E3E-2CC2B66CAD9A}">
      <dgm:prSet/>
      <dgm:spPr/>
      <dgm:t>
        <a:bodyPr/>
        <a:lstStyle/>
        <a:p>
          <a:endParaRPr lang="en-GB"/>
        </a:p>
      </dgm:t>
    </dgm:pt>
    <dgm:pt modelId="{DC0291C4-AD22-2F42-BF66-77D396436DCA}" type="sibTrans" cxnId="{6A89CA39-3D81-F14D-8E3E-2CC2B66CAD9A}">
      <dgm:prSet/>
      <dgm:spPr/>
      <dgm:t>
        <a:bodyPr/>
        <a:lstStyle/>
        <a:p>
          <a:endParaRPr lang="en-GB"/>
        </a:p>
      </dgm:t>
    </dgm:pt>
    <dgm:pt modelId="{4A48C6C1-B506-0942-939A-C6ABFF89117E}">
      <dgm:prSet phldrT="[Text]"/>
      <dgm:spPr/>
      <dgm:t>
        <a:bodyPr/>
        <a:lstStyle/>
        <a:p>
          <a:r>
            <a:rPr lang="en-GB" dirty="0"/>
            <a:t>Leadership</a:t>
          </a:r>
        </a:p>
      </dgm:t>
    </dgm:pt>
    <dgm:pt modelId="{DCBED633-4D2E-8240-9256-6354DE9A79B2}" type="parTrans" cxnId="{204A11F8-A37F-D74C-B910-DA1D50D62F91}">
      <dgm:prSet/>
      <dgm:spPr/>
      <dgm:t>
        <a:bodyPr/>
        <a:lstStyle/>
        <a:p>
          <a:endParaRPr lang="en-GB"/>
        </a:p>
      </dgm:t>
    </dgm:pt>
    <dgm:pt modelId="{671251AD-E9FD-2E4F-B0BC-D94702634220}" type="sibTrans" cxnId="{204A11F8-A37F-D74C-B910-DA1D50D62F91}">
      <dgm:prSet/>
      <dgm:spPr/>
      <dgm:t>
        <a:bodyPr/>
        <a:lstStyle/>
        <a:p>
          <a:endParaRPr lang="en-GB"/>
        </a:p>
      </dgm:t>
    </dgm:pt>
    <dgm:pt modelId="{74B289D2-FC0F-AB4E-A986-18318C053354}">
      <dgm:prSet phldrT="[Text]"/>
      <dgm:spPr/>
      <dgm:t>
        <a:bodyPr/>
        <a:lstStyle/>
        <a:p>
          <a:r>
            <a:rPr lang="en-GB" dirty="0"/>
            <a:t>Motivation</a:t>
          </a:r>
        </a:p>
      </dgm:t>
    </dgm:pt>
    <dgm:pt modelId="{FCED51AD-763E-1941-8D55-33A1D6D42FFD}" type="parTrans" cxnId="{7C9E17ED-32F8-F04C-BAE0-B582F338C041}">
      <dgm:prSet/>
      <dgm:spPr/>
      <dgm:t>
        <a:bodyPr/>
        <a:lstStyle/>
        <a:p>
          <a:endParaRPr lang="en-GB"/>
        </a:p>
      </dgm:t>
    </dgm:pt>
    <dgm:pt modelId="{E36B1294-AC51-D445-8BF8-18CB6E0033AC}" type="sibTrans" cxnId="{7C9E17ED-32F8-F04C-BAE0-B582F338C041}">
      <dgm:prSet/>
      <dgm:spPr/>
      <dgm:t>
        <a:bodyPr/>
        <a:lstStyle/>
        <a:p>
          <a:endParaRPr lang="en-GB"/>
        </a:p>
      </dgm:t>
    </dgm:pt>
    <dgm:pt modelId="{309E9749-0059-1349-A8B8-1496161901A2}">
      <dgm:prSet phldrT="[Text]"/>
      <dgm:spPr/>
      <dgm:t>
        <a:bodyPr/>
        <a:lstStyle/>
        <a:p>
          <a:r>
            <a:rPr lang="en-GB" dirty="0"/>
            <a:t>Flexibility</a:t>
          </a:r>
        </a:p>
      </dgm:t>
    </dgm:pt>
    <dgm:pt modelId="{A33AC78F-0C80-DA48-92AA-4F42C942858A}" type="parTrans" cxnId="{B3D15BD4-98F0-9845-8194-8674DEF123B1}">
      <dgm:prSet/>
      <dgm:spPr/>
      <dgm:t>
        <a:bodyPr/>
        <a:lstStyle/>
        <a:p>
          <a:endParaRPr lang="en-GB"/>
        </a:p>
      </dgm:t>
    </dgm:pt>
    <dgm:pt modelId="{5C311EA2-388A-0445-ACF2-7A57C38462CF}" type="sibTrans" cxnId="{B3D15BD4-98F0-9845-8194-8674DEF123B1}">
      <dgm:prSet/>
      <dgm:spPr/>
      <dgm:t>
        <a:bodyPr/>
        <a:lstStyle/>
        <a:p>
          <a:endParaRPr lang="en-GB"/>
        </a:p>
      </dgm:t>
    </dgm:pt>
    <dgm:pt modelId="{60E82B9C-EBB7-8747-976D-439DDB8EB074}">
      <dgm:prSet phldrT="[Text]"/>
      <dgm:spPr/>
      <dgm:t>
        <a:bodyPr/>
        <a:lstStyle/>
        <a:p>
          <a:r>
            <a:rPr lang="en-GB" dirty="0"/>
            <a:t>Communication skills</a:t>
          </a:r>
        </a:p>
      </dgm:t>
    </dgm:pt>
    <dgm:pt modelId="{2C9D2BD9-8FCF-7F43-8093-E7C727667A34}" type="parTrans" cxnId="{3E8BBE2F-61C3-0E4B-864C-C0BD54E507AD}">
      <dgm:prSet/>
      <dgm:spPr/>
      <dgm:t>
        <a:bodyPr/>
        <a:lstStyle/>
        <a:p>
          <a:endParaRPr lang="en-GB"/>
        </a:p>
      </dgm:t>
    </dgm:pt>
    <dgm:pt modelId="{0AE7EEF7-C3CB-9C46-A1A6-C0B19DB20C79}" type="sibTrans" cxnId="{3E8BBE2F-61C3-0E4B-864C-C0BD54E507AD}">
      <dgm:prSet/>
      <dgm:spPr/>
      <dgm:t>
        <a:bodyPr/>
        <a:lstStyle/>
        <a:p>
          <a:endParaRPr lang="en-GB"/>
        </a:p>
      </dgm:t>
    </dgm:pt>
    <dgm:pt modelId="{6A84773A-6218-C54E-AEDA-64368D6015A2}">
      <dgm:prSet phldrT="[Text]"/>
      <dgm:spPr/>
      <dgm:t>
        <a:bodyPr/>
        <a:lstStyle/>
        <a:p>
          <a:r>
            <a:rPr lang="en-GB" dirty="0"/>
            <a:t>People skills</a:t>
          </a:r>
        </a:p>
      </dgm:t>
    </dgm:pt>
    <dgm:pt modelId="{EBD43BEF-0FF0-A74B-92CB-F1BC825B5DDD}" type="parTrans" cxnId="{9A9FC3AE-31E0-6C4F-9165-B491B8DF5146}">
      <dgm:prSet/>
      <dgm:spPr/>
      <dgm:t>
        <a:bodyPr/>
        <a:lstStyle/>
        <a:p>
          <a:endParaRPr lang="en-GB"/>
        </a:p>
      </dgm:t>
    </dgm:pt>
    <dgm:pt modelId="{59B1DA50-72EA-EC40-B2CA-2E7FAE232470}" type="sibTrans" cxnId="{9A9FC3AE-31E0-6C4F-9165-B491B8DF5146}">
      <dgm:prSet/>
      <dgm:spPr/>
      <dgm:t>
        <a:bodyPr/>
        <a:lstStyle/>
        <a:p>
          <a:endParaRPr lang="en-GB"/>
        </a:p>
      </dgm:t>
    </dgm:pt>
    <dgm:pt modelId="{72247EB1-B790-1D4A-8746-717F833F7B42}">
      <dgm:prSet phldrT="[Text]"/>
      <dgm:spPr/>
      <dgm:t>
        <a:bodyPr/>
        <a:lstStyle/>
        <a:p>
          <a:endParaRPr lang="en-GB" dirty="0"/>
        </a:p>
      </dgm:t>
    </dgm:pt>
    <dgm:pt modelId="{28BE86C4-4E60-2F43-B818-04D17651E270}" type="parTrans" cxnId="{E61C44A5-EC6B-D84A-83D8-95304C5B4A2E}">
      <dgm:prSet/>
      <dgm:spPr/>
      <dgm:t>
        <a:bodyPr/>
        <a:lstStyle/>
        <a:p>
          <a:endParaRPr lang="en-GB"/>
        </a:p>
      </dgm:t>
    </dgm:pt>
    <dgm:pt modelId="{0558C078-FE87-DE4C-81EC-E981FF82470B}" type="sibTrans" cxnId="{E61C44A5-EC6B-D84A-83D8-95304C5B4A2E}">
      <dgm:prSet/>
      <dgm:spPr/>
      <dgm:t>
        <a:bodyPr/>
        <a:lstStyle/>
        <a:p>
          <a:endParaRPr lang="en-GB"/>
        </a:p>
      </dgm:t>
    </dgm:pt>
    <dgm:pt modelId="{13305660-98CA-B84B-A913-A7F74B26D157}">
      <dgm:prSet phldrT="[Text]"/>
      <dgm:spPr/>
      <dgm:t>
        <a:bodyPr/>
        <a:lstStyle/>
        <a:p>
          <a:r>
            <a:rPr lang="en-GB" dirty="0"/>
            <a:t>Active listening</a:t>
          </a:r>
        </a:p>
      </dgm:t>
    </dgm:pt>
    <dgm:pt modelId="{1AB64A95-3818-5D41-A1A9-557CD2A1EC9A}" type="parTrans" cxnId="{E1547E60-DA74-6F4E-AC41-19ECFBC10A4C}">
      <dgm:prSet/>
      <dgm:spPr/>
      <dgm:t>
        <a:bodyPr/>
        <a:lstStyle/>
        <a:p>
          <a:endParaRPr lang="en-GB"/>
        </a:p>
      </dgm:t>
    </dgm:pt>
    <dgm:pt modelId="{885682F9-7CC5-1B49-9E87-29328FD0B1C8}" type="sibTrans" cxnId="{E1547E60-DA74-6F4E-AC41-19ECFBC10A4C}">
      <dgm:prSet/>
      <dgm:spPr/>
      <dgm:t>
        <a:bodyPr/>
        <a:lstStyle/>
        <a:p>
          <a:endParaRPr lang="en-GB"/>
        </a:p>
      </dgm:t>
    </dgm:pt>
    <dgm:pt modelId="{0ED50D11-F599-334A-B589-11AB7FA7D9AD}">
      <dgm:prSet phldrT="[Text]"/>
      <dgm:spPr/>
      <dgm:t>
        <a:bodyPr/>
        <a:lstStyle/>
        <a:p>
          <a:r>
            <a:rPr lang="en-GB" dirty="0"/>
            <a:t>Self-confidence</a:t>
          </a:r>
        </a:p>
      </dgm:t>
    </dgm:pt>
    <dgm:pt modelId="{21A9D3A3-EA16-3C42-B428-7660A2C86B33}" type="parTrans" cxnId="{FF54AA15-59F1-7C4B-858D-1701A7A15E95}">
      <dgm:prSet/>
      <dgm:spPr/>
      <dgm:t>
        <a:bodyPr/>
        <a:lstStyle/>
        <a:p>
          <a:endParaRPr lang="en-GB"/>
        </a:p>
      </dgm:t>
    </dgm:pt>
    <dgm:pt modelId="{B824469F-0D7C-2A45-B6EF-2CA9468EDAAE}" type="sibTrans" cxnId="{FF54AA15-59F1-7C4B-858D-1701A7A15E95}">
      <dgm:prSet/>
      <dgm:spPr/>
      <dgm:t>
        <a:bodyPr/>
        <a:lstStyle/>
        <a:p>
          <a:endParaRPr lang="en-GB"/>
        </a:p>
      </dgm:t>
    </dgm:pt>
    <dgm:pt modelId="{357D6D22-1C63-4140-A2DF-107F6B4D3182}">
      <dgm:prSet phldrT="[Text]"/>
      <dgm:spPr/>
      <dgm:t>
        <a:bodyPr/>
        <a:lstStyle/>
        <a:p>
          <a:r>
            <a:rPr lang="en-GB" dirty="0"/>
            <a:t>Intuition</a:t>
          </a:r>
        </a:p>
      </dgm:t>
    </dgm:pt>
    <dgm:pt modelId="{64687276-BEF3-9E48-AEDD-59209F702B04}" type="parTrans" cxnId="{EEA55F01-3FFA-D644-835E-083EBA718113}">
      <dgm:prSet/>
      <dgm:spPr/>
      <dgm:t>
        <a:bodyPr/>
        <a:lstStyle/>
        <a:p>
          <a:endParaRPr lang="en-GB"/>
        </a:p>
      </dgm:t>
    </dgm:pt>
    <dgm:pt modelId="{C5C4696C-E6AC-5544-8CEA-2F35BDC5A96E}" type="sibTrans" cxnId="{EEA55F01-3FFA-D644-835E-083EBA718113}">
      <dgm:prSet/>
      <dgm:spPr/>
      <dgm:t>
        <a:bodyPr/>
        <a:lstStyle/>
        <a:p>
          <a:endParaRPr lang="en-GB"/>
        </a:p>
      </dgm:t>
    </dgm:pt>
    <dgm:pt modelId="{F2C65239-F384-B746-9F18-7DB8547623E5}">
      <dgm:prSet phldrT="[Text]"/>
      <dgm:spPr/>
      <dgm:t>
        <a:bodyPr/>
        <a:lstStyle/>
        <a:p>
          <a:r>
            <a:rPr lang="en-GB" dirty="0"/>
            <a:t>Feedback</a:t>
          </a:r>
        </a:p>
      </dgm:t>
    </dgm:pt>
    <dgm:pt modelId="{739FE8BE-CC27-074E-B513-B01F88EE6BED}" type="parTrans" cxnId="{89C9E18B-009D-334B-9E63-761B67330718}">
      <dgm:prSet/>
      <dgm:spPr/>
      <dgm:t>
        <a:bodyPr/>
        <a:lstStyle/>
        <a:p>
          <a:endParaRPr lang="en-GB"/>
        </a:p>
      </dgm:t>
    </dgm:pt>
    <dgm:pt modelId="{26F505F0-EA4D-2942-BFF6-D99670285CF6}" type="sibTrans" cxnId="{89C9E18B-009D-334B-9E63-761B67330718}">
      <dgm:prSet/>
      <dgm:spPr/>
      <dgm:t>
        <a:bodyPr/>
        <a:lstStyle/>
        <a:p>
          <a:endParaRPr lang="en-GB"/>
        </a:p>
      </dgm:t>
    </dgm:pt>
    <dgm:pt modelId="{22899EC3-3891-1747-96DC-087ABD54BFC5}" type="pres">
      <dgm:prSet presAssocID="{0358BE10-CE14-A144-A7E1-C326CFC6208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29F6029-991D-E248-853E-57037781EC32}" type="pres">
      <dgm:prSet presAssocID="{08813263-6348-504B-9C45-F2DAE0E3874E}" presName="circle1" presStyleLbl="node1" presStyleIdx="0" presStyleCnt="3"/>
      <dgm:spPr/>
    </dgm:pt>
    <dgm:pt modelId="{1F46D3AE-8BDB-FD4E-A429-EDC6856C9BE8}" type="pres">
      <dgm:prSet presAssocID="{08813263-6348-504B-9C45-F2DAE0E3874E}" presName="space" presStyleCnt="0"/>
      <dgm:spPr/>
    </dgm:pt>
    <dgm:pt modelId="{EF3C7BFC-08BB-0E41-938A-E7A8F136487C}" type="pres">
      <dgm:prSet presAssocID="{08813263-6348-504B-9C45-F2DAE0E3874E}" presName="rect1" presStyleLbl="alignAcc1" presStyleIdx="0" presStyleCnt="3"/>
      <dgm:spPr/>
      <dgm:t>
        <a:bodyPr/>
        <a:lstStyle/>
        <a:p>
          <a:endParaRPr lang="en-US"/>
        </a:p>
      </dgm:t>
    </dgm:pt>
    <dgm:pt modelId="{1972AC36-CE78-7E43-AE2C-EF7518567F49}" type="pres">
      <dgm:prSet presAssocID="{644BE504-2B5B-F741-835E-15C216B18440}" presName="vertSpace2" presStyleLbl="node1" presStyleIdx="0" presStyleCnt="3"/>
      <dgm:spPr/>
    </dgm:pt>
    <dgm:pt modelId="{3E0C4EB9-D755-6D4F-A449-AADC72608EF2}" type="pres">
      <dgm:prSet presAssocID="{644BE504-2B5B-F741-835E-15C216B18440}" presName="circle2" presStyleLbl="node1" presStyleIdx="1" presStyleCnt="3"/>
      <dgm:spPr/>
    </dgm:pt>
    <dgm:pt modelId="{180BBB4E-AF7D-9340-9320-8A2AFB803928}" type="pres">
      <dgm:prSet presAssocID="{644BE504-2B5B-F741-835E-15C216B18440}" presName="rect2" presStyleLbl="alignAcc1" presStyleIdx="1" presStyleCnt="3"/>
      <dgm:spPr/>
      <dgm:t>
        <a:bodyPr/>
        <a:lstStyle/>
        <a:p>
          <a:endParaRPr lang="en-US"/>
        </a:p>
      </dgm:t>
    </dgm:pt>
    <dgm:pt modelId="{2622A482-A547-E240-AE02-DCEA27A11EE9}" type="pres">
      <dgm:prSet presAssocID="{2487F7A1-B6E9-1344-9082-3E927F703761}" presName="vertSpace3" presStyleLbl="node1" presStyleIdx="1" presStyleCnt="3"/>
      <dgm:spPr/>
    </dgm:pt>
    <dgm:pt modelId="{F3D415AC-F9AA-D141-A7DF-DDF198D168DC}" type="pres">
      <dgm:prSet presAssocID="{2487F7A1-B6E9-1344-9082-3E927F703761}" presName="circle3" presStyleLbl="node1" presStyleIdx="2" presStyleCnt="3"/>
      <dgm:spPr/>
    </dgm:pt>
    <dgm:pt modelId="{7A2860D3-D482-EE46-AD2E-567B538ABA14}" type="pres">
      <dgm:prSet presAssocID="{2487F7A1-B6E9-1344-9082-3E927F703761}" presName="rect3" presStyleLbl="alignAcc1" presStyleIdx="2" presStyleCnt="3"/>
      <dgm:spPr/>
      <dgm:t>
        <a:bodyPr/>
        <a:lstStyle/>
        <a:p>
          <a:endParaRPr lang="en-US"/>
        </a:p>
      </dgm:t>
    </dgm:pt>
    <dgm:pt modelId="{A15D3045-382A-2A48-B6C2-AC838D69814F}" type="pres">
      <dgm:prSet presAssocID="{08813263-6348-504B-9C45-F2DAE0E3874E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7A1139-242C-B940-ACE4-6F9DEBD54E50}" type="pres">
      <dgm:prSet presAssocID="{08813263-6348-504B-9C45-F2DAE0E3874E}" presName="rect1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55D99E0-14BD-1140-A873-EB1DD42A2963}" type="pres">
      <dgm:prSet presAssocID="{644BE504-2B5B-F741-835E-15C216B18440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167C584-835F-9E49-A391-8F4BF48EEF41}" type="pres">
      <dgm:prSet presAssocID="{644BE504-2B5B-F741-835E-15C216B18440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D8031F7-3DB3-124F-935D-41377E47323B}" type="pres">
      <dgm:prSet presAssocID="{2487F7A1-B6E9-1344-9082-3E927F703761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A1D1899-AFF2-854A-892E-1F8FDF5B9E12}" type="pres">
      <dgm:prSet presAssocID="{2487F7A1-B6E9-1344-9082-3E927F703761}" presName="rect3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1547E60-DA74-6F4E-AC41-19ECFBC10A4C}" srcId="{644BE504-2B5B-F741-835E-15C216B18440}" destId="{13305660-98CA-B84B-A913-A7F74B26D157}" srcOrd="1" destOrd="0" parTransId="{1AB64A95-3818-5D41-A1A9-557CD2A1EC9A}" sibTransId="{885682F9-7CC5-1B49-9E87-29328FD0B1C8}"/>
    <dgm:cxn modelId="{204A11F8-A37F-D74C-B910-DA1D50D62F91}" srcId="{08813263-6348-504B-9C45-F2DAE0E3874E}" destId="{4A48C6C1-B506-0942-939A-C6ABFF89117E}" srcOrd="2" destOrd="0" parTransId="{DCBED633-4D2E-8240-9256-6354DE9A79B2}" sibTransId="{671251AD-E9FD-2E4F-B0BC-D94702634220}"/>
    <dgm:cxn modelId="{9A9FC3AE-31E0-6C4F-9165-B491B8DF5146}" srcId="{2487F7A1-B6E9-1344-9082-3E927F703761}" destId="{6A84773A-6218-C54E-AEDA-64368D6015A2}" srcOrd="3" destOrd="0" parTransId="{EBD43BEF-0FF0-A74B-92CB-F1BC825B5DDD}" sibTransId="{59B1DA50-72EA-EC40-B2CA-2E7FAE232470}"/>
    <dgm:cxn modelId="{3373D4E1-C84F-DE41-9D79-B47A81ED1B05}" type="presOf" srcId="{309E9749-0059-1349-A8B8-1496161901A2}" destId="{567A1139-242C-B940-ACE4-6F9DEBD54E50}" srcOrd="0" destOrd="4" presId="urn:microsoft.com/office/officeart/2005/8/layout/target3"/>
    <dgm:cxn modelId="{FF54AA15-59F1-7C4B-858D-1701A7A15E95}" srcId="{644BE504-2B5B-F741-835E-15C216B18440}" destId="{0ED50D11-F599-334A-B589-11AB7FA7D9AD}" srcOrd="2" destOrd="0" parTransId="{21A9D3A3-EA16-3C42-B428-7660A2C86B33}" sibTransId="{B824469F-0D7C-2A45-B6EF-2CA9468EDAAE}"/>
    <dgm:cxn modelId="{B3D15BD4-98F0-9845-8194-8674DEF123B1}" srcId="{08813263-6348-504B-9C45-F2DAE0E3874E}" destId="{309E9749-0059-1349-A8B8-1496161901A2}" srcOrd="4" destOrd="0" parTransId="{A33AC78F-0C80-DA48-92AA-4F42C942858A}" sibTransId="{5C311EA2-388A-0445-ACF2-7A57C38462CF}"/>
    <dgm:cxn modelId="{2BD6FF2A-B929-4248-ADF6-B9CC47572503}" type="presOf" srcId="{644BE504-2B5B-F741-835E-15C216B18440}" destId="{180BBB4E-AF7D-9340-9320-8A2AFB803928}" srcOrd="0" destOrd="0" presId="urn:microsoft.com/office/officeart/2005/8/layout/target3"/>
    <dgm:cxn modelId="{7C9E17ED-32F8-F04C-BAE0-B582F338C041}" srcId="{08813263-6348-504B-9C45-F2DAE0E3874E}" destId="{74B289D2-FC0F-AB4E-A986-18318C053354}" srcOrd="3" destOrd="0" parTransId="{FCED51AD-763E-1941-8D55-33A1D6D42FFD}" sibTransId="{E36B1294-AC51-D445-8BF8-18CB6E0033AC}"/>
    <dgm:cxn modelId="{3E8BBE2F-61C3-0E4B-864C-C0BD54E507AD}" srcId="{2487F7A1-B6E9-1344-9082-3E927F703761}" destId="{60E82B9C-EBB7-8747-976D-439DDB8EB074}" srcOrd="2" destOrd="0" parTransId="{2C9D2BD9-8FCF-7F43-8093-E7C727667A34}" sibTransId="{0AE7EEF7-C3CB-9C46-A1A6-C0B19DB20C79}"/>
    <dgm:cxn modelId="{48867309-5A0C-D14D-B209-EC481354DF35}" type="presOf" srcId="{08813263-6348-504B-9C45-F2DAE0E3874E}" destId="{EF3C7BFC-08BB-0E41-938A-E7A8F136487C}" srcOrd="0" destOrd="0" presId="urn:microsoft.com/office/officeart/2005/8/layout/target3"/>
    <dgm:cxn modelId="{77E67CA0-4029-4C47-AA44-FE9831C70336}" type="presOf" srcId="{357D6D22-1C63-4140-A2DF-107F6B4D3182}" destId="{3167C584-835F-9E49-A391-8F4BF48EEF41}" srcOrd="0" destOrd="3" presId="urn:microsoft.com/office/officeart/2005/8/layout/target3"/>
    <dgm:cxn modelId="{9375B90F-7A1A-6541-ACC7-AAD90C1502FF}" type="presOf" srcId="{6A84773A-6218-C54E-AEDA-64368D6015A2}" destId="{9A1D1899-AFF2-854A-892E-1F8FDF5B9E12}" srcOrd="0" destOrd="3" presId="urn:microsoft.com/office/officeart/2005/8/layout/target3"/>
    <dgm:cxn modelId="{BC9A9CC3-D035-F845-8E64-CA5AABAD027C}" type="presOf" srcId="{936422C3-43AD-C848-9C35-94415EA67586}" destId="{9A1D1899-AFF2-854A-892E-1F8FDF5B9E12}" srcOrd="0" destOrd="0" presId="urn:microsoft.com/office/officeart/2005/8/layout/target3"/>
    <dgm:cxn modelId="{C7771E70-1C7D-CB40-ABB1-2A824C70082D}" srcId="{08813263-6348-504B-9C45-F2DAE0E3874E}" destId="{0BF86EC9-F044-194E-BE1E-35E983707C36}" srcOrd="5" destOrd="0" parTransId="{7D623E56-95C0-C340-BD7E-C73975E0BB9A}" sibTransId="{0FAA9986-62E6-7842-9C75-1DC4C12CE7EE}"/>
    <dgm:cxn modelId="{864B8DED-3812-2841-81DD-06CFBCBDD5EA}" type="presOf" srcId="{9FE0DF21-EF42-D141-886A-17E32F08E040}" destId="{567A1139-242C-B940-ACE4-6F9DEBD54E50}" srcOrd="0" destOrd="0" presId="urn:microsoft.com/office/officeart/2005/8/layout/target3"/>
    <dgm:cxn modelId="{CC527372-1151-EE4A-8763-A0A7B43E133D}" type="presOf" srcId="{0BF86EC9-F044-194E-BE1E-35E983707C36}" destId="{567A1139-242C-B940-ACE4-6F9DEBD54E50}" srcOrd="0" destOrd="5" presId="urn:microsoft.com/office/officeart/2005/8/layout/target3"/>
    <dgm:cxn modelId="{B9BBBE5C-6AA4-3645-B391-B5EDA8439299}" srcId="{2487F7A1-B6E9-1344-9082-3E927F703761}" destId="{936422C3-43AD-C848-9C35-94415EA67586}" srcOrd="0" destOrd="0" parTransId="{8D78C01D-834D-9B4E-9731-9FD04A67D4F9}" sibTransId="{68623A35-50AD-9648-B2C9-09B8C549AEE8}"/>
    <dgm:cxn modelId="{944C9F48-5374-704F-869E-7EB1841AE1BD}" type="presOf" srcId="{08813263-6348-504B-9C45-F2DAE0E3874E}" destId="{A15D3045-382A-2A48-B6C2-AC838D69814F}" srcOrd="1" destOrd="0" presId="urn:microsoft.com/office/officeart/2005/8/layout/target3"/>
    <dgm:cxn modelId="{809167F2-9D36-C94C-95B7-672565D117D6}" srcId="{644BE504-2B5B-F741-835E-15C216B18440}" destId="{7D650D60-074E-0540-B850-C9CFE6CC2078}" srcOrd="0" destOrd="0" parTransId="{90A98C71-4C8A-4946-88BD-E86ED9929D92}" sibTransId="{8C2A2131-D8DB-6145-A91A-63BC71EDF82A}"/>
    <dgm:cxn modelId="{33572152-1261-8542-8E75-051BEFFF2B2F}" type="presOf" srcId="{7D650D60-074E-0540-B850-C9CFE6CC2078}" destId="{3167C584-835F-9E49-A391-8F4BF48EEF41}" srcOrd="0" destOrd="0" presId="urn:microsoft.com/office/officeart/2005/8/layout/target3"/>
    <dgm:cxn modelId="{DF49168A-5191-6141-A358-453342021005}" srcId="{08813263-6348-504B-9C45-F2DAE0E3874E}" destId="{9FE0DF21-EF42-D141-886A-17E32F08E040}" srcOrd="0" destOrd="0" parTransId="{36083DC7-D09E-A240-BEC5-8E2EB87C298B}" sibTransId="{FF8B245D-20E1-354D-B3A8-DF0C592E0964}"/>
    <dgm:cxn modelId="{6A89CA39-3D81-F14D-8E3E-2CC2B66CAD9A}" srcId="{08813263-6348-504B-9C45-F2DAE0E3874E}" destId="{E97C1AF3-D4DE-0046-9828-88F63F58AA6D}" srcOrd="1" destOrd="0" parTransId="{31E6CC67-88AB-E54E-B578-9F9ADB9407FE}" sibTransId="{DC0291C4-AD22-2F42-BF66-77D396436DCA}"/>
    <dgm:cxn modelId="{C5A8A7EE-4B6B-3E48-8763-E75C7D2D73AB}" type="presOf" srcId="{74B289D2-FC0F-AB4E-A986-18318C053354}" destId="{567A1139-242C-B940-ACE4-6F9DEBD54E50}" srcOrd="0" destOrd="3" presId="urn:microsoft.com/office/officeart/2005/8/layout/target3"/>
    <dgm:cxn modelId="{DDA32D86-AC39-8741-877A-8B8AD36DA16E}" type="presOf" srcId="{0358BE10-CE14-A144-A7E1-C326CFC62087}" destId="{22899EC3-3891-1747-96DC-087ABD54BFC5}" srcOrd="0" destOrd="0" presId="urn:microsoft.com/office/officeart/2005/8/layout/target3"/>
    <dgm:cxn modelId="{E61C44A5-EC6B-D84A-83D8-95304C5B4A2E}" srcId="{644BE504-2B5B-F741-835E-15C216B18440}" destId="{72247EB1-B790-1D4A-8746-717F833F7B42}" srcOrd="5" destOrd="0" parTransId="{28BE86C4-4E60-2F43-B818-04D17651E270}" sibTransId="{0558C078-FE87-DE4C-81EC-E981FF82470B}"/>
    <dgm:cxn modelId="{D34AACD3-4EB3-544B-817C-98FDD5BCEF8A}" type="presOf" srcId="{4A48C6C1-B506-0942-939A-C6ABFF89117E}" destId="{567A1139-242C-B940-ACE4-6F9DEBD54E50}" srcOrd="0" destOrd="2" presId="urn:microsoft.com/office/officeart/2005/8/layout/target3"/>
    <dgm:cxn modelId="{89C9E18B-009D-334B-9E63-761B67330718}" srcId="{644BE504-2B5B-F741-835E-15C216B18440}" destId="{F2C65239-F384-B746-9F18-7DB8547623E5}" srcOrd="4" destOrd="0" parTransId="{739FE8BE-CC27-074E-B513-B01F88EE6BED}" sibTransId="{26F505F0-EA4D-2942-BFF6-D99670285CF6}"/>
    <dgm:cxn modelId="{E9F64CCD-2F7C-AD48-A2BC-6B3F7532B011}" type="presOf" srcId="{F2C65239-F384-B746-9F18-7DB8547623E5}" destId="{3167C584-835F-9E49-A391-8F4BF48EEF41}" srcOrd="0" destOrd="4" presId="urn:microsoft.com/office/officeart/2005/8/layout/target3"/>
    <dgm:cxn modelId="{D0B72D7D-C978-6F4B-8463-CE0CE9FCD12B}" type="presOf" srcId="{0ED50D11-F599-334A-B589-11AB7FA7D9AD}" destId="{3167C584-835F-9E49-A391-8F4BF48EEF41}" srcOrd="0" destOrd="2" presId="urn:microsoft.com/office/officeart/2005/8/layout/target3"/>
    <dgm:cxn modelId="{DEF9A804-0E50-1C4D-9980-C1B345F67D8E}" type="presOf" srcId="{72247EB1-B790-1D4A-8746-717F833F7B42}" destId="{3167C584-835F-9E49-A391-8F4BF48EEF41}" srcOrd="0" destOrd="5" presId="urn:microsoft.com/office/officeart/2005/8/layout/target3"/>
    <dgm:cxn modelId="{C0410EBA-EF87-9249-96C8-31E61F8EE361}" type="presOf" srcId="{2487F7A1-B6E9-1344-9082-3E927F703761}" destId="{7A2860D3-D482-EE46-AD2E-567B538ABA14}" srcOrd="0" destOrd="0" presId="urn:microsoft.com/office/officeart/2005/8/layout/target3"/>
    <dgm:cxn modelId="{EFA1D3CB-FF93-414F-B364-3D374835BB15}" type="presOf" srcId="{E97C1AF3-D4DE-0046-9828-88F63F58AA6D}" destId="{567A1139-242C-B940-ACE4-6F9DEBD54E50}" srcOrd="0" destOrd="1" presId="urn:microsoft.com/office/officeart/2005/8/layout/target3"/>
    <dgm:cxn modelId="{D68969B2-E4DA-4F42-93A3-10289A139AB0}" type="presOf" srcId="{60E82B9C-EBB7-8747-976D-439DDB8EB074}" destId="{9A1D1899-AFF2-854A-892E-1F8FDF5B9E12}" srcOrd="0" destOrd="2" presId="urn:microsoft.com/office/officeart/2005/8/layout/target3"/>
    <dgm:cxn modelId="{58D0C198-743A-BA43-946D-64F327C0C3D7}" type="presOf" srcId="{644BE504-2B5B-F741-835E-15C216B18440}" destId="{255D99E0-14BD-1140-A873-EB1DD42A2963}" srcOrd="1" destOrd="0" presId="urn:microsoft.com/office/officeart/2005/8/layout/target3"/>
    <dgm:cxn modelId="{3264FAA1-1C1E-CF4E-A471-3D7DC29E8868}" type="presOf" srcId="{2487F7A1-B6E9-1344-9082-3E927F703761}" destId="{4D8031F7-3DB3-124F-935D-41377E47323B}" srcOrd="1" destOrd="0" presId="urn:microsoft.com/office/officeart/2005/8/layout/target3"/>
    <dgm:cxn modelId="{44402E74-B855-324B-95B5-8B9EE0141893}" type="presOf" srcId="{13305660-98CA-B84B-A913-A7F74B26D157}" destId="{3167C584-835F-9E49-A391-8F4BF48EEF41}" srcOrd="0" destOrd="1" presId="urn:microsoft.com/office/officeart/2005/8/layout/target3"/>
    <dgm:cxn modelId="{D1A6887F-78C7-464E-9ED5-E6C79A23781B}" srcId="{0358BE10-CE14-A144-A7E1-C326CFC62087}" destId="{644BE504-2B5B-F741-835E-15C216B18440}" srcOrd="1" destOrd="0" parTransId="{D16A537A-EDF4-4341-B9C8-3C6FBDB2777E}" sibTransId="{BCE0D3F4-8109-374B-B87D-2B66696E71E2}"/>
    <dgm:cxn modelId="{2C432199-7AC8-A148-B63B-77F57AB2742A}" type="presOf" srcId="{D98F458C-28DD-4543-809D-FB988D60287F}" destId="{9A1D1899-AFF2-854A-892E-1F8FDF5B9E12}" srcOrd="0" destOrd="1" presId="urn:microsoft.com/office/officeart/2005/8/layout/target3"/>
    <dgm:cxn modelId="{7C82C111-DFF4-5047-B333-566BE87E9C1B}" srcId="{0358BE10-CE14-A144-A7E1-C326CFC62087}" destId="{08813263-6348-504B-9C45-F2DAE0E3874E}" srcOrd="0" destOrd="0" parTransId="{55223A01-B001-D04B-9DBB-E3EA72550248}" sibTransId="{777DFE70-A1C8-3E4F-81BF-5763FA0A74EA}"/>
    <dgm:cxn modelId="{EEA55F01-3FFA-D644-835E-083EBA718113}" srcId="{644BE504-2B5B-F741-835E-15C216B18440}" destId="{357D6D22-1C63-4140-A2DF-107F6B4D3182}" srcOrd="3" destOrd="0" parTransId="{64687276-BEF3-9E48-AEDD-59209F702B04}" sibTransId="{C5C4696C-E6AC-5544-8CEA-2F35BDC5A96E}"/>
    <dgm:cxn modelId="{D93C868F-1BA0-D24E-92F1-E328C9722B39}" srcId="{0358BE10-CE14-A144-A7E1-C326CFC62087}" destId="{2487F7A1-B6E9-1344-9082-3E927F703761}" srcOrd="2" destOrd="0" parTransId="{4E46F307-3877-804A-89AF-C949AD3DD839}" sibTransId="{86AC59B1-DBCD-7E47-B5D8-BD7F7B9AA269}"/>
    <dgm:cxn modelId="{6820A418-DBA0-4C48-8216-809788064E95}" srcId="{2487F7A1-B6E9-1344-9082-3E927F703761}" destId="{D98F458C-28DD-4543-809D-FB988D60287F}" srcOrd="1" destOrd="0" parTransId="{54CF60EE-DA1A-DB48-B571-242A0245DF2A}" sibTransId="{1CFE98FE-B63D-AD4B-ABB6-723502083433}"/>
    <dgm:cxn modelId="{EFBDF02F-F160-364E-BEAE-BDBE1686ABC6}" type="presParOf" srcId="{22899EC3-3891-1747-96DC-087ABD54BFC5}" destId="{E29F6029-991D-E248-853E-57037781EC32}" srcOrd="0" destOrd="0" presId="urn:microsoft.com/office/officeart/2005/8/layout/target3"/>
    <dgm:cxn modelId="{9AA7C9C1-EEA1-4B40-805B-BF00329EEE05}" type="presParOf" srcId="{22899EC3-3891-1747-96DC-087ABD54BFC5}" destId="{1F46D3AE-8BDB-FD4E-A429-EDC6856C9BE8}" srcOrd="1" destOrd="0" presId="urn:microsoft.com/office/officeart/2005/8/layout/target3"/>
    <dgm:cxn modelId="{49411CAE-D485-154F-A113-C13F8B27702E}" type="presParOf" srcId="{22899EC3-3891-1747-96DC-087ABD54BFC5}" destId="{EF3C7BFC-08BB-0E41-938A-E7A8F136487C}" srcOrd="2" destOrd="0" presId="urn:microsoft.com/office/officeart/2005/8/layout/target3"/>
    <dgm:cxn modelId="{C96D1664-3D1B-234F-BDA6-B600E9950F97}" type="presParOf" srcId="{22899EC3-3891-1747-96DC-087ABD54BFC5}" destId="{1972AC36-CE78-7E43-AE2C-EF7518567F49}" srcOrd="3" destOrd="0" presId="urn:microsoft.com/office/officeart/2005/8/layout/target3"/>
    <dgm:cxn modelId="{80D94886-BB5A-604E-BA6F-A54F6C342E2C}" type="presParOf" srcId="{22899EC3-3891-1747-96DC-087ABD54BFC5}" destId="{3E0C4EB9-D755-6D4F-A449-AADC72608EF2}" srcOrd="4" destOrd="0" presId="urn:microsoft.com/office/officeart/2005/8/layout/target3"/>
    <dgm:cxn modelId="{86C39292-E012-054D-B78C-6DECBE59082E}" type="presParOf" srcId="{22899EC3-3891-1747-96DC-087ABD54BFC5}" destId="{180BBB4E-AF7D-9340-9320-8A2AFB803928}" srcOrd="5" destOrd="0" presId="urn:microsoft.com/office/officeart/2005/8/layout/target3"/>
    <dgm:cxn modelId="{2F8F1BBE-5977-734F-9C52-A80960B4EEE7}" type="presParOf" srcId="{22899EC3-3891-1747-96DC-087ABD54BFC5}" destId="{2622A482-A547-E240-AE02-DCEA27A11EE9}" srcOrd="6" destOrd="0" presId="urn:microsoft.com/office/officeart/2005/8/layout/target3"/>
    <dgm:cxn modelId="{6CDFE285-FC37-6C44-8F19-508CB070D4CE}" type="presParOf" srcId="{22899EC3-3891-1747-96DC-087ABD54BFC5}" destId="{F3D415AC-F9AA-D141-A7DF-DDF198D168DC}" srcOrd="7" destOrd="0" presId="urn:microsoft.com/office/officeart/2005/8/layout/target3"/>
    <dgm:cxn modelId="{C48A47D2-31E6-7647-807A-F84E2CF0C5F4}" type="presParOf" srcId="{22899EC3-3891-1747-96DC-087ABD54BFC5}" destId="{7A2860D3-D482-EE46-AD2E-567B538ABA14}" srcOrd="8" destOrd="0" presId="urn:microsoft.com/office/officeart/2005/8/layout/target3"/>
    <dgm:cxn modelId="{B23DEB58-C7D3-5041-BF81-BEA00A6491CF}" type="presParOf" srcId="{22899EC3-3891-1747-96DC-087ABD54BFC5}" destId="{A15D3045-382A-2A48-B6C2-AC838D69814F}" srcOrd="9" destOrd="0" presId="urn:microsoft.com/office/officeart/2005/8/layout/target3"/>
    <dgm:cxn modelId="{620B5B17-21BF-1C4F-B671-65D06CE093B4}" type="presParOf" srcId="{22899EC3-3891-1747-96DC-087ABD54BFC5}" destId="{567A1139-242C-B940-ACE4-6F9DEBD54E50}" srcOrd="10" destOrd="0" presId="urn:microsoft.com/office/officeart/2005/8/layout/target3"/>
    <dgm:cxn modelId="{3977CD22-CA45-A84D-9320-407E051B9DFE}" type="presParOf" srcId="{22899EC3-3891-1747-96DC-087ABD54BFC5}" destId="{255D99E0-14BD-1140-A873-EB1DD42A2963}" srcOrd="11" destOrd="0" presId="urn:microsoft.com/office/officeart/2005/8/layout/target3"/>
    <dgm:cxn modelId="{1D14FAC0-D0AF-6E41-8261-9533602D9859}" type="presParOf" srcId="{22899EC3-3891-1747-96DC-087ABD54BFC5}" destId="{3167C584-835F-9E49-A391-8F4BF48EEF41}" srcOrd="12" destOrd="0" presId="urn:microsoft.com/office/officeart/2005/8/layout/target3"/>
    <dgm:cxn modelId="{E292DD68-DF2A-DF4D-99D7-4836F03BC1B1}" type="presParOf" srcId="{22899EC3-3891-1747-96DC-087ABD54BFC5}" destId="{4D8031F7-3DB3-124F-935D-41377E47323B}" srcOrd="13" destOrd="0" presId="urn:microsoft.com/office/officeart/2005/8/layout/target3"/>
    <dgm:cxn modelId="{3730CC93-46A3-5045-B616-014F54B72D4F}" type="presParOf" srcId="{22899EC3-3891-1747-96DC-087ABD54BFC5}" destId="{9A1D1899-AFF2-854A-892E-1F8FDF5B9E12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5A5A862-C373-49DE-BEFD-677F6DBF2CD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6E76FF7-3975-4FFE-B2FA-B9343A746410}">
      <dgm:prSet/>
      <dgm:spPr/>
      <dgm:t>
        <a:bodyPr/>
        <a:lstStyle/>
        <a:p>
          <a:r>
            <a:rPr lang="en-GB"/>
            <a:t>The structure of a group will be reflected on the performance and behaviour</a:t>
          </a:r>
          <a:endParaRPr lang="en-US" dirty="0"/>
        </a:p>
      </dgm:t>
    </dgm:pt>
    <dgm:pt modelId="{694D04A6-B552-455F-BFE8-FD81CA6CC98B}" type="parTrans" cxnId="{7C817317-EA74-493C-A572-CDBFA942088A}">
      <dgm:prSet/>
      <dgm:spPr/>
      <dgm:t>
        <a:bodyPr/>
        <a:lstStyle/>
        <a:p>
          <a:endParaRPr lang="en-US"/>
        </a:p>
      </dgm:t>
    </dgm:pt>
    <dgm:pt modelId="{1BC1B9B9-7980-4700-BEBC-3DEF7ACAA91C}" type="sibTrans" cxnId="{7C817317-EA74-493C-A572-CDBFA942088A}">
      <dgm:prSet/>
      <dgm:spPr/>
      <dgm:t>
        <a:bodyPr/>
        <a:lstStyle/>
        <a:p>
          <a:endParaRPr lang="en-US"/>
        </a:p>
      </dgm:t>
    </dgm:pt>
    <dgm:pt modelId="{763A2F31-B9CF-4D6C-A090-DE9C663F840F}">
      <dgm:prSet/>
      <dgm:spPr/>
      <dgm:t>
        <a:bodyPr/>
        <a:lstStyle/>
        <a:p>
          <a:r>
            <a:rPr lang="en-GB"/>
            <a:t>Is important for each member to know its importance in the group	</a:t>
          </a:r>
          <a:endParaRPr lang="en-US"/>
        </a:p>
      </dgm:t>
    </dgm:pt>
    <dgm:pt modelId="{3DD42AC4-DC26-4261-B990-9C2ABAAF4595}" type="parTrans" cxnId="{1B89BD58-3827-458B-A147-9C5E584DF812}">
      <dgm:prSet/>
      <dgm:spPr/>
      <dgm:t>
        <a:bodyPr/>
        <a:lstStyle/>
        <a:p>
          <a:endParaRPr lang="en-US"/>
        </a:p>
      </dgm:t>
    </dgm:pt>
    <dgm:pt modelId="{506B8DB2-D333-46F3-8BCC-7D350E22602F}" type="sibTrans" cxnId="{1B89BD58-3827-458B-A147-9C5E584DF812}">
      <dgm:prSet/>
      <dgm:spPr/>
      <dgm:t>
        <a:bodyPr/>
        <a:lstStyle/>
        <a:p>
          <a:endParaRPr lang="en-US"/>
        </a:p>
      </dgm:t>
    </dgm:pt>
    <dgm:pt modelId="{E80D11B7-382F-4A5F-96AB-03A5556DE930}">
      <dgm:prSet/>
      <dgm:spPr/>
      <dgm:t>
        <a:bodyPr/>
        <a:lstStyle/>
        <a:p>
          <a:r>
            <a:rPr lang="en-GB"/>
            <a:t>Strong leadership will increase the chances of success and make work relationships stronger</a:t>
          </a:r>
          <a:endParaRPr lang="en-US"/>
        </a:p>
      </dgm:t>
    </dgm:pt>
    <dgm:pt modelId="{8C1E4DDC-61ED-44A1-B26F-0CF5CEB0DAB4}" type="parTrans" cxnId="{843E8EB4-D0F1-4B73-A545-BE3E9B9EDC9A}">
      <dgm:prSet/>
      <dgm:spPr/>
      <dgm:t>
        <a:bodyPr/>
        <a:lstStyle/>
        <a:p>
          <a:endParaRPr lang="en-US"/>
        </a:p>
      </dgm:t>
    </dgm:pt>
    <dgm:pt modelId="{07009083-D301-4917-BC46-5A303AA910C1}" type="sibTrans" cxnId="{843E8EB4-D0F1-4B73-A545-BE3E9B9EDC9A}">
      <dgm:prSet/>
      <dgm:spPr/>
      <dgm:t>
        <a:bodyPr/>
        <a:lstStyle/>
        <a:p>
          <a:endParaRPr lang="en-US"/>
        </a:p>
      </dgm:t>
    </dgm:pt>
    <dgm:pt modelId="{9AACE974-2DBB-436D-B12A-F9DE667E5156}" type="pres">
      <dgm:prSet presAssocID="{25A5A862-C373-49DE-BEFD-677F6DBF2CD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945E725F-1795-4CEB-BA9B-F6408BB03FBD}" type="pres">
      <dgm:prSet presAssocID="{16E76FF7-3975-4FFE-B2FA-B9343A746410}" presName="hierRoot1" presStyleCnt="0"/>
      <dgm:spPr/>
    </dgm:pt>
    <dgm:pt modelId="{2C1FDFEE-0011-4429-815E-6810F010D518}" type="pres">
      <dgm:prSet presAssocID="{16E76FF7-3975-4FFE-B2FA-B9343A746410}" presName="composite" presStyleCnt="0"/>
      <dgm:spPr/>
    </dgm:pt>
    <dgm:pt modelId="{7AE15370-6A2E-4331-B46D-31061ECB38E3}" type="pres">
      <dgm:prSet presAssocID="{16E76FF7-3975-4FFE-B2FA-B9343A746410}" presName="background" presStyleLbl="node0" presStyleIdx="0" presStyleCnt="3"/>
      <dgm:spPr/>
    </dgm:pt>
    <dgm:pt modelId="{F8B20A2B-0970-49E3-997A-8811EC0374B9}" type="pres">
      <dgm:prSet presAssocID="{16E76FF7-3975-4FFE-B2FA-B9343A746410}" presName="text" presStyleLbl="fgAcc0" presStyleIdx="0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0B20D84-5A83-4D54-AA50-5F90DC76C218}" type="pres">
      <dgm:prSet presAssocID="{16E76FF7-3975-4FFE-B2FA-B9343A746410}" presName="hierChild2" presStyleCnt="0"/>
      <dgm:spPr/>
    </dgm:pt>
    <dgm:pt modelId="{1DF3E59E-035F-449E-A95C-621E28BD3170}" type="pres">
      <dgm:prSet presAssocID="{763A2F31-B9CF-4D6C-A090-DE9C663F840F}" presName="hierRoot1" presStyleCnt="0"/>
      <dgm:spPr/>
    </dgm:pt>
    <dgm:pt modelId="{3A166957-0066-4F81-83C0-431620FC891F}" type="pres">
      <dgm:prSet presAssocID="{763A2F31-B9CF-4D6C-A090-DE9C663F840F}" presName="composite" presStyleCnt="0"/>
      <dgm:spPr/>
    </dgm:pt>
    <dgm:pt modelId="{BB0D94FD-1EF1-415A-8DA2-04973810A51F}" type="pres">
      <dgm:prSet presAssocID="{763A2F31-B9CF-4D6C-A090-DE9C663F840F}" presName="background" presStyleLbl="node0" presStyleIdx="1" presStyleCnt="3"/>
      <dgm:spPr/>
    </dgm:pt>
    <dgm:pt modelId="{F962E20E-53C3-4509-97B1-99D5C83F4A3C}" type="pres">
      <dgm:prSet presAssocID="{763A2F31-B9CF-4D6C-A090-DE9C663F840F}" presName="text" presStyleLbl="fgAcc0" presStyleIdx="1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B88DB82-7F8F-4A3A-9418-E886ABCB3348}" type="pres">
      <dgm:prSet presAssocID="{763A2F31-B9CF-4D6C-A090-DE9C663F840F}" presName="hierChild2" presStyleCnt="0"/>
      <dgm:spPr/>
    </dgm:pt>
    <dgm:pt modelId="{D7E9C5EB-723E-4060-97BA-EA73D8180804}" type="pres">
      <dgm:prSet presAssocID="{E80D11B7-382F-4A5F-96AB-03A5556DE930}" presName="hierRoot1" presStyleCnt="0"/>
      <dgm:spPr/>
    </dgm:pt>
    <dgm:pt modelId="{ABE4D151-FD1A-44DC-A815-B656FF52A601}" type="pres">
      <dgm:prSet presAssocID="{E80D11B7-382F-4A5F-96AB-03A5556DE930}" presName="composite" presStyleCnt="0"/>
      <dgm:spPr/>
    </dgm:pt>
    <dgm:pt modelId="{DE440DFA-B039-4310-AA96-3721E8B114A0}" type="pres">
      <dgm:prSet presAssocID="{E80D11B7-382F-4A5F-96AB-03A5556DE930}" presName="background" presStyleLbl="node0" presStyleIdx="2" presStyleCnt="3"/>
      <dgm:spPr/>
    </dgm:pt>
    <dgm:pt modelId="{E769A59B-C657-4BAE-A428-A1494815FBD7}" type="pres">
      <dgm:prSet presAssocID="{E80D11B7-382F-4A5F-96AB-03A5556DE930}" presName="text" presStyleLbl="fgAcc0" presStyleIdx="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6782D83-4D92-4726-8E43-AF0B2D02E6E8}" type="pres">
      <dgm:prSet presAssocID="{E80D11B7-382F-4A5F-96AB-03A5556DE930}" presName="hierChild2" presStyleCnt="0"/>
      <dgm:spPr/>
    </dgm:pt>
  </dgm:ptLst>
  <dgm:cxnLst>
    <dgm:cxn modelId="{7C817317-EA74-493C-A572-CDBFA942088A}" srcId="{25A5A862-C373-49DE-BEFD-677F6DBF2CDC}" destId="{16E76FF7-3975-4FFE-B2FA-B9343A746410}" srcOrd="0" destOrd="0" parTransId="{694D04A6-B552-455F-BFE8-FD81CA6CC98B}" sibTransId="{1BC1B9B9-7980-4700-BEBC-3DEF7ACAA91C}"/>
    <dgm:cxn modelId="{F15D57BE-A8DE-4712-904F-3CFEE2437962}" type="presOf" srcId="{763A2F31-B9CF-4D6C-A090-DE9C663F840F}" destId="{F962E20E-53C3-4509-97B1-99D5C83F4A3C}" srcOrd="0" destOrd="0" presId="urn:microsoft.com/office/officeart/2005/8/layout/hierarchy1"/>
    <dgm:cxn modelId="{8DD52C53-1DDA-40E4-BDDE-439422BA880E}" type="presOf" srcId="{25A5A862-C373-49DE-BEFD-677F6DBF2CDC}" destId="{9AACE974-2DBB-436D-B12A-F9DE667E5156}" srcOrd="0" destOrd="0" presId="urn:microsoft.com/office/officeart/2005/8/layout/hierarchy1"/>
    <dgm:cxn modelId="{EB6A51B2-4E99-414C-A62A-2B5A9E429DC5}" type="presOf" srcId="{E80D11B7-382F-4A5F-96AB-03A5556DE930}" destId="{E769A59B-C657-4BAE-A428-A1494815FBD7}" srcOrd="0" destOrd="0" presId="urn:microsoft.com/office/officeart/2005/8/layout/hierarchy1"/>
    <dgm:cxn modelId="{843E8EB4-D0F1-4B73-A545-BE3E9B9EDC9A}" srcId="{25A5A862-C373-49DE-BEFD-677F6DBF2CDC}" destId="{E80D11B7-382F-4A5F-96AB-03A5556DE930}" srcOrd="2" destOrd="0" parTransId="{8C1E4DDC-61ED-44A1-B26F-0CF5CEB0DAB4}" sibTransId="{07009083-D301-4917-BC46-5A303AA910C1}"/>
    <dgm:cxn modelId="{3AD493CE-CDBC-48FF-9486-E2C5F044F494}" type="presOf" srcId="{16E76FF7-3975-4FFE-B2FA-B9343A746410}" destId="{F8B20A2B-0970-49E3-997A-8811EC0374B9}" srcOrd="0" destOrd="0" presId="urn:microsoft.com/office/officeart/2005/8/layout/hierarchy1"/>
    <dgm:cxn modelId="{1B89BD58-3827-458B-A147-9C5E584DF812}" srcId="{25A5A862-C373-49DE-BEFD-677F6DBF2CDC}" destId="{763A2F31-B9CF-4D6C-A090-DE9C663F840F}" srcOrd="1" destOrd="0" parTransId="{3DD42AC4-DC26-4261-B990-9C2ABAAF4595}" sibTransId="{506B8DB2-D333-46F3-8BCC-7D350E22602F}"/>
    <dgm:cxn modelId="{E8B178F2-A03C-4960-BAFB-5918EC4C0991}" type="presParOf" srcId="{9AACE974-2DBB-436D-B12A-F9DE667E5156}" destId="{945E725F-1795-4CEB-BA9B-F6408BB03FBD}" srcOrd="0" destOrd="0" presId="urn:microsoft.com/office/officeart/2005/8/layout/hierarchy1"/>
    <dgm:cxn modelId="{3F1A31CE-DD37-4148-B36B-54CF75EC59CF}" type="presParOf" srcId="{945E725F-1795-4CEB-BA9B-F6408BB03FBD}" destId="{2C1FDFEE-0011-4429-815E-6810F010D518}" srcOrd="0" destOrd="0" presId="urn:microsoft.com/office/officeart/2005/8/layout/hierarchy1"/>
    <dgm:cxn modelId="{6AFA3DA0-7690-46AB-819E-D418D9E8E482}" type="presParOf" srcId="{2C1FDFEE-0011-4429-815E-6810F010D518}" destId="{7AE15370-6A2E-4331-B46D-31061ECB38E3}" srcOrd="0" destOrd="0" presId="urn:microsoft.com/office/officeart/2005/8/layout/hierarchy1"/>
    <dgm:cxn modelId="{8DAE5EC2-49A2-41CE-A739-B90A22BF2DB2}" type="presParOf" srcId="{2C1FDFEE-0011-4429-815E-6810F010D518}" destId="{F8B20A2B-0970-49E3-997A-8811EC0374B9}" srcOrd="1" destOrd="0" presId="urn:microsoft.com/office/officeart/2005/8/layout/hierarchy1"/>
    <dgm:cxn modelId="{D73EE13A-FD1C-4289-94DE-6E77E374DCC1}" type="presParOf" srcId="{945E725F-1795-4CEB-BA9B-F6408BB03FBD}" destId="{70B20D84-5A83-4D54-AA50-5F90DC76C218}" srcOrd="1" destOrd="0" presId="urn:microsoft.com/office/officeart/2005/8/layout/hierarchy1"/>
    <dgm:cxn modelId="{EC0D7CD3-4F3C-4DD1-832A-C51F280B60A6}" type="presParOf" srcId="{9AACE974-2DBB-436D-B12A-F9DE667E5156}" destId="{1DF3E59E-035F-449E-A95C-621E28BD3170}" srcOrd="1" destOrd="0" presId="urn:microsoft.com/office/officeart/2005/8/layout/hierarchy1"/>
    <dgm:cxn modelId="{C5546769-6E65-44E5-9FE5-E6B819A1A528}" type="presParOf" srcId="{1DF3E59E-035F-449E-A95C-621E28BD3170}" destId="{3A166957-0066-4F81-83C0-431620FC891F}" srcOrd="0" destOrd="0" presId="urn:microsoft.com/office/officeart/2005/8/layout/hierarchy1"/>
    <dgm:cxn modelId="{4734284D-9B99-476E-8854-F029C6C6FFAC}" type="presParOf" srcId="{3A166957-0066-4F81-83C0-431620FC891F}" destId="{BB0D94FD-1EF1-415A-8DA2-04973810A51F}" srcOrd="0" destOrd="0" presId="urn:microsoft.com/office/officeart/2005/8/layout/hierarchy1"/>
    <dgm:cxn modelId="{956E1D2D-CCC1-4852-9B1A-F0FABA23CC71}" type="presParOf" srcId="{3A166957-0066-4F81-83C0-431620FC891F}" destId="{F962E20E-53C3-4509-97B1-99D5C83F4A3C}" srcOrd="1" destOrd="0" presId="urn:microsoft.com/office/officeart/2005/8/layout/hierarchy1"/>
    <dgm:cxn modelId="{C7E0FB2C-B150-4CD2-984E-2FC2C62DE184}" type="presParOf" srcId="{1DF3E59E-035F-449E-A95C-621E28BD3170}" destId="{2B88DB82-7F8F-4A3A-9418-E886ABCB3348}" srcOrd="1" destOrd="0" presId="urn:microsoft.com/office/officeart/2005/8/layout/hierarchy1"/>
    <dgm:cxn modelId="{71629322-8371-457F-AFDE-5EB5A80092FD}" type="presParOf" srcId="{9AACE974-2DBB-436D-B12A-F9DE667E5156}" destId="{D7E9C5EB-723E-4060-97BA-EA73D8180804}" srcOrd="2" destOrd="0" presId="urn:microsoft.com/office/officeart/2005/8/layout/hierarchy1"/>
    <dgm:cxn modelId="{419918E2-3AD1-46C4-8DCC-2EFB2E79DB89}" type="presParOf" srcId="{D7E9C5EB-723E-4060-97BA-EA73D8180804}" destId="{ABE4D151-FD1A-44DC-A815-B656FF52A601}" srcOrd="0" destOrd="0" presId="urn:microsoft.com/office/officeart/2005/8/layout/hierarchy1"/>
    <dgm:cxn modelId="{078CE6F0-8121-4A79-9305-F9C1A3666598}" type="presParOf" srcId="{ABE4D151-FD1A-44DC-A815-B656FF52A601}" destId="{DE440DFA-B039-4310-AA96-3721E8B114A0}" srcOrd="0" destOrd="0" presId="urn:microsoft.com/office/officeart/2005/8/layout/hierarchy1"/>
    <dgm:cxn modelId="{CCC93133-42B5-4D15-9956-B01903F33B63}" type="presParOf" srcId="{ABE4D151-FD1A-44DC-A815-B656FF52A601}" destId="{E769A59B-C657-4BAE-A428-A1494815FBD7}" srcOrd="1" destOrd="0" presId="urn:microsoft.com/office/officeart/2005/8/layout/hierarchy1"/>
    <dgm:cxn modelId="{A1181C6E-795C-462F-B027-46E3483015E2}" type="presParOf" srcId="{D7E9C5EB-723E-4060-97BA-EA73D8180804}" destId="{76782D83-4D92-4726-8E43-AF0B2D02E6E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3B62D48-6CE4-4217-9404-63DBEF5AA339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F841BC94-79D1-4B9F-B359-345065040672}">
      <dgm:prSet/>
      <dgm:spPr/>
      <dgm:t>
        <a:bodyPr/>
        <a:lstStyle/>
        <a:p>
          <a:pPr>
            <a:defRPr cap="all"/>
          </a:pPr>
          <a:r>
            <a:rPr lang="en-GB"/>
            <a:t>Good communication in between members will create a stronger group</a:t>
          </a:r>
          <a:endParaRPr lang="en-US"/>
        </a:p>
      </dgm:t>
    </dgm:pt>
    <dgm:pt modelId="{018B7B19-DF8F-4E8A-B5C4-E9EFC7F56EE7}" type="parTrans" cxnId="{3817C2A1-197B-48DF-863B-CFCFDC8A3403}">
      <dgm:prSet/>
      <dgm:spPr/>
      <dgm:t>
        <a:bodyPr/>
        <a:lstStyle/>
        <a:p>
          <a:endParaRPr lang="en-US"/>
        </a:p>
      </dgm:t>
    </dgm:pt>
    <dgm:pt modelId="{C0426754-E134-4A0E-9072-83D5044525A9}" type="sibTrans" cxnId="{3817C2A1-197B-48DF-863B-CFCFDC8A3403}">
      <dgm:prSet/>
      <dgm:spPr/>
      <dgm:t>
        <a:bodyPr/>
        <a:lstStyle/>
        <a:p>
          <a:endParaRPr lang="en-US"/>
        </a:p>
      </dgm:t>
    </dgm:pt>
    <dgm:pt modelId="{AE586107-3935-44A3-9A07-52C5957F49B6}">
      <dgm:prSet/>
      <dgm:spPr/>
      <dgm:t>
        <a:bodyPr/>
        <a:lstStyle/>
        <a:p>
          <a:pPr>
            <a:defRPr cap="all"/>
          </a:pPr>
          <a:r>
            <a:rPr lang="en-GB"/>
            <a:t>Setting standards and maintaining them is an important aspect for Costa, therefore is essential for a team to understand these standards</a:t>
          </a:r>
          <a:endParaRPr lang="en-US"/>
        </a:p>
      </dgm:t>
    </dgm:pt>
    <dgm:pt modelId="{D977CAD9-F47A-4B3C-840A-E8D721DF77A8}" type="parTrans" cxnId="{1AE9B3D9-C2FF-4B4B-8443-EA2A166E5199}">
      <dgm:prSet/>
      <dgm:spPr/>
      <dgm:t>
        <a:bodyPr/>
        <a:lstStyle/>
        <a:p>
          <a:endParaRPr lang="en-US"/>
        </a:p>
      </dgm:t>
    </dgm:pt>
    <dgm:pt modelId="{8015CA60-F0CC-472E-8764-0E347F6815DA}" type="sibTrans" cxnId="{1AE9B3D9-C2FF-4B4B-8443-EA2A166E5199}">
      <dgm:prSet/>
      <dgm:spPr/>
      <dgm:t>
        <a:bodyPr/>
        <a:lstStyle/>
        <a:p>
          <a:endParaRPr lang="en-US"/>
        </a:p>
      </dgm:t>
    </dgm:pt>
    <dgm:pt modelId="{2BE5AFC2-5FC9-4108-9C7C-3502A88C52AF}" type="pres">
      <dgm:prSet presAssocID="{A3B62D48-6CE4-4217-9404-63DBEF5AA339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76EF652-1015-49C6-B1B9-9495D609F478}" type="pres">
      <dgm:prSet presAssocID="{F841BC94-79D1-4B9F-B359-345065040672}" presName="compNode" presStyleCnt="0"/>
      <dgm:spPr/>
    </dgm:pt>
    <dgm:pt modelId="{1CD80449-E8A4-4E0A-AA78-F6FFEDD16B21}" type="pres">
      <dgm:prSet presAssocID="{F841BC94-79D1-4B9F-B359-345065040672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3649CEA8-4F9E-4759-8687-C465F51B79F6}" type="pres">
      <dgm:prSet presAssocID="{F841BC94-79D1-4B9F-B359-34506504067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6A18C3F-E097-43E6-9AE4-3530C0A30F48}" type="pres">
      <dgm:prSet presAssocID="{F841BC94-79D1-4B9F-B359-345065040672}" presName="spaceRect" presStyleCnt="0"/>
      <dgm:spPr/>
    </dgm:pt>
    <dgm:pt modelId="{DAF1BE31-E4E5-4701-979C-C31E499C90AF}" type="pres">
      <dgm:prSet presAssocID="{F841BC94-79D1-4B9F-B359-345065040672}" presName="textRect" presStyleLbl="revTx" presStyleIdx="0" presStyleCnt="2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8DCDE4E2-E7A3-4528-82D9-DF03A6BFFCBD}" type="pres">
      <dgm:prSet presAssocID="{C0426754-E134-4A0E-9072-83D5044525A9}" presName="sibTrans" presStyleCnt="0"/>
      <dgm:spPr/>
    </dgm:pt>
    <dgm:pt modelId="{D337773D-F36F-413A-AB9D-273E955E0F59}" type="pres">
      <dgm:prSet presAssocID="{AE586107-3935-44A3-9A07-52C5957F49B6}" presName="compNode" presStyleCnt="0"/>
      <dgm:spPr/>
    </dgm:pt>
    <dgm:pt modelId="{E4669700-9D54-4181-8844-5C270569C4CF}" type="pres">
      <dgm:prSet presAssocID="{AE586107-3935-44A3-9A07-52C5957F49B6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5879F90C-DAAD-4645-849F-A65949E5BBAF}" type="pres">
      <dgm:prSet presAssocID="{AE586107-3935-44A3-9A07-52C5957F49B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80F55D2-61A7-463E-B3CC-99116DA5C722}" type="pres">
      <dgm:prSet presAssocID="{AE586107-3935-44A3-9A07-52C5957F49B6}" presName="spaceRect" presStyleCnt="0"/>
      <dgm:spPr/>
    </dgm:pt>
    <dgm:pt modelId="{93CD717E-0723-4C21-978A-9CC313C9E54E}" type="pres">
      <dgm:prSet presAssocID="{AE586107-3935-44A3-9A07-52C5957F49B6}" presName="textRect" presStyleLbl="revTx" presStyleIdx="1" presStyleCnt="2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15BCD8C-14DB-41EA-ACD0-8C7D96F8FA21}" type="presOf" srcId="{AE586107-3935-44A3-9A07-52C5957F49B6}" destId="{93CD717E-0723-4C21-978A-9CC313C9E54E}" srcOrd="0" destOrd="0" presId="urn:microsoft.com/office/officeart/2018/5/layout/IconLeafLabelList"/>
    <dgm:cxn modelId="{E9071F37-BFB8-498C-AAE0-BD400DED9D77}" type="presOf" srcId="{F841BC94-79D1-4B9F-B359-345065040672}" destId="{DAF1BE31-E4E5-4701-979C-C31E499C90AF}" srcOrd="0" destOrd="0" presId="urn:microsoft.com/office/officeart/2018/5/layout/IconLeafLabelList"/>
    <dgm:cxn modelId="{408B3CE1-ED15-43CD-97E3-F3DE1C2E0D17}" type="presOf" srcId="{A3B62D48-6CE4-4217-9404-63DBEF5AA339}" destId="{2BE5AFC2-5FC9-4108-9C7C-3502A88C52AF}" srcOrd="0" destOrd="0" presId="urn:microsoft.com/office/officeart/2018/5/layout/IconLeafLabelList"/>
    <dgm:cxn modelId="{1AE9B3D9-C2FF-4B4B-8443-EA2A166E5199}" srcId="{A3B62D48-6CE4-4217-9404-63DBEF5AA339}" destId="{AE586107-3935-44A3-9A07-52C5957F49B6}" srcOrd="1" destOrd="0" parTransId="{D977CAD9-F47A-4B3C-840A-E8D721DF77A8}" sibTransId="{8015CA60-F0CC-472E-8764-0E347F6815DA}"/>
    <dgm:cxn modelId="{3817C2A1-197B-48DF-863B-CFCFDC8A3403}" srcId="{A3B62D48-6CE4-4217-9404-63DBEF5AA339}" destId="{F841BC94-79D1-4B9F-B359-345065040672}" srcOrd="0" destOrd="0" parTransId="{018B7B19-DF8F-4E8A-B5C4-E9EFC7F56EE7}" sibTransId="{C0426754-E134-4A0E-9072-83D5044525A9}"/>
    <dgm:cxn modelId="{979B992B-1051-4F18-8722-57D16B979E77}" type="presParOf" srcId="{2BE5AFC2-5FC9-4108-9C7C-3502A88C52AF}" destId="{176EF652-1015-49C6-B1B9-9495D609F478}" srcOrd="0" destOrd="0" presId="urn:microsoft.com/office/officeart/2018/5/layout/IconLeafLabelList"/>
    <dgm:cxn modelId="{BC931358-39FC-44BA-ADF2-7033B33DC03D}" type="presParOf" srcId="{176EF652-1015-49C6-B1B9-9495D609F478}" destId="{1CD80449-E8A4-4E0A-AA78-F6FFEDD16B21}" srcOrd="0" destOrd="0" presId="urn:microsoft.com/office/officeart/2018/5/layout/IconLeafLabelList"/>
    <dgm:cxn modelId="{54824A20-1372-42E2-A62E-3836171A6BC6}" type="presParOf" srcId="{176EF652-1015-49C6-B1B9-9495D609F478}" destId="{3649CEA8-4F9E-4759-8687-C465F51B79F6}" srcOrd="1" destOrd="0" presId="urn:microsoft.com/office/officeart/2018/5/layout/IconLeafLabelList"/>
    <dgm:cxn modelId="{E676F14F-2730-4820-92DE-BD87F5D47B36}" type="presParOf" srcId="{176EF652-1015-49C6-B1B9-9495D609F478}" destId="{46A18C3F-E097-43E6-9AE4-3530C0A30F48}" srcOrd="2" destOrd="0" presId="urn:microsoft.com/office/officeart/2018/5/layout/IconLeafLabelList"/>
    <dgm:cxn modelId="{479480EB-B885-41F4-8FA6-367E5EC140FE}" type="presParOf" srcId="{176EF652-1015-49C6-B1B9-9495D609F478}" destId="{DAF1BE31-E4E5-4701-979C-C31E499C90AF}" srcOrd="3" destOrd="0" presId="urn:microsoft.com/office/officeart/2018/5/layout/IconLeafLabelList"/>
    <dgm:cxn modelId="{9EE26302-6472-4C67-903B-803756B336A5}" type="presParOf" srcId="{2BE5AFC2-5FC9-4108-9C7C-3502A88C52AF}" destId="{8DCDE4E2-E7A3-4528-82D9-DF03A6BFFCBD}" srcOrd="1" destOrd="0" presId="urn:microsoft.com/office/officeart/2018/5/layout/IconLeafLabelList"/>
    <dgm:cxn modelId="{F8302A54-DB14-45E5-B617-341F307AA269}" type="presParOf" srcId="{2BE5AFC2-5FC9-4108-9C7C-3502A88C52AF}" destId="{D337773D-F36F-413A-AB9D-273E955E0F59}" srcOrd="2" destOrd="0" presId="urn:microsoft.com/office/officeart/2018/5/layout/IconLeafLabelList"/>
    <dgm:cxn modelId="{F8F0FCEF-5E25-4E48-B436-6388B5DA47CF}" type="presParOf" srcId="{D337773D-F36F-413A-AB9D-273E955E0F59}" destId="{E4669700-9D54-4181-8844-5C270569C4CF}" srcOrd="0" destOrd="0" presId="urn:microsoft.com/office/officeart/2018/5/layout/IconLeafLabelList"/>
    <dgm:cxn modelId="{D5C5BC07-778D-4EE9-9255-BAD67647C255}" type="presParOf" srcId="{D337773D-F36F-413A-AB9D-273E955E0F59}" destId="{5879F90C-DAAD-4645-849F-A65949E5BBAF}" srcOrd="1" destOrd="0" presId="urn:microsoft.com/office/officeart/2018/5/layout/IconLeafLabelList"/>
    <dgm:cxn modelId="{AB36CA94-01DB-4B58-B3E4-E71A46DAB9ED}" type="presParOf" srcId="{D337773D-F36F-413A-AB9D-273E955E0F59}" destId="{B80F55D2-61A7-463E-B3CC-99116DA5C722}" srcOrd="2" destOrd="0" presId="urn:microsoft.com/office/officeart/2018/5/layout/IconLeafLabelList"/>
    <dgm:cxn modelId="{19A9E4C1-CAF1-4A55-BDF8-3F9F3E6B9286}" type="presParOf" srcId="{D337773D-F36F-413A-AB9D-273E955E0F59}" destId="{93CD717E-0723-4C21-978A-9CC313C9E54E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4ADB7B-0C51-41F5-BE5C-455A9BF4A7C6}">
      <dsp:nvSpPr>
        <dsp:cNvPr id="0" name=""/>
        <dsp:cNvSpPr/>
      </dsp:nvSpPr>
      <dsp:spPr>
        <a:xfrm>
          <a:off x="5620414" y="1784287"/>
          <a:ext cx="146540" cy="641989"/>
        </a:xfrm>
        <a:custGeom>
          <a:avLst/>
          <a:gdLst/>
          <a:ahLst/>
          <a:cxnLst/>
          <a:rect l="0" t="0" r="0" b="0"/>
          <a:pathLst>
            <a:path>
              <a:moveTo>
                <a:pt x="146540" y="0"/>
              </a:moveTo>
              <a:lnTo>
                <a:pt x="146540" y="641989"/>
              </a:lnTo>
              <a:lnTo>
                <a:pt x="0" y="641989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EDBB0B-E3EC-4234-BB39-82F64A82A5BB}">
      <dsp:nvSpPr>
        <dsp:cNvPr id="0" name=""/>
        <dsp:cNvSpPr/>
      </dsp:nvSpPr>
      <dsp:spPr>
        <a:xfrm>
          <a:off x="5766955" y="1784287"/>
          <a:ext cx="5066131" cy="12839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37437"/>
              </a:lnTo>
              <a:lnTo>
                <a:pt x="5066131" y="1137437"/>
              </a:lnTo>
              <a:lnTo>
                <a:pt x="5066131" y="128397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88540A-8812-4854-AB93-788AD3EC5418}">
      <dsp:nvSpPr>
        <dsp:cNvPr id="0" name=""/>
        <dsp:cNvSpPr/>
      </dsp:nvSpPr>
      <dsp:spPr>
        <a:xfrm>
          <a:off x="5766955" y="1784287"/>
          <a:ext cx="3377420" cy="12839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37437"/>
              </a:lnTo>
              <a:lnTo>
                <a:pt x="3377420" y="1137437"/>
              </a:lnTo>
              <a:lnTo>
                <a:pt x="3377420" y="128397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17513F-8F07-47A6-BF90-FD73647EC2B7}">
      <dsp:nvSpPr>
        <dsp:cNvPr id="0" name=""/>
        <dsp:cNvSpPr/>
      </dsp:nvSpPr>
      <dsp:spPr>
        <a:xfrm>
          <a:off x="5766955" y="1784287"/>
          <a:ext cx="1688710" cy="12839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37437"/>
              </a:lnTo>
              <a:lnTo>
                <a:pt x="1688710" y="1137437"/>
              </a:lnTo>
              <a:lnTo>
                <a:pt x="1688710" y="128397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63C409-22DC-480D-9ED6-229D142AABC8}">
      <dsp:nvSpPr>
        <dsp:cNvPr id="0" name=""/>
        <dsp:cNvSpPr/>
      </dsp:nvSpPr>
      <dsp:spPr>
        <a:xfrm>
          <a:off x="5721235" y="1784287"/>
          <a:ext cx="91440" cy="128397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28397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7AB049-A383-4CFA-8B73-D2A3CAEF4A6E}">
      <dsp:nvSpPr>
        <dsp:cNvPr id="0" name=""/>
        <dsp:cNvSpPr/>
      </dsp:nvSpPr>
      <dsp:spPr>
        <a:xfrm>
          <a:off x="4078244" y="1784287"/>
          <a:ext cx="1688710" cy="1283978"/>
        </a:xfrm>
        <a:custGeom>
          <a:avLst/>
          <a:gdLst/>
          <a:ahLst/>
          <a:cxnLst/>
          <a:rect l="0" t="0" r="0" b="0"/>
          <a:pathLst>
            <a:path>
              <a:moveTo>
                <a:pt x="1688710" y="0"/>
              </a:moveTo>
              <a:lnTo>
                <a:pt x="1688710" y="1137437"/>
              </a:lnTo>
              <a:lnTo>
                <a:pt x="0" y="1137437"/>
              </a:lnTo>
              <a:lnTo>
                <a:pt x="0" y="128397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095320-104B-42CF-9F42-0C5E39C7C464}">
      <dsp:nvSpPr>
        <dsp:cNvPr id="0" name=""/>
        <dsp:cNvSpPr/>
      </dsp:nvSpPr>
      <dsp:spPr>
        <a:xfrm>
          <a:off x="2389534" y="1784287"/>
          <a:ext cx="3377420" cy="1283978"/>
        </a:xfrm>
        <a:custGeom>
          <a:avLst/>
          <a:gdLst/>
          <a:ahLst/>
          <a:cxnLst/>
          <a:rect l="0" t="0" r="0" b="0"/>
          <a:pathLst>
            <a:path>
              <a:moveTo>
                <a:pt x="3377420" y="0"/>
              </a:moveTo>
              <a:lnTo>
                <a:pt x="3377420" y="1137437"/>
              </a:lnTo>
              <a:lnTo>
                <a:pt x="0" y="1137437"/>
              </a:lnTo>
              <a:lnTo>
                <a:pt x="0" y="128397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87F26C-54B4-420C-B916-17948A45F882}">
      <dsp:nvSpPr>
        <dsp:cNvPr id="0" name=""/>
        <dsp:cNvSpPr/>
      </dsp:nvSpPr>
      <dsp:spPr>
        <a:xfrm>
          <a:off x="700823" y="1784287"/>
          <a:ext cx="5066131" cy="1283978"/>
        </a:xfrm>
        <a:custGeom>
          <a:avLst/>
          <a:gdLst/>
          <a:ahLst/>
          <a:cxnLst/>
          <a:rect l="0" t="0" r="0" b="0"/>
          <a:pathLst>
            <a:path>
              <a:moveTo>
                <a:pt x="5066131" y="0"/>
              </a:moveTo>
              <a:lnTo>
                <a:pt x="5066131" y="1137437"/>
              </a:lnTo>
              <a:lnTo>
                <a:pt x="0" y="1137437"/>
              </a:lnTo>
              <a:lnTo>
                <a:pt x="0" y="128397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52D281-A16B-4300-940A-405D26C94BB6}">
      <dsp:nvSpPr>
        <dsp:cNvPr id="0" name=""/>
        <dsp:cNvSpPr/>
      </dsp:nvSpPr>
      <dsp:spPr>
        <a:xfrm>
          <a:off x="5069140" y="1086473"/>
          <a:ext cx="1395628" cy="697814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Jill MacDonald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   CEO</a:t>
          </a:r>
          <a:r>
            <a:rPr lang="en-US" sz="1100" kern="1200" dirty="0" smtClean="0"/>
            <a:t>        </a:t>
          </a:r>
          <a:endParaRPr lang="en-US" sz="1100" kern="1200" dirty="0"/>
        </a:p>
      </dsp:txBody>
      <dsp:txXfrm>
        <a:off x="5069140" y="1086473"/>
        <a:ext cx="1395628" cy="697814"/>
      </dsp:txXfrm>
    </dsp:sp>
    <dsp:sp modelId="{E5CF70E1-1554-49D8-9A74-F05B7341CB01}">
      <dsp:nvSpPr>
        <dsp:cNvPr id="0" name=""/>
        <dsp:cNvSpPr/>
      </dsp:nvSpPr>
      <dsp:spPr>
        <a:xfrm>
          <a:off x="3009" y="3068266"/>
          <a:ext cx="1395628" cy="697814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Robert Cornella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 Chief Financial Officer</a:t>
          </a:r>
          <a:endParaRPr lang="en-US" sz="1100" kern="1200" dirty="0">
            <a:solidFill>
              <a:schemeClr val="tx1"/>
            </a:solidFill>
          </a:endParaRPr>
        </a:p>
      </dsp:txBody>
      <dsp:txXfrm>
        <a:off x="3009" y="3068266"/>
        <a:ext cx="1395628" cy="697814"/>
      </dsp:txXfrm>
    </dsp:sp>
    <dsp:sp modelId="{0EF4878C-0886-41F4-9529-D8B3EE82A99D}">
      <dsp:nvSpPr>
        <dsp:cNvPr id="0" name=""/>
        <dsp:cNvSpPr/>
      </dsp:nvSpPr>
      <dsp:spPr>
        <a:xfrm>
          <a:off x="1691719" y="3068266"/>
          <a:ext cx="1395628" cy="697814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err="1" smtClean="0">
              <a:solidFill>
                <a:schemeClr val="tx1"/>
              </a:solidFill>
            </a:rPr>
            <a:t>Shakir</a:t>
          </a:r>
          <a:r>
            <a:rPr lang="en-US" sz="1100" kern="1200" dirty="0" smtClean="0">
              <a:solidFill>
                <a:schemeClr val="tx1"/>
              </a:solidFill>
            </a:rPr>
            <a:t> </a:t>
          </a:r>
          <a:r>
            <a:rPr lang="en-US" sz="1100" kern="1200" dirty="0" err="1" smtClean="0">
              <a:solidFill>
                <a:schemeClr val="tx1"/>
              </a:solidFill>
            </a:rPr>
            <a:t>Moin</a:t>
          </a:r>
          <a:r>
            <a:rPr lang="en-US" sz="1100" kern="1200" dirty="0" smtClean="0">
              <a:solidFill>
                <a:schemeClr val="tx1"/>
              </a:solidFill>
            </a:rPr>
            <a:t> 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Chief Operating Officer</a:t>
          </a:r>
          <a:endParaRPr lang="en-US" sz="1100" kern="1200" dirty="0">
            <a:solidFill>
              <a:schemeClr val="tx1"/>
            </a:solidFill>
          </a:endParaRPr>
        </a:p>
      </dsp:txBody>
      <dsp:txXfrm>
        <a:off x="1691719" y="3068266"/>
        <a:ext cx="1395628" cy="697814"/>
      </dsp:txXfrm>
    </dsp:sp>
    <dsp:sp modelId="{14F882F1-5106-4C73-944C-423E41EAF7BD}">
      <dsp:nvSpPr>
        <dsp:cNvPr id="0" name=""/>
        <dsp:cNvSpPr/>
      </dsp:nvSpPr>
      <dsp:spPr>
        <a:xfrm>
          <a:off x="3380430" y="3068266"/>
          <a:ext cx="1395628" cy="697814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err="1" smtClean="0">
              <a:solidFill>
                <a:schemeClr val="tx1"/>
              </a:solidFill>
            </a:rPr>
            <a:t>Jhonatan</a:t>
          </a:r>
          <a:r>
            <a:rPr lang="en-US" sz="1100" kern="1200" dirty="0" smtClean="0">
              <a:solidFill>
                <a:schemeClr val="tx1"/>
              </a:solidFill>
            </a:rPr>
            <a:t> </a:t>
          </a:r>
          <a:r>
            <a:rPr lang="en-US" sz="1100" kern="1200" dirty="0" err="1" smtClean="0">
              <a:solidFill>
                <a:schemeClr val="tx1"/>
              </a:solidFill>
            </a:rPr>
            <a:t>Crookall</a:t>
          </a:r>
          <a:r>
            <a:rPr lang="en-US" sz="1100" kern="1200" dirty="0" smtClean="0">
              <a:solidFill>
                <a:schemeClr val="tx1"/>
              </a:solidFill>
            </a:rPr>
            <a:t> Chief People Officer</a:t>
          </a:r>
          <a:endParaRPr lang="en-US" sz="1100" kern="1200" dirty="0">
            <a:solidFill>
              <a:schemeClr val="tx1"/>
            </a:solidFill>
          </a:endParaRPr>
        </a:p>
      </dsp:txBody>
      <dsp:txXfrm>
        <a:off x="3380430" y="3068266"/>
        <a:ext cx="1395628" cy="697814"/>
      </dsp:txXfrm>
    </dsp:sp>
    <dsp:sp modelId="{4ADA7981-6202-433F-A3B5-55787A1D3B31}">
      <dsp:nvSpPr>
        <dsp:cNvPr id="0" name=""/>
        <dsp:cNvSpPr/>
      </dsp:nvSpPr>
      <dsp:spPr>
        <a:xfrm>
          <a:off x="5069140" y="3068266"/>
          <a:ext cx="1395628" cy="697814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ED Child 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Global Head of Consumer Data &amp; Digital Analytics</a:t>
          </a:r>
          <a:endParaRPr lang="en-US" sz="1100" kern="1200" dirty="0">
            <a:solidFill>
              <a:schemeClr val="tx1"/>
            </a:solidFill>
          </a:endParaRPr>
        </a:p>
      </dsp:txBody>
      <dsp:txXfrm>
        <a:off x="5069140" y="3068266"/>
        <a:ext cx="1395628" cy="697814"/>
      </dsp:txXfrm>
    </dsp:sp>
    <dsp:sp modelId="{D1F509EB-9E39-49A2-A902-E11F9C8540EF}">
      <dsp:nvSpPr>
        <dsp:cNvPr id="0" name=""/>
        <dsp:cNvSpPr/>
      </dsp:nvSpPr>
      <dsp:spPr>
        <a:xfrm>
          <a:off x="6757851" y="3068266"/>
          <a:ext cx="1395628" cy="697814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Phil Thomas 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Chief Marketing Officer</a:t>
          </a:r>
          <a:endParaRPr lang="en-US" sz="1100" kern="1200" dirty="0">
            <a:solidFill>
              <a:schemeClr val="tx1"/>
            </a:solidFill>
          </a:endParaRPr>
        </a:p>
      </dsp:txBody>
      <dsp:txXfrm>
        <a:off x="6757851" y="3068266"/>
        <a:ext cx="1395628" cy="697814"/>
      </dsp:txXfrm>
    </dsp:sp>
    <dsp:sp modelId="{06EF71BA-C35C-4A17-A89D-1AAB2222FACA}">
      <dsp:nvSpPr>
        <dsp:cNvPr id="0" name=""/>
        <dsp:cNvSpPr/>
      </dsp:nvSpPr>
      <dsp:spPr>
        <a:xfrm>
          <a:off x="8446561" y="3068266"/>
          <a:ext cx="1395628" cy="697814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Gordon </a:t>
          </a:r>
          <a:r>
            <a:rPr lang="en-US" sz="1100" kern="1200" dirty="0" err="1" smtClean="0">
              <a:solidFill>
                <a:schemeClr val="tx1"/>
              </a:solidFill>
            </a:rPr>
            <a:t>Mowat</a:t>
          </a:r>
          <a:r>
            <a:rPr lang="en-US" sz="1100" kern="1200" dirty="0" smtClean="0">
              <a:solidFill>
                <a:schemeClr val="tx1"/>
              </a:solidFill>
            </a:rPr>
            <a:t> Managing Director Europe &amp; MENA</a:t>
          </a:r>
          <a:endParaRPr lang="en-US" sz="1100" kern="1200" dirty="0">
            <a:solidFill>
              <a:schemeClr val="tx1"/>
            </a:solidFill>
          </a:endParaRPr>
        </a:p>
      </dsp:txBody>
      <dsp:txXfrm>
        <a:off x="8446561" y="3068266"/>
        <a:ext cx="1395628" cy="697814"/>
      </dsp:txXfrm>
    </dsp:sp>
    <dsp:sp modelId="{04E7638D-4208-4E42-B0D8-92449A4F5F06}">
      <dsp:nvSpPr>
        <dsp:cNvPr id="0" name=""/>
        <dsp:cNvSpPr/>
      </dsp:nvSpPr>
      <dsp:spPr>
        <a:xfrm>
          <a:off x="10135272" y="3068266"/>
          <a:ext cx="1395628" cy="697814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Jamie </a:t>
          </a:r>
          <a:r>
            <a:rPr lang="en-US" sz="1100" kern="1200" dirty="0" err="1" smtClean="0">
              <a:solidFill>
                <a:schemeClr val="tx1"/>
              </a:solidFill>
            </a:rPr>
            <a:t>Awdry</a:t>
          </a:r>
          <a:endParaRPr lang="en-US" sz="1100" kern="1200" dirty="0" smtClean="0">
            <a:solidFill>
              <a:schemeClr val="tx1"/>
            </a:solidFill>
          </a:endParaRP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 Head of Preposition &amp; Innovation</a:t>
          </a:r>
          <a:endParaRPr lang="en-US" sz="1100" kern="1200" dirty="0">
            <a:solidFill>
              <a:schemeClr val="tx1"/>
            </a:solidFill>
          </a:endParaRPr>
        </a:p>
      </dsp:txBody>
      <dsp:txXfrm>
        <a:off x="10135272" y="3068266"/>
        <a:ext cx="1395628" cy="697814"/>
      </dsp:txXfrm>
    </dsp:sp>
    <dsp:sp modelId="{1828A0E9-5C5C-46AB-9599-E2C18A2AED4A}">
      <dsp:nvSpPr>
        <dsp:cNvPr id="0" name=""/>
        <dsp:cNvSpPr/>
      </dsp:nvSpPr>
      <dsp:spPr>
        <a:xfrm>
          <a:off x="4224785" y="2077369"/>
          <a:ext cx="1395628" cy="697814"/>
        </a:xfrm>
        <a:prstGeom prst="rect">
          <a:avLst/>
        </a:prstGeom>
        <a:solidFill>
          <a:srgbClr val="0070C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Amanda Giles  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>
              <a:solidFill>
                <a:schemeClr val="tx1"/>
              </a:solidFill>
            </a:rPr>
            <a:t>CISO</a:t>
          </a:r>
          <a:endParaRPr lang="en-US" sz="1100" kern="1200" dirty="0">
            <a:solidFill>
              <a:schemeClr val="tx1"/>
            </a:solidFill>
          </a:endParaRPr>
        </a:p>
      </dsp:txBody>
      <dsp:txXfrm>
        <a:off x="4224785" y="2077369"/>
        <a:ext cx="1395628" cy="6978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F43D46-B16C-A542-9F24-0C768BE2AB0D}">
      <dsp:nvSpPr>
        <dsp:cNvPr id="0" name=""/>
        <dsp:cNvSpPr/>
      </dsp:nvSpPr>
      <dsp:spPr>
        <a:xfrm rot="16200000">
          <a:off x="1352153" y="-1352153"/>
          <a:ext cx="1708150" cy="4412456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/>
            <a:t>Planning</a:t>
          </a:r>
        </a:p>
      </dsp:txBody>
      <dsp:txXfrm rot="5400000">
        <a:off x="-1" y="1"/>
        <a:ext cx="4412456" cy="1281112"/>
      </dsp:txXfrm>
    </dsp:sp>
    <dsp:sp modelId="{505F683A-40E1-B64A-93DD-67D767CAF09E}">
      <dsp:nvSpPr>
        <dsp:cNvPr id="0" name=""/>
        <dsp:cNvSpPr/>
      </dsp:nvSpPr>
      <dsp:spPr>
        <a:xfrm>
          <a:off x="4412456" y="0"/>
          <a:ext cx="4412456" cy="170815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/>
            <a:t>Lead teams of employees.</a:t>
          </a:r>
        </a:p>
      </dsp:txBody>
      <dsp:txXfrm>
        <a:off x="4412456" y="0"/>
        <a:ext cx="4412456" cy="1281112"/>
      </dsp:txXfrm>
    </dsp:sp>
    <dsp:sp modelId="{4D870A9A-AC3F-1E48-9048-53D939C4161D}">
      <dsp:nvSpPr>
        <dsp:cNvPr id="0" name=""/>
        <dsp:cNvSpPr/>
      </dsp:nvSpPr>
      <dsp:spPr>
        <a:xfrm rot="10800000">
          <a:off x="0" y="1708150"/>
          <a:ext cx="4412456" cy="170815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/>
            <a:t>Organizing</a:t>
          </a:r>
        </a:p>
      </dsp:txBody>
      <dsp:txXfrm rot="10800000">
        <a:off x="0" y="2135187"/>
        <a:ext cx="4412456" cy="1281112"/>
      </dsp:txXfrm>
    </dsp:sp>
    <dsp:sp modelId="{3576FD1C-23E3-6242-AD77-E3A7F3D35C28}">
      <dsp:nvSpPr>
        <dsp:cNvPr id="0" name=""/>
        <dsp:cNvSpPr/>
      </dsp:nvSpPr>
      <dsp:spPr>
        <a:xfrm rot="5400000">
          <a:off x="5764609" y="355996"/>
          <a:ext cx="1708150" cy="4412456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/>
            <a:t>Controlling</a:t>
          </a:r>
        </a:p>
      </dsp:txBody>
      <dsp:txXfrm rot="-5400000">
        <a:off x="4412456" y="2135187"/>
        <a:ext cx="4412456" cy="1281112"/>
      </dsp:txXfrm>
    </dsp:sp>
    <dsp:sp modelId="{F5CC371A-0087-F843-8313-258C849B6F1D}">
      <dsp:nvSpPr>
        <dsp:cNvPr id="0" name=""/>
        <dsp:cNvSpPr/>
      </dsp:nvSpPr>
      <dsp:spPr>
        <a:xfrm>
          <a:off x="3088719" y="1281112"/>
          <a:ext cx="2647473" cy="854075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/>
            <a:t>Manager</a:t>
          </a:r>
        </a:p>
      </dsp:txBody>
      <dsp:txXfrm>
        <a:off x="3130412" y="1322805"/>
        <a:ext cx="2564087" cy="7706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9F6029-991D-E248-853E-57037781EC32}">
      <dsp:nvSpPr>
        <dsp:cNvPr id="0" name=""/>
        <dsp:cNvSpPr/>
      </dsp:nvSpPr>
      <dsp:spPr>
        <a:xfrm>
          <a:off x="0" y="0"/>
          <a:ext cx="4666594" cy="46665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3C7BFC-08BB-0E41-938A-E7A8F136487C}">
      <dsp:nvSpPr>
        <dsp:cNvPr id="0" name=""/>
        <dsp:cNvSpPr/>
      </dsp:nvSpPr>
      <dsp:spPr>
        <a:xfrm>
          <a:off x="2333297" y="0"/>
          <a:ext cx="6491615" cy="46665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/>
            <a:t>Interpersonal skills</a:t>
          </a:r>
        </a:p>
      </dsp:txBody>
      <dsp:txXfrm>
        <a:off x="2333297" y="0"/>
        <a:ext cx="3245807" cy="1399981"/>
      </dsp:txXfrm>
    </dsp:sp>
    <dsp:sp modelId="{3E0C4EB9-D755-6D4F-A449-AADC72608EF2}">
      <dsp:nvSpPr>
        <dsp:cNvPr id="0" name=""/>
        <dsp:cNvSpPr/>
      </dsp:nvSpPr>
      <dsp:spPr>
        <a:xfrm>
          <a:off x="816655" y="1399981"/>
          <a:ext cx="3033283" cy="303328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0BBB4E-AF7D-9340-9320-8A2AFB803928}">
      <dsp:nvSpPr>
        <dsp:cNvPr id="0" name=""/>
        <dsp:cNvSpPr/>
      </dsp:nvSpPr>
      <dsp:spPr>
        <a:xfrm>
          <a:off x="2333297" y="1399981"/>
          <a:ext cx="6491615" cy="30332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/>
            <a:t>Observation</a:t>
          </a:r>
        </a:p>
      </dsp:txBody>
      <dsp:txXfrm>
        <a:off x="2333297" y="1399981"/>
        <a:ext cx="3245807" cy="1399976"/>
      </dsp:txXfrm>
    </dsp:sp>
    <dsp:sp modelId="{F3D415AC-F9AA-D141-A7DF-DDF198D168DC}">
      <dsp:nvSpPr>
        <dsp:cNvPr id="0" name=""/>
        <dsp:cNvSpPr/>
      </dsp:nvSpPr>
      <dsp:spPr>
        <a:xfrm>
          <a:off x="1633308" y="2799957"/>
          <a:ext cx="1399976" cy="139997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2860D3-D482-EE46-AD2E-567B538ABA14}">
      <dsp:nvSpPr>
        <dsp:cNvPr id="0" name=""/>
        <dsp:cNvSpPr/>
      </dsp:nvSpPr>
      <dsp:spPr>
        <a:xfrm>
          <a:off x="2333297" y="2799957"/>
          <a:ext cx="6491615" cy="13999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/>
            <a:t>Soft skills</a:t>
          </a:r>
        </a:p>
      </dsp:txBody>
      <dsp:txXfrm>
        <a:off x="2333297" y="2799957"/>
        <a:ext cx="3245807" cy="1399976"/>
      </dsp:txXfrm>
    </dsp:sp>
    <dsp:sp modelId="{567A1139-242C-B940-ACE4-6F9DEBD54E50}">
      <dsp:nvSpPr>
        <dsp:cNvPr id="0" name=""/>
        <dsp:cNvSpPr/>
      </dsp:nvSpPr>
      <dsp:spPr>
        <a:xfrm>
          <a:off x="5579104" y="0"/>
          <a:ext cx="3245807" cy="1399981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Teamwork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Responsibility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Leadership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Motivation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Flexibility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Patience</a:t>
          </a:r>
        </a:p>
      </dsp:txBody>
      <dsp:txXfrm>
        <a:off x="5579104" y="0"/>
        <a:ext cx="3245807" cy="1399981"/>
      </dsp:txXfrm>
    </dsp:sp>
    <dsp:sp modelId="{3167C584-835F-9E49-A391-8F4BF48EEF41}">
      <dsp:nvSpPr>
        <dsp:cNvPr id="0" name=""/>
        <dsp:cNvSpPr/>
      </dsp:nvSpPr>
      <dsp:spPr>
        <a:xfrm>
          <a:off x="5579104" y="1399981"/>
          <a:ext cx="3245807" cy="1399976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Communication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Active listening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Self-confidence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Intuition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Feedback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300" kern="1200" dirty="0"/>
        </a:p>
      </dsp:txBody>
      <dsp:txXfrm>
        <a:off x="5579104" y="1399981"/>
        <a:ext cx="3245807" cy="1399976"/>
      </dsp:txXfrm>
    </dsp:sp>
    <dsp:sp modelId="{9A1D1899-AFF2-854A-892E-1F8FDF5B9E12}">
      <dsp:nvSpPr>
        <dsp:cNvPr id="0" name=""/>
        <dsp:cNvSpPr/>
      </dsp:nvSpPr>
      <dsp:spPr>
        <a:xfrm>
          <a:off x="5579104" y="2799957"/>
          <a:ext cx="3245807" cy="1399976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Social skills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Emotional skills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Communication skills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/>
            <a:t>People skills</a:t>
          </a:r>
        </a:p>
      </dsp:txBody>
      <dsp:txXfrm>
        <a:off x="5579104" y="2799957"/>
        <a:ext cx="3245807" cy="13999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E15370-6A2E-4331-B46D-31061ECB38E3}">
      <dsp:nvSpPr>
        <dsp:cNvPr id="0" name=""/>
        <dsp:cNvSpPr/>
      </dsp:nvSpPr>
      <dsp:spPr>
        <a:xfrm>
          <a:off x="0" y="565917"/>
          <a:ext cx="2754132" cy="17488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B20A2B-0970-49E3-997A-8811EC0374B9}">
      <dsp:nvSpPr>
        <dsp:cNvPr id="0" name=""/>
        <dsp:cNvSpPr/>
      </dsp:nvSpPr>
      <dsp:spPr>
        <a:xfrm>
          <a:off x="306014" y="856631"/>
          <a:ext cx="2754132" cy="17488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The structure of a group will be reflected on the performance and behaviour</a:t>
          </a:r>
          <a:endParaRPr lang="en-US" sz="1900" kern="1200" dirty="0"/>
        </a:p>
      </dsp:txBody>
      <dsp:txXfrm>
        <a:off x="357237" y="907854"/>
        <a:ext cx="2651686" cy="1646428"/>
      </dsp:txXfrm>
    </dsp:sp>
    <dsp:sp modelId="{BB0D94FD-1EF1-415A-8DA2-04973810A51F}">
      <dsp:nvSpPr>
        <dsp:cNvPr id="0" name=""/>
        <dsp:cNvSpPr/>
      </dsp:nvSpPr>
      <dsp:spPr>
        <a:xfrm>
          <a:off x="3366161" y="565917"/>
          <a:ext cx="2754132" cy="17488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62E20E-53C3-4509-97B1-99D5C83F4A3C}">
      <dsp:nvSpPr>
        <dsp:cNvPr id="0" name=""/>
        <dsp:cNvSpPr/>
      </dsp:nvSpPr>
      <dsp:spPr>
        <a:xfrm>
          <a:off x="3672176" y="856631"/>
          <a:ext cx="2754132" cy="17488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Is important for each member to know its importance in the group	</a:t>
          </a:r>
          <a:endParaRPr lang="en-US" sz="1900" kern="1200"/>
        </a:p>
      </dsp:txBody>
      <dsp:txXfrm>
        <a:off x="3723399" y="907854"/>
        <a:ext cx="2651686" cy="1646428"/>
      </dsp:txXfrm>
    </dsp:sp>
    <dsp:sp modelId="{DE440DFA-B039-4310-AA96-3721E8B114A0}">
      <dsp:nvSpPr>
        <dsp:cNvPr id="0" name=""/>
        <dsp:cNvSpPr/>
      </dsp:nvSpPr>
      <dsp:spPr>
        <a:xfrm>
          <a:off x="6732323" y="565917"/>
          <a:ext cx="2754132" cy="17488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9A59B-C657-4BAE-A428-A1494815FBD7}">
      <dsp:nvSpPr>
        <dsp:cNvPr id="0" name=""/>
        <dsp:cNvSpPr/>
      </dsp:nvSpPr>
      <dsp:spPr>
        <a:xfrm>
          <a:off x="7038338" y="856631"/>
          <a:ext cx="2754132" cy="17488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Strong leadership will increase the chances of success and make work relationships stronger</a:t>
          </a:r>
          <a:endParaRPr lang="en-US" sz="1900" kern="1200"/>
        </a:p>
      </dsp:txBody>
      <dsp:txXfrm>
        <a:off x="7089561" y="907854"/>
        <a:ext cx="2651686" cy="16464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D80449-E8A4-4E0A-AA78-F6FFEDD16B21}">
      <dsp:nvSpPr>
        <dsp:cNvPr id="0" name=""/>
        <dsp:cNvSpPr/>
      </dsp:nvSpPr>
      <dsp:spPr>
        <a:xfrm>
          <a:off x="2044800" y="375668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49CEA8-4F9E-4759-8687-C465F51B79F6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1BE31-E4E5-4701-979C-C31E499C90AF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/>
            <a:t>Good communication in between members will create a stronger group</a:t>
          </a:r>
          <a:endParaRPr lang="en-US" sz="1200" kern="1200"/>
        </a:p>
      </dsp:txBody>
      <dsp:txXfrm>
        <a:off x="1342800" y="3255669"/>
        <a:ext cx="3600000" cy="720000"/>
      </dsp:txXfrm>
    </dsp:sp>
    <dsp:sp modelId="{E4669700-9D54-4181-8844-5C270569C4CF}">
      <dsp:nvSpPr>
        <dsp:cNvPr id="0" name=""/>
        <dsp:cNvSpPr/>
      </dsp:nvSpPr>
      <dsp:spPr>
        <a:xfrm>
          <a:off x="6274800" y="375668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79F90C-DAAD-4645-849F-A65949E5BBAF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CD717E-0723-4C21-978A-9CC313C9E54E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/>
            <a:t>Setting standards and maintaining them is an important aspect for Costa, therefore is essential for a team to understand these standards</a:t>
          </a:r>
          <a:endParaRPr lang="en-US" sz="1200" kern="1200"/>
        </a:p>
      </dsp:txBody>
      <dsp:txXfrm>
        <a:off x="5572800" y="3255669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=""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=""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359600-D2DA-4E40-87DC-1C8959502350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03B23C-31B3-4AAC-B0BB-A9CBCFA12B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212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47901" y="677649"/>
            <a:ext cx="8825658" cy="2677648"/>
          </a:xfrm>
        </p:spPr>
        <p:txBody>
          <a:bodyPr/>
          <a:lstStyle/>
          <a:p>
            <a:pPr algn="ctr"/>
            <a:r>
              <a:rPr lang="en-US" sz="3200" dirty="0" smtClean="0"/>
              <a:t>COSTA COFFEE IN THE UK</a:t>
            </a:r>
            <a:br>
              <a:rPr lang="en-US" sz="3200" dirty="0" smtClean="0"/>
            </a:br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3200" dirty="0" smtClean="0">
                <a:solidFill>
                  <a:schemeClr val="accent2">
                    <a:lumMod val="75000"/>
                  </a:schemeClr>
                </a:solidFill>
                <a:latin typeface="Arial Rounded MT Bold" panose="020F0704030504030204" pitchFamily="34" charset="0"/>
              </a:rPr>
              <a:t>INSPIRING THE WORLD TO LOVE GREAT COFFEE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06679" y="3297465"/>
            <a:ext cx="949633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pPr algn="just"/>
            <a:r>
              <a:rPr lang="en-GB" b="1" dirty="0">
                <a:solidFill>
                  <a:srgbClr val="FFC000"/>
                </a:solidFill>
              </a:rPr>
              <a:t>Module name and code: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US" dirty="0">
                <a:solidFill>
                  <a:srgbClr val="FFC000"/>
                </a:solidFill>
              </a:rPr>
              <a:t>Introducing the Modern Workplace (LCBB4003)</a:t>
            </a:r>
          </a:p>
          <a:p>
            <a:pPr algn="just" fontAlgn="base"/>
            <a:endParaRPr lang="en-GB" dirty="0" smtClean="0">
              <a:solidFill>
                <a:srgbClr val="FFC000"/>
              </a:solidFill>
            </a:endParaRPr>
          </a:p>
          <a:p>
            <a:pPr algn="just" fontAlgn="base"/>
            <a:r>
              <a:rPr lang="en-GB" b="1" dirty="0" smtClean="0">
                <a:solidFill>
                  <a:srgbClr val="FFC000"/>
                </a:solidFill>
              </a:rPr>
              <a:t>Student names and ID: </a:t>
            </a:r>
            <a:r>
              <a:rPr lang="en-US" dirty="0" err="1">
                <a:solidFill>
                  <a:srgbClr val="FFC000"/>
                </a:solidFill>
              </a:rPr>
              <a:t>Catalin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err="1">
                <a:solidFill>
                  <a:srgbClr val="FFC000"/>
                </a:solidFill>
              </a:rPr>
              <a:t>Ilie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err="1">
                <a:solidFill>
                  <a:srgbClr val="FFC000"/>
                </a:solidFill>
              </a:rPr>
              <a:t>Spataru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smtClean="0">
                <a:solidFill>
                  <a:srgbClr val="FFC000"/>
                </a:solidFill>
              </a:rPr>
              <a:t>– 2123769; </a:t>
            </a:r>
            <a:r>
              <a:rPr lang="en-US" dirty="0">
                <a:solidFill>
                  <a:srgbClr val="FFC000"/>
                </a:solidFill>
              </a:rPr>
              <a:t>Marina </a:t>
            </a:r>
            <a:r>
              <a:rPr lang="en-US" dirty="0" err="1">
                <a:solidFill>
                  <a:srgbClr val="FFC000"/>
                </a:solidFill>
              </a:rPr>
              <a:t>Cretu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smtClean="0">
                <a:solidFill>
                  <a:srgbClr val="FFC000"/>
                </a:solidFill>
              </a:rPr>
              <a:t>– 2122650;   </a:t>
            </a:r>
          </a:p>
          <a:p>
            <a:pPr algn="just" fontAlgn="base"/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smtClean="0">
                <a:solidFill>
                  <a:srgbClr val="FFC000"/>
                </a:solidFill>
              </a:rPr>
              <a:t>                                       Tatiana </a:t>
            </a:r>
            <a:r>
              <a:rPr lang="en-US" dirty="0" err="1">
                <a:solidFill>
                  <a:srgbClr val="FFC000"/>
                </a:solidFill>
              </a:rPr>
              <a:t>Prutean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smtClean="0">
                <a:solidFill>
                  <a:srgbClr val="FFC000"/>
                </a:solidFill>
              </a:rPr>
              <a:t>– 2121754; Roxana </a:t>
            </a:r>
            <a:r>
              <a:rPr lang="en-US" dirty="0">
                <a:solidFill>
                  <a:srgbClr val="FFC000"/>
                </a:solidFill>
              </a:rPr>
              <a:t>- </a:t>
            </a:r>
            <a:r>
              <a:rPr lang="en-US" dirty="0" err="1">
                <a:solidFill>
                  <a:srgbClr val="FFC000"/>
                </a:solidFill>
              </a:rPr>
              <a:t>Oana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err="1">
                <a:solidFill>
                  <a:srgbClr val="FFC000"/>
                </a:solidFill>
              </a:rPr>
              <a:t>Imbrea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smtClean="0">
                <a:solidFill>
                  <a:srgbClr val="FFC000"/>
                </a:solidFill>
              </a:rPr>
              <a:t>– 2124855; </a:t>
            </a:r>
          </a:p>
          <a:p>
            <a:pPr algn="just" fontAlgn="base"/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smtClean="0">
                <a:solidFill>
                  <a:srgbClr val="FFC000"/>
                </a:solidFill>
              </a:rPr>
              <a:t>                                       Valentina </a:t>
            </a:r>
            <a:r>
              <a:rPr lang="en-US" dirty="0" err="1">
                <a:solidFill>
                  <a:srgbClr val="FFC000"/>
                </a:solidFill>
              </a:rPr>
              <a:t>Pituscanu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smtClean="0">
                <a:solidFill>
                  <a:srgbClr val="FFC000"/>
                </a:solidFill>
              </a:rPr>
              <a:t>– 2124861</a:t>
            </a:r>
          </a:p>
          <a:p>
            <a:pPr algn="just" fontAlgn="base"/>
            <a:endParaRPr lang="en-US" dirty="0">
              <a:solidFill>
                <a:srgbClr val="FFC000"/>
              </a:solidFill>
            </a:endParaRPr>
          </a:p>
          <a:p>
            <a:pPr algn="just" fontAlgn="base"/>
            <a:r>
              <a:rPr lang="en-US" b="1" dirty="0">
                <a:solidFill>
                  <a:srgbClr val="FFC000"/>
                </a:solidFill>
              </a:rPr>
              <a:t>Lecturer name:</a:t>
            </a:r>
            <a:r>
              <a:rPr lang="en-US" dirty="0">
                <a:solidFill>
                  <a:srgbClr val="FFC000"/>
                </a:solidFill>
              </a:rPr>
              <a:t> </a:t>
            </a:r>
            <a:r>
              <a:rPr lang="en-US" dirty="0" err="1" smtClean="0">
                <a:solidFill>
                  <a:srgbClr val="FFC000"/>
                </a:solidFill>
              </a:rPr>
              <a:t>Aparna</a:t>
            </a:r>
            <a:r>
              <a:rPr lang="en-US" dirty="0" smtClean="0">
                <a:solidFill>
                  <a:srgbClr val="FFC000"/>
                </a:solidFill>
              </a:rPr>
              <a:t> </a:t>
            </a:r>
            <a:r>
              <a:rPr lang="en-US" dirty="0" err="1" smtClean="0">
                <a:solidFill>
                  <a:srgbClr val="FFC000"/>
                </a:solidFill>
              </a:rPr>
              <a:t>Venkatesan</a:t>
            </a:r>
            <a:endParaRPr lang="en-US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186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1. </a:t>
            </a:r>
            <a:r>
              <a:rPr lang="en-US" dirty="0" smtClean="0"/>
              <a:t>Costa Coffee organization </a:t>
            </a:r>
            <a:r>
              <a:rPr lang="en-US" dirty="0"/>
              <a:t>profile </a:t>
            </a:r>
            <a:endParaRPr lang="en-US" dirty="0" smtClean="0"/>
          </a:p>
          <a:p>
            <a:r>
              <a:rPr lang="en-US" dirty="0" smtClean="0"/>
              <a:t>2</a:t>
            </a:r>
            <a:r>
              <a:rPr lang="en-US" dirty="0"/>
              <a:t>. </a:t>
            </a:r>
            <a:r>
              <a:rPr lang="en-US" dirty="0" smtClean="0"/>
              <a:t>The relationship </a:t>
            </a:r>
            <a:r>
              <a:rPr lang="en-US" dirty="0"/>
              <a:t>between the </a:t>
            </a:r>
            <a:r>
              <a:rPr lang="en-US" dirty="0" smtClean="0"/>
              <a:t>organization </a:t>
            </a:r>
            <a:r>
              <a:rPr lang="en-US" dirty="0"/>
              <a:t>structure and its performance </a:t>
            </a:r>
          </a:p>
          <a:p>
            <a:r>
              <a:rPr lang="en-US" dirty="0"/>
              <a:t>3. </a:t>
            </a:r>
            <a:r>
              <a:rPr lang="en-US" dirty="0" smtClean="0"/>
              <a:t>Tasks </a:t>
            </a:r>
            <a:r>
              <a:rPr lang="en-US" dirty="0"/>
              <a:t>and skills that </a:t>
            </a:r>
            <a:r>
              <a:rPr lang="en-US" dirty="0" smtClean="0"/>
              <a:t>the </a:t>
            </a:r>
            <a:r>
              <a:rPr lang="en-US" dirty="0"/>
              <a:t>manager uses to run </a:t>
            </a:r>
            <a:r>
              <a:rPr lang="en-US" dirty="0" smtClean="0"/>
              <a:t>the business </a:t>
            </a:r>
            <a:endParaRPr lang="en-US" dirty="0"/>
          </a:p>
          <a:p>
            <a:r>
              <a:rPr lang="en-US" dirty="0"/>
              <a:t>4. </a:t>
            </a:r>
            <a:r>
              <a:rPr lang="en-US" dirty="0" smtClean="0"/>
              <a:t>How </a:t>
            </a:r>
            <a:r>
              <a:rPr lang="en-US" dirty="0"/>
              <a:t>leadership theories can be applied on this </a:t>
            </a:r>
            <a:r>
              <a:rPr lang="en-US" dirty="0" smtClean="0"/>
              <a:t>organization </a:t>
            </a:r>
            <a:endParaRPr lang="en-US" dirty="0"/>
          </a:p>
          <a:p>
            <a:r>
              <a:rPr lang="en-US" dirty="0"/>
              <a:t>5. </a:t>
            </a:r>
            <a:r>
              <a:rPr lang="en-US" dirty="0" smtClean="0"/>
              <a:t>The </a:t>
            </a:r>
            <a:r>
              <a:rPr lang="en-US" dirty="0"/>
              <a:t>factors which influences group and team </a:t>
            </a:r>
            <a:r>
              <a:rPr lang="en-US" dirty="0" smtClean="0"/>
              <a:t>behaviors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4670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4A2A471F-CC9B-AE5D-8B2D-90B48DBAB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Costa coffee background </a:t>
            </a:r>
            <a:endParaRPr lang="ru-RU" b="1" dirty="0"/>
          </a:p>
        </p:txBody>
      </p:sp>
      <p:sp>
        <p:nvSpPr>
          <p:cNvPr id="3" name="Объект 2">
            <a:extLst>
              <a:ext uri="{FF2B5EF4-FFF2-40B4-BE49-F238E27FC236}">
                <a16:creationId xmlns="" xmlns:a16="http://schemas.microsoft.com/office/drawing/2014/main" id="{BCDA7A27-3CB3-DFC8-4655-76FEB9202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10128239" cy="3416300"/>
          </a:xfrm>
        </p:spPr>
        <p:txBody>
          <a:bodyPr/>
          <a:lstStyle/>
          <a:p>
            <a:r>
              <a:rPr lang="en-US" sz="2200" b="1" i="0" dirty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Costa Coffee</a:t>
            </a:r>
            <a:r>
              <a:rPr lang="en-US" sz="2200" b="0" i="0" dirty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 is </a:t>
            </a:r>
            <a:r>
              <a:rPr lang="en-US" sz="2200" b="0" i="0" dirty="0" smtClean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one of the best coffee shop chains in UK</a:t>
            </a:r>
            <a:endParaRPr lang="en-US" sz="2200" b="0" i="0" dirty="0">
              <a:solidFill>
                <a:srgbClr val="202122"/>
              </a:solidFill>
              <a:effectLst/>
              <a:cs typeface="Times New Roman" panose="02020603050405020304" pitchFamily="18" charset="0"/>
            </a:endParaRPr>
          </a:p>
          <a:p>
            <a:r>
              <a:rPr lang="en-US" sz="2200" b="0" i="0" dirty="0" smtClean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The business  </a:t>
            </a:r>
            <a:r>
              <a:rPr lang="en-US" sz="2200" b="0" i="0" dirty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was </a:t>
            </a:r>
            <a:r>
              <a:rPr lang="en-US" sz="2200" b="0" i="0" dirty="0" smtClean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established </a:t>
            </a:r>
            <a:r>
              <a:rPr lang="en-US" sz="2200" b="0" i="0" dirty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in London </a:t>
            </a:r>
            <a:r>
              <a:rPr lang="en-US" sz="2200" b="0" i="0" dirty="0" smtClean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at the beginning of 1970 </a:t>
            </a:r>
            <a:r>
              <a:rPr lang="en-US" sz="2200" b="0" i="0" dirty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by two brothers, Sergio and Bruno  </a:t>
            </a:r>
            <a:r>
              <a:rPr lang="en-US" sz="2200" b="0" i="0" dirty="0" smtClean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Costa and it all started </a:t>
            </a:r>
            <a:r>
              <a:rPr lang="en-US" sz="2200" b="0" i="0" dirty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as a wholesale </a:t>
            </a:r>
            <a:r>
              <a:rPr lang="en-US" sz="2200" b="0" i="0" dirty="0" smtClean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supplier of </a:t>
            </a:r>
            <a:r>
              <a:rPr lang="en-US" sz="2200" b="0" i="0" dirty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roasted coffee </a:t>
            </a:r>
            <a:r>
              <a:rPr lang="en-US" sz="2200" b="0" i="0" dirty="0" smtClean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mainly for the tradesmen </a:t>
            </a:r>
            <a:r>
              <a:rPr lang="en-US" sz="2200" b="0" i="0" dirty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and </a:t>
            </a:r>
            <a:r>
              <a:rPr lang="en-US" sz="2200" b="0" i="0" dirty="0" smtClean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Italian </a:t>
            </a:r>
            <a:r>
              <a:rPr lang="en-US" sz="2200" b="0" i="0" dirty="0">
                <a:solidFill>
                  <a:srgbClr val="202122"/>
                </a:solidFill>
                <a:effectLst/>
                <a:cs typeface="Times New Roman" panose="02020603050405020304" pitchFamily="18" charset="0"/>
              </a:rPr>
              <a:t>coffee shops.</a:t>
            </a:r>
            <a:endParaRPr lang="ru-RU" sz="2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200" dirty="0" smtClean="0">
                <a:solidFill>
                  <a:srgbClr val="202122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 all Costa shops there can be found a wide variety of hot </a:t>
            </a:r>
            <a:r>
              <a:rPr lang="en-US" sz="2200" dirty="0">
                <a:solidFill>
                  <a:srgbClr val="202122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and cold </a:t>
            </a:r>
            <a:r>
              <a:rPr lang="en-US" sz="2200" dirty="0" smtClean="0">
                <a:solidFill>
                  <a:srgbClr val="202122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beverages, cakes, sandwiches, snacks</a:t>
            </a:r>
            <a:r>
              <a:rPr lang="en-US" sz="1800" dirty="0">
                <a:solidFill>
                  <a:srgbClr val="202122"/>
                </a:solidFill>
                <a:effectLst/>
                <a:ea typeface="Times New Roman" panose="02020603050405020304" pitchFamily="18" charset="0"/>
              </a:rPr>
              <a:t>. 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91367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B49869AE-8E8F-252B-E54E-A94624EFD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Costa’s mission </a:t>
            </a:r>
            <a:endParaRPr lang="ru-RU" b="1" dirty="0"/>
          </a:p>
        </p:txBody>
      </p:sp>
      <p:sp>
        <p:nvSpPr>
          <p:cNvPr id="3" name="Объект 2">
            <a:extLst>
              <a:ext uri="{FF2B5EF4-FFF2-40B4-BE49-F238E27FC236}">
                <a16:creationId xmlns="" xmlns:a16="http://schemas.microsoft.com/office/drawing/2014/main" id="{C4A7514C-7689-79E9-6269-9D8CA7168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9876569" cy="3416300"/>
          </a:xfrm>
        </p:spPr>
        <p:txBody>
          <a:bodyPr>
            <a:normAutofit/>
          </a:bodyPr>
          <a:lstStyle/>
          <a:p>
            <a:r>
              <a:rPr lang="en-US" sz="2000" dirty="0" smtClean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Ever since their arrival in London, the Costa brothers had only one thing in mind, and that was a great desire to produce and supply a great coffee for the daily life of Londoners.  </a:t>
            </a:r>
            <a:endParaRPr lang="en-US" sz="20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2000" dirty="0">
              <a:solidFill>
                <a:schemeClr val="tx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Every year, the Costa Coffee business has one main mission, which is to produce the best coffee around the world and eventually become the leader </a:t>
            </a:r>
            <a:r>
              <a:rPr lang="en-US" sz="2000" dirty="0" smtClean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among the coffee market. Hence, the company is always focused and is aiming to improve and produce the best quality coffee</a:t>
            </a:r>
            <a:endParaRPr lang="ru-RU" sz="2000" dirty="0">
              <a:solidFill>
                <a:schemeClr val="tx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1265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CBA6CAD5-7CD0-54DC-DD43-3EEBF68ED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Performance </a:t>
            </a:r>
            <a:endParaRPr lang="ru-RU" b="1" dirty="0"/>
          </a:p>
        </p:txBody>
      </p:sp>
      <p:sp>
        <p:nvSpPr>
          <p:cNvPr id="3" name="Объект 2">
            <a:extLst>
              <a:ext uri="{FF2B5EF4-FFF2-40B4-BE49-F238E27FC236}">
                <a16:creationId xmlns="" xmlns:a16="http://schemas.microsoft.com/office/drawing/2014/main" id="{C5312CFD-1734-8108-8B28-0A7A7D6537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spcBef>
                <a:spcPts val="0"/>
              </a:spcBef>
            </a:pPr>
            <a:r>
              <a:rPr lang="en-US" sz="2000" b="0" i="0" dirty="0" smtClean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At the beginning of 2022</a:t>
            </a:r>
            <a:r>
              <a:rPr lang="en-US" sz="2000" b="0" i="0" dirty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</a:t>
            </a:r>
            <a:r>
              <a:rPr lang="en-US" sz="2000" b="0" i="0" dirty="0" smtClean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the Costa Coffee business </a:t>
            </a:r>
            <a:r>
              <a:rPr lang="en-US" sz="2000" b="0" i="0" dirty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was </a:t>
            </a:r>
            <a:r>
              <a:rPr lang="en-US" sz="2000" b="0" i="0" dirty="0" smtClean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established in </a:t>
            </a:r>
            <a:r>
              <a:rPr lang="en-US" sz="2000" b="0" i="0" dirty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4 continents </a:t>
            </a:r>
            <a:r>
              <a:rPr lang="en-US" sz="2000" b="0" i="0" dirty="0" smtClean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in around 40 </a:t>
            </a:r>
            <a:r>
              <a:rPr lang="en-US" sz="2000" b="0" i="0" dirty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countries, </a:t>
            </a:r>
            <a:r>
              <a:rPr lang="en-US" sz="2000" b="0" i="0" dirty="0" smtClean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comprising of approx. 4 </a:t>
            </a:r>
            <a:r>
              <a:rPr lang="en-US" sz="2000" b="0" i="0" dirty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000 coffee shops </a:t>
            </a:r>
            <a:endParaRPr lang="en-US" sz="2000" b="0" i="0" dirty="0" smtClean="0">
              <a:solidFill>
                <a:schemeClr val="tx1"/>
              </a:solidFill>
              <a:effectLst/>
              <a:cs typeface="Times New Roman" panose="02020603050405020304" pitchFamily="18" charset="0"/>
            </a:endParaRPr>
          </a:p>
          <a:p>
            <a:pPr algn="just">
              <a:spcBef>
                <a:spcPts val="0"/>
              </a:spcBef>
            </a:pPr>
            <a:endParaRPr lang="en-US" sz="2000" i="0" dirty="0">
              <a:solidFill>
                <a:schemeClr val="tx1"/>
              </a:solidFill>
              <a:effectLst/>
              <a:cs typeface="Times New Roman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US" sz="2000" i="0" dirty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Costa Coffee's continued UK recovery, where it operates nearly 2,800 </a:t>
            </a:r>
            <a:r>
              <a:rPr lang="en-US" sz="2000" i="0" dirty="0" smtClean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stores</a:t>
            </a:r>
          </a:p>
          <a:p>
            <a:pPr algn="just">
              <a:spcBef>
                <a:spcPts val="0"/>
              </a:spcBef>
            </a:pPr>
            <a:endParaRPr lang="en-US" sz="2000" i="0" dirty="0">
              <a:solidFill>
                <a:schemeClr val="tx1"/>
              </a:solidFill>
              <a:effectLst/>
              <a:cs typeface="Times New Roman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US" sz="2000" dirty="0" smtClean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 2018, Costa Coffee company was officially acquired </a:t>
            </a:r>
            <a:r>
              <a:rPr lang="en-US" sz="20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by Coca-Cola </a:t>
            </a:r>
            <a:r>
              <a:rPr lang="en-US" sz="2000" dirty="0" smtClean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 almost</a:t>
            </a:r>
            <a:r>
              <a:rPr lang="en-US" sz="20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US" sz="2000" u="none" strike="noStrike" dirty="0" smtClean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£</a:t>
            </a:r>
            <a:r>
              <a:rPr lang="en-US" sz="2000" dirty="0" smtClean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4 </a:t>
            </a:r>
            <a:r>
              <a:rPr lang="en-US" sz="2000" u="none" strike="noStrike" dirty="0" err="1" smtClean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bn</a:t>
            </a:r>
            <a:endParaRPr lang="ru-RU" sz="2000" dirty="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i="0" dirty="0">
              <a:solidFill>
                <a:srgbClr val="575757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57537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="" xmlns:a16="http://schemas.microsoft.com/office/drawing/2014/main" id="{90DA1903-739B-7CA5-77F7-2842A2963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Costa coffee competition</a:t>
            </a:r>
            <a:endParaRPr lang="ru-RU" b="1" dirty="0"/>
          </a:p>
        </p:txBody>
      </p:sp>
      <p:sp>
        <p:nvSpPr>
          <p:cNvPr id="3" name="Объект 2">
            <a:extLst>
              <a:ext uri="{FF2B5EF4-FFF2-40B4-BE49-F238E27FC236}">
                <a16:creationId xmlns="" xmlns:a16="http://schemas.microsoft.com/office/drawing/2014/main" id="{FD41CCAB-57B8-0E34-E6E8-360E4C3EDC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504" y="2347497"/>
            <a:ext cx="9601196" cy="3821985"/>
          </a:xfrm>
        </p:spPr>
        <p:txBody>
          <a:bodyPr>
            <a:noAutofit/>
          </a:bodyPr>
          <a:lstStyle/>
          <a:p>
            <a:pPr algn="just"/>
            <a:r>
              <a:rPr lang="en-US" sz="20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Costa Coffee operates in an industry that is highly competitive</a:t>
            </a: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US" sz="2000" dirty="0" smtClean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coffee market is witnessing a serious competition between various top brands, and below are presented </a:t>
            </a:r>
            <a:r>
              <a:rPr lang="en-US" sz="2000" dirty="0" smtClean="0">
                <a:solidFill>
                  <a:schemeClr val="tx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some of the strongest rivals</a:t>
            </a:r>
            <a:r>
              <a:rPr lang="en-US" sz="2000" dirty="0" smtClean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en-US" sz="20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Costa Coffee:</a:t>
            </a:r>
            <a:endParaRPr lang="ru-RU" sz="2000" dirty="0">
              <a:solidFill>
                <a:schemeClr val="tx1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US" sz="20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1. Starbucks</a:t>
            </a:r>
            <a:endParaRPr lang="ru-RU" sz="2000" dirty="0">
              <a:solidFill>
                <a:schemeClr val="tx1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US" sz="20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sz="2000" dirty="0" err="1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Pret</a:t>
            </a:r>
            <a:r>
              <a:rPr lang="en-US" sz="20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a manger</a:t>
            </a:r>
            <a:endParaRPr lang="ru-RU" sz="2000" dirty="0">
              <a:solidFill>
                <a:schemeClr val="tx1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US" sz="20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3. Nero coffee </a:t>
            </a:r>
            <a:endParaRPr lang="ru-RU" sz="2000" dirty="0">
              <a:solidFill>
                <a:schemeClr val="tx1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000" dirty="0">
                <a:solidFill>
                  <a:schemeClr val="tx1"/>
                </a:solidFill>
                <a:cs typeface="Times New Roman" panose="02020603050405020304" pitchFamily="18" charset="0"/>
              </a:rPr>
              <a:t>4. McDonald’s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cs typeface="Times New Roman" panose="02020603050405020304" pitchFamily="18" charset="0"/>
              </a:rPr>
              <a:t>5. Greggs</a:t>
            </a:r>
          </a:p>
        </p:txBody>
      </p:sp>
    </p:spTree>
    <p:extLst>
      <p:ext uri="{BB962C8B-B14F-4D97-AF65-F5344CB8AC3E}">
        <p14:creationId xmlns:p14="http://schemas.microsoft.com/office/powerpoint/2010/main" val="3308968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3064" y="973668"/>
            <a:ext cx="10100345" cy="706964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>
                <a:latin typeface="+mn-lt"/>
                <a:cs typeface="Times New Roman" panose="02020603050405020304" pitchFamily="18" charset="0"/>
              </a:rPr>
              <a:t>Features of Costa Coffee’s Organizational Structure</a:t>
            </a:r>
            <a:endParaRPr lang="en-US" sz="28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968848" cy="3416300"/>
          </a:xfrm>
        </p:spPr>
        <p:txBody>
          <a:bodyPr/>
          <a:lstStyle/>
          <a:p>
            <a:r>
              <a:rPr lang="en-US" dirty="0"/>
              <a:t>Costa Coffee has a Functional organizational structure, which includes a set of characteristics:</a:t>
            </a:r>
          </a:p>
          <a:p>
            <a:endParaRPr lang="en-US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FUNCTIONAL HIERARCHY (BUSINESS FUNCTION)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GEOGRAPHIC DIVISIONS (AREAS OR REGIONS OF OPERATIONS)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PRODUCT-BASED DIVISIONS (PRODUCT TYPE, SUCH AS FOOD AND MERCHANDISE)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WORK TEAMS (GROUPS FOR TASKS AND OBJECTIVES THROUGHOUT THE BUSINESS ORGANIZATION)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396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 </a:t>
            </a:r>
            <a:r>
              <a:rPr lang="en-US" b="1" dirty="0" smtClean="0"/>
              <a:t>       Costa </a:t>
            </a:r>
            <a:r>
              <a:rPr lang="en-US" b="1" dirty="0"/>
              <a:t>Coffee Organization Chart</a:t>
            </a:r>
            <a:endParaRPr lang="en-US" dirty="0"/>
          </a:p>
        </p:txBody>
      </p:sp>
      <p:graphicFrame>
        <p:nvGraphicFramePr>
          <p:cNvPr id="13" name="Content Placeholder 1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751745"/>
              </p:ext>
            </p:extLst>
          </p:nvPr>
        </p:nvGraphicFramePr>
        <p:xfrm>
          <a:off x="253767" y="1496291"/>
          <a:ext cx="11533910" cy="4852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1491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185" y="856390"/>
            <a:ext cx="10515600" cy="169068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The </a:t>
            </a:r>
            <a:r>
              <a:rPr lang="en-US" dirty="0" smtClean="0"/>
              <a:t>advantages and </a:t>
            </a:r>
            <a:r>
              <a:rPr lang="en-US" dirty="0"/>
              <a:t>disadvantages</a:t>
            </a:r>
            <a:r>
              <a:rPr lang="en-US" dirty="0" smtClean="0"/>
              <a:t> </a:t>
            </a:r>
            <a:r>
              <a:rPr lang="en-US" dirty="0"/>
              <a:t>of a </a:t>
            </a:r>
            <a:r>
              <a:rPr lang="en-US" dirty="0" smtClean="0"/>
              <a:t>Functional </a:t>
            </a:r>
            <a:r>
              <a:rPr lang="en-US" dirty="0"/>
              <a:t>organizational structure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7858052"/>
              </p:ext>
            </p:extLst>
          </p:nvPr>
        </p:nvGraphicFramePr>
        <p:xfrm>
          <a:off x="710077" y="2547078"/>
          <a:ext cx="10515600" cy="36940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61264"/>
                <a:gridCol w="5254336"/>
              </a:tblGrid>
              <a:tr h="585066">
                <a:tc>
                  <a:txBody>
                    <a:bodyPr/>
                    <a:lstStyle/>
                    <a:p>
                      <a:r>
                        <a:rPr lang="en-US" dirty="0" smtClean="0"/>
                        <a:t>Advantages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Disadvantages</a:t>
                      </a:r>
                      <a:endParaRPr lang="en-US" dirty="0"/>
                    </a:p>
                  </a:txBody>
                  <a:tcPr/>
                </a:tc>
              </a:tr>
              <a:tr h="1596592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specialisation - 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branches are centred around a particular field 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of work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productiveness – being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specialized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refers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to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well trained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employees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to perform 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tasks they 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are given</a:t>
                      </a:r>
                      <a:endParaRPr lang="en-GB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accountability - 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management department has set a clear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line</a:t>
                      </a:r>
                      <a:endParaRPr lang="en-GB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transparency 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staff has a good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understanding of their role within the company, as well as of the others.</a:t>
                      </a:r>
                      <a:endParaRPr lang="en-GB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aligning priorities across the business</a:t>
                      </a:r>
                    </a:p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flow of information 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and 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communication</a:t>
                      </a:r>
                      <a:endParaRPr lang="en-GB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rivalry within various </a:t>
                      </a:r>
                      <a:r>
                        <a:rPr lang="en-US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departments</a:t>
                      </a:r>
                    </a:p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cooperation between</a:t>
                      </a:r>
                      <a:r>
                        <a:rPr lang="en-US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the</a:t>
                      </a:r>
                      <a:r>
                        <a:rPr lang="en-US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decision-making </a:t>
                      </a:r>
                      <a:r>
                        <a:rPr lang="en-US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responsibles</a:t>
                      </a:r>
                      <a:r>
                        <a:rPr lang="en-US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US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Performing and 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managing 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modifications around departments </a:t>
                      </a:r>
                      <a:endParaRPr lang="en-GB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4924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Organizational Structure and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Performance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516" y="2289266"/>
            <a:ext cx="8590327" cy="43971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2186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FB4E63F-533A-B4CC-16BD-14E81B0C7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Who is the manager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="" xmlns:a16="http://schemas.microsoft.com/office/drawing/2014/main" id="{0BF5E28D-E47D-F01C-B463-FAF0F53D59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3878572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1883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1F73955-9DD0-B13E-0336-EC571DD19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Costa manager skills: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="" xmlns:a16="http://schemas.microsoft.com/office/drawing/2014/main" id="{42447456-23E3-BD0D-9F88-45CFA86D07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2180697"/>
              </p:ext>
            </p:extLst>
          </p:nvPr>
        </p:nvGraphicFramePr>
        <p:xfrm>
          <a:off x="1155700" y="1933903"/>
          <a:ext cx="8824913" cy="4666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8988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F1A1AE9-B874-5BDD-0152-D8A643CD8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Costa manager tasks: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0BA8B11-E64D-9DDF-8B05-417BD767A3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Train &amp; Coach team members</a:t>
            </a:r>
          </a:p>
          <a:p>
            <a:r>
              <a:rPr lang="en-US" dirty="0"/>
              <a:t>Hold regular team meetings</a:t>
            </a:r>
          </a:p>
          <a:p>
            <a:r>
              <a:rPr lang="en-US" dirty="0"/>
              <a:t>To ensure that all marketing updates are implemented and maintained effectively</a:t>
            </a:r>
          </a:p>
          <a:p>
            <a:r>
              <a:rPr lang="en-US" dirty="0"/>
              <a:t>Focus on priorities</a:t>
            </a:r>
          </a:p>
          <a:p>
            <a:r>
              <a:rPr lang="en-US" dirty="0"/>
              <a:t>Delegating</a:t>
            </a:r>
          </a:p>
          <a:p>
            <a:r>
              <a:rPr lang="en-US" dirty="0"/>
              <a:t>Organizing company events</a:t>
            </a:r>
          </a:p>
        </p:txBody>
      </p:sp>
    </p:spTree>
    <p:extLst>
      <p:ext uri="{BB962C8B-B14F-4D97-AF65-F5344CB8AC3E}">
        <p14:creationId xmlns:p14="http://schemas.microsoft.com/office/powerpoint/2010/main" val="3326044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LEADERSHIP THEORIES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4675" y="2332139"/>
            <a:ext cx="10897299" cy="4253219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1. </a:t>
            </a:r>
            <a:r>
              <a:rPr lang="en-US" dirty="0"/>
              <a:t>Management </a:t>
            </a:r>
            <a:r>
              <a:rPr lang="en-US" dirty="0" smtClean="0"/>
              <a:t>Theories - also </a:t>
            </a:r>
            <a:r>
              <a:rPr lang="en-US" dirty="0"/>
              <a:t>known as transactional </a:t>
            </a:r>
            <a:r>
              <a:rPr lang="en-US" dirty="0" smtClean="0"/>
              <a:t>theories - focus </a:t>
            </a:r>
            <a:r>
              <a:rPr lang="en-US" dirty="0"/>
              <a:t>on supervision, organization and </a:t>
            </a:r>
            <a:r>
              <a:rPr lang="en-US" dirty="0" smtClean="0"/>
              <a:t>teamwork</a:t>
            </a:r>
          </a:p>
          <a:p>
            <a:r>
              <a:rPr lang="en-US" dirty="0" smtClean="0"/>
              <a:t>2. </a:t>
            </a:r>
            <a:r>
              <a:rPr lang="en-US" dirty="0"/>
              <a:t>Relationship </a:t>
            </a:r>
            <a:r>
              <a:rPr lang="en-US" dirty="0" smtClean="0"/>
              <a:t>Theories - transformational leadership – works around </a:t>
            </a:r>
            <a:r>
              <a:rPr lang="en-US" dirty="0"/>
              <a:t>the bond between leader and follower</a:t>
            </a:r>
            <a:r>
              <a:rPr lang="en-US" dirty="0" smtClean="0"/>
              <a:t>.</a:t>
            </a:r>
          </a:p>
          <a:p>
            <a:r>
              <a:rPr lang="en-US" dirty="0" smtClean="0"/>
              <a:t>3. </a:t>
            </a:r>
            <a:r>
              <a:rPr lang="en-US" dirty="0"/>
              <a:t>Behavioral </a:t>
            </a:r>
            <a:r>
              <a:rPr lang="en-US" dirty="0" smtClean="0"/>
              <a:t>Theories - </a:t>
            </a:r>
            <a:r>
              <a:rPr lang="en-US" dirty="0"/>
              <a:t>the </a:t>
            </a:r>
            <a:r>
              <a:rPr lang="en-US" dirty="0" smtClean="0"/>
              <a:t>leaders are </a:t>
            </a:r>
            <a:r>
              <a:rPr lang="en-US" dirty="0" smtClean="0"/>
              <a:t>made; this disputes the allegation that a </a:t>
            </a:r>
            <a:r>
              <a:rPr lang="en-US" dirty="0"/>
              <a:t>leaders </a:t>
            </a:r>
            <a:r>
              <a:rPr lang="en-US" dirty="0" smtClean="0"/>
              <a:t>is </a:t>
            </a:r>
            <a:r>
              <a:rPr lang="en-US" dirty="0"/>
              <a:t>born</a:t>
            </a:r>
            <a:r>
              <a:rPr lang="en-US" dirty="0" smtClean="0"/>
              <a:t>.</a:t>
            </a:r>
          </a:p>
          <a:p>
            <a:r>
              <a:rPr lang="en-US" dirty="0" smtClean="0"/>
              <a:t>4. </a:t>
            </a:r>
            <a:r>
              <a:rPr lang="en-US" dirty="0"/>
              <a:t>Participative </a:t>
            </a:r>
            <a:r>
              <a:rPr lang="en-US" dirty="0" smtClean="0"/>
              <a:t>Theories – </a:t>
            </a:r>
            <a:r>
              <a:rPr lang="en-US" dirty="0" smtClean="0"/>
              <a:t>in this case a </a:t>
            </a:r>
            <a:r>
              <a:rPr lang="en-US" dirty="0" smtClean="0"/>
              <a:t>leader will  consider any suggestion from members of team </a:t>
            </a:r>
            <a:r>
              <a:rPr lang="en-US" dirty="0"/>
              <a:t>and </a:t>
            </a:r>
            <a:r>
              <a:rPr lang="en-US" dirty="0" smtClean="0"/>
              <a:t>offers </a:t>
            </a:r>
            <a:r>
              <a:rPr lang="en-US" dirty="0"/>
              <a:t>them </a:t>
            </a:r>
            <a:r>
              <a:rPr lang="en-US" dirty="0" smtClean="0"/>
              <a:t>the opportunity to speak.</a:t>
            </a:r>
            <a:endParaRPr lang="en-US" dirty="0" smtClean="0"/>
          </a:p>
          <a:p>
            <a:r>
              <a:rPr lang="en-US" dirty="0" smtClean="0"/>
              <a:t>5. </a:t>
            </a:r>
            <a:r>
              <a:rPr lang="en-US" dirty="0"/>
              <a:t>Trait </a:t>
            </a:r>
            <a:r>
              <a:rPr lang="en-US" dirty="0" smtClean="0"/>
              <a:t>Theories </a:t>
            </a:r>
            <a:r>
              <a:rPr lang="en-US" dirty="0" smtClean="0"/>
              <a:t>– according to this theory, the leader has inherit various features and qualities that will  make them distinguish in society</a:t>
            </a:r>
            <a:endParaRPr lang="en-US" dirty="0"/>
          </a:p>
          <a:p>
            <a:r>
              <a:rPr lang="en-US" dirty="0" smtClean="0"/>
              <a:t>6. </a:t>
            </a:r>
            <a:r>
              <a:rPr lang="en-US" dirty="0"/>
              <a:t>Situational </a:t>
            </a:r>
            <a:r>
              <a:rPr lang="en-US" dirty="0" smtClean="0"/>
              <a:t>Theories </a:t>
            </a:r>
            <a:r>
              <a:rPr lang="en-US" dirty="0" smtClean="0"/>
              <a:t>– this particular case refer to </a:t>
            </a:r>
            <a:r>
              <a:rPr lang="en-US" dirty="0"/>
              <a:t>leaders </a:t>
            </a:r>
            <a:r>
              <a:rPr lang="en-US" dirty="0" smtClean="0"/>
              <a:t>that are encouraged to take actions </a:t>
            </a:r>
            <a:r>
              <a:rPr lang="en-US" dirty="0"/>
              <a:t>by </a:t>
            </a:r>
            <a:r>
              <a:rPr lang="en-US" dirty="0" smtClean="0"/>
              <a:t>analyzing critically a particular situation</a:t>
            </a:r>
            <a:r>
              <a:rPr lang="en-US" dirty="0" smtClean="0"/>
              <a:t>.</a:t>
            </a:r>
          </a:p>
          <a:p>
            <a:r>
              <a:rPr lang="en-US" dirty="0" smtClean="0"/>
              <a:t>7. </a:t>
            </a:r>
            <a:r>
              <a:rPr lang="en-US" dirty="0"/>
              <a:t>Contingency </a:t>
            </a:r>
            <a:r>
              <a:rPr lang="en-US" dirty="0" smtClean="0"/>
              <a:t>Theories - </a:t>
            </a:r>
            <a:r>
              <a:rPr lang="en-US" dirty="0"/>
              <a:t>proposes leaders to take action based on certain variables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6741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COSTA COFFEE LEADERSHIP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0176" y="2432807"/>
            <a:ext cx="10670796" cy="4051883"/>
          </a:xfrm>
        </p:spPr>
        <p:txBody>
          <a:bodyPr/>
          <a:lstStyle/>
          <a:p>
            <a:pPr algn="just"/>
            <a:r>
              <a:rPr lang="en-US" dirty="0" smtClean="0"/>
              <a:t>COSTA COFFEE IS FOLLOWING A PARTICIPATIVE LEADERSHIP STYLE</a:t>
            </a:r>
          </a:p>
          <a:p>
            <a:pPr algn="just"/>
            <a:endParaRPr lang="en-US" dirty="0"/>
          </a:p>
          <a:p>
            <a:pPr algn="just">
              <a:buFont typeface="Symbol"/>
              <a:buChar char="Þ"/>
            </a:pPr>
            <a:r>
              <a:rPr lang="en-US" dirty="0" smtClean="0"/>
              <a:t>Through </a:t>
            </a:r>
            <a:r>
              <a:rPr lang="en-US" dirty="0" smtClean="0"/>
              <a:t>this type of leadership, </a:t>
            </a:r>
            <a:r>
              <a:rPr lang="en-US" dirty="0" smtClean="0"/>
              <a:t>the </a:t>
            </a:r>
            <a:r>
              <a:rPr lang="en-US" dirty="0" smtClean="0"/>
              <a:t>staff is </a:t>
            </a:r>
            <a:r>
              <a:rPr lang="en-US" dirty="0" smtClean="0"/>
              <a:t>encouraged to </a:t>
            </a:r>
            <a:r>
              <a:rPr lang="en-US" dirty="0" smtClean="0"/>
              <a:t>participate </a:t>
            </a:r>
            <a:r>
              <a:rPr lang="en-US" dirty="0"/>
              <a:t>and </a:t>
            </a:r>
            <a:r>
              <a:rPr lang="en-US" dirty="0" smtClean="0"/>
              <a:t>get involved </a:t>
            </a:r>
            <a:r>
              <a:rPr lang="en-US" dirty="0" smtClean="0"/>
              <a:t>in </a:t>
            </a:r>
            <a:r>
              <a:rPr lang="en-US" dirty="0" smtClean="0"/>
              <a:t>a decision-making </a:t>
            </a:r>
            <a:r>
              <a:rPr lang="en-US" dirty="0" smtClean="0"/>
              <a:t>activitie</a:t>
            </a:r>
            <a:r>
              <a:rPr lang="en-US" dirty="0" smtClean="0"/>
              <a:t>s </a:t>
            </a:r>
            <a:r>
              <a:rPr lang="en-US" dirty="0"/>
              <a:t>and </a:t>
            </a:r>
            <a:r>
              <a:rPr lang="en-US" dirty="0" smtClean="0"/>
              <a:t>administrative resolutions. </a:t>
            </a:r>
            <a:endParaRPr lang="en-US" dirty="0" smtClean="0"/>
          </a:p>
          <a:p>
            <a:pPr algn="just">
              <a:buFont typeface="Symbol"/>
              <a:buChar char="Þ"/>
            </a:pPr>
            <a:r>
              <a:rPr lang="en-US" dirty="0" smtClean="0"/>
              <a:t>the </a:t>
            </a:r>
            <a:r>
              <a:rPr lang="en-US" dirty="0" smtClean="0"/>
              <a:t>leader </a:t>
            </a:r>
            <a:r>
              <a:rPr lang="en-US" dirty="0" smtClean="0"/>
              <a:t>will be able to </a:t>
            </a:r>
            <a:r>
              <a:rPr lang="en-US" dirty="0" smtClean="0"/>
              <a:t>connect on a regular basis </a:t>
            </a:r>
            <a:r>
              <a:rPr lang="en-US" dirty="0"/>
              <a:t>with the </a:t>
            </a:r>
            <a:r>
              <a:rPr lang="en-US" dirty="0" smtClean="0"/>
              <a:t>staff </a:t>
            </a:r>
            <a:r>
              <a:rPr lang="en-US" dirty="0"/>
              <a:t>and </a:t>
            </a:r>
            <a:r>
              <a:rPr lang="en-US" dirty="0" smtClean="0"/>
              <a:t>other administrative departments </a:t>
            </a:r>
            <a:r>
              <a:rPr lang="en-US" dirty="0"/>
              <a:t>to </a:t>
            </a:r>
            <a:r>
              <a:rPr lang="en-US" dirty="0" smtClean="0"/>
              <a:t>determine </a:t>
            </a:r>
            <a:r>
              <a:rPr lang="en-US" dirty="0"/>
              <a:t>any </a:t>
            </a:r>
            <a:r>
              <a:rPr lang="en-US" dirty="0" smtClean="0"/>
              <a:t>probable dispute </a:t>
            </a:r>
            <a:r>
              <a:rPr lang="en-US" dirty="0"/>
              <a:t>for resolution, </a:t>
            </a:r>
            <a:r>
              <a:rPr lang="en-US" dirty="0" smtClean="0"/>
              <a:t>and also for the feedback from </a:t>
            </a:r>
            <a:r>
              <a:rPr lang="en-US" dirty="0"/>
              <a:t>strategic tactics and operations. </a:t>
            </a:r>
            <a:endParaRPr lang="en-US" dirty="0" smtClean="0"/>
          </a:p>
          <a:p>
            <a:pPr algn="just">
              <a:buFont typeface="Symbol"/>
              <a:buChar char="Þ"/>
            </a:pPr>
            <a:r>
              <a:rPr lang="en-US" dirty="0" smtClean="0"/>
              <a:t>Costa </a:t>
            </a:r>
            <a:r>
              <a:rPr lang="en-US" dirty="0"/>
              <a:t>Coffee </a:t>
            </a:r>
            <a:r>
              <a:rPr lang="en-US" dirty="0" smtClean="0"/>
              <a:t>will </a:t>
            </a:r>
            <a:r>
              <a:rPr lang="en-US" dirty="0"/>
              <a:t>enhance employee </a:t>
            </a:r>
            <a:r>
              <a:rPr lang="en-US" dirty="0" smtClean="0"/>
              <a:t>motivation and improve </a:t>
            </a:r>
            <a:r>
              <a:rPr lang="en-US" dirty="0"/>
              <a:t>organizational </a:t>
            </a:r>
            <a:r>
              <a:rPr lang="en-US" dirty="0" smtClean="0"/>
              <a:t>commitment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322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EFFICIENCY OF LEADERSHIP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926903" cy="3416300"/>
          </a:xfrm>
        </p:spPr>
        <p:txBody>
          <a:bodyPr/>
          <a:lstStyle/>
          <a:p>
            <a:pPr algn="just">
              <a:buFont typeface="Symbol"/>
              <a:buChar char="Þ"/>
            </a:pPr>
            <a:r>
              <a:rPr lang="en-US" sz="2000" dirty="0" smtClean="0"/>
              <a:t>This particular style that allows participation </a:t>
            </a:r>
            <a:r>
              <a:rPr lang="en-US" sz="2000" dirty="0"/>
              <a:t>is </a:t>
            </a:r>
            <a:r>
              <a:rPr lang="en-US" sz="2000" dirty="0" smtClean="0"/>
              <a:t>very efficient </a:t>
            </a:r>
            <a:r>
              <a:rPr lang="en-US" sz="2000" dirty="0"/>
              <a:t>in </a:t>
            </a:r>
            <a:r>
              <a:rPr lang="en-US" sz="2000" dirty="0" smtClean="0"/>
              <a:t>fulfilling </a:t>
            </a:r>
            <a:r>
              <a:rPr lang="en-US" sz="2000" dirty="0"/>
              <a:t>the </a:t>
            </a:r>
            <a:r>
              <a:rPr lang="en-US" sz="2000" dirty="0" smtClean="0"/>
              <a:t>company’s purpose</a:t>
            </a:r>
            <a:r>
              <a:rPr lang="en-US" sz="2000" dirty="0" smtClean="0"/>
              <a:t> </a:t>
            </a:r>
            <a:r>
              <a:rPr lang="en-US" sz="2000" dirty="0" smtClean="0"/>
              <a:t>and following the </a:t>
            </a:r>
            <a:r>
              <a:rPr lang="en-US" sz="2000" dirty="0" smtClean="0"/>
              <a:t>dreams of the business. </a:t>
            </a:r>
            <a:endParaRPr lang="en-US" sz="2000" dirty="0" smtClean="0"/>
          </a:p>
          <a:p>
            <a:pPr algn="just">
              <a:buFont typeface="Symbol"/>
              <a:buChar char="Þ"/>
            </a:pPr>
            <a:r>
              <a:rPr lang="en-US" sz="2000" dirty="0" smtClean="0"/>
              <a:t>The staff </a:t>
            </a:r>
            <a:r>
              <a:rPr lang="en-US" sz="2000" dirty="0" smtClean="0"/>
              <a:t>will </a:t>
            </a:r>
            <a:r>
              <a:rPr lang="en-US" sz="2000" dirty="0" smtClean="0"/>
              <a:t>feel important and consider themselves as key </a:t>
            </a:r>
            <a:r>
              <a:rPr lang="en-US" sz="2000" dirty="0"/>
              <a:t>members of the </a:t>
            </a:r>
            <a:r>
              <a:rPr lang="en-US" sz="2000" dirty="0" smtClean="0"/>
              <a:t>business </a:t>
            </a:r>
            <a:r>
              <a:rPr lang="en-US" sz="2000" dirty="0" smtClean="0"/>
              <a:t>and </a:t>
            </a:r>
            <a:r>
              <a:rPr lang="en-US" sz="2000" dirty="0"/>
              <a:t>their suggestions, </a:t>
            </a:r>
            <a:r>
              <a:rPr lang="en-US" sz="2000" dirty="0" smtClean="0"/>
              <a:t>feedback and ideas will be seriously taken into consideration. </a:t>
            </a:r>
            <a:endParaRPr lang="en-US" sz="2000" dirty="0" smtClean="0"/>
          </a:p>
          <a:p>
            <a:pPr algn="just">
              <a:buFont typeface="Symbol"/>
              <a:buChar char="Þ"/>
            </a:pPr>
            <a:r>
              <a:rPr lang="en-US" sz="2000" dirty="0" smtClean="0"/>
              <a:t>Following this </a:t>
            </a:r>
            <a:r>
              <a:rPr lang="en-US" sz="2000" dirty="0"/>
              <a:t>participative </a:t>
            </a:r>
            <a:r>
              <a:rPr lang="en-US" sz="2000" dirty="0" smtClean="0"/>
              <a:t>leadership theory, there will </a:t>
            </a:r>
            <a:r>
              <a:rPr lang="en-US" sz="2000" dirty="0" smtClean="0"/>
              <a:t>be much </a:t>
            </a:r>
            <a:r>
              <a:rPr lang="en-US" sz="2000" dirty="0"/>
              <a:t>easier for managers and leaders </a:t>
            </a:r>
            <a:r>
              <a:rPr lang="en-US" sz="2000" dirty="0"/>
              <a:t>to identify current and </a:t>
            </a:r>
            <a:r>
              <a:rPr lang="en-US" sz="2000" dirty="0" smtClean="0"/>
              <a:t>possible disputes inside </a:t>
            </a:r>
            <a:r>
              <a:rPr lang="en-US" sz="2000" dirty="0"/>
              <a:t>the </a:t>
            </a:r>
            <a:r>
              <a:rPr lang="en-US" sz="2000" dirty="0" smtClean="0"/>
              <a:t>company, </a:t>
            </a:r>
            <a:r>
              <a:rPr lang="en-US" sz="2000" dirty="0"/>
              <a:t>and </a:t>
            </a:r>
            <a:r>
              <a:rPr lang="en-US" sz="2000" dirty="0" smtClean="0"/>
              <a:t>will actively be involved </a:t>
            </a:r>
            <a:r>
              <a:rPr lang="en-US" sz="2000" dirty="0"/>
              <a:t>to </a:t>
            </a:r>
            <a:r>
              <a:rPr lang="en-US" sz="2000" dirty="0" smtClean="0"/>
              <a:t>sort and solve </a:t>
            </a:r>
            <a:r>
              <a:rPr lang="en-US" sz="2000" dirty="0"/>
              <a:t>them </a:t>
            </a:r>
            <a:r>
              <a:rPr lang="en-US" sz="2000" dirty="0" smtClean="0"/>
              <a:t>as rapid as possible.</a:t>
            </a:r>
            <a:r>
              <a:rPr lang="en-US" sz="2000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927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Group structure	</a:t>
            </a:r>
            <a:endParaRPr lang="en-US" dirty="0"/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="" xmlns:a16="http://schemas.microsoft.com/office/drawing/2014/main" id="{3C4E267E-EE92-1BB1-32E5-048B52E275C9}"/>
              </a:ext>
            </a:extLst>
          </p:cNvPr>
          <p:cNvGraphicFramePr>
            <a:graphicFrameLocks/>
          </p:cNvGraphicFramePr>
          <p:nvPr/>
        </p:nvGraphicFramePr>
        <p:xfrm>
          <a:off x="1198181" y="2957665"/>
          <a:ext cx="9792471" cy="31714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6759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processes</a:t>
            </a:r>
            <a:endParaRPr lang="en-US" dirty="0"/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="" xmlns:a16="http://schemas.microsoft.com/office/drawing/2014/main" id="{A8BBBA0D-1082-E4A2-0224-B9AE136E16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762998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9966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Collaboration and engagement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650066" cy="3416300"/>
          </a:xfrm>
        </p:spPr>
        <p:txBody>
          <a:bodyPr/>
          <a:lstStyle/>
          <a:p>
            <a:pPr algn="just"/>
            <a:r>
              <a:rPr lang="en-US" sz="2000" dirty="0"/>
              <a:t>Costa Coffee is looking at motivating its employees by offering progression opportunities </a:t>
            </a:r>
            <a:endParaRPr lang="en-US" sz="2000" dirty="0" smtClean="0"/>
          </a:p>
          <a:p>
            <a:pPr algn="just"/>
            <a:endParaRPr lang="en-US" sz="2000" dirty="0"/>
          </a:p>
          <a:p>
            <a:pPr algn="just"/>
            <a:r>
              <a:rPr lang="en-US" sz="2000" dirty="0"/>
              <a:t>A group formed by engaged members will have a higher rate of production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2533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608121" cy="34163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4400" b="1" dirty="0" smtClean="0"/>
          </a:p>
          <a:p>
            <a:pPr marL="0" indent="0" algn="ctr">
              <a:buNone/>
            </a:pPr>
            <a:r>
              <a:rPr lang="en-US" sz="4400" b="1" dirty="0" smtClean="0"/>
              <a:t>THANK YOU FOR YOUR ATTENTION !!!</a:t>
            </a:r>
            <a:endParaRPr lang="en-US" sz="4400" b="1" dirty="0"/>
          </a:p>
        </p:txBody>
      </p:sp>
    </p:spTree>
    <p:extLst>
      <p:ext uri="{BB962C8B-B14F-4D97-AF65-F5344CB8AC3E}">
        <p14:creationId xmlns:p14="http://schemas.microsoft.com/office/powerpoint/2010/main" val="2422571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208</TotalTime>
  <Words>1020</Words>
  <Application>Microsoft Office PowerPoint</Application>
  <PresentationFormat>Custom</PresentationFormat>
  <Paragraphs>140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Ion Boardroom</vt:lpstr>
      <vt:lpstr>COSTA COFFEE IN THE UK  INSPIRING THE WORLD TO LOVE GREAT COFFEE</vt:lpstr>
      <vt:lpstr>Summary</vt:lpstr>
      <vt:lpstr>Costa coffee background </vt:lpstr>
      <vt:lpstr>Costa’s mission </vt:lpstr>
      <vt:lpstr>Performance </vt:lpstr>
      <vt:lpstr>Costa coffee competition</vt:lpstr>
      <vt:lpstr> Features of Costa Coffee’s Organizational Structure</vt:lpstr>
      <vt:lpstr>        Costa Coffee Organization Chart</vt:lpstr>
      <vt:lpstr>The advantages and disadvantages of a Functional organizational structure </vt:lpstr>
      <vt:lpstr>Organizational Structure and Performance </vt:lpstr>
      <vt:lpstr>Who is the manager</vt:lpstr>
      <vt:lpstr>Costa manager skills:</vt:lpstr>
      <vt:lpstr>Costa manager tasks:</vt:lpstr>
      <vt:lpstr>LEADERSHIP THEORIES</vt:lpstr>
      <vt:lpstr>COSTA COFFEE LEADERSHIP STYLE</vt:lpstr>
      <vt:lpstr>EFFICIENCY OF LEADERSHIP STYLE</vt:lpstr>
      <vt:lpstr>Group structure </vt:lpstr>
      <vt:lpstr>Group processes</vt:lpstr>
      <vt:lpstr>Collaboration and engagement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 is the manager</dc:title>
  <dc:creator>Valentina Pituscanu</dc:creator>
  <cp:lastModifiedBy>Fanfa-X20W</cp:lastModifiedBy>
  <cp:revision>22</cp:revision>
  <dcterms:created xsi:type="dcterms:W3CDTF">2022-11-22T14:27:27Z</dcterms:created>
  <dcterms:modified xsi:type="dcterms:W3CDTF">2022-11-27T19:03:34Z</dcterms:modified>
</cp:coreProperties>
</file>