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6" r:id="rId4"/>
    <p:sldMasterId id="2147483668" r:id="rId5"/>
    <p:sldMasterId id="2147483669" r:id="rId6"/>
    <p:sldMasterId id="2147483667" r:id="rId7"/>
  </p:sldMasterIdLst>
  <p:notesMasterIdLst>
    <p:notesMasterId r:id="rId10"/>
  </p:notesMasterIdLst>
  <p:handoutMasterIdLst>
    <p:handoutMasterId r:id="rId11"/>
  </p:handoutMasterIdLst>
  <p:sldIdLst>
    <p:sldId id="274" r:id="rId8"/>
    <p:sldId id="273" r:id="rId9"/>
  </p:sldIdLst>
  <p:sldSz cx="16459200" cy="21945600"/>
  <p:notesSz cx="6858000" cy="9144000"/>
  <p:defaultTextStyle>
    <a:defPPr>
      <a:defRPr lang="en-US"/>
    </a:defPPr>
    <a:lvl1pPr marL="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1pPr>
    <a:lvl2pPr marL="921715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2pPr>
    <a:lvl3pPr marL="184343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3pPr>
    <a:lvl4pPr marL="276514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4pPr>
    <a:lvl5pPr marL="368686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5pPr>
    <a:lvl6pPr marL="460857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6pPr>
    <a:lvl7pPr marL="553029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7pPr>
    <a:lvl8pPr marL="645200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8pPr>
    <a:lvl9pPr marL="7373722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D154E"/>
    <a:srgbClr val="BC154E"/>
    <a:srgbClr val="B32D5F"/>
    <a:srgbClr val="B31C36"/>
    <a:srgbClr val="841E1E"/>
    <a:srgbClr val="84441E"/>
    <a:srgbClr val="499D57"/>
    <a:srgbClr val="295831"/>
    <a:srgbClr val="7BC451"/>
    <a:srgbClr val="69C4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88743" autoAdjust="0"/>
  </p:normalViewPr>
  <p:slideViewPr>
    <p:cSldViewPr snapToGrid="0">
      <p:cViewPr varScale="1">
        <p:scale>
          <a:sx n="35" d="100"/>
          <a:sy n="35" d="100"/>
        </p:scale>
        <p:origin x="299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B598EC6-1625-4517-8B2C-4B716084C4E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4EA686-4186-49B6-B46A-D866F82C073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DFFBCE-45C6-4287-86D3-A441E0C0281D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8360D0-1D1B-477C-A57A-2C489A98E9A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299358-DA8A-4920-8805-B23BA1D39F2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AE3D07-5B38-4ABE-9D9F-CC806308F4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5201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0E841-1ECD-43D0-89AC-91507887768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DEA983-0B79-4906-8A36-21E0BF71C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485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B2F7432-62A2-4ED5-956D-D31BF8B17A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8713D6C-1C84-452C-9BEC-0EE62629BF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0657" y="914394"/>
            <a:ext cx="13546420" cy="7553745"/>
          </a:xfrm>
        </p:spPr>
        <p:txBody>
          <a:bodyPr>
            <a:noAutofit/>
          </a:bodyPr>
          <a:lstStyle>
            <a:lvl1pPr algn="r">
              <a:lnSpc>
                <a:spcPct val="75000"/>
              </a:lnSpc>
              <a:defRPr sz="22400" b="1">
                <a:solidFill>
                  <a:schemeClr val="accent6"/>
                </a:solidFill>
                <a:effectLst>
                  <a:outerShdw blurRad="63500" dist="88900" dir="2700000" algn="tl" rotWithShape="0">
                    <a:schemeClr val="tx1">
                      <a:alpha val="40000"/>
                    </a:scheme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COFFEE</a:t>
            </a:r>
            <a:br>
              <a:rPr lang="en-US" dirty="0"/>
            </a:br>
            <a:r>
              <a:rPr lang="en-US" dirty="0"/>
              <a:t>TIME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6D8560-43C9-4483-AA41-4EBF5DD0C62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095874" y="14588835"/>
            <a:ext cx="5625183" cy="5678905"/>
          </a:xfrm>
        </p:spPr>
        <p:txBody>
          <a:bodyPr anchor="b" anchorCtr="0">
            <a:noAutofit/>
          </a:bodyPr>
          <a:lstStyle>
            <a:lvl1pPr marL="0" indent="0" algn="r">
              <a:buNone/>
              <a:defRPr sz="6000" i="0">
                <a:solidFill>
                  <a:schemeClr val="bg1"/>
                </a:solidFill>
                <a:effectLst>
                  <a:outerShdw blurRad="63500" dist="63500" dir="2700000" algn="tl" rotWithShape="0">
                    <a:schemeClr val="tx1">
                      <a:alpha val="70000"/>
                    </a:schemeClr>
                  </a:outerShdw>
                </a:effectLst>
                <a:latin typeface="+mn-lt"/>
                <a:cs typeface="SpeakPro" panose="020B0504020101020102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843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87E9201-E9D6-420F-967A-35467CBF4A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0" y="1955698"/>
            <a:ext cx="9183978" cy="18801093"/>
          </a:xfrm>
          <a:custGeom>
            <a:avLst/>
            <a:gdLst>
              <a:gd name="connsiteX0" fmla="*/ 9183978 w 9183978"/>
              <a:gd name="connsiteY0" fmla="*/ 0 h 18367955"/>
              <a:gd name="connsiteX1" fmla="*/ 9183978 w 9183978"/>
              <a:gd name="connsiteY1" fmla="*/ 18367955 h 18367955"/>
              <a:gd name="connsiteX2" fmla="*/ 0 w 9183978"/>
              <a:gd name="connsiteY2" fmla="*/ 9183977 h 18367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183978" h="18367955">
                <a:moveTo>
                  <a:pt x="9183978" y="0"/>
                </a:moveTo>
                <a:lnTo>
                  <a:pt x="9183978" y="18367955"/>
                </a:lnTo>
                <a:lnTo>
                  <a:pt x="0" y="9183977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9C950636-8B6C-48B2-AB27-343A0D810CD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7717" y="19257874"/>
            <a:ext cx="5375452" cy="2687726"/>
          </a:xfrm>
          <a:custGeom>
            <a:avLst/>
            <a:gdLst>
              <a:gd name="connsiteX0" fmla="*/ 2687726 w 5375452"/>
              <a:gd name="connsiteY0" fmla="*/ 0 h 2687726"/>
              <a:gd name="connsiteX1" fmla="*/ 5375452 w 5375452"/>
              <a:gd name="connsiteY1" fmla="*/ 2687726 h 2687726"/>
              <a:gd name="connsiteX2" fmla="*/ 0 w 5375452"/>
              <a:gd name="connsiteY2" fmla="*/ 2687726 h 268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75452" h="2687726">
                <a:moveTo>
                  <a:pt x="2687726" y="0"/>
                </a:moveTo>
                <a:lnTo>
                  <a:pt x="5375452" y="2687726"/>
                </a:lnTo>
                <a:lnTo>
                  <a:pt x="0" y="268772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E2BD434-6575-450E-A7F3-133E9A44D12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0" y="0"/>
            <a:ext cx="9534551" cy="5174794"/>
          </a:xfrm>
          <a:custGeom>
            <a:avLst/>
            <a:gdLst>
              <a:gd name="connsiteX0" fmla="*/ 0 w 9534551"/>
              <a:gd name="connsiteY0" fmla="*/ 0 h 5123108"/>
              <a:gd name="connsiteX1" fmla="*/ 9534551 w 9534551"/>
              <a:gd name="connsiteY1" fmla="*/ 0 h 5123108"/>
              <a:gd name="connsiteX2" fmla="*/ 4411443 w 9534551"/>
              <a:gd name="connsiteY2" fmla="*/ 5123108 h 5123108"/>
              <a:gd name="connsiteX3" fmla="*/ 0 w 9534551"/>
              <a:gd name="connsiteY3" fmla="*/ 711665 h 5123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534551" h="5123108">
                <a:moveTo>
                  <a:pt x="0" y="0"/>
                </a:moveTo>
                <a:lnTo>
                  <a:pt x="9534551" y="0"/>
                </a:lnTo>
                <a:lnTo>
                  <a:pt x="4411443" y="5123108"/>
                </a:lnTo>
                <a:lnTo>
                  <a:pt x="0" y="711665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E6E774B-5BB4-4FAE-8F86-D3FF047EC5B9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157767" y="16621258"/>
            <a:ext cx="7539532" cy="5324342"/>
          </a:xfrm>
          <a:custGeom>
            <a:avLst/>
            <a:gdLst>
              <a:gd name="connsiteX0" fmla="*/ 3769766 w 7539532"/>
              <a:gd name="connsiteY0" fmla="*/ 0 h 5324342"/>
              <a:gd name="connsiteX1" fmla="*/ 7539532 w 7539532"/>
              <a:gd name="connsiteY1" fmla="*/ 3769766 h 5324342"/>
              <a:gd name="connsiteX2" fmla="*/ 5984956 w 7539532"/>
              <a:gd name="connsiteY2" fmla="*/ 5324342 h 5324342"/>
              <a:gd name="connsiteX3" fmla="*/ 1554576 w 7539532"/>
              <a:gd name="connsiteY3" fmla="*/ 5324342 h 5324342"/>
              <a:gd name="connsiteX4" fmla="*/ 0 w 7539532"/>
              <a:gd name="connsiteY4" fmla="*/ 3769766 h 5324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39532" h="5324342">
                <a:moveTo>
                  <a:pt x="3769766" y="0"/>
                </a:moveTo>
                <a:lnTo>
                  <a:pt x="7539532" y="3769766"/>
                </a:lnTo>
                <a:lnTo>
                  <a:pt x="5984956" y="5324342"/>
                </a:lnTo>
                <a:lnTo>
                  <a:pt x="1554576" y="5324342"/>
                </a:lnTo>
                <a:lnTo>
                  <a:pt x="0" y="376976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0" name="Picture Placeholder 3">
            <a:extLst>
              <a:ext uri="{FF2B5EF4-FFF2-40B4-BE49-F238E27FC236}">
                <a16:creationId xmlns:a16="http://schemas.microsoft.com/office/drawing/2014/main" id="{35793494-F8D6-4B33-B10A-B3BDCABBBD0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02DA5970-E8DD-415E-8FEB-C211814CD0B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05905" y="0"/>
            <a:ext cx="7653295" cy="8006400"/>
          </a:xfrm>
          <a:custGeom>
            <a:avLst/>
            <a:gdLst>
              <a:gd name="connsiteX0" fmla="*/ 2218560 w 7653295"/>
              <a:gd name="connsiteY0" fmla="*/ 0 h 8037094"/>
              <a:gd name="connsiteX1" fmla="*/ 7653295 w 7653295"/>
              <a:gd name="connsiteY1" fmla="*/ 0 h 8037094"/>
              <a:gd name="connsiteX2" fmla="*/ 7653295 w 7653295"/>
              <a:gd name="connsiteY2" fmla="*/ 6202334 h 8037094"/>
              <a:gd name="connsiteX3" fmla="*/ 5818535 w 7653295"/>
              <a:gd name="connsiteY3" fmla="*/ 8037094 h 8037094"/>
              <a:gd name="connsiteX4" fmla="*/ 0 w 7653295"/>
              <a:gd name="connsiteY4" fmla="*/ 2218560 h 803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53295" h="8037094">
                <a:moveTo>
                  <a:pt x="2218560" y="0"/>
                </a:moveTo>
                <a:lnTo>
                  <a:pt x="7653295" y="0"/>
                </a:lnTo>
                <a:lnTo>
                  <a:pt x="7653295" y="6202334"/>
                </a:lnTo>
                <a:lnTo>
                  <a:pt x="5818535" y="8037094"/>
                </a:lnTo>
                <a:lnTo>
                  <a:pt x="0" y="2218560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73025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7" name="Text Placeholder 37">
            <a:extLst>
              <a:ext uri="{FF2B5EF4-FFF2-40B4-BE49-F238E27FC236}">
                <a16:creationId xmlns:a16="http://schemas.microsoft.com/office/drawing/2014/main" id="{F2153662-A29C-4576-B6EF-74CD049771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2700000">
            <a:off x="10113676" y="12326849"/>
            <a:ext cx="6684341" cy="2681544"/>
          </a:xfrm>
        </p:spPr>
        <p:txBody>
          <a:bodyPr>
            <a:noAutofit/>
          </a:bodyPr>
          <a:lstStyle>
            <a:lvl1pPr marL="0" indent="0" algn="l">
              <a:buNone/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/>
            <a:r>
              <a:rPr lang="en-US" dirty="0"/>
              <a:t>FOOD</a:t>
            </a:r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5AA999A3-AC89-4704-B8E2-A6CE1D00BA3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 rot="2700000">
            <a:off x="8764434" y="15181513"/>
            <a:ext cx="6684341" cy="2916397"/>
          </a:xfrm>
        </p:spPr>
        <p:txBody>
          <a:bodyPr>
            <a:normAutofit/>
          </a:bodyPr>
          <a:lstStyle>
            <a:lvl1pPr marL="0" indent="0" algn="l">
              <a:buNone/>
              <a:defRPr lang="en-US" sz="3500" b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7263EA9A-DD00-4231-BF00-03BBE045A1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17809" y="12150968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7DBC04E2-1768-4486-82C6-4CF8DD0E3E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700000">
            <a:off x="10324615" y="9349642"/>
            <a:ext cx="6138862" cy="3401820"/>
          </a:xfrm>
        </p:spPr>
        <p:txBody>
          <a:bodyPr vert="horz" anchor="ctr" anchorCtr="1">
            <a:normAutofit/>
          </a:bodyPr>
          <a:lstStyle>
            <a:lvl1pPr algn="r">
              <a:lnSpc>
                <a:spcPct val="75000"/>
              </a:lnSpc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</a:lstStyle>
          <a:p>
            <a:r>
              <a:rPr lang="en-US" dirty="0"/>
              <a:t>GOOD</a:t>
            </a:r>
          </a:p>
        </p:txBody>
      </p:sp>
      <p:sp>
        <p:nvSpPr>
          <p:cNvPr id="24" name="Picture Placeholder 2">
            <a:extLst>
              <a:ext uri="{FF2B5EF4-FFF2-40B4-BE49-F238E27FC236}">
                <a16:creationId xmlns:a16="http://schemas.microsoft.com/office/drawing/2014/main" id="{B2AF5FDA-000B-4644-8248-33CBF1217E7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788507" y="3207841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839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3">
            <a:extLst>
              <a:ext uri="{FF2B5EF4-FFF2-40B4-BE49-F238E27FC236}">
                <a16:creationId xmlns:a16="http://schemas.microsoft.com/office/drawing/2014/main" id="{EEF751C6-DE0E-48B6-A735-2A70A36C06A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74D2CD46-7919-46AF-9CFE-600254DC62B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53238" y="9823669"/>
            <a:ext cx="14047180" cy="7067698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n-US" sz="36800" kern="1200" spc="800" baseline="0" dirty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dirty="0"/>
              <a:t>LOVE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8C3F5F91-E9AD-4F2E-B4B1-2545BFBA05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044800" y="1664891"/>
            <a:ext cx="12369600" cy="2012400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AC168B70-C883-4F02-9AA1-75CEEC67270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18248008"/>
            <a:ext cx="16459200" cy="1904400"/>
          </a:xfrm>
          <a:solidFill>
            <a:schemeClr val="bg2">
              <a:alpha val="40000"/>
            </a:schemeClr>
          </a:solidFill>
          <a:ln>
            <a:noFill/>
          </a:ln>
        </p:spPr>
        <p:txBody>
          <a:bodyPr lIns="360000" tIns="360000" rIns="360000" bIns="180000"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6000">
                <a:solidFill>
                  <a:schemeClr val="bg1"/>
                </a:solidFill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4D869-8470-413B-B1AE-BD044E59CEE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-1" y="5053426"/>
            <a:ext cx="16459199" cy="7591852"/>
          </a:xfrm>
          <a:noFill/>
        </p:spPr>
        <p:txBody>
          <a:bodyPr lIns="792000" tIns="180000" rIns="720000" bIns="180000" anchor="ctr" anchorCtr="0">
            <a:normAutofit/>
          </a:bodyPr>
          <a:lstStyle>
            <a:lvl1pPr algn="ctr">
              <a:lnSpc>
                <a:spcPct val="85000"/>
              </a:lnSpc>
              <a:defRPr sz="36800" spc="800" baseline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BAKE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1BA23F7F-6A85-4885-AB12-669CC19ABF8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537960" y="10014397"/>
            <a:ext cx="3383280" cy="1727173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dirty="0"/>
              <a:t>WITH</a:t>
            </a:r>
          </a:p>
        </p:txBody>
      </p:sp>
    </p:spTree>
    <p:extLst>
      <p:ext uri="{BB962C8B-B14F-4D97-AF65-F5344CB8AC3E}">
        <p14:creationId xmlns:p14="http://schemas.microsoft.com/office/powerpoint/2010/main" val="583954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">
            <a:extLst>
              <a:ext uri="{FF2B5EF4-FFF2-40B4-BE49-F238E27FC236}">
                <a16:creationId xmlns:a16="http://schemas.microsoft.com/office/drawing/2014/main" id="{4E2BBE1A-E2CB-4738-8FCA-0978964115C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6AE27-12F6-41A8-B0AD-5CC29E6022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77735" y="1502452"/>
            <a:ext cx="12503731" cy="6700422"/>
          </a:xfrm>
          <a:ln w="73025" cap="sq">
            <a:noFill/>
            <a:miter lim="800000"/>
          </a:ln>
        </p:spPr>
        <p:txBody>
          <a:bodyPr lIns="720000" tIns="720000" rIns="720000" bIns="720000">
            <a:noAutofit/>
          </a:bodyPr>
          <a:lstStyle>
            <a:lvl1pPr algn="ctr">
              <a:lnSpc>
                <a:spcPct val="85000"/>
              </a:lnSpc>
              <a:defRPr sz="11000" b="1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GOOD FOOD ENDS WITH GOOD TALK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05F61ADD-2C7D-48A7-8AA9-D90598568B3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1212550" y="722678"/>
            <a:ext cx="905711" cy="54843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26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/>
            <a:r>
              <a:rPr lang="en-US" dirty="0"/>
              <a:t>REC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9922BFE-A997-44C5-93B5-DA3F4D7EAC0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06933" y="14939632"/>
            <a:ext cx="8045334" cy="4932000"/>
          </a:xfrm>
          <a:solidFill>
            <a:schemeClr val="tx1">
              <a:alpha val="50000"/>
            </a:schemeClr>
          </a:solidFill>
        </p:spPr>
        <p:txBody>
          <a:bodyPr lIns="720000" rIns="720000" anchor="ctr" anchorCtr="0">
            <a:noAutofit/>
          </a:bodyPr>
          <a:lstStyle>
            <a:lvl1pPr marL="0" indent="0" algn="ctr">
              <a:buNone/>
              <a:defRPr sz="5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4800">
                <a:solidFill>
                  <a:schemeClr val="bg1"/>
                </a:solidFill>
              </a:defRPr>
            </a:lvl2pPr>
            <a:lvl3pPr marL="914400" indent="0" algn="ctr">
              <a:buNone/>
              <a:defRPr sz="4800">
                <a:solidFill>
                  <a:schemeClr val="bg1"/>
                </a:solidFill>
              </a:defRPr>
            </a:lvl3pPr>
            <a:lvl4pPr marL="1371600" indent="0" algn="ctr">
              <a:buNone/>
              <a:defRPr sz="4800">
                <a:solidFill>
                  <a:schemeClr val="bg1"/>
                </a:solidFill>
              </a:defRPr>
            </a:lvl4pPr>
            <a:lvl5pPr marL="1828800" indent="0" algn="ctr">
              <a:buNone/>
              <a:defRPr sz="4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12725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C138E9-1818-440B-BCD8-E02884914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FCCE3-E839-4E61-ADE7-691317C01E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0455A-3F59-412F-A7C3-C2B66CD90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CF338-1477-4B5A-AA4D-20E47BA041C6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6A774-6A13-4D3C-8F29-811FDE24E7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9B00C-A40D-4C02-B065-F16BB4E3F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2576E-C3E1-40C4-A054-7F2B363D6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690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B5CD26-244A-4E38-B2F5-796C9F4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E8848-E79B-4042-BE8B-5B5BF0729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E3925-53EA-49CE-8C6F-4D31F5BB8B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F5333-6182-4AF0-80F0-79A88DB9A798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58385-D464-48C6-8F67-1DA1C32145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4F5EB-7616-4F54-91DF-136FD84FAA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5FADD-DF72-456A-BB7A-878CC9C0C1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24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D57E67-F47C-4E3F-9631-9796480C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E2ADAB-BF86-43D6-B5E9-C5BCE39E7C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36209-D2A9-4851-8ABB-A1DDCAA3AF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36208-A0C7-4B5A-B09A-D663A7DBB8DD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EA62E-8D03-4244-832B-20D461EB84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4DF16-4798-48C2-990D-E2D2401C41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81E0A-DFED-40DF-B828-D756438DC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24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6D6324-0890-423A-802B-5EAB8F002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2DE61-2D36-4B85-BA65-09C211C19E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57C7C-3A28-4314-BC44-7137A4618B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1C32B-6457-4EFE-B121-E8C99AC9104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AF1F1-9102-4DAB-99B0-9C93188F03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0BFC6-5C2E-4F5B-AEC1-7CEE76945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750185-2EC8-4572-B7A6-667F1B184D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833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80BA1DA-40F0-8571-010F-5C3301CEE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6" y="6296124"/>
            <a:ext cx="15212291" cy="6700422"/>
          </a:xfrm>
        </p:spPr>
        <p:txBody>
          <a:bodyPr/>
          <a:lstStyle/>
          <a:p>
            <a:r>
              <a:rPr lang="en-GB" sz="5400" dirty="0">
                <a:solidFill>
                  <a:schemeClr val="tx1"/>
                </a:solidFill>
              </a:rPr>
              <a:t>Hotel Breakfast Board</a:t>
            </a:r>
            <a:br>
              <a:rPr lang="en-GB" sz="5400" dirty="0">
                <a:solidFill>
                  <a:schemeClr val="tx1"/>
                </a:solidFill>
              </a:rPr>
            </a:br>
            <a:r>
              <a:rPr lang="en-GB" sz="5400" dirty="0">
                <a:solidFill>
                  <a:schemeClr val="tx1"/>
                </a:solidFill>
              </a:rPr>
              <a:t>Module Name: Foreign Languages</a:t>
            </a:r>
            <a:br>
              <a:rPr lang="en-GB" sz="5400" dirty="0">
                <a:solidFill>
                  <a:schemeClr val="tx1"/>
                </a:solidFill>
              </a:rPr>
            </a:br>
            <a:r>
              <a:rPr lang="en-GB" sz="5400" dirty="0">
                <a:solidFill>
                  <a:schemeClr val="tx1"/>
                </a:solidFill>
              </a:rPr>
              <a:t>Module No: BMIH5003</a:t>
            </a:r>
            <a:br>
              <a:rPr lang="en-GB" sz="5400" dirty="0">
                <a:solidFill>
                  <a:schemeClr val="tx1"/>
                </a:solidFill>
              </a:rPr>
            </a:br>
            <a:r>
              <a:rPr lang="en-GB" sz="5400" dirty="0">
                <a:solidFill>
                  <a:schemeClr val="tx1"/>
                </a:solidFill>
              </a:rPr>
              <a:t>Student Name: Bianca Alexandra Burcea</a:t>
            </a:r>
            <a:br>
              <a:rPr lang="en-GB" sz="5400" dirty="0">
                <a:solidFill>
                  <a:schemeClr val="tx1"/>
                </a:solidFill>
              </a:rPr>
            </a:br>
            <a:r>
              <a:rPr lang="en-GB" sz="5400" dirty="0">
                <a:solidFill>
                  <a:schemeClr val="tx1"/>
                </a:solidFill>
              </a:rPr>
              <a:t>Lecturer Name: Rodrigo Fernandes Aguilera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636792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late with salad">
            <a:extLst>
              <a:ext uri="{FF2B5EF4-FFF2-40B4-BE49-F238E27FC236}">
                <a16:creationId xmlns:a16="http://schemas.microsoft.com/office/drawing/2014/main" id="{5DDFA5CB-22DC-4843-8405-42127C0DC0D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63796"/>
            <a:ext cx="16459200" cy="219456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739C8A-34C4-4A25-A9F6-0E3AF1CF9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6560" y="278569"/>
            <a:ext cx="8446079" cy="759866"/>
          </a:xfrm>
        </p:spPr>
        <p:txBody>
          <a:bodyPr/>
          <a:lstStyle/>
          <a:p>
            <a:r>
              <a:rPr lang="en-US" sz="6000" b="0" dirty="0">
                <a:solidFill>
                  <a:schemeClr val="accent6">
                    <a:lumMod val="75000"/>
                  </a:schemeClr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B&amp;B Hotel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3EFD334-60F0-4885-BEE2-E86BEC2C792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92634" y="5593409"/>
            <a:ext cx="7996317" cy="1033465"/>
          </a:xfrm>
        </p:spPr>
        <p:txBody>
          <a:bodyPr/>
          <a:lstStyle/>
          <a:p>
            <a:r>
              <a:rPr lang="en-US" dirty="0">
                <a:solidFill>
                  <a:srgbClr val="92D050"/>
                </a:solidFill>
              </a:rPr>
              <a:t>DESAYUNO CLÁSICO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2D61CB-7BD2-0EE2-B0A1-15EDEF342F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87607" y="70283"/>
            <a:ext cx="2520001" cy="2520001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A918962-8A30-6122-48E6-8A4062A330C1}"/>
              </a:ext>
            </a:extLst>
          </p:cNvPr>
          <p:cNvSpPr txBox="1">
            <a:spLocks/>
          </p:cNvSpPr>
          <p:nvPr/>
        </p:nvSpPr>
        <p:spPr>
          <a:xfrm>
            <a:off x="-1508359" y="2916261"/>
            <a:ext cx="8555891" cy="743156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z="54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BREAKFAST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B02F80B-CE71-12DE-1D84-14C6B9936913}"/>
              </a:ext>
            </a:extLst>
          </p:cNvPr>
          <p:cNvSpPr txBox="1">
            <a:spLocks/>
          </p:cNvSpPr>
          <p:nvPr/>
        </p:nvSpPr>
        <p:spPr>
          <a:xfrm>
            <a:off x="-464303" y="1358073"/>
            <a:ext cx="15522433" cy="1567624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11500" u="sng" dirty="0">
                <a:latin typeface="Elephant" panose="02020904090505020303" pitchFamily="18" charset="0"/>
                <a:cs typeface="Arabic Typesetting" panose="03020402040406030203" pitchFamily="66" charset="-78"/>
              </a:rPr>
              <a:t>DESAYUNOS</a:t>
            </a:r>
          </a:p>
        </p:txBody>
      </p:sp>
      <p:sp>
        <p:nvSpPr>
          <p:cNvPr id="41" name="Title 1">
            <a:extLst>
              <a:ext uri="{FF2B5EF4-FFF2-40B4-BE49-F238E27FC236}">
                <a16:creationId xmlns:a16="http://schemas.microsoft.com/office/drawing/2014/main" id="{19A6DF4A-610F-6A6E-7404-C95A27564502}"/>
              </a:ext>
            </a:extLst>
          </p:cNvPr>
          <p:cNvSpPr txBox="1">
            <a:spLocks/>
          </p:cNvSpPr>
          <p:nvPr/>
        </p:nvSpPr>
        <p:spPr>
          <a:xfrm>
            <a:off x="3413622" y="3674745"/>
            <a:ext cx="10023759" cy="148665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z="3600" b="0" dirty="0">
                <a:solidFill>
                  <a:schemeClr val="accent6">
                    <a:lumMod val="75000"/>
                  </a:schemeClr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Lunes – Viernes </a:t>
            </a:r>
          </a:p>
          <a:p>
            <a:r>
              <a:rPr lang="en-US" sz="3600" b="0" dirty="0">
                <a:solidFill>
                  <a:schemeClr val="accent6">
                    <a:lumMod val="75000"/>
                  </a:schemeClr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7:00-10:00 de la </a:t>
            </a:r>
            <a:r>
              <a:rPr lang="en-US" sz="3600" b="0" dirty="0" err="1">
                <a:solidFill>
                  <a:schemeClr val="accent6">
                    <a:lumMod val="75000"/>
                  </a:schemeClr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mañana</a:t>
            </a:r>
            <a:endParaRPr lang="en-US" sz="3600" b="0" dirty="0">
              <a:solidFill>
                <a:schemeClr val="accent6">
                  <a:lumMod val="75000"/>
                </a:schemeClr>
              </a:solidFill>
              <a:latin typeface="Elephant" panose="02020904090505020303" pitchFamily="18" charset="0"/>
              <a:cs typeface="Arabic Typesetting" panose="03020402040406030203" pitchFamily="66" charset="-78"/>
            </a:endParaRPr>
          </a:p>
          <a:p>
            <a:r>
              <a:rPr lang="en-US" sz="3600" b="0" dirty="0" err="1">
                <a:solidFill>
                  <a:schemeClr val="accent6">
                    <a:lumMod val="75000"/>
                  </a:schemeClr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Sábado</a:t>
            </a:r>
            <a:r>
              <a:rPr lang="en-US" sz="3600" b="0" dirty="0">
                <a:solidFill>
                  <a:schemeClr val="accent6">
                    <a:lumMod val="75000"/>
                  </a:schemeClr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 – Domingo</a:t>
            </a:r>
          </a:p>
          <a:p>
            <a:r>
              <a:rPr lang="en-US" sz="3600" b="0" dirty="0">
                <a:solidFill>
                  <a:schemeClr val="accent6">
                    <a:lumMod val="75000"/>
                  </a:schemeClr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8:00-11:00 de la </a:t>
            </a:r>
            <a:r>
              <a:rPr lang="en-US" sz="3600" b="0" dirty="0" err="1">
                <a:solidFill>
                  <a:schemeClr val="accent6">
                    <a:lumMod val="75000"/>
                  </a:schemeClr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mañana</a:t>
            </a:r>
            <a:endParaRPr lang="en-US" sz="3600" b="0" dirty="0">
              <a:solidFill>
                <a:schemeClr val="accent6">
                  <a:lumMod val="75000"/>
                </a:schemeClr>
              </a:solidFill>
              <a:latin typeface="Elephant" panose="02020904090505020303" pitchFamily="18" charset="0"/>
              <a:cs typeface="Arabic Typesetting" panose="03020402040406030203" pitchFamily="66" charset="-78"/>
            </a:endParaRPr>
          </a:p>
          <a:p>
            <a:endParaRPr lang="en-US" sz="44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  <a:p>
            <a:endParaRPr lang="en-US" sz="44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E588F70-7BC6-194D-E0F4-C747E3A89B74}"/>
              </a:ext>
            </a:extLst>
          </p:cNvPr>
          <p:cNvSpPr txBox="1"/>
          <p:nvPr/>
        </p:nvSpPr>
        <p:spPr>
          <a:xfrm>
            <a:off x="11590268" y="2917305"/>
            <a:ext cx="4978771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0" dirty="0">
                <a:solidFill>
                  <a:schemeClr val="bg1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Monday – Friday </a:t>
            </a:r>
          </a:p>
          <a:p>
            <a:r>
              <a:rPr lang="en-US" sz="3200" dirty="0">
                <a:solidFill>
                  <a:schemeClr val="bg1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7:00-10:00 AM</a:t>
            </a:r>
          </a:p>
          <a:p>
            <a:r>
              <a:rPr lang="en-US" sz="3200" b="0" dirty="0">
                <a:solidFill>
                  <a:schemeClr val="bg1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Saturday </a:t>
            </a:r>
            <a:r>
              <a:rPr lang="en-US" sz="3200" dirty="0">
                <a:solidFill>
                  <a:schemeClr val="bg1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– Sunday </a:t>
            </a:r>
          </a:p>
          <a:p>
            <a:r>
              <a:rPr lang="en-US" sz="3200" b="0" dirty="0">
                <a:solidFill>
                  <a:schemeClr val="bg1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8:00-11</a:t>
            </a:r>
            <a:r>
              <a:rPr lang="en-US" sz="3200" dirty="0">
                <a:solidFill>
                  <a:schemeClr val="bg1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:00 AM</a:t>
            </a:r>
            <a:endParaRPr lang="en-US" sz="3200" b="0" dirty="0">
              <a:solidFill>
                <a:schemeClr val="bg1"/>
              </a:solidFill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46" name="Title 1">
            <a:extLst>
              <a:ext uri="{FF2B5EF4-FFF2-40B4-BE49-F238E27FC236}">
                <a16:creationId xmlns:a16="http://schemas.microsoft.com/office/drawing/2014/main" id="{37547554-99C8-0242-644B-A3B374A503CE}"/>
              </a:ext>
            </a:extLst>
          </p:cNvPr>
          <p:cNvSpPr txBox="1">
            <a:spLocks/>
          </p:cNvSpPr>
          <p:nvPr/>
        </p:nvSpPr>
        <p:spPr>
          <a:xfrm>
            <a:off x="-322471" y="7378403"/>
            <a:ext cx="10023759" cy="148665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CAFÉ +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ZUMO DE NARANIA +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TOSTADA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O BOLLERIA</a:t>
            </a:r>
          </a:p>
          <a:p>
            <a:endParaRPr lang="en-US" sz="44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47" name="Title 1">
            <a:extLst>
              <a:ext uri="{FF2B5EF4-FFF2-40B4-BE49-F238E27FC236}">
                <a16:creationId xmlns:a16="http://schemas.microsoft.com/office/drawing/2014/main" id="{D56E91F2-9C61-4141-4A27-82CFC6E41824}"/>
              </a:ext>
            </a:extLst>
          </p:cNvPr>
          <p:cNvSpPr txBox="1">
            <a:spLocks/>
          </p:cNvSpPr>
          <p:nvPr/>
        </p:nvSpPr>
        <p:spPr>
          <a:xfrm>
            <a:off x="7296913" y="6952090"/>
            <a:ext cx="10023759" cy="148665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COFFEE 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ORANGE JUICE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WITH TOASTED BREAD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OR CROISSANT </a:t>
            </a:r>
          </a:p>
        </p:txBody>
      </p:sp>
      <p:sp>
        <p:nvSpPr>
          <p:cNvPr id="48" name="Title 1">
            <a:extLst>
              <a:ext uri="{FF2B5EF4-FFF2-40B4-BE49-F238E27FC236}">
                <a16:creationId xmlns:a16="http://schemas.microsoft.com/office/drawing/2014/main" id="{975B7C45-2066-25E1-715D-D975922C147E}"/>
              </a:ext>
            </a:extLst>
          </p:cNvPr>
          <p:cNvSpPr txBox="1">
            <a:spLocks/>
          </p:cNvSpPr>
          <p:nvPr/>
        </p:nvSpPr>
        <p:spPr>
          <a:xfrm>
            <a:off x="12001136" y="8589250"/>
            <a:ext cx="2922440" cy="63608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dirty="0">
                <a:solidFill>
                  <a:srgbClr val="FF0000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5,90€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49" name="Title 1">
            <a:extLst>
              <a:ext uri="{FF2B5EF4-FFF2-40B4-BE49-F238E27FC236}">
                <a16:creationId xmlns:a16="http://schemas.microsoft.com/office/drawing/2014/main" id="{6053D6F5-42C5-F6DF-A213-505066650535}"/>
              </a:ext>
            </a:extLst>
          </p:cNvPr>
          <p:cNvSpPr txBox="1">
            <a:spLocks/>
          </p:cNvSpPr>
          <p:nvPr/>
        </p:nvSpPr>
        <p:spPr>
          <a:xfrm>
            <a:off x="13871038" y="8563423"/>
            <a:ext cx="2922440" cy="63608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dirty="0">
                <a:solidFill>
                  <a:srgbClr val="FF0000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7,90€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50" name="Title 1">
            <a:extLst>
              <a:ext uri="{FF2B5EF4-FFF2-40B4-BE49-F238E27FC236}">
                <a16:creationId xmlns:a16="http://schemas.microsoft.com/office/drawing/2014/main" id="{E205B102-1500-62FF-0ED6-ED50C597234F}"/>
              </a:ext>
            </a:extLst>
          </p:cNvPr>
          <p:cNvSpPr txBox="1">
            <a:spLocks/>
          </p:cNvSpPr>
          <p:nvPr/>
        </p:nvSpPr>
        <p:spPr>
          <a:xfrm>
            <a:off x="13541542" y="7662304"/>
            <a:ext cx="3581432" cy="1152066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2800" dirty="0">
                <a:latin typeface="Elephant" panose="02020904090505020303" pitchFamily="18" charset="0"/>
                <a:cs typeface="Arabic Typesetting" panose="03020402040406030203" pitchFamily="66" charset="-78"/>
              </a:rPr>
              <a:t>Non-Gues</a:t>
            </a:r>
            <a:r>
              <a:rPr lang="en-US" sz="3600" dirty="0">
                <a:latin typeface="Elephant" panose="02020904090505020303" pitchFamily="18" charset="0"/>
                <a:cs typeface="Arabic Typesetting" panose="03020402040406030203" pitchFamily="66" charset="-78"/>
              </a:rPr>
              <a:t>t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0C766D13-1088-BB81-C033-771C0F1CC078}"/>
              </a:ext>
            </a:extLst>
          </p:cNvPr>
          <p:cNvSpPr txBox="1">
            <a:spLocks/>
          </p:cNvSpPr>
          <p:nvPr/>
        </p:nvSpPr>
        <p:spPr>
          <a:xfrm>
            <a:off x="3639096" y="9069677"/>
            <a:ext cx="9326174" cy="10334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vert="horz" lIns="720000" tIns="45720" rIns="72000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5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92D050"/>
                </a:solidFill>
              </a:rPr>
              <a:t>DESAYUNO TRADICIONAL</a:t>
            </a:r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0CBB1EF5-5757-ECEC-E2EE-1515ED735260}"/>
              </a:ext>
            </a:extLst>
          </p:cNvPr>
          <p:cNvSpPr txBox="1">
            <a:spLocks/>
          </p:cNvSpPr>
          <p:nvPr/>
        </p:nvSpPr>
        <p:spPr>
          <a:xfrm>
            <a:off x="7440759" y="11464727"/>
            <a:ext cx="10023759" cy="148665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COFFE WITH MILK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ORANGE JUICE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WITH CHURROS OR CROISSANT OR TOASTED BREAD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  <a:p>
            <a:endParaRPr lang="en-US" sz="44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55" name="Title 1">
            <a:extLst>
              <a:ext uri="{FF2B5EF4-FFF2-40B4-BE49-F238E27FC236}">
                <a16:creationId xmlns:a16="http://schemas.microsoft.com/office/drawing/2014/main" id="{1CBFF3B8-DA04-A787-FA83-29FED5654577}"/>
              </a:ext>
            </a:extLst>
          </p:cNvPr>
          <p:cNvSpPr txBox="1">
            <a:spLocks/>
          </p:cNvSpPr>
          <p:nvPr/>
        </p:nvSpPr>
        <p:spPr>
          <a:xfrm>
            <a:off x="-272505" y="11308918"/>
            <a:ext cx="10023759" cy="148665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CAFÉ CON LECHE +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ZUMO DENARANIA +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CHURROS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O BOLLERIA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O VARIOUS TOSTADAS</a:t>
            </a:r>
          </a:p>
          <a:p>
            <a:endParaRPr lang="en-US" sz="44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0A0887DE-2746-7465-626C-75912CD8A221}"/>
              </a:ext>
            </a:extLst>
          </p:cNvPr>
          <p:cNvSpPr txBox="1">
            <a:spLocks/>
          </p:cNvSpPr>
          <p:nvPr/>
        </p:nvSpPr>
        <p:spPr>
          <a:xfrm>
            <a:off x="11752145" y="13118777"/>
            <a:ext cx="2922440" cy="63608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dirty="0">
                <a:solidFill>
                  <a:srgbClr val="FF0000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7,90€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57" name="Title 1">
            <a:extLst>
              <a:ext uri="{FF2B5EF4-FFF2-40B4-BE49-F238E27FC236}">
                <a16:creationId xmlns:a16="http://schemas.microsoft.com/office/drawing/2014/main" id="{8F629797-D64B-C291-D70E-B1B7196D96F4}"/>
              </a:ext>
            </a:extLst>
          </p:cNvPr>
          <p:cNvSpPr txBox="1">
            <a:spLocks/>
          </p:cNvSpPr>
          <p:nvPr/>
        </p:nvSpPr>
        <p:spPr>
          <a:xfrm>
            <a:off x="13509657" y="12377117"/>
            <a:ext cx="3581432" cy="1152066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2800" dirty="0">
                <a:latin typeface="Elephant" panose="02020904090505020303" pitchFamily="18" charset="0"/>
                <a:cs typeface="Arabic Typesetting" panose="03020402040406030203" pitchFamily="66" charset="-78"/>
              </a:rPr>
              <a:t>Non-Gues</a:t>
            </a:r>
            <a:r>
              <a:rPr lang="en-US" sz="3600" dirty="0">
                <a:latin typeface="Elephant" panose="02020904090505020303" pitchFamily="18" charset="0"/>
                <a:cs typeface="Arabic Typesetting" panose="03020402040406030203" pitchFamily="66" charset="-78"/>
              </a:rPr>
              <a:t>t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D4D4C302-46B3-0018-42D0-251778805F75}"/>
              </a:ext>
            </a:extLst>
          </p:cNvPr>
          <p:cNvSpPr txBox="1">
            <a:spLocks/>
          </p:cNvSpPr>
          <p:nvPr/>
        </p:nvSpPr>
        <p:spPr>
          <a:xfrm>
            <a:off x="13885617" y="13141879"/>
            <a:ext cx="2922440" cy="63608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dirty="0">
                <a:solidFill>
                  <a:srgbClr val="FF0000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9,90€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51FA0198-7ED8-6FB9-26ED-1F0A2CC587C9}"/>
              </a:ext>
            </a:extLst>
          </p:cNvPr>
          <p:cNvSpPr txBox="1">
            <a:spLocks/>
          </p:cNvSpPr>
          <p:nvPr/>
        </p:nvSpPr>
        <p:spPr>
          <a:xfrm>
            <a:off x="4756715" y="14002770"/>
            <a:ext cx="7442136" cy="1033465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vert="horz" lIns="720000" tIns="45720" rIns="72000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5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92D050"/>
                </a:solidFill>
                <a:latin typeface="Arial Nova" panose="020B0504020202020204" pitchFamily="34" charset="0"/>
              </a:rPr>
              <a:t>DESAYUNO INGLÉS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D9CACE8-F04D-B850-A78A-6EB1D2A0B8BC}"/>
              </a:ext>
            </a:extLst>
          </p:cNvPr>
          <p:cNvSpPr txBox="1">
            <a:spLocks/>
          </p:cNvSpPr>
          <p:nvPr/>
        </p:nvSpPr>
        <p:spPr>
          <a:xfrm>
            <a:off x="-56228" y="15695719"/>
            <a:ext cx="10023759" cy="148665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endParaRPr lang="en-US" sz="44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2E83070A-A5EE-2CE4-5B22-2D94FE0D33FC}"/>
              </a:ext>
            </a:extLst>
          </p:cNvPr>
          <p:cNvSpPr txBox="1">
            <a:spLocks/>
          </p:cNvSpPr>
          <p:nvPr/>
        </p:nvSpPr>
        <p:spPr>
          <a:xfrm>
            <a:off x="-419005" y="17102949"/>
            <a:ext cx="10023759" cy="148665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CAFÉ CON LECHE +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ZUMO DENARANIA +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TOCINO DE ESPADA, HUEVOS, SALCHICHA BRITÁNICA,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FRIJOLES HORNEADOS,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TOMATE FRIO,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CHAMPIŇONS FRITOS,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MORCILA, CON PAN FRITO Y TOSTADO AL LADO 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286F1A3-6721-0FE4-8347-462C2C01D25D}"/>
              </a:ext>
            </a:extLst>
          </p:cNvPr>
          <p:cNvSpPr txBox="1">
            <a:spLocks/>
          </p:cNvSpPr>
          <p:nvPr/>
        </p:nvSpPr>
        <p:spPr>
          <a:xfrm>
            <a:off x="8201486" y="16501707"/>
            <a:ext cx="10023759" cy="1486657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BACK BACON, EGGS, BRTISH SAUSAGE, BAKED BEANS, </a:t>
            </a:r>
          </a:p>
          <a:p>
            <a:pPr algn="l"/>
            <a:r>
              <a:rPr lang="en-US" sz="3200" b="0" dirty="0">
                <a:latin typeface="Elephant" panose="02020904090505020303" pitchFamily="18" charset="0"/>
                <a:cs typeface="Arabic Typesetting" panose="03020402040406030203" pitchFamily="66" charset="-78"/>
              </a:rPr>
              <a:t>BUBBLE  AND SQUEAK, FRIED TOMATO, FRIED MUSHROOMS, BLACK PUDDING WITH FRIED AND TOASTED BREAD ON SIDE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7BAE4A6D-1D6E-9E66-46AA-5DFE81816E77}"/>
              </a:ext>
            </a:extLst>
          </p:cNvPr>
          <p:cNvSpPr txBox="1">
            <a:spLocks/>
          </p:cNvSpPr>
          <p:nvPr/>
        </p:nvSpPr>
        <p:spPr>
          <a:xfrm>
            <a:off x="13437381" y="19038859"/>
            <a:ext cx="3581432" cy="1152066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2800" dirty="0">
                <a:latin typeface="Elephant" panose="02020904090505020303" pitchFamily="18" charset="0"/>
                <a:cs typeface="Arabic Typesetting" panose="03020402040406030203" pitchFamily="66" charset="-78"/>
              </a:rPr>
              <a:t>Non-Gues</a:t>
            </a:r>
            <a:r>
              <a:rPr lang="en-US" sz="3600" dirty="0">
                <a:latin typeface="Elephant" panose="02020904090505020303" pitchFamily="18" charset="0"/>
                <a:cs typeface="Arabic Typesetting" panose="03020402040406030203" pitchFamily="66" charset="-78"/>
              </a:rPr>
              <a:t>t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9BAEEC09-CB62-4F03-1109-14D06825DB21}"/>
              </a:ext>
            </a:extLst>
          </p:cNvPr>
          <p:cNvSpPr txBox="1">
            <a:spLocks/>
          </p:cNvSpPr>
          <p:nvPr/>
        </p:nvSpPr>
        <p:spPr>
          <a:xfrm>
            <a:off x="11417698" y="19996992"/>
            <a:ext cx="3095144" cy="636088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dirty="0">
                <a:solidFill>
                  <a:srgbClr val="FF0000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10,90€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8C19C26E-11DD-8BBA-992D-202318053B48}"/>
              </a:ext>
            </a:extLst>
          </p:cNvPr>
          <p:cNvSpPr txBox="1">
            <a:spLocks/>
          </p:cNvSpPr>
          <p:nvPr/>
        </p:nvSpPr>
        <p:spPr>
          <a:xfrm>
            <a:off x="13752801" y="19996992"/>
            <a:ext cx="3095144" cy="636088"/>
          </a:xfrm>
          <a:prstGeom prst="rect">
            <a:avLst/>
          </a:prstGeom>
          <a:ln w="73025" cap="sq">
            <a:noFill/>
            <a:miter lim="800000"/>
          </a:ln>
        </p:spPr>
        <p:txBody>
          <a:bodyPr vert="horz" lIns="720000" tIns="720000" rIns="720000" bIns="720000" rtlCol="0" anchor="ctr">
            <a:no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11000" b="1" kern="120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algn="l"/>
            <a:r>
              <a:rPr lang="en-US" sz="3200" dirty="0">
                <a:solidFill>
                  <a:srgbClr val="FF0000"/>
                </a:solidFill>
                <a:latin typeface="Elephant" panose="02020904090505020303" pitchFamily="18" charset="0"/>
                <a:cs typeface="Arabic Typesetting" panose="03020402040406030203" pitchFamily="66" charset="-78"/>
              </a:rPr>
              <a:t>12,90€</a:t>
            </a:r>
          </a:p>
          <a:p>
            <a:pPr algn="l"/>
            <a:endParaRPr lang="en-US" sz="3200" b="0" dirty="0">
              <a:latin typeface="Elephant" panose="02020904090505020303" pitchFamily="18" charset="0"/>
              <a:cs typeface="Arabic Typesetting" panose="03020402040406030203" pitchFamily="66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16815821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Poster 2">
      <a:dk1>
        <a:sysClr val="windowText" lastClr="000000"/>
      </a:dk1>
      <a:lt1>
        <a:sysClr val="window" lastClr="FFFFFF"/>
      </a:lt1>
      <a:dk2>
        <a:srgbClr val="282C29"/>
      </a:dk2>
      <a:lt2>
        <a:srgbClr val="8F8F83"/>
      </a:lt2>
      <a:accent1>
        <a:srgbClr val="AAABBC"/>
      </a:accent1>
      <a:accent2>
        <a:srgbClr val="8FCB9B"/>
      </a:accent2>
      <a:accent3>
        <a:srgbClr val="EAE6E3"/>
      </a:accent3>
      <a:accent4>
        <a:srgbClr val="775253"/>
      </a:accent4>
      <a:accent5>
        <a:srgbClr val="73C2BE"/>
      </a:accent5>
      <a:accent6>
        <a:srgbClr val="EEB902"/>
      </a:accent6>
      <a:hlink>
        <a:srgbClr val="FFFFFF"/>
      </a:hlink>
      <a:folHlink>
        <a:srgbClr val="FFFFFF"/>
      </a:folHlink>
    </a:clrScheme>
    <a:fontScheme name="Custom 3">
      <a:majorFont>
        <a:latin typeface="Rockwell Nova"/>
        <a:ea typeface=""/>
        <a:cs typeface=""/>
      </a:majorFont>
      <a:minorFont>
        <a:latin typeface="Speak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0A483D29-06AD-42A7-918D-AEB250491230}"/>
    </a:ext>
  </a:extLst>
</a:theme>
</file>

<file path=ppt/theme/theme2.xml><?xml version="1.0" encoding="utf-8"?>
<a:theme xmlns:a="http://schemas.openxmlformats.org/drawingml/2006/main" name="2_Custom Design">
  <a:themeElements>
    <a:clrScheme name="Food 2">
      <a:dk1>
        <a:srgbClr val="111111"/>
      </a:dk1>
      <a:lt1>
        <a:srgbClr val="FFFFFF"/>
      </a:lt1>
      <a:dk2>
        <a:srgbClr val="499D57"/>
      </a:dk2>
      <a:lt2>
        <a:srgbClr val="84441E"/>
      </a:lt2>
      <a:accent1>
        <a:srgbClr val="89909F"/>
      </a:accent1>
      <a:accent2>
        <a:srgbClr val="E9D985"/>
      </a:accent2>
      <a:accent3>
        <a:srgbClr val="82D4BB"/>
      </a:accent3>
      <a:accent4>
        <a:srgbClr val="57C1FF"/>
      </a:accent4>
      <a:accent5>
        <a:srgbClr val="9BE564"/>
      </a:accent5>
      <a:accent6>
        <a:srgbClr val="EBBAB9"/>
      </a:accent6>
      <a:hlink>
        <a:srgbClr val="84441E"/>
      </a:hlink>
      <a:folHlink>
        <a:srgbClr val="84441E"/>
      </a:folHlink>
    </a:clrScheme>
    <a:fontScheme name="Custom 6">
      <a:majorFont>
        <a:latin typeface="Avenir Next"/>
        <a:ea typeface=""/>
        <a:cs typeface=""/>
      </a:majorFont>
      <a:minorFont>
        <a:latin typeface="Avenir Nex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334A0155-665E-4E44-8DA4-751497AE90D6}"/>
    </a:ext>
  </a:extLst>
</a:theme>
</file>

<file path=ppt/theme/theme3.xml><?xml version="1.0" encoding="utf-8"?>
<a:theme xmlns:a="http://schemas.openxmlformats.org/drawingml/2006/main" name="3_Custom Design">
  <a:themeElements>
    <a:clrScheme name="Food 3">
      <a:dk1>
        <a:sysClr val="windowText" lastClr="000000"/>
      </a:dk1>
      <a:lt1>
        <a:sysClr val="window" lastClr="FFFFFF"/>
      </a:lt1>
      <a:dk2>
        <a:srgbClr val="F2ACAC"/>
      </a:dk2>
      <a:lt2>
        <a:srgbClr val="7F0037"/>
      </a:lt2>
      <a:accent1>
        <a:srgbClr val="69C4BB"/>
      </a:accent1>
      <a:accent2>
        <a:srgbClr val="98C1D9"/>
      </a:accent2>
      <a:accent3>
        <a:srgbClr val="F2F79E"/>
      </a:accent3>
      <a:accent4>
        <a:srgbClr val="6C698D"/>
      </a:accent4>
      <a:accent5>
        <a:srgbClr val="504746"/>
      </a:accent5>
      <a:accent6>
        <a:srgbClr val="B89685"/>
      </a:accent6>
      <a:hlink>
        <a:srgbClr val="FFFFFF"/>
      </a:hlink>
      <a:folHlink>
        <a:srgbClr val="FFFFFF"/>
      </a:folHlink>
    </a:clrScheme>
    <a:fontScheme name="Custom 6">
      <a:majorFont>
        <a:latin typeface="Palatino Linotype"/>
        <a:ea typeface=""/>
        <a:cs typeface=""/>
      </a:majorFont>
      <a:minorFont>
        <a:latin typeface="Constant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45439177_win32_partially" id="{3DC11D09-56A3-4691-AED3-97824011281E}" vid="{BFEFCB16-E341-42E1-864D-83975632C08E}"/>
    </a:ext>
  </a:extLst>
</a:theme>
</file>

<file path=ppt/theme/theme4.xml><?xml version="1.0" encoding="utf-8"?>
<a:theme xmlns:a="http://schemas.openxmlformats.org/drawingml/2006/main" name="1_Custom Design">
  <a:themeElements>
    <a:clrScheme name="Food 4">
      <a:dk1>
        <a:sysClr val="windowText" lastClr="000000"/>
      </a:dk1>
      <a:lt1>
        <a:srgbClr val="FFFFFF"/>
      </a:lt1>
      <a:dk2>
        <a:srgbClr val="9BA7C0"/>
      </a:dk2>
      <a:lt2>
        <a:srgbClr val="F5CAC3"/>
      </a:lt2>
      <a:accent1>
        <a:srgbClr val="341431"/>
      </a:accent1>
      <a:accent2>
        <a:srgbClr val="B8336A"/>
      </a:accent2>
      <a:accent3>
        <a:srgbClr val="142F5C"/>
      </a:accent3>
      <a:accent4>
        <a:srgbClr val="FFC000"/>
      </a:accent4>
      <a:accent5>
        <a:srgbClr val="423B0B"/>
      </a:accent5>
      <a:accent6>
        <a:srgbClr val="92D050"/>
      </a:accent6>
      <a:hlink>
        <a:srgbClr val="FFFFFF"/>
      </a:hlink>
      <a:folHlink>
        <a:srgbClr val="FFFFFF"/>
      </a:folHlink>
    </a:clrScheme>
    <a:fontScheme name="Custom 7">
      <a:majorFont>
        <a:latin typeface="Arial Nova Light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C0A1D804-CCEC-4D7D-8EEB-A4C3407738AF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4F5F9C8-5722-4CA6-A81D-7920F350AA1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445EA85-211A-40DD-8A4A-619A8DEFC1B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EDE9D39-3197-43BF-8028-4E107D25E6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Food and cooking posters</Template>
  <TotalTime>106</TotalTime>
  <Words>185</Words>
  <Application>Microsoft Office PowerPoint</Application>
  <PresentationFormat>Custom</PresentationFormat>
  <Paragraphs>49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</vt:i4>
      </vt:variant>
    </vt:vector>
  </HeadingPairs>
  <TitlesOfParts>
    <vt:vector size="16" baseType="lpstr">
      <vt:lpstr>Arial</vt:lpstr>
      <vt:lpstr>Arial Nova</vt:lpstr>
      <vt:lpstr>Arial Nova Light</vt:lpstr>
      <vt:lpstr>Avenir Next</vt:lpstr>
      <vt:lpstr>Calibri</vt:lpstr>
      <vt:lpstr>Constantia</vt:lpstr>
      <vt:lpstr>Elephant</vt:lpstr>
      <vt:lpstr>Palatino Linotype</vt:lpstr>
      <vt:lpstr>Rockwell Nova</vt:lpstr>
      <vt:lpstr>Speak Pro</vt:lpstr>
      <vt:lpstr>Custom Design</vt:lpstr>
      <vt:lpstr>2_Custom Design</vt:lpstr>
      <vt:lpstr>3_Custom Design</vt:lpstr>
      <vt:lpstr>1_Custom Design</vt:lpstr>
      <vt:lpstr>Hotel Breakfast Board Module Name: Foreign Languages Module No: BMIH5003 Student Name: Bianca Alexandra Burcea Lecturer Name: Rodrigo Fernandes Aguilera</vt:lpstr>
      <vt:lpstr>B&amp;B Hotel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COFFEE TIME</dc:title>
  <dc:creator>Bianca Burcea</dc:creator>
  <cp:lastModifiedBy>Bianca Burcea</cp:lastModifiedBy>
  <cp:revision>6</cp:revision>
  <dcterms:created xsi:type="dcterms:W3CDTF">2023-03-02T06:21:26Z</dcterms:created>
  <dcterms:modified xsi:type="dcterms:W3CDTF">2023-03-03T06:37:40Z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ba2ef5eb-f4dc-4350-b858-3238ea3234a5_Enabled">
    <vt:lpwstr>true</vt:lpwstr>
  </property>
  <property fmtid="{D5CDD505-2E9C-101B-9397-08002B2CF9AE}" pid="4" name="MSIP_Label_ba2ef5eb-f4dc-4350-b858-3238ea3234a5_SetDate">
    <vt:lpwstr>2023-03-02T06:21:26Z</vt:lpwstr>
  </property>
  <property fmtid="{D5CDD505-2E9C-101B-9397-08002B2CF9AE}" pid="5" name="MSIP_Label_ba2ef5eb-f4dc-4350-b858-3238ea3234a5_Method">
    <vt:lpwstr>Standard</vt:lpwstr>
  </property>
  <property fmtid="{D5CDD505-2E9C-101B-9397-08002B2CF9AE}" pid="6" name="MSIP_Label_ba2ef5eb-f4dc-4350-b858-3238ea3234a5_Name">
    <vt:lpwstr>ba2ef5eb-f4dc-4350-b858-3238ea3234a5</vt:lpwstr>
  </property>
  <property fmtid="{D5CDD505-2E9C-101B-9397-08002B2CF9AE}" pid="7" name="MSIP_Label_ba2ef5eb-f4dc-4350-b858-3238ea3234a5_SiteId">
    <vt:lpwstr>15a81316-8630-4c4a-9d10-7a74fe05e6df</vt:lpwstr>
  </property>
  <property fmtid="{D5CDD505-2E9C-101B-9397-08002B2CF9AE}" pid="8" name="MSIP_Label_ba2ef5eb-f4dc-4350-b858-3238ea3234a5_ActionId">
    <vt:lpwstr>19b92a49-cf3d-4b6f-b455-d953cb636bfb</vt:lpwstr>
  </property>
  <property fmtid="{D5CDD505-2E9C-101B-9397-08002B2CF9AE}" pid="9" name="MSIP_Label_ba2ef5eb-f4dc-4350-b858-3238ea3234a5_ContentBits">
    <vt:lpwstr>0</vt:lpwstr>
  </property>
</Properties>
</file>