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3"/>
  </p:notesMasterIdLst>
  <p:handoutMasterIdLst>
    <p:handoutMasterId r:id="rId24"/>
  </p:handoutMasterIdLst>
  <p:sldIdLst>
    <p:sldId id="283" r:id="rId5"/>
    <p:sldId id="261" r:id="rId6"/>
    <p:sldId id="262" r:id="rId7"/>
    <p:sldId id="263" r:id="rId8"/>
    <p:sldId id="266" r:id="rId9"/>
    <p:sldId id="267" r:id="rId10"/>
    <p:sldId id="270" r:id="rId11"/>
    <p:sldId id="284" r:id="rId12"/>
    <p:sldId id="285" r:id="rId13"/>
    <p:sldId id="287" r:id="rId14"/>
    <p:sldId id="271" r:id="rId15"/>
    <p:sldId id="272" r:id="rId16"/>
    <p:sldId id="273" r:id="rId17"/>
    <p:sldId id="275" r:id="rId18"/>
    <p:sldId id="279" r:id="rId19"/>
    <p:sldId id="280" r:id="rId20"/>
    <p:sldId id="281" r:id="rId21"/>
    <p:sldId id="282" r:id="rId22"/>
  </p:sldIdLst>
  <p:sldSz cx="10080625" cy="7559675"/>
  <p:notesSz cx="7559675" cy="106918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10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80883B95-29FB-45CB-9810-66BDCDDCD04D}"/>
    <pc:docChg chg="undo custSel addSld delSld modSld sldOrd">
      <pc:chgData name="Tim Bashford" userId="5fd3d9a1-443c-4717-9608-098946ca22e0" providerId="ADAL" clId="{80883B95-29FB-45CB-9810-66BDCDDCD04D}" dt="2019-12-04T22:20:46.414" v="3866" actId="20577"/>
      <pc:docMkLst>
        <pc:docMk/>
      </pc:docMkLst>
      <pc:sldChg chg="modSp">
        <pc:chgData name="Tim Bashford" userId="5fd3d9a1-443c-4717-9608-098946ca22e0" providerId="ADAL" clId="{80883B95-29FB-45CB-9810-66BDCDDCD04D}" dt="2019-11-14T19:14:53.896" v="211" actId="5793"/>
        <pc:sldMkLst>
          <pc:docMk/>
          <pc:sldMk cId="0" sldId="261"/>
        </pc:sldMkLst>
        <pc:spChg chg="mod">
          <ac:chgData name="Tim Bashford" userId="5fd3d9a1-443c-4717-9608-098946ca22e0" providerId="ADAL" clId="{80883B95-29FB-45CB-9810-66BDCDDCD04D}" dt="2019-11-14T19:14:53.896" v="211" actId="5793"/>
          <ac:spMkLst>
            <pc:docMk/>
            <pc:sldMk cId="0" sldId="261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80883B95-29FB-45CB-9810-66BDCDDCD04D}" dt="2019-11-14T19:15:13.837" v="217" actId="20577"/>
        <pc:sldMkLst>
          <pc:docMk/>
          <pc:sldMk cId="0" sldId="262"/>
        </pc:sldMkLst>
        <pc:spChg chg="mod">
          <ac:chgData name="Tim Bashford" userId="5fd3d9a1-443c-4717-9608-098946ca22e0" providerId="ADAL" clId="{80883B95-29FB-45CB-9810-66BDCDDCD04D}" dt="2019-11-14T19:15:02.332" v="213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Tim Bashford" userId="5fd3d9a1-443c-4717-9608-098946ca22e0" providerId="ADAL" clId="{80883B95-29FB-45CB-9810-66BDCDDCD04D}" dt="2019-11-14T19:15:13.837" v="217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80883B95-29FB-45CB-9810-66BDCDDCD04D}" dt="2019-11-14T19:27:10.472" v="930" actId="20577"/>
        <pc:sldMkLst>
          <pc:docMk/>
          <pc:sldMk cId="0" sldId="266"/>
        </pc:sldMkLst>
        <pc:spChg chg="mod">
          <ac:chgData name="Tim Bashford" userId="5fd3d9a1-443c-4717-9608-098946ca22e0" providerId="ADAL" clId="{80883B95-29FB-45CB-9810-66BDCDDCD04D}" dt="2019-11-14T19:27:10.472" v="930" actId="20577"/>
          <ac:spMkLst>
            <pc:docMk/>
            <pc:sldMk cId="0" sldId="266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80883B95-29FB-45CB-9810-66BDCDDCD04D}" dt="2019-11-14T19:55:25.990" v="1354" actId="255"/>
        <pc:sldMkLst>
          <pc:docMk/>
          <pc:sldMk cId="0" sldId="267"/>
        </pc:sldMkLst>
        <pc:spChg chg="mod">
          <ac:chgData name="Tim Bashford" userId="5fd3d9a1-443c-4717-9608-098946ca22e0" providerId="ADAL" clId="{80883B95-29FB-45CB-9810-66BDCDDCD04D}" dt="2019-11-14T19:27:16.380" v="931" actId="1076"/>
          <ac:spMkLst>
            <pc:docMk/>
            <pc:sldMk cId="0" sldId="267"/>
            <ac:spMk id="2" creationId="{00000000-0000-0000-0000-000000000000}"/>
          </ac:spMkLst>
        </pc:spChg>
        <pc:spChg chg="mod">
          <ac:chgData name="Tim Bashford" userId="5fd3d9a1-443c-4717-9608-098946ca22e0" providerId="ADAL" clId="{80883B95-29FB-45CB-9810-66BDCDDCD04D}" dt="2019-11-14T19:55:25.990" v="1354" actId="255"/>
          <ac:spMkLst>
            <pc:docMk/>
            <pc:sldMk cId="0" sldId="267"/>
            <ac:spMk id="3" creationId="{00000000-0000-0000-0000-000000000000}"/>
          </ac:spMkLst>
        </pc:spChg>
      </pc:sldChg>
      <pc:sldChg chg="addSp delSp modSp">
        <pc:chgData name="Tim Bashford" userId="5fd3d9a1-443c-4717-9608-098946ca22e0" providerId="ADAL" clId="{80883B95-29FB-45CB-9810-66BDCDDCD04D}" dt="2019-11-14T19:52:22.657" v="1264" actId="20577"/>
        <pc:sldMkLst>
          <pc:docMk/>
          <pc:sldMk cId="0" sldId="270"/>
        </pc:sldMkLst>
        <pc:spChg chg="mod">
          <ac:chgData name="Tim Bashford" userId="5fd3d9a1-443c-4717-9608-098946ca22e0" providerId="ADAL" clId="{80883B95-29FB-45CB-9810-66BDCDDCD04D}" dt="2019-11-14T19:52:22.657" v="1264" actId="20577"/>
          <ac:spMkLst>
            <pc:docMk/>
            <pc:sldMk cId="0" sldId="270"/>
            <ac:spMk id="2" creationId="{00000000-0000-0000-0000-000000000000}"/>
          </ac:spMkLst>
        </pc:spChg>
        <pc:picChg chg="del">
          <ac:chgData name="Tim Bashford" userId="5fd3d9a1-443c-4717-9608-098946ca22e0" providerId="ADAL" clId="{80883B95-29FB-45CB-9810-66BDCDDCD04D}" dt="2019-11-14T19:51:14.202" v="932" actId="478"/>
          <ac:picMkLst>
            <pc:docMk/>
            <pc:sldMk cId="0" sldId="270"/>
            <ac:picMk id="3" creationId="{00000000-0000-0000-0000-000000000000}"/>
          </ac:picMkLst>
        </pc:picChg>
        <pc:picChg chg="add mod">
          <ac:chgData name="Tim Bashford" userId="5fd3d9a1-443c-4717-9608-098946ca22e0" providerId="ADAL" clId="{80883B95-29FB-45CB-9810-66BDCDDCD04D}" dt="2019-11-14T19:51:23.710" v="938" actId="1076"/>
          <ac:picMkLst>
            <pc:docMk/>
            <pc:sldMk cId="0" sldId="270"/>
            <ac:picMk id="4" creationId="{E178D847-B51A-42D6-91F3-B2B40356AF64}"/>
          </ac:picMkLst>
        </pc:picChg>
      </pc:sldChg>
      <pc:sldChg chg="modSp">
        <pc:chgData name="Tim Bashford" userId="5fd3d9a1-443c-4717-9608-098946ca22e0" providerId="ADAL" clId="{80883B95-29FB-45CB-9810-66BDCDDCD04D}" dt="2019-11-14T21:30:25.058" v="3207" actId="20577"/>
        <pc:sldMkLst>
          <pc:docMk/>
          <pc:sldMk cId="0" sldId="271"/>
        </pc:sldMkLst>
        <pc:spChg chg="mod">
          <ac:chgData name="Tim Bashford" userId="5fd3d9a1-443c-4717-9608-098946ca22e0" providerId="ADAL" clId="{80883B95-29FB-45CB-9810-66BDCDDCD04D}" dt="2019-11-14T21:30:25.058" v="3207" actId="20577"/>
          <ac:spMkLst>
            <pc:docMk/>
            <pc:sldMk cId="0" sldId="271"/>
            <ac:spMk id="4" creationId="{00000000-0000-0000-0000-000000000000}"/>
          </ac:spMkLst>
        </pc:spChg>
      </pc:sldChg>
      <pc:sldChg chg="modSp">
        <pc:chgData name="Tim Bashford" userId="5fd3d9a1-443c-4717-9608-098946ca22e0" providerId="ADAL" clId="{80883B95-29FB-45CB-9810-66BDCDDCD04D}" dt="2019-11-14T21:30:44.614" v="3210" actId="1076"/>
        <pc:sldMkLst>
          <pc:docMk/>
          <pc:sldMk cId="0" sldId="272"/>
        </pc:sldMkLst>
        <pc:spChg chg="mod">
          <ac:chgData name="Tim Bashford" userId="5fd3d9a1-443c-4717-9608-098946ca22e0" providerId="ADAL" clId="{80883B95-29FB-45CB-9810-66BDCDDCD04D}" dt="2019-11-14T21:30:44.614" v="3210" actId="1076"/>
          <ac:spMkLst>
            <pc:docMk/>
            <pc:sldMk cId="0" sldId="272"/>
            <ac:spMk id="7" creationId="{00000000-0000-0000-0000-000000000000}"/>
          </ac:spMkLst>
        </pc:spChg>
        <pc:spChg chg="mod">
          <ac:chgData name="Tim Bashford" userId="5fd3d9a1-443c-4717-9608-098946ca22e0" providerId="ADAL" clId="{80883B95-29FB-45CB-9810-66BDCDDCD04D}" dt="2019-11-14T21:30:40.877" v="3209" actId="1076"/>
          <ac:spMkLst>
            <pc:docMk/>
            <pc:sldMk cId="0" sldId="272"/>
            <ac:spMk id="8" creationId="{00000000-0000-0000-0000-000000000000}"/>
          </ac:spMkLst>
        </pc:spChg>
      </pc:sldChg>
      <pc:sldChg chg="modSp">
        <pc:chgData name="Tim Bashford" userId="5fd3d9a1-443c-4717-9608-098946ca22e0" providerId="ADAL" clId="{80883B95-29FB-45CB-9810-66BDCDDCD04D}" dt="2019-11-14T21:31:15.684" v="3215" actId="12"/>
        <pc:sldMkLst>
          <pc:docMk/>
          <pc:sldMk cId="0" sldId="273"/>
        </pc:sldMkLst>
        <pc:spChg chg="mod">
          <ac:chgData name="Tim Bashford" userId="5fd3d9a1-443c-4717-9608-098946ca22e0" providerId="ADAL" clId="{80883B95-29FB-45CB-9810-66BDCDDCD04D}" dt="2019-11-14T21:31:15.684" v="3215" actId="12"/>
          <ac:spMkLst>
            <pc:docMk/>
            <pc:sldMk cId="0" sldId="273"/>
            <ac:spMk id="3" creationId="{00000000-0000-0000-0000-000000000000}"/>
          </ac:spMkLst>
        </pc:spChg>
      </pc:sldChg>
      <pc:sldChg chg="addSp delSp modSp">
        <pc:chgData name="Tim Bashford" userId="5fd3d9a1-443c-4717-9608-098946ca22e0" providerId="ADAL" clId="{80883B95-29FB-45CB-9810-66BDCDDCD04D}" dt="2019-11-14T21:43:09.003" v="3642" actId="20577"/>
        <pc:sldMkLst>
          <pc:docMk/>
          <pc:sldMk cId="0" sldId="275"/>
        </pc:sldMkLst>
        <pc:spChg chg="mod">
          <ac:chgData name="Tim Bashford" userId="5fd3d9a1-443c-4717-9608-098946ca22e0" providerId="ADAL" clId="{80883B95-29FB-45CB-9810-66BDCDDCD04D}" dt="2019-11-14T21:43:09.003" v="3642" actId="20577"/>
          <ac:spMkLst>
            <pc:docMk/>
            <pc:sldMk cId="0" sldId="275"/>
            <ac:spMk id="2" creationId="{00000000-0000-0000-0000-000000000000}"/>
          </ac:spMkLst>
        </pc:spChg>
        <pc:picChg chg="del">
          <ac:chgData name="Tim Bashford" userId="5fd3d9a1-443c-4717-9608-098946ca22e0" providerId="ADAL" clId="{80883B95-29FB-45CB-9810-66BDCDDCD04D}" dt="2019-11-14T21:40:07.548" v="3217" actId="478"/>
          <ac:picMkLst>
            <pc:docMk/>
            <pc:sldMk cId="0" sldId="275"/>
            <ac:picMk id="3" creationId="{00000000-0000-0000-0000-000000000000}"/>
          </ac:picMkLst>
        </pc:picChg>
        <pc:picChg chg="add mod">
          <ac:chgData name="Tim Bashford" userId="5fd3d9a1-443c-4717-9608-098946ca22e0" providerId="ADAL" clId="{80883B95-29FB-45CB-9810-66BDCDDCD04D}" dt="2019-11-14T21:40:36.223" v="3221" actId="1076"/>
          <ac:picMkLst>
            <pc:docMk/>
            <pc:sldMk cId="0" sldId="275"/>
            <ac:picMk id="4" creationId="{56B00A85-1225-4F4C-B2D2-D06FC510E381}"/>
          </ac:picMkLst>
        </pc:picChg>
      </pc:sldChg>
      <pc:sldChg chg="modSp">
        <pc:chgData name="Tim Bashford" userId="5fd3d9a1-443c-4717-9608-098946ca22e0" providerId="ADAL" clId="{80883B95-29FB-45CB-9810-66BDCDDCD04D}" dt="2019-11-14T21:47:50.528" v="3651" actId="6549"/>
        <pc:sldMkLst>
          <pc:docMk/>
          <pc:sldMk cId="0" sldId="279"/>
        </pc:sldMkLst>
        <pc:spChg chg="mod">
          <ac:chgData name="Tim Bashford" userId="5fd3d9a1-443c-4717-9608-098946ca22e0" providerId="ADAL" clId="{80883B95-29FB-45CB-9810-66BDCDDCD04D}" dt="2019-11-14T21:47:50.528" v="3651" actId="6549"/>
          <ac:spMkLst>
            <pc:docMk/>
            <pc:sldMk cId="0" sldId="279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80883B95-29FB-45CB-9810-66BDCDDCD04D}" dt="2019-12-04T22:20:46.414" v="3866" actId="20577"/>
        <pc:sldMkLst>
          <pc:docMk/>
          <pc:sldMk cId="0" sldId="282"/>
        </pc:sldMkLst>
        <pc:spChg chg="mod">
          <ac:chgData name="Tim Bashford" userId="5fd3d9a1-443c-4717-9608-098946ca22e0" providerId="ADAL" clId="{80883B95-29FB-45CB-9810-66BDCDDCD04D}" dt="2019-12-04T22:20:46.414" v="3866" actId="20577"/>
          <ac:spMkLst>
            <pc:docMk/>
            <pc:sldMk cId="0" sldId="282"/>
            <ac:spMk id="3" creationId="{00000000-0000-0000-0000-000000000000}"/>
          </ac:spMkLst>
        </pc:spChg>
      </pc:sldChg>
      <pc:sldChg chg="modSp add ord">
        <pc:chgData name="Tim Bashford" userId="5fd3d9a1-443c-4717-9608-098946ca22e0" providerId="ADAL" clId="{80883B95-29FB-45CB-9810-66BDCDDCD04D}" dt="2019-11-14T19:59:39.958" v="1901" actId="20577"/>
        <pc:sldMkLst>
          <pc:docMk/>
          <pc:sldMk cId="3641262169" sldId="284"/>
        </pc:sldMkLst>
        <pc:spChg chg="mod">
          <ac:chgData name="Tim Bashford" userId="5fd3d9a1-443c-4717-9608-098946ca22e0" providerId="ADAL" clId="{80883B95-29FB-45CB-9810-66BDCDDCD04D}" dt="2019-11-14T19:52:48.539" v="1275" actId="20577"/>
          <ac:spMkLst>
            <pc:docMk/>
            <pc:sldMk cId="3641262169" sldId="284"/>
            <ac:spMk id="2" creationId="{0EF37983-4062-4C63-A555-096F06FB2382}"/>
          </ac:spMkLst>
        </pc:spChg>
        <pc:spChg chg="mod">
          <ac:chgData name="Tim Bashford" userId="5fd3d9a1-443c-4717-9608-098946ca22e0" providerId="ADAL" clId="{80883B95-29FB-45CB-9810-66BDCDDCD04D}" dt="2019-11-14T19:59:39.958" v="1901" actId="20577"/>
          <ac:spMkLst>
            <pc:docMk/>
            <pc:sldMk cId="3641262169" sldId="284"/>
            <ac:spMk id="3" creationId="{58346EC8-8B2B-4EDE-BFFD-BF554065DE2E}"/>
          </ac:spMkLst>
        </pc:spChg>
      </pc:sldChg>
      <pc:sldChg chg="modSp add">
        <pc:chgData name="Tim Bashford" userId="5fd3d9a1-443c-4717-9608-098946ca22e0" providerId="ADAL" clId="{80883B95-29FB-45CB-9810-66BDCDDCD04D}" dt="2019-11-14T20:59:08.188" v="2764" actId="20577"/>
        <pc:sldMkLst>
          <pc:docMk/>
          <pc:sldMk cId="140120092" sldId="285"/>
        </pc:sldMkLst>
        <pc:spChg chg="mod">
          <ac:chgData name="Tim Bashford" userId="5fd3d9a1-443c-4717-9608-098946ca22e0" providerId="ADAL" clId="{80883B95-29FB-45CB-9810-66BDCDDCD04D}" dt="2019-11-14T20:03:04.886" v="1916" actId="14100"/>
          <ac:spMkLst>
            <pc:docMk/>
            <pc:sldMk cId="140120092" sldId="285"/>
            <ac:spMk id="2" creationId="{27FE84BC-1CF3-4FF6-A345-BD0543AD9C0C}"/>
          </ac:spMkLst>
        </pc:spChg>
        <pc:spChg chg="mod">
          <ac:chgData name="Tim Bashford" userId="5fd3d9a1-443c-4717-9608-098946ca22e0" providerId="ADAL" clId="{80883B95-29FB-45CB-9810-66BDCDDCD04D}" dt="2019-11-14T20:59:08.188" v="2764" actId="20577"/>
          <ac:spMkLst>
            <pc:docMk/>
            <pc:sldMk cId="140120092" sldId="285"/>
            <ac:spMk id="3" creationId="{6FACA220-C982-4246-B342-EDAF235FD674}"/>
          </ac:spMkLst>
        </pc:spChg>
      </pc:sldChg>
      <pc:sldChg chg="modSp add">
        <pc:chgData name="Tim Bashford" userId="5fd3d9a1-443c-4717-9608-098946ca22e0" providerId="ADAL" clId="{80883B95-29FB-45CB-9810-66BDCDDCD04D}" dt="2019-11-14T21:30:01.268" v="3205" actId="20577"/>
        <pc:sldMkLst>
          <pc:docMk/>
          <pc:sldMk cId="677697009" sldId="287"/>
        </pc:sldMkLst>
        <pc:spChg chg="mod">
          <ac:chgData name="Tim Bashford" userId="5fd3d9a1-443c-4717-9608-098946ca22e0" providerId="ADAL" clId="{80883B95-29FB-45CB-9810-66BDCDDCD04D}" dt="2019-11-14T21:30:01.268" v="3205" actId="20577"/>
          <ac:spMkLst>
            <pc:docMk/>
            <pc:sldMk cId="677697009" sldId="287"/>
            <ac:spMk id="3" creationId="{6FACA220-C982-4246-B342-EDAF235FD674}"/>
          </ac:spMkLst>
        </pc:spChg>
      </pc:sldChg>
    </pc:docChg>
  </pc:docChgLst>
  <pc:docChgLst>
    <pc:chgData name="Tim Bashford" userId="5fd3d9a1-443c-4717-9608-098946ca22e0" providerId="ADAL" clId="{B5A52FF4-03D0-4BF4-B5B9-10F5D2F071C3}"/>
    <pc:docChg chg="modSld">
      <pc:chgData name="Tim Bashford" userId="5fd3d9a1-443c-4717-9608-098946ca22e0" providerId="ADAL" clId="{B5A52FF4-03D0-4BF4-B5B9-10F5D2F071C3}" dt="2019-12-05T09:07:45.101" v="8" actId="20577"/>
      <pc:docMkLst>
        <pc:docMk/>
      </pc:docMkLst>
      <pc:sldChg chg="modSp">
        <pc:chgData name="Tim Bashford" userId="5fd3d9a1-443c-4717-9608-098946ca22e0" providerId="ADAL" clId="{B5A52FF4-03D0-4BF4-B5B9-10F5D2F071C3}" dt="2019-12-05T09:07:45.101" v="8" actId="20577"/>
        <pc:sldMkLst>
          <pc:docMk/>
          <pc:sldMk cId="0" sldId="263"/>
        </pc:sldMkLst>
        <pc:spChg chg="mod">
          <ac:chgData name="Tim Bashford" userId="5fd3d9a1-443c-4717-9608-098946ca22e0" providerId="ADAL" clId="{B5A52FF4-03D0-4BF4-B5B9-10F5D2F071C3}" dt="2019-12-05T09:07:45.101" v="8" actId="20577"/>
          <ac:spMkLst>
            <pc:docMk/>
            <pc:sldMk cId="0" sldId="263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5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Date Placeholder 6"/>
          <p:cNvSpPr txBox="1">
            <a:spLocks noGrp="1"/>
          </p:cNvSpPr>
          <p:nvPr>
            <p:ph type="dt" sz="quarter" idx="1"/>
          </p:nvPr>
        </p:nvSpPr>
        <p:spPr>
          <a:xfrm>
            <a:off x="4279318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Footer Placeholder 7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Number Placeholder 8"/>
          <p:cNvSpPr txBox="1">
            <a:spLocks noGrp="1"/>
          </p:cNvSpPr>
          <p:nvPr>
            <p:ph type="sldNum" sz="quarter" idx="3"/>
          </p:nvPr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200E222-456E-45A8-BCFD-95EE19C3712C}" type="slidenum">
              <a:t>‹#›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6" name="Header Placeholder 1"/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3276596" cy="5365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Date Placeholder 2"/>
          <p:cNvSpPr txBox="1">
            <a:spLocks noGrp="1"/>
          </p:cNvSpPr>
          <p:nvPr>
            <p:ph type="dt" sz="quarter" idx="7"/>
          </p:nvPr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D983EEE-A0C9-47FE-BBD0-669BB3B839D0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Footer Placeholder 3"/>
          <p:cNvSpPr txBox="1">
            <a:spLocks noGrp="1"/>
          </p:cNvSpPr>
          <p:nvPr>
            <p:ph type="ftr" sz="quarter" idx="9"/>
          </p:nvPr>
        </p:nvSpPr>
        <p:spPr>
          <a:xfrm>
            <a:off x="0" y="10155234"/>
            <a:ext cx="3276596" cy="5365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Slide Number Placeholder 4"/>
          <p:cNvSpPr txBox="1">
            <a:spLocks noGrp="1"/>
          </p:cNvSpPr>
          <p:nvPr>
            <p:ph type="sldNum" sz="quarter" idx="8"/>
          </p:nvPr>
        </p:nvSpPr>
        <p:spPr>
          <a:xfrm>
            <a:off x="4281485" y="10155234"/>
            <a:ext cx="3276596" cy="5365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6344009-88B6-4F5A-B8D7-D67D15DA6840}" type="slidenum">
              <a:t>‹#›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851679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76596" cy="5365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idx="1"/>
          </p:nvPr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25C0E75-85AC-436D-8C3D-AF281C869A3C}" type="datetime1">
              <a:rPr lang="en-GB"/>
              <a:pPr lvl="0"/>
              <a:t>05/12/2019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4772" y="1336679"/>
            <a:ext cx="4810128" cy="3608386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/>
          <p:cNvSpPr txBox="1">
            <a:spLocks noGrp="1"/>
          </p:cNvSpPr>
          <p:nvPr>
            <p:ph type="body" sz="quarter" idx="3"/>
          </p:nvPr>
        </p:nvSpPr>
        <p:spPr>
          <a:xfrm>
            <a:off x="755651" y="5145091"/>
            <a:ext cx="6048371" cy="421005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Slide Image Placeholder 7"/>
          <p:cNvSpPr>
            <a:spLocks noGrp="1" noRot="1" noChangeAspect="1"/>
          </p:cNvSpPr>
          <p:nvPr>
            <p:ph type="sldImg" sz="quarter" idx="4294967295"/>
          </p:nvPr>
        </p:nvSpPr>
        <p:spPr>
          <a:xfrm>
            <a:off x="1107000" y="812517"/>
            <a:ext cx="5345280" cy="4008601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7" name="Notes Placeholder 8"/>
          <p:cNvSpPr txBox="1">
            <a:spLocks noGrp="1"/>
          </p:cNvSpPr>
          <p:nvPr>
            <p:ph type="body" sz="quarter" idx="4294967295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endParaRPr lang="en-GB"/>
          </a:p>
        </p:txBody>
      </p:sp>
      <p:sp>
        <p:nvSpPr>
          <p:cNvPr id="8" name="Header Placeholder 9"/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9" name="Date Placeholder 10"/>
          <p:cNvSpPr txBox="1">
            <a:spLocks noGrp="1"/>
          </p:cNvSpPr>
          <p:nvPr>
            <p:ph type="dt" sz="quarter" idx="7"/>
          </p:nvPr>
        </p:nvSpPr>
        <p:spPr>
          <a:xfrm>
            <a:off x="4279318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10" name="Footer Placeholder 11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11" name="Slide Number Placeholder 12"/>
          <p:cNvSpPr txBox="1">
            <a:spLocks noGrp="1"/>
          </p:cNvSpPr>
          <p:nvPr>
            <p:ph type="sldNum" sz="quarter" idx="5"/>
          </p:nvPr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E866D926-3E7C-406E-9FDA-7FC97131C1FE}" type="slidenum">
              <a:t>‹#›</a:t>
            </a:fld>
            <a:endParaRPr lang="en-GB"/>
          </a:p>
        </p:txBody>
      </p:sp>
      <p:sp>
        <p:nvSpPr>
          <p:cNvPr id="12" name="Footer Placeholder 5"/>
          <p:cNvSpPr txBox="1">
            <a:spLocks noGrp="1"/>
          </p:cNvSpPr>
          <p:nvPr>
            <p:ph type="ftr" sz="quarter" idx="9"/>
          </p:nvPr>
        </p:nvSpPr>
        <p:spPr>
          <a:xfrm>
            <a:off x="0" y="10155234"/>
            <a:ext cx="3276596" cy="5365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13" name="Slide Number Placeholder 6"/>
          <p:cNvSpPr txBox="1">
            <a:spLocks noGrp="1"/>
          </p:cNvSpPr>
          <p:nvPr>
            <p:ph type="sldNum" sz="quarter" idx="8"/>
          </p:nvPr>
        </p:nvSpPr>
        <p:spPr>
          <a:xfrm>
            <a:off x="4281485" y="10155234"/>
            <a:ext cx="3276596" cy="5365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E5424F4-0DA0-4596-A133-C990C536CD0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6368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en-GB" sz="2000" b="0" i="0" u="none" strike="noStrike" kern="1200" cap="none" spc="0" baseline="0">
        <a:solidFill>
          <a:srgbClr val="000000"/>
        </a:solidFill>
        <a:uFillTx/>
        <a:latin typeface="Liberation Sans" pitchFamily="18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9F2DCEC-AC97-44E4-B9B8-165F6F4809D1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D8E9B0E-4756-4490-9DE2-D4A1BD4927BA}" type="slidenum">
              <a:t>2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A35D498-60FD-4909-9714-9A4E3544AE4A}" type="slidenum">
              <a:t>2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Rectangle 1"/>
          <p:cNvSpPr/>
          <p:nvPr/>
        </p:nvSpPr>
        <p:spPr>
          <a:xfrm>
            <a:off x="1297798" y="801718"/>
            <a:ext cx="4961881" cy="4008601"/>
          </a:xfrm>
          <a:prstGeom prst="rect">
            <a:avLst/>
          </a:pr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1006562" y="5077443"/>
            <a:ext cx="5543998" cy="4811399"/>
          </a:xfrm>
        </p:spPr>
        <p:txBody>
          <a:bodyPr lIns="0" tIns="0" rIns="0" bIns="0">
            <a:spAutoFit/>
          </a:bodyPr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179B905-85EC-4D8B-99C6-796252301C70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D9A05C3-ED5A-494A-857E-9371382299E3}" type="slidenum">
              <a:t>3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BB88000-979E-4520-8251-D490979CD692}" type="slidenum">
              <a:t>3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472C4"/>
          </a:solidFill>
          <a:ln w="25402">
            <a:solidFill>
              <a:srgbClr val="2F528F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 lIns="0" tIns="0" rIns="0" bIns="0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29F2C97-43B5-4F76-9834-0047C3AF58FD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FEB1782-78B0-4073-8B5A-FEB7A932ED9F}" type="slidenum">
              <a:t>4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D622A49-C01D-40A7-80EE-BD2B1A4E7DC6}" type="slidenum">
              <a:t>4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Rectangle 1"/>
          <p:cNvSpPr/>
          <p:nvPr/>
        </p:nvSpPr>
        <p:spPr>
          <a:xfrm>
            <a:off x="1297798" y="801718"/>
            <a:ext cx="4961881" cy="4008601"/>
          </a:xfrm>
          <a:prstGeom prst="rect">
            <a:avLst/>
          </a:pr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1006562" y="5077443"/>
            <a:ext cx="5543998" cy="4811399"/>
          </a:xfrm>
        </p:spPr>
        <p:txBody>
          <a:bodyPr lIns="0" tIns="0" rIns="0" bIns="0">
            <a:spAutoFit/>
          </a:bodyPr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16E4CDC-FB35-441B-A0A4-C60C0E1FC1B0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28E2D12-B11A-4A71-A994-1346A7F9D048}" type="slidenum">
              <a:t>5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EF7F2D8-5830-4775-9CB9-E3E3AB8F0107}" type="slidenum">
              <a:t>5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472C4"/>
          </a:solidFill>
          <a:ln w="25402">
            <a:solidFill>
              <a:srgbClr val="2F528F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 lIns="0" tIns="0" rIns="0" bIns="0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10C4A54-19E7-498F-BD94-6DBA74D4160D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77931AC-04DA-4F12-BEFD-39FE06280571}" type="slidenum">
              <a:t>6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52AB60D-05FC-480C-91FF-0D66D1521870}" type="slidenum">
              <a:t>6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472C4"/>
          </a:solidFill>
          <a:ln w="25402">
            <a:solidFill>
              <a:srgbClr val="2F528F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 lIns="0" tIns="0" rIns="0" bIns="0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32532DF-F157-47E2-B167-067D7B0490CB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464C68A-10C0-4F76-8EE2-DC2CDD58967D}" type="slidenum">
              <a:t>7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EAEDC3B-B45C-4931-BB0C-E7B871315530}" type="slidenum">
              <a:t>7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472C4"/>
          </a:solidFill>
          <a:ln w="25402">
            <a:solidFill>
              <a:srgbClr val="2F528F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 lIns="0" tIns="0" rIns="0" bIns="0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03AE533-4001-4D11-8D4A-0E03CF21461D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283F6E0-8850-4328-A0A1-E77E7FA80E23}" type="slidenum">
              <a:t>11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D67A990-C5C5-4FD2-89CB-4F183866570C}" type="slidenum">
              <a:t>11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01688"/>
            <a:ext cx="5343525" cy="4008437"/>
          </a:xfrm>
          <a:solidFill>
            <a:srgbClr val="4472C4"/>
          </a:solidFill>
          <a:ln w="25402">
            <a:solidFill>
              <a:srgbClr val="2F528F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1006562" y="5077443"/>
            <a:ext cx="5543998" cy="4811399"/>
          </a:xfrm>
        </p:spPr>
        <p:txBody>
          <a:bodyPr lIns="0" tIns="0" rIns="0" bIns="0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973E810-91E8-47A3-8F1E-72AAE502DBEB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F63481E-1B74-4814-A934-3B91CF462195}" type="slidenum">
              <a:t>12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90DB9A7-8F72-4E4B-8604-60D19D727BDA}" type="slidenum">
              <a:t>12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01688"/>
            <a:ext cx="5343525" cy="4008437"/>
          </a:xfrm>
          <a:solidFill>
            <a:srgbClr val="4472C4"/>
          </a:solidFill>
          <a:ln w="25402">
            <a:solidFill>
              <a:srgbClr val="2F528F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1006562" y="5077443"/>
            <a:ext cx="5543998" cy="4811399"/>
          </a:xfrm>
        </p:spPr>
        <p:txBody>
          <a:bodyPr lIns="0" tIns="0" rIns="0" bIns="0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2B1156A-9AD5-4F70-92FA-CEFD1ED01F80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244124A-0D21-43C2-818A-4E5A91B2F5A6}" type="slidenum">
              <a:t>13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6AC60E5-64C9-4387-8D48-16B12F09F9D5}" type="slidenum">
              <a:t>13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Rectangle 1"/>
          <p:cNvSpPr/>
          <p:nvPr/>
        </p:nvSpPr>
        <p:spPr>
          <a:xfrm>
            <a:off x="1297798" y="801718"/>
            <a:ext cx="4961881" cy="4008601"/>
          </a:xfrm>
          <a:prstGeom prst="rect">
            <a:avLst/>
          </a:pr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1006562" y="5077443"/>
            <a:ext cx="5543998" cy="4811399"/>
          </a:xfrm>
        </p:spPr>
        <p:txBody>
          <a:bodyPr lIns="0" tIns="0" rIns="0" bIns="0">
            <a:spAutoFit/>
          </a:bodyPr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CB40B73-E1FC-4600-9749-702AECDB19FB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083790A-4BE5-416A-9A58-AA1E99AD6BDB}" type="slidenum">
              <a:t>14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312130F-D02D-486C-A852-EDC14A867F57}" type="slidenum">
              <a:t>14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472C4"/>
          </a:solidFill>
          <a:ln w="25402">
            <a:solidFill>
              <a:srgbClr val="2F528F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 lIns="0" tIns="0" rIns="0" bIns="0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6EC93A6-3436-4F0E-9A9A-CDDE3868E4FA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06FDFAD-6506-4D99-BD1A-A748593BCED8}" type="slidenum">
              <a:t>15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9D63FD9-70E8-4AD2-8F78-E4F9495B0FCB}" type="slidenum">
              <a:t>15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472C4"/>
          </a:solidFill>
          <a:ln w="25402">
            <a:solidFill>
              <a:srgbClr val="2F528F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 lIns="0" tIns="0" rIns="0" bIns="0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C20125E-2A1C-4037-9762-B024BE006828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6C88400-04A6-49DC-A686-2E930C845158}" type="slidenum">
              <a:t>16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FFEB9FE-1B1B-4278-86DA-9C944BC1D6B3}" type="slidenum">
              <a:t>16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472C4"/>
          </a:solidFill>
          <a:ln w="25402">
            <a:solidFill>
              <a:srgbClr val="2F528F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 lIns="0" tIns="0" rIns="0" bIns="0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ED768CC-D53F-4BE5-9F8E-77914275F1CC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3C53E1D-5FB9-4A62-83FE-A1127B90FD66}" type="slidenum">
              <a:t>17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6401A20-94BB-4CBF-8CD8-FB9348FE7695}" type="slidenum">
              <a:t>17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472C4"/>
          </a:solidFill>
          <a:ln w="25402">
            <a:solidFill>
              <a:srgbClr val="2F528F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 lIns="0" tIns="0" rIns="0" bIns="0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 txBox="1"/>
          <p:nvPr/>
        </p:nvSpPr>
        <p:spPr>
          <a:xfrm>
            <a:off x="4281485" y="0"/>
            <a:ext cx="3276596" cy="53657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C01D0C7-A97E-41B2-BC48-9A1C0800E390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05/12/2019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Slide Number Placeholder 12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36CCF09-647B-4AF2-9E69-6D61A9E9A539}" type="slidenum">
              <a:t>18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EBF4CC-E53E-4B52-9F10-C14CF829264B}" type="slidenum">
              <a:t>18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472C4"/>
          </a:solidFill>
          <a:ln w="25402">
            <a:solidFill>
              <a:srgbClr val="2F528F"/>
            </a:solidFill>
            <a:prstDash val="solid"/>
          </a:ln>
        </p:spPr>
      </p:sp>
      <p:sp>
        <p:nvSpPr>
          <p:cNvPr id="6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 lIns="0" tIns="0" rIns="0" bIns="0"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9333" y="-9334"/>
            <a:ext cx="10109072" cy="7578343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6403" y="2650553"/>
            <a:ext cx="6423553" cy="1814743"/>
          </a:xfrm>
        </p:spPr>
        <p:txBody>
          <a:bodyPr anchor="b">
            <a:noAutofit/>
          </a:bodyPr>
          <a:lstStyle>
            <a:lvl1pPr algn="r">
              <a:defRPr sz="5952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46403" y="4465295"/>
            <a:ext cx="6423553" cy="1209128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27A86C7-8478-4FB2-BDCA-644501C81C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708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3C8CB94-7151-4277-965E-2ABF9B28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259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040" y="2977208"/>
            <a:ext cx="6997915" cy="2013467"/>
          </a:xfrm>
        </p:spPr>
        <p:txBody>
          <a:bodyPr anchor="b"/>
          <a:lstStyle>
            <a:lvl1pPr algn="l">
              <a:defRPr sz="440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2040" y="4990673"/>
            <a:ext cx="6997915" cy="948432"/>
          </a:xfrm>
        </p:spPr>
        <p:txBody>
          <a:bodyPr anchor="t"/>
          <a:lstStyle>
            <a:lvl1pPr marL="0" indent="0" algn="l">
              <a:buNone/>
              <a:defRPr sz="2205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03972" indent="0">
              <a:buNone/>
              <a:defRPr sz="1984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F4D9E24-361B-4301-894A-A453A7FC5A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914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042" y="671971"/>
            <a:ext cx="6997914" cy="1455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2042" y="2381649"/>
            <a:ext cx="3404426" cy="4277832"/>
          </a:xfrm>
        </p:spPr>
        <p:txBody>
          <a:bodyPr>
            <a:normAutofit/>
          </a:bodyPr>
          <a:lstStyle>
            <a:lvl1pPr>
              <a:defRPr sz="1984"/>
            </a:lvl1pPr>
            <a:lvl2pPr>
              <a:defRPr sz="1764"/>
            </a:lvl2pPr>
            <a:lvl3pPr>
              <a:defRPr sz="1543"/>
            </a:lvl3pPr>
            <a:lvl4pPr>
              <a:defRPr sz="1323"/>
            </a:lvl4pPr>
            <a:lvl5pPr>
              <a:defRPr sz="1323"/>
            </a:lvl5pPr>
            <a:lvl6pPr>
              <a:defRPr sz="1323"/>
            </a:lvl6pPr>
            <a:lvl7pPr>
              <a:defRPr sz="1323"/>
            </a:lvl7pPr>
            <a:lvl8pPr>
              <a:defRPr sz="1323"/>
            </a:lvl8pPr>
            <a:lvl9pPr>
              <a:defRPr sz="1323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5529" y="2381651"/>
            <a:ext cx="3404427" cy="4277834"/>
          </a:xfrm>
        </p:spPr>
        <p:txBody>
          <a:bodyPr>
            <a:normAutofit/>
          </a:bodyPr>
          <a:lstStyle>
            <a:lvl1pPr>
              <a:defRPr sz="1984"/>
            </a:lvl1pPr>
            <a:lvl2pPr>
              <a:defRPr sz="1764"/>
            </a:lvl2pPr>
            <a:lvl3pPr>
              <a:defRPr sz="1543"/>
            </a:lvl3pPr>
            <a:lvl4pPr>
              <a:defRPr sz="1323"/>
            </a:lvl4pPr>
            <a:lvl5pPr>
              <a:defRPr sz="1323"/>
            </a:lvl5pPr>
            <a:lvl6pPr>
              <a:defRPr sz="1323"/>
            </a:lvl6pPr>
            <a:lvl7pPr>
              <a:defRPr sz="1323"/>
            </a:lvl7pPr>
            <a:lvl8pPr>
              <a:defRPr sz="1323"/>
            </a:lvl8pPr>
            <a:lvl9pPr>
              <a:defRPr sz="1323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41C79E1-3DB1-49E7-BB70-A5E23DC03E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293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041" y="671971"/>
            <a:ext cx="6997913" cy="145593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2041" y="2382084"/>
            <a:ext cx="3407251" cy="635222"/>
          </a:xfrm>
        </p:spPr>
        <p:txBody>
          <a:bodyPr anchor="b">
            <a:noAutofit/>
          </a:bodyPr>
          <a:lstStyle>
            <a:lvl1pPr marL="0" indent="0">
              <a:buNone/>
              <a:defRPr sz="2646" b="0"/>
            </a:lvl1pPr>
            <a:lvl2pPr marL="503972" indent="0">
              <a:buNone/>
              <a:defRPr sz="2205" b="1"/>
            </a:lvl2pPr>
            <a:lvl3pPr marL="1007943" indent="0">
              <a:buNone/>
              <a:defRPr sz="1984" b="1"/>
            </a:lvl3pPr>
            <a:lvl4pPr marL="1511915" indent="0">
              <a:buNone/>
              <a:defRPr sz="1764" b="1"/>
            </a:lvl4pPr>
            <a:lvl5pPr marL="2015886" indent="0">
              <a:buNone/>
              <a:defRPr sz="1764" b="1"/>
            </a:lvl5pPr>
            <a:lvl6pPr marL="2519858" indent="0">
              <a:buNone/>
              <a:defRPr sz="1764" b="1"/>
            </a:lvl6pPr>
            <a:lvl7pPr marL="3023829" indent="0">
              <a:buNone/>
              <a:defRPr sz="1764" b="1"/>
            </a:lvl7pPr>
            <a:lvl8pPr marL="3527801" indent="0">
              <a:buNone/>
              <a:defRPr sz="1764" b="1"/>
            </a:lvl8pPr>
            <a:lvl9pPr marL="4031772" indent="0">
              <a:buNone/>
              <a:defRPr sz="1764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2041" y="3017307"/>
            <a:ext cx="3407251" cy="364217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62702" y="2382084"/>
            <a:ext cx="3407251" cy="635222"/>
          </a:xfrm>
        </p:spPr>
        <p:txBody>
          <a:bodyPr anchor="b">
            <a:noAutofit/>
          </a:bodyPr>
          <a:lstStyle>
            <a:lvl1pPr marL="0" indent="0">
              <a:buNone/>
              <a:defRPr sz="2646" b="0"/>
            </a:lvl1pPr>
            <a:lvl2pPr marL="503972" indent="0">
              <a:buNone/>
              <a:defRPr sz="2205" b="1"/>
            </a:lvl2pPr>
            <a:lvl3pPr marL="1007943" indent="0">
              <a:buNone/>
              <a:defRPr sz="1984" b="1"/>
            </a:lvl3pPr>
            <a:lvl4pPr marL="1511915" indent="0">
              <a:buNone/>
              <a:defRPr sz="1764" b="1"/>
            </a:lvl4pPr>
            <a:lvl5pPr marL="2015886" indent="0">
              <a:buNone/>
              <a:defRPr sz="1764" b="1"/>
            </a:lvl5pPr>
            <a:lvl6pPr marL="2519858" indent="0">
              <a:buNone/>
              <a:defRPr sz="1764" b="1"/>
            </a:lvl6pPr>
            <a:lvl7pPr marL="3023829" indent="0">
              <a:buNone/>
              <a:defRPr sz="1764" b="1"/>
            </a:lvl7pPr>
            <a:lvl8pPr marL="3527801" indent="0">
              <a:buNone/>
              <a:defRPr sz="1764" b="1"/>
            </a:lvl8pPr>
            <a:lvl9pPr marL="4031772" indent="0">
              <a:buNone/>
              <a:defRPr sz="1764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62702" y="3017307"/>
            <a:ext cx="3407251" cy="364217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4B8A036-6FC1-4A85-B4EC-53FC57DDCA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576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041" y="671971"/>
            <a:ext cx="6997914" cy="1455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A748084-5D01-4AA2-AB39-E5BE5083F2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639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8E6BF4F-77A8-4189-9E81-F2171A5213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19483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041" y="1651933"/>
            <a:ext cx="3075982" cy="1409272"/>
          </a:xfrm>
        </p:spPr>
        <p:txBody>
          <a:bodyPr anchor="b">
            <a:normAutofit/>
          </a:bodyPr>
          <a:lstStyle>
            <a:lvl1pPr>
              <a:defRPr sz="220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37083" y="567610"/>
            <a:ext cx="3732871" cy="609187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2041" y="3061205"/>
            <a:ext cx="3075982" cy="2848876"/>
          </a:xfrm>
        </p:spPr>
        <p:txBody>
          <a:bodyPr>
            <a:normAutofit/>
          </a:bodyPr>
          <a:lstStyle>
            <a:lvl1pPr marL="0" indent="0">
              <a:buNone/>
              <a:defRPr sz="154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ED39806-2E2F-4CA5-A6E2-A525C41ADE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72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041" y="5291772"/>
            <a:ext cx="6997914" cy="624724"/>
          </a:xfrm>
        </p:spPr>
        <p:txBody>
          <a:bodyPr anchor="b">
            <a:normAutofit/>
          </a:bodyPr>
          <a:lstStyle>
            <a:lvl1pPr algn="l">
              <a:defRPr sz="2646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2041" y="671971"/>
            <a:ext cx="6997914" cy="4239192"/>
          </a:xfrm>
        </p:spPr>
        <p:txBody>
          <a:bodyPr anchor="t">
            <a:normAutofit/>
          </a:bodyPr>
          <a:lstStyle>
            <a:lvl1pPr marL="0" indent="0" algn="ctr">
              <a:buNone/>
              <a:defRPr sz="1764"/>
            </a:lvl1pPr>
            <a:lvl2pPr marL="503972" indent="0">
              <a:buNone/>
              <a:defRPr sz="1764"/>
            </a:lvl2pPr>
            <a:lvl3pPr marL="1007943" indent="0">
              <a:buNone/>
              <a:defRPr sz="1764"/>
            </a:lvl3pPr>
            <a:lvl4pPr marL="1511915" indent="0">
              <a:buNone/>
              <a:defRPr sz="1764"/>
            </a:lvl4pPr>
            <a:lvl5pPr marL="2015886" indent="0">
              <a:buNone/>
              <a:defRPr sz="1764"/>
            </a:lvl5pPr>
            <a:lvl6pPr marL="2519858" indent="0">
              <a:buNone/>
              <a:defRPr sz="1764"/>
            </a:lvl6pPr>
            <a:lvl7pPr marL="3023829" indent="0">
              <a:buNone/>
              <a:defRPr sz="1764"/>
            </a:lvl7pPr>
            <a:lvl8pPr marL="3527801" indent="0">
              <a:buNone/>
              <a:defRPr sz="1764"/>
            </a:lvl8pPr>
            <a:lvl9pPr marL="4031772" indent="0">
              <a:buNone/>
              <a:defRPr sz="176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2041" y="5916496"/>
            <a:ext cx="6997914" cy="742987"/>
          </a:xfrm>
        </p:spPr>
        <p:txBody>
          <a:bodyPr>
            <a:normAutofit/>
          </a:bodyPr>
          <a:lstStyle>
            <a:lvl1pPr marL="0" indent="0">
              <a:buNone/>
              <a:defRPr sz="1323"/>
            </a:lvl1pPr>
            <a:lvl2pPr marL="503972" indent="0">
              <a:buNone/>
              <a:defRPr sz="1323"/>
            </a:lvl2pPr>
            <a:lvl3pPr marL="1007943" indent="0">
              <a:buNone/>
              <a:defRPr sz="1102"/>
            </a:lvl3pPr>
            <a:lvl4pPr marL="1511915" indent="0">
              <a:buNone/>
              <a:defRPr sz="992"/>
            </a:lvl4pPr>
            <a:lvl5pPr marL="2015886" indent="0">
              <a:buNone/>
              <a:defRPr sz="992"/>
            </a:lvl5pPr>
            <a:lvl6pPr marL="2519858" indent="0">
              <a:buNone/>
              <a:defRPr sz="992"/>
            </a:lvl6pPr>
            <a:lvl7pPr marL="3023829" indent="0">
              <a:buNone/>
              <a:defRPr sz="992"/>
            </a:lvl7pPr>
            <a:lvl8pPr marL="3527801" indent="0">
              <a:buNone/>
              <a:defRPr sz="992"/>
            </a:lvl8pPr>
            <a:lvl9pPr marL="4031772" indent="0">
              <a:buNone/>
              <a:defRPr sz="992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5C20F9B-2E6C-4436-ADBC-390006BF4C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225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042" y="671971"/>
            <a:ext cx="6997914" cy="3751839"/>
          </a:xfrm>
        </p:spPr>
        <p:txBody>
          <a:bodyPr anchor="ctr">
            <a:normAutofit/>
          </a:bodyPr>
          <a:lstStyle>
            <a:lvl1pPr algn="l">
              <a:defRPr sz="485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2042" y="4927788"/>
            <a:ext cx="6997914" cy="1731695"/>
          </a:xfrm>
        </p:spPr>
        <p:txBody>
          <a:bodyPr anchor="ctr">
            <a:normAutofit/>
          </a:bodyPr>
          <a:lstStyle>
            <a:lvl1pPr marL="0" indent="0" algn="l">
              <a:buNone/>
              <a:defRPr sz="1984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03972" indent="0">
              <a:buNone/>
              <a:defRPr sz="1984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98A46E6-BE4A-42CE-845B-6ED7C8D71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651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257" y="671971"/>
            <a:ext cx="6694159" cy="3331857"/>
          </a:xfrm>
        </p:spPr>
        <p:txBody>
          <a:bodyPr anchor="ctr">
            <a:normAutofit/>
          </a:bodyPr>
          <a:lstStyle>
            <a:lvl1pPr algn="l">
              <a:defRPr sz="485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13857" y="4003828"/>
            <a:ext cx="5974958" cy="419982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764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03972" indent="0">
              <a:buFontTx/>
              <a:buNone/>
              <a:defRPr/>
            </a:lvl2pPr>
            <a:lvl3pPr marL="1007943" indent="0">
              <a:buFontTx/>
              <a:buNone/>
              <a:defRPr/>
            </a:lvl3pPr>
            <a:lvl4pPr marL="1511915" indent="0">
              <a:buFontTx/>
              <a:buNone/>
              <a:defRPr/>
            </a:lvl4pPr>
            <a:lvl5pPr marL="2015886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2040" y="4927788"/>
            <a:ext cx="6997915" cy="1731695"/>
          </a:xfrm>
        </p:spPr>
        <p:txBody>
          <a:bodyPr anchor="ctr">
            <a:normAutofit/>
          </a:bodyPr>
          <a:lstStyle>
            <a:lvl1pPr marL="0" indent="0" algn="l">
              <a:buNone/>
              <a:defRPr sz="1984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03972" indent="0">
              <a:buNone/>
              <a:defRPr sz="1984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98A46E6-BE4A-42CE-845B-6ED7C8D7153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32156" y="871246"/>
            <a:ext cx="504162" cy="644607"/>
          </a:xfrm>
          <a:prstGeom prst="rect">
            <a:avLst/>
          </a:prstGeom>
        </p:spPr>
        <p:txBody>
          <a:bodyPr vert="horz" lIns="100796" tIns="50398" rIns="100796" bIns="50398" rtlCol="0" anchor="ctr">
            <a:noAutofit/>
          </a:bodyPr>
          <a:lstStyle/>
          <a:p>
            <a:pPr lvl="0"/>
            <a:r>
              <a:rPr lang="en-US" sz="8818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438870" y="3181894"/>
            <a:ext cx="504162" cy="644607"/>
          </a:xfrm>
          <a:prstGeom prst="rect">
            <a:avLst/>
          </a:prstGeom>
        </p:spPr>
        <p:txBody>
          <a:bodyPr vert="horz" lIns="100796" tIns="50398" rIns="100796" bIns="50398" rtlCol="0" anchor="ctr">
            <a:noAutofit/>
          </a:bodyPr>
          <a:lstStyle/>
          <a:p>
            <a:pPr lvl="0"/>
            <a:r>
              <a:rPr lang="en-US" sz="8818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557299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040" y="2129659"/>
            <a:ext cx="6997915" cy="2861014"/>
          </a:xfrm>
        </p:spPr>
        <p:txBody>
          <a:bodyPr anchor="b">
            <a:normAutofit/>
          </a:bodyPr>
          <a:lstStyle>
            <a:lvl1pPr algn="l">
              <a:defRPr sz="485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2040" y="4990673"/>
            <a:ext cx="6997915" cy="1668810"/>
          </a:xfrm>
        </p:spPr>
        <p:txBody>
          <a:bodyPr anchor="t">
            <a:normAutofit/>
          </a:bodyPr>
          <a:lstStyle>
            <a:lvl1pPr marL="0" indent="0" algn="l">
              <a:buNone/>
              <a:defRPr sz="1984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03972" indent="0">
              <a:buNone/>
              <a:defRPr sz="1984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98A46E6-BE4A-42CE-845B-6ED7C8D71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7508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257" y="671971"/>
            <a:ext cx="6694159" cy="3331857"/>
          </a:xfrm>
        </p:spPr>
        <p:txBody>
          <a:bodyPr anchor="ctr">
            <a:normAutofit/>
          </a:bodyPr>
          <a:lstStyle>
            <a:lvl1pPr algn="l">
              <a:defRPr sz="485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2038" y="4423810"/>
            <a:ext cx="6997916" cy="566863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646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03972" indent="0">
              <a:buFontTx/>
              <a:buNone/>
              <a:defRPr/>
            </a:lvl2pPr>
            <a:lvl3pPr marL="1007943" indent="0">
              <a:buFontTx/>
              <a:buNone/>
              <a:defRPr/>
            </a:lvl3pPr>
            <a:lvl4pPr marL="1511915" indent="0">
              <a:buFontTx/>
              <a:buNone/>
              <a:defRPr/>
            </a:lvl4pPr>
            <a:lvl5pPr marL="2015886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2040" y="4990673"/>
            <a:ext cx="6997915" cy="1668810"/>
          </a:xfrm>
        </p:spPr>
        <p:txBody>
          <a:bodyPr anchor="t">
            <a:normAutofit/>
          </a:bodyPr>
          <a:lstStyle>
            <a:lvl1pPr marL="0" indent="0" algn="l">
              <a:buNone/>
              <a:defRPr sz="1984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03972" indent="0">
              <a:buNone/>
              <a:defRPr sz="1984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98A46E6-BE4A-42CE-845B-6ED7C8D7153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32156" y="871246"/>
            <a:ext cx="504162" cy="644607"/>
          </a:xfrm>
          <a:prstGeom prst="rect">
            <a:avLst/>
          </a:prstGeom>
        </p:spPr>
        <p:txBody>
          <a:bodyPr vert="horz" lIns="100796" tIns="50398" rIns="100796" bIns="50398" rtlCol="0" anchor="ctr">
            <a:noAutofit/>
          </a:bodyPr>
          <a:lstStyle/>
          <a:p>
            <a:pPr lvl="0"/>
            <a:r>
              <a:rPr lang="en-US" sz="8818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438870" y="3181894"/>
            <a:ext cx="504162" cy="644607"/>
          </a:xfrm>
          <a:prstGeom prst="rect">
            <a:avLst/>
          </a:prstGeom>
        </p:spPr>
        <p:txBody>
          <a:bodyPr vert="horz" lIns="100796" tIns="50398" rIns="100796" bIns="50398" rtlCol="0" anchor="ctr">
            <a:noAutofit/>
          </a:bodyPr>
          <a:lstStyle/>
          <a:p>
            <a:pPr lvl="0"/>
            <a:r>
              <a:rPr lang="en-US" sz="8818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027616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8930" y="671971"/>
            <a:ext cx="6991025" cy="3331857"/>
          </a:xfrm>
        </p:spPr>
        <p:txBody>
          <a:bodyPr anchor="ctr">
            <a:normAutofit/>
          </a:bodyPr>
          <a:lstStyle>
            <a:lvl1pPr algn="l">
              <a:defRPr sz="485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2038" y="4423810"/>
            <a:ext cx="6997916" cy="566863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646">
                <a:solidFill>
                  <a:schemeClr val="accent1"/>
                </a:solidFill>
              </a:defRPr>
            </a:lvl1pPr>
            <a:lvl2pPr marL="503972" indent="0">
              <a:buFontTx/>
              <a:buNone/>
              <a:defRPr/>
            </a:lvl2pPr>
            <a:lvl3pPr marL="1007943" indent="0">
              <a:buFontTx/>
              <a:buNone/>
              <a:defRPr/>
            </a:lvl3pPr>
            <a:lvl4pPr marL="1511915" indent="0">
              <a:buFontTx/>
              <a:buNone/>
              <a:defRPr/>
            </a:lvl4pPr>
            <a:lvl5pPr marL="2015886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2040" y="4990673"/>
            <a:ext cx="6997915" cy="1668810"/>
          </a:xfrm>
        </p:spPr>
        <p:txBody>
          <a:bodyPr anchor="t">
            <a:normAutofit/>
          </a:bodyPr>
          <a:lstStyle>
            <a:lvl1pPr marL="0" indent="0" algn="l">
              <a:buNone/>
              <a:defRPr sz="1984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03972" indent="0">
              <a:buNone/>
              <a:defRPr sz="1984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4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98A46E6-BE4A-42CE-845B-6ED7C8D71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8468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2FED77F-D0BE-4611-BC4B-389330A8F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0127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89572" y="671972"/>
            <a:ext cx="1079072" cy="5788752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2041" y="671972"/>
            <a:ext cx="5727155" cy="578875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5C565DE-C678-4AA7-84A8-81038F268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784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9334" y="-9334"/>
            <a:ext cx="10109073" cy="7578343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2041" y="671971"/>
            <a:ext cx="6997913" cy="14559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2041" y="2381651"/>
            <a:ext cx="6997914" cy="4277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58922" y="6659484"/>
            <a:ext cx="754208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2041" y="6659484"/>
            <a:ext cx="5096507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808" y="6659484"/>
            <a:ext cx="565148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solidFill>
                  <a:schemeClr val="accent1"/>
                </a:solidFill>
              </a:defRPr>
            </a:lvl1pPr>
          </a:lstStyle>
          <a:p>
            <a:pPr lvl="0"/>
            <a:fld id="{598A46E6-BE4A-42CE-845B-6ED7C8D71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606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503972" rtl="0" eaLnBrk="1" latinLnBrk="0" hangingPunct="1">
        <a:spcBef>
          <a:spcPct val="0"/>
        </a:spcBef>
        <a:buNone/>
        <a:defRPr sz="3968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77979" indent="-377979" algn="l" defTabSz="503972" rtl="0" eaLnBrk="1" latinLnBrk="0" hangingPunct="1">
        <a:spcBef>
          <a:spcPts val="1102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8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818954" indent="-314982" algn="l" defTabSz="503972" rtl="0" eaLnBrk="1" latinLnBrk="0" hangingPunct="1">
        <a:spcBef>
          <a:spcPts val="1102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76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259929" indent="-251986" algn="l" defTabSz="503972" rtl="0" eaLnBrk="1" latinLnBrk="0" hangingPunct="1">
        <a:spcBef>
          <a:spcPts val="1102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543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763900" indent="-251986" algn="l" defTabSz="503972" rtl="0" eaLnBrk="1" latinLnBrk="0" hangingPunct="1">
        <a:spcBef>
          <a:spcPts val="1102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23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267872" indent="-251986" algn="l" defTabSz="503972" rtl="0" eaLnBrk="1" latinLnBrk="0" hangingPunct="1">
        <a:spcBef>
          <a:spcPts val="1102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23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771844" indent="-251986" algn="l" defTabSz="503972" rtl="0" eaLnBrk="1" latinLnBrk="0" hangingPunct="1">
        <a:spcBef>
          <a:spcPts val="1102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23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75815" indent="-251986" algn="l" defTabSz="503972" rtl="0" eaLnBrk="1" latinLnBrk="0" hangingPunct="1">
        <a:spcBef>
          <a:spcPts val="1102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23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779787" indent="-251986" algn="l" defTabSz="503972" rtl="0" eaLnBrk="1" latinLnBrk="0" hangingPunct="1">
        <a:spcBef>
          <a:spcPts val="1102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23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283758" indent="-251986" algn="l" defTabSz="503972" rtl="0" eaLnBrk="1" latinLnBrk="0" hangingPunct="1">
        <a:spcBef>
          <a:spcPts val="1102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23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03972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503972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503972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503972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503972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503972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503972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503972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503972" rtl="0" eaLnBrk="1" latinLnBrk="0" hangingPunct="1">
        <a:defRPr sz="198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Sockets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  <a:p>
            <a:r>
              <a:rPr lang="en-GB" dirty="0"/>
              <a:t>Dr Glenn L. Jenkins</a:t>
            </a:r>
          </a:p>
        </p:txBody>
      </p:sp>
    </p:spTree>
    <p:extLst>
      <p:ext uri="{BB962C8B-B14F-4D97-AF65-F5344CB8AC3E}">
        <p14:creationId xmlns:p14="http://schemas.microsoft.com/office/powerpoint/2010/main" val="3973101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ock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4825" y="360363"/>
            <a:ext cx="9575800" cy="930275"/>
          </a:xfrm>
        </p:spPr>
        <p:txBody>
          <a:bodyPr lIns="90004" tIns="46798" rIns="90004" bIns="46798">
            <a:spAutoFit/>
          </a:bodyPr>
          <a:lstStyle/>
          <a:p>
            <a:pPr lvl="0"/>
            <a:r>
              <a:rPr lang="en-GB"/>
              <a:t>Sockets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41338" y="1619250"/>
            <a:ext cx="9539287" cy="5657443"/>
          </a:xfrm>
        </p:spPr>
        <p:txBody>
          <a:bodyPr lIns="90004" tIns="46798" rIns="90004" bIns="46798">
            <a:spAutoFit/>
          </a:bodyPr>
          <a:lstStyle/>
          <a:p>
            <a:pPr lvl="0">
              <a:spcBef>
                <a:spcPts val="500"/>
              </a:spcBef>
              <a:spcAft>
                <a:spcPts val="0"/>
              </a:spcAft>
              <a:buSzPct val="45000"/>
              <a:buFont typeface="StarSymbol"/>
              <a:buChar char="●"/>
            </a:pPr>
            <a:r>
              <a:rPr lang="en-US" sz="2800" dirty="0"/>
              <a:t>A socket is an end-point of communication.</a:t>
            </a:r>
          </a:p>
          <a:p>
            <a:pPr lvl="0">
              <a:spcBef>
                <a:spcPts val="500"/>
              </a:spcBef>
              <a:spcAft>
                <a:spcPts val="0"/>
              </a:spcAft>
              <a:buSzPct val="45000"/>
              <a:buFont typeface="StarSymbol"/>
              <a:buChar char="●"/>
            </a:pPr>
            <a:r>
              <a:rPr lang="en-US" sz="2800" dirty="0"/>
              <a:t>An in-use socket is usually bound with an address</a:t>
            </a:r>
          </a:p>
          <a:p>
            <a:pPr lvl="0">
              <a:spcBef>
                <a:spcPts val="500"/>
              </a:spcBef>
              <a:spcAft>
                <a:spcPts val="0"/>
              </a:spcAft>
              <a:buSzPct val="45000"/>
              <a:buFont typeface="StarSymbol"/>
              <a:buChar char="●"/>
            </a:pPr>
            <a:r>
              <a:rPr lang="en-US" sz="2600" dirty="0">
                <a:latin typeface="Liberation Sans" pitchFamily="18"/>
              </a:rPr>
              <a:t>The nature of the address depends on the </a:t>
            </a:r>
            <a:r>
              <a:rPr lang="en-US" sz="2600" i="1" dirty="0">
                <a:latin typeface="Liberation Sans" pitchFamily="18"/>
              </a:rPr>
              <a:t>communication domain</a:t>
            </a:r>
            <a:r>
              <a:rPr lang="en-US" sz="2600" dirty="0">
                <a:latin typeface="Liberation Sans" pitchFamily="18"/>
              </a:rPr>
              <a:t> of the socket.</a:t>
            </a:r>
          </a:p>
          <a:p>
            <a:pPr lvl="1">
              <a:spcBef>
                <a:spcPts val="500"/>
              </a:spcBef>
              <a:buSzPct val="45000"/>
              <a:buFont typeface="StarSymbol"/>
              <a:buChar char="●"/>
            </a:pPr>
            <a:r>
              <a:rPr lang="en-US" sz="2380" dirty="0">
                <a:latin typeface="Liberation Sans" pitchFamily="18"/>
              </a:rPr>
              <a:t>The communication domain defines configuration such as the protocols, address formats, etc.</a:t>
            </a:r>
          </a:p>
          <a:p>
            <a:pPr lvl="0">
              <a:spcBef>
                <a:spcPts val="500"/>
              </a:spcBef>
              <a:buSzPct val="45000"/>
              <a:buFont typeface="StarSymbol"/>
              <a:buChar char="●"/>
            </a:pPr>
            <a:r>
              <a:rPr lang="en-US" sz="2800" dirty="0"/>
              <a:t>A single socket can communicate in only one domain.  Among the domains normally implemented are:</a:t>
            </a:r>
          </a:p>
          <a:p>
            <a:pPr lvl="1">
              <a:spcBef>
                <a:spcPts val="500"/>
              </a:spcBef>
              <a:buSzPct val="45000"/>
              <a:buFont typeface="StarSymbol"/>
              <a:buChar char="●"/>
            </a:pPr>
            <a:r>
              <a:rPr lang="en-US" sz="2159" dirty="0">
                <a:latin typeface="Liberation Sans" pitchFamily="18"/>
              </a:rPr>
              <a:t>The UNIX domain (AF_UNIX)</a:t>
            </a:r>
          </a:p>
          <a:p>
            <a:pPr lvl="1">
              <a:spcBef>
                <a:spcPts val="500"/>
              </a:spcBef>
              <a:buSzPct val="45000"/>
              <a:buFont typeface="StarSymbol"/>
              <a:buChar char="●"/>
            </a:pPr>
            <a:r>
              <a:rPr lang="en-US" sz="2160" dirty="0">
                <a:latin typeface="Liberation Sans" pitchFamily="18"/>
              </a:rPr>
              <a:t>The Internet domain (</a:t>
            </a:r>
            <a:r>
              <a:rPr lang="en-US" sz="2160" dirty="0">
                <a:solidFill>
                  <a:srgbClr val="FF3333"/>
                </a:solidFill>
                <a:latin typeface="Liberation Sans" pitchFamily="18"/>
              </a:rPr>
              <a:t>AF_INET</a:t>
            </a:r>
            <a:r>
              <a:rPr lang="en-US" sz="2160" dirty="0">
                <a:latin typeface="Liberation Sans" pitchFamily="18"/>
              </a:rPr>
              <a:t>) – IPv4</a:t>
            </a:r>
          </a:p>
          <a:p>
            <a:pPr lvl="1">
              <a:spcBef>
                <a:spcPts val="500"/>
              </a:spcBef>
              <a:buSzPct val="45000"/>
              <a:buFont typeface="StarSymbol"/>
              <a:buChar char="●"/>
            </a:pPr>
            <a:r>
              <a:rPr lang="en-US" sz="2160" dirty="0">
                <a:latin typeface="Liberation Sans" pitchFamily="18"/>
              </a:rPr>
              <a:t>The XEROX Network Service (NS) domain (AF_NS)</a:t>
            </a:r>
          </a:p>
          <a:p>
            <a:pPr marL="0" indent="0">
              <a:spcBef>
                <a:spcPts val="500"/>
              </a:spcBef>
              <a:buSzPct val="45000"/>
              <a:buNone/>
            </a:pPr>
            <a:endParaRPr lang="en-US" sz="2380" dirty="0">
              <a:latin typeface="Liberation Sans" pitchFamily="18"/>
            </a:endParaRPr>
          </a:p>
          <a:p>
            <a:pPr>
              <a:spcBef>
                <a:spcPts val="500"/>
              </a:spcBef>
              <a:buSzPct val="45000"/>
              <a:buFont typeface="StarSymbol"/>
              <a:buChar char="●"/>
            </a:pPr>
            <a:endParaRPr lang="en-US" sz="2600" dirty="0">
              <a:latin typeface="Liberation Sans" pitchFamily="18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4030" y="373707"/>
            <a:ext cx="9072563" cy="1173163"/>
          </a:xfrm>
        </p:spPr>
        <p:txBody>
          <a:bodyPr/>
          <a:lstStyle/>
          <a:p>
            <a:pPr lvl="0"/>
            <a:r>
              <a:rPr lang="en-GB" dirty="0"/>
              <a:t>Socket Pair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0" y="1760538"/>
            <a:ext cx="9070975" cy="3032125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800" dirty="0"/>
              <a:t>A socket pair defines the two end points of a connection.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600" dirty="0">
                <a:latin typeface="Liberation Sans" pitchFamily="18"/>
              </a:rPr>
              <a:t>Local address : local port.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600" dirty="0">
                <a:latin typeface="Liberation Sans" pitchFamily="18"/>
              </a:rPr>
              <a:t>Foreign address : foreign port.</a:t>
            </a:r>
          </a:p>
          <a:p>
            <a:pPr lvl="0">
              <a:buSzPct val="45000"/>
              <a:buFont typeface="StarSymbol"/>
              <a:buChar char="●"/>
            </a:pPr>
            <a:r>
              <a:rPr lang="en-GB" sz="2800" dirty="0"/>
              <a:t>Each of the pairs is a socket.</a:t>
            </a:r>
          </a:p>
          <a:p>
            <a:pPr lvl="0">
              <a:buSzPct val="45000"/>
              <a:buFont typeface="StarSymbol"/>
              <a:buChar char="●"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19998" y="5219998"/>
            <a:ext cx="3060003" cy="1439997"/>
          </a:xfrm>
          <a:prstGeom prst="rect">
            <a:avLst/>
          </a:prstGeom>
          <a:solidFill>
            <a:srgbClr val="00DCFF"/>
          </a:solidFill>
          <a:ln w="0" cap="flat">
            <a:solidFill>
              <a:srgbClr val="000000"/>
            </a:solidFill>
            <a:prstDash val="solid"/>
            <a:miter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Client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Address: 206.168.112.219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Socket Pair: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{206:168.112.219:1500,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12.106.32.254:21}</a:t>
            </a:r>
          </a:p>
        </p:txBody>
      </p:sp>
      <p:sp>
        <p:nvSpPr>
          <p:cNvPr id="5" name="Rectangle 4"/>
          <p:cNvSpPr/>
          <p:nvPr/>
        </p:nvSpPr>
        <p:spPr>
          <a:xfrm>
            <a:off x="5939997" y="5219998"/>
            <a:ext cx="2880003" cy="1439997"/>
          </a:xfrm>
          <a:prstGeom prst="rect">
            <a:avLst/>
          </a:prstGeom>
          <a:solidFill>
            <a:srgbClr val="00FF00"/>
          </a:solidFill>
          <a:ln w="0" cap="flat">
            <a:solidFill>
              <a:srgbClr val="000000"/>
            </a:solidFill>
            <a:prstDash val="solid"/>
            <a:miter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Server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Address: 12.106.32.254,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192.168.42.1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Socket Pair: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{* :21, * : *}</a:t>
            </a:r>
          </a:p>
        </p:txBody>
      </p:sp>
      <p:sp>
        <p:nvSpPr>
          <p:cNvPr id="6" name="Straight Connector 5"/>
          <p:cNvSpPr/>
          <p:nvPr/>
        </p:nvSpPr>
        <p:spPr>
          <a:xfrm>
            <a:off x="3780001" y="5939997"/>
            <a:ext cx="2159995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val f6"/>
              <a:gd name="f13" fmla="*/ f7 f0 1"/>
              <a:gd name="f14" fmla="*/ f8 f0 1"/>
              <a:gd name="f15" fmla="?: f9 f3 1"/>
              <a:gd name="f16" fmla="?: f10 f4 1"/>
              <a:gd name="f17" fmla="?: f11 f5 1"/>
              <a:gd name="f18" fmla="*/ f13 1 f2"/>
              <a:gd name="f19" fmla="*/ f14 1 f2"/>
              <a:gd name="f20" fmla="*/ f15 1 21600"/>
              <a:gd name="f21" fmla="*/ f16 1 21600"/>
              <a:gd name="f22" fmla="*/ 21600 f15 1"/>
              <a:gd name="f23" fmla="*/ 21600 f16 1"/>
              <a:gd name="f24" fmla="+- f18 0 f1"/>
              <a:gd name="f25" fmla="+- f19 0 f1"/>
              <a:gd name="f26" fmla="min f21 f20"/>
              <a:gd name="f27" fmla="*/ f22 1 f17"/>
              <a:gd name="f28" fmla="*/ f23 1 f17"/>
              <a:gd name="f29" fmla="val f27"/>
              <a:gd name="f30" fmla="val f28"/>
              <a:gd name="f31" fmla="*/ f6 f26 1"/>
              <a:gd name="f32" fmla="*/ f27 f26 1"/>
              <a:gd name="f33" fmla="*/ f28 f26 1"/>
              <a:gd name="f34" fmla="*/ f12 f26 1"/>
              <a:gd name="f35" fmla="*/ f29 f26 1"/>
              <a:gd name="f36" fmla="*/ f30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4">
                <a:pos x="f34" y="f34"/>
              </a:cxn>
              <a:cxn ang="f25">
                <a:pos x="f35" y="f36"/>
              </a:cxn>
            </a:cxnLst>
            <a:rect l="f31" t="f31" r="f32" b="f33"/>
            <a:pathLst>
              <a:path>
                <a:moveTo>
                  <a:pt x="f34" y="f34"/>
                </a:moveTo>
                <a:lnTo>
                  <a:pt x="f35" y="f36"/>
                </a:lnTo>
              </a:path>
            </a:pathLst>
          </a:custGeom>
          <a:noFill/>
          <a:ln w="0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ocket Typ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4825" y="328613"/>
            <a:ext cx="9575800" cy="931862"/>
          </a:xfrm>
        </p:spPr>
        <p:txBody>
          <a:bodyPr lIns="90004" tIns="46798" rIns="90004" bIns="46798">
            <a:spAutoFit/>
          </a:bodyPr>
          <a:lstStyle/>
          <a:p>
            <a:pPr lvl="0"/>
            <a:r>
              <a:rPr lang="en-GB"/>
              <a:t>Socket Types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0" y="1800225"/>
            <a:ext cx="9178925" cy="5299012"/>
          </a:xfrm>
        </p:spPr>
        <p:txBody>
          <a:bodyPr lIns="90004" tIns="46798" rIns="90004" bIns="46798">
            <a:spAutoFit/>
          </a:bodyPr>
          <a:lstStyle/>
          <a:p>
            <a:pPr lv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45000"/>
              <a:buFont typeface="StarSymbol"/>
              <a:buChar char="●"/>
            </a:pPr>
            <a:r>
              <a:rPr lang="en-GB" sz="2200" b="1" dirty="0">
                <a:solidFill>
                  <a:srgbClr val="DC2300"/>
                </a:solidFill>
                <a:latin typeface="Liberation Sans" pitchFamily="34"/>
              </a:rPr>
              <a:t>Stream sockets</a:t>
            </a:r>
            <a:r>
              <a:rPr lang="en-GB" sz="2200" dirty="0">
                <a:latin typeface="Liberation Sans" pitchFamily="34"/>
              </a:rPr>
              <a:t> provide reliable, duplex, sequenced data streams.  Supported in Internet domain by the </a:t>
            </a:r>
            <a:r>
              <a:rPr lang="en-GB" sz="2200" dirty="0">
                <a:solidFill>
                  <a:srgbClr val="DC2300"/>
                </a:solidFill>
                <a:latin typeface="Liberation Sans" pitchFamily="34"/>
              </a:rPr>
              <a:t>TCP</a:t>
            </a:r>
            <a:r>
              <a:rPr lang="en-GB" sz="2200" dirty="0">
                <a:latin typeface="Liberation Sans" pitchFamily="34"/>
              </a:rPr>
              <a:t> protocol.  In UNIX domain, pipes are implemented as a pair of communicating stream sockets.</a:t>
            </a:r>
          </a:p>
          <a:p>
            <a:pPr lv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45000"/>
              <a:buFont typeface="StarSymbol"/>
              <a:buChar char="●"/>
            </a:pPr>
            <a:r>
              <a:rPr lang="en-GB" sz="2200" b="1" dirty="0">
                <a:solidFill>
                  <a:srgbClr val="DC2300"/>
                </a:solidFill>
                <a:latin typeface="Liberation Sans" pitchFamily="34"/>
              </a:rPr>
              <a:t>Datagram sockets</a:t>
            </a:r>
            <a:r>
              <a:rPr lang="en-GB" sz="2200" dirty="0">
                <a:latin typeface="Liberation Sans" pitchFamily="34"/>
              </a:rPr>
              <a:t> transfer messages of variable size in either direction.  Supported in Internet domain by </a:t>
            </a:r>
            <a:r>
              <a:rPr lang="en-GB" sz="2200" dirty="0">
                <a:solidFill>
                  <a:srgbClr val="DC2300"/>
                </a:solidFill>
                <a:latin typeface="Liberation Sans" pitchFamily="34"/>
              </a:rPr>
              <a:t>UDP</a:t>
            </a:r>
            <a:r>
              <a:rPr lang="en-GB" sz="2200" dirty="0">
                <a:latin typeface="Liberation Sans" pitchFamily="34"/>
              </a:rPr>
              <a:t> protocol</a:t>
            </a:r>
          </a:p>
          <a:p>
            <a:pPr lv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45000"/>
              <a:buFont typeface="StarSymbol"/>
              <a:buChar char="●"/>
            </a:pPr>
            <a:r>
              <a:rPr lang="en-GB" sz="2200" b="1" dirty="0">
                <a:solidFill>
                  <a:srgbClr val="DC2300"/>
                </a:solidFill>
                <a:latin typeface="Liberation Sans" pitchFamily="34"/>
              </a:rPr>
              <a:t>Raw sockets</a:t>
            </a:r>
            <a:r>
              <a:rPr lang="en-GB" sz="2200" dirty="0">
                <a:latin typeface="Liberation Sans" pitchFamily="34"/>
              </a:rPr>
              <a:t> allow direct access by processes to the protocols that support the other socket types; e.g., in the Internet domain, it is possible to reach TCP, IP beneath that, or a deeper Ethernet protocol. Useful for developing new protocols.</a:t>
            </a:r>
          </a:p>
          <a:p>
            <a:pPr>
              <a:lnSpc>
                <a:spcPct val="90000"/>
              </a:lnSpc>
              <a:spcBef>
                <a:spcPts val="450"/>
              </a:spcBef>
              <a:buSzPct val="45000"/>
              <a:buFont typeface="StarSymbol"/>
              <a:buChar char="●"/>
            </a:pPr>
            <a:r>
              <a:rPr lang="en-GB" sz="2200" b="1" dirty="0">
                <a:solidFill>
                  <a:srgbClr val="999999"/>
                </a:solidFill>
                <a:latin typeface="Liberation Sans" pitchFamily="34"/>
              </a:rPr>
              <a:t>Sequenced packet sockets</a:t>
            </a:r>
            <a:r>
              <a:rPr lang="en-GB" sz="2200" dirty="0">
                <a:solidFill>
                  <a:srgbClr val="999999"/>
                </a:solidFill>
                <a:latin typeface="Liberation Sans" pitchFamily="34"/>
              </a:rPr>
              <a:t> provide similar data streams, except that record boundaries are provided.  Used in XEROX AF_NS protocol.</a:t>
            </a:r>
          </a:p>
          <a:p>
            <a:pPr>
              <a:lnSpc>
                <a:spcPct val="90000"/>
              </a:lnSpc>
              <a:spcBef>
                <a:spcPts val="450"/>
              </a:spcBef>
              <a:buSzPct val="45000"/>
              <a:buFont typeface="StarSymbol"/>
              <a:buChar char="●"/>
            </a:pPr>
            <a:r>
              <a:rPr lang="en-GB" sz="2200" b="1" dirty="0">
                <a:solidFill>
                  <a:srgbClr val="999999"/>
                </a:solidFill>
                <a:latin typeface="Liberation Sans" pitchFamily="34"/>
              </a:rPr>
              <a:t>Reliably delivered message sockets</a:t>
            </a:r>
            <a:r>
              <a:rPr lang="en-GB" sz="2200" dirty="0">
                <a:solidFill>
                  <a:srgbClr val="999999"/>
                </a:solidFill>
                <a:latin typeface="Liberation Sans" pitchFamily="34"/>
              </a:rPr>
              <a:t> transfer messages that are guaranteed to arrive.  Currently unsupported.</a:t>
            </a:r>
          </a:p>
          <a:p>
            <a:pPr lv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45000"/>
              <a:buFont typeface="StarSymbol"/>
              <a:buChar char="●"/>
            </a:pPr>
            <a:endParaRPr lang="en-GB" sz="2200" dirty="0">
              <a:latin typeface="Liberation Sans" pitchFamily="34"/>
            </a:endParaRPr>
          </a:p>
          <a:p>
            <a:pPr lvl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</a:pPr>
            <a:endParaRPr lang="en-GB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0" y="87313"/>
            <a:ext cx="9070975" cy="1173162"/>
          </a:xfrm>
        </p:spPr>
        <p:txBody>
          <a:bodyPr/>
          <a:lstStyle/>
          <a:p>
            <a:pPr lvl="0"/>
            <a:r>
              <a:rPr lang="en-GB"/>
              <a:t>Notes on the Code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6732" y="1088890"/>
            <a:ext cx="9359900" cy="5973391"/>
          </a:xfrm>
        </p:spPr>
        <p:txBody>
          <a:bodyPr>
            <a:normAutofit lnSpcReduction="10000"/>
          </a:bodyPr>
          <a:lstStyle/>
          <a:p>
            <a:pPr lvl="0">
              <a:buSzPct val="45000"/>
              <a:buFont typeface="StarSymbol"/>
              <a:buChar char="●"/>
            </a:pPr>
            <a:r>
              <a:rPr lang="en-GB" sz="2600" dirty="0"/>
              <a:t>At this point we start looking at some code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There are some points we have to note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200" dirty="0">
                <a:latin typeface="Liberation Sans" pitchFamily="18"/>
              </a:rPr>
              <a:t>1) While the early examples look at both IPV4 and IPV6.  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200" dirty="0">
                <a:latin typeface="Liberation Sans" pitchFamily="18"/>
              </a:rPr>
              <a:t>2) Most of the latter examples are restricted to IPV4 – easier to work with, used far more in reality.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200" dirty="0">
                <a:latin typeface="Liberation Sans" pitchFamily="18"/>
              </a:rPr>
              <a:t>3) The API is not object orientated and makes use of structures and functions.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We’ll look to encase these in classes in some instances where it is appropriate.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Although the socket libraries are old, we’ll be using modern code to interact with them.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We will gradually build a set of classes to work with sockets, but I want to ensure that you are involved in this process and gain a robust understanding of what’s going on underneath.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200" dirty="0">
                <a:latin typeface="Liberation Sans" pitchFamily="18"/>
              </a:rPr>
              <a:t>There is a risk that you’ll just learn to use classes I provide you.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398834" y="365530"/>
            <a:ext cx="9072563" cy="1173163"/>
          </a:xfrm>
        </p:spPr>
        <p:txBody>
          <a:bodyPr/>
          <a:lstStyle/>
          <a:p>
            <a:pPr lvl="0"/>
            <a:r>
              <a:rPr lang="en-GB" dirty="0"/>
              <a:t>Socket Address Structures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1575"/>
          </a:xfrm>
        </p:spPr>
        <p:txBody>
          <a:bodyPr/>
          <a:lstStyle/>
          <a:p>
            <a:pPr>
              <a:buSzPct val="45000"/>
            </a:pPr>
            <a:r>
              <a:rPr lang="en-GB" sz="2200" dirty="0"/>
              <a:t>Most socket functions require a pointer to a socket address structure</a:t>
            </a:r>
          </a:p>
          <a:p>
            <a:pPr lvl="1">
              <a:buSzPct val="45000"/>
            </a:pPr>
            <a:r>
              <a:rPr lang="en-GB" sz="2000" dirty="0">
                <a:latin typeface="Liberation Sans" pitchFamily="18"/>
              </a:rPr>
              <a:t>Each protocol suite has its own socket</a:t>
            </a:r>
          </a:p>
          <a:p>
            <a:pPr lvl="1">
              <a:buSzPct val="45000"/>
            </a:pPr>
            <a:r>
              <a:rPr lang="en-GB" sz="2000" dirty="0">
                <a:latin typeface="Liberation Sans" pitchFamily="18"/>
              </a:rPr>
              <a:t>They begin </a:t>
            </a:r>
            <a:r>
              <a:rPr lang="en-GB" sz="2000" dirty="0" err="1">
                <a:latin typeface="Liberation Sans" pitchFamily="18"/>
              </a:rPr>
              <a:t>sockaddr</a:t>
            </a:r>
            <a:r>
              <a:rPr lang="en-GB" sz="2000" dirty="0">
                <a:latin typeface="Liberation Sans" pitchFamily="18"/>
              </a:rPr>
              <a:t>_</a:t>
            </a:r>
          </a:p>
          <a:p>
            <a:pPr lvl="1">
              <a:buSzPct val="45000"/>
            </a:pPr>
            <a:r>
              <a:rPr lang="en-GB" sz="2000" dirty="0">
                <a:latin typeface="Liberation Sans" pitchFamily="18"/>
              </a:rPr>
              <a:t>E.g. Ipv4	</a:t>
            </a:r>
            <a:r>
              <a:rPr lang="en-GB" sz="2000" dirty="0" err="1">
                <a:latin typeface="Liberation Sans" pitchFamily="18"/>
              </a:rPr>
              <a:t>sockaddr_in</a:t>
            </a:r>
            <a:endParaRPr lang="en-GB" sz="2000" dirty="0">
              <a:latin typeface="Liberation Sans" pitchFamily="18"/>
            </a:endParaRPr>
          </a:p>
          <a:p>
            <a:pPr>
              <a:buSzPct val="45000"/>
            </a:pPr>
            <a:r>
              <a:rPr lang="en-GB" sz="2420" dirty="0"/>
              <a:t>The following examples are IPv4 and IPv6</a:t>
            </a:r>
          </a:p>
          <a:p>
            <a:pPr lvl="1">
              <a:buSzPct val="45000"/>
            </a:pPr>
            <a:r>
              <a:rPr lang="en-GB" sz="2000" dirty="0">
                <a:latin typeface="Liberation Sans" pitchFamily="18"/>
              </a:rPr>
              <a:t>Note that these are used for both TCP and UDP</a:t>
            </a:r>
          </a:p>
          <a:p>
            <a:pPr lvl="0">
              <a:buSzPct val="45000"/>
              <a:buFont typeface="StarSymbol"/>
              <a:buChar char="●"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1008063" y="5759450"/>
            <a:ext cx="9072562" cy="1628775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We’ve probably never seen any of this stuff before.</a:t>
            </a:r>
          </a:p>
          <a:p>
            <a:pPr lvl="1">
              <a:buSzPct val="45000"/>
              <a:buFont typeface="StarSymbol"/>
              <a:buChar char="●"/>
            </a:pPr>
            <a:r>
              <a:rPr lang="en-GB" sz="1980" dirty="0">
                <a:latin typeface="Liberation Sans" pitchFamily="18"/>
              </a:rPr>
              <a:t>We’ll unpick it all over the next few slides.</a:t>
            </a:r>
          </a:p>
          <a:p>
            <a:pPr lvl="1">
              <a:buSzPct val="45000"/>
              <a:buFont typeface="StarSymbol"/>
              <a:buChar char="●"/>
            </a:pPr>
            <a:r>
              <a:rPr lang="en-GB" sz="1980" dirty="0">
                <a:latin typeface="Liberation Sans" pitchFamily="18"/>
              </a:rPr>
              <a:t>Need to begin to consider bite ordering – also coming shortly.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78D847-B51A-42D6-91F3-B2B40356AF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063" y="390965"/>
            <a:ext cx="7181534" cy="447286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37983-4062-4C63-A555-096F06FB2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46EC8-8B2B-4EDE-BFFD-BF554065D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041" y="1449421"/>
            <a:ext cx="8491414" cy="5210064"/>
          </a:xfrm>
        </p:spPr>
        <p:txBody>
          <a:bodyPr/>
          <a:lstStyle/>
          <a:p>
            <a:r>
              <a:rPr lang="en-GB" dirty="0"/>
              <a:t>In windows: #include &lt;WS2tcpip.h&gt;</a:t>
            </a:r>
          </a:p>
          <a:p>
            <a:r>
              <a:rPr lang="en-GB" dirty="0"/>
              <a:t>In Linux/Unix: #include &lt;sys/</a:t>
            </a:r>
            <a:r>
              <a:rPr lang="en-GB" dirty="0" err="1"/>
              <a:t>socket.h</a:t>
            </a:r>
            <a:r>
              <a:rPr lang="en-GB" dirty="0"/>
              <a:t>&gt;</a:t>
            </a:r>
          </a:p>
          <a:p>
            <a:pPr marL="0" indent="0">
              <a:buNone/>
            </a:pPr>
            <a:r>
              <a:rPr lang="en-GB" dirty="0"/>
              <a:t>				#include &lt;</a:t>
            </a:r>
            <a:r>
              <a:rPr lang="en-GB" dirty="0" err="1"/>
              <a:t>netinet</a:t>
            </a:r>
            <a:r>
              <a:rPr lang="en-GB" dirty="0"/>
              <a:t>/</a:t>
            </a:r>
            <a:r>
              <a:rPr lang="en-GB" dirty="0" err="1"/>
              <a:t>in.h</a:t>
            </a:r>
            <a:r>
              <a:rPr lang="en-GB" dirty="0"/>
              <a:t>&gt;</a:t>
            </a:r>
          </a:p>
          <a:p>
            <a:r>
              <a:rPr lang="en-GB" dirty="0"/>
              <a:t>Note: Windows and POSIX implementations are very, very similar – but do have a few very small differences.  Strictly, Microsoft’s implementation is a clone of the POSIX original, though it (in my opinion) fixes some of the issues of the former.</a:t>
            </a:r>
          </a:p>
          <a:p>
            <a:r>
              <a:rPr lang="fr-FR" dirty="0"/>
              <a:t>#</a:t>
            </a:r>
            <a:r>
              <a:rPr lang="en-GB" dirty="0"/>
              <a:t>pragma</a:t>
            </a:r>
            <a:r>
              <a:rPr lang="fr-FR" dirty="0"/>
              <a:t> comment (lib, "Ws2_32.lib")</a:t>
            </a:r>
          </a:p>
          <a:p>
            <a:pPr lvl="1"/>
            <a:r>
              <a:rPr lang="fr-FR" dirty="0"/>
              <a:t>This </a:t>
            </a:r>
            <a:r>
              <a:rPr lang="en-GB" dirty="0"/>
              <a:t>is</a:t>
            </a:r>
            <a:r>
              <a:rPr lang="fr-FR" dirty="0"/>
              <a:t> a </a:t>
            </a:r>
            <a:r>
              <a:rPr lang="en-GB" dirty="0"/>
              <a:t>static</a:t>
            </a:r>
            <a:r>
              <a:rPr lang="fr-FR" dirty="0"/>
              <a:t> </a:t>
            </a:r>
            <a:r>
              <a:rPr lang="en-GB" dirty="0"/>
              <a:t>link</a:t>
            </a:r>
            <a:r>
              <a:rPr lang="fr-FR" dirty="0"/>
              <a:t> </a:t>
            </a:r>
            <a:r>
              <a:rPr lang="en-GB" dirty="0"/>
              <a:t>against a library.  This is some precompiled code which we want to use.</a:t>
            </a:r>
          </a:p>
          <a:p>
            <a:pPr lvl="1"/>
            <a:r>
              <a:rPr lang="en-GB" dirty="0"/>
              <a:t>Note: we can (and generally should) also do this through project properties.</a:t>
            </a:r>
            <a:r>
              <a:rPr lang="fr-FR" dirty="0"/>
              <a:t>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12621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E84BC-1CF3-4FF6-A345-BD0543AD9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041" y="671972"/>
            <a:ext cx="6997913" cy="796906"/>
          </a:xfrm>
        </p:spPr>
        <p:txBody>
          <a:bodyPr/>
          <a:lstStyle/>
          <a:p>
            <a:r>
              <a:rPr lang="en-GB" dirty="0" err="1"/>
              <a:t>sockaddr_in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CA220-C982-4246-B342-EDAF235FD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041" y="1468878"/>
            <a:ext cx="6997914" cy="5190607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sockaddr_in</a:t>
            </a:r>
            <a:r>
              <a:rPr lang="en-GB" dirty="0"/>
              <a:t> is the basic structure used to specify addresses and ports for the AF_INET protocol.</a:t>
            </a:r>
          </a:p>
          <a:p>
            <a:pPr lvl="1"/>
            <a:r>
              <a:rPr lang="en-GB" dirty="0"/>
              <a:t>Used for TCP and UDP.</a:t>
            </a:r>
          </a:p>
          <a:p>
            <a:pPr lvl="1"/>
            <a:r>
              <a:rPr lang="en-GB" dirty="0" err="1"/>
              <a:t>sockaddr_in</a:t>
            </a:r>
            <a:r>
              <a:rPr lang="en-GB" dirty="0"/>
              <a:t> – “socket address internet”.</a:t>
            </a:r>
          </a:p>
          <a:p>
            <a:r>
              <a:rPr lang="en-GB" dirty="0"/>
              <a:t>Part of a family of similar structures, including sockaddr_in6 (for IPv6) and </a:t>
            </a:r>
            <a:r>
              <a:rPr lang="en-GB" dirty="0" err="1"/>
              <a:t>sockaddr</a:t>
            </a:r>
            <a:r>
              <a:rPr lang="en-GB" dirty="0"/>
              <a:t> (which doesn’t necessarily imply “internet” – may be used for other protocols)</a:t>
            </a:r>
          </a:p>
          <a:p>
            <a:r>
              <a:rPr lang="en-GB" dirty="0"/>
              <a:t>Has a static size, which allows us to do some useful things.</a:t>
            </a:r>
          </a:p>
          <a:p>
            <a:pPr lvl="1"/>
            <a:r>
              <a:rPr lang="en-GB" dirty="0"/>
              <a:t>Can trivially cast between other </a:t>
            </a:r>
            <a:r>
              <a:rPr lang="en-GB" dirty="0" err="1"/>
              <a:t>sockaddr</a:t>
            </a:r>
            <a:r>
              <a:rPr lang="en-GB" dirty="0"/>
              <a:t> structures.  E.G. a </a:t>
            </a:r>
            <a:r>
              <a:rPr lang="en-GB" dirty="0" err="1"/>
              <a:t>sockaddr_in</a:t>
            </a:r>
            <a:r>
              <a:rPr lang="en-GB" dirty="0"/>
              <a:t> can always be successfully cast to a </a:t>
            </a:r>
            <a:r>
              <a:rPr lang="en-GB" dirty="0" err="1"/>
              <a:t>sockaddr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Allows us to zero all bits in this seemingly hacky (but effectively benign and harmless) way: </a:t>
            </a:r>
          </a:p>
          <a:p>
            <a:pPr marL="503972" lvl="1" indent="0">
              <a:buNone/>
            </a:pPr>
            <a:r>
              <a:rPr lang="en-GB" dirty="0"/>
              <a:t>		</a:t>
            </a:r>
            <a:r>
              <a:rPr lang="en-GB" dirty="0" err="1"/>
              <a:t>memset</a:t>
            </a:r>
            <a:r>
              <a:rPr lang="en-GB" dirty="0"/>
              <a:t>(&amp;address, 0, </a:t>
            </a:r>
            <a:r>
              <a:rPr lang="en-GB" dirty="0" err="1"/>
              <a:t>sizeof</a:t>
            </a:r>
            <a:r>
              <a:rPr lang="en-GB" dirty="0"/>
              <a:t>(address));</a:t>
            </a:r>
          </a:p>
        </p:txBody>
      </p:sp>
    </p:spTree>
    <p:extLst>
      <p:ext uri="{BB962C8B-B14F-4D97-AF65-F5344CB8AC3E}">
        <p14:creationId xmlns:p14="http://schemas.microsoft.com/office/powerpoint/2010/main" val="140120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E84BC-1CF3-4FF6-A345-BD0543AD9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041" y="671972"/>
            <a:ext cx="6997913" cy="796906"/>
          </a:xfrm>
        </p:spPr>
        <p:txBody>
          <a:bodyPr/>
          <a:lstStyle/>
          <a:p>
            <a:r>
              <a:rPr lang="en-GB" dirty="0" err="1"/>
              <a:t>sockaddr_in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CA220-C982-4246-B342-EDAF235FD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041" y="1468878"/>
            <a:ext cx="6997914" cy="5190607"/>
          </a:xfrm>
        </p:spPr>
        <p:txBody>
          <a:bodyPr>
            <a:normAutofit/>
          </a:bodyPr>
          <a:lstStyle/>
          <a:p>
            <a:r>
              <a:rPr lang="en-GB" dirty="0"/>
              <a:t>We set the “</a:t>
            </a:r>
            <a:r>
              <a:rPr lang="en-GB" dirty="0" err="1"/>
              <a:t>sin_family</a:t>
            </a:r>
            <a:r>
              <a:rPr lang="en-GB" dirty="0"/>
              <a:t>” (socket internet family) – we’ll always set this to AF_INET.</a:t>
            </a:r>
          </a:p>
          <a:p>
            <a:r>
              <a:rPr lang="en-GB" dirty="0"/>
              <a:t>We set the “</a:t>
            </a:r>
            <a:r>
              <a:rPr lang="en-GB" dirty="0" err="1"/>
              <a:t>sin_port</a:t>
            </a:r>
            <a:r>
              <a:rPr lang="en-GB" dirty="0"/>
              <a:t>” to a network port we specify.  We call this using the “</a:t>
            </a:r>
            <a:r>
              <a:rPr lang="en-GB" dirty="0" err="1"/>
              <a:t>htons</a:t>
            </a:r>
            <a:r>
              <a:rPr lang="en-GB" dirty="0"/>
              <a:t>” function – this is to do with byte ordering and endianness.</a:t>
            </a:r>
          </a:p>
          <a:p>
            <a:pPr lvl="1"/>
            <a:r>
              <a:rPr lang="en-GB" dirty="0"/>
              <a:t>“</a:t>
            </a:r>
            <a:r>
              <a:rPr lang="en-GB" dirty="0" err="1"/>
              <a:t>htons</a:t>
            </a:r>
            <a:r>
              <a:rPr lang="en-GB" dirty="0"/>
              <a:t>” – “host to network short”.</a:t>
            </a:r>
          </a:p>
          <a:p>
            <a:pPr lvl="1"/>
            <a:r>
              <a:rPr lang="en-GB" dirty="0"/>
              <a:t>Refer to next slide.</a:t>
            </a:r>
          </a:p>
        </p:txBody>
      </p:sp>
    </p:spTree>
    <p:extLst>
      <p:ext uri="{BB962C8B-B14F-4D97-AF65-F5344CB8AC3E}">
        <p14:creationId xmlns:p14="http://schemas.microsoft.com/office/powerpoint/2010/main" val="677697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Byte Order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4825" y="84138"/>
            <a:ext cx="9575800" cy="995362"/>
          </a:xfrm>
        </p:spPr>
        <p:txBody>
          <a:bodyPr lIns="90004" tIns="46798" rIns="90004" bIns="46798">
            <a:spAutoFit/>
          </a:bodyPr>
          <a:lstStyle/>
          <a:p>
            <a:pPr lvl="0"/>
            <a:r>
              <a:rPr lang="en-GB"/>
              <a:t>Byte Ordering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0" y="1079500"/>
            <a:ext cx="9359900" cy="5465596"/>
          </a:xfrm>
        </p:spPr>
        <p:txBody>
          <a:bodyPr lIns="90004" tIns="46798" rIns="90004" bIns="46798">
            <a:spAutoFit/>
          </a:bodyPr>
          <a:lstStyle/>
          <a:p>
            <a:pPr marL="0" lvl="0" indent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45000"/>
              <a:buNone/>
            </a:pPr>
            <a:r>
              <a:rPr lang="en-GB" sz="2400" dirty="0">
                <a:latin typeface="Liberation Sans" pitchFamily="34"/>
              </a:rPr>
              <a:t>There is no standard way of ordering bytes in computer memory</a:t>
            </a:r>
          </a:p>
          <a:p>
            <a:pPr marL="0" lvl="1" indent="0" hangingPunct="0">
              <a:spcBef>
                <a:spcPts val="0"/>
              </a:spcBef>
              <a:spcAft>
                <a:spcPts val="1415"/>
              </a:spcAft>
              <a:buSzPct val="45000"/>
              <a:buNone/>
            </a:pPr>
            <a:r>
              <a:rPr lang="en-GB" sz="2200" dirty="0">
                <a:latin typeface="Liberation Sans" pitchFamily="34"/>
              </a:rPr>
              <a:t>Little-endian</a:t>
            </a:r>
          </a:p>
          <a:p>
            <a:pPr marL="285750" lvl="2" indent="-285750" hangingPunct="0">
              <a:spcBef>
                <a:spcPts val="0"/>
              </a:spcBef>
              <a:spcAft>
                <a:spcPts val="1415"/>
              </a:spcAft>
              <a:buSzPct val="75000"/>
            </a:pPr>
            <a:r>
              <a:rPr lang="en-GB" sz="1600" dirty="0">
                <a:latin typeface="Liberation Sans" pitchFamily="34"/>
              </a:rPr>
              <a:t>Bytes are stored in reverse order in memory least significant first.</a:t>
            </a:r>
          </a:p>
          <a:p>
            <a:pPr marL="285750" lvl="2" indent="-285750" hangingPunct="0">
              <a:spcBef>
                <a:spcPts val="0"/>
              </a:spcBef>
              <a:spcAft>
                <a:spcPts val="1415"/>
              </a:spcAft>
              <a:buSzPct val="75000"/>
            </a:pPr>
            <a:r>
              <a:rPr lang="en-GB" sz="1600" dirty="0">
                <a:latin typeface="Liberation Sans" pitchFamily="34"/>
              </a:rPr>
              <a:t>Used by Intel and therefore the majority of PCs.</a:t>
            </a:r>
          </a:p>
          <a:p>
            <a:pPr marL="0" lvl="1" indent="0" hangingPunct="0">
              <a:spcBef>
                <a:spcPts val="0"/>
              </a:spcBef>
              <a:spcAft>
                <a:spcPts val="1415"/>
              </a:spcAft>
              <a:buSzPct val="45000"/>
              <a:buNone/>
            </a:pPr>
            <a:r>
              <a:rPr lang="en-GB" sz="2200" dirty="0">
                <a:latin typeface="Liberation Sans" pitchFamily="34"/>
              </a:rPr>
              <a:t>Big-endian</a:t>
            </a:r>
          </a:p>
          <a:p>
            <a:pPr marL="285750" lvl="2" indent="-285750" hangingPunct="0">
              <a:spcBef>
                <a:spcPts val="0"/>
              </a:spcBef>
              <a:spcAft>
                <a:spcPts val="1415"/>
              </a:spcAft>
              <a:buSzPct val="75000"/>
            </a:pPr>
            <a:r>
              <a:rPr lang="en-GB" dirty="0">
                <a:latin typeface="Liberation Sans" pitchFamily="34"/>
              </a:rPr>
              <a:t>Bytes are stored in the “correct” order, most significant first byte first.</a:t>
            </a:r>
          </a:p>
          <a:p>
            <a:pPr marL="285750" lvl="2" indent="-285750" hangingPunct="0">
              <a:spcBef>
                <a:spcPts val="0"/>
              </a:spcBef>
              <a:spcAft>
                <a:spcPts val="1415"/>
              </a:spcAft>
              <a:buSzPct val="75000"/>
            </a:pPr>
            <a:r>
              <a:rPr lang="en-GB" dirty="0">
                <a:latin typeface="Liberation Sans" pitchFamily="34"/>
              </a:rPr>
              <a:t>Used my Motorola, Texas etc. found in Mac and Sun machines</a:t>
            </a:r>
          </a:p>
          <a:p>
            <a:pPr marL="0" lvl="0" indent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45000"/>
              <a:buNone/>
            </a:pPr>
            <a:r>
              <a:rPr lang="en-GB" sz="2400" dirty="0">
                <a:latin typeface="Liberation Sans" pitchFamily="34"/>
              </a:rPr>
              <a:t>We are creating multi-platform applications and so r</a:t>
            </a:r>
            <a:r>
              <a:rPr lang="en-GB" sz="2200" dirty="0">
                <a:latin typeface="Liberation Sans" pitchFamily="34"/>
              </a:rPr>
              <a:t>equire a common format so that all computers can communicate.</a:t>
            </a:r>
          </a:p>
          <a:p>
            <a:pPr marL="0" lvl="1" indent="0" hangingPunct="0">
              <a:spcBef>
                <a:spcPts val="0"/>
              </a:spcBef>
              <a:spcAft>
                <a:spcPts val="1415"/>
              </a:spcAft>
              <a:buSzPct val="45000"/>
              <a:buNone/>
            </a:pPr>
            <a:r>
              <a:rPr lang="en-GB" sz="2200" dirty="0">
                <a:latin typeface="Liberation Sans" pitchFamily="34"/>
              </a:rPr>
              <a:t>We need to use </a:t>
            </a:r>
            <a:r>
              <a:rPr lang="en-GB" sz="2200" i="1" dirty="0">
                <a:latin typeface="Liberation Sans" pitchFamily="34"/>
              </a:rPr>
              <a:t>network byte order</a:t>
            </a:r>
            <a:r>
              <a:rPr lang="en-GB" sz="2200" dirty="0">
                <a:latin typeface="Liberation Sans" pitchFamily="34"/>
              </a:rPr>
              <a:t>.</a:t>
            </a:r>
          </a:p>
          <a:p>
            <a:pPr marL="0" lvl="2" indent="0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34"/>
              </a:rPr>
              <a:t>Network byte order is big-endian with the Internet protocols we use.</a:t>
            </a:r>
          </a:p>
          <a:p>
            <a:pPr marL="0" lvl="2" indent="0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34"/>
              </a:rPr>
              <a:t>Functions provided to convert network byte ordered bytes into host byte ordered</a:t>
            </a:r>
          </a:p>
          <a:p>
            <a:pPr marL="0" lvl="3" indent="0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34"/>
              </a:rPr>
              <a:t>Good practice to use these, whether we need them or not!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700003" y="6589440"/>
            <a:ext cx="4968355" cy="97056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Byte Order Examp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4825" y="360363"/>
            <a:ext cx="9575800" cy="930275"/>
          </a:xfrm>
        </p:spPr>
        <p:txBody>
          <a:bodyPr lIns="90004" tIns="46798" rIns="90004" bIns="46798">
            <a:spAutoFit/>
          </a:bodyPr>
          <a:lstStyle/>
          <a:p>
            <a:pPr lvl="0"/>
            <a:r>
              <a:rPr lang="en-GB"/>
              <a:t>Byte Order Example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83723" y="2088361"/>
            <a:ext cx="8188561" cy="150264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719641" y="4919755"/>
            <a:ext cx="8812081" cy="162324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Freeform: Shape 4"/>
          <p:cNvSpPr/>
          <p:nvPr/>
        </p:nvSpPr>
        <p:spPr>
          <a:xfrm>
            <a:off x="1276557" y="1619996"/>
            <a:ext cx="8174159" cy="434522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1" compatLnSpc="0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Liberation Sans" pitchFamily="34"/>
                <a:ea typeface="DejaVu Sans" pitchFamily="2"/>
                <a:cs typeface="DejaVu Sans" pitchFamily="2"/>
              </a:rPr>
              <a:t>u_long (32bits/4bytes) Intel host byte order .. u</a:t>
            </a:r>
            <a:r>
              <a:rPr lang="zxx-" sz="1800" b="0" i="1" u="none" strike="noStrike" kern="1200" cap="none" spc="0" baseline="0">
                <a:solidFill>
                  <a:srgbClr val="000000"/>
                </a:solidFill>
                <a:uFillTx/>
                <a:latin typeface="Liberation Sans" pitchFamily="34"/>
                <a:ea typeface="DejaVu Sans" pitchFamily="2"/>
                <a:cs typeface="DejaVu Sans" pitchFamily="2"/>
              </a:rPr>
              <a:t>longValue = 0x12345678</a:t>
            </a:r>
          </a:p>
        </p:txBody>
      </p:sp>
      <p:sp>
        <p:nvSpPr>
          <p:cNvPr id="6" name="Freeform: Shape 5"/>
          <p:cNvSpPr/>
          <p:nvPr/>
        </p:nvSpPr>
        <p:spPr>
          <a:xfrm>
            <a:off x="1619996" y="4361404"/>
            <a:ext cx="4603318" cy="393841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none" lIns="90004" tIns="46798" rIns="90004" bIns="46798" anchor="t" anchorCtr="1" compatLnSpc="0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Helvetica" pitchFamily="34"/>
                <a:ea typeface="DejaVu Sans" pitchFamily="2"/>
                <a:cs typeface="DejaVu Sans" pitchFamily="2"/>
              </a:rPr>
              <a:t>u_long (32bits/4bytes) network byte order</a:t>
            </a:r>
          </a:p>
        </p:txBody>
      </p:sp>
      <p:sp>
        <p:nvSpPr>
          <p:cNvPr id="7" name="Freeform: Shape 6"/>
          <p:cNvSpPr/>
          <p:nvPr/>
        </p:nvSpPr>
        <p:spPr>
          <a:xfrm>
            <a:off x="2066383" y="4919755"/>
            <a:ext cx="1431356" cy="294116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w="9363" cap="flat">
            <a:solidFill>
              <a:srgbClr val="660066"/>
            </a:solidFill>
            <a:prstDash val="solid"/>
            <a:miter/>
          </a:ln>
        </p:spPr>
        <p:txBody>
          <a:bodyPr vert="horz" wrap="none" lIns="90004" tIns="46798" rIns="90004" bIns="46798" anchor="ctr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8" name="Freeform: Shape 7"/>
          <p:cNvSpPr/>
          <p:nvPr/>
        </p:nvSpPr>
        <p:spPr>
          <a:xfrm>
            <a:off x="4878003" y="2278254"/>
            <a:ext cx="1431356" cy="29376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w="9363" cap="flat">
            <a:solidFill>
              <a:srgbClr val="660066"/>
            </a:solidFill>
            <a:prstDash val="solid"/>
            <a:miter/>
          </a:ln>
        </p:spPr>
        <p:txBody>
          <a:bodyPr vert="horz" wrap="none" lIns="90004" tIns="46798" rIns="90004" bIns="46798" anchor="ctr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4825" y="279400"/>
            <a:ext cx="9575800" cy="930275"/>
          </a:xfrm>
        </p:spPr>
        <p:txBody>
          <a:bodyPr lIns="90004" tIns="46798" rIns="90004" bIns="46798">
            <a:spAutoFit/>
          </a:bodyPr>
          <a:lstStyle/>
          <a:p>
            <a:pPr lvl="0"/>
            <a:r>
              <a:rPr lang="en-GB"/>
              <a:t>Byte Ordering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0" y="1481138"/>
            <a:ext cx="9540875" cy="5931749"/>
          </a:xfrm>
        </p:spPr>
        <p:txBody>
          <a:bodyPr lIns="90004" tIns="46798" rIns="90004" bIns="46798">
            <a:spAutoFit/>
          </a:bodyPr>
          <a:lstStyle/>
          <a:p>
            <a:pPr marL="0" lvl="0" indent="0">
              <a:lnSpc>
                <a:spcPct val="90000"/>
              </a:lnSpc>
              <a:spcBef>
                <a:spcPts val="450"/>
              </a:spcBef>
              <a:spcAft>
                <a:spcPts val="0"/>
              </a:spcAft>
              <a:buSzPct val="45000"/>
              <a:buNone/>
            </a:pPr>
            <a:r>
              <a:rPr lang="en-GB" sz="2600" dirty="0">
                <a:latin typeface="Liberation Sans" pitchFamily="34"/>
              </a:rPr>
              <a:t>When we send values across the network, we want to send the Most Significant Byte first (big endian)</a:t>
            </a:r>
          </a:p>
          <a:p>
            <a:pPr marL="285750" lvl="1" indent="-285750" hangingPunct="0">
              <a:spcBef>
                <a:spcPts val="0"/>
              </a:spcBef>
              <a:spcAft>
                <a:spcPts val="1415"/>
              </a:spcAft>
              <a:buSzPct val="45000"/>
            </a:pPr>
            <a:r>
              <a:rPr lang="en-GB" dirty="0">
                <a:latin typeface="Liberation Sans" pitchFamily="18"/>
              </a:rPr>
              <a:t>Not all processors use this ordering (Intel is LSB order)</a:t>
            </a:r>
          </a:p>
          <a:p>
            <a:pPr marL="285750" lvl="1" indent="-285750" hangingPunct="0">
              <a:spcBef>
                <a:spcPts val="0"/>
              </a:spcBef>
              <a:spcAft>
                <a:spcPts val="1415"/>
              </a:spcAft>
              <a:buSzPct val="45000"/>
            </a:pPr>
            <a:r>
              <a:rPr lang="en-GB" dirty="0">
                <a:latin typeface="Liberation Sans" pitchFamily="18"/>
              </a:rPr>
              <a:t>We use functions to convert from host byte order to network byte order and vice-versa</a:t>
            </a:r>
          </a:p>
          <a:p>
            <a:pPr marL="0" lvl="2" indent="0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200" dirty="0">
                <a:latin typeface="Liberation Sans" pitchFamily="18"/>
              </a:rPr>
              <a:t>Naming: </a:t>
            </a:r>
            <a:r>
              <a:rPr lang="en-GB" sz="2200" b="1" dirty="0">
                <a:latin typeface="Liberation Sans" pitchFamily="18"/>
              </a:rPr>
              <a:t>h</a:t>
            </a:r>
            <a:r>
              <a:rPr lang="en-GB" sz="2200" dirty="0">
                <a:latin typeface="Liberation Sans" pitchFamily="18"/>
              </a:rPr>
              <a:t>ost </a:t>
            </a:r>
            <a:r>
              <a:rPr lang="en-GB" sz="2200" b="1" dirty="0">
                <a:latin typeface="Liberation Sans" pitchFamily="18"/>
              </a:rPr>
              <a:t>to</a:t>
            </a:r>
            <a:r>
              <a:rPr lang="en-GB" sz="2200" dirty="0">
                <a:latin typeface="Liberation Sans" pitchFamily="18"/>
              </a:rPr>
              <a:t> </a:t>
            </a:r>
            <a:r>
              <a:rPr lang="en-GB" sz="2200" b="1" dirty="0">
                <a:latin typeface="Liberation Sans" pitchFamily="18"/>
              </a:rPr>
              <a:t>n</a:t>
            </a:r>
            <a:r>
              <a:rPr lang="en-GB" sz="2200" dirty="0">
                <a:latin typeface="Liberation Sans" pitchFamily="18"/>
              </a:rPr>
              <a:t>etwork and </a:t>
            </a:r>
            <a:r>
              <a:rPr lang="en-GB" sz="2200" b="1" dirty="0">
                <a:latin typeface="Liberation Sans" pitchFamily="18"/>
              </a:rPr>
              <a:t>n</a:t>
            </a:r>
            <a:r>
              <a:rPr lang="en-GB" sz="2200" dirty="0">
                <a:latin typeface="Liberation Sans" pitchFamily="18"/>
              </a:rPr>
              <a:t>etwork </a:t>
            </a:r>
            <a:r>
              <a:rPr lang="en-GB" sz="2200" b="1" dirty="0">
                <a:latin typeface="Liberation Sans" pitchFamily="18"/>
              </a:rPr>
              <a:t>to</a:t>
            </a:r>
            <a:r>
              <a:rPr lang="en-GB" sz="2200" dirty="0">
                <a:latin typeface="Liberation Sans" pitchFamily="18"/>
              </a:rPr>
              <a:t> </a:t>
            </a:r>
            <a:r>
              <a:rPr lang="en-GB" sz="2200" b="1" dirty="0">
                <a:latin typeface="Liberation Sans" pitchFamily="18"/>
              </a:rPr>
              <a:t>h</a:t>
            </a:r>
            <a:r>
              <a:rPr lang="en-GB" sz="2200" dirty="0">
                <a:latin typeface="Liberation Sans" pitchFamily="18"/>
              </a:rPr>
              <a:t>ost</a:t>
            </a:r>
          </a:p>
          <a:p>
            <a:pPr marL="0" lvl="1" indent="0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dirty="0" err="1">
                <a:latin typeface="Liberation Sans" pitchFamily="18"/>
              </a:rPr>
              <a:t>htons</a:t>
            </a:r>
            <a:endParaRPr lang="en-GB" dirty="0">
              <a:latin typeface="Liberation Sans" pitchFamily="18"/>
            </a:endParaRPr>
          </a:p>
          <a:p>
            <a:pPr marL="0" lvl="2" indent="0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200" dirty="0">
                <a:latin typeface="Liberation Sans" pitchFamily="18"/>
              </a:rPr>
              <a:t>converts a </a:t>
            </a:r>
            <a:r>
              <a:rPr lang="en-US" sz="2200" b="1" dirty="0" err="1">
                <a:latin typeface="Liberation Sans" pitchFamily="18"/>
              </a:rPr>
              <a:t>u_short</a:t>
            </a:r>
            <a:r>
              <a:rPr lang="en-US" sz="2200" dirty="0">
                <a:latin typeface="Liberation Sans" pitchFamily="18"/>
              </a:rPr>
              <a:t> from host to TCP/IP network byte order</a:t>
            </a:r>
          </a:p>
          <a:p>
            <a:pPr marL="0" lvl="1" indent="0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dirty="0" err="1">
                <a:latin typeface="Liberation Sans" pitchFamily="18"/>
              </a:rPr>
              <a:t>htonl</a:t>
            </a:r>
            <a:endParaRPr lang="en-GB" dirty="0">
              <a:latin typeface="Liberation Sans" pitchFamily="18"/>
            </a:endParaRPr>
          </a:p>
          <a:p>
            <a:pPr marL="0" lvl="2" indent="0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200" dirty="0">
                <a:latin typeface="Liberation Sans" pitchFamily="18"/>
              </a:rPr>
              <a:t>converts a </a:t>
            </a:r>
            <a:r>
              <a:rPr lang="en-US" sz="2200" b="1" dirty="0" err="1">
                <a:latin typeface="Liberation Sans" pitchFamily="18"/>
              </a:rPr>
              <a:t>u_long</a:t>
            </a:r>
            <a:r>
              <a:rPr lang="en-US" sz="2200" dirty="0">
                <a:latin typeface="Liberation Sans" pitchFamily="18"/>
              </a:rPr>
              <a:t> from host to TCP/IP network byte order</a:t>
            </a:r>
          </a:p>
          <a:p>
            <a:pPr marL="0" lvl="1" indent="0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dirty="0" err="1">
                <a:latin typeface="Liberation Sans" pitchFamily="18"/>
              </a:rPr>
              <a:t>ntohs</a:t>
            </a:r>
            <a:endParaRPr lang="en-GB" dirty="0">
              <a:latin typeface="Liberation Sans" pitchFamily="18"/>
            </a:endParaRPr>
          </a:p>
          <a:p>
            <a:pPr marL="0" lvl="2" indent="0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200" dirty="0">
                <a:latin typeface="Liberation Sans" pitchFamily="18"/>
              </a:rPr>
              <a:t>converts a </a:t>
            </a:r>
            <a:r>
              <a:rPr lang="en-US" sz="2200" b="1" dirty="0" err="1">
                <a:latin typeface="Liberation Sans" pitchFamily="18"/>
              </a:rPr>
              <a:t>u_short</a:t>
            </a:r>
            <a:r>
              <a:rPr lang="en-US" sz="2200" dirty="0">
                <a:latin typeface="Liberation Sans" pitchFamily="18"/>
              </a:rPr>
              <a:t> from TCP/IP network order to host byte order</a:t>
            </a:r>
          </a:p>
          <a:p>
            <a:pPr marL="0" lvl="1" indent="0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dirty="0" err="1">
                <a:latin typeface="Liberation Sans" pitchFamily="18"/>
              </a:rPr>
              <a:t>ntohl</a:t>
            </a:r>
            <a:endParaRPr lang="en-GB" dirty="0">
              <a:latin typeface="Liberation Sans" pitchFamily="18"/>
            </a:endParaRPr>
          </a:p>
          <a:p>
            <a:pPr marL="0" lvl="2" indent="0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US" sz="2200" dirty="0">
                <a:latin typeface="Liberation Sans" pitchFamily="18"/>
              </a:rPr>
              <a:t>converts a </a:t>
            </a:r>
            <a:r>
              <a:rPr lang="en-US" sz="2200" b="1" dirty="0" err="1">
                <a:latin typeface="Liberation Sans" pitchFamily="18"/>
              </a:rPr>
              <a:t>u_long</a:t>
            </a:r>
            <a:r>
              <a:rPr lang="en-US" sz="2200" dirty="0">
                <a:latin typeface="Liberation Sans" pitchFamily="18"/>
              </a:rPr>
              <a:t> from TCP/IP network order to host byte order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0" y="3103123"/>
            <a:ext cx="9072563" cy="4320027"/>
          </a:xfrm>
        </p:spPr>
        <p:txBody>
          <a:bodyPr>
            <a:normAutofit/>
          </a:bodyPr>
          <a:lstStyle/>
          <a:p>
            <a:pPr lvl="0">
              <a:buSzPct val="45000"/>
              <a:buFont typeface="StarSymbol"/>
              <a:buChar char="●"/>
            </a:pPr>
            <a:r>
              <a:rPr lang="en-GB" sz="2600" dirty="0"/>
              <a:t>If you like, you can check the endianness of your system.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21" dirty="0">
                <a:latin typeface="Liberation Sans" pitchFamily="18"/>
              </a:rPr>
              <a:t>It’s almost definitely going to be “little” if you’re using Windows/Linux and “big” if you’re using Mac.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21" dirty="0">
                <a:latin typeface="Liberation Sans" pitchFamily="18"/>
              </a:rPr>
              <a:t>We never actually need to check.  As this code suggests, calling </a:t>
            </a:r>
            <a:r>
              <a:rPr lang="en-GB" sz="2421" dirty="0" err="1">
                <a:latin typeface="Liberation Sans" pitchFamily="18"/>
              </a:rPr>
              <a:t>htons</a:t>
            </a:r>
            <a:r>
              <a:rPr lang="en-GB" sz="2421" dirty="0">
                <a:latin typeface="Liberation Sans" pitchFamily="18"/>
              </a:rPr>
              <a:t>/</a:t>
            </a:r>
            <a:r>
              <a:rPr lang="en-GB" sz="2421" dirty="0" err="1">
                <a:latin typeface="Liberation Sans" pitchFamily="18"/>
              </a:rPr>
              <a:t>htonl</a:t>
            </a:r>
            <a:r>
              <a:rPr lang="en-GB" sz="2421" dirty="0">
                <a:latin typeface="Liberation Sans" pitchFamily="18"/>
              </a:rPr>
              <a:t> on a big endian computer does nothing, so just call it everywhere for the sake of portability.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B00A85-1225-4F4C-B2D2-D06FC510E3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3116" y="495942"/>
            <a:ext cx="3734392" cy="1916518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0" y="179388"/>
            <a:ext cx="9070975" cy="1173162"/>
          </a:xfrm>
        </p:spPr>
        <p:txBody>
          <a:bodyPr/>
          <a:lstStyle/>
          <a:p>
            <a:pPr lvl="0"/>
            <a:r>
              <a:rPr lang="en-GB"/>
              <a:t>Conversion of Network Addresses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0" y="963038"/>
            <a:ext cx="9540875" cy="7366575"/>
          </a:xfrm>
        </p:spPr>
        <p:txBody>
          <a:bodyPr>
            <a:normAutofit/>
          </a:bodyPr>
          <a:lstStyle/>
          <a:p>
            <a:pPr lvl="0">
              <a:buSzPct val="45000"/>
              <a:buFont typeface="StarSymbol"/>
              <a:buChar char="●"/>
            </a:pPr>
            <a:r>
              <a:rPr lang="en-GB" sz="2800" dirty="0" err="1">
                <a:latin typeface="Liberation Mono" pitchFamily="49"/>
              </a:rPr>
              <a:t>inet_pton</a:t>
            </a:r>
            <a:r>
              <a:rPr lang="en-GB" dirty="0"/>
              <a:t> </a:t>
            </a:r>
            <a:r>
              <a:rPr lang="en-GB" sz="2800" dirty="0"/>
              <a:t> - </a:t>
            </a:r>
            <a:r>
              <a:rPr lang="en-GB" sz="2800" dirty="0">
                <a:latin typeface="Liberation Sans" pitchFamily="18"/>
              </a:rPr>
              <a:t>performs the conversion of internet addresses from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 b="1" dirty="0">
                <a:latin typeface="Liberation Sans" pitchFamily="18"/>
              </a:rPr>
              <a:t>P</a:t>
            </a:r>
            <a:r>
              <a:rPr lang="en-GB" sz="2400" dirty="0">
                <a:latin typeface="Liberation Sans" pitchFamily="18"/>
              </a:rPr>
              <a:t>resentation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 b="1" dirty="0">
                <a:latin typeface="Liberation Sans" pitchFamily="18"/>
              </a:rPr>
              <a:t>N</a:t>
            </a:r>
            <a:r>
              <a:rPr lang="en-GB" sz="2400" dirty="0">
                <a:latin typeface="Liberation Sans" pitchFamily="18"/>
              </a:rPr>
              <a:t>umerical (ascii)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600" dirty="0">
                <a:latin typeface="Liberation Sans" pitchFamily="18"/>
              </a:rPr>
              <a:t>Replaces</a:t>
            </a:r>
            <a:r>
              <a:rPr lang="en-GB" sz="3200" dirty="0">
                <a:latin typeface="Liberation Sans" pitchFamily="18"/>
              </a:rPr>
              <a:t> </a:t>
            </a:r>
            <a:r>
              <a:rPr lang="en-GB" sz="2600" dirty="0" err="1">
                <a:latin typeface="Liberation Mono" pitchFamily="49"/>
              </a:rPr>
              <a:t>inet_aton</a:t>
            </a:r>
            <a:r>
              <a:rPr lang="en-GB" sz="2600" dirty="0">
                <a:latin typeface="Liberation Mono" pitchFamily="49"/>
              </a:rPr>
              <a:t>, </a:t>
            </a:r>
            <a:r>
              <a:rPr lang="en-GB" sz="2600" dirty="0" err="1">
                <a:latin typeface="Liberation Mono" pitchFamily="49"/>
              </a:rPr>
              <a:t>inet_addr</a:t>
            </a:r>
            <a:endParaRPr lang="en-GB" sz="2600" dirty="0">
              <a:latin typeface="Liberation Mono" pitchFamily="49"/>
            </a:endParaRP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34"/>
              </a:rPr>
              <a:t>A null string results in INADDR_NONE defined as all 1’s in binary the same as the broadcast 255.255.255.255!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endParaRPr lang="en-GB" sz="1600" dirty="0">
              <a:latin typeface="Liberation Sans" pitchFamily="34"/>
            </a:endParaRPr>
          </a:p>
          <a:p>
            <a:pPr lvl="0"/>
            <a:r>
              <a:rPr lang="en-GB" sz="2200" dirty="0">
                <a:latin typeface="Liberation Mono" pitchFamily="49"/>
              </a:rPr>
              <a:t>       int </a:t>
            </a:r>
            <a:r>
              <a:rPr lang="en-GB" sz="2200" dirty="0" err="1">
                <a:latin typeface="Liberation Mono" pitchFamily="49"/>
              </a:rPr>
              <a:t>inet_pton</a:t>
            </a:r>
            <a:r>
              <a:rPr lang="en-GB" sz="2200" dirty="0">
                <a:latin typeface="Liberation Mono" pitchFamily="49"/>
              </a:rPr>
              <a:t>(int family,</a:t>
            </a:r>
          </a:p>
          <a:p>
            <a:pPr lvl="0"/>
            <a:r>
              <a:rPr lang="en-GB" sz="2200" dirty="0">
                <a:latin typeface="Liberation Mono" pitchFamily="49"/>
              </a:rPr>
              <a:t>                     </a:t>
            </a:r>
            <a:r>
              <a:rPr lang="en-GB" sz="2200" dirty="0" err="1">
                <a:latin typeface="Liberation Mono" pitchFamily="49"/>
              </a:rPr>
              <a:t>const</a:t>
            </a:r>
            <a:r>
              <a:rPr lang="en-GB" sz="2200" dirty="0">
                <a:latin typeface="Liberation Mono" pitchFamily="49"/>
              </a:rPr>
              <a:t> char *</a:t>
            </a:r>
            <a:r>
              <a:rPr lang="en-GB" sz="2200" dirty="0" err="1">
                <a:latin typeface="Liberation Mono" pitchFamily="49"/>
              </a:rPr>
              <a:t>strptr</a:t>
            </a:r>
            <a:r>
              <a:rPr lang="en-GB" sz="2200" dirty="0">
                <a:latin typeface="Liberation Mono" pitchFamily="49"/>
              </a:rPr>
              <a:t>,</a:t>
            </a:r>
          </a:p>
          <a:p>
            <a:pPr lvl="0"/>
            <a:r>
              <a:rPr lang="en-GB" sz="2200" dirty="0">
                <a:latin typeface="Liberation Mono" pitchFamily="49"/>
              </a:rPr>
              <a:t>                     void *</a:t>
            </a:r>
            <a:r>
              <a:rPr lang="en-GB" sz="2200" dirty="0" err="1">
                <a:latin typeface="Liberation Mono" pitchFamily="49"/>
              </a:rPr>
              <a:t>addrptr</a:t>
            </a:r>
            <a:r>
              <a:rPr lang="en-GB" sz="2200" dirty="0">
                <a:latin typeface="Liberation Mono" pitchFamily="49"/>
              </a:rPr>
              <a:t>);</a:t>
            </a: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5089525"/>
          </a:xfrm>
        </p:spPr>
        <p:txBody>
          <a:bodyPr>
            <a:normAutofit fontScale="92500"/>
          </a:bodyPr>
          <a:lstStyle/>
          <a:p>
            <a:pPr lvl="0">
              <a:buSzPct val="45000"/>
              <a:buFont typeface="StarSymbol"/>
              <a:buChar char="●"/>
            </a:pPr>
            <a:r>
              <a:rPr lang="en-GB" sz="2800">
                <a:latin typeface="Liberation Mono" pitchFamily="49"/>
              </a:rPr>
              <a:t>inet_ntop</a:t>
            </a:r>
            <a:r>
              <a:rPr lang="en-GB"/>
              <a:t> </a:t>
            </a:r>
            <a:r>
              <a:rPr lang="en-GB" sz="2800"/>
              <a:t>(new with Ipv6 works on Ipv4 addresses too)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800">
                <a:latin typeface="Liberation Sans" pitchFamily="18"/>
              </a:rPr>
              <a:t>This function performs the conversion of internet addresses from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 b="1">
                <a:latin typeface="Liberation Sans" pitchFamily="18"/>
              </a:rPr>
              <a:t>N</a:t>
            </a:r>
            <a:r>
              <a:rPr lang="en-GB" sz="2400">
                <a:latin typeface="Liberation Sans" pitchFamily="18"/>
              </a:rPr>
              <a:t>umerical to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 b="1">
                <a:latin typeface="Liberation Sans" pitchFamily="18"/>
              </a:rPr>
              <a:t>P</a:t>
            </a:r>
            <a:r>
              <a:rPr lang="en-GB" sz="2400">
                <a:latin typeface="Liberation Sans" pitchFamily="18"/>
              </a:rPr>
              <a:t>resentation (Ascii)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600">
                <a:latin typeface="Liberation Sans" pitchFamily="18"/>
              </a:rPr>
              <a:t>Replaces</a:t>
            </a:r>
            <a:r>
              <a:rPr lang="en-GB" sz="3200">
                <a:latin typeface="Liberation Sans" pitchFamily="18"/>
              </a:rPr>
              <a:t> </a:t>
            </a:r>
            <a:r>
              <a:rPr lang="en-GB" sz="2600">
                <a:latin typeface="Liberation Mono" pitchFamily="49"/>
              </a:rPr>
              <a:t>inet_ntoa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None/>
            </a:pPr>
            <a:endParaRPr lang="en-GB" sz="1600">
              <a:latin typeface="Liberation Sans" pitchFamily="34"/>
            </a:endParaRPr>
          </a:p>
          <a:p>
            <a:pPr lvl="0"/>
            <a:r>
              <a:rPr lang="en-GB" sz="2200">
                <a:latin typeface="Liberation Mono" pitchFamily="49"/>
              </a:rPr>
              <a:t>       int inet_ntop(int family,</a:t>
            </a:r>
          </a:p>
          <a:p>
            <a:pPr lvl="0"/>
            <a:r>
              <a:rPr lang="en-GB" sz="2200">
                <a:latin typeface="Liberation Mono" pitchFamily="49"/>
              </a:rPr>
              <a:t>                     const char* strptr,</a:t>
            </a:r>
          </a:p>
          <a:p>
            <a:pPr lvl="0"/>
            <a:r>
              <a:rPr lang="en-GB" sz="2200">
                <a:latin typeface="Liberation Mono" pitchFamily="49"/>
              </a:rPr>
              <a:t>                     size_t lenght)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0" y="179388"/>
            <a:ext cx="9070975" cy="1173162"/>
          </a:xfrm>
        </p:spPr>
        <p:txBody>
          <a:bodyPr/>
          <a:lstStyle/>
          <a:p>
            <a:pPr lvl="0"/>
            <a:r>
              <a:rPr lang="en-GB"/>
              <a:t>Value-Result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0" y="1439863"/>
            <a:ext cx="9359900" cy="5986462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600"/>
              <a:t>When a socket structure is passed to any function it is accompanied by its size</a:t>
            </a:r>
          </a:p>
          <a:p>
            <a:pPr lvl="0">
              <a:buSzPct val="45000"/>
              <a:buFont typeface="StarSymbol"/>
              <a:buChar char="●"/>
            </a:pPr>
            <a:r>
              <a:rPr lang="en-GB" sz="2600"/>
              <a:t>These calls are between the application and the kernel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The socket is always passed by reference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The size is passed by either size or reference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200">
                <a:latin typeface="Liberation Sans" pitchFamily="18"/>
              </a:rPr>
              <a:t>Value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Mono" pitchFamily="49"/>
              </a:rPr>
              <a:t>bind, connect</a:t>
            </a:r>
            <a:r>
              <a:rPr lang="en-GB" sz="2000">
                <a:latin typeface="Liberation Sans" pitchFamily="18"/>
              </a:rPr>
              <a:t> and </a:t>
            </a:r>
            <a:r>
              <a:rPr lang="en-GB" sz="2000">
                <a:latin typeface="Liberation Mono" pitchFamily="49"/>
              </a:rPr>
              <a:t>sendto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Use the size to create a copy of the structure in the kernel for reference purposes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200">
                <a:latin typeface="Liberation Sans" pitchFamily="18"/>
              </a:rPr>
              <a:t>Reference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Mono" pitchFamily="49"/>
              </a:rPr>
              <a:t>accept, recvfrom, getsockname</a:t>
            </a:r>
            <a:r>
              <a:rPr lang="en-GB" sz="2000">
                <a:latin typeface="Liberation Sans" pitchFamily="18"/>
              </a:rPr>
              <a:t> and </a:t>
            </a:r>
            <a:r>
              <a:rPr lang="en-GB" sz="2000">
                <a:latin typeface="Liberation Mono" pitchFamily="49"/>
              </a:rPr>
              <a:t>getpeername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Use the size as a value to avoid writing past the end of the structure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Change the size (using the reference) to indicate how much they wrote into the structure.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This is known as </a:t>
            </a:r>
            <a:r>
              <a:rPr lang="en-GB" sz="2000" b="1">
                <a:latin typeface="Liberation Sans" pitchFamily="18"/>
              </a:rPr>
              <a:t>value-result</a:t>
            </a:r>
            <a:r>
              <a:rPr lang="en-GB" sz="2000">
                <a:latin typeface="Liberation Sans" pitchFamily="18"/>
              </a:rPr>
              <a:t> as size is used as both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0" y="346075"/>
            <a:ext cx="9072563" cy="1173163"/>
          </a:xfrm>
        </p:spPr>
        <p:txBody>
          <a:bodyPr/>
          <a:lstStyle/>
          <a:p>
            <a:pPr lvl="0"/>
            <a:r>
              <a:rPr lang="en-GB"/>
              <a:t>Exercise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5538788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800" dirty="0"/>
              <a:t>Exercise – Produce a wrapper class (</a:t>
            </a:r>
            <a:r>
              <a:rPr lang="en-GB" sz="2800" dirty="0" err="1"/>
              <a:t>InetAddress</a:t>
            </a:r>
            <a:r>
              <a:rPr lang="en-GB" sz="2800" dirty="0"/>
              <a:t>) for the </a:t>
            </a:r>
            <a:r>
              <a:rPr lang="en-GB" sz="2800" dirty="0" err="1"/>
              <a:t>sockaddr_in</a:t>
            </a:r>
            <a:r>
              <a:rPr lang="en-GB" sz="2800" dirty="0"/>
              <a:t> structure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I’ve done this myself (to check it would work when we started writing network applications.)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I’ve provided the header as a starting point and an empty version of the main class.</a:t>
            </a:r>
          </a:p>
          <a:p>
            <a:pPr marL="0" lvl="0" indent="0">
              <a:buSzPct val="45000"/>
              <a:buNone/>
            </a:pPr>
            <a:endParaRPr lang="en-GB" sz="2800" dirty="0"/>
          </a:p>
          <a:p>
            <a:pPr lvl="0">
              <a:buSzPct val="45000"/>
              <a:buFont typeface="StarSymbol"/>
              <a:buChar char="●"/>
            </a:pPr>
            <a:r>
              <a:rPr lang="en-GB" sz="2800" dirty="0"/>
              <a:t>This won’t really </a:t>
            </a:r>
            <a:r>
              <a:rPr lang="en-GB" sz="2800" i="1" dirty="0"/>
              <a:t>do</a:t>
            </a:r>
            <a:r>
              <a:rPr lang="en-GB" sz="2800" dirty="0"/>
              <a:t> anything yet – during the next lecture we’ll write a class to make use of the class we create.</a:t>
            </a:r>
          </a:p>
          <a:p>
            <a:pPr lvl="0">
              <a:buSzPct val="45000"/>
              <a:buFont typeface="StarSymbol"/>
              <a:buChar char="●"/>
            </a:pPr>
            <a:r>
              <a:rPr lang="en-GB" sz="2800" dirty="0"/>
              <a:t>This will need to be completed as it will be a component </a:t>
            </a:r>
            <a:r>
              <a:rPr lang="en-GB" sz="2800"/>
              <a:t>for these </a:t>
            </a:r>
            <a:r>
              <a:rPr lang="en-GB" sz="2800" dirty="0"/>
              <a:t>future exercises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8" ma:contentTypeDescription="Create a new document." ma:contentTypeScope="" ma:versionID="aab55b6b163137f2b006ed6eba8ce379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2adc82f8f8a43c8abb5218aba516501b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B64D642-113A-4F89-9A19-D1088892F03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54CA967-31FA-45EE-9D39-BBA3B28FB5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DAA2ABA-CE5E-468F-AF07-4D3D47C2E405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a3276f14-397d-4ed7-b8c7-ece791485ff1"/>
    <ds:schemaRef ds:uri="http://schemas.microsoft.com/office/2006/documentManagement/types"/>
    <ds:schemaRef ds:uri="http://schemas.microsoft.com/office/2006/metadata/properties"/>
    <ds:schemaRef ds:uri="bf13d2f1-3fb4-4d24-806f-713eb38c1b0e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1725</TotalTime>
  <Words>1357</Words>
  <Application>Microsoft Office PowerPoint</Application>
  <PresentationFormat>Custom</PresentationFormat>
  <Paragraphs>188</Paragraphs>
  <Slides>18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9" baseType="lpstr">
      <vt:lpstr>Arial</vt:lpstr>
      <vt:lpstr>Calibri</vt:lpstr>
      <vt:lpstr>DejaVu Sans</vt:lpstr>
      <vt:lpstr>Helvetica</vt:lpstr>
      <vt:lpstr>Liberation Mono</vt:lpstr>
      <vt:lpstr>Liberation Sans</vt:lpstr>
      <vt:lpstr>Liberation Serif</vt:lpstr>
      <vt:lpstr>StarSymbol</vt:lpstr>
      <vt:lpstr>Trebuchet MS</vt:lpstr>
      <vt:lpstr>Wingdings 3</vt:lpstr>
      <vt:lpstr>Facet</vt:lpstr>
      <vt:lpstr>Sockets</vt:lpstr>
      <vt:lpstr>Sockets</vt:lpstr>
      <vt:lpstr>Socket Pair</vt:lpstr>
      <vt:lpstr>Socket Types</vt:lpstr>
      <vt:lpstr>Notes on the Code</vt:lpstr>
      <vt:lpstr>Socket Address Structures</vt:lpstr>
      <vt:lpstr>PowerPoint Presentation</vt:lpstr>
      <vt:lpstr>Library</vt:lpstr>
      <vt:lpstr>sockaddr_in</vt:lpstr>
      <vt:lpstr>sockaddr_in</vt:lpstr>
      <vt:lpstr>Byte Ordering</vt:lpstr>
      <vt:lpstr>Byte Order Example</vt:lpstr>
      <vt:lpstr>Byte Ordering</vt:lpstr>
      <vt:lpstr>PowerPoint Presentation</vt:lpstr>
      <vt:lpstr>Conversion of Network Addresses</vt:lpstr>
      <vt:lpstr>PowerPoint Presentation</vt:lpstr>
      <vt:lpstr>Value-Result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Sockets Dr G. L. Jenkins Dr Tim Bashford</dc:title>
  <dc:creator>Glenn Jenkins</dc:creator>
  <cp:lastModifiedBy>Tim Bashford</cp:lastModifiedBy>
  <cp:revision>22</cp:revision>
  <dcterms:created xsi:type="dcterms:W3CDTF">2009-07-29T11:07:37Z</dcterms:created>
  <dcterms:modified xsi:type="dcterms:W3CDTF">2019-12-05T10:02:08Z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 1">
    <vt:lpwstr/>
  </property>
  <property fmtid="{D5CDD505-2E9C-101B-9397-08002B2CF9AE}" pid="3" name="Info 2">
    <vt:lpwstr/>
  </property>
  <property fmtid="{D5CDD505-2E9C-101B-9397-08002B2CF9AE}" pid="4" name="Info 3">
    <vt:lpwstr/>
  </property>
  <property fmtid="{D5CDD505-2E9C-101B-9397-08002B2CF9AE}" pid="5" name="Info 4">
    <vt:lpwstr/>
  </property>
  <property fmtid="{D5CDD505-2E9C-101B-9397-08002B2CF9AE}" pid="6" name="ContentTypeId">
    <vt:lpwstr>0x010100AB438F96E705D6469403A46F42FBE3CB</vt:lpwstr>
  </property>
</Properties>
</file>