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66"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CEBB51-7F82-4576-BE00-3DCEF515C9FC}" v="32" dt="2019-12-11T11:26:28.3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2" d="100"/>
          <a:sy n="62" d="100"/>
        </p:scale>
        <p:origin x="82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irdre Gould" userId="bc40ab88f5cf2398" providerId="LiveId" clId="{C8CEBB51-7F82-4576-BE00-3DCEF515C9FC}"/>
    <pc:docChg chg="undo custSel mod addSld delSld modSld">
      <pc:chgData name="Deirdre Gould" userId="bc40ab88f5cf2398" providerId="LiveId" clId="{C8CEBB51-7F82-4576-BE00-3DCEF515C9FC}" dt="2019-12-11T11:32:34.078" v="5429" actId="14100"/>
      <pc:docMkLst>
        <pc:docMk/>
      </pc:docMkLst>
      <pc:sldChg chg="addSp delSp modSp mod setBg setClrOvrMap">
        <pc:chgData name="Deirdre Gould" userId="bc40ab88f5cf2398" providerId="LiveId" clId="{C8CEBB51-7F82-4576-BE00-3DCEF515C9FC}" dt="2019-12-09T14:24:37.228" v="566" actId="26606"/>
        <pc:sldMkLst>
          <pc:docMk/>
          <pc:sldMk cId="693515554" sldId="256"/>
        </pc:sldMkLst>
        <pc:spChg chg="mod ord">
          <ac:chgData name="Deirdre Gould" userId="bc40ab88f5cf2398" providerId="LiveId" clId="{C8CEBB51-7F82-4576-BE00-3DCEF515C9FC}" dt="2019-12-09T14:24:37.228" v="566" actId="26606"/>
          <ac:spMkLst>
            <pc:docMk/>
            <pc:sldMk cId="693515554" sldId="256"/>
            <ac:spMk id="2" creationId="{91AB6673-BFFC-46C0-8852-B1A9ADDA8A48}"/>
          </ac:spMkLst>
        </pc:spChg>
        <pc:spChg chg="mod">
          <ac:chgData name="Deirdre Gould" userId="bc40ab88f5cf2398" providerId="LiveId" clId="{C8CEBB51-7F82-4576-BE00-3DCEF515C9FC}" dt="2019-12-09T14:24:37.228" v="566" actId="26606"/>
          <ac:spMkLst>
            <pc:docMk/>
            <pc:sldMk cId="693515554" sldId="256"/>
            <ac:spMk id="3" creationId="{8A3BFAE8-6F91-4A3B-8921-1B02D2C5189B}"/>
          </ac:spMkLst>
        </pc:spChg>
        <pc:spChg chg="add del">
          <ac:chgData name="Deirdre Gould" userId="bc40ab88f5cf2398" providerId="LiveId" clId="{C8CEBB51-7F82-4576-BE00-3DCEF515C9FC}" dt="2019-12-09T14:23:24.496" v="557" actId="26606"/>
          <ac:spMkLst>
            <pc:docMk/>
            <pc:sldMk cId="693515554" sldId="256"/>
            <ac:spMk id="8" creationId="{559AE206-7EBA-4D33-8BC9-9D8158553F0E}"/>
          </ac:spMkLst>
        </pc:spChg>
        <pc:spChg chg="add del">
          <ac:chgData name="Deirdre Gould" userId="bc40ab88f5cf2398" providerId="LiveId" clId="{C8CEBB51-7F82-4576-BE00-3DCEF515C9FC}" dt="2019-12-09T14:23:24.496" v="557" actId="26606"/>
          <ac:spMkLst>
            <pc:docMk/>
            <pc:sldMk cId="693515554" sldId="256"/>
            <ac:spMk id="10" creationId="{6437D937-A7F1-4011-92B4-328E5BE1B166}"/>
          </ac:spMkLst>
        </pc:spChg>
        <pc:spChg chg="add del">
          <ac:chgData name="Deirdre Gould" userId="bc40ab88f5cf2398" providerId="LiveId" clId="{C8CEBB51-7F82-4576-BE00-3DCEF515C9FC}" dt="2019-12-09T14:23:24.496" v="557" actId="26606"/>
          <ac:spMkLst>
            <pc:docMk/>
            <pc:sldMk cId="693515554" sldId="256"/>
            <ac:spMk id="12" creationId="{B672F332-AF08-46C6-94F0-77684310D7B7}"/>
          </ac:spMkLst>
        </pc:spChg>
        <pc:spChg chg="add del">
          <ac:chgData name="Deirdre Gould" userId="bc40ab88f5cf2398" providerId="LiveId" clId="{C8CEBB51-7F82-4576-BE00-3DCEF515C9FC}" dt="2019-12-09T14:23:31.208" v="559" actId="26606"/>
          <ac:spMkLst>
            <pc:docMk/>
            <pc:sldMk cId="693515554" sldId="256"/>
            <ac:spMk id="13" creationId="{053FB2EE-284F-4C87-AB3D-BBF87A9FAB97}"/>
          </ac:spMkLst>
        </pc:spChg>
        <pc:spChg chg="add del">
          <ac:chgData name="Deirdre Gould" userId="bc40ab88f5cf2398" providerId="LiveId" clId="{C8CEBB51-7F82-4576-BE00-3DCEF515C9FC}" dt="2019-12-09T14:23:24.496" v="557" actId="26606"/>
          <ac:spMkLst>
            <pc:docMk/>
            <pc:sldMk cId="693515554" sldId="256"/>
            <ac:spMk id="14" creationId="{34244EF8-D73A-40E1-BE73-D46E6B4B04ED}"/>
          </ac:spMkLst>
        </pc:spChg>
        <pc:spChg chg="add del">
          <ac:chgData name="Deirdre Gould" userId="bc40ab88f5cf2398" providerId="LiveId" clId="{C8CEBB51-7F82-4576-BE00-3DCEF515C9FC}" dt="2019-12-09T14:23:24.496" v="557" actId="26606"/>
          <ac:spMkLst>
            <pc:docMk/>
            <pc:sldMk cId="693515554" sldId="256"/>
            <ac:spMk id="16" creationId="{AB84D7E8-4ECB-42D7-ADBF-01689B0F24AE}"/>
          </ac:spMkLst>
        </pc:spChg>
        <pc:spChg chg="add del">
          <ac:chgData name="Deirdre Gould" userId="bc40ab88f5cf2398" providerId="LiveId" clId="{C8CEBB51-7F82-4576-BE00-3DCEF515C9FC}" dt="2019-12-09T14:24:08.279" v="565" actId="26606"/>
          <ac:spMkLst>
            <pc:docMk/>
            <pc:sldMk cId="693515554" sldId="256"/>
            <ac:spMk id="23" creationId="{2A8AA5BC-4F7A-4226-8F99-6D824B226A97}"/>
          </ac:spMkLst>
        </pc:spChg>
        <pc:spChg chg="add del">
          <ac:chgData name="Deirdre Gould" userId="bc40ab88f5cf2398" providerId="LiveId" clId="{C8CEBB51-7F82-4576-BE00-3DCEF515C9FC}" dt="2019-12-09T14:24:08.279" v="565" actId="26606"/>
          <ac:spMkLst>
            <pc:docMk/>
            <pc:sldMk cId="693515554" sldId="256"/>
            <ac:spMk id="24" creationId="{3E5445C6-DD42-4979-86FF-03730E8C6DB0}"/>
          </ac:spMkLst>
        </pc:spChg>
        <pc:spChg chg="add del">
          <ac:chgData name="Deirdre Gould" userId="bc40ab88f5cf2398" providerId="LiveId" clId="{C8CEBB51-7F82-4576-BE00-3DCEF515C9FC}" dt="2019-12-09T14:24:03.050" v="562" actId="26606"/>
          <ac:spMkLst>
            <pc:docMk/>
            <pc:sldMk cId="693515554" sldId="256"/>
            <ac:spMk id="30" creationId="{3EDD119B-6BFA-4C3F-90CE-97DAFD604ECC}"/>
          </ac:spMkLst>
        </pc:spChg>
        <pc:spChg chg="add del">
          <ac:chgData name="Deirdre Gould" userId="bc40ab88f5cf2398" providerId="LiveId" clId="{C8CEBB51-7F82-4576-BE00-3DCEF515C9FC}" dt="2019-12-09T14:24:37.228" v="566" actId="26606"/>
          <ac:spMkLst>
            <pc:docMk/>
            <pc:sldMk cId="693515554" sldId="256"/>
            <ac:spMk id="34" creationId="{B672F332-AF08-46C6-94F0-77684310D7B7}"/>
          </ac:spMkLst>
        </pc:spChg>
        <pc:spChg chg="add del">
          <ac:chgData name="Deirdre Gould" userId="bc40ab88f5cf2398" providerId="LiveId" clId="{C8CEBB51-7F82-4576-BE00-3DCEF515C9FC}" dt="2019-12-09T14:24:37.228" v="566" actId="26606"/>
          <ac:spMkLst>
            <pc:docMk/>
            <pc:sldMk cId="693515554" sldId="256"/>
            <ac:spMk id="36" creationId="{34244EF8-D73A-40E1-BE73-D46E6B4B04ED}"/>
          </ac:spMkLst>
        </pc:spChg>
        <pc:spChg chg="add del">
          <ac:chgData name="Deirdre Gould" userId="bc40ab88f5cf2398" providerId="LiveId" clId="{C8CEBB51-7F82-4576-BE00-3DCEF515C9FC}" dt="2019-12-09T14:24:37.228" v="566" actId="26606"/>
          <ac:spMkLst>
            <pc:docMk/>
            <pc:sldMk cId="693515554" sldId="256"/>
            <ac:spMk id="38" creationId="{AB84D7E8-4ECB-42D7-ADBF-01689B0F24AE}"/>
          </ac:spMkLst>
        </pc:spChg>
        <pc:spChg chg="add del">
          <ac:chgData name="Deirdre Gould" userId="bc40ab88f5cf2398" providerId="LiveId" clId="{C8CEBB51-7F82-4576-BE00-3DCEF515C9FC}" dt="2019-12-09T14:24:08.217" v="564" actId="26606"/>
          <ac:spMkLst>
            <pc:docMk/>
            <pc:sldMk cId="693515554" sldId="256"/>
            <ac:spMk id="52" creationId="{A4FB2F3E-259B-4650-B258-F09745BAA841}"/>
          </ac:spMkLst>
        </pc:spChg>
        <pc:spChg chg="add del">
          <ac:chgData name="Deirdre Gould" userId="bc40ab88f5cf2398" providerId="LiveId" clId="{C8CEBB51-7F82-4576-BE00-3DCEF515C9FC}" dt="2019-12-09T14:24:08.217" v="564" actId="26606"/>
          <ac:spMkLst>
            <pc:docMk/>
            <pc:sldMk cId="693515554" sldId="256"/>
            <ac:spMk id="53" creationId="{83CB2632-0822-4E49-A707-FA1B8A4D0173}"/>
          </ac:spMkLst>
        </pc:spChg>
        <pc:spChg chg="add del">
          <ac:chgData name="Deirdre Gould" userId="bc40ab88f5cf2398" providerId="LiveId" clId="{C8CEBB51-7F82-4576-BE00-3DCEF515C9FC}" dt="2019-12-09T14:24:37.228" v="566" actId="26606"/>
          <ac:spMkLst>
            <pc:docMk/>
            <pc:sldMk cId="693515554" sldId="256"/>
            <ac:spMk id="56" creationId="{559AE206-7EBA-4D33-8BC9-9D8158553F0E}"/>
          </ac:spMkLst>
        </pc:spChg>
        <pc:spChg chg="add del">
          <ac:chgData name="Deirdre Gould" userId="bc40ab88f5cf2398" providerId="LiveId" clId="{C8CEBB51-7F82-4576-BE00-3DCEF515C9FC}" dt="2019-12-09T14:24:37.228" v="566" actId="26606"/>
          <ac:spMkLst>
            <pc:docMk/>
            <pc:sldMk cId="693515554" sldId="256"/>
            <ac:spMk id="57" creationId="{6437D937-A7F1-4011-92B4-328E5BE1B166}"/>
          </ac:spMkLst>
        </pc:spChg>
        <pc:spChg chg="add">
          <ac:chgData name="Deirdre Gould" userId="bc40ab88f5cf2398" providerId="LiveId" clId="{C8CEBB51-7F82-4576-BE00-3DCEF515C9FC}" dt="2019-12-09T14:24:37.228" v="566" actId="26606"/>
          <ac:spMkLst>
            <pc:docMk/>
            <pc:sldMk cId="693515554" sldId="256"/>
            <ac:spMk id="62" creationId="{3EDD119B-6BFA-4C3F-90CE-97DAFD604ECC}"/>
          </ac:spMkLst>
        </pc:spChg>
        <pc:grpChg chg="add del">
          <ac:chgData name="Deirdre Gould" userId="bc40ab88f5cf2398" providerId="LiveId" clId="{C8CEBB51-7F82-4576-BE00-3DCEF515C9FC}" dt="2019-12-09T14:23:31.208" v="559" actId="26606"/>
          <ac:grpSpMkLst>
            <pc:docMk/>
            <pc:sldMk cId="693515554" sldId="256"/>
            <ac:grpSpMk id="20" creationId="{D2C4BFA1-2075-4901-9E24-E41D1FDD51FD}"/>
          </ac:grpSpMkLst>
        </pc:grpChg>
        <pc:grpChg chg="add del">
          <ac:chgData name="Deirdre Gould" userId="bc40ab88f5cf2398" providerId="LiveId" clId="{C8CEBB51-7F82-4576-BE00-3DCEF515C9FC}" dt="2019-12-09T14:24:08.217" v="564" actId="26606"/>
          <ac:grpSpMkLst>
            <pc:docMk/>
            <pc:sldMk cId="693515554" sldId="256"/>
            <ac:grpSpMk id="54" creationId="{084C5BAC-71DF-48C0-AB51-699516D3BE58}"/>
          </ac:grpSpMkLst>
        </pc:grpChg>
        <pc:cxnChg chg="add del">
          <ac:chgData name="Deirdre Gould" userId="bc40ab88f5cf2398" providerId="LiveId" clId="{C8CEBB51-7F82-4576-BE00-3DCEF515C9FC}" dt="2019-12-09T14:23:24.496" v="557" actId="26606"/>
          <ac:cxnSpMkLst>
            <pc:docMk/>
            <pc:sldMk cId="693515554" sldId="256"/>
            <ac:cxnSpMk id="18" creationId="{9E8E38ED-369A-44C2-B635-0BED0E48A6E8}"/>
          </ac:cxnSpMkLst>
        </pc:cxnChg>
        <pc:cxnChg chg="add del">
          <ac:chgData name="Deirdre Gould" userId="bc40ab88f5cf2398" providerId="LiveId" clId="{C8CEBB51-7F82-4576-BE00-3DCEF515C9FC}" dt="2019-12-09T14:24:08.279" v="565" actId="26606"/>
          <ac:cxnSpMkLst>
            <pc:docMk/>
            <pc:sldMk cId="693515554" sldId="256"/>
            <ac:cxnSpMk id="25" creationId="{45000665-DFC7-417E-8FD7-516A0F15C975}"/>
          </ac:cxnSpMkLst>
        </pc:cxnChg>
        <pc:cxnChg chg="add del">
          <ac:chgData name="Deirdre Gould" userId="bc40ab88f5cf2398" providerId="LiveId" clId="{C8CEBB51-7F82-4576-BE00-3DCEF515C9FC}" dt="2019-12-09T14:24:03.050" v="562" actId="26606"/>
          <ac:cxnSpMkLst>
            <pc:docMk/>
            <pc:sldMk cId="693515554" sldId="256"/>
            <ac:cxnSpMk id="32" creationId="{DC1572D0-F0FD-4D84-8F82-DC59140EB9BB}"/>
          </ac:cxnSpMkLst>
        </pc:cxnChg>
        <pc:cxnChg chg="add del">
          <ac:chgData name="Deirdre Gould" userId="bc40ab88f5cf2398" providerId="LiveId" clId="{C8CEBB51-7F82-4576-BE00-3DCEF515C9FC}" dt="2019-12-09T14:24:37.228" v="566" actId="26606"/>
          <ac:cxnSpMkLst>
            <pc:docMk/>
            <pc:sldMk cId="693515554" sldId="256"/>
            <ac:cxnSpMk id="40" creationId="{9E8E38ED-369A-44C2-B635-0BED0E48A6E8}"/>
          </ac:cxnSpMkLst>
        </pc:cxnChg>
        <pc:cxnChg chg="add">
          <ac:chgData name="Deirdre Gould" userId="bc40ab88f5cf2398" providerId="LiveId" clId="{C8CEBB51-7F82-4576-BE00-3DCEF515C9FC}" dt="2019-12-09T14:24:37.228" v="566" actId="26606"/>
          <ac:cxnSpMkLst>
            <pc:docMk/>
            <pc:sldMk cId="693515554" sldId="256"/>
            <ac:cxnSpMk id="64" creationId="{DC1572D0-F0FD-4D84-8F82-DC59140EB9BB}"/>
          </ac:cxnSpMkLst>
        </pc:cxnChg>
      </pc:sldChg>
      <pc:sldChg chg="addSp delSp modSp add mod setBg setClrOvrMap modNotesTx">
        <pc:chgData name="Deirdre Gould" userId="bc40ab88f5cf2398" providerId="LiveId" clId="{C8CEBB51-7F82-4576-BE00-3DCEF515C9FC}" dt="2019-12-10T12:16:35.667" v="1181" actId="20577"/>
        <pc:sldMkLst>
          <pc:docMk/>
          <pc:sldMk cId="3151558422" sldId="257"/>
        </pc:sldMkLst>
        <pc:spChg chg="mod">
          <ac:chgData name="Deirdre Gould" userId="bc40ab88f5cf2398" providerId="LiveId" clId="{C8CEBB51-7F82-4576-BE00-3DCEF515C9FC}" dt="2019-12-09T14:25:19.088" v="568" actId="26606"/>
          <ac:spMkLst>
            <pc:docMk/>
            <pc:sldMk cId="3151558422" sldId="257"/>
            <ac:spMk id="2" creationId="{1C207C31-0545-4D33-9A17-90CE467B7234}"/>
          </ac:spMkLst>
        </pc:spChg>
        <pc:spChg chg="del mod">
          <ac:chgData name="Deirdre Gould" userId="bc40ab88f5cf2398" providerId="LiveId" clId="{C8CEBB51-7F82-4576-BE00-3DCEF515C9FC}" dt="2019-12-09T14:18:17.395" v="548" actId="26606"/>
          <ac:spMkLst>
            <pc:docMk/>
            <pc:sldMk cId="3151558422" sldId="257"/>
            <ac:spMk id="3" creationId="{D8F64379-AF1E-4035-88B2-58A8AFB59902}"/>
          </ac:spMkLst>
        </pc:spChg>
        <pc:spChg chg="add del">
          <ac:chgData name="Deirdre Gould" userId="bc40ab88f5cf2398" providerId="LiveId" clId="{C8CEBB51-7F82-4576-BE00-3DCEF515C9FC}" dt="2019-12-09T14:25:19.088" v="568" actId="26606"/>
          <ac:spMkLst>
            <pc:docMk/>
            <pc:sldMk cId="3151558422" sldId="257"/>
            <ac:spMk id="10" creationId="{46C2E80F-49A6-4372-B103-219D417A55ED}"/>
          </ac:spMkLst>
        </pc:spChg>
        <pc:spChg chg="add">
          <ac:chgData name="Deirdre Gould" userId="bc40ab88f5cf2398" providerId="LiveId" clId="{C8CEBB51-7F82-4576-BE00-3DCEF515C9FC}" dt="2019-12-09T14:25:19.088" v="568" actId="26606"/>
          <ac:spMkLst>
            <pc:docMk/>
            <pc:sldMk cId="3151558422" sldId="257"/>
            <ac:spMk id="16" creationId="{C5E6CFF1-2F42-4E10-9A97-F116F46F53FE}"/>
          </ac:spMkLst>
        </pc:spChg>
        <pc:graphicFrameChg chg="add mod modGraphic">
          <ac:chgData name="Deirdre Gould" userId="bc40ab88f5cf2398" providerId="LiveId" clId="{C8CEBB51-7F82-4576-BE00-3DCEF515C9FC}" dt="2019-12-09T14:25:19.088" v="568" actId="26606"/>
          <ac:graphicFrameMkLst>
            <pc:docMk/>
            <pc:sldMk cId="3151558422" sldId="257"/>
            <ac:graphicFrameMk id="5" creationId="{1BAC16A4-6373-446A-92B1-4874BFC93499}"/>
          </ac:graphicFrameMkLst>
        </pc:graphicFrameChg>
        <pc:picChg chg="add">
          <ac:chgData name="Deirdre Gould" userId="bc40ab88f5cf2398" providerId="LiveId" clId="{C8CEBB51-7F82-4576-BE00-3DCEF515C9FC}" dt="2019-12-09T14:25:19.088" v="568" actId="26606"/>
          <ac:picMkLst>
            <pc:docMk/>
            <pc:sldMk cId="3151558422" sldId="257"/>
            <ac:picMk id="12" creationId="{24D2602D-3C08-4682-AFAE-7A30F46D8485}"/>
          </ac:picMkLst>
        </pc:picChg>
        <pc:cxnChg chg="add">
          <ac:chgData name="Deirdre Gould" userId="bc40ab88f5cf2398" providerId="LiveId" clId="{C8CEBB51-7F82-4576-BE00-3DCEF515C9FC}" dt="2019-12-09T14:25:19.088" v="568" actId="26606"/>
          <ac:cxnSpMkLst>
            <pc:docMk/>
            <pc:sldMk cId="3151558422" sldId="257"/>
            <ac:cxnSpMk id="18" creationId="{67182200-4859-4C8D-BCBB-55B245C28BA3}"/>
          </ac:cxnSpMkLst>
        </pc:cxnChg>
      </pc:sldChg>
      <pc:sldChg chg="addSp delSp modSp add mod setBg setClrOvrMap modNotesTx">
        <pc:chgData name="Deirdre Gould" userId="bc40ab88f5cf2398" providerId="LiveId" clId="{C8CEBB51-7F82-4576-BE00-3DCEF515C9FC}" dt="2019-12-10T12:46:18.995" v="1735" actId="20577"/>
        <pc:sldMkLst>
          <pc:docMk/>
          <pc:sldMk cId="3621269894" sldId="258"/>
        </pc:sldMkLst>
        <pc:spChg chg="mod">
          <ac:chgData name="Deirdre Gould" userId="bc40ab88f5cf2398" providerId="LiveId" clId="{C8CEBB51-7F82-4576-BE00-3DCEF515C9FC}" dt="2019-12-09T14:25:32.018" v="569" actId="26606"/>
          <ac:spMkLst>
            <pc:docMk/>
            <pc:sldMk cId="3621269894" sldId="258"/>
            <ac:spMk id="2" creationId="{66922CDF-0219-41FE-91AF-1E65AF0EDC6E}"/>
          </ac:spMkLst>
        </pc:spChg>
        <pc:spChg chg="del mod">
          <ac:chgData name="Deirdre Gould" userId="bc40ab88f5cf2398" providerId="LiveId" clId="{C8CEBB51-7F82-4576-BE00-3DCEF515C9FC}" dt="2019-12-09T14:19:04.063" v="549" actId="26606"/>
          <ac:spMkLst>
            <pc:docMk/>
            <pc:sldMk cId="3621269894" sldId="258"/>
            <ac:spMk id="3" creationId="{FAC25048-44ED-4E10-A466-D511518CF09D}"/>
          </ac:spMkLst>
        </pc:spChg>
        <pc:spChg chg="add del">
          <ac:chgData name="Deirdre Gould" userId="bc40ab88f5cf2398" providerId="LiveId" clId="{C8CEBB51-7F82-4576-BE00-3DCEF515C9FC}" dt="2019-12-09T14:25:32.018" v="569" actId="26606"/>
          <ac:spMkLst>
            <pc:docMk/>
            <pc:sldMk cId="3621269894" sldId="258"/>
            <ac:spMk id="10" creationId="{46C2E80F-49A6-4372-B103-219D417A55ED}"/>
          </ac:spMkLst>
        </pc:spChg>
        <pc:spChg chg="add">
          <ac:chgData name="Deirdre Gould" userId="bc40ab88f5cf2398" providerId="LiveId" clId="{C8CEBB51-7F82-4576-BE00-3DCEF515C9FC}" dt="2019-12-09T14:25:32.018" v="569" actId="26606"/>
          <ac:spMkLst>
            <pc:docMk/>
            <pc:sldMk cId="3621269894" sldId="258"/>
            <ac:spMk id="16" creationId="{C5E6CFF1-2F42-4E10-9A97-F116F46F53FE}"/>
          </ac:spMkLst>
        </pc:spChg>
        <pc:graphicFrameChg chg="add mod modGraphic">
          <ac:chgData name="Deirdre Gould" userId="bc40ab88f5cf2398" providerId="LiveId" clId="{C8CEBB51-7F82-4576-BE00-3DCEF515C9FC}" dt="2019-12-09T14:25:32.018" v="569" actId="26606"/>
          <ac:graphicFrameMkLst>
            <pc:docMk/>
            <pc:sldMk cId="3621269894" sldId="258"/>
            <ac:graphicFrameMk id="5" creationId="{8B9D5E5A-1661-4D17-BE20-C4A972A540C5}"/>
          </ac:graphicFrameMkLst>
        </pc:graphicFrameChg>
        <pc:picChg chg="add">
          <ac:chgData name="Deirdre Gould" userId="bc40ab88f5cf2398" providerId="LiveId" clId="{C8CEBB51-7F82-4576-BE00-3DCEF515C9FC}" dt="2019-12-09T14:25:32.018" v="569" actId="26606"/>
          <ac:picMkLst>
            <pc:docMk/>
            <pc:sldMk cId="3621269894" sldId="258"/>
            <ac:picMk id="12" creationId="{F85CE3F7-4DAB-4C62-8722-67C9F6DAF799}"/>
          </ac:picMkLst>
        </pc:picChg>
        <pc:cxnChg chg="add">
          <ac:chgData name="Deirdre Gould" userId="bc40ab88f5cf2398" providerId="LiveId" clId="{C8CEBB51-7F82-4576-BE00-3DCEF515C9FC}" dt="2019-12-09T14:25:32.018" v="569" actId="26606"/>
          <ac:cxnSpMkLst>
            <pc:docMk/>
            <pc:sldMk cId="3621269894" sldId="258"/>
            <ac:cxnSpMk id="18" creationId="{67182200-4859-4C8D-BCBB-55B245C28BA3}"/>
          </ac:cxnSpMkLst>
        </pc:cxnChg>
      </pc:sldChg>
      <pc:sldChg chg="addSp delSp modSp add mod setBg setClrOvrMap modNotesTx">
        <pc:chgData name="Deirdre Gould" userId="bc40ab88f5cf2398" providerId="LiveId" clId="{C8CEBB51-7F82-4576-BE00-3DCEF515C9FC}" dt="2019-12-10T13:40:12.861" v="2203" actId="20577"/>
        <pc:sldMkLst>
          <pc:docMk/>
          <pc:sldMk cId="236939171" sldId="259"/>
        </pc:sldMkLst>
        <pc:spChg chg="mod">
          <ac:chgData name="Deirdre Gould" userId="bc40ab88f5cf2398" providerId="LiveId" clId="{C8CEBB51-7F82-4576-BE00-3DCEF515C9FC}" dt="2019-12-10T13:20:46.857" v="1738" actId="20577"/>
          <ac:spMkLst>
            <pc:docMk/>
            <pc:sldMk cId="236939171" sldId="259"/>
            <ac:spMk id="2" creationId="{1E02A145-FB46-4F94-9A71-36E8762E52E2}"/>
          </ac:spMkLst>
        </pc:spChg>
        <pc:spChg chg="del mod">
          <ac:chgData name="Deirdre Gould" userId="bc40ab88f5cf2398" providerId="LiveId" clId="{C8CEBB51-7F82-4576-BE00-3DCEF515C9FC}" dt="2019-12-09T14:19:23.583" v="550" actId="26606"/>
          <ac:spMkLst>
            <pc:docMk/>
            <pc:sldMk cId="236939171" sldId="259"/>
            <ac:spMk id="3" creationId="{104482C2-9F24-4CDE-8B15-4F417B86A448}"/>
          </ac:spMkLst>
        </pc:spChg>
        <pc:spChg chg="add del">
          <ac:chgData name="Deirdre Gould" userId="bc40ab88f5cf2398" providerId="LiveId" clId="{C8CEBB51-7F82-4576-BE00-3DCEF515C9FC}" dt="2019-12-09T14:25:42.167" v="570" actId="26606"/>
          <ac:spMkLst>
            <pc:docMk/>
            <pc:sldMk cId="236939171" sldId="259"/>
            <ac:spMk id="7" creationId="{46C2E80F-49A6-4372-B103-219D417A55ED}"/>
          </ac:spMkLst>
        </pc:spChg>
        <pc:spChg chg="add del">
          <ac:chgData name="Deirdre Gould" userId="bc40ab88f5cf2398" providerId="LiveId" clId="{C8CEBB51-7F82-4576-BE00-3DCEF515C9FC}" dt="2019-12-09T14:20:31.465" v="553" actId="26606"/>
          <ac:spMkLst>
            <pc:docMk/>
            <pc:sldMk cId="236939171" sldId="259"/>
            <ac:spMk id="10" creationId="{46C2E80F-49A6-4372-B103-219D417A55ED}"/>
          </ac:spMkLst>
        </pc:spChg>
        <pc:spChg chg="add del">
          <ac:chgData name="Deirdre Gould" userId="bc40ab88f5cf2398" providerId="LiveId" clId="{C8CEBB51-7F82-4576-BE00-3DCEF515C9FC}" dt="2019-12-09T14:26:11.102" v="571" actId="26606"/>
          <ac:spMkLst>
            <pc:docMk/>
            <pc:sldMk cId="236939171" sldId="259"/>
            <ac:spMk id="13" creationId="{C5E6CFF1-2F42-4E10-9A97-F116F46F53FE}"/>
          </ac:spMkLst>
        </pc:spChg>
        <pc:spChg chg="add">
          <ac:chgData name="Deirdre Gould" userId="bc40ab88f5cf2398" providerId="LiveId" clId="{C8CEBB51-7F82-4576-BE00-3DCEF515C9FC}" dt="2019-12-09T14:26:11.102" v="571" actId="26606"/>
          <ac:spMkLst>
            <pc:docMk/>
            <pc:sldMk cId="236939171" sldId="259"/>
            <ac:spMk id="20" creationId="{C5E6CFF1-2F42-4E10-9A97-F116F46F53FE}"/>
          </ac:spMkLst>
        </pc:spChg>
        <pc:graphicFrameChg chg="add mod modGraphic">
          <ac:chgData name="Deirdre Gould" userId="bc40ab88f5cf2398" providerId="LiveId" clId="{C8CEBB51-7F82-4576-BE00-3DCEF515C9FC}" dt="2019-12-09T14:26:11.102" v="571" actId="26606"/>
          <ac:graphicFrameMkLst>
            <pc:docMk/>
            <pc:sldMk cId="236939171" sldId="259"/>
            <ac:graphicFrameMk id="5" creationId="{095B72F4-788F-4E94-B4D6-33BD7D7E6287}"/>
          </ac:graphicFrameMkLst>
        </pc:graphicFrameChg>
        <pc:picChg chg="add">
          <ac:chgData name="Deirdre Gould" userId="bc40ab88f5cf2398" providerId="LiveId" clId="{C8CEBB51-7F82-4576-BE00-3DCEF515C9FC}" dt="2019-12-09T14:25:42.167" v="570" actId="26606"/>
          <ac:picMkLst>
            <pc:docMk/>
            <pc:sldMk cId="236939171" sldId="259"/>
            <ac:picMk id="9" creationId="{8B07076C-9E83-4739-A037-576BF33614BA}"/>
          </ac:picMkLst>
        </pc:picChg>
        <pc:cxnChg chg="add del">
          <ac:chgData name="Deirdre Gould" userId="bc40ab88f5cf2398" providerId="LiveId" clId="{C8CEBB51-7F82-4576-BE00-3DCEF515C9FC}" dt="2019-12-09T14:26:11.102" v="571" actId="26606"/>
          <ac:cxnSpMkLst>
            <pc:docMk/>
            <pc:sldMk cId="236939171" sldId="259"/>
            <ac:cxnSpMk id="15" creationId="{67182200-4859-4C8D-BCBB-55B245C28BA3}"/>
          </ac:cxnSpMkLst>
        </pc:cxnChg>
        <pc:cxnChg chg="add">
          <ac:chgData name="Deirdre Gould" userId="bc40ab88f5cf2398" providerId="LiveId" clId="{C8CEBB51-7F82-4576-BE00-3DCEF515C9FC}" dt="2019-12-09T14:26:11.102" v="571" actId="26606"/>
          <ac:cxnSpMkLst>
            <pc:docMk/>
            <pc:sldMk cId="236939171" sldId="259"/>
            <ac:cxnSpMk id="22" creationId="{67182200-4859-4C8D-BCBB-55B245C28BA3}"/>
          </ac:cxnSpMkLst>
        </pc:cxnChg>
      </pc:sldChg>
      <pc:sldChg chg="addSp modSp add mod setBg modNotesTx">
        <pc:chgData name="Deirdre Gould" userId="bc40ab88f5cf2398" providerId="LiveId" clId="{C8CEBB51-7F82-4576-BE00-3DCEF515C9FC}" dt="2019-12-10T13:52:02.237" v="2501" actId="20577"/>
        <pc:sldMkLst>
          <pc:docMk/>
          <pc:sldMk cId="3620147592" sldId="260"/>
        </pc:sldMkLst>
        <pc:spChg chg="mod">
          <ac:chgData name="Deirdre Gould" userId="bc40ab88f5cf2398" providerId="LiveId" clId="{C8CEBB51-7F82-4576-BE00-3DCEF515C9FC}" dt="2019-12-10T13:47:21.186" v="2205" actId="26606"/>
          <ac:spMkLst>
            <pc:docMk/>
            <pc:sldMk cId="3620147592" sldId="260"/>
            <ac:spMk id="2" creationId="{1AE0BB42-82C6-449A-B519-AF386BA3FA81}"/>
          </ac:spMkLst>
        </pc:spChg>
        <pc:spChg chg="mod">
          <ac:chgData name="Deirdre Gould" userId="bc40ab88f5cf2398" providerId="LiveId" clId="{C8CEBB51-7F82-4576-BE00-3DCEF515C9FC}" dt="2019-12-10T13:47:21.186" v="2205" actId="26606"/>
          <ac:spMkLst>
            <pc:docMk/>
            <pc:sldMk cId="3620147592" sldId="260"/>
            <ac:spMk id="3" creationId="{1A33B9AA-D55F-4917-9335-DCF4BDC9DC44}"/>
          </ac:spMkLst>
        </pc:spChg>
        <pc:spChg chg="add">
          <ac:chgData name="Deirdre Gould" userId="bc40ab88f5cf2398" providerId="LiveId" clId="{C8CEBB51-7F82-4576-BE00-3DCEF515C9FC}" dt="2019-12-10T13:47:21.186" v="2205" actId="26606"/>
          <ac:spMkLst>
            <pc:docMk/>
            <pc:sldMk cId="3620147592" sldId="260"/>
            <ac:spMk id="71" creationId="{AB45A142-4255-493C-8284-5D566C121B10}"/>
          </ac:spMkLst>
        </pc:spChg>
        <pc:picChg chg="add mod">
          <ac:chgData name="Deirdre Gould" userId="bc40ab88f5cf2398" providerId="LiveId" clId="{C8CEBB51-7F82-4576-BE00-3DCEF515C9FC}" dt="2019-12-10T13:47:21.186" v="2205" actId="26606"/>
          <ac:picMkLst>
            <pc:docMk/>
            <pc:sldMk cId="3620147592" sldId="260"/>
            <ac:picMk id="1026" creationId="{3990F379-C2DD-4EAD-AA5E-63BA39C3BA59}"/>
          </ac:picMkLst>
        </pc:picChg>
        <pc:cxnChg chg="add">
          <ac:chgData name="Deirdre Gould" userId="bc40ab88f5cf2398" providerId="LiveId" clId="{C8CEBB51-7F82-4576-BE00-3DCEF515C9FC}" dt="2019-12-10T13:47:21.186" v="2205" actId="26606"/>
          <ac:cxnSpMkLst>
            <pc:docMk/>
            <pc:sldMk cId="3620147592" sldId="260"/>
            <ac:cxnSpMk id="73" creationId="{38FB9660-F42F-4313-BBC4-47C007FE484C}"/>
          </ac:cxnSpMkLst>
        </pc:cxnChg>
      </pc:sldChg>
      <pc:sldChg chg="addSp modSp add mod setBg setClrOvrMap modNotesTx">
        <pc:chgData name="Deirdre Gould" userId="bc40ab88f5cf2398" providerId="LiveId" clId="{C8CEBB51-7F82-4576-BE00-3DCEF515C9FC}" dt="2019-12-10T14:10:43.148" v="2781" actId="20577"/>
        <pc:sldMkLst>
          <pc:docMk/>
          <pc:sldMk cId="3367686371" sldId="261"/>
        </pc:sldMkLst>
        <pc:spChg chg="mod">
          <ac:chgData name="Deirdre Gould" userId="bc40ab88f5cf2398" providerId="LiveId" clId="{C8CEBB51-7F82-4576-BE00-3DCEF515C9FC}" dt="2019-12-10T14:07:51.218" v="2504" actId="26606"/>
          <ac:spMkLst>
            <pc:docMk/>
            <pc:sldMk cId="3367686371" sldId="261"/>
            <ac:spMk id="2" creationId="{E2A9C55C-4C4F-4EFE-9E91-E410F5A74DD6}"/>
          </ac:spMkLst>
        </pc:spChg>
        <pc:spChg chg="mod">
          <ac:chgData name="Deirdre Gould" userId="bc40ab88f5cf2398" providerId="LiveId" clId="{C8CEBB51-7F82-4576-BE00-3DCEF515C9FC}" dt="2019-12-10T14:07:51.218" v="2504" actId="26606"/>
          <ac:spMkLst>
            <pc:docMk/>
            <pc:sldMk cId="3367686371" sldId="261"/>
            <ac:spMk id="3" creationId="{7D280764-BD4F-49F4-9107-30C66E42D794}"/>
          </ac:spMkLst>
        </pc:spChg>
        <pc:spChg chg="add">
          <ac:chgData name="Deirdre Gould" userId="bc40ab88f5cf2398" providerId="LiveId" clId="{C8CEBB51-7F82-4576-BE00-3DCEF515C9FC}" dt="2019-12-10T14:07:51.218" v="2504" actId="26606"/>
          <ac:spMkLst>
            <pc:docMk/>
            <pc:sldMk cId="3367686371" sldId="261"/>
            <ac:spMk id="71" creationId="{867D4867-5BA7-4462-B2F6-A23F4A622AA7}"/>
          </ac:spMkLst>
        </pc:spChg>
        <pc:picChg chg="add mod">
          <ac:chgData name="Deirdre Gould" userId="bc40ab88f5cf2398" providerId="LiveId" clId="{C8CEBB51-7F82-4576-BE00-3DCEF515C9FC}" dt="2019-12-10T14:07:51.218" v="2504" actId="26606"/>
          <ac:picMkLst>
            <pc:docMk/>
            <pc:sldMk cId="3367686371" sldId="261"/>
            <ac:picMk id="2050" creationId="{DFC33794-49A6-4555-8D4D-CB2ADCE6FFE1}"/>
          </ac:picMkLst>
        </pc:picChg>
      </pc:sldChg>
      <pc:sldChg chg="addSp modSp add mod setBg modNotesTx">
        <pc:chgData name="Deirdre Gould" userId="bc40ab88f5cf2398" providerId="LiveId" clId="{C8CEBB51-7F82-4576-BE00-3DCEF515C9FC}" dt="2019-12-10T14:29:30.638" v="3195" actId="20577"/>
        <pc:sldMkLst>
          <pc:docMk/>
          <pc:sldMk cId="2062128138" sldId="262"/>
        </pc:sldMkLst>
        <pc:spChg chg="mod">
          <ac:chgData name="Deirdre Gould" userId="bc40ab88f5cf2398" providerId="LiveId" clId="{C8CEBB51-7F82-4576-BE00-3DCEF515C9FC}" dt="2019-12-10T14:23:30.584" v="2784" actId="26606"/>
          <ac:spMkLst>
            <pc:docMk/>
            <pc:sldMk cId="2062128138" sldId="262"/>
            <ac:spMk id="2" creationId="{2BD3BF92-1A7C-4B8D-8668-CE0C909A9E8D}"/>
          </ac:spMkLst>
        </pc:spChg>
        <pc:spChg chg="mod">
          <ac:chgData name="Deirdre Gould" userId="bc40ab88f5cf2398" providerId="LiveId" clId="{C8CEBB51-7F82-4576-BE00-3DCEF515C9FC}" dt="2019-12-10T14:23:30.584" v="2784" actId="26606"/>
          <ac:spMkLst>
            <pc:docMk/>
            <pc:sldMk cId="2062128138" sldId="262"/>
            <ac:spMk id="3" creationId="{EAF025ED-3636-4CC9-9718-2217294B6548}"/>
          </ac:spMkLst>
        </pc:spChg>
        <pc:spChg chg="add">
          <ac:chgData name="Deirdre Gould" userId="bc40ab88f5cf2398" providerId="LiveId" clId="{C8CEBB51-7F82-4576-BE00-3DCEF515C9FC}" dt="2019-12-10T14:23:30.584" v="2784" actId="26606"/>
          <ac:spMkLst>
            <pc:docMk/>
            <pc:sldMk cId="2062128138" sldId="262"/>
            <ac:spMk id="71" creationId="{B8D412AD-9CF4-4510-97DC-34D6CC830887}"/>
          </ac:spMkLst>
        </pc:spChg>
        <pc:picChg chg="add mod">
          <ac:chgData name="Deirdre Gould" userId="bc40ab88f5cf2398" providerId="LiveId" clId="{C8CEBB51-7F82-4576-BE00-3DCEF515C9FC}" dt="2019-12-10T14:23:30.584" v="2784" actId="26606"/>
          <ac:picMkLst>
            <pc:docMk/>
            <pc:sldMk cId="2062128138" sldId="262"/>
            <ac:picMk id="3074" creationId="{11717714-A770-4473-BF08-0C14F1E016BB}"/>
          </ac:picMkLst>
        </pc:picChg>
      </pc:sldChg>
      <pc:sldChg chg="addSp modSp add mod setBg modNotesTx">
        <pc:chgData name="Deirdre Gould" userId="bc40ab88f5cf2398" providerId="LiveId" clId="{C8CEBB51-7F82-4576-BE00-3DCEF515C9FC}" dt="2019-12-11T11:32:34.078" v="5429" actId="14100"/>
        <pc:sldMkLst>
          <pc:docMk/>
          <pc:sldMk cId="1812880358" sldId="263"/>
        </pc:sldMkLst>
        <pc:spChg chg="mod">
          <ac:chgData name="Deirdre Gould" userId="bc40ab88f5cf2398" providerId="LiveId" clId="{C8CEBB51-7F82-4576-BE00-3DCEF515C9FC}" dt="2019-12-11T11:32:34.078" v="5429" actId="14100"/>
          <ac:spMkLst>
            <pc:docMk/>
            <pc:sldMk cId="1812880358" sldId="263"/>
            <ac:spMk id="2" creationId="{EFF110FF-9D00-4F19-9AF4-64DE5DF87872}"/>
          </ac:spMkLst>
        </pc:spChg>
        <pc:spChg chg="mod">
          <ac:chgData name="Deirdre Gould" userId="bc40ab88f5cf2398" providerId="LiveId" clId="{C8CEBB51-7F82-4576-BE00-3DCEF515C9FC}" dt="2019-12-10T14:45:59.486" v="3198" actId="26606"/>
          <ac:spMkLst>
            <pc:docMk/>
            <pc:sldMk cId="1812880358" sldId="263"/>
            <ac:spMk id="3" creationId="{9D99DB59-6778-4540-B5A8-853B08A1CA56}"/>
          </ac:spMkLst>
        </pc:spChg>
        <pc:spChg chg="add">
          <ac:chgData name="Deirdre Gould" userId="bc40ab88f5cf2398" providerId="LiveId" clId="{C8CEBB51-7F82-4576-BE00-3DCEF515C9FC}" dt="2019-12-10T14:45:59.486" v="3198" actId="26606"/>
          <ac:spMkLst>
            <pc:docMk/>
            <pc:sldMk cId="1812880358" sldId="263"/>
            <ac:spMk id="71" creationId="{B8D412AD-9CF4-4510-97DC-34D6CC830887}"/>
          </ac:spMkLst>
        </pc:spChg>
        <pc:picChg chg="add mod">
          <ac:chgData name="Deirdre Gould" userId="bc40ab88f5cf2398" providerId="LiveId" clId="{C8CEBB51-7F82-4576-BE00-3DCEF515C9FC}" dt="2019-12-10T14:45:59.486" v="3198" actId="26606"/>
          <ac:picMkLst>
            <pc:docMk/>
            <pc:sldMk cId="1812880358" sldId="263"/>
            <ac:picMk id="4098" creationId="{E97FA39E-0107-465C-9047-952C6D66B865}"/>
          </ac:picMkLst>
        </pc:picChg>
      </pc:sldChg>
      <pc:sldChg chg="addSp delSp modSp add mod setBg modNotesTx">
        <pc:chgData name="Deirdre Gould" userId="bc40ab88f5cf2398" providerId="LiveId" clId="{C8CEBB51-7F82-4576-BE00-3DCEF515C9FC}" dt="2019-12-11T10:45:08.334" v="5349" actId="20577"/>
        <pc:sldMkLst>
          <pc:docMk/>
          <pc:sldMk cId="4135271555" sldId="264"/>
        </pc:sldMkLst>
        <pc:spChg chg="mod">
          <ac:chgData name="Deirdre Gould" userId="bc40ab88f5cf2398" providerId="LiveId" clId="{C8CEBB51-7F82-4576-BE00-3DCEF515C9FC}" dt="2019-12-11T10:40:47.501" v="5333" actId="26606"/>
          <ac:spMkLst>
            <pc:docMk/>
            <pc:sldMk cId="4135271555" sldId="264"/>
            <ac:spMk id="2" creationId="{12B8795F-8EA5-4E54-91FC-37949B66C314}"/>
          </ac:spMkLst>
        </pc:spChg>
        <pc:spChg chg="del mod">
          <ac:chgData name="Deirdre Gould" userId="bc40ab88f5cf2398" providerId="LiveId" clId="{C8CEBB51-7F82-4576-BE00-3DCEF515C9FC}" dt="2019-12-11T10:40:47.501" v="5333" actId="26606"/>
          <ac:spMkLst>
            <pc:docMk/>
            <pc:sldMk cId="4135271555" sldId="264"/>
            <ac:spMk id="3" creationId="{8624E021-FB5D-48D3-9D58-42A9FD0F0098}"/>
          </ac:spMkLst>
        </pc:spChg>
        <pc:spChg chg="add">
          <ac:chgData name="Deirdre Gould" userId="bc40ab88f5cf2398" providerId="LiveId" clId="{C8CEBB51-7F82-4576-BE00-3DCEF515C9FC}" dt="2019-12-11T10:40:47.501" v="5333" actId="26606"/>
          <ac:spMkLst>
            <pc:docMk/>
            <pc:sldMk cId="4135271555" sldId="264"/>
            <ac:spMk id="10" creationId="{46C2E80F-49A6-4372-B103-219D417A55ED}"/>
          </ac:spMkLst>
        </pc:spChg>
        <pc:graphicFrameChg chg="add mod">
          <ac:chgData name="Deirdre Gould" userId="bc40ab88f5cf2398" providerId="LiveId" clId="{C8CEBB51-7F82-4576-BE00-3DCEF515C9FC}" dt="2019-12-11T10:45:08.334" v="5349" actId="20577"/>
          <ac:graphicFrameMkLst>
            <pc:docMk/>
            <pc:sldMk cId="4135271555" sldId="264"/>
            <ac:graphicFrameMk id="5" creationId="{D04FF946-71DD-4318-BE2A-0F34FDFA0CDA}"/>
          </ac:graphicFrameMkLst>
        </pc:graphicFrameChg>
      </pc:sldChg>
      <pc:sldChg chg="addSp delSp modSp add mod setBg">
        <pc:chgData name="Deirdre Gould" userId="bc40ab88f5cf2398" providerId="LiveId" clId="{C8CEBB51-7F82-4576-BE00-3DCEF515C9FC}" dt="2019-12-11T10:42:00.781" v="5337" actId="26606"/>
        <pc:sldMkLst>
          <pc:docMk/>
          <pc:sldMk cId="3922401973" sldId="265"/>
        </pc:sldMkLst>
        <pc:spChg chg="mod">
          <ac:chgData name="Deirdre Gould" userId="bc40ab88f5cf2398" providerId="LiveId" clId="{C8CEBB51-7F82-4576-BE00-3DCEF515C9FC}" dt="2019-12-11T10:42:00.781" v="5337" actId="26606"/>
          <ac:spMkLst>
            <pc:docMk/>
            <pc:sldMk cId="3922401973" sldId="265"/>
            <ac:spMk id="2" creationId="{96CCEC70-9E0E-41EA-9C94-992EF30FE6D0}"/>
          </ac:spMkLst>
        </pc:spChg>
        <pc:spChg chg="del mod">
          <ac:chgData name="Deirdre Gould" userId="bc40ab88f5cf2398" providerId="LiveId" clId="{C8CEBB51-7F82-4576-BE00-3DCEF515C9FC}" dt="2019-12-11T10:42:00.781" v="5337" actId="26606"/>
          <ac:spMkLst>
            <pc:docMk/>
            <pc:sldMk cId="3922401973" sldId="265"/>
            <ac:spMk id="3" creationId="{2185E338-7FDF-4DCF-ADFE-C9622E3B38B5}"/>
          </ac:spMkLst>
        </pc:spChg>
        <pc:spChg chg="add">
          <ac:chgData name="Deirdre Gould" userId="bc40ab88f5cf2398" providerId="LiveId" clId="{C8CEBB51-7F82-4576-BE00-3DCEF515C9FC}" dt="2019-12-11T10:42:00.781" v="5337" actId="26606"/>
          <ac:spMkLst>
            <pc:docMk/>
            <pc:sldMk cId="3922401973" sldId="265"/>
            <ac:spMk id="10" creationId="{46C2E80F-49A6-4372-B103-219D417A55ED}"/>
          </ac:spMkLst>
        </pc:spChg>
        <pc:graphicFrameChg chg="add">
          <ac:chgData name="Deirdre Gould" userId="bc40ab88f5cf2398" providerId="LiveId" clId="{C8CEBB51-7F82-4576-BE00-3DCEF515C9FC}" dt="2019-12-11T10:42:00.781" v="5337" actId="26606"/>
          <ac:graphicFrameMkLst>
            <pc:docMk/>
            <pc:sldMk cId="3922401973" sldId="265"/>
            <ac:graphicFrameMk id="5" creationId="{3DB48472-189F-41BF-B6DB-371E0B60F87A}"/>
          </ac:graphicFrameMkLst>
        </pc:graphicFrameChg>
      </pc:sldChg>
      <pc:sldChg chg="addSp modSp add mod setBg modNotesTx">
        <pc:chgData name="Deirdre Gould" userId="bc40ab88f5cf2398" providerId="LiveId" clId="{C8CEBB51-7F82-4576-BE00-3DCEF515C9FC}" dt="2019-12-11T11:06:32.424" v="5363" actId="313"/>
        <pc:sldMkLst>
          <pc:docMk/>
          <pc:sldMk cId="862482425" sldId="266"/>
        </pc:sldMkLst>
        <pc:spChg chg="mod">
          <ac:chgData name="Deirdre Gould" userId="bc40ab88f5cf2398" providerId="LiveId" clId="{C8CEBB51-7F82-4576-BE00-3DCEF515C9FC}" dt="2019-12-11T10:07:11.022" v="3685" actId="26606"/>
          <ac:spMkLst>
            <pc:docMk/>
            <pc:sldMk cId="862482425" sldId="266"/>
            <ac:spMk id="2" creationId="{ED1CECCF-7CFA-4149-919F-4D0E6CB1638E}"/>
          </ac:spMkLst>
        </pc:spChg>
        <pc:spChg chg="mod">
          <ac:chgData name="Deirdre Gould" userId="bc40ab88f5cf2398" providerId="LiveId" clId="{C8CEBB51-7F82-4576-BE00-3DCEF515C9FC}" dt="2019-12-11T10:07:11.022" v="3685" actId="26606"/>
          <ac:spMkLst>
            <pc:docMk/>
            <pc:sldMk cId="862482425" sldId="266"/>
            <ac:spMk id="3" creationId="{110EDE40-3492-41DF-AA6B-A1A7910D1F40}"/>
          </ac:spMkLst>
        </pc:spChg>
        <pc:spChg chg="add">
          <ac:chgData name="Deirdre Gould" userId="bc40ab88f5cf2398" providerId="LiveId" clId="{C8CEBB51-7F82-4576-BE00-3DCEF515C9FC}" dt="2019-12-11T10:07:11.022" v="3685" actId="26606"/>
          <ac:spMkLst>
            <pc:docMk/>
            <pc:sldMk cId="862482425" sldId="266"/>
            <ac:spMk id="71" creationId="{B8D412AD-9CF4-4510-97DC-34D6CC830887}"/>
          </ac:spMkLst>
        </pc:spChg>
        <pc:picChg chg="add mod">
          <ac:chgData name="Deirdre Gould" userId="bc40ab88f5cf2398" providerId="LiveId" clId="{C8CEBB51-7F82-4576-BE00-3DCEF515C9FC}" dt="2019-12-11T10:07:11.022" v="3685" actId="26606"/>
          <ac:picMkLst>
            <pc:docMk/>
            <pc:sldMk cId="862482425" sldId="266"/>
            <ac:picMk id="1026" creationId="{0186E816-7F10-455D-8DD2-68F5F1486F68}"/>
          </ac:picMkLst>
        </pc:picChg>
      </pc:sldChg>
      <pc:sldChg chg="add del">
        <pc:chgData name="Deirdre Gould" userId="bc40ab88f5cf2398" providerId="LiveId" clId="{C8CEBB51-7F82-4576-BE00-3DCEF515C9FC}" dt="2019-12-11T11:26:28.342" v="5365"/>
        <pc:sldMkLst>
          <pc:docMk/>
          <pc:sldMk cId="4105877805" sldId="267"/>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ata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ata5.xml.rels><?xml version="1.0" encoding="UTF-8" standalone="yes"?>
<Relationships xmlns="http://schemas.openxmlformats.org/package/2006/relationships"><Relationship Id="rId3" Type="http://schemas.openxmlformats.org/officeDocument/2006/relationships/hyperlink" Target="https://upload.wikimedia.org/wikipedia/commons/a/a2/PRINCE2__Project_Management_Methodology.png%20https:/i.pinimg.com/originals/96/33/46/963346ffc03902521fd23c49ce5f92d4.png" TargetMode="External"/><Relationship Id="rId2" Type="http://schemas.openxmlformats.org/officeDocument/2006/relationships/hyperlink" Target="https://project-management.com/wp-content/uploads/2017/08/agile-software-development-300x280.jpg" TargetMode="External"/><Relationship Id="rId1" Type="http://schemas.openxmlformats.org/officeDocument/2006/relationships/hyperlink" Target="https://upload.wikimedia.org/wikipedia/commons/thumb/e/e2/Waterfall_model.svg/1200px-Waterfall_model.svg.png" TargetMode="External"/><Relationship Id="rId5" Type="http://schemas.openxmlformats.org/officeDocument/2006/relationships/hyperlink" Target="https://www.mpug.com/wp-content/uploads/2015/08/Satya_Narayan_Dash_qualitatative_vs_quantitative_risk_analysis_figure_1.jpg" TargetMode="External"/><Relationship Id="rId4" Type="http://schemas.openxmlformats.org/officeDocument/2006/relationships/hyperlink" Target="https://i.pinimg.com/originals/96/33/46/963346ffc03902521fd23c49ce5f92d4.png"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5.xml.rels><?xml version="1.0" encoding="UTF-8" standalone="yes"?>
<Relationships xmlns="http://schemas.openxmlformats.org/package/2006/relationships"><Relationship Id="rId3" Type="http://schemas.openxmlformats.org/officeDocument/2006/relationships/hyperlink" Target="https://upload.wikimedia.org/wikipedia/commons/a/a2/PRINCE2__Project_Management_Methodology.png%20https:/i.pinimg.com/originals/96/33/46/963346ffc03902521fd23c49ce5f92d4.png" TargetMode="External"/><Relationship Id="rId2" Type="http://schemas.openxmlformats.org/officeDocument/2006/relationships/hyperlink" Target="https://project-management.com/wp-content/uploads/2017/08/agile-software-development-300x280.jpg" TargetMode="External"/><Relationship Id="rId1" Type="http://schemas.openxmlformats.org/officeDocument/2006/relationships/hyperlink" Target="https://upload.wikimedia.org/wikipedia/commons/thumb/e/e2/Waterfall_model.svg/1200px-Waterfall_model.svg.png" TargetMode="External"/><Relationship Id="rId5" Type="http://schemas.openxmlformats.org/officeDocument/2006/relationships/hyperlink" Target="https://www.mpug.com/wp-content/uploads/2015/08/Satya_Narayan_Dash_qualitatative_vs_quantitative_risk_analysis_figure_1.jpg" TargetMode="External"/><Relationship Id="rId4" Type="http://schemas.openxmlformats.org/officeDocument/2006/relationships/hyperlink" Target="https://i.pinimg.com/originals/96/33/46/963346ffc03902521fd23c49ce5f92d4.png"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A17414-6A7A-414A-BA7D-2D63742DFD4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F6B8C39-BEA7-4E31-86B7-3D9666A45C05}">
      <dgm:prSet/>
      <dgm:spPr/>
      <dgm:t>
        <a:bodyPr/>
        <a:lstStyle/>
        <a:p>
          <a:pPr>
            <a:lnSpc>
              <a:spcPct val="100000"/>
            </a:lnSpc>
          </a:pPr>
          <a:r>
            <a:rPr lang="en-GB"/>
            <a:t>What is a Project Manager ?</a:t>
          </a:r>
          <a:endParaRPr lang="en-US"/>
        </a:p>
      </dgm:t>
    </dgm:pt>
    <dgm:pt modelId="{EC4D7343-E74E-43A3-BBD8-E6DAB96A239B}" type="parTrans" cxnId="{05C66CED-DE3A-40C7-9878-9CF9E068CE77}">
      <dgm:prSet/>
      <dgm:spPr/>
      <dgm:t>
        <a:bodyPr/>
        <a:lstStyle/>
        <a:p>
          <a:endParaRPr lang="en-US"/>
        </a:p>
      </dgm:t>
    </dgm:pt>
    <dgm:pt modelId="{9E4AADC1-A060-4980-95F8-8818815A1B02}" type="sibTrans" cxnId="{05C66CED-DE3A-40C7-9878-9CF9E068CE77}">
      <dgm:prSet/>
      <dgm:spPr/>
      <dgm:t>
        <a:bodyPr/>
        <a:lstStyle/>
        <a:p>
          <a:endParaRPr lang="en-US"/>
        </a:p>
      </dgm:t>
    </dgm:pt>
    <dgm:pt modelId="{7AFDC0C1-4D5A-4A34-95AF-ABEF83673C99}">
      <dgm:prSet/>
      <dgm:spPr/>
      <dgm:t>
        <a:bodyPr/>
        <a:lstStyle/>
        <a:p>
          <a:pPr>
            <a:lnSpc>
              <a:spcPct val="100000"/>
            </a:lnSpc>
          </a:pPr>
          <a:r>
            <a:rPr lang="en-GB"/>
            <a:t>What is a Project Management ? </a:t>
          </a:r>
          <a:endParaRPr lang="en-US"/>
        </a:p>
      </dgm:t>
    </dgm:pt>
    <dgm:pt modelId="{48E8A5CB-FD11-4E62-9076-8B4D326B7035}" type="parTrans" cxnId="{4760C3FD-7292-4395-AADE-CFF60FBD493A}">
      <dgm:prSet/>
      <dgm:spPr/>
      <dgm:t>
        <a:bodyPr/>
        <a:lstStyle/>
        <a:p>
          <a:endParaRPr lang="en-US"/>
        </a:p>
      </dgm:t>
    </dgm:pt>
    <dgm:pt modelId="{03FD2866-97A0-4AA3-B875-E2797E842A62}" type="sibTrans" cxnId="{4760C3FD-7292-4395-AADE-CFF60FBD493A}">
      <dgm:prSet/>
      <dgm:spPr/>
      <dgm:t>
        <a:bodyPr/>
        <a:lstStyle/>
        <a:p>
          <a:endParaRPr lang="en-US"/>
        </a:p>
      </dgm:t>
    </dgm:pt>
    <dgm:pt modelId="{3D05C7D4-304B-4106-8556-E4C291730644}">
      <dgm:prSet/>
      <dgm:spPr/>
      <dgm:t>
        <a:bodyPr/>
        <a:lstStyle/>
        <a:p>
          <a:pPr>
            <a:lnSpc>
              <a:spcPct val="100000"/>
            </a:lnSpc>
          </a:pPr>
          <a:r>
            <a:rPr lang="en-GB"/>
            <a:t>What is a Project ?</a:t>
          </a:r>
          <a:endParaRPr lang="en-US"/>
        </a:p>
      </dgm:t>
    </dgm:pt>
    <dgm:pt modelId="{D7EBFB24-A401-40C1-AEAF-A9047B0E9D87}" type="parTrans" cxnId="{B2A2AD0D-033F-46BB-8252-7027E58EB22C}">
      <dgm:prSet/>
      <dgm:spPr/>
      <dgm:t>
        <a:bodyPr/>
        <a:lstStyle/>
        <a:p>
          <a:endParaRPr lang="en-US"/>
        </a:p>
      </dgm:t>
    </dgm:pt>
    <dgm:pt modelId="{3C951A80-BFB6-4016-9B7E-D30AC4605514}" type="sibTrans" cxnId="{B2A2AD0D-033F-46BB-8252-7027E58EB22C}">
      <dgm:prSet/>
      <dgm:spPr/>
      <dgm:t>
        <a:bodyPr/>
        <a:lstStyle/>
        <a:p>
          <a:endParaRPr lang="en-US"/>
        </a:p>
      </dgm:t>
    </dgm:pt>
    <dgm:pt modelId="{56595E84-6460-4849-B034-FDE77D6D590B}" type="pres">
      <dgm:prSet presAssocID="{B0A17414-6A7A-414A-BA7D-2D63742DFD40}" presName="root" presStyleCnt="0">
        <dgm:presLayoutVars>
          <dgm:dir/>
          <dgm:resizeHandles val="exact"/>
        </dgm:presLayoutVars>
      </dgm:prSet>
      <dgm:spPr/>
    </dgm:pt>
    <dgm:pt modelId="{5872130A-41AD-4355-AB61-92882E19906F}" type="pres">
      <dgm:prSet presAssocID="{FF6B8C39-BEA7-4E31-86B7-3D9666A45C05}" presName="compNode" presStyleCnt="0"/>
      <dgm:spPr/>
    </dgm:pt>
    <dgm:pt modelId="{05EFC477-5075-4489-911D-BE6DA458ED4E}" type="pres">
      <dgm:prSet presAssocID="{FF6B8C39-BEA7-4E31-86B7-3D9666A45C05}" presName="bgRect" presStyleLbl="bgShp" presStyleIdx="0" presStyleCnt="3"/>
      <dgm:spPr/>
    </dgm:pt>
    <dgm:pt modelId="{1DC43D02-07CF-4B2F-B68D-2C9B56309116}" type="pres">
      <dgm:prSet presAssocID="{FF6B8C39-BEA7-4E31-86B7-3D9666A45C0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3BC2F674-6BB3-4F09-A5B7-161AE3D53994}" type="pres">
      <dgm:prSet presAssocID="{FF6B8C39-BEA7-4E31-86B7-3D9666A45C05}" presName="spaceRect" presStyleCnt="0"/>
      <dgm:spPr/>
    </dgm:pt>
    <dgm:pt modelId="{81E9EE49-F722-4F47-B259-AC72F70E9DBC}" type="pres">
      <dgm:prSet presAssocID="{FF6B8C39-BEA7-4E31-86B7-3D9666A45C05}" presName="parTx" presStyleLbl="revTx" presStyleIdx="0" presStyleCnt="3">
        <dgm:presLayoutVars>
          <dgm:chMax val="0"/>
          <dgm:chPref val="0"/>
        </dgm:presLayoutVars>
      </dgm:prSet>
      <dgm:spPr/>
    </dgm:pt>
    <dgm:pt modelId="{51A83795-5169-4F92-AA06-ABFBEF86DEDF}" type="pres">
      <dgm:prSet presAssocID="{9E4AADC1-A060-4980-95F8-8818815A1B02}" presName="sibTrans" presStyleCnt="0"/>
      <dgm:spPr/>
    </dgm:pt>
    <dgm:pt modelId="{F99E50A0-C40B-4FD0-90BE-9AC14ABDC799}" type="pres">
      <dgm:prSet presAssocID="{7AFDC0C1-4D5A-4A34-95AF-ABEF83673C99}" presName="compNode" presStyleCnt="0"/>
      <dgm:spPr/>
    </dgm:pt>
    <dgm:pt modelId="{D8E745AC-BBD7-42A1-8482-7AC59F2F954D}" type="pres">
      <dgm:prSet presAssocID="{7AFDC0C1-4D5A-4A34-95AF-ABEF83673C99}" presName="bgRect" presStyleLbl="bgShp" presStyleIdx="1" presStyleCnt="3"/>
      <dgm:spPr/>
    </dgm:pt>
    <dgm:pt modelId="{A28CEAC3-E074-4E84-B724-3FCF7FEA103E}" type="pres">
      <dgm:prSet presAssocID="{7AFDC0C1-4D5A-4A34-95AF-ABEF83673C9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DF829A5B-8902-4A19-BDA8-DE43479E4351}" type="pres">
      <dgm:prSet presAssocID="{7AFDC0C1-4D5A-4A34-95AF-ABEF83673C99}" presName="spaceRect" presStyleCnt="0"/>
      <dgm:spPr/>
    </dgm:pt>
    <dgm:pt modelId="{623EE737-25CA-44F7-A8AC-C996AAA0D8E6}" type="pres">
      <dgm:prSet presAssocID="{7AFDC0C1-4D5A-4A34-95AF-ABEF83673C99}" presName="parTx" presStyleLbl="revTx" presStyleIdx="1" presStyleCnt="3">
        <dgm:presLayoutVars>
          <dgm:chMax val="0"/>
          <dgm:chPref val="0"/>
        </dgm:presLayoutVars>
      </dgm:prSet>
      <dgm:spPr/>
    </dgm:pt>
    <dgm:pt modelId="{53A621C6-8C28-48AE-AFCB-93A1C04F0945}" type="pres">
      <dgm:prSet presAssocID="{03FD2866-97A0-4AA3-B875-E2797E842A62}" presName="sibTrans" presStyleCnt="0"/>
      <dgm:spPr/>
    </dgm:pt>
    <dgm:pt modelId="{7AA041FE-4419-473A-B81E-7D167F0853C8}" type="pres">
      <dgm:prSet presAssocID="{3D05C7D4-304B-4106-8556-E4C291730644}" presName="compNode" presStyleCnt="0"/>
      <dgm:spPr/>
    </dgm:pt>
    <dgm:pt modelId="{55A0DA3F-09B0-4124-BD2C-F83DFBBDE46B}" type="pres">
      <dgm:prSet presAssocID="{3D05C7D4-304B-4106-8556-E4C291730644}" presName="bgRect" presStyleLbl="bgShp" presStyleIdx="2" presStyleCnt="3"/>
      <dgm:spPr/>
    </dgm:pt>
    <dgm:pt modelId="{F3079FDC-C3DB-4DDA-93C8-9EDF168B6D5F}" type="pres">
      <dgm:prSet presAssocID="{3D05C7D4-304B-4106-8556-E4C29173064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nfluencer"/>
        </a:ext>
      </dgm:extLst>
    </dgm:pt>
    <dgm:pt modelId="{5B0DCC6D-3F89-4590-BBD2-E57BC024AA4B}" type="pres">
      <dgm:prSet presAssocID="{3D05C7D4-304B-4106-8556-E4C291730644}" presName="spaceRect" presStyleCnt="0"/>
      <dgm:spPr/>
    </dgm:pt>
    <dgm:pt modelId="{86D61A34-7435-457F-8022-7605D45947A7}" type="pres">
      <dgm:prSet presAssocID="{3D05C7D4-304B-4106-8556-E4C291730644}" presName="parTx" presStyleLbl="revTx" presStyleIdx="2" presStyleCnt="3">
        <dgm:presLayoutVars>
          <dgm:chMax val="0"/>
          <dgm:chPref val="0"/>
        </dgm:presLayoutVars>
      </dgm:prSet>
      <dgm:spPr/>
    </dgm:pt>
  </dgm:ptLst>
  <dgm:cxnLst>
    <dgm:cxn modelId="{B2A2AD0D-033F-46BB-8252-7027E58EB22C}" srcId="{B0A17414-6A7A-414A-BA7D-2D63742DFD40}" destId="{3D05C7D4-304B-4106-8556-E4C291730644}" srcOrd="2" destOrd="0" parTransId="{D7EBFB24-A401-40C1-AEAF-A9047B0E9D87}" sibTransId="{3C951A80-BFB6-4016-9B7E-D30AC4605514}"/>
    <dgm:cxn modelId="{46D2821C-7918-4DCA-8252-90BDB5498A02}" type="presOf" srcId="{FF6B8C39-BEA7-4E31-86B7-3D9666A45C05}" destId="{81E9EE49-F722-4F47-B259-AC72F70E9DBC}" srcOrd="0" destOrd="0" presId="urn:microsoft.com/office/officeart/2018/2/layout/IconVerticalSolidList"/>
    <dgm:cxn modelId="{D72DF85F-B601-4469-80B4-6AAA3CEFE44E}" type="presOf" srcId="{7AFDC0C1-4D5A-4A34-95AF-ABEF83673C99}" destId="{623EE737-25CA-44F7-A8AC-C996AAA0D8E6}" srcOrd="0" destOrd="0" presId="urn:microsoft.com/office/officeart/2018/2/layout/IconVerticalSolidList"/>
    <dgm:cxn modelId="{65F94987-C334-401E-8A98-E40E12634A7E}" type="presOf" srcId="{3D05C7D4-304B-4106-8556-E4C291730644}" destId="{86D61A34-7435-457F-8022-7605D45947A7}" srcOrd="0" destOrd="0" presId="urn:microsoft.com/office/officeart/2018/2/layout/IconVerticalSolidList"/>
    <dgm:cxn modelId="{A5774DAB-30B9-4ECB-8396-5D0AF1828D81}" type="presOf" srcId="{B0A17414-6A7A-414A-BA7D-2D63742DFD40}" destId="{56595E84-6460-4849-B034-FDE77D6D590B}" srcOrd="0" destOrd="0" presId="urn:microsoft.com/office/officeart/2018/2/layout/IconVerticalSolidList"/>
    <dgm:cxn modelId="{05C66CED-DE3A-40C7-9878-9CF9E068CE77}" srcId="{B0A17414-6A7A-414A-BA7D-2D63742DFD40}" destId="{FF6B8C39-BEA7-4E31-86B7-3D9666A45C05}" srcOrd="0" destOrd="0" parTransId="{EC4D7343-E74E-43A3-BBD8-E6DAB96A239B}" sibTransId="{9E4AADC1-A060-4980-95F8-8818815A1B02}"/>
    <dgm:cxn modelId="{4760C3FD-7292-4395-AADE-CFF60FBD493A}" srcId="{B0A17414-6A7A-414A-BA7D-2D63742DFD40}" destId="{7AFDC0C1-4D5A-4A34-95AF-ABEF83673C99}" srcOrd="1" destOrd="0" parTransId="{48E8A5CB-FD11-4E62-9076-8B4D326B7035}" sibTransId="{03FD2866-97A0-4AA3-B875-E2797E842A62}"/>
    <dgm:cxn modelId="{AB8BC7FE-27D6-45D9-9AFC-5732B34196CF}" type="presParOf" srcId="{56595E84-6460-4849-B034-FDE77D6D590B}" destId="{5872130A-41AD-4355-AB61-92882E19906F}" srcOrd="0" destOrd="0" presId="urn:microsoft.com/office/officeart/2018/2/layout/IconVerticalSolidList"/>
    <dgm:cxn modelId="{A04EE5A9-C7AD-4633-9B08-EA9C571B68AE}" type="presParOf" srcId="{5872130A-41AD-4355-AB61-92882E19906F}" destId="{05EFC477-5075-4489-911D-BE6DA458ED4E}" srcOrd="0" destOrd="0" presId="urn:microsoft.com/office/officeart/2018/2/layout/IconVerticalSolidList"/>
    <dgm:cxn modelId="{60E77835-CF60-4E48-8823-8997D607AFEE}" type="presParOf" srcId="{5872130A-41AD-4355-AB61-92882E19906F}" destId="{1DC43D02-07CF-4B2F-B68D-2C9B56309116}" srcOrd="1" destOrd="0" presId="urn:microsoft.com/office/officeart/2018/2/layout/IconVerticalSolidList"/>
    <dgm:cxn modelId="{315FCE82-A8A2-43ED-A266-D424A808120E}" type="presParOf" srcId="{5872130A-41AD-4355-AB61-92882E19906F}" destId="{3BC2F674-6BB3-4F09-A5B7-161AE3D53994}" srcOrd="2" destOrd="0" presId="urn:microsoft.com/office/officeart/2018/2/layout/IconVerticalSolidList"/>
    <dgm:cxn modelId="{D8F4325A-8583-4335-9383-C6A9222F49A9}" type="presParOf" srcId="{5872130A-41AD-4355-AB61-92882E19906F}" destId="{81E9EE49-F722-4F47-B259-AC72F70E9DBC}" srcOrd="3" destOrd="0" presId="urn:microsoft.com/office/officeart/2018/2/layout/IconVerticalSolidList"/>
    <dgm:cxn modelId="{3B937FCF-040F-4024-B8A5-6311FB62D30F}" type="presParOf" srcId="{56595E84-6460-4849-B034-FDE77D6D590B}" destId="{51A83795-5169-4F92-AA06-ABFBEF86DEDF}" srcOrd="1" destOrd="0" presId="urn:microsoft.com/office/officeart/2018/2/layout/IconVerticalSolidList"/>
    <dgm:cxn modelId="{5C9869BB-E9A2-4B9F-AC31-4382DEF33958}" type="presParOf" srcId="{56595E84-6460-4849-B034-FDE77D6D590B}" destId="{F99E50A0-C40B-4FD0-90BE-9AC14ABDC799}" srcOrd="2" destOrd="0" presId="urn:microsoft.com/office/officeart/2018/2/layout/IconVerticalSolidList"/>
    <dgm:cxn modelId="{2E9D5135-B0A1-46FE-BA77-BF2E3447EC19}" type="presParOf" srcId="{F99E50A0-C40B-4FD0-90BE-9AC14ABDC799}" destId="{D8E745AC-BBD7-42A1-8482-7AC59F2F954D}" srcOrd="0" destOrd="0" presId="urn:microsoft.com/office/officeart/2018/2/layout/IconVerticalSolidList"/>
    <dgm:cxn modelId="{395345AD-2399-4A67-B3D8-5B79D5803DAC}" type="presParOf" srcId="{F99E50A0-C40B-4FD0-90BE-9AC14ABDC799}" destId="{A28CEAC3-E074-4E84-B724-3FCF7FEA103E}" srcOrd="1" destOrd="0" presId="urn:microsoft.com/office/officeart/2018/2/layout/IconVerticalSolidList"/>
    <dgm:cxn modelId="{E1BD3FDC-C7EC-451E-9B8C-8758CBC77380}" type="presParOf" srcId="{F99E50A0-C40B-4FD0-90BE-9AC14ABDC799}" destId="{DF829A5B-8902-4A19-BDA8-DE43479E4351}" srcOrd="2" destOrd="0" presId="urn:microsoft.com/office/officeart/2018/2/layout/IconVerticalSolidList"/>
    <dgm:cxn modelId="{86B37B1C-EA33-44EA-832B-DECBDE0E0341}" type="presParOf" srcId="{F99E50A0-C40B-4FD0-90BE-9AC14ABDC799}" destId="{623EE737-25CA-44F7-A8AC-C996AAA0D8E6}" srcOrd="3" destOrd="0" presId="urn:microsoft.com/office/officeart/2018/2/layout/IconVerticalSolidList"/>
    <dgm:cxn modelId="{9E5A651E-CEC0-4A19-AD01-956932A11A82}" type="presParOf" srcId="{56595E84-6460-4849-B034-FDE77D6D590B}" destId="{53A621C6-8C28-48AE-AFCB-93A1C04F0945}" srcOrd="3" destOrd="0" presId="urn:microsoft.com/office/officeart/2018/2/layout/IconVerticalSolidList"/>
    <dgm:cxn modelId="{A2E0C641-F1F2-42FE-9449-19C066FCB871}" type="presParOf" srcId="{56595E84-6460-4849-B034-FDE77D6D590B}" destId="{7AA041FE-4419-473A-B81E-7D167F0853C8}" srcOrd="4" destOrd="0" presId="urn:microsoft.com/office/officeart/2018/2/layout/IconVerticalSolidList"/>
    <dgm:cxn modelId="{BD67CA1F-CE7B-46D8-90B2-5148EF536EBE}" type="presParOf" srcId="{7AA041FE-4419-473A-B81E-7D167F0853C8}" destId="{55A0DA3F-09B0-4124-BD2C-F83DFBBDE46B}" srcOrd="0" destOrd="0" presId="urn:microsoft.com/office/officeart/2018/2/layout/IconVerticalSolidList"/>
    <dgm:cxn modelId="{1864BA51-FA95-4558-A94C-661137114EAD}" type="presParOf" srcId="{7AA041FE-4419-473A-B81E-7D167F0853C8}" destId="{F3079FDC-C3DB-4DDA-93C8-9EDF168B6D5F}" srcOrd="1" destOrd="0" presId="urn:microsoft.com/office/officeart/2018/2/layout/IconVerticalSolidList"/>
    <dgm:cxn modelId="{5919CAC4-144F-4673-8D98-8B3C14E499F2}" type="presParOf" srcId="{7AA041FE-4419-473A-B81E-7D167F0853C8}" destId="{5B0DCC6D-3F89-4590-BBD2-E57BC024AA4B}" srcOrd="2" destOrd="0" presId="urn:microsoft.com/office/officeart/2018/2/layout/IconVerticalSolidList"/>
    <dgm:cxn modelId="{A7381301-E252-4877-9296-883F0E1D7459}" type="presParOf" srcId="{7AA041FE-4419-473A-B81E-7D167F0853C8}" destId="{86D61A34-7435-457F-8022-7605D45947A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9CF4BA-2185-426E-B40B-D4C97E8B0AC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B1839C3-01DB-40DE-BA2B-DB86A684C064}">
      <dgm:prSet/>
      <dgm:spPr/>
      <dgm:t>
        <a:bodyPr/>
        <a:lstStyle/>
        <a:p>
          <a:pPr>
            <a:lnSpc>
              <a:spcPct val="100000"/>
            </a:lnSpc>
          </a:pPr>
          <a:r>
            <a:rPr lang="en-GB"/>
            <a:t>The organisation</a:t>
          </a:r>
          <a:endParaRPr lang="en-US"/>
        </a:p>
      </dgm:t>
    </dgm:pt>
    <dgm:pt modelId="{B1858CE4-54C2-4C5C-8D49-AD238D7048AA}" type="parTrans" cxnId="{99EA3761-1304-40F5-A11F-161123F21096}">
      <dgm:prSet/>
      <dgm:spPr/>
      <dgm:t>
        <a:bodyPr/>
        <a:lstStyle/>
        <a:p>
          <a:endParaRPr lang="en-US"/>
        </a:p>
      </dgm:t>
    </dgm:pt>
    <dgm:pt modelId="{BBCA0CA2-46DB-4738-B78A-0D5CCA3A459A}" type="sibTrans" cxnId="{99EA3761-1304-40F5-A11F-161123F21096}">
      <dgm:prSet/>
      <dgm:spPr/>
      <dgm:t>
        <a:bodyPr/>
        <a:lstStyle/>
        <a:p>
          <a:endParaRPr lang="en-US"/>
        </a:p>
      </dgm:t>
    </dgm:pt>
    <dgm:pt modelId="{6AC87E88-CA27-4CC1-A151-62B673568036}">
      <dgm:prSet/>
      <dgm:spPr/>
      <dgm:t>
        <a:bodyPr/>
        <a:lstStyle/>
        <a:p>
          <a:pPr>
            <a:lnSpc>
              <a:spcPct val="100000"/>
            </a:lnSpc>
          </a:pPr>
          <a:r>
            <a:rPr lang="en-GB"/>
            <a:t>The Internal stakeholders</a:t>
          </a:r>
          <a:endParaRPr lang="en-US"/>
        </a:p>
      </dgm:t>
    </dgm:pt>
    <dgm:pt modelId="{EB231293-CF66-42C2-B4AC-C6C73F24F2C3}" type="parTrans" cxnId="{904DC92B-E713-42C5-B6E9-B3566B766E74}">
      <dgm:prSet/>
      <dgm:spPr/>
      <dgm:t>
        <a:bodyPr/>
        <a:lstStyle/>
        <a:p>
          <a:endParaRPr lang="en-US"/>
        </a:p>
      </dgm:t>
    </dgm:pt>
    <dgm:pt modelId="{D175C917-4C82-4ECD-92B5-05FFC082A2FC}" type="sibTrans" cxnId="{904DC92B-E713-42C5-B6E9-B3566B766E74}">
      <dgm:prSet/>
      <dgm:spPr/>
      <dgm:t>
        <a:bodyPr/>
        <a:lstStyle/>
        <a:p>
          <a:endParaRPr lang="en-US"/>
        </a:p>
      </dgm:t>
    </dgm:pt>
    <dgm:pt modelId="{C52511F9-3A4D-4441-9E10-DDC34905A9F3}">
      <dgm:prSet/>
      <dgm:spPr/>
      <dgm:t>
        <a:bodyPr/>
        <a:lstStyle/>
        <a:p>
          <a:pPr>
            <a:lnSpc>
              <a:spcPct val="100000"/>
            </a:lnSpc>
          </a:pPr>
          <a:r>
            <a:rPr lang="en-GB"/>
            <a:t>The external stakeholders</a:t>
          </a:r>
          <a:endParaRPr lang="en-US"/>
        </a:p>
      </dgm:t>
    </dgm:pt>
    <dgm:pt modelId="{9994BCC7-0EF0-435F-A839-020F835C1CD5}" type="parTrans" cxnId="{8CC537A9-1930-44EC-9723-57C2E75E563E}">
      <dgm:prSet/>
      <dgm:spPr/>
      <dgm:t>
        <a:bodyPr/>
        <a:lstStyle/>
        <a:p>
          <a:endParaRPr lang="en-US"/>
        </a:p>
      </dgm:t>
    </dgm:pt>
    <dgm:pt modelId="{1A6EC59D-8868-471D-9D80-905F2E99E637}" type="sibTrans" cxnId="{8CC537A9-1930-44EC-9723-57C2E75E563E}">
      <dgm:prSet/>
      <dgm:spPr/>
      <dgm:t>
        <a:bodyPr/>
        <a:lstStyle/>
        <a:p>
          <a:endParaRPr lang="en-US"/>
        </a:p>
      </dgm:t>
    </dgm:pt>
    <dgm:pt modelId="{25971E81-3949-4021-B432-F1E475F44A31}">
      <dgm:prSet/>
      <dgm:spPr/>
      <dgm:t>
        <a:bodyPr/>
        <a:lstStyle/>
        <a:p>
          <a:pPr>
            <a:lnSpc>
              <a:spcPct val="100000"/>
            </a:lnSpc>
          </a:pPr>
          <a:r>
            <a:rPr lang="en-GB"/>
            <a:t>The project team</a:t>
          </a:r>
          <a:endParaRPr lang="en-US"/>
        </a:p>
      </dgm:t>
    </dgm:pt>
    <dgm:pt modelId="{C938427E-E41C-45A4-A960-F0EE37DB8E5A}" type="parTrans" cxnId="{43B28B4D-D045-4C84-A0C9-874E01E829E7}">
      <dgm:prSet/>
      <dgm:spPr/>
      <dgm:t>
        <a:bodyPr/>
        <a:lstStyle/>
        <a:p>
          <a:endParaRPr lang="en-US"/>
        </a:p>
      </dgm:t>
    </dgm:pt>
    <dgm:pt modelId="{E80C621E-7244-488B-80D6-775D75335D04}" type="sibTrans" cxnId="{43B28B4D-D045-4C84-A0C9-874E01E829E7}">
      <dgm:prSet/>
      <dgm:spPr/>
      <dgm:t>
        <a:bodyPr/>
        <a:lstStyle/>
        <a:p>
          <a:endParaRPr lang="en-US"/>
        </a:p>
      </dgm:t>
    </dgm:pt>
    <dgm:pt modelId="{00B201BF-F9AF-418A-9140-0EA5EBCE3755}">
      <dgm:prSet/>
      <dgm:spPr/>
      <dgm:t>
        <a:bodyPr/>
        <a:lstStyle/>
        <a:p>
          <a:pPr>
            <a:lnSpc>
              <a:spcPct val="100000"/>
            </a:lnSpc>
          </a:pPr>
          <a:r>
            <a:rPr lang="en-GB"/>
            <a:t>What do they do and how are they involved in the beginning, middle and end ?</a:t>
          </a:r>
          <a:endParaRPr lang="en-US"/>
        </a:p>
      </dgm:t>
    </dgm:pt>
    <dgm:pt modelId="{FA95B457-A82D-45A5-87A1-ADB6C9E1BB88}" type="parTrans" cxnId="{F41BDF79-758C-4E44-8E12-C4F6F1D34A74}">
      <dgm:prSet/>
      <dgm:spPr/>
      <dgm:t>
        <a:bodyPr/>
        <a:lstStyle/>
        <a:p>
          <a:endParaRPr lang="en-US"/>
        </a:p>
      </dgm:t>
    </dgm:pt>
    <dgm:pt modelId="{BCB108D5-B958-4D9B-99AB-04FF2DDD1B91}" type="sibTrans" cxnId="{F41BDF79-758C-4E44-8E12-C4F6F1D34A74}">
      <dgm:prSet/>
      <dgm:spPr/>
      <dgm:t>
        <a:bodyPr/>
        <a:lstStyle/>
        <a:p>
          <a:endParaRPr lang="en-US"/>
        </a:p>
      </dgm:t>
    </dgm:pt>
    <dgm:pt modelId="{F13952FC-4A4C-4176-B9F4-7305C9AB1CC9}" type="pres">
      <dgm:prSet presAssocID="{039CF4BA-2185-426E-B40B-D4C97E8B0AC8}" presName="root" presStyleCnt="0">
        <dgm:presLayoutVars>
          <dgm:dir/>
          <dgm:resizeHandles val="exact"/>
        </dgm:presLayoutVars>
      </dgm:prSet>
      <dgm:spPr/>
    </dgm:pt>
    <dgm:pt modelId="{E3EEEEA7-32FA-4528-B757-B2AAD0329197}" type="pres">
      <dgm:prSet presAssocID="{2B1839C3-01DB-40DE-BA2B-DB86A684C064}" presName="compNode" presStyleCnt="0"/>
      <dgm:spPr/>
    </dgm:pt>
    <dgm:pt modelId="{856EA6B5-C234-4F69-90B1-C8D722D553AD}" type="pres">
      <dgm:prSet presAssocID="{2B1839C3-01DB-40DE-BA2B-DB86A684C064}" presName="bgRect" presStyleLbl="bgShp" presStyleIdx="0" presStyleCnt="5"/>
      <dgm:spPr/>
    </dgm:pt>
    <dgm:pt modelId="{A2C10507-1051-4EE0-B229-5D05DC1DB025}" type="pres">
      <dgm:prSet presAssocID="{2B1839C3-01DB-40DE-BA2B-DB86A684C06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2DE2FD34-BCAA-45CF-B7CA-3FB5A6EE62C1}" type="pres">
      <dgm:prSet presAssocID="{2B1839C3-01DB-40DE-BA2B-DB86A684C064}" presName="spaceRect" presStyleCnt="0"/>
      <dgm:spPr/>
    </dgm:pt>
    <dgm:pt modelId="{9E0FC560-0A50-47A9-94BA-22116CFF605C}" type="pres">
      <dgm:prSet presAssocID="{2B1839C3-01DB-40DE-BA2B-DB86A684C064}" presName="parTx" presStyleLbl="revTx" presStyleIdx="0" presStyleCnt="5">
        <dgm:presLayoutVars>
          <dgm:chMax val="0"/>
          <dgm:chPref val="0"/>
        </dgm:presLayoutVars>
      </dgm:prSet>
      <dgm:spPr/>
    </dgm:pt>
    <dgm:pt modelId="{BF5AFA1F-C39E-4CA3-856A-422753B2EE65}" type="pres">
      <dgm:prSet presAssocID="{BBCA0CA2-46DB-4738-B78A-0D5CCA3A459A}" presName="sibTrans" presStyleCnt="0"/>
      <dgm:spPr/>
    </dgm:pt>
    <dgm:pt modelId="{69AF0309-BC7A-41CB-A7CD-69EB323AFC54}" type="pres">
      <dgm:prSet presAssocID="{6AC87E88-CA27-4CC1-A151-62B673568036}" presName="compNode" presStyleCnt="0"/>
      <dgm:spPr/>
    </dgm:pt>
    <dgm:pt modelId="{B57FD275-90B7-45A0-A851-2775B15CCF22}" type="pres">
      <dgm:prSet presAssocID="{6AC87E88-CA27-4CC1-A151-62B673568036}" presName="bgRect" presStyleLbl="bgShp" presStyleIdx="1" presStyleCnt="5"/>
      <dgm:spPr/>
    </dgm:pt>
    <dgm:pt modelId="{7B231B35-6A69-48E4-9001-82A9D0EE76CA}" type="pres">
      <dgm:prSet presAssocID="{6AC87E88-CA27-4CC1-A151-62B67356803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CA1067E2-A669-4572-A9A0-E62D4C0317A2}" type="pres">
      <dgm:prSet presAssocID="{6AC87E88-CA27-4CC1-A151-62B673568036}" presName="spaceRect" presStyleCnt="0"/>
      <dgm:spPr/>
    </dgm:pt>
    <dgm:pt modelId="{9C58BCD8-3FF5-478C-83F6-322EE7697ADC}" type="pres">
      <dgm:prSet presAssocID="{6AC87E88-CA27-4CC1-A151-62B673568036}" presName="parTx" presStyleLbl="revTx" presStyleIdx="1" presStyleCnt="5">
        <dgm:presLayoutVars>
          <dgm:chMax val="0"/>
          <dgm:chPref val="0"/>
        </dgm:presLayoutVars>
      </dgm:prSet>
      <dgm:spPr/>
    </dgm:pt>
    <dgm:pt modelId="{932D38A9-5D4C-4F08-B6F4-4709A2246892}" type="pres">
      <dgm:prSet presAssocID="{D175C917-4C82-4ECD-92B5-05FFC082A2FC}" presName="sibTrans" presStyleCnt="0"/>
      <dgm:spPr/>
    </dgm:pt>
    <dgm:pt modelId="{21AE61CC-F61C-4511-A016-3ECFADA12E56}" type="pres">
      <dgm:prSet presAssocID="{C52511F9-3A4D-4441-9E10-DDC34905A9F3}" presName="compNode" presStyleCnt="0"/>
      <dgm:spPr/>
    </dgm:pt>
    <dgm:pt modelId="{7632F28D-D708-4826-AF1C-57F5CF20DFA3}" type="pres">
      <dgm:prSet presAssocID="{C52511F9-3A4D-4441-9E10-DDC34905A9F3}" presName="bgRect" presStyleLbl="bgShp" presStyleIdx="2" presStyleCnt="5"/>
      <dgm:spPr/>
    </dgm:pt>
    <dgm:pt modelId="{45F87410-ABA5-4A63-9810-28C80F53648A}" type="pres">
      <dgm:prSet presAssocID="{C52511F9-3A4D-4441-9E10-DDC34905A9F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E2C380CE-DA99-42A6-A91A-AA2B024C37A8}" type="pres">
      <dgm:prSet presAssocID="{C52511F9-3A4D-4441-9E10-DDC34905A9F3}" presName="spaceRect" presStyleCnt="0"/>
      <dgm:spPr/>
    </dgm:pt>
    <dgm:pt modelId="{D0DAD4F0-EDA0-4BE9-9639-A54D074B194D}" type="pres">
      <dgm:prSet presAssocID="{C52511F9-3A4D-4441-9E10-DDC34905A9F3}" presName="parTx" presStyleLbl="revTx" presStyleIdx="2" presStyleCnt="5">
        <dgm:presLayoutVars>
          <dgm:chMax val="0"/>
          <dgm:chPref val="0"/>
        </dgm:presLayoutVars>
      </dgm:prSet>
      <dgm:spPr/>
    </dgm:pt>
    <dgm:pt modelId="{DAA6A9F6-5551-4203-9D49-EB202385B909}" type="pres">
      <dgm:prSet presAssocID="{1A6EC59D-8868-471D-9D80-905F2E99E637}" presName="sibTrans" presStyleCnt="0"/>
      <dgm:spPr/>
    </dgm:pt>
    <dgm:pt modelId="{6F26EE07-6E07-4E43-9D57-2B63E4EF58C5}" type="pres">
      <dgm:prSet presAssocID="{25971E81-3949-4021-B432-F1E475F44A31}" presName="compNode" presStyleCnt="0"/>
      <dgm:spPr/>
    </dgm:pt>
    <dgm:pt modelId="{B196E0C7-3CF9-4A07-AA64-86819D2BFE04}" type="pres">
      <dgm:prSet presAssocID="{25971E81-3949-4021-B432-F1E475F44A31}" presName="bgRect" presStyleLbl="bgShp" presStyleIdx="3" presStyleCnt="5"/>
      <dgm:spPr/>
    </dgm:pt>
    <dgm:pt modelId="{0BE503A2-1E77-4D1D-923E-DFCA9C8DE7BF}" type="pres">
      <dgm:prSet presAssocID="{25971E81-3949-4021-B432-F1E475F44A3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ers"/>
        </a:ext>
      </dgm:extLst>
    </dgm:pt>
    <dgm:pt modelId="{3823ACAC-29A6-415E-891A-3CDF932F1C13}" type="pres">
      <dgm:prSet presAssocID="{25971E81-3949-4021-B432-F1E475F44A31}" presName="spaceRect" presStyleCnt="0"/>
      <dgm:spPr/>
    </dgm:pt>
    <dgm:pt modelId="{791F4EDB-E807-4AF2-B462-FC26642D902C}" type="pres">
      <dgm:prSet presAssocID="{25971E81-3949-4021-B432-F1E475F44A31}" presName="parTx" presStyleLbl="revTx" presStyleIdx="3" presStyleCnt="5">
        <dgm:presLayoutVars>
          <dgm:chMax val="0"/>
          <dgm:chPref val="0"/>
        </dgm:presLayoutVars>
      </dgm:prSet>
      <dgm:spPr/>
    </dgm:pt>
    <dgm:pt modelId="{692DDFE3-C1B7-4BEC-A744-9CC15FEC9D1E}" type="pres">
      <dgm:prSet presAssocID="{E80C621E-7244-488B-80D6-775D75335D04}" presName="sibTrans" presStyleCnt="0"/>
      <dgm:spPr/>
    </dgm:pt>
    <dgm:pt modelId="{00AA1B31-57C0-42D5-8036-1DFBFB649F02}" type="pres">
      <dgm:prSet presAssocID="{00B201BF-F9AF-418A-9140-0EA5EBCE3755}" presName="compNode" presStyleCnt="0"/>
      <dgm:spPr/>
    </dgm:pt>
    <dgm:pt modelId="{3563C154-1682-4B61-9DBE-44A7BBF23301}" type="pres">
      <dgm:prSet presAssocID="{00B201BF-F9AF-418A-9140-0EA5EBCE3755}" presName="bgRect" presStyleLbl="bgShp" presStyleIdx="4" presStyleCnt="5"/>
      <dgm:spPr/>
    </dgm:pt>
    <dgm:pt modelId="{6E51FE74-D13F-475B-B6A5-D29352388167}" type="pres">
      <dgm:prSet presAssocID="{00B201BF-F9AF-418A-9140-0EA5EBCE375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ximize"/>
        </a:ext>
      </dgm:extLst>
    </dgm:pt>
    <dgm:pt modelId="{91F4CA68-57F1-4166-B0D9-72C89FF36CFC}" type="pres">
      <dgm:prSet presAssocID="{00B201BF-F9AF-418A-9140-0EA5EBCE3755}" presName="spaceRect" presStyleCnt="0"/>
      <dgm:spPr/>
    </dgm:pt>
    <dgm:pt modelId="{2ACE542A-D5AF-4032-8C21-DFA11BBE0C14}" type="pres">
      <dgm:prSet presAssocID="{00B201BF-F9AF-418A-9140-0EA5EBCE3755}" presName="parTx" presStyleLbl="revTx" presStyleIdx="4" presStyleCnt="5">
        <dgm:presLayoutVars>
          <dgm:chMax val="0"/>
          <dgm:chPref val="0"/>
        </dgm:presLayoutVars>
      </dgm:prSet>
      <dgm:spPr/>
    </dgm:pt>
  </dgm:ptLst>
  <dgm:cxnLst>
    <dgm:cxn modelId="{5F050506-68B1-4E26-9737-E23EBE8713E5}" type="presOf" srcId="{25971E81-3949-4021-B432-F1E475F44A31}" destId="{791F4EDB-E807-4AF2-B462-FC26642D902C}" srcOrd="0" destOrd="0" presId="urn:microsoft.com/office/officeart/2018/2/layout/IconVerticalSolidList"/>
    <dgm:cxn modelId="{904DC92B-E713-42C5-B6E9-B3566B766E74}" srcId="{039CF4BA-2185-426E-B40B-D4C97E8B0AC8}" destId="{6AC87E88-CA27-4CC1-A151-62B673568036}" srcOrd="1" destOrd="0" parTransId="{EB231293-CF66-42C2-B4AC-C6C73F24F2C3}" sibTransId="{D175C917-4C82-4ECD-92B5-05FFC082A2FC}"/>
    <dgm:cxn modelId="{99EA3761-1304-40F5-A11F-161123F21096}" srcId="{039CF4BA-2185-426E-B40B-D4C97E8B0AC8}" destId="{2B1839C3-01DB-40DE-BA2B-DB86A684C064}" srcOrd="0" destOrd="0" parTransId="{B1858CE4-54C2-4C5C-8D49-AD238D7048AA}" sibTransId="{BBCA0CA2-46DB-4738-B78A-0D5CCA3A459A}"/>
    <dgm:cxn modelId="{1EB16F43-FCD6-425D-A022-886C6AD898D5}" type="presOf" srcId="{C52511F9-3A4D-4441-9E10-DDC34905A9F3}" destId="{D0DAD4F0-EDA0-4BE9-9639-A54D074B194D}" srcOrd="0" destOrd="0" presId="urn:microsoft.com/office/officeart/2018/2/layout/IconVerticalSolidList"/>
    <dgm:cxn modelId="{43B28B4D-D045-4C84-A0C9-874E01E829E7}" srcId="{039CF4BA-2185-426E-B40B-D4C97E8B0AC8}" destId="{25971E81-3949-4021-B432-F1E475F44A31}" srcOrd="3" destOrd="0" parTransId="{C938427E-E41C-45A4-A960-F0EE37DB8E5A}" sibTransId="{E80C621E-7244-488B-80D6-775D75335D04}"/>
    <dgm:cxn modelId="{F41BDF79-758C-4E44-8E12-C4F6F1D34A74}" srcId="{039CF4BA-2185-426E-B40B-D4C97E8B0AC8}" destId="{00B201BF-F9AF-418A-9140-0EA5EBCE3755}" srcOrd="4" destOrd="0" parTransId="{FA95B457-A82D-45A5-87A1-ADB6C9E1BB88}" sibTransId="{BCB108D5-B958-4D9B-99AB-04FF2DDD1B91}"/>
    <dgm:cxn modelId="{8CC537A9-1930-44EC-9723-57C2E75E563E}" srcId="{039CF4BA-2185-426E-B40B-D4C97E8B0AC8}" destId="{C52511F9-3A4D-4441-9E10-DDC34905A9F3}" srcOrd="2" destOrd="0" parTransId="{9994BCC7-0EF0-435F-A839-020F835C1CD5}" sibTransId="{1A6EC59D-8868-471D-9D80-905F2E99E637}"/>
    <dgm:cxn modelId="{5446CFB2-F3FA-4403-9A06-711DF2B3A347}" type="presOf" srcId="{6AC87E88-CA27-4CC1-A151-62B673568036}" destId="{9C58BCD8-3FF5-478C-83F6-322EE7697ADC}" srcOrd="0" destOrd="0" presId="urn:microsoft.com/office/officeart/2018/2/layout/IconVerticalSolidList"/>
    <dgm:cxn modelId="{7516BBCB-EDC9-48CA-B689-851BF5C3E031}" type="presOf" srcId="{2B1839C3-01DB-40DE-BA2B-DB86A684C064}" destId="{9E0FC560-0A50-47A9-94BA-22116CFF605C}" srcOrd="0" destOrd="0" presId="urn:microsoft.com/office/officeart/2018/2/layout/IconVerticalSolidList"/>
    <dgm:cxn modelId="{9186F8E6-279A-4EF0-BE61-D826298507BB}" type="presOf" srcId="{039CF4BA-2185-426E-B40B-D4C97E8B0AC8}" destId="{F13952FC-4A4C-4176-B9F4-7305C9AB1CC9}" srcOrd="0" destOrd="0" presId="urn:microsoft.com/office/officeart/2018/2/layout/IconVerticalSolidList"/>
    <dgm:cxn modelId="{C43116FF-59AF-4560-8E97-C47A7B921336}" type="presOf" srcId="{00B201BF-F9AF-418A-9140-0EA5EBCE3755}" destId="{2ACE542A-D5AF-4032-8C21-DFA11BBE0C14}" srcOrd="0" destOrd="0" presId="urn:microsoft.com/office/officeart/2018/2/layout/IconVerticalSolidList"/>
    <dgm:cxn modelId="{F889A102-84AC-4702-8573-BEEDB1B7A9EC}" type="presParOf" srcId="{F13952FC-4A4C-4176-B9F4-7305C9AB1CC9}" destId="{E3EEEEA7-32FA-4528-B757-B2AAD0329197}" srcOrd="0" destOrd="0" presId="urn:microsoft.com/office/officeart/2018/2/layout/IconVerticalSolidList"/>
    <dgm:cxn modelId="{3571BEE0-984C-46FD-B882-E5EB340D193F}" type="presParOf" srcId="{E3EEEEA7-32FA-4528-B757-B2AAD0329197}" destId="{856EA6B5-C234-4F69-90B1-C8D722D553AD}" srcOrd="0" destOrd="0" presId="urn:microsoft.com/office/officeart/2018/2/layout/IconVerticalSolidList"/>
    <dgm:cxn modelId="{30549FDF-05F0-440F-9CAF-34BC747CF8C3}" type="presParOf" srcId="{E3EEEEA7-32FA-4528-B757-B2AAD0329197}" destId="{A2C10507-1051-4EE0-B229-5D05DC1DB025}" srcOrd="1" destOrd="0" presId="urn:microsoft.com/office/officeart/2018/2/layout/IconVerticalSolidList"/>
    <dgm:cxn modelId="{67ACD67E-0104-4F8F-96C6-03BD6E37A093}" type="presParOf" srcId="{E3EEEEA7-32FA-4528-B757-B2AAD0329197}" destId="{2DE2FD34-BCAA-45CF-B7CA-3FB5A6EE62C1}" srcOrd="2" destOrd="0" presId="urn:microsoft.com/office/officeart/2018/2/layout/IconVerticalSolidList"/>
    <dgm:cxn modelId="{20F48F5D-3075-40DD-84AA-136513C2C9E8}" type="presParOf" srcId="{E3EEEEA7-32FA-4528-B757-B2AAD0329197}" destId="{9E0FC560-0A50-47A9-94BA-22116CFF605C}" srcOrd="3" destOrd="0" presId="urn:microsoft.com/office/officeart/2018/2/layout/IconVerticalSolidList"/>
    <dgm:cxn modelId="{B9618E52-F2FC-40EC-AC1E-5DAC3945B553}" type="presParOf" srcId="{F13952FC-4A4C-4176-B9F4-7305C9AB1CC9}" destId="{BF5AFA1F-C39E-4CA3-856A-422753B2EE65}" srcOrd="1" destOrd="0" presId="urn:microsoft.com/office/officeart/2018/2/layout/IconVerticalSolidList"/>
    <dgm:cxn modelId="{EA6958F5-C547-4919-9272-94E6FF5209DE}" type="presParOf" srcId="{F13952FC-4A4C-4176-B9F4-7305C9AB1CC9}" destId="{69AF0309-BC7A-41CB-A7CD-69EB323AFC54}" srcOrd="2" destOrd="0" presId="urn:microsoft.com/office/officeart/2018/2/layout/IconVerticalSolidList"/>
    <dgm:cxn modelId="{FBCACD30-5531-491A-B6AB-BC5AAB05B1DF}" type="presParOf" srcId="{69AF0309-BC7A-41CB-A7CD-69EB323AFC54}" destId="{B57FD275-90B7-45A0-A851-2775B15CCF22}" srcOrd="0" destOrd="0" presId="urn:microsoft.com/office/officeart/2018/2/layout/IconVerticalSolidList"/>
    <dgm:cxn modelId="{3C37F2F6-80D3-4C73-9B39-7F963377C4BB}" type="presParOf" srcId="{69AF0309-BC7A-41CB-A7CD-69EB323AFC54}" destId="{7B231B35-6A69-48E4-9001-82A9D0EE76CA}" srcOrd="1" destOrd="0" presId="urn:microsoft.com/office/officeart/2018/2/layout/IconVerticalSolidList"/>
    <dgm:cxn modelId="{25B7D0B2-C438-4D1D-AA07-FFF1951105E9}" type="presParOf" srcId="{69AF0309-BC7A-41CB-A7CD-69EB323AFC54}" destId="{CA1067E2-A669-4572-A9A0-E62D4C0317A2}" srcOrd="2" destOrd="0" presId="urn:microsoft.com/office/officeart/2018/2/layout/IconVerticalSolidList"/>
    <dgm:cxn modelId="{236CDA5C-2CF2-4AF2-A319-FF4EF6925C76}" type="presParOf" srcId="{69AF0309-BC7A-41CB-A7CD-69EB323AFC54}" destId="{9C58BCD8-3FF5-478C-83F6-322EE7697ADC}" srcOrd="3" destOrd="0" presId="urn:microsoft.com/office/officeart/2018/2/layout/IconVerticalSolidList"/>
    <dgm:cxn modelId="{4CB8E24B-7CB0-472F-9D16-7651CE16CAA3}" type="presParOf" srcId="{F13952FC-4A4C-4176-B9F4-7305C9AB1CC9}" destId="{932D38A9-5D4C-4F08-B6F4-4709A2246892}" srcOrd="3" destOrd="0" presId="urn:microsoft.com/office/officeart/2018/2/layout/IconVerticalSolidList"/>
    <dgm:cxn modelId="{82AEBDE6-BF3A-4387-B102-36C6CE06116C}" type="presParOf" srcId="{F13952FC-4A4C-4176-B9F4-7305C9AB1CC9}" destId="{21AE61CC-F61C-4511-A016-3ECFADA12E56}" srcOrd="4" destOrd="0" presId="urn:microsoft.com/office/officeart/2018/2/layout/IconVerticalSolidList"/>
    <dgm:cxn modelId="{F135C27E-0C7D-45A1-A35D-7E60151B6D18}" type="presParOf" srcId="{21AE61CC-F61C-4511-A016-3ECFADA12E56}" destId="{7632F28D-D708-4826-AF1C-57F5CF20DFA3}" srcOrd="0" destOrd="0" presId="urn:microsoft.com/office/officeart/2018/2/layout/IconVerticalSolidList"/>
    <dgm:cxn modelId="{2787B57E-44CB-44E0-A159-3C382379AF69}" type="presParOf" srcId="{21AE61CC-F61C-4511-A016-3ECFADA12E56}" destId="{45F87410-ABA5-4A63-9810-28C80F53648A}" srcOrd="1" destOrd="0" presId="urn:microsoft.com/office/officeart/2018/2/layout/IconVerticalSolidList"/>
    <dgm:cxn modelId="{28774BF4-EB21-4628-9656-5C40E487C9F5}" type="presParOf" srcId="{21AE61CC-F61C-4511-A016-3ECFADA12E56}" destId="{E2C380CE-DA99-42A6-A91A-AA2B024C37A8}" srcOrd="2" destOrd="0" presId="urn:microsoft.com/office/officeart/2018/2/layout/IconVerticalSolidList"/>
    <dgm:cxn modelId="{ED81D28D-AB6E-4260-8276-0EE41319838D}" type="presParOf" srcId="{21AE61CC-F61C-4511-A016-3ECFADA12E56}" destId="{D0DAD4F0-EDA0-4BE9-9639-A54D074B194D}" srcOrd="3" destOrd="0" presId="urn:microsoft.com/office/officeart/2018/2/layout/IconVerticalSolidList"/>
    <dgm:cxn modelId="{D32BE466-DF6E-4F2D-B1A6-4F7296A64AAB}" type="presParOf" srcId="{F13952FC-4A4C-4176-B9F4-7305C9AB1CC9}" destId="{DAA6A9F6-5551-4203-9D49-EB202385B909}" srcOrd="5" destOrd="0" presId="urn:microsoft.com/office/officeart/2018/2/layout/IconVerticalSolidList"/>
    <dgm:cxn modelId="{DD5FF904-2475-40A3-B8D5-967742508687}" type="presParOf" srcId="{F13952FC-4A4C-4176-B9F4-7305C9AB1CC9}" destId="{6F26EE07-6E07-4E43-9D57-2B63E4EF58C5}" srcOrd="6" destOrd="0" presId="urn:microsoft.com/office/officeart/2018/2/layout/IconVerticalSolidList"/>
    <dgm:cxn modelId="{44E4C5BF-2901-44C7-A965-8D230B0A9D02}" type="presParOf" srcId="{6F26EE07-6E07-4E43-9D57-2B63E4EF58C5}" destId="{B196E0C7-3CF9-4A07-AA64-86819D2BFE04}" srcOrd="0" destOrd="0" presId="urn:microsoft.com/office/officeart/2018/2/layout/IconVerticalSolidList"/>
    <dgm:cxn modelId="{ED98F29F-A887-4A5D-9DB7-151DE65EC5B3}" type="presParOf" srcId="{6F26EE07-6E07-4E43-9D57-2B63E4EF58C5}" destId="{0BE503A2-1E77-4D1D-923E-DFCA9C8DE7BF}" srcOrd="1" destOrd="0" presId="urn:microsoft.com/office/officeart/2018/2/layout/IconVerticalSolidList"/>
    <dgm:cxn modelId="{C9C7C1F2-0F6B-4056-81A9-4663BA873CE3}" type="presParOf" srcId="{6F26EE07-6E07-4E43-9D57-2B63E4EF58C5}" destId="{3823ACAC-29A6-415E-891A-3CDF932F1C13}" srcOrd="2" destOrd="0" presId="urn:microsoft.com/office/officeart/2018/2/layout/IconVerticalSolidList"/>
    <dgm:cxn modelId="{DCA2F3D7-E050-4A41-A4F8-0BB8515E3983}" type="presParOf" srcId="{6F26EE07-6E07-4E43-9D57-2B63E4EF58C5}" destId="{791F4EDB-E807-4AF2-B462-FC26642D902C}" srcOrd="3" destOrd="0" presId="urn:microsoft.com/office/officeart/2018/2/layout/IconVerticalSolidList"/>
    <dgm:cxn modelId="{ED3D0C00-191F-45A3-80A2-814901E5FD77}" type="presParOf" srcId="{F13952FC-4A4C-4176-B9F4-7305C9AB1CC9}" destId="{692DDFE3-C1B7-4BEC-A744-9CC15FEC9D1E}" srcOrd="7" destOrd="0" presId="urn:microsoft.com/office/officeart/2018/2/layout/IconVerticalSolidList"/>
    <dgm:cxn modelId="{0514254B-723A-42C9-AB3E-12489E9B5F26}" type="presParOf" srcId="{F13952FC-4A4C-4176-B9F4-7305C9AB1CC9}" destId="{00AA1B31-57C0-42D5-8036-1DFBFB649F02}" srcOrd="8" destOrd="0" presId="urn:microsoft.com/office/officeart/2018/2/layout/IconVerticalSolidList"/>
    <dgm:cxn modelId="{99E2B680-C2BD-4ADF-911E-9E137F0D087C}" type="presParOf" srcId="{00AA1B31-57C0-42D5-8036-1DFBFB649F02}" destId="{3563C154-1682-4B61-9DBE-44A7BBF23301}" srcOrd="0" destOrd="0" presId="urn:microsoft.com/office/officeart/2018/2/layout/IconVerticalSolidList"/>
    <dgm:cxn modelId="{D6C42807-5911-46B4-A47F-2A40ECFA8602}" type="presParOf" srcId="{00AA1B31-57C0-42D5-8036-1DFBFB649F02}" destId="{6E51FE74-D13F-475B-B6A5-D29352388167}" srcOrd="1" destOrd="0" presId="urn:microsoft.com/office/officeart/2018/2/layout/IconVerticalSolidList"/>
    <dgm:cxn modelId="{83246313-946F-499E-A3EF-280B517EE1E8}" type="presParOf" srcId="{00AA1B31-57C0-42D5-8036-1DFBFB649F02}" destId="{91F4CA68-57F1-4166-B0D9-72C89FF36CFC}" srcOrd="2" destOrd="0" presId="urn:microsoft.com/office/officeart/2018/2/layout/IconVerticalSolidList"/>
    <dgm:cxn modelId="{99FD608F-89A9-4651-BB92-AAFD9ADF168D}" type="presParOf" srcId="{00AA1B31-57C0-42D5-8036-1DFBFB649F02}" destId="{2ACE542A-D5AF-4032-8C21-DFA11BBE0C1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1E38E6-15BE-4240-8858-0DA962B447D5}" type="doc">
      <dgm:prSet loTypeId="urn:microsoft.com/office/officeart/2005/8/layout/hierarchy1" loCatId="hierarchy" qsTypeId="urn:microsoft.com/office/officeart/2005/8/quickstyle/simple1" qsCatId="simple" csTypeId="urn:microsoft.com/office/officeart/2005/8/colors/colorful5" csCatId="colorful" phldr="1"/>
      <dgm:spPr/>
      <dgm:t>
        <a:bodyPr/>
        <a:lstStyle/>
        <a:p>
          <a:endParaRPr lang="en-US"/>
        </a:p>
      </dgm:t>
    </dgm:pt>
    <dgm:pt modelId="{3B9AB5A5-7E80-43E4-A58A-E928BF5E27A8}">
      <dgm:prSet/>
      <dgm:spPr/>
      <dgm:t>
        <a:bodyPr/>
        <a:lstStyle/>
        <a:p>
          <a:r>
            <a:rPr lang="en-GB"/>
            <a:t>What are these?</a:t>
          </a:r>
          <a:endParaRPr lang="en-US"/>
        </a:p>
      </dgm:t>
    </dgm:pt>
    <dgm:pt modelId="{32B83553-D044-484C-B79A-2AB13E54F2BA}" type="parTrans" cxnId="{30065EA3-D0C4-4E39-966C-339376ADAB2D}">
      <dgm:prSet/>
      <dgm:spPr/>
      <dgm:t>
        <a:bodyPr/>
        <a:lstStyle/>
        <a:p>
          <a:endParaRPr lang="en-US"/>
        </a:p>
      </dgm:t>
    </dgm:pt>
    <dgm:pt modelId="{27801392-B064-4FC6-B675-A74AEFF6BFD0}" type="sibTrans" cxnId="{30065EA3-D0C4-4E39-966C-339376ADAB2D}">
      <dgm:prSet/>
      <dgm:spPr/>
      <dgm:t>
        <a:bodyPr/>
        <a:lstStyle/>
        <a:p>
          <a:endParaRPr lang="en-US"/>
        </a:p>
      </dgm:t>
    </dgm:pt>
    <dgm:pt modelId="{AC15535A-488C-43FE-8012-04C416916A15}">
      <dgm:prSet/>
      <dgm:spPr/>
      <dgm:t>
        <a:bodyPr/>
        <a:lstStyle/>
        <a:p>
          <a:r>
            <a:rPr lang="en-GB"/>
            <a:t>What do they mean ?</a:t>
          </a:r>
          <a:endParaRPr lang="en-US"/>
        </a:p>
      </dgm:t>
    </dgm:pt>
    <dgm:pt modelId="{DF1CE247-E7AA-4741-A76A-D310F121F9B7}" type="parTrans" cxnId="{7501936B-9BD7-4EFB-B550-07E97DBD9C1F}">
      <dgm:prSet/>
      <dgm:spPr/>
      <dgm:t>
        <a:bodyPr/>
        <a:lstStyle/>
        <a:p>
          <a:endParaRPr lang="en-US"/>
        </a:p>
      </dgm:t>
    </dgm:pt>
    <dgm:pt modelId="{040AB7D8-F2C0-4D8B-8D46-223D8FCCB3D5}" type="sibTrans" cxnId="{7501936B-9BD7-4EFB-B550-07E97DBD9C1F}">
      <dgm:prSet/>
      <dgm:spPr/>
      <dgm:t>
        <a:bodyPr/>
        <a:lstStyle/>
        <a:p>
          <a:endParaRPr lang="en-US"/>
        </a:p>
      </dgm:t>
    </dgm:pt>
    <dgm:pt modelId="{BBD65EEB-BC1A-4A4E-8870-174FA7753116}">
      <dgm:prSet/>
      <dgm:spPr/>
      <dgm:t>
        <a:bodyPr/>
        <a:lstStyle/>
        <a:p>
          <a:r>
            <a:rPr lang="en-GB"/>
            <a:t>How are they applied ?</a:t>
          </a:r>
          <a:endParaRPr lang="en-US"/>
        </a:p>
      </dgm:t>
    </dgm:pt>
    <dgm:pt modelId="{3C147992-DECB-4069-AE96-BD9EE68A4D99}" type="parTrans" cxnId="{D1F007DA-7983-42E7-95FF-6FA7E9E3A6B0}">
      <dgm:prSet/>
      <dgm:spPr/>
      <dgm:t>
        <a:bodyPr/>
        <a:lstStyle/>
        <a:p>
          <a:endParaRPr lang="en-US"/>
        </a:p>
      </dgm:t>
    </dgm:pt>
    <dgm:pt modelId="{C85DAF5B-E492-458A-A1F3-DAB5CD566B12}" type="sibTrans" cxnId="{D1F007DA-7983-42E7-95FF-6FA7E9E3A6B0}">
      <dgm:prSet/>
      <dgm:spPr/>
      <dgm:t>
        <a:bodyPr/>
        <a:lstStyle/>
        <a:p>
          <a:endParaRPr lang="en-US"/>
        </a:p>
      </dgm:t>
    </dgm:pt>
    <dgm:pt modelId="{26C3D9E9-CDDB-40B4-92C1-0926AC11399E}" type="pres">
      <dgm:prSet presAssocID="{151E38E6-15BE-4240-8858-0DA962B447D5}" presName="hierChild1" presStyleCnt="0">
        <dgm:presLayoutVars>
          <dgm:chPref val="1"/>
          <dgm:dir/>
          <dgm:animOne val="branch"/>
          <dgm:animLvl val="lvl"/>
          <dgm:resizeHandles/>
        </dgm:presLayoutVars>
      </dgm:prSet>
      <dgm:spPr/>
    </dgm:pt>
    <dgm:pt modelId="{99075BA2-D234-4F91-9A83-CD67BEBED1B7}" type="pres">
      <dgm:prSet presAssocID="{3B9AB5A5-7E80-43E4-A58A-E928BF5E27A8}" presName="hierRoot1" presStyleCnt="0"/>
      <dgm:spPr/>
    </dgm:pt>
    <dgm:pt modelId="{7B657C20-3D8F-468E-95A9-57F6E83764BB}" type="pres">
      <dgm:prSet presAssocID="{3B9AB5A5-7E80-43E4-A58A-E928BF5E27A8}" presName="composite" presStyleCnt="0"/>
      <dgm:spPr/>
    </dgm:pt>
    <dgm:pt modelId="{E061F184-C1B2-4BF4-ACA1-3C6CC216DAC9}" type="pres">
      <dgm:prSet presAssocID="{3B9AB5A5-7E80-43E4-A58A-E928BF5E27A8}" presName="background" presStyleLbl="node0" presStyleIdx="0" presStyleCnt="3"/>
      <dgm:spPr/>
    </dgm:pt>
    <dgm:pt modelId="{FC84F544-5566-46CC-80EE-EAA5626DF016}" type="pres">
      <dgm:prSet presAssocID="{3B9AB5A5-7E80-43E4-A58A-E928BF5E27A8}" presName="text" presStyleLbl="fgAcc0" presStyleIdx="0" presStyleCnt="3">
        <dgm:presLayoutVars>
          <dgm:chPref val="3"/>
        </dgm:presLayoutVars>
      </dgm:prSet>
      <dgm:spPr/>
    </dgm:pt>
    <dgm:pt modelId="{A7AEC0E9-0DFA-4B88-9EF9-6F8CCCB1AE32}" type="pres">
      <dgm:prSet presAssocID="{3B9AB5A5-7E80-43E4-A58A-E928BF5E27A8}" presName="hierChild2" presStyleCnt="0"/>
      <dgm:spPr/>
    </dgm:pt>
    <dgm:pt modelId="{4054ECC0-6EBE-4052-B8B9-2AA409A205B0}" type="pres">
      <dgm:prSet presAssocID="{AC15535A-488C-43FE-8012-04C416916A15}" presName="hierRoot1" presStyleCnt="0"/>
      <dgm:spPr/>
    </dgm:pt>
    <dgm:pt modelId="{47514B8C-B6AA-4EB2-9C7E-B1934B3607D3}" type="pres">
      <dgm:prSet presAssocID="{AC15535A-488C-43FE-8012-04C416916A15}" presName="composite" presStyleCnt="0"/>
      <dgm:spPr/>
    </dgm:pt>
    <dgm:pt modelId="{C8A37BA7-8399-4DD7-818B-C9A2519330DF}" type="pres">
      <dgm:prSet presAssocID="{AC15535A-488C-43FE-8012-04C416916A15}" presName="background" presStyleLbl="node0" presStyleIdx="1" presStyleCnt="3"/>
      <dgm:spPr/>
    </dgm:pt>
    <dgm:pt modelId="{A1B45404-31ED-4BCE-AC85-81E426FD1D43}" type="pres">
      <dgm:prSet presAssocID="{AC15535A-488C-43FE-8012-04C416916A15}" presName="text" presStyleLbl="fgAcc0" presStyleIdx="1" presStyleCnt="3">
        <dgm:presLayoutVars>
          <dgm:chPref val="3"/>
        </dgm:presLayoutVars>
      </dgm:prSet>
      <dgm:spPr/>
    </dgm:pt>
    <dgm:pt modelId="{A7606354-C91F-440A-851D-1C91C3ECD47E}" type="pres">
      <dgm:prSet presAssocID="{AC15535A-488C-43FE-8012-04C416916A15}" presName="hierChild2" presStyleCnt="0"/>
      <dgm:spPr/>
    </dgm:pt>
    <dgm:pt modelId="{E32368CF-DD66-4239-9D19-9082F5D74EA7}" type="pres">
      <dgm:prSet presAssocID="{BBD65EEB-BC1A-4A4E-8870-174FA7753116}" presName="hierRoot1" presStyleCnt="0"/>
      <dgm:spPr/>
    </dgm:pt>
    <dgm:pt modelId="{2AB35E5A-365C-43D9-9AF2-BADC68231676}" type="pres">
      <dgm:prSet presAssocID="{BBD65EEB-BC1A-4A4E-8870-174FA7753116}" presName="composite" presStyleCnt="0"/>
      <dgm:spPr/>
    </dgm:pt>
    <dgm:pt modelId="{CE831F06-847D-4588-AE15-1474EAEE9CF9}" type="pres">
      <dgm:prSet presAssocID="{BBD65EEB-BC1A-4A4E-8870-174FA7753116}" presName="background" presStyleLbl="node0" presStyleIdx="2" presStyleCnt="3"/>
      <dgm:spPr/>
    </dgm:pt>
    <dgm:pt modelId="{DE540BE9-CC8C-44CC-81AA-E7654F9298D9}" type="pres">
      <dgm:prSet presAssocID="{BBD65EEB-BC1A-4A4E-8870-174FA7753116}" presName="text" presStyleLbl="fgAcc0" presStyleIdx="2" presStyleCnt="3">
        <dgm:presLayoutVars>
          <dgm:chPref val="3"/>
        </dgm:presLayoutVars>
      </dgm:prSet>
      <dgm:spPr/>
    </dgm:pt>
    <dgm:pt modelId="{59ACF7F3-A0D0-4471-A18E-F20F5DA5BE7C}" type="pres">
      <dgm:prSet presAssocID="{BBD65EEB-BC1A-4A4E-8870-174FA7753116}" presName="hierChild2" presStyleCnt="0"/>
      <dgm:spPr/>
    </dgm:pt>
  </dgm:ptLst>
  <dgm:cxnLst>
    <dgm:cxn modelId="{1009122A-C31E-46ED-9D73-1EF4AA856AA6}" type="presOf" srcId="{3B9AB5A5-7E80-43E4-A58A-E928BF5E27A8}" destId="{FC84F544-5566-46CC-80EE-EAA5626DF016}" srcOrd="0" destOrd="0" presId="urn:microsoft.com/office/officeart/2005/8/layout/hierarchy1"/>
    <dgm:cxn modelId="{7501936B-9BD7-4EFB-B550-07E97DBD9C1F}" srcId="{151E38E6-15BE-4240-8858-0DA962B447D5}" destId="{AC15535A-488C-43FE-8012-04C416916A15}" srcOrd="1" destOrd="0" parTransId="{DF1CE247-E7AA-4741-A76A-D310F121F9B7}" sibTransId="{040AB7D8-F2C0-4D8B-8D46-223D8FCCB3D5}"/>
    <dgm:cxn modelId="{2AE67C5A-7E7D-4B10-9EE0-966C681BAA8E}" type="presOf" srcId="{AC15535A-488C-43FE-8012-04C416916A15}" destId="{A1B45404-31ED-4BCE-AC85-81E426FD1D43}" srcOrd="0" destOrd="0" presId="urn:microsoft.com/office/officeart/2005/8/layout/hierarchy1"/>
    <dgm:cxn modelId="{30065EA3-D0C4-4E39-966C-339376ADAB2D}" srcId="{151E38E6-15BE-4240-8858-0DA962B447D5}" destId="{3B9AB5A5-7E80-43E4-A58A-E928BF5E27A8}" srcOrd="0" destOrd="0" parTransId="{32B83553-D044-484C-B79A-2AB13E54F2BA}" sibTransId="{27801392-B064-4FC6-B675-A74AEFF6BFD0}"/>
    <dgm:cxn modelId="{B9C534C1-C4FD-4340-80C3-5D0C3978D289}" type="presOf" srcId="{151E38E6-15BE-4240-8858-0DA962B447D5}" destId="{26C3D9E9-CDDB-40B4-92C1-0926AC11399E}" srcOrd="0" destOrd="0" presId="urn:microsoft.com/office/officeart/2005/8/layout/hierarchy1"/>
    <dgm:cxn modelId="{29D871D5-80FE-4AF6-8AC3-649F8557E747}" type="presOf" srcId="{BBD65EEB-BC1A-4A4E-8870-174FA7753116}" destId="{DE540BE9-CC8C-44CC-81AA-E7654F9298D9}" srcOrd="0" destOrd="0" presId="urn:microsoft.com/office/officeart/2005/8/layout/hierarchy1"/>
    <dgm:cxn modelId="{D1F007DA-7983-42E7-95FF-6FA7E9E3A6B0}" srcId="{151E38E6-15BE-4240-8858-0DA962B447D5}" destId="{BBD65EEB-BC1A-4A4E-8870-174FA7753116}" srcOrd="2" destOrd="0" parTransId="{3C147992-DECB-4069-AE96-BD9EE68A4D99}" sibTransId="{C85DAF5B-E492-458A-A1F3-DAB5CD566B12}"/>
    <dgm:cxn modelId="{5B0C40E2-4716-4678-AAAE-83766F306572}" type="presParOf" srcId="{26C3D9E9-CDDB-40B4-92C1-0926AC11399E}" destId="{99075BA2-D234-4F91-9A83-CD67BEBED1B7}" srcOrd="0" destOrd="0" presId="urn:microsoft.com/office/officeart/2005/8/layout/hierarchy1"/>
    <dgm:cxn modelId="{DA6AE7DF-22AC-42A2-8F14-6074D48F9C1D}" type="presParOf" srcId="{99075BA2-D234-4F91-9A83-CD67BEBED1B7}" destId="{7B657C20-3D8F-468E-95A9-57F6E83764BB}" srcOrd="0" destOrd="0" presId="urn:microsoft.com/office/officeart/2005/8/layout/hierarchy1"/>
    <dgm:cxn modelId="{077FD4EB-4F4F-41D0-B06A-8FF7F0BF0014}" type="presParOf" srcId="{7B657C20-3D8F-468E-95A9-57F6E83764BB}" destId="{E061F184-C1B2-4BF4-ACA1-3C6CC216DAC9}" srcOrd="0" destOrd="0" presId="urn:microsoft.com/office/officeart/2005/8/layout/hierarchy1"/>
    <dgm:cxn modelId="{EE85DF27-8314-4FA4-B37D-271BFD7ABD73}" type="presParOf" srcId="{7B657C20-3D8F-468E-95A9-57F6E83764BB}" destId="{FC84F544-5566-46CC-80EE-EAA5626DF016}" srcOrd="1" destOrd="0" presId="urn:microsoft.com/office/officeart/2005/8/layout/hierarchy1"/>
    <dgm:cxn modelId="{88C0C6E8-4028-4B69-9307-66C6816832EE}" type="presParOf" srcId="{99075BA2-D234-4F91-9A83-CD67BEBED1B7}" destId="{A7AEC0E9-0DFA-4B88-9EF9-6F8CCCB1AE32}" srcOrd="1" destOrd="0" presId="urn:microsoft.com/office/officeart/2005/8/layout/hierarchy1"/>
    <dgm:cxn modelId="{A96ECCDB-A971-4839-91FE-C2193D45F697}" type="presParOf" srcId="{26C3D9E9-CDDB-40B4-92C1-0926AC11399E}" destId="{4054ECC0-6EBE-4052-B8B9-2AA409A205B0}" srcOrd="1" destOrd="0" presId="urn:microsoft.com/office/officeart/2005/8/layout/hierarchy1"/>
    <dgm:cxn modelId="{8A594827-7B68-4627-A7EB-8EE42AE8810B}" type="presParOf" srcId="{4054ECC0-6EBE-4052-B8B9-2AA409A205B0}" destId="{47514B8C-B6AA-4EB2-9C7E-B1934B3607D3}" srcOrd="0" destOrd="0" presId="urn:microsoft.com/office/officeart/2005/8/layout/hierarchy1"/>
    <dgm:cxn modelId="{5E721A7F-A7CC-469C-BFDC-4D8B8F97EBFE}" type="presParOf" srcId="{47514B8C-B6AA-4EB2-9C7E-B1934B3607D3}" destId="{C8A37BA7-8399-4DD7-818B-C9A2519330DF}" srcOrd="0" destOrd="0" presId="urn:microsoft.com/office/officeart/2005/8/layout/hierarchy1"/>
    <dgm:cxn modelId="{6F480E5D-1E31-489A-AF15-AF726B6037D4}" type="presParOf" srcId="{47514B8C-B6AA-4EB2-9C7E-B1934B3607D3}" destId="{A1B45404-31ED-4BCE-AC85-81E426FD1D43}" srcOrd="1" destOrd="0" presId="urn:microsoft.com/office/officeart/2005/8/layout/hierarchy1"/>
    <dgm:cxn modelId="{3B419FCB-A4BA-497C-AADD-56EB3517B8DB}" type="presParOf" srcId="{4054ECC0-6EBE-4052-B8B9-2AA409A205B0}" destId="{A7606354-C91F-440A-851D-1C91C3ECD47E}" srcOrd="1" destOrd="0" presId="urn:microsoft.com/office/officeart/2005/8/layout/hierarchy1"/>
    <dgm:cxn modelId="{88BAD872-99E5-483E-982C-7F41618183D9}" type="presParOf" srcId="{26C3D9E9-CDDB-40B4-92C1-0926AC11399E}" destId="{E32368CF-DD66-4239-9D19-9082F5D74EA7}" srcOrd="2" destOrd="0" presId="urn:microsoft.com/office/officeart/2005/8/layout/hierarchy1"/>
    <dgm:cxn modelId="{23E2F1D8-F74F-4BD2-880C-3A83D7D9AF06}" type="presParOf" srcId="{E32368CF-DD66-4239-9D19-9082F5D74EA7}" destId="{2AB35E5A-365C-43D9-9AF2-BADC68231676}" srcOrd="0" destOrd="0" presId="urn:microsoft.com/office/officeart/2005/8/layout/hierarchy1"/>
    <dgm:cxn modelId="{670B2CDD-E01F-4CFB-A1A8-6A28FE971BE2}" type="presParOf" srcId="{2AB35E5A-365C-43D9-9AF2-BADC68231676}" destId="{CE831F06-847D-4588-AE15-1474EAEE9CF9}" srcOrd="0" destOrd="0" presId="urn:microsoft.com/office/officeart/2005/8/layout/hierarchy1"/>
    <dgm:cxn modelId="{32B1ADD8-4FC0-4F29-99F9-AA0CB1596FD1}" type="presParOf" srcId="{2AB35E5A-365C-43D9-9AF2-BADC68231676}" destId="{DE540BE9-CC8C-44CC-81AA-E7654F9298D9}" srcOrd="1" destOrd="0" presId="urn:microsoft.com/office/officeart/2005/8/layout/hierarchy1"/>
    <dgm:cxn modelId="{283BDA4B-CA48-4E60-B8AE-DAEF32A77A35}" type="presParOf" srcId="{E32368CF-DD66-4239-9D19-9082F5D74EA7}" destId="{59ACF7F3-A0D0-4471-A18E-F20F5DA5BE7C}"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B38FD68-B1DA-404A-9E13-344D575AE5B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57590D2-FD38-4D64-BC34-0E66029A4347}">
      <dgm:prSet/>
      <dgm:spPr/>
      <dgm:t>
        <a:bodyPr/>
        <a:lstStyle/>
        <a:p>
          <a:r>
            <a:rPr lang="en-GB" dirty="0"/>
            <a:t>A  PROJECT MANAGER NEEDS A LOT OF ATTRIBUTES TO UNDERTAKE…..</a:t>
          </a:r>
          <a:endParaRPr lang="en-US" dirty="0"/>
        </a:p>
      </dgm:t>
    </dgm:pt>
    <dgm:pt modelId="{90CF3ECB-1FDE-4022-B72D-5640549F807A}" type="parTrans" cxnId="{41B8AD6C-0F95-49D6-8EFC-E049C305AB4E}">
      <dgm:prSet/>
      <dgm:spPr/>
      <dgm:t>
        <a:bodyPr/>
        <a:lstStyle/>
        <a:p>
          <a:endParaRPr lang="en-US"/>
        </a:p>
      </dgm:t>
    </dgm:pt>
    <dgm:pt modelId="{DADA222B-8834-433F-B6AF-64D9B0B39B81}" type="sibTrans" cxnId="{41B8AD6C-0F95-49D6-8EFC-E049C305AB4E}">
      <dgm:prSet/>
      <dgm:spPr/>
      <dgm:t>
        <a:bodyPr/>
        <a:lstStyle/>
        <a:p>
          <a:endParaRPr lang="en-US"/>
        </a:p>
      </dgm:t>
    </dgm:pt>
    <dgm:pt modelId="{40804EF5-B96D-49FC-9300-3051412E9A1B}">
      <dgm:prSet/>
      <dgm:spPr/>
      <dgm:t>
        <a:bodyPr/>
        <a:lstStyle/>
        <a:p>
          <a:r>
            <a:rPr lang="en-GB"/>
            <a:t>THE ROLE EXPERTLY AND THOROUGHLY TO BE ABLE TO UNDERTAKE A…..</a:t>
          </a:r>
          <a:endParaRPr lang="en-US"/>
        </a:p>
      </dgm:t>
    </dgm:pt>
    <dgm:pt modelId="{5C823E1F-37EE-4080-8EE8-E76D1CF3AA60}" type="parTrans" cxnId="{0C835ABF-4F6D-4A92-BFE7-8F824EFE8B5D}">
      <dgm:prSet/>
      <dgm:spPr/>
      <dgm:t>
        <a:bodyPr/>
        <a:lstStyle/>
        <a:p>
          <a:endParaRPr lang="en-US"/>
        </a:p>
      </dgm:t>
    </dgm:pt>
    <dgm:pt modelId="{51CE5411-314E-4224-8EFA-616F5BDA03D9}" type="sibTrans" cxnId="{0C835ABF-4F6D-4A92-BFE7-8F824EFE8B5D}">
      <dgm:prSet/>
      <dgm:spPr/>
      <dgm:t>
        <a:bodyPr/>
        <a:lstStyle/>
        <a:p>
          <a:endParaRPr lang="en-US"/>
        </a:p>
      </dgm:t>
    </dgm:pt>
    <dgm:pt modelId="{F9B0EEE0-FFAE-4ACA-A6F9-5788D10A4108}">
      <dgm:prSet/>
      <dgm:spPr/>
      <dgm:t>
        <a:bodyPr/>
        <a:lstStyle/>
        <a:p>
          <a:r>
            <a:rPr lang="en-GB"/>
            <a:t>PROJECT IN QUESTION.</a:t>
          </a:r>
          <a:endParaRPr lang="en-US"/>
        </a:p>
      </dgm:t>
    </dgm:pt>
    <dgm:pt modelId="{CD51459A-F873-4C07-8716-DD3DE7BD59E7}" type="parTrans" cxnId="{F63E2E2B-2C3F-4F1C-83BD-D0E139869CD1}">
      <dgm:prSet/>
      <dgm:spPr/>
      <dgm:t>
        <a:bodyPr/>
        <a:lstStyle/>
        <a:p>
          <a:endParaRPr lang="en-US"/>
        </a:p>
      </dgm:t>
    </dgm:pt>
    <dgm:pt modelId="{74FDEDB2-1F62-4DCA-8CE2-79F70013237F}" type="sibTrans" cxnId="{F63E2E2B-2C3F-4F1C-83BD-D0E139869CD1}">
      <dgm:prSet/>
      <dgm:spPr/>
      <dgm:t>
        <a:bodyPr/>
        <a:lstStyle/>
        <a:p>
          <a:endParaRPr lang="en-US"/>
        </a:p>
      </dgm:t>
    </dgm:pt>
    <dgm:pt modelId="{C41A934D-2AA4-4979-BD85-8C21ACE6352E}" type="pres">
      <dgm:prSet presAssocID="{3B38FD68-B1DA-404A-9E13-344D575AE5B3}" presName="root" presStyleCnt="0">
        <dgm:presLayoutVars>
          <dgm:dir/>
          <dgm:resizeHandles val="exact"/>
        </dgm:presLayoutVars>
      </dgm:prSet>
      <dgm:spPr/>
    </dgm:pt>
    <dgm:pt modelId="{61B26F95-A366-44FF-8352-91B0A882F05A}" type="pres">
      <dgm:prSet presAssocID="{E57590D2-FD38-4D64-BC34-0E66029A4347}" presName="compNode" presStyleCnt="0"/>
      <dgm:spPr/>
    </dgm:pt>
    <dgm:pt modelId="{C1C11543-311F-4ACC-9CDA-20DB39AF510B}" type="pres">
      <dgm:prSet presAssocID="{E57590D2-FD38-4D64-BC34-0E66029A4347}" presName="bgRect" presStyleLbl="bgShp" presStyleIdx="0" presStyleCnt="3"/>
      <dgm:spPr/>
    </dgm:pt>
    <dgm:pt modelId="{E7CE0AE1-6DC9-4367-AFDD-1267422F5DC6}" type="pres">
      <dgm:prSet presAssocID="{E57590D2-FD38-4D64-BC34-0E66029A434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dozer"/>
        </a:ext>
      </dgm:extLst>
    </dgm:pt>
    <dgm:pt modelId="{FA0FE570-8C10-47B7-928F-DE7EF9B00F7C}" type="pres">
      <dgm:prSet presAssocID="{E57590D2-FD38-4D64-BC34-0E66029A4347}" presName="spaceRect" presStyleCnt="0"/>
      <dgm:spPr/>
    </dgm:pt>
    <dgm:pt modelId="{94445FFA-8860-4FD5-85D9-BC7F8F452829}" type="pres">
      <dgm:prSet presAssocID="{E57590D2-FD38-4D64-BC34-0E66029A4347}" presName="parTx" presStyleLbl="revTx" presStyleIdx="0" presStyleCnt="3">
        <dgm:presLayoutVars>
          <dgm:chMax val="0"/>
          <dgm:chPref val="0"/>
        </dgm:presLayoutVars>
      </dgm:prSet>
      <dgm:spPr/>
    </dgm:pt>
    <dgm:pt modelId="{59FBD533-A65C-4E69-B842-51D06876500F}" type="pres">
      <dgm:prSet presAssocID="{DADA222B-8834-433F-B6AF-64D9B0B39B81}" presName="sibTrans" presStyleCnt="0"/>
      <dgm:spPr/>
    </dgm:pt>
    <dgm:pt modelId="{AE939118-92DC-40AF-B096-47E031F5F047}" type="pres">
      <dgm:prSet presAssocID="{40804EF5-B96D-49FC-9300-3051412E9A1B}" presName="compNode" presStyleCnt="0"/>
      <dgm:spPr/>
    </dgm:pt>
    <dgm:pt modelId="{59F19AC7-F97F-435A-8762-FC8217E223CB}" type="pres">
      <dgm:prSet presAssocID="{40804EF5-B96D-49FC-9300-3051412E9A1B}" presName="bgRect" presStyleLbl="bgShp" presStyleIdx="1" presStyleCnt="3"/>
      <dgm:spPr/>
    </dgm:pt>
    <dgm:pt modelId="{CD21C6BB-E35A-45DF-921E-154E3C3A19EB}" type="pres">
      <dgm:prSet presAssocID="{40804EF5-B96D-49FC-9300-3051412E9A1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ext>
      </dgm:extLst>
    </dgm:pt>
    <dgm:pt modelId="{F9F7524B-BC28-4AA2-8BED-2730365A67DB}" type="pres">
      <dgm:prSet presAssocID="{40804EF5-B96D-49FC-9300-3051412E9A1B}" presName="spaceRect" presStyleCnt="0"/>
      <dgm:spPr/>
    </dgm:pt>
    <dgm:pt modelId="{35A5894B-F6CD-4771-A49B-1B806B49E377}" type="pres">
      <dgm:prSet presAssocID="{40804EF5-B96D-49FC-9300-3051412E9A1B}" presName="parTx" presStyleLbl="revTx" presStyleIdx="1" presStyleCnt="3">
        <dgm:presLayoutVars>
          <dgm:chMax val="0"/>
          <dgm:chPref val="0"/>
        </dgm:presLayoutVars>
      </dgm:prSet>
      <dgm:spPr/>
    </dgm:pt>
    <dgm:pt modelId="{480B7689-2A15-462B-835C-D3877F2A25E1}" type="pres">
      <dgm:prSet presAssocID="{51CE5411-314E-4224-8EFA-616F5BDA03D9}" presName="sibTrans" presStyleCnt="0"/>
      <dgm:spPr/>
    </dgm:pt>
    <dgm:pt modelId="{3D362D96-E0B8-43BA-AF09-4087CD6EA62C}" type="pres">
      <dgm:prSet presAssocID="{F9B0EEE0-FFAE-4ACA-A6F9-5788D10A4108}" presName="compNode" presStyleCnt="0"/>
      <dgm:spPr/>
    </dgm:pt>
    <dgm:pt modelId="{E73FC391-CC3C-4544-80FC-2F31111B95B4}" type="pres">
      <dgm:prSet presAssocID="{F9B0EEE0-FFAE-4ACA-A6F9-5788D10A4108}" presName="bgRect" presStyleLbl="bgShp" presStyleIdx="2" presStyleCnt="3"/>
      <dgm:spPr/>
    </dgm:pt>
    <dgm:pt modelId="{19C719EC-FB7A-453A-8267-F9367E5AC863}" type="pres">
      <dgm:prSet presAssocID="{F9B0EEE0-FFAE-4ACA-A6F9-5788D10A410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665E2205-8EDB-4F0D-B410-FEC29175756C}" type="pres">
      <dgm:prSet presAssocID="{F9B0EEE0-FFAE-4ACA-A6F9-5788D10A4108}" presName="spaceRect" presStyleCnt="0"/>
      <dgm:spPr/>
    </dgm:pt>
    <dgm:pt modelId="{DD0B3BBC-3007-4EBA-9B77-71C9D628292B}" type="pres">
      <dgm:prSet presAssocID="{F9B0EEE0-FFAE-4ACA-A6F9-5788D10A4108}" presName="parTx" presStyleLbl="revTx" presStyleIdx="2" presStyleCnt="3">
        <dgm:presLayoutVars>
          <dgm:chMax val="0"/>
          <dgm:chPref val="0"/>
        </dgm:presLayoutVars>
      </dgm:prSet>
      <dgm:spPr/>
    </dgm:pt>
  </dgm:ptLst>
  <dgm:cxnLst>
    <dgm:cxn modelId="{44423D0E-FCEC-4E40-802D-46F96EA88EA8}" type="presOf" srcId="{40804EF5-B96D-49FC-9300-3051412E9A1B}" destId="{35A5894B-F6CD-4771-A49B-1B806B49E377}" srcOrd="0" destOrd="0" presId="urn:microsoft.com/office/officeart/2018/2/layout/IconVerticalSolidList"/>
    <dgm:cxn modelId="{F63E2E2B-2C3F-4F1C-83BD-D0E139869CD1}" srcId="{3B38FD68-B1DA-404A-9E13-344D575AE5B3}" destId="{F9B0EEE0-FFAE-4ACA-A6F9-5788D10A4108}" srcOrd="2" destOrd="0" parTransId="{CD51459A-F873-4C07-8716-DD3DE7BD59E7}" sibTransId="{74FDEDB2-1F62-4DCA-8CE2-79F70013237F}"/>
    <dgm:cxn modelId="{F1EDA236-07E0-4BC6-8CAD-DBCD67C34760}" type="presOf" srcId="{3B38FD68-B1DA-404A-9E13-344D575AE5B3}" destId="{C41A934D-2AA4-4979-BD85-8C21ACE6352E}" srcOrd="0" destOrd="0" presId="urn:microsoft.com/office/officeart/2018/2/layout/IconVerticalSolidList"/>
    <dgm:cxn modelId="{41B8AD6C-0F95-49D6-8EFC-E049C305AB4E}" srcId="{3B38FD68-B1DA-404A-9E13-344D575AE5B3}" destId="{E57590D2-FD38-4D64-BC34-0E66029A4347}" srcOrd="0" destOrd="0" parTransId="{90CF3ECB-1FDE-4022-B72D-5640549F807A}" sibTransId="{DADA222B-8834-433F-B6AF-64D9B0B39B81}"/>
    <dgm:cxn modelId="{7955128F-552D-4846-9DCA-8F7739ED39E9}" type="presOf" srcId="{F9B0EEE0-FFAE-4ACA-A6F9-5788D10A4108}" destId="{DD0B3BBC-3007-4EBA-9B77-71C9D628292B}" srcOrd="0" destOrd="0" presId="urn:microsoft.com/office/officeart/2018/2/layout/IconVerticalSolidList"/>
    <dgm:cxn modelId="{0C835ABF-4F6D-4A92-BFE7-8F824EFE8B5D}" srcId="{3B38FD68-B1DA-404A-9E13-344D575AE5B3}" destId="{40804EF5-B96D-49FC-9300-3051412E9A1B}" srcOrd="1" destOrd="0" parTransId="{5C823E1F-37EE-4080-8EE8-E76D1CF3AA60}" sibTransId="{51CE5411-314E-4224-8EFA-616F5BDA03D9}"/>
    <dgm:cxn modelId="{3CAC3DE0-694A-4804-9D44-0C6AABDBB5F8}" type="presOf" srcId="{E57590D2-FD38-4D64-BC34-0E66029A4347}" destId="{94445FFA-8860-4FD5-85D9-BC7F8F452829}" srcOrd="0" destOrd="0" presId="urn:microsoft.com/office/officeart/2018/2/layout/IconVerticalSolidList"/>
    <dgm:cxn modelId="{71FD4A51-AA50-487C-96A2-0462646FA540}" type="presParOf" srcId="{C41A934D-2AA4-4979-BD85-8C21ACE6352E}" destId="{61B26F95-A366-44FF-8352-91B0A882F05A}" srcOrd="0" destOrd="0" presId="urn:microsoft.com/office/officeart/2018/2/layout/IconVerticalSolidList"/>
    <dgm:cxn modelId="{5D2EA774-43D2-4C8F-9833-A35E424CB00A}" type="presParOf" srcId="{61B26F95-A366-44FF-8352-91B0A882F05A}" destId="{C1C11543-311F-4ACC-9CDA-20DB39AF510B}" srcOrd="0" destOrd="0" presId="urn:microsoft.com/office/officeart/2018/2/layout/IconVerticalSolidList"/>
    <dgm:cxn modelId="{5B3496B1-B1A5-4B4E-8339-66681D658540}" type="presParOf" srcId="{61B26F95-A366-44FF-8352-91B0A882F05A}" destId="{E7CE0AE1-6DC9-4367-AFDD-1267422F5DC6}" srcOrd="1" destOrd="0" presId="urn:microsoft.com/office/officeart/2018/2/layout/IconVerticalSolidList"/>
    <dgm:cxn modelId="{BD7EB135-CC38-44FB-BCA9-7A58B027581A}" type="presParOf" srcId="{61B26F95-A366-44FF-8352-91B0A882F05A}" destId="{FA0FE570-8C10-47B7-928F-DE7EF9B00F7C}" srcOrd="2" destOrd="0" presId="urn:microsoft.com/office/officeart/2018/2/layout/IconVerticalSolidList"/>
    <dgm:cxn modelId="{AFDAE2E3-3743-4EE1-8521-7046FF0CA51D}" type="presParOf" srcId="{61B26F95-A366-44FF-8352-91B0A882F05A}" destId="{94445FFA-8860-4FD5-85D9-BC7F8F452829}" srcOrd="3" destOrd="0" presId="urn:microsoft.com/office/officeart/2018/2/layout/IconVerticalSolidList"/>
    <dgm:cxn modelId="{B0DB2FF4-3248-4895-95A2-C1438F57EF68}" type="presParOf" srcId="{C41A934D-2AA4-4979-BD85-8C21ACE6352E}" destId="{59FBD533-A65C-4E69-B842-51D06876500F}" srcOrd="1" destOrd="0" presId="urn:microsoft.com/office/officeart/2018/2/layout/IconVerticalSolidList"/>
    <dgm:cxn modelId="{9CC5C8AC-E2DA-44EB-A91C-B3F1A02C513E}" type="presParOf" srcId="{C41A934D-2AA4-4979-BD85-8C21ACE6352E}" destId="{AE939118-92DC-40AF-B096-47E031F5F047}" srcOrd="2" destOrd="0" presId="urn:microsoft.com/office/officeart/2018/2/layout/IconVerticalSolidList"/>
    <dgm:cxn modelId="{21F9FF4B-C309-40E9-8407-5AB070DBF506}" type="presParOf" srcId="{AE939118-92DC-40AF-B096-47E031F5F047}" destId="{59F19AC7-F97F-435A-8762-FC8217E223CB}" srcOrd="0" destOrd="0" presId="urn:microsoft.com/office/officeart/2018/2/layout/IconVerticalSolidList"/>
    <dgm:cxn modelId="{51BBCE09-FBEE-4598-BA19-99EDFFCACC97}" type="presParOf" srcId="{AE939118-92DC-40AF-B096-47E031F5F047}" destId="{CD21C6BB-E35A-45DF-921E-154E3C3A19EB}" srcOrd="1" destOrd="0" presId="urn:microsoft.com/office/officeart/2018/2/layout/IconVerticalSolidList"/>
    <dgm:cxn modelId="{90EA3F81-BF5B-40C3-8155-75F236F16E7C}" type="presParOf" srcId="{AE939118-92DC-40AF-B096-47E031F5F047}" destId="{F9F7524B-BC28-4AA2-8BED-2730365A67DB}" srcOrd="2" destOrd="0" presId="urn:microsoft.com/office/officeart/2018/2/layout/IconVerticalSolidList"/>
    <dgm:cxn modelId="{2A273317-EF4E-43C6-A332-9BCFEA7B9A6D}" type="presParOf" srcId="{AE939118-92DC-40AF-B096-47E031F5F047}" destId="{35A5894B-F6CD-4771-A49B-1B806B49E377}" srcOrd="3" destOrd="0" presId="urn:microsoft.com/office/officeart/2018/2/layout/IconVerticalSolidList"/>
    <dgm:cxn modelId="{F5CB31F9-6CD9-4E3E-B650-316864216E73}" type="presParOf" srcId="{C41A934D-2AA4-4979-BD85-8C21ACE6352E}" destId="{480B7689-2A15-462B-835C-D3877F2A25E1}" srcOrd="3" destOrd="0" presId="urn:microsoft.com/office/officeart/2018/2/layout/IconVerticalSolidList"/>
    <dgm:cxn modelId="{5FF70507-A82D-4B2C-9E05-522059BA9F00}" type="presParOf" srcId="{C41A934D-2AA4-4979-BD85-8C21ACE6352E}" destId="{3D362D96-E0B8-43BA-AF09-4087CD6EA62C}" srcOrd="4" destOrd="0" presId="urn:microsoft.com/office/officeart/2018/2/layout/IconVerticalSolidList"/>
    <dgm:cxn modelId="{D94181CE-82EA-47FC-9A47-21B4A47078EF}" type="presParOf" srcId="{3D362D96-E0B8-43BA-AF09-4087CD6EA62C}" destId="{E73FC391-CC3C-4544-80FC-2F31111B95B4}" srcOrd="0" destOrd="0" presId="urn:microsoft.com/office/officeart/2018/2/layout/IconVerticalSolidList"/>
    <dgm:cxn modelId="{D9A87723-84DC-404A-97A7-601AD52ED853}" type="presParOf" srcId="{3D362D96-E0B8-43BA-AF09-4087CD6EA62C}" destId="{19C719EC-FB7A-453A-8267-F9367E5AC863}" srcOrd="1" destOrd="0" presId="urn:microsoft.com/office/officeart/2018/2/layout/IconVerticalSolidList"/>
    <dgm:cxn modelId="{69D2E521-B53D-4EAF-9816-7EE2A4599E85}" type="presParOf" srcId="{3D362D96-E0B8-43BA-AF09-4087CD6EA62C}" destId="{665E2205-8EDB-4F0D-B410-FEC29175756C}" srcOrd="2" destOrd="0" presId="urn:microsoft.com/office/officeart/2018/2/layout/IconVerticalSolidList"/>
    <dgm:cxn modelId="{76375BC8-975B-4841-A6AB-B08F0FA1D6DD}" type="presParOf" srcId="{3D362D96-E0B8-43BA-AF09-4087CD6EA62C}" destId="{DD0B3BBC-3007-4EBA-9B77-71C9D628292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D487B4F-BC99-492B-908A-94B5FB6C42D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FA653BD-40DC-41AE-9CD0-095DD23C80CC}">
      <dgm:prSet/>
      <dgm:spPr/>
      <dgm:t>
        <a:bodyPr/>
        <a:lstStyle/>
        <a:p>
          <a:r>
            <a:rPr lang="en-GB"/>
            <a:t>REFERENCES: Management for Sustainability Assignment 2</a:t>
          </a:r>
          <a:endParaRPr lang="en-US"/>
        </a:p>
      </dgm:t>
    </dgm:pt>
    <dgm:pt modelId="{C9AD5EA3-00EB-4DB6-A365-283CD0138A5C}" type="parTrans" cxnId="{D5AF7165-4D7D-493C-9A9C-92508EEFBFA7}">
      <dgm:prSet/>
      <dgm:spPr/>
      <dgm:t>
        <a:bodyPr/>
        <a:lstStyle/>
        <a:p>
          <a:endParaRPr lang="en-US"/>
        </a:p>
      </dgm:t>
    </dgm:pt>
    <dgm:pt modelId="{F0D143F8-61B1-4C31-B947-2A03ACC82A7D}" type="sibTrans" cxnId="{D5AF7165-4D7D-493C-9A9C-92508EEFBFA7}">
      <dgm:prSet/>
      <dgm:spPr/>
      <dgm:t>
        <a:bodyPr/>
        <a:lstStyle/>
        <a:p>
          <a:endParaRPr lang="en-US"/>
        </a:p>
      </dgm:t>
    </dgm:pt>
    <dgm:pt modelId="{0E8F98E8-E683-47F4-B9E9-1506BAC735BC}">
      <dgm:prSet/>
      <dgm:spPr/>
      <dgm:t>
        <a:bodyPr/>
        <a:lstStyle/>
        <a:p>
          <a:r>
            <a:rPr lang="en-GB"/>
            <a:t>Waterfall image address:</a:t>
          </a:r>
          <a:endParaRPr lang="en-US"/>
        </a:p>
      </dgm:t>
    </dgm:pt>
    <dgm:pt modelId="{6597CCE2-0C49-4DBA-92FD-5B4602CF08E6}" type="parTrans" cxnId="{BA08BF7C-C702-4BC5-83F0-8F0238828810}">
      <dgm:prSet/>
      <dgm:spPr/>
      <dgm:t>
        <a:bodyPr/>
        <a:lstStyle/>
        <a:p>
          <a:endParaRPr lang="en-US"/>
        </a:p>
      </dgm:t>
    </dgm:pt>
    <dgm:pt modelId="{42B9BD5C-6A3C-4243-B2BA-FBCB23295570}" type="sibTrans" cxnId="{BA08BF7C-C702-4BC5-83F0-8F0238828810}">
      <dgm:prSet/>
      <dgm:spPr/>
      <dgm:t>
        <a:bodyPr/>
        <a:lstStyle/>
        <a:p>
          <a:endParaRPr lang="en-US"/>
        </a:p>
      </dgm:t>
    </dgm:pt>
    <dgm:pt modelId="{81AAB14A-94E3-4FDD-B735-96E432C5BAF6}">
      <dgm:prSet/>
      <dgm:spPr/>
      <dgm:t>
        <a:bodyPr/>
        <a:lstStyle/>
        <a:p>
          <a:r>
            <a:rPr lang="en-GB" u="sng">
              <a:hlinkClick xmlns:r="http://schemas.openxmlformats.org/officeDocument/2006/relationships" r:id="rId1"/>
            </a:rPr>
            <a:t>https://upload.wikimedia.org/wikipedia/commons/thumb/e/e2/Waterfall_model.svg/1200px-Waterfall_model.svg.png</a:t>
          </a:r>
          <a:endParaRPr lang="en-US"/>
        </a:p>
      </dgm:t>
    </dgm:pt>
    <dgm:pt modelId="{0D82D362-1B5A-4A98-82C6-80DC45119B31}" type="parTrans" cxnId="{949FCBF8-8B79-486B-8EE3-32D571ECEBFA}">
      <dgm:prSet/>
      <dgm:spPr/>
      <dgm:t>
        <a:bodyPr/>
        <a:lstStyle/>
        <a:p>
          <a:endParaRPr lang="en-US"/>
        </a:p>
      </dgm:t>
    </dgm:pt>
    <dgm:pt modelId="{1D620CE8-A787-44DA-92E9-A4CEFA1D9559}" type="sibTrans" cxnId="{949FCBF8-8B79-486B-8EE3-32D571ECEBFA}">
      <dgm:prSet/>
      <dgm:spPr/>
      <dgm:t>
        <a:bodyPr/>
        <a:lstStyle/>
        <a:p>
          <a:endParaRPr lang="en-US"/>
        </a:p>
      </dgm:t>
    </dgm:pt>
    <dgm:pt modelId="{50BA1096-0414-4238-9738-00260036DC73}">
      <dgm:prSet/>
      <dgm:spPr/>
      <dgm:t>
        <a:bodyPr/>
        <a:lstStyle/>
        <a:p>
          <a:r>
            <a:rPr lang="en-GB"/>
            <a:t>Agile image address:</a:t>
          </a:r>
          <a:endParaRPr lang="en-US"/>
        </a:p>
      </dgm:t>
    </dgm:pt>
    <dgm:pt modelId="{313BD2B3-EE27-4BDA-93E7-862481168D98}" type="parTrans" cxnId="{2128BA47-CC5D-4839-9D5E-1D30AF2F52AA}">
      <dgm:prSet/>
      <dgm:spPr/>
      <dgm:t>
        <a:bodyPr/>
        <a:lstStyle/>
        <a:p>
          <a:endParaRPr lang="en-US"/>
        </a:p>
      </dgm:t>
    </dgm:pt>
    <dgm:pt modelId="{BA7EE46A-C213-4161-816C-E9385FF007A8}" type="sibTrans" cxnId="{2128BA47-CC5D-4839-9D5E-1D30AF2F52AA}">
      <dgm:prSet/>
      <dgm:spPr/>
      <dgm:t>
        <a:bodyPr/>
        <a:lstStyle/>
        <a:p>
          <a:endParaRPr lang="en-US"/>
        </a:p>
      </dgm:t>
    </dgm:pt>
    <dgm:pt modelId="{36996493-39C9-48E4-89E1-DAE10CA21937}">
      <dgm:prSet/>
      <dgm:spPr/>
      <dgm:t>
        <a:bodyPr/>
        <a:lstStyle/>
        <a:p>
          <a:r>
            <a:rPr lang="en-GB" u="sng">
              <a:hlinkClick xmlns:r="http://schemas.openxmlformats.org/officeDocument/2006/relationships" r:id="rId2"/>
            </a:rPr>
            <a:t>https://project-management.com/wp-content/uploads/2017/08/agile-software-development-300x280.jpg</a:t>
          </a:r>
          <a:endParaRPr lang="en-US"/>
        </a:p>
      </dgm:t>
    </dgm:pt>
    <dgm:pt modelId="{E14B2296-7387-4E2B-A56F-788F3C858D65}" type="parTrans" cxnId="{2A459763-5C2C-4B87-BEE3-2F18549EE525}">
      <dgm:prSet/>
      <dgm:spPr/>
      <dgm:t>
        <a:bodyPr/>
        <a:lstStyle/>
        <a:p>
          <a:endParaRPr lang="en-US"/>
        </a:p>
      </dgm:t>
    </dgm:pt>
    <dgm:pt modelId="{43537AB0-13C4-4713-B628-FB0F45F59229}" type="sibTrans" cxnId="{2A459763-5C2C-4B87-BEE3-2F18549EE525}">
      <dgm:prSet/>
      <dgm:spPr/>
      <dgm:t>
        <a:bodyPr/>
        <a:lstStyle/>
        <a:p>
          <a:endParaRPr lang="en-US"/>
        </a:p>
      </dgm:t>
    </dgm:pt>
    <dgm:pt modelId="{1F78F726-E081-4C84-9D46-F236CA83684B}">
      <dgm:prSet/>
      <dgm:spPr/>
      <dgm:t>
        <a:bodyPr/>
        <a:lstStyle/>
        <a:p>
          <a:r>
            <a:rPr lang="en-GB"/>
            <a:t>Prince2 image address:</a:t>
          </a:r>
          <a:endParaRPr lang="en-US"/>
        </a:p>
      </dgm:t>
    </dgm:pt>
    <dgm:pt modelId="{2772C44F-F082-4B55-BA62-340D50220B5F}" type="parTrans" cxnId="{06AF2952-D922-40C2-9C3C-A7B820C8CBE9}">
      <dgm:prSet/>
      <dgm:spPr/>
      <dgm:t>
        <a:bodyPr/>
        <a:lstStyle/>
        <a:p>
          <a:endParaRPr lang="en-US"/>
        </a:p>
      </dgm:t>
    </dgm:pt>
    <dgm:pt modelId="{11646838-82CD-46F7-B60E-4D0D0D62419E}" type="sibTrans" cxnId="{06AF2952-D922-40C2-9C3C-A7B820C8CBE9}">
      <dgm:prSet/>
      <dgm:spPr/>
      <dgm:t>
        <a:bodyPr/>
        <a:lstStyle/>
        <a:p>
          <a:endParaRPr lang="en-US"/>
        </a:p>
      </dgm:t>
    </dgm:pt>
    <dgm:pt modelId="{EED130EB-2877-4F4B-810A-EF92E3470BB2}">
      <dgm:prSet/>
      <dgm:spPr/>
      <dgm:t>
        <a:bodyPr/>
        <a:lstStyle/>
        <a:p>
          <a:r>
            <a:rPr lang="en-GB" u="sng">
              <a:hlinkClick xmlns:r="http://schemas.openxmlformats.org/officeDocument/2006/relationships" r:id="rId3"/>
            </a:rPr>
            <a:t>https://upload.wikimedia.org/wikipedia/commons/a/a2/PRINCE2__Project_Management_Methodology.png https://i.pinimg.com/originals/96/33/46/963346ffc03902521fd23c49ce5f92d4.png</a:t>
          </a:r>
          <a:endParaRPr lang="en-US"/>
        </a:p>
      </dgm:t>
    </dgm:pt>
    <dgm:pt modelId="{314F4193-6FFD-4D45-A0C2-E4B92D53AFE8}" type="parTrans" cxnId="{5DC22D0A-C7A8-4857-9245-FEA3F61FE86A}">
      <dgm:prSet/>
      <dgm:spPr/>
      <dgm:t>
        <a:bodyPr/>
        <a:lstStyle/>
        <a:p>
          <a:endParaRPr lang="en-US"/>
        </a:p>
      </dgm:t>
    </dgm:pt>
    <dgm:pt modelId="{A26E66B5-5D6C-4FF1-BD3D-0CEA69D98B66}" type="sibTrans" cxnId="{5DC22D0A-C7A8-4857-9245-FEA3F61FE86A}">
      <dgm:prSet/>
      <dgm:spPr/>
      <dgm:t>
        <a:bodyPr/>
        <a:lstStyle/>
        <a:p>
          <a:endParaRPr lang="en-US"/>
        </a:p>
      </dgm:t>
    </dgm:pt>
    <dgm:pt modelId="{CFBE7E87-A9C2-455B-9438-AB04F90420A8}">
      <dgm:prSet/>
      <dgm:spPr/>
      <dgm:t>
        <a:bodyPr/>
        <a:lstStyle/>
        <a:p>
          <a:r>
            <a:rPr lang="en-GB"/>
            <a:t>Gibbs reflective cycle image address:</a:t>
          </a:r>
          <a:endParaRPr lang="en-US"/>
        </a:p>
      </dgm:t>
    </dgm:pt>
    <dgm:pt modelId="{01A37107-92E4-4EA4-9846-4AC512F07D75}" type="parTrans" cxnId="{50FC7D72-44EE-42D2-930F-7BA136F3DF6E}">
      <dgm:prSet/>
      <dgm:spPr/>
      <dgm:t>
        <a:bodyPr/>
        <a:lstStyle/>
        <a:p>
          <a:endParaRPr lang="en-US"/>
        </a:p>
      </dgm:t>
    </dgm:pt>
    <dgm:pt modelId="{CD9979DD-B465-480D-A4F5-0C2186B84FED}" type="sibTrans" cxnId="{50FC7D72-44EE-42D2-930F-7BA136F3DF6E}">
      <dgm:prSet/>
      <dgm:spPr/>
      <dgm:t>
        <a:bodyPr/>
        <a:lstStyle/>
        <a:p>
          <a:endParaRPr lang="en-US"/>
        </a:p>
      </dgm:t>
    </dgm:pt>
    <dgm:pt modelId="{83CA02BD-6734-4588-934E-AA5F3DB64321}">
      <dgm:prSet/>
      <dgm:spPr/>
      <dgm:t>
        <a:bodyPr/>
        <a:lstStyle/>
        <a:p>
          <a:r>
            <a:rPr lang="en-GB" u="sng">
              <a:hlinkClick xmlns:r="http://schemas.openxmlformats.org/officeDocument/2006/relationships" r:id="rId4"/>
            </a:rPr>
            <a:t>https://i.pinimg.com/originals/96/33/46/963346ffc03902521fd23c49ce5f92d4.png</a:t>
          </a:r>
          <a:r>
            <a:rPr lang="en-GB"/>
            <a:t> </a:t>
          </a:r>
          <a:endParaRPr lang="en-US"/>
        </a:p>
      </dgm:t>
    </dgm:pt>
    <dgm:pt modelId="{079E0A7F-5FBF-4AD1-B6B5-B96368857463}" type="parTrans" cxnId="{817FE8F2-F66A-463E-A9AD-F87E9E04866D}">
      <dgm:prSet/>
      <dgm:spPr/>
      <dgm:t>
        <a:bodyPr/>
        <a:lstStyle/>
        <a:p>
          <a:endParaRPr lang="en-US"/>
        </a:p>
      </dgm:t>
    </dgm:pt>
    <dgm:pt modelId="{113A8274-D59C-4937-BEEB-5336A562F4C5}" type="sibTrans" cxnId="{817FE8F2-F66A-463E-A9AD-F87E9E04866D}">
      <dgm:prSet/>
      <dgm:spPr/>
      <dgm:t>
        <a:bodyPr/>
        <a:lstStyle/>
        <a:p>
          <a:endParaRPr lang="en-US"/>
        </a:p>
      </dgm:t>
    </dgm:pt>
    <dgm:pt modelId="{F5277CB4-6F58-4D2D-9CA9-85EF0B020AE0}">
      <dgm:prSet/>
      <dgm:spPr/>
      <dgm:t>
        <a:bodyPr/>
        <a:lstStyle/>
        <a:p>
          <a:r>
            <a:rPr lang="en-GB"/>
            <a:t>Risk analysis image address: </a:t>
          </a:r>
          <a:r>
            <a:rPr lang="en-GB" u="sng">
              <a:hlinkClick xmlns:r="http://schemas.openxmlformats.org/officeDocument/2006/relationships" r:id="rId5"/>
            </a:rPr>
            <a:t>https://www.mpug.com/wp-content/uploads/2015/08/Satya_Narayan_Dash_qualitatative_vs_quantitative_risk_analysis_figure_1.jpg</a:t>
          </a:r>
          <a:r>
            <a:rPr lang="en-GB"/>
            <a:t> </a:t>
          </a:r>
          <a:endParaRPr lang="en-US"/>
        </a:p>
      </dgm:t>
    </dgm:pt>
    <dgm:pt modelId="{C6C2F2E0-B7A4-467A-A85F-D11AA773B1BA}" type="parTrans" cxnId="{FBC10B5F-A5CE-4FD4-919F-61E4F5BA62A9}">
      <dgm:prSet/>
      <dgm:spPr/>
      <dgm:t>
        <a:bodyPr/>
        <a:lstStyle/>
        <a:p>
          <a:endParaRPr lang="en-US"/>
        </a:p>
      </dgm:t>
    </dgm:pt>
    <dgm:pt modelId="{512972C2-09A5-4E7E-9CEA-62CD08837703}" type="sibTrans" cxnId="{FBC10B5F-A5CE-4FD4-919F-61E4F5BA62A9}">
      <dgm:prSet/>
      <dgm:spPr/>
      <dgm:t>
        <a:bodyPr/>
        <a:lstStyle/>
        <a:p>
          <a:endParaRPr lang="en-US"/>
        </a:p>
      </dgm:t>
    </dgm:pt>
    <dgm:pt modelId="{95416480-4A9D-48EF-816D-89580F11B36E}" type="pres">
      <dgm:prSet presAssocID="{CD487B4F-BC99-492B-908A-94B5FB6C42D3}" presName="linear" presStyleCnt="0">
        <dgm:presLayoutVars>
          <dgm:animLvl val="lvl"/>
          <dgm:resizeHandles val="exact"/>
        </dgm:presLayoutVars>
      </dgm:prSet>
      <dgm:spPr/>
    </dgm:pt>
    <dgm:pt modelId="{4061F9E2-491F-4A2C-AAFC-BAEE5AAE128C}" type="pres">
      <dgm:prSet presAssocID="{2FA653BD-40DC-41AE-9CD0-095DD23C80CC}" presName="parentText" presStyleLbl="node1" presStyleIdx="0" presStyleCnt="10">
        <dgm:presLayoutVars>
          <dgm:chMax val="0"/>
          <dgm:bulletEnabled val="1"/>
        </dgm:presLayoutVars>
      </dgm:prSet>
      <dgm:spPr/>
    </dgm:pt>
    <dgm:pt modelId="{30330CB4-6645-438E-B94A-61F0A394D28B}" type="pres">
      <dgm:prSet presAssocID="{F0D143F8-61B1-4C31-B947-2A03ACC82A7D}" presName="spacer" presStyleCnt="0"/>
      <dgm:spPr/>
    </dgm:pt>
    <dgm:pt modelId="{49155E47-F93A-4CBB-9274-C1FBC30C991A}" type="pres">
      <dgm:prSet presAssocID="{0E8F98E8-E683-47F4-B9E9-1506BAC735BC}" presName="parentText" presStyleLbl="node1" presStyleIdx="1" presStyleCnt="10">
        <dgm:presLayoutVars>
          <dgm:chMax val="0"/>
          <dgm:bulletEnabled val="1"/>
        </dgm:presLayoutVars>
      </dgm:prSet>
      <dgm:spPr/>
    </dgm:pt>
    <dgm:pt modelId="{0C9B7E49-6222-4B71-BC58-2D0444197435}" type="pres">
      <dgm:prSet presAssocID="{42B9BD5C-6A3C-4243-B2BA-FBCB23295570}" presName="spacer" presStyleCnt="0"/>
      <dgm:spPr/>
    </dgm:pt>
    <dgm:pt modelId="{E710EF47-BFD6-45D5-9577-2FDFD7D7D714}" type="pres">
      <dgm:prSet presAssocID="{81AAB14A-94E3-4FDD-B735-96E432C5BAF6}" presName="parentText" presStyleLbl="node1" presStyleIdx="2" presStyleCnt="10">
        <dgm:presLayoutVars>
          <dgm:chMax val="0"/>
          <dgm:bulletEnabled val="1"/>
        </dgm:presLayoutVars>
      </dgm:prSet>
      <dgm:spPr/>
    </dgm:pt>
    <dgm:pt modelId="{397697E0-931A-4A24-9219-9D5A22B95A59}" type="pres">
      <dgm:prSet presAssocID="{1D620CE8-A787-44DA-92E9-A4CEFA1D9559}" presName="spacer" presStyleCnt="0"/>
      <dgm:spPr/>
    </dgm:pt>
    <dgm:pt modelId="{5C42292F-70D2-4663-8ABC-62E1D85726D1}" type="pres">
      <dgm:prSet presAssocID="{50BA1096-0414-4238-9738-00260036DC73}" presName="parentText" presStyleLbl="node1" presStyleIdx="3" presStyleCnt="10">
        <dgm:presLayoutVars>
          <dgm:chMax val="0"/>
          <dgm:bulletEnabled val="1"/>
        </dgm:presLayoutVars>
      </dgm:prSet>
      <dgm:spPr/>
    </dgm:pt>
    <dgm:pt modelId="{91D98377-AE50-4120-9C61-739843763E5E}" type="pres">
      <dgm:prSet presAssocID="{BA7EE46A-C213-4161-816C-E9385FF007A8}" presName="spacer" presStyleCnt="0"/>
      <dgm:spPr/>
    </dgm:pt>
    <dgm:pt modelId="{3F845741-50EC-4D43-9632-516BD41CF548}" type="pres">
      <dgm:prSet presAssocID="{36996493-39C9-48E4-89E1-DAE10CA21937}" presName="parentText" presStyleLbl="node1" presStyleIdx="4" presStyleCnt="10">
        <dgm:presLayoutVars>
          <dgm:chMax val="0"/>
          <dgm:bulletEnabled val="1"/>
        </dgm:presLayoutVars>
      </dgm:prSet>
      <dgm:spPr/>
    </dgm:pt>
    <dgm:pt modelId="{A24B295F-B4B3-48AD-BA3D-60190EEA428D}" type="pres">
      <dgm:prSet presAssocID="{43537AB0-13C4-4713-B628-FB0F45F59229}" presName="spacer" presStyleCnt="0"/>
      <dgm:spPr/>
    </dgm:pt>
    <dgm:pt modelId="{2633331F-F3D7-4F60-A1C1-9AA842F23537}" type="pres">
      <dgm:prSet presAssocID="{1F78F726-E081-4C84-9D46-F236CA83684B}" presName="parentText" presStyleLbl="node1" presStyleIdx="5" presStyleCnt="10">
        <dgm:presLayoutVars>
          <dgm:chMax val="0"/>
          <dgm:bulletEnabled val="1"/>
        </dgm:presLayoutVars>
      </dgm:prSet>
      <dgm:spPr/>
    </dgm:pt>
    <dgm:pt modelId="{4EE1625A-23FE-471F-8E2C-9DA1DD80C5C4}" type="pres">
      <dgm:prSet presAssocID="{11646838-82CD-46F7-B60E-4D0D0D62419E}" presName="spacer" presStyleCnt="0"/>
      <dgm:spPr/>
    </dgm:pt>
    <dgm:pt modelId="{4A835CB6-DBEC-4DCE-A28C-13B585EAD61B}" type="pres">
      <dgm:prSet presAssocID="{EED130EB-2877-4F4B-810A-EF92E3470BB2}" presName="parentText" presStyleLbl="node1" presStyleIdx="6" presStyleCnt="10">
        <dgm:presLayoutVars>
          <dgm:chMax val="0"/>
          <dgm:bulletEnabled val="1"/>
        </dgm:presLayoutVars>
      </dgm:prSet>
      <dgm:spPr/>
    </dgm:pt>
    <dgm:pt modelId="{DDDBD977-E6EF-445E-8EE1-F667E397DCFC}" type="pres">
      <dgm:prSet presAssocID="{A26E66B5-5D6C-4FF1-BD3D-0CEA69D98B66}" presName="spacer" presStyleCnt="0"/>
      <dgm:spPr/>
    </dgm:pt>
    <dgm:pt modelId="{0E819B09-D235-46EC-8EE1-FDD8055D369C}" type="pres">
      <dgm:prSet presAssocID="{CFBE7E87-A9C2-455B-9438-AB04F90420A8}" presName="parentText" presStyleLbl="node1" presStyleIdx="7" presStyleCnt="10">
        <dgm:presLayoutVars>
          <dgm:chMax val="0"/>
          <dgm:bulletEnabled val="1"/>
        </dgm:presLayoutVars>
      </dgm:prSet>
      <dgm:spPr/>
    </dgm:pt>
    <dgm:pt modelId="{1084A034-908A-4072-A5FA-BFAFC44C1E31}" type="pres">
      <dgm:prSet presAssocID="{CD9979DD-B465-480D-A4F5-0C2186B84FED}" presName="spacer" presStyleCnt="0"/>
      <dgm:spPr/>
    </dgm:pt>
    <dgm:pt modelId="{8852F443-5E8C-4B75-AE70-00F89A8E6734}" type="pres">
      <dgm:prSet presAssocID="{83CA02BD-6734-4588-934E-AA5F3DB64321}" presName="parentText" presStyleLbl="node1" presStyleIdx="8" presStyleCnt="10">
        <dgm:presLayoutVars>
          <dgm:chMax val="0"/>
          <dgm:bulletEnabled val="1"/>
        </dgm:presLayoutVars>
      </dgm:prSet>
      <dgm:spPr/>
    </dgm:pt>
    <dgm:pt modelId="{878D7321-26B8-4ABC-A723-9BCF3269B1B0}" type="pres">
      <dgm:prSet presAssocID="{113A8274-D59C-4937-BEEB-5336A562F4C5}" presName="spacer" presStyleCnt="0"/>
      <dgm:spPr/>
    </dgm:pt>
    <dgm:pt modelId="{DA164CDF-D4EB-4502-AA4A-66FB95388AB6}" type="pres">
      <dgm:prSet presAssocID="{F5277CB4-6F58-4D2D-9CA9-85EF0B020AE0}" presName="parentText" presStyleLbl="node1" presStyleIdx="9" presStyleCnt="10">
        <dgm:presLayoutVars>
          <dgm:chMax val="0"/>
          <dgm:bulletEnabled val="1"/>
        </dgm:presLayoutVars>
      </dgm:prSet>
      <dgm:spPr/>
    </dgm:pt>
  </dgm:ptLst>
  <dgm:cxnLst>
    <dgm:cxn modelId="{5DC22D0A-C7A8-4857-9245-FEA3F61FE86A}" srcId="{CD487B4F-BC99-492B-908A-94B5FB6C42D3}" destId="{EED130EB-2877-4F4B-810A-EF92E3470BB2}" srcOrd="6" destOrd="0" parTransId="{314F4193-6FFD-4D45-A0C2-E4B92D53AFE8}" sibTransId="{A26E66B5-5D6C-4FF1-BD3D-0CEA69D98B66}"/>
    <dgm:cxn modelId="{CE2E0025-C0BA-4C80-A20F-A503890B805F}" type="presOf" srcId="{36996493-39C9-48E4-89E1-DAE10CA21937}" destId="{3F845741-50EC-4D43-9632-516BD41CF548}" srcOrd="0" destOrd="0" presId="urn:microsoft.com/office/officeart/2005/8/layout/vList2"/>
    <dgm:cxn modelId="{385EE536-E969-4073-9449-7439F3CEFF46}" type="presOf" srcId="{CFBE7E87-A9C2-455B-9438-AB04F90420A8}" destId="{0E819B09-D235-46EC-8EE1-FDD8055D369C}" srcOrd="0" destOrd="0" presId="urn:microsoft.com/office/officeart/2005/8/layout/vList2"/>
    <dgm:cxn modelId="{D1F6F43C-1D3E-4FF1-85C0-58EAC9CE9506}" type="presOf" srcId="{EED130EB-2877-4F4B-810A-EF92E3470BB2}" destId="{4A835CB6-DBEC-4DCE-A28C-13B585EAD61B}" srcOrd="0" destOrd="0" presId="urn:microsoft.com/office/officeart/2005/8/layout/vList2"/>
    <dgm:cxn modelId="{3C82D53D-8C11-4525-9A7C-195B05F35C35}" type="presOf" srcId="{1F78F726-E081-4C84-9D46-F236CA83684B}" destId="{2633331F-F3D7-4F60-A1C1-9AA842F23537}" srcOrd="0" destOrd="0" presId="urn:microsoft.com/office/officeart/2005/8/layout/vList2"/>
    <dgm:cxn modelId="{FBC10B5F-A5CE-4FD4-919F-61E4F5BA62A9}" srcId="{CD487B4F-BC99-492B-908A-94B5FB6C42D3}" destId="{F5277CB4-6F58-4D2D-9CA9-85EF0B020AE0}" srcOrd="9" destOrd="0" parTransId="{C6C2F2E0-B7A4-467A-A85F-D11AA773B1BA}" sibTransId="{512972C2-09A5-4E7E-9CEA-62CD08837703}"/>
    <dgm:cxn modelId="{1D3B9462-352C-493A-9DD5-DE861DF7BB87}" type="presOf" srcId="{2FA653BD-40DC-41AE-9CD0-095DD23C80CC}" destId="{4061F9E2-491F-4A2C-AAFC-BAEE5AAE128C}" srcOrd="0" destOrd="0" presId="urn:microsoft.com/office/officeart/2005/8/layout/vList2"/>
    <dgm:cxn modelId="{2A459763-5C2C-4B87-BEE3-2F18549EE525}" srcId="{CD487B4F-BC99-492B-908A-94B5FB6C42D3}" destId="{36996493-39C9-48E4-89E1-DAE10CA21937}" srcOrd="4" destOrd="0" parTransId="{E14B2296-7387-4E2B-A56F-788F3C858D65}" sibTransId="{43537AB0-13C4-4713-B628-FB0F45F59229}"/>
    <dgm:cxn modelId="{D5AF7165-4D7D-493C-9A9C-92508EEFBFA7}" srcId="{CD487B4F-BC99-492B-908A-94B5FB6C42D3}" destId="{2FA653BD-40DC-41AE-9CD0-095DD23C80CC}" srcOrd="0" destOrd="0" parTransId="{C9AD5EA3-00EB-4DB6-A365-283CD0138A5C}" sibTransId="{F0D143F8-61B1-4C31-B947-2A03ACC82A7D}"/>
    <dgm:cxn modelId="{2128BA47-CC5D-4839-9D5E-1D30AF2F52AA}" srcId="{CD487B4F-BC99-492B-908A-94B5FB6C42D3}" destId="{50BA1096-0414-4238-9738-00260036DC73}" srcOrd="3" destOrd="0" parTransId="{313BD2B3-EE27-4BDA-93E7-862481168D98}" sibTransId="{BA7EE46A-C213-4161-816C-E9385FF007A8}"/>
    <dgm:cxn modelId="{06AF2952-D922-40C2-9C3C-A7B820C8CBE9}" srcId="{CD487B4F-BC99-492B-908A-94B5FB6C42D3}" destId="{1F78F726-E081-4C84-9D46-F236CA83684B}" srcOrd="5" destOrd="0" parTransId="{2772C44F-F082-4B55-BA62-340D50220B5F}" sibTransId="{11646838-82CD-46F7-B60E-4D0D0D62419E}"/>
    <dgm:cxn modelId="{50FC7D72-44EE-42D2-930F-7BA136F3DF6E}" srcId="{CD487B4F-BC99-492B-908A-94B5FB6C42D3}" destId="{CFBE7E87-A9C2-455B-9438-AB04F90420A8}" srcOrd="7" destOrd="0" parTransId="{01A37107-92E4-4EA4-9846-4AC512F07D75}" sibTransId="{CD9979DD-B465-480D-A4F5-0C2186B84FED}"/>
    <dgm:cxn modelId="{BA08BF7C-C702-4BC5-83F0-8F0238828810}" srcId="{CD487B4F-BC99-492B-908A-94B5FB6C42D3}" destId="{0E8F98E8-E683-47F4-B9E9-1506BAC735BC}" srcOrd="1" destOrd="0" parTransId="{6597CCE2-0C49-4DBA-92FD-5B4602CF08E6}" sibTransId="{42B9BD5C-6A3C-4243-B2BA-FBCB23295570}"/>
    <dgm:cxn modelId="{4CF0CC85-A162-4CF9-ACCB-1DF280D7B862}" type="presOf" srcId="{CD487B4F-BC99-492B-908A-94B5FB6C42D3}" destId="{95416480-4A9D-48EF-816D-89580F11B36E}" srcOrd="0" destOrd="0" presId="urn:microsoft.com/office/officeart/2005/8/layout/vList2"/>
    <dgm:cxn modelId="{81578098-D303-4BD7-98BE-6C21D7DA7C27}" type="presOf" srcId="{81AAB14A-94E3-4FDD-B735-96E432C5BAF6}" destId="{E710EF47-BFD6-45D5-9577-2FDFD7D7D714}" srcOrd="0" destOrd="0" presId="urn:microsoft.com/office/officeart/2005/8/layout/vList2"/>
    <dgm:cxn modelId="{0CD6029A-BEE5-4582-A09A-00116FB2225A}" type="presOf" srcId="{50BA1096-0414-4238-9738-00260036DC73}" destId="{5C42292F-70D2-4663-8ABC-62E1D85726D1}" srcOrd="0" destOrd="0" presId="urn:microsoft.com/office/officeart/2005/8/layout/vList2"/>
    <dgm:cxn modelId="{F466E3B0-7F2C-47FF-8015-7A380A079FAD}" type="presOf" srcId="{F5277CB4-6F58-4D2D-9CA9-85EF0B020AE0}" destId="{DA164CDF-D4EB-4502-AA4A-66FB95388AB6}" srcOrd="0" destOrd="0" presId="urn:microsoft.com/office/officeart/2005/8/layout/vList2"/>
    <dgm:cxn modelId="{338EE6DF-ABEB-43D1-AAC7-71FE8D31A453}" type="presOf" srcId="{83CA02BD-6734-4588-934E-AA5F3DB64321}" destId="{8852F443-5E8C-4B75-AE70-00F89A8E6734}" srcOrd="0" destOrd="0" presId="urn:microsoft.com/office/officeart/2005/8/layout/vList2"/>
    <dgm:cxn modelId="{817FE8F2-F66A-463E-A9AD-F87E9E04866D}" srcId="{CD487B4F-BC99-492B-908A-94B5FB6C42D3}" destId="{83CA02BD-6734-4588-934E-AA5F3DB64321}" srcOrd="8" destOrd="0" parTransId="{079E0A7F-5FBF-4AD1-B6B5-B96368857463}" sibTransId="{113A8274-D59C-4937-BEEB-5336A562F4C5}"/>
    <dgm:cxn modelId="{D82B63F8-91D4-4977-B7B5-DA3C69A318A6}" type="presOf" srcId="{0E8F98E8-E683-47F4-B9E9-1506BAC735BC}" destId="{49155E47-F93A-4CBB-9274-C1FBC30C991A}" srcOrd="0" destOrd="0" presId="urn:microsoft.com/office/officeart/2005/8/layout/vList2"/>
    <dgm:cxn modelId="{949FCBF8-8B79-486B-8EE3-32D571ECEBFA}" srcId="{CD487B4F-BC99-492B-908A-94B5FB6C42D3}" destId="{81AAB14A-94E3-4FDD-B735-96E432C5BAF6}" srcOrd="2" destOrd="0" parTransId="{0D82D362-1B5A-4A98-82C6-80DC45119B31}" sibTransId="{1D620CE8-A787-44DA-92E9-A4CEFA1D9559}"/>
    <dgm:cxn modelId="{00C958DE-6B78-42F1-931A-6818C4DC7D60}" type="presParOf" srcId="{95416480-4A9D-48EF-816D-89580F11B36E}" destId="{4061F9E2-491F-4A2C-AAFC-BAEE5AAE128C}" srcOrd="0" destOrd="0" presId="urn:microsoft.com/office/officeart/2005/8/layout/vList2"/>
    <dgm:cxn modelId="{C3C988F7-6F6B-4A37-BC3E-3D5F6354D31A}" type="presParOf" srcId="{95416480-4A9D-48EF-816D-89580F11B36E}" destId="{30330CB4-6645-438E-B94A-61F0A394D28B}" srcOrd="1" destOrd="0" presId="urn:microsoft.com/office/officeart/2005/8/layout/vList2"/>
    <dgm:cxn modelId="{E55AC1BF-3617-4CA7-932F-BBF06140B321}" type="presParOf" srcId="{95416480-4A9D-48EF-816D-89580F11B36E}" destId="{49155E47-F93A-4CBB-9274-C1FBC30C991A}" srcOrd="2" destOrd="0" presId="urn:microsoft.com/office/officeart/2005/8/layout/vList2"/>
    <dgm:cxn modelId="{008EDD58-3DA4-472C-89C5-C884E4E0D4A4}" type="presParOf" srcId="{95416480-4A9D-48EF-816D-89580F11B36E}" destId="{0C9B7E49-6222-4B71-BC58-2D0444197435}" srcOrd="3" destOrd="0" presId="urn:microsoft.com/office/officeart/2005/8/layout/vList2"/>
    <dgm:cxn modelId="{8340FFBE-3284-44CD-9D27-1A2C6DBD1A33}" type="presParOf" srcId="{95416480-4A9D-48EF-816D-89580F11B36E}" destId="{E710EF47-BFD6-45D5-9577-2FDFD7D7D714}" srcOrd="4" destOrd="0" presId="urn:microsoft.com/office/officeart/2005/8/layout/vList2"/>
    <dgm:cxn modelId="{77C653F5-09A4-472F-A3C7-D76FB36709E3}" type="presParOf" srcId="{95416480-4A9D-48EF-816D-89580F11B36E}" destId="{397697E0-931A-4A24-9219-9D5A22B95A59}" srcOrd="5" destOrd="0" presId="urn:microsoft.com/office/officeart/2005/8/layout/vList2"/>
    <dgm:cxn modelId="{EE9E1241-C8F1-438F-9D58-AEF93397F476}" type="presParOf" srcId="{95416480-4A9D-48EF-816D-89580F11B36E}" destId="{5C42292F-70D2-4663-8ABC-62E1D85726D1}" srcOrd="6" destOrd="0" presId="urn:microsoft.com/office/officeart/2005/8/layout/vList2"/>
    <dgm:cxn modelId="{21B214BA-2E20-41D6-A46A-FA8B1E993B1D}" type="presParOf" srcId="{95416480-4A9D-48EF-816D-89580F11B36E}" destId="{91D98377-AE50-4120-9C61-739843763E5E}" srcOrd="7" destOrd="0" presId="urn:microsoft.com/office/officeart/2005/8/layout/vList2"/>
    <dgm:cxn modelId="{3788B02C-A1DB-43A2-A8DA-38C3F2DAB004}" type="presParOf" srcId="{95416480-4A9D-48EF-816D-89580F11B36E}" destId="{3F845741-50EC-4D43-9632-516BD41CF548}" srcOrd="8" destOrd="0" presId="urn:microsoft.com/office/officeart/2005/8/layout/vList2"/>
    <dgm:cxn modelId="{951492EC-155A-4F2A-9A39-D3A88C1E7294}" type="presParOf" srcId="{95416480-4A9D-48EF-816D-89580F11B36E}" destId="{A24B295F-B4B3-48AD-BA3D-60190EEA428D}" srcOrd="9" destOrd="0" presId="urn:microsoft.com/office/officeart/2005/8/layout/vList2"/>
    <dgm:cxn modelId="{DBA8E591-0623-4A4E-8234-957C87B0D4ED}" type="presParOf" srcId="{95416480-4A9D-48EF-816D-89580F11B36E}" destId="{2633331F-F3D7-4F60-A1C1-9AA842F23537}" srcOrd="10" destOrd="0" presId="urn:microsoft.com/office/officeart/2005/8/layout/vList2"/>
    <dgm:cxn modelId="{B102876D-204A-46B9-BBDB-6A090F6D9A81}" type="presParOf" srcId="{95416480-4A9D-48EF-816D-89580F11B36E}" destId="{4EE1625A-23FE-471F-8E2C-9DA1DD80C5C4}" srcOrd="11" destOrd="0" presId="urn:microsoft.com/office/officeart/2005/8/layout/vList2"/>
    <dgm:cxn modelId="{E9022516-EF93-4F78-B5D4-F64513E775B8}" type="presParOf" srcId="{95416480-4A9D-48EF-816D-89580F11B36E}" destId="{4A835CB6-DBEC-4DCE-A28C-13B585EAD61B}" srcOrd="12" destOrd="0" presId="urn:microsoft.com/office/officeart/2005/8/layout/vList2"/>
    <dgm:cxn modelId="{EB0C7BFE-663F-4A72-9CE2-34BF6A02EFF4}" type="presParOf" srcId="{95416480-4A9D-48EF-816D-89580F11B36E}" destId="{DDDBD977-E6EF-445E-8EE1-F667E397DCFC}" srcOrd="13" destOrd="0" presId="urn:microsoft.com/office/officeart/2005/8/layout/vList2"/>
    <dgm:cxn modelId="{FF1259CB-403A-4538-A3C9-BF4F812BFD58}" type="presParOf" srcId="{95416480-4A9D-48EF-816D-89580F11B36E}" destId="{0E819B09-D235-46EC-8EE1-FDD8055D369C}" srcOrd="14" destOrd="0" presId="urn:microsoft.com/office/officeart/2005/8/layout/vList2"/>
    <dgm:cxn modelId="{5EE50A49-18B4-42E1-9B40-007F18804CE6}" type="presParOf" srcId="{95416480-4A9D-48EF-816D-89580F11B36E}" destId="{1084A034-908A-4072-A5FA-BFAFC44C1E31}" srcOrd="15" destOrd="0" presId="urn:microsoft.com/office/officeart/2005/8/layout/vList2"/>
    <dgm:cxn modelId="{925769E3-3127-4C40-877D-FA134D916127}" type="presParOf" srcId="{95416480-4A9D-48EF-816D-89580F11B36E}" destId="{8852F443-5E8C-4B75-AE70-00F89A8E6734}" srcOrd="16" destOrd="0" presId="urn:microsoft.com/office/officeart/2005/8/layout/vList2"/>
    <dgm:cxn modelId="{8841266D-686A-4D16-A28E-3B9B5955ED84}" type="presParOf" srcId="{95416480-4A9D-48EF-816D-89580F11B36E}" destId="{878D7321-26B8-4ABC-A723-9BCF3269B1B0}" srcOrd="17" destOrd="0" presId="urn:microsoft.com/office/officeart/2005/8/layout/vList2"/>
    <dgm:cxn modelId="{FC654DC2-8389-438A-B9E9-C2E1D905D7E3}" type="presParOf" srcId="{95416480-4A9D-48EF-816D-89580F11B36E}" destId="{DA164CDF-D4EB-4502-AA4A-66FB95388AB6}"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EFC477-5075-4489-911D-BE6DA458ED4E}">
      <dsp:nvSpPr>
        <dsp:cNvPr id="0" name=""/>
        <dsp:cNvSpPr/>
      </dsp:nvSpPr>
      <dsp:spPr>
        <a:xfrm>
          <a:off x="0" y="576"/>
          <a:ext cx="5744684" cy="13500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C43D02-07CF-4B2F-B68D-2C9B56309116}">
      <dsp:nvSpPr>
        <dsp:cNvPr id="0" name=""/>
        <dsp:cNvSpPr/>
      </dsp:nvSpPr>
      <dsp:spPr>
        <a:xfrm>
          <a:off x="408385" y="304334"/>
          <a:ext cx="742519" cy="7425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E9EE49-F722-4F47-B259-AC72F70E9DBC}">
      <dsp:nvSpPr>
        <dsp:cNvPr id="0" name=""/>
        <dsp:cNvSpPr/>
      </dsp:nvSpPr>
      <dsp:spPr>
        <a:xfrm>
          <a:off x="1559290" y="576"/>
          <a:ext cx="4185394" cy="1350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879" tIns="142879" rIns="142879" bIns="142879" numCol="1" spcCol="1270" anchor="ctr" anchorCtr="0">
          <a:noAutofit/>
        </a:bodyPr>
        <a:lstStyle/>
        <a:p>
          <a:pPr marL="0" lvl="0" indent="0" algn="l" defTabSz="1111250">
            <a:lnSpc>
              <a:spcPct val="100000"/>
            </a:lnSpc>
            <a:spcBef>
              <a:spcPct val="0"/>
            </a:spcBef>
            <a:spcAft>
              <a:spcPct val="35000"/>
            </a:spcAft>
            <a:buNone/>
          </a:pPr>
          <a:r>
            <a:rPr lang="en-GB" sz="2500" kern="1200"/>
            <a:t>What is a Project Manager ?</a:t>
          </a:r>
          <a:endParaRPr lang="en-US" sz="2500" kern="1200"/>
        </a:p>
      </dsp:txBody>
      <dsp:txXfrm>
        <a:off x="1559290" y="576"/>
        <a:ext cx="4185394" cy="1350034"/>
      </dsp:txXfrm>
    </dsp:sp>
    <dsp:sp modelId="{D8E745AC-BBD7-42A1-8482-7AC59F2F954D}">
      <dsp:nvSpPr>
        <dsp:cNvPr id="0" name=""/>
        <dsp:cNvSpPr/>
      </dsp:nvSpPr>
      <dsp:spPr>
        <a:xfrm>
          <a:off x="0" y="1688120"/>
          <a:ext cx="5744684" cy="13500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8CEAC3-E074-4E84-B724-3FCF7FEA103E}">
      <dsp:nvSpPr>
        <dsp:cNvPr id="0" name=""/>
        <dsp:cNvSpPr/>
      </dsp:nvSpPr>
      <dsp:spPr>
        <a:xfrm>
          <a:off x="408385" y="1991878"/>
          <a:ext cx="742519" cy="7425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3EE737-25CA-44F7-A8AC-C996AAA0D8E6}">
      <dsp:nvSpPr>
        <dsp:cNvPr id="0" name=""/>
        <dsp:cNvSpPr/>
      </dsp:nvSpPr>
      <dsp:spPr>
        <a:xfrm>
          <a:off x="1559290" y="1688120"/>
          <a:ext cx="4185394" cy="1350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879" tIns="142879" rIns="142879" bIns="142879" numCol="1" spcCol="1270" anchor="ctr" anchorCtr="0">
          <a:noAutofit/>
        </a:bodyPr>
        <a:lstStyle/>
        <a:p>
          <a:pPr marL="0" lvl="0" indent="0" algn="l" defTabSz="1111250">
            <a:lnSpc>
              <a:spcPct val="100000"/>
            </a:lnSpc>
            <a:spcBef>
              <a:spcPct val="0"/>
            </a:spcBef>
            <a:spcAft>
              <a:spcPct val="35000"/>
            </a:spcAft>
            <a:buNone/>
          </a:pPr>
          <a:r>
            <a:rPr lang="en-GB" sz="2500" kern="1200"/>
            <a:t>What is a Project Management ? </a:t>
          </a:r>
          <a:endParaRPr lang="en-US" sz="2500" kern="1200"/>
        </a:p>
      </dsp:txBody>
      <dsp:txXfrm>
        <a:off x="1559290" y="1688120"/>
        <a:ext cx="4185394" cy="1350034"/>
      </dsp:txXfrm>
    </dsp:sp>
    <dsp:sp modelId="{55A0DA3F-09B0-4124-BD2C-F83DFBBDE46B}">
      <dsp:nvSpPr>
        <dsp:cNvPr id="0" name=""/>
        <dsp:cNvSpPr/>
      </dsp:nvSpPr>
      <dsp:spPr>
        <a:xfrm>
          <a:off x="0" y="3375664"/>
          <a:ext cx="5744684" cy="13500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079FDC-C3DB-4DDA-93C8-9EDF168B6D5F}">
      <dsp:nvSpPr>
        <dsp:cNvPr id="0" name=""/>
        <dsp:cNvSpPr/>
      </dsp:nvSpPr>
      <dsp:spPr>
        <a:xfrm>
          <a:off x="408385" y="3679422"/>
          <a:ext cx="742519" cy="7425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D61A34-7435-457F-8022-7605D45947A7}">
      <dsp:nvSpPr>
        <dsp:cNvPr id="0" name=""/>
        <dsp:cNvSpPr/>
      </dsp:nvSpPr>
      <dsp:spPr>
        <a:xfrm>
          <a:off x="1559290" y="3375664"/>
          <a:ext cx="4185394" cy="1350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879" tIns="142879" rIns="142879" bIns="142879" numCol="1" spcCol="1270" anchor="ctr" anchorCtr="0">
          <a:noAutofit/>
        </a:bodyPr>
        <a:lstStyle/>
        <a:p>
          <a:pPr marL="0" lvl="0" indent="0" algn="l" defTabSz="1111250">
            <a:lnSpc>
              <a:spcPct val="100000"/>
            </a:lnSpc>
            <a:spcBef>
              <a:spcPct val="0"/>
            </a:spcBef>
            <a:spcAft>
              <a:spcPct val="35000"/>
            </a:spcAft>
            <a:buNone/>
          </a:pPr>
          <a:r>
            <a:rPr lang="en-GB" sz="2500" kern="1200"/>
            <a:t>What is a Project ?</a:t>
          </a:r>
          <a:endParaRPr lang="en-US" sz="2500" kern="1200"/>
        </a:p>
      </dsp:txBody>
      <dsp:txXfrm>
        <a:off x="1559290" y="3375664"/>
        <a:ext cx="4185394" cy="13500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6EA6B5-C234-4F69-90B1-C8D722D553AD}">
      <dsp:nvSpPr>
        <dsp:cNvPr id="0" name=""/>
        <dsp:cNvSpPr/>
      </dsp:nvSpPr>
      <dsp:spPr>
        <a:xfrm>
          <a:off x="0" y="3692"/>
          <a:ext cx="5744684" cy="7864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C10507-1051-4EE0-B229-5D05DC1DB025}">
      <dsp:nvSpPr>
        <dsp:cNvPr id="0" name=""/>
        <dsp:cNvSpPr/>
      </dsp:nvSpPr>
      <dsp:spPr>
        <a:xfrm>
          <a:off x="237910" y="180650"/>
          <a:ext cx="432565" cy="4325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0FC560-0A50-47A9-94BA-22116CFF605C}">
      <dsp:nvSpPr>
        <dsp:cNvPr id="0" name=""/>
        <dsp:cNvSpPr/>
      </dsp:nvSpPr>
      <dsp:spPr>
        <a:xfrm>
          <a:off x="908386" y="3692"/>
          <a:ext cx="4836298" cy="786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236" tIns="83236" rIns="83236" bIns="83236" numCol="1" spcCol="1270" anchor="ctr" anchorCtr="0">
          <a:noAutofit/>
        </a:bodyPr>
        <a:lstStyle/>
        <a:p>
          <a:pPr marL="0" lvl="0" indent="0" algn="l" defTabSz="844550">
            <a:lnSpc>
              <a:spcPct val="100000"/>
            </a:lnSpc>
            <a:spcBef>
              <a:spcPct val="0"/>
            </a:spcBef>
            <a:spcAft>
              <a:spcPct val="35000"/>
            </a:spcAft>
            <a:buNone/>
          </a:pPr>
          <a:r>
            <a:rPr lang="en-GB" sz="1900" kern="1200"/>
            <a:t>The organisation</a:t>
          </a:r>
          <a:endParaRPr lang="en-US" sz="1900" kern="1200"/>
        </a:p>
      </dsp:txBody>
      <dsp:txXfrm>
        <a:off x="908386" y="3692"/>
        <a:ext cx="4836298" cy="786481"/>
      </dsp:txXfrm>
    </dsp:sp>
    <dsp:sp modelId="{B57FD275-90B7-45A0-A851-2775B15CCF22}">
      <dsp:nvSpPr>
        <dsp:cNvPr id="0" name=""/>
        <dsp:cNvSpPr/>
      </dsp:nvSpPr>
      <dsp:spPr>
        <a:xfrm>
          <a:off x="0" y="986794"/>
          <a:ext cx="5744684" cy="7864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231B35-6A69-48E4-9001-82A9D0EE76CA}">
      <dsp:nvSpPr>
        <dsp:cNvPr id="0" name=""/>
        <dsp:cNvSpPr/>
      </dsp:nvSpPr>
      <dsp:spPr>
        <a:xfrm>
          <a:off x="237910" y="1163753"/>
          <a:ext cx="432565" cy="4325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58BCD8-3FF5-478C-83F6-322EE7697ADC}">
      <dsp:nvSpPr>
        <dsp:cNvPr id="0" name=""/>
        <dsp:cNvSpPr/>
      </dsp:nvSpPr>
      <dsp:spPr>
        <a:xfrm>
          <a:off x="908386" y="986794"/>
          <a:ext cx="4836298" cy="786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236" tIns="83236" rIns="83236" bIns="83236" numCol="1" spcCol="1270" anchor="ctr" anchorCtr="0">
          <a:noAutofit/>
        </a:bodyPr>
        <a:lstStyle/>
        <a:p>
          <a:pPr marL="0" lvl="0" indent="0" algn="l" defTabSz="844550">
            <a:lnSpc>
              <a:spcPct val="100000"/>
            </a:lnSpc>
            <a:spcBef>
              <a:spcPct val="0"/>
            </a:spcBef>
            <a:spcAft>
              <a:spcPct val="35000"/>
            </a:spcAft>
            <a:buNone/>
          </a:pPr>
          <a:r>
            <a:rPr lang="en-GB" sz="1900" kern="1200"/>
            <a:t>The Internal stakeholders</a:t>
          </a:r>
          <a:endParaRPr lang="en-US" sz="1900" kern="1200"/>
        </a:p>
      </dsp:txBody>
      <dsp:txXfrm>
        <a:off x="908386" y="986794"/>
        <a:ext cx="4836298" cy="786481"/>
      </dsp:txXfrm>
    </dsp:sp>
    <dsp:sp modelId="{7632F28D-D708-4826-AF1C-57F5CF20DFA3}">
      <dsp:nvSpPr>
        <dsp:cNvPr id="0" name=""/>
        <dsp:cNvSpPr/>
      </dsp:nvSpPr>
      <dsp:spPr>
        <a:xfrm>
          <a:off x="0" y="1969897"/>
          <a:ext cx="5744684" cy="7864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F87410-ABA5-4A63-9810-28C80F53648A}">
      <dsp:nvSpPr>
        <dsp:cNvPr id="0" name=""/>
        <dsp:cNvSpPr/>
      </dsp:nvSpPr>
      <dsp:spPr>
        <a:xfrm>
          <a:off x="237910" y="2146855"/>
          <a:ext cx="432565" cy="4325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DAD4F0-EDA0-4BE9-9639-A54D074B194D}">
      <dsp:nvSpPr>
        <dsp:cNvPr id="0" name=""/>
        <dsp:cNvSpPr/>
      </dsp:nvSpPr>
      <dsp:spPr>
        <a:xfrm>
          <a:off x="908386" y="1969897"/>
          <a:ext cx="4836298" cy="786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236" tIns="83236" rIns="83236" bIns="83236" numCol="1" spcCol="1270" anchor="ctr" anchorCtr="0">
          <a:noAutofit/>
        </a:bodyPr>
        <a:lstStyle/>
        <a:p>
          <a:pPr marL="0" lvl="0" indent="0" algn="l" defTabSz="844550">
            <a:lnSpc>
              <a:spcPct val="100000"/>
            </a:lnSpc>
            <a:spcBef>
              <a:spcPct val="0"/>
            </a:spcBef>
            <a:spcAft>
              <a:spcPct val="35000"/>
            </a:spcAft>
            <a:buNone/>
          </a:pPr>
          <a:r>
            <a:rPr lang="en-GB" sz="1900" kern="1200"/>
            <a:t>The external stakeholders</a:t>
          </a:r>
          <a:endParaRPr lang="en-US" sz="1900" kern="1200"/>
        </a:p>
      </dsp:txBody>
      <dsp:txXfrm>
        <a:off x="908386" y="1969897"/>
        <a:ext cx="4836298" cy="786481"/>
      </dsp:txXfrm>
    </dsp:sp>
    <dsp:sp modelId="{B196E0C7-3CF9-4A07-AA64-86819D2BFE04}">
      <dsp:nvSpPr>
        <dsp:cNvPr id="0" name=""/>
        <dsp:cNvSpPr/>
      </dsp:nvSpPr>
      <dsp:spPr>
        <a:xfrm>
          <a:off x="0" y="2952999"/>
          <a:ext cx="5744684" cy="7864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E503A2-1E77-4D1D-923E-DFCA9C8DE7BF}">
      <dsp:nvSpPr>
        <dsp:cNvPr id="0" name=""/>
        <dsp:cNvSpPr/>
      </dsp:nvSpPr>
      <dsp:spPr>
        <a:xfrm>
          <a:off x="237910" y="3129957"/>
          <a:ext cx="432565" cy="4325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1F4EDB-E807-4AF2-B462-FC26642D902C}">
      <dsp:nvSpPr>
        <dsp:cNvPr id="0" name=""/>
        <dsp:cNvSpPr/>
      </dsp:nvSpPr>
      <dsp:spPr>
        <a:xfrm>
          <a:off x="908386" y="2952999"/>
          <a:ext cx="4836298" cy="786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236" tIns="83236" rIns="83236" bIns="83236" numCol="1" spcCol="1270" anchor="ctr" anchorCtr="0">
          <a:noAutofit/>
        </a:bodyPr>
        <a:lstStyle/>
        <a:p>
          <a:pPr marL="0" lvl="0" indent="0" algn="l" defTabSz="844550">
            <a:lnSpc>
              <a:spcPct val="100000"/>
            </a:lnSpc>
            <a:spcBef>
              <a:spcPct val="0"/>
            </a:spcBef>
            <a:spcAft>
              <a:spcPct val="35000"/>
            </a:spcAft>
            <a:buNone/>
          </a:pPr>
          <a:r>
            <a:rPr lang="en-GB" sz="1900" kern="1200"/>
            <a:t>The project team</a:t>
          </a:r>
          <a:endParaRPr lang="en-US" sz="1900" kern="1200"/>
        </a:p>
      </dsp:txBody>
      <dsp:txXfrm>
        <a:off x="908386" y="2952999"/>
        <a:ext cx="4836298" cy="786481"/>
      </dsp:txXfrm>
    </dsp:sp>
    <dsp:sp modelId="{3563C154-1682-4B61-9DBE-44A7BBF23301}">
      <dsp:nvSpPr>
        <dsp:cNvPr id="0" name=""/>
        <dsp:cNvSpPr/>
      </dsp:nvSpPr>
      <dsp:spPr>
        <a:xfrm>
          <a:off x="0" y="3936101"/>
          <a:ext cx="5744684" cy="7864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51FE74-D13F-475B-B6A5-D29352388167}">
      <dsp:nvSpPr>
        <dsp:cNvPr id="0" name=""/>
        <dsp:cNvSpPr/>
      </dsp:nvSpPr>
      <dsp:spPr>
        <a:xfrm>
          <a:off x="237910" y="4113060"/>
          <a:ext cx="432565" cy="43256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CE542A-D5AF-4032-8C21-DFA11BBE0C14}">
      <dsp:nvSpPr>
        <dsp:cNvPr id="0" name=""/>
        <dsp:cNvSpPr/>
      </dsp:nvSpPr>
      <dsp:spPr>
        <a:xfrm>
          <a:off x="908386" y="3936101"/>
          <a:ext cx="4836298" cy="786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236" tIns="83236" rIns="83236" bIns="83236" numCol="1" spcCol="1270" anchor="ctr" anchorCtr="0">
          <a:noAutofit/>
        </a:bodyPr>
        <a:lstStyle/>
        <a:p>
          <a:pPr marL="0" lvl="0" indent="0" algn="l" defTabSz="844550">
            <a:lnSpc>
              <a:spcPct val="100000"/>
            </a:lnSpc>
            <a:spcBef>
              <a:spcPct val="0"/>
            </a:spcBef>
            <a:spcAft>
              <a:spcPct val="35000"/>
            </a:spcAft>
            <a:buNone/>
          </a:pPr>
          <a:r>
            <a:rPr lang="en-GB" sz="1900" kern="1200"/>
            <a:t>What do they do and how are they involved in the beginning, middle and end ?</a:t>
          </a:r>
          <a:endParaRPr lang="en-US" sz="1900" kern="1200"/>
        </a:p>
      </dsp:txBody>
      <dsp:txXfrm>
        <a:off x="908386" y="3936101"/>
        <a:ext cx="4836298" cy="7864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61F184-C1B2-4BF4-ACA1-3C6CC216DAC9}">
      <dsp:nvSpPr>
        <dsp:cNvPr id="0" name=""/>
        <dsp:cNvSpPr/>
      </dsp:nvSpPr>
      <dsp:spPr>
        <a:xfrm>
          <a:off x="0" y="1764882"/>
          <a:ext cx="1615692" cy="102596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84F544-5566-46CC-80EE-EAA5626DF016}">
      <dsp:nvSpPr>
        <dsp:cNvPr id="0" name=""/>
        <dsp:cNvSpPr/>
      </dsp:nvSpPr>
      <dsp:spPr>
        <a:xfrm>
          <a:off x="179521" y="1935428"/>
          <a:ext cx="1615692" cy="1025964"/>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What are these?</a:t>
          </a:r>
          <a:endParaRPr lang="en-US" sz="2000" kern="1200"/>
        </a:p>
      </dsp:txBody>
      <dsp:txXfrm>
        <a:off x="209570" y="1965477"/>
        <a:ext cx="1555594" cy="965866"/>
      </dsp:txXfrm>
    </dsp:sp>
    <dsp:sp modelId="{C8A37BA7-8399-4DD7-818B-C9A2519330DF}">
      <dsp:nvSpPr>
        <dsp:cNvPr id="0" name=""/>
        <dsp:cNvSpPr/>
      </dsp:nvSpPr>
      <dsp:spPr>
        <a:xfrm>
          <a:off x="1974735" y="1764882"/>
          <a:ext cx="1615692" cy="102596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B45404-31ED-4BCE-AC85-81E426FD1D43}">
      <dsp:nvSpPr>
        <dsp:cNvPr id="0" name=""/>
        <dsp:cNvSpPr/>
      </dsp:nvSpPr>
      <dsp:spPr>
        <a:xfrm>
          <a:off x="2154256" y="1935428"/>
          <a:ext cx="1615692" cy="1025964"/>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What do they mean ?</a:t>
          </a:r>
          <a:endParaRPr lang="en-US" sz="2000" kern="1200"/>
        </a:p>
      </dsp:txBody>
      <dsp:txXfrm>
        <a:off x="2184305" y="1965477"/>
        <a:ext cx="1555594" cy="965866"/>
      </dsp:txXfrm>
    </dsp:sp>
    <dsp:sp modelId="{CE831F06-847D-4588-AE15-1474EAEE9CF9}">
      <dsp:nvSpPr>
        <dsp:cNvPr id="0" name=""/>
        <dsp:cNvSpPr/>
      </dsp:nvSpPr>
      <dsp:spPr>
        <a:xfrm>
          <a:off x="3949470" y="1764882"/>
          <a:ext cx="1615692" cy="102596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540BE9-CC8C-44CC-81AA-E7654F9298D9}">
      <dsp:nvSpPr>
        <dsp:cNvPr id="0" name=""/>
        <dsp:cNvSpPr/>
      </dsp:nvSpPr>
      <dsp:spPr>
        <a:xfrm>
          <a:off x="4128992" y="1935428"/>
          <a:ext cx="1615692" cy="1025964"/>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How are they applied ?</a:t>
          </a:r>
          <a:endParaRPr lang="en-US" sz="2000" kern="1200"/>
        </a:p>
      </dsp:txBody>
      <dsp:txXfrm>
        <a:off x="4159041" y="1965477"/>
        <a:ext cx="1555594" cy="9658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C11543-311F-4ACC-9CDA-20DB39AF510B}">
      <dsp:nvSpPr>
        <dsp:cNvPr id="0" name=""/>
        <dsp:cNvSpPr/>
      </dsp:nvSpPr>
      <dsp:spPr>
        <a:xfrm>
          <a:off x="0" y="718"/>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CE0AE1-6DC9-4367-AFDD-1267422F5DC6}">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445FFA-8860-4FD5-85D9-BC7F8F452829}">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dirty="0"/>
            <a:t>A  PROJECT MANAGER NEEDS A LOT OF ATTRIBUTES TO UNDERTAKE…..</a:t>
          </a:r>
          <a:endParaRPr lang="en-US" sz="2500" kern="1200" dirty="0"/>
        </a:p>
      </dsp:txBody>
      <dsp:txXfrm>
        <a:off x="1941716" y="718"/>
        <a:ext cx="4571887" cy="1681139"/>
      </dsp:txXfrm>
    </dsp:sp>
    <dsp:sp modelId="{59F19AC7-F97F-435A-8762-FC8217E223CB}">
      <dsp:nvSpPr>
        <dsp:cNvPr id="0" name=""/>
        <dsp:cNvSpPr/>
      </dsp:nvSpPr>
      <dsp:spPr>
        <a:xfrm>
          <a:off x="0" y="2102143"/>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21C6BB-E35A-45DF-921E-154E3C3A19EB}">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A5894B-F6CD-4771-A49B-1B806B49E377}">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THE ROLE EXPERTLY AND THOROUGHLY TO BE ABLE TO UNDERTAKE A…..</a:t>
          </a:r>
          <a:endParaRPr lang="en-US" sz="2500" kern="1200"/>
        </a:p>
      </dsp:txBody>
      <dsp:txXfrm>
        <a:off x="1941716" y="2102143"/>
        <a:ext cx="4571887" cy="1681139"/>
      </dsp:txXfrm>
    </dsp:sp>
    <dsp:sp modelId="{E73FC391-CC3C-4544-80FC-2F31111B95B4}">
      <dsp:nvSpPr>
        <dsp:cNvPr id="0" name=""/>
        <dsp:cNvSpPr/>
      </dsp:nvSpPr>
      <dsp:spPr>
        <a:xfrm>
          <a:off x="0" y="4203567"/>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C719EC-FB7A-453A-8267-F9367E5AC863}">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0B3BBC-3007-4EBA-9B77-71C9D628292B}">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PROJECT IN QUESTION.</a:t>
          </a:r>
          <a:endParaRPr lang="en-US" sz="2500" kern="1200"/>
        </a:p>
      </dsp:txBody>
      <dsp:txXfrm>
        <a:off x="1941716" y="4203567"/>
        <a:ext cx="4571887" cy="16811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61F9E2-491F-4A2C-AAFC-BAEE5AAE128C}">
      <dsp:nvSpPr>
        <dsp:cNvPr id="0" name=""/>
        <dsp:cNvSpPr/>
      </dsp:nvSpPr>
      <dsp:spPr>
        <a:xfrm>
          <a:off x="0" y="615269"/>
          <a:ext cx="6513603" cy="43697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REFERENCES: Management for Sustainability Assignment 2</a:t>
          </a:r>
          <a:endParaRPr lang="en-US" sz="1100" kern="1200"/>
        </a:p>
      </dsp:txBody>
      <dsp:txXfrm>
        <a:off x="21331" y="636600"/>
        <a:ext cx="6470941" cy="394314"/>
      </dsp:txXfrm>
    </dsp:sp>
    <dsp:sp modelId="{49155E47-F93A-4CBB-9274-C1FBC30C991A}">
      <dsp:nvSpPr>
        <dsp:cNvPr id="0" name=""/>
        <dsp:cNvSpPr/>
      </dsp:nvSpPr>
      <dsp:spPr>
        <a:xfrm>
          <a:off x="0" y="1083926"/>
          <a:ext cx="6513603" cy="436976"/>
        </a:xfrm>
        <a:prstGeom prst="roundRect">
          <a:avLst/>
        </a:prstGeom>
        <a:solidFill>
          <a:schemeClr val="accent5">
            <a:hueOff val="-750949"/>
            <a:satOff val="-1935"/>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Waterfall image address:</a:t>
          </a:r>
          <a:endParaRPr lang="en-US" sz="1100" kern="1200"/>
        </a:p>
      </dsp:txBody>
      <dsp:txXfrm>
        <a:off x="21331" y="1105257"/>
        <a:ext cx="6470941" cy="394314"/>
      </dsp:txXfrm>
    </dsp:sp>
    <dsp:sp modelId="{E710EF47-BFD6-45D5-9577-2FDFD7D7D714}">
      <dsp:nvSpPr>
        <dsp:cNvPr id="0" name=""/>
        <dsp:cNvSpPr/>
      </dsp:nvSpPr>
      <dsp:spPr>
        <a:xfrm>
          <a:off x="0" y="1552582"/>
          <a:ext cx="6513603" cy="436976"/>
        </a:xfrm>
        <a:prstGeom prst="roundRect">
          <a:avLst/>
        </a:prstGeom>
        <a:solidFill>
          <a:schemeClr val="accent5">
            <a:hueOff val="-1501898"/>
            <a:satOff val="-3871"/>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u="sng" kern="1200">
              <a:hlinkClick xmlns:r="http://schemas.openxmlformats.org/officeDocument/2006/relationships" r:id="rId1"/>
            </a:rPr>
            <a:t>https://upload.wikimedia.org/wikipedia/commons/thumb/e/e2/Waterfall_model.svg/1200px-Waterfall_model.svg.png</a:t>
          </a:r>
          <a:endParaRPr lang="en-US" sz="1100" kern="1200"/>
        </a:p>
      </dsp:txBody>
      <dsp:txXfrm>
        <a:off x="21331" y="1573913"/>
        <a:ext cx="6470941" cy="394314"/>
      </dsp:txXfrm>
    </dsp:sp>
    <dsp:sp modelId="{5C42292F-70D2-4663-8ABC-62E1D85726D1}">
      <dsp:nvSpPr>
        <dsp:cNvPr id="0" name=""/>
        <dsp:cNvSpPr/>
      </dsp:nvSpPr>
      <dsp:spPr>
        <a:xfrm>
          <a:off x="0" y="2021239"/>
          <a:ext cx="6513603" cy="436976"/>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Agile image address:</a:t>
          </a:r>
          <a:endParaRPr lang="en-US" sz="1100" kern="1200"/>
        </a:p>
      </dsp:txBody>
      <dsp:txXfrm>
        <a:off x="21331" y="2042570"/>
        <a:ext cx="6470941" cy="394314"/>
      </dsp:txXfrm>
    </dsp:sp>
    <dsp:sp modelId="{3F845741-50EC-4D43-9632-516BD41CF548}">
      <dsp:nvSpPr>
        <dsp:cNvPr id="0" name=""/>
        <dsp:cNvSpPr/>
      </dsp:nvSpPr>
      <dsp:spPr>
        <a:xfrm>
          <a:off x="0" y="2489896"/>
          <a:ext cx="6513603" cy="436976"/>
        </a:xfrm>
        <a:prstGeom prst="roundRect">
          <a:avLst/>
        </a:prstGeom>
        <a:solidFill>
          <a:schemeClr val="accent5">
            <a:hueOff val="-3003797"/>
            <a:satOff val="-774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u="sng" kern="1200">
              <a:hlinkClick xmlns:r="http://schemas.openxmlformats.org/officeDocument/2006/relationships" r:id="rId2"/>
            </a:rPr>
            <a:t>https://project-management.com/wp-content/uploads/2017/08/agile-software-development-300x280.jpg</a:t>
          </a:r>
          <a:endParaRPr lang="en-US" sz="1100" kern="1200"/>
        </a:p>
      </dsp:txBody>
      <dsp:txXfrm>
        <a:off x="21331" y="2511227"/>
        <a:ext cx="6470941" cy="394314"/>
      </dsp:txXfrm>
    </dsp:sp>
    <dsp:sp modelId="{2633331F-F3D7-4F60-A1C1-9AA842F23537}">
      <dsp:nvSpPr>
        <dsp:cNvPr id="0" name=""/>
        <dsp:cNvSpPr/>
      </dsp:nvSpPr>
      <dsp:spPr>
        <a:xfrm>
          <a:off x="0" y="2958553"/>
          <a:ext cx="6513603" cy="436976"/>
        </a:xfrm>
        <a:prstGeom prst="roundRect">
          <a:avLst/>
        </a:prstGeom>
        <a:solidFill>
          <a:schemeClr val="accent5">
            <a:hueOff val="-3754746"/>
            <a:satOff val="-9677"/>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Prince2 image address:</a:t>
          </a:r>
          <a:endParaRPr lang="en-US" sz="1100" kern="1200"/>
        </a:p>
      </dsp:txBody>
      <dsp:txXfrm>
        <a:off x="21331" y="2979884"/>
        <a:ext cx="6470941" cy="394314"/>
      </dsp:txXfrm>
    </dsp:sp>
    <dsp:sp modelId="{4A835CB6-DBEC-4DCE-A28C-13B585EAD61B}">
      <dsp:nvSpPr>
        <dsp:cNvPr id="0" name=""/>
        <dsp:cNvSpPr/>
      </dsp:nvSpPr>
      <dsp:spPr>
        <a:xfrm>
          <a:off x="0" y="3427209"/>
          <a:ext cx="6513603" cy="436976"/>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u="sng" kern="1200">
              <a:hlinkClick xmlns:r="http://schemas.openxmlformats.org/officeDocument/2006/relationships" r:id="rId3"/>
            </a:rPr>
            <a:t>https://upload.wikimedia.org/wikipedia/commons/a/a2/PRINCE2__Project_Management_Methodology.png https://i.pinimg.com/originals/96/33/46/963346ffc03902521fd23c49ce5f92d4.png</a:t>
          </a:r>
          <a:endParaRPr lang="en-US" sz="1100" kern="1200"/>
        </a:p>
      </dsp:txBody>
      <dsp:txXfrm>
        <a:off x="21331" y="3448540"/>
        <a:ext cx="6470941" cy="394314"/>
      </dsp:txXfrm>
    </dsp:sp>
    <dsp:sp modelId="{0E819B09-D235-46EC-8EE1-FDD8055D369C}">
      <dsp:nvSpPr>
        <dsp:cNvPr id="0" name=""/>
        <dsp:cNvSpPr/>
      </dsp:nvSpPr>
      <dsp:spPr>
        <a:xfrm>
          <a:off x="0" y="3895866"/>
          <a:ext cx="6513603" cy="436976"/>
        </a:xfrm>
        <a:prstGeom prst="roundRect">
          <a:avLst/>
        </a:prstGeom>
        <a:solidFill>
          <a:schemeClr val="accent5">
            <a:hueOff val="-5256644"/>
            <a:satOff val="-13548"/>
            <a:lumOff val="-91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Gibbs reflective cycle image address:</a:t>
          </a:r>
          <a:endParaRPr lang="en-US" sz="1100" kern="1200"/>
        </a:p>
      </dsp:txBody>
      <dsp:txXfrm>
        <a:off x="21331" y="3917197"/>
        <a:ext cx="6470941" cy="394314"/>
      </dsp:txXfrm>
    </dsp:sp>
    <dsp:sp modelId="{8852F443-5E8C-4B75-AE70-00F89A8E6734}">
      <dsp:nvSpPr>
        <dsp:cNvPr id="0" name=""/>
        <dsp:cNvSpPr/>
      </dsp:nvSpPr>
      <dsp:spPr>
        <a:xfrm>
          <a:off x="0" y="4364523"/>
          <a:ext cx="6513603" cy="436976"/>
        </a:xfrm>
        <a:prstGeom prst="roundRect">
          <a:avLst/>
        </a:prstGeom>
        <a:solidFill>
          <a:schemeClr val="accent5">
            <a:hueOff val="-6007594"/>
            <a:satOff val="-15484"/>
            <a:lumOff val="-104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u="sng" kern="1200">
              <a:hlinkClick xmlns:r="http://schemas.openxmlformats.org/officeDocument/2006/relationships" r:id="rId4"/>
            </a:rPr>
            <a:t>https://i.pinimg.com/originals/96/33/46/963346ffc03902521fd23c49ce5f92d4.png</a:t>
          </a:r>
          <a:r>
            <a:rPr lang="en-GB" sz="1100" kern="1200"/>
            <a:t> </a:t>
          </a:r>
          <a:endParaRPr lang="en-US" sz="1100" kern="1200"/>
        </a:p>
      </dsp:txBody>
      <dsp:txXfrm>
        <a:off x="21331" y="4385854"/>
        <a:ext cx="6470941" cy="394314"/>
      </dsp:txXfrm>
    </dsp:sp>
    <dsp:sp modelId="{DA164CDF-D4EB-4502-AA4A-66FB95388AB6}">
      <dsp:nvSpPr>
        <dsp:cNvPr id="0" name=""/>
        <dsp:cNvSpPr/>
      </dsp:nvSpPr>
      <dsp:spPr>
        <a:xfrm>
          <a:off x="0" y="4833179"/>
          <a:ext cx="6513603" cy="43697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Risk analysis image address: </a:t>
          </a:r>
          <a:r>
            <a:rPr lang="en-GB" sz="1100" u="sng" kern="1200">
              <a:hlinkClick xmlns:r="http://schemas.openxmlformats.org/officeDocument/2006/relationships" r:id="rId5"/>
            </a:rPr>
            <a:t>https://www.mpug.com/wp-content/uploads/2015/08/Satya_Narayan_Dash_qualitatative_vs_quantitative_risk_analysis_figure_1.jpg</a:t>
          </a:r>
          <a:r>
            <a:rPr lang="en-GB" sz="1100" kern="1200"/>
            <a:t> </a:t>
          </a:r>
          <a:endParaRPr lang="en-US" sz="1100" kern="1200"/>
        </a:p>
      </dsp:txBody>
      <dsp:txXfrm>
        <a:off x="21331" y="4854510"/>
        <a:ext cx="6470941" cy="39431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59F368-1564-41B3-84F3-5834C6F9406A}" type="datetimeFigureOut">
              <a:rPr lang="en-GB" smtClean="0"/>
              <a:t>11/12/2019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245378-3A18-4192-8745-39FA8EBE1ED6}" type="slidenum">
              <a:rPr lang="en-GB" smtClean="0"/>
              <a:t>‹#›</a:t>
            </a:fld>
            <a:endParaRPr lang="en-GB"/>
          </a:p>
        </p:txBody>
      </p:sp>
    </p:spTree>
    <p:extLst>
      <p:ext uri="{BB962C8B-B14F-4D97-AF65-F5344CB8AC3E}">
        <p14:creationId xmlns:p14="http://schemas.microsoft.com/office/powerpoint/2010/main" val="40503768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 project manager it is applied that their role has overall responsibility to complete initiation, planning, design, execution, monitoring, controlling and finally the closure of a project.</a:t>
            </a:r>
          </a:p>
          <a:p>
            <a:r>
              <a:rPr lang="en-GB" dirty="0"/>
              <a:t>What is a project management it is applied that their role is the initiation, planning, execution, controlling and closure of a team. With the end project delivered within the given constraints.</a:t>
            </a:r>
          </a:p>
          <a:p>
            <a:r>
              <a:rPr lang="en-GB" dirty="0"/>
              <a:t>What is a project it is applied that it is a temporary task to create a product or service through a list of goals, delivery, features, functions, tasks, deadlines and costs.</a:t>
            </a:r>
          </a:p>
        </p:txBody>
      </p:sp>
      <p:sp>
        <p:nvSpPr>
          <p:cNvPr id="4" name="Slide Number Placeholder 3"/>
          <p:cNvSpPr>
            <a:spLocks noGrp="1"/>
          </p:cNvSpPr>
          <p:nvPr>
            <p:ph type="sldNum" sz="quarter" idx="5"/>
          </p:nvPr>
        </p:nvSpPr>
        <p:spPr/>
        <p:txBody>
          <a:bodyPr/>
          <a:lstStyle/>
          <a:p>
            <a:fld id="{1B245378-3A18-4192-8745-39FA8EBE1ED6}" type="slidenum">
              <a:rPr lang="en-GB" smtClean="0"/>
              <a:t>2</a:t>
            </a:fld>
            <a:endParaRPr lang="en-GB"/>
          </a:p>
        </p:txBody>
      </p:sp>
    </p:spTree>
    <p:extLst>
      <p:ext uri="{BB962C8B-B14F-4D97-AF65-F5344CB8AC3E}">
        <p14:creationId xmlns:p14="http://schemas.microsoft.com/office/powerpoint/2010/main" val="14749277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is involved the organisation who can be a business or government wanting a project achieved. The internal stakeholders, employees, managers, board of directors and investors within the organisation. The external stakeholders, consumers, users, suppliers and investors outside the organisation that can be effected or they can effect the project. The project team will be a group of people required to complete tasks, shared or individual, document process, objectives, expertise and needs to achieve the goal of producing the end project.</a:t>
            </a:r>
          </a:p>
        </p:txBody>
      </p:sp>
      <p:sp>
        <p:nvSpPr>
          <p:cNvPr id="4" name="Slide Number Placeholder 3"/>
          <p:cNvSpPr>
            <a:spLocks noGrp="1"/>
          </p:cNvSpPr>
          <p:nvPr>
            <p:ph type="sldNum" sz="quarter" idx="5"/>
          </p:nvPr>
        </p:nvSpPr>
        <p:spPr/>
        <p:txBody>
          <a:bodyPr/>
          <a:lstStyle/>
          <a:p>
            <a:fld id="{1B245378-3A18-4192-8745-39FA8EBE1ED6}" type="slidenum">
              <a:rPr lang="en-GB" smtClean="0"/>
              <a:t>3</a:t>
            </a:fld>
            <a:endParaRPr lang="en-GB"/>
          </a:p>
        </p:txBody>
      </p:sp>
    </p:spTree>
    <p:extLst>
      <p:ext uri="{BB962C8B-B14F-4D97-AF65-F5344CB8AC3E}">
        <p14:creationId xmlns:p14="http://schemas.microsoft.com/office/powerpoint/2010/main" val="1247497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Risk analysis is an important task for a project manager. The risk of time, cost, quality within the project must be analysed and prioritised in order high, medium and low. This will give the project manager a good view if a project is able to go forward or to be rethought and the worst, unable to start the project. Having established all objectives and risks impacted with the project in question the project manager goes forward to the next phase/stage.</a:t>
            </a:r>
          </a:p>
        </p:txBody>
      </p:sp>
      <p:sp>
        <p:nvSpPr>
          <p:cNvPr id="4" name="Slide Number Placeholder 3"/>
          <p:cNvSpPr>
            <a:spLocks noGrp="1"/>
          </p:cNvSpPr>
          <p:nvPr>
            <p:ph type="sldNum" sz="quarter" idx="5"/>
          </p:nvPr>
        </p:nvSpPr>
        <p:spPr/>
        <p:txBody>
          <a:bodyPr/>
          <a:lstStyle/>
          <a:p>
            <a:fld id="{1B245378-3A18-4192-8745-39FA8EBE1ED6}" type="slidenum">
              <a:rPr lang="en-GB" smtClean="0"/>
              <a:t>4</a:t>
            </a:fld>
            <a:endParaRPr lang="en-GB"/>
          </a:p>
        </p:txBody>
      </p:sp>
    </p:spTree>
    <p:extLst>
      <p:ext uri="{BB962C8B-B14F-4D97-AF65-F5344CB8AC3E}">
        <p14:creationId xmlns:p14="http://schemas.microsoft.com/office/powerpoint/2010/main" val="19964926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Methodologies what are these, what do they mean and how are they applied methodology is an analysis method to research, using collected data and objectives. The analysis methods can be used in junction with which methodology is best for the project in question. As there are different methodologies structures of rules, principles, processes and practice. These are important choices for the planning, execution, control and closure to be achieved in a project.</a:t>
            </a:r>
          </a:p>
        </p:txBody>
      </p:sp>
      <p:sp>
        <p:nvSpPr>
          <p:cNvPr id="4" name="Slide Number Placeholder 3"/>
          <p:cNvSpPr>
            <a:spLocks noGrp="1"/>
          </p:cNvSpPr>
          <p:nvPr>
            <p:ph type="sldNum" sz="quarter" idx="5"/>
          </p:nvPr>
        </p:nvSpPr>
        <p:spPr/>
        <p:txBody>
          <a:bodyPr/>
          <a:lstStyle/>
          <a:p>
            <a:fld id="{1B245378-3A18-4192-8745-39FA8EBE1ED6}" type="slidenum">
              <a:rPr lang="en-GB" smtClean="0"/>
              <a:t>5</a:t>
            </a:fld>
            <a:endParaRPr lang="en-GB"/>
          </a:p>
        </p:txBody>
      </p:sp>
    </p:spTree>
    <p:extLst>
      <p:ext uri="{BB962C8B-B14F-4D97-AF65-F5344CB8AC3E}">
        <p14:creationId xmlns:p14="http://schemas.microsoft.com/office/powerpoint/2010/main" val="41440574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Waterfall a cascade of water falling from a height, is a linear approach indicates the meaning as a downward development of the project. This is done systematically from one phase to the next phase. Each phase must be completed before the next phase can begin until the end of the project.</a:t>
            </a:r>
          </a:p>
        </p:txBody>
      </p:sp>
      <p:sp>
        <p:nvSpPr>
          <p:cNvPr id="4" name="Slide Number Placeholder 3"/>
          <p:cNvSpPr>
            <a:spLocks noGrp="1"/>
          </p:cNvSpPr>
          <p:nvPr>
            <p:ph type="sldNum" sz="quarter" idx="5"/>
          </p:nvPr>
        </p:nvSpPr>
        <p:spPr/>
        <p:txBody>
          <a:bodyPr/>
          <a:lstStyle/>
          <a:p>
            <a:fld id="{1B245378-3A18-4192-8745-39FA8EBE1ED6}" type="slidenum">
              <a:rPr lang="en-GB" smtClean="0"/>
              <a:t>6</a:t>
            </a:fld>
            <a:endParaRPr lang="en-GB"/>
          </a:p>
        </p:txBody>
      </p:sp>
    </p:spTree>
    <p:extLst>
      <p:ext uri="{BB962C8B-B14F-4D97-AF65-F5344CB8AC3E}">
        <p14:creationId xmlns:p14="http://schemas.microsoft.com/office/powerpoint/2010/main" val="14080025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Agile is a iterative approach this allows for flexibility, testing, and change until the end of the project usually between 2/4 weeks. With continuous planning, analysis, design, coding and tests being carried out by teams and stakeholders until the outcome is resolved. </a:t>
            </a:r>
          </a:p>
        </p:txBody>
      </p:sp>
      <p:sp>
        <p:nvSpPr>
          <p:cNvPr id="4" name="Slide Number Placeholder 3"/>
          <p:cNvSpPr>
            <a:spLocks noGrp="1"/>
          </p:cNvSpPr>
          <p:nvPr>
            <p:ph type="sldNum" sz="quarter" idx="5"/>
          </p:nvPr>
        </p:nvSpPr>
        <p:spPr/>
        <p:txBody>
          <a:bodyPr/>
          <a:lstStyle/>
          <a:p>
            <a:fld id="{1B245378-3A18-4192-8745-39FA8EBE1ED6}" type="slidenum">
              <a:rPr lang="en-GB" smtClean="0"/>
              <a:t>7</a:t>
            </a:fld>
            <a:endParaRPr lang="en-GB"/>
          </a:p>
        </p:txBody>
      </p:sp>
    </p:spTree>
    <p:extLst>
      <p:ext uri="{BB962C8B-B14F-4D97-AF65-F5344CB8AC3E}">
        <p14:creationId xmlns:p14="http://schemas.microsoft.com/office/powerpoint/2010/main" val="4192651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Prince2 focuses on the organisation and control over the whole project with flexibility over resources. Prince2 allows the project to be thoroughly planned before putting the project into action. By a process-based method input and tasks are preformed by both internal and external stakeholders as well as teams making sure updates are executed properly within a time schedule until the end of the project. </a:t>
            </a:r>
          </a:p>
        </p:txBody>
      </p:sp>
      <p:sp>
        <p:nvSpPr>
          <p:cNvPr id="4" name="Slide Number Placeholder 3"/>
          <p:cNvSpPr>
            <a:spLocks noGrp="1"/>
          </p:cNvSpPr>
          <p:nvPr>
            <p:ph type="sldNum" sz="quarter" idx="5"/>
          </p:nvPr>
        </p:nvSpPr>
        <p:spPr/>
        <p:txBody>
          <a:bodyPr/>
          <a:lstStyle/>
          <a:p>
            <a:fld id="{1B245378-3A18-4192-8745-39FA8EBE1ED6}" type="slidenum">
              <a:rPr lang="en-GB" smtClean="0"/>
              <a:t>8</a:t>
            </a:fld>
            <a:endParaRPr lang="en-GB"/>
          </a:p>
        </p:txBody>
      </p:sp>
    </p:spTree>
    <p:extLst>
      <p:ext uri="{BB962C8B-B14F-4D97-AF65-F5344CB8AC3E}">
        <p14:creationId xmlns:p14="http://schemas.microsoft.com/office/powerpoint/2010/main" val="1566932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reflective cycle of a project manager does this by dividing projects into phases/tasks. This gives better management control with links to the ongoing operations performing within the organisation. It is important to reflect observations, conversations and technical within a project. To reflect if something happens good or bad should be analysed via description, feelings, evaluation, analysis, conclusion and action plan and logged down. A project can then have a reflective theory towards certain outcomes that can assist in the solution to a problem in a complex and changing environment.</a:t>
            </a:r>
          </a:p>
        </p:txBody>
      </p:sp>
      <p:sp>
        <p:nvSpPr>
          <p:cNvPr id="4" name="Slide Number Placeholder 3"/>
          <p:cNvSpPr>
            <a:spLocks noGrp="1"/>
          </p:cNvSpPr>
          <p:nvPr>
            <p:ph type="sldNum" sz="quarter" idx="5"/>
          </p:nvPr>
        </p:nvSpPr>
        <p:spPr/>
        <p:txBody>
          <a:bodyPr/>
          <a:lstStyle/>
          <a:p>
            <a:fld id="{1B245378-3A18-4192-8745-39FA8EBE1ED6}" type="slidenum">
              <a:rPr lang="en-GB" smtClean="0"/>
              <a:t>9</a:t>
            </a:fld>
            <a:endParaRPr lang="en-GB"/>
          </a:p>
        </p:txBody>
      </p:sp>
    </p:spTree>
    <p:extLst>
      <p:ext uri="{BB962C8B-B14F-4D97-AF65-F5344CB8AC3E}">
        <p14:creationId xmlns:p14="http://schemas.microsoft.com/office/powerpoint/2010/main" val="34980843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project manager needs to be a strong-willed person with a good communication skills, talking, interacting and listening, building relationships with an ability to recognise skills for different roles within people. Organised, flexible, knowledgeable, neutral, team player, optimistic, ambitious and trustworthy, dealing with conflict, setting example with clear objectives and realistic expectations.</a:t>
            </a:r>
          </a:p>
        </p:txBody>
      </p:sp>
      <p:sp>
        <p:nvSpPr>
          <p:cNvPr id="4" name="Slide Number Placeholder 3"/>
          <p:cNvSpPr>
            <a:spLocks noGrp="1"/>
          </p:cNvSpPr>
          <p:nvPr>
            <p:ph type="sldNum" sz="quarter" idx="5"/>
          </p:nvPr>
        </p:nvSpPr>
        <p:spPr/>
        <p:txBody>
          <a:bodyPr/>
          <a:lstStyle/>
          <a:p>
            <a:fld id="{1B245378-3A18-4192-8745-39FA8EBE1ED6}" type="slidenum">
              <a:rPr lang="en-GB" smtClean="0"/>
              <a:t>10</a:t>
            </a:fld>
            <a:endParaRPr lang="en-GB"/>
          </a:p>
        </p:txBody>
      </p:sp>
    </p:spTree>
    <p:extLst>
      <p:ext uri="{BB962C8B-B14F-4D97-AF65-F5344CB8AC3E}">
        <p14:creationId xmlns:p14="http://schemas.microsoft.com/office/powerpoint/2010/main" val="2338950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90831-DCC9-4B88-81FB-D6786EFEEEE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F0CCB44-C4D6-4B32-ADBB-047D78B7DB6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D64FD4-B7D7-49CF-ABED-59FC0A8C0F85}"/>
              </a:ext>
            </a:extLst>
          </p:cNvPr>
          <p:cNvSpPr>
            <a:spLocks noGrp="1"/>
          </p:cNvSpPr>
          <p:nvPr>
            <p:ph type="dt" sz="half" idx="10"/>
          </p:nvPr>
        </p:nvSpPr>
        <p:spPr/>
        <p:txBody>
          <a:bodyPr/>
          <a:lstStyle/>
          <a:p>
            <a:fld id="{10BBCA93-8F2E-41F7-BEC7-D6B7D3FEACC3}" type="datetimeFigureOut">
              <a:rPr lang="en-GB" smtClean="0"/>
              <a:t>11/12/2019</a:t>
            </a:fld>
            <a:endParaRPr lang="en-GB"/>
          </a:p>
        </p:txBody>
      </p:sp>
      <p:sp>
        <p:nvSpPr>
          <p:cNvPr id="5" name="Footer Placeholder 4">
            <a:extLst>
              <a:ext uri="{FF2B5EF4-FFF2-40B4-BE49-F238E27FC236}">
                <a16:creationId xmlns:a16="http://schemas.microsoft.com/office/drawing/2014/main" id="{9D2DF066-67B1-4444-89D8-4FE686BC0B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604E8F-EE5A-4179-A900-90051C3ADE35}"/>
              </a:ext>
            </a:extLst>
          </p:cNvPr>
          <p:cNvSpPr>
            <a:spLocks noGrp="1"/>
          </p:cNvSpPr>
          <p:nvPr>
            <p:ph type="sldNum" sz="quarter" idx="12"/>
          </p:nvPr>
        </p:nvSpPr>
        <p:spPr/>
        <p:txBody>
          <a:bodyPr/>
          <a:lstStyle/>
          <a:p>
            <a:fld id="{892B40A0-E4B9-44C1-AA03-A5EFE9C8719A}" type="slidenum">
              <a:rPr lang="en-GB" smtClean="0"/>
              <a:t>‹#›</a:t>
            </a:fld>
            <a:endParaRPr lang="en-GB"/>
          </a:p>
        </p:txBody>
      </p:sp>
    </p:spTree>
    <p:extLst>
      <p:ext uri="{BB962C8B-B14F-4D97-AF65-F5344CB8AC3E}">
        <p14:creationId xmlns:p14="http://schemas.microsoft.com/office/powerpoint/2010/main" val="19985281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5BBAA-5E69-43F9-8F79-BB567886C0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DD2CAB-BC3D-4080-BD8E-3114B285F09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7E0700-D220-4C66-876B-1B35370C675E}"/>
              </a:ext>
            </a:extLst>
          </p:cNvPr>
          <p:cNvSpPr>
            <a:spLocks noGrp="1"/>
          </p:cNvSpPr>
          <p:nvPr>
            <p:ph type="dt" sz="half" idx="10"/>
          </p:nvPr>
        </p:nvSpPr>
        <p:spPr/>
        <p:txBody>
          <a:bodyPr/>
          <a:lstStyle/>
          <a:p>
            <a:fld id="{10BBCA93-8F2E-41F7-BEC7-D6B7D3FEACC3}" type="datetimeFigureOut">
              <a:rPr lang="en-GB" smtClean="0"/>
              <a:t>11/12/2019</a:t>
            </a:fld>
            <a:endParaRPr lang="en-GB"/>
          </a:p>
        </p:txBody>
      </p:sp>
      <p:sp>
        <p:nvSpPr>
          <p:cNvPr id="5" name="Footer Placeholder 4">
            <a:extLst>
              <a:ext uri="{FF2B5EF4-FFF2-40B4-BE49-F238E27FC236}">
                <a16:creationId xmlns:a16="http://schemas.microsoft.com/office/drawing/2014/main" id="{7ECE895E-AC58-4EF1-BD0E-1ECAB4BDA8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D4B12B-4BFD-4481-BCE6-BD610C942B3F}"/>
              </a:ext>
            </a:extLst>
          </p:cNvPr>
          <p:cNvSpPr>
            <a:spLocks noGrp="1"/>
          </p:cNvSpPr>
          <p:nvPr>
            <p:ph type="sldNum" sz="quarter" idx="12"/>
          </p:nvPr>
        </p:nvSpPr>
        <p:spPr/>
        <p:txBody>
          <a:bodyPr/>
          <a:lstStyle/>
          <a:p>
            <a:fld id="{892B40A0-E4B9-44C1-AA03-A5EFE9C8719A}" type="slidenum">
              <a:rPr lang="en-GB" smtClean="0"/>
              <a:t>‹#›</a:t>
            </a:fld>
            <a:endParaRPr lang="en-GB"/>
          </a:p>
        </p:txBody>
      </p:sp>
    </p:spTree>
    <p:extLst>
      <p:ext uri="{BB962C8B-B14F-4D97-AF65-F5344CB8AC3E}">
        <p14:creationId xmlns:p14="http://schemas.microsoft.com/office/powerpoint/2010/main" val="4101279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0C18B-AA80-48DD-8C63-5F5868C841A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3CC8F6-7CC2-4249-AE89-ABEB2AC5DE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5C9852-D48A-44B9-ABB5-F19FF3856C6C}"/>
              </a:ext>
            </a:extLst>
          </p:cNvPr>
          <p:cNvSpPr>
            <a:spLocks noGrp="1"/>
          </p:cNvSpPr>
          <p:nvPr>
            <p:ph type="dt" sz="half" idx="10"/>
          </p:nvPr>
        </p:nvSpPr>
        <p:spPr/>
        <p:txBody>
          <a:bodyPr/>
          <a:lstStyle/>
          <a:p>
            <a:fld id="{10BBCA93-8F2E-41F7-BEC7-D6B7D3FEACC3}" type="datetimeFigureOut">
              <a:rPr lang="en-GB" smtClean="0"/>
              <a:t>11/12/2019</a:t>
            </a:fld>
            <a:endParaRPr lang="en-GB"/>
          </a:p>
        </p:txBody>
      </p:sp>
      <p:sp>
        <p:nvSpPr>
          <p:cNvPr id="5" name="Footer Placeholder 4">
            <a:extLst>
              <a:ext uri="{FF2B5EF4-FFF2-40B4-BE49-F238E27FC236}">
                <a16:creationId xmlns:a16="http://schemas.microsoft.com/office/drawing/2014/main" id="{FB58F1FF-B0ED-4C2D-9EEC-379FCC96E3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8D04B2-2E42-4ABC-B32E-53D0ED5ECC54}"/>
              </a:ext>
            </a:extLst>
          </p:cNvPr>
          <p:cNvSpPr>
            <a:spLocks noGrp="1"/>
          </p:cNvSpPr>
          <p:nvPr>
            <p:ph type="sldNum" sz="quarter" idx="12"/>
          </p:nvPr>
        </p:nvSpPr>
        <p:spPr/>
        <p:txBody>
          <a:bodyPr/>
          <a:lstStyle/>
          <a:p>
            <a:fld id="{892B40A0-E4B9-44C1-AA03-A5EFE9C8719A}" type="slidenum">
              <a:rPr lang="en-GB" smtClean="0"/>
              <a:t>‹#›</a:t>
            </a:fld>
            <a:endParaRPr lang="en-GB"/>
          </a:p>
        </p:txBody>
      </p:sp>
    </p:spTree>
    <p:extLst>
      <p:ext uri="{BB962C8B-B14F-4D97-AF65-F5344CB8AC3E}">
        <p14:creationId xmlns:p14="http://schemas.microsoft.com/office/powerpoint/2010/main" val="2081103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27741-B3E7-4A97-B81D-6798CD2BD3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595B28-BB65-4D24-946E-DE8C4F8279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898B90-12F8-42FD-90D4-2D9CBFF36C1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9750A66-DED9-4F94-B52F-73217B561939}"/>
              </a:ext>
            </a:extLst>
          </p:cNvPr>
          <p:cNvSpPr>
            <a:spLocks noGrp="1"/>
          </p:cNvSpPr>
          <p:nvPr>
            <p:ph type="dt" sz="half" idx="10"/>
          </p:nvPr>
        </p:nvSpPr>
        <p:spPr/>
        <p:txBody>
          <a:bodyPr/>
          <a:lstStyle/>
          <a:p>
            <a:fld id="{10BBCA93-8F2E-41F7-BEC7-D6B7D3FEACC3}" type="datetimeFigureOut">
              <a:rPr lang="en-GB" smtClean="0"/>
              <a:t>11/12/2019</a:t>
            </a:fld>
            <a:endParaRPr lang="en-GB"/>
          </a:p>
        </p:txBody>
      </p:sp>
      <p:sp>
        <p:nvSpPr>
          <p:cNvPr id="6" name="Footer Placeholder 5">
            <a:extLst>
              <a:ext uri="{FF2B5EF4-FFF2-40B4-BE49-F238E27FC236}">
                <a16:creationId xmlns:a16="http://schemas.microsoft.com/office/drawing/2014/main" id="{DFFB017B-5650-4CE7-B8EC-3A162F9DF4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CAC187-0648-4365-90C4-67806F459557}"/>
              </a:ext>
            </a:extLst>
          </p:cNvPr>
          <p:cNvSpPr>
            <a:spLocks noGrp="1"/>
          </p:cNvSpPr>
          <p:nvPr>
            <p:ph type="sldNum" sz="quarter" idx="12"/>
          </p:nvPr>
        </p:nvSpPr>
        <p:spPr/>
        <p:txBody>
          <a:bodyPr/>
          <a:lstStyle/>
          <a:p>
            <a:fld id="{892B40A0-E4B9-44C1-AA03-A5EFE9C8719A}" type="slidenum">
              <a:rPr lang="en-GB" smtClean="0"/>
              <a:t>‹#›</a:t>
            </a:fld>
            <a:endParaRPr lang="en-GB"/>
          </a:p>
        </p:txBody>
      </p:sp>
    </p:spTree>
    <p:extLst>
      <p:ext uri="{BB962C8B-B14F-4D97-AF65-F5344CB8AC3E}">
        <p14:creationId xmlns:p14="http://schemas.microsoft.com/office/powerpoint/2010/main" val="4084406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4536E-51BE-4C4D-BC27-C62CA3CBB01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9FFE14-D2BB-410F-A43D-D43E23B3D8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D6732D-E795-482A-A84D-984B7DAC6AE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67389A9-CB5A-40ED-8726-FE1DCDE410E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0BD100-9F01-45A2-A747-44152B857B1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DB085F-E307-41DE-B0AE-94FDD57226B3}"/>
              </a:ext>
            </a:extLst>
          </p:cNvPr>
          <p:cNvSpPr>
            <a:spLocks noGrp="1"/>
          </p:cNvSpPr>
          <p:nvPr>
            <p:ph type="dt" sz="half" idx="10"/>
          </p:nvPr>
        </p:nvSpPr>
        <p:spPr/>
        <p:txBody>
          <a:bodyPr/>
          <a:lstStyle/>
          <a:p>
            <a:fld id="{10BBCA93-8F2E-41F7-BEC7-D6B7D3FEACC3}" type="datetimeFigureOut">
              <a:rPr lang="en-GB" smtClean="0"/>
              <a:t>11/12/2019</a:t>
            </a:fld>
            <a:endParaRPr lang="en-GB"/>
          </a:p>
        </p:txBody>
      </p:sp>
      <p:sp>
        <p:nvSpPr>
          <p:cNvPr id="8" name="Footer Placeholder 7">
            <a:extLst>
              <a:ext uri="{FF2B5EF4-FFF2-40B4-BE49-F238E27FC236}">
                <a16:creationId xmlns:a16="http://schemas.microsoft.com/office/drawing/2014/main" id="{75145BD9-6451-4248-990C-0621D5BEAA7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7351E0-0A71-442D-9925-03538965CD1C}"/>
              </a:ext>
            </a:extLst>
          </p:cNvPr>
          <p:cNvSpPr>
            <a:spLocks noGrp="1"/>
          </p:cNvSpPr>
          <p:nvPr>
            <p:ph type="sldNum" sz="quarter" idx="12"/>
          </p:nvPr>
        </p:nvSpPr>
        <p:spPr/>
        <p:txBody>
          <a:bodyPr/>
          <a:lstStyle/>
          <a:p>
            <a:fld id="{892B40A0-E4B9-44C1-AA03-A5EFE9C8719A}" type="slidenum">
              <a:rPr lang="en-GB" smtClean="0"/>
              <a:t>‹#›</a:t>
            </a:fld>
            <a:endParaRPr lang="en-GB"/>
          </a:p>
        </p:txBody>
      </p:sp>
    </p:spTree>
    <p:extLst>
      <p:ext uri="{BB962C8B-B14F-4D97-AF65-F5344CB8AC3E}">
        <p14:creationId xmlns:p14="http://schemas.microsoft.com/office/powerpoint/2010/main" val="3667883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87053-A9AE-4C9C-9D9D-EC2AFEA0E5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BDA296-4426-4B49-BB4F-CBE32CBB51B6}"/>
              </a:ext>
            </a:extLst>
          </p:cNvPr>
          <p:cNvSpPr>
            <a:spLocks noGrp="1"/>
          </p:cNvSpPr>
          <p:nvPr>
            <p:ph type="dt" sz="half" idx="10"/>
          </p:nvPr>
        </p:nvSpPr>
        <p:spPr/>
        <p:txBody>
          <a:bodyPr/>
          <a:lstStyle/>
          <a:p>
            <a:fld id="{10BBCA93-8F2E-41F7-BEC7-D6B7D3FEACC3}" type="datetimeFigureOut">
              <a:rPr lang="en-GB" smtClean="0"/>
              <a:t>11/12/2019</a:t>
            </a:fld>
            <a:endParaRPr lang="en-GB"/>
          </a:p>
        </p:txBody>
      </p:sp>
      <p:sp>
        <p:nvSpPr>
          <p:cNvPr id="4" name="Footer Placeholder 3">
            <a:extLst>
              <a:ext uri="{FF2B5EF4-FFF2-40B4-BE49-F238E27FC236}">
                <a16:creationId xmlns:a16="http://schemas.microsoft.com/office/drawing/2014/main" id="{DAB442D9-55F9-48CC-BFB9-8B00E296180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299355E-032B-445E-84EB-CE552A29A643}"/>
              </a:ext>
            </a:extLst>
          </p:cNvPr>
          <p:cNvSpPr>
            <a:spLocks noGrp="1"/>
          </p:cNvSpPr>
          <p:nvPr>
            <p:ph type="sldNum" sz="quarter" idx="12"/>
          </p:nvPr>
        </p:nvSpPr>
        <p:spPr/>
        <p:txBody>
          <a:bodyPr/>
          <a:lstStyle/>
          <a:p>
            <a:fld id="{892B40A0-E4B9-44C1-AA03-A5EFE9C8719A}" type="slidenum">
              <a:rPr lang="en-GB" smtClean="0"/>
              <a:t>‹#›</a:t>
            </a:fld>
            <a:endParaRPr lang="en-GB"/>
          </a:p>
        </p:txBody>
      </p:sp>
    </p:spTree>
    <p:extLst>
      <p:ext uri="{BB962C8B-B14F-4D97-AF65-F5344CB8AC3E}">
        <p14:creationId xmlns:p14="http://schemas.microsoft.com/office/powerpoint/2010/main" val="29727437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06493C-402E-4F34-AB65-BCEB1F7E3565}"/>
              </a:ext>
            </a:extLst>
          </p:cNvPr>
          <p:cNvSpPr>
            <a:spLocks noGrp="1"/>
          </p:cNvSpPr>
          <p:nvPr>
            <p:ph type="dt" sz="half" idx="10"/>
          </p:nvPr>
        </p:nvSpPr>
        <p:spPr/>
        <p:txBody>
          <a:bodyPr/>
          <a:lstStyle/>
          <a:p>
            <a:fld id="{10BBCA93-8F2E-41F7-BEC7-D6B7D3FEACC3}" type="datetimeFigureOut">
              <a:rPr lang="en-GB" smtClean="0"/>
              <a:t>11/12/2019</a:t>
            </a:fld>
            <a:endParaRPr lang="en-GB"/>
          </a:p>
        </p:txBody>
      </p:sp>
      <p:sp>
        <p:nvSpPr>
          <p:cNvPr id="3" name="Footer Placeholder 2">
            <a:extLst>
              <a:ext uri="{FF2B5EF4-FFF2-40B4-BE49-F238E27FC236}">
                <a16:creationId xmlns:a16="http://schemas.microsoft.com/office/drawing/2014/main" id="{80A35301-70FA-4A65-90C7-D5C1F0C6213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F7B44F0-3AC9-4DFC-B0C8-BBBBB7AE6BC0}"/>
              </a:ext>
            </a:extLst>
          </p:cNvPr>
          <p:cNvSpPr>
            <a:spLocks noGrp="1"/>
          </p:cNvSpPr>
          <p:nvPr>
            <p:ph type="sldNum" sz="quarter" idx="12"/>
          </p:nvPr>
        </p:nvSpPr>
        <p:spPr/>
        <p:txBody>
          <a:bodyPr/>
          <a:lstStyle/>
          <a:p>
            <a:fld id="{892B40A0-E4B9-44C1-AA03-A5EFE9C8719A}" type="slidenum">
              <a:rPr lang="en-GB" smtClean="0"/>
              <a:t>‹#›</a:t>
            </a:fld>
            <a:endParaRPr lang="en-GB"/>
          </a:p>
        </p:txBody>
      </p:sp>
    </p:spTree>
    <p:extLst>
      <p:ext uri="{BB962C8B-B14F-4D97-AF65-F5344CB8AC3E}">
        <p14:creationId xmlns:p14="http://schemas.microsoft.com/office/powerpoint/2010/main" val="7157119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EA4EE-1150-45FC-B5C4-AC7F1AA66A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A0E311-D4EF-46DC-B447-67281B0315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0B2ADCB-2E03-47B2-ACE3-DB6F93E026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BFF333-6E68-481B-ACB1-BDB94B9300A4}"/>
              </a:ext>
            </a:extLst>
          </p:cNvPr>
          <p:cNvSpPr>
            <a:spLocks noGrp="1"/>
          </p:cNvSpPr>
          <p:nvPr>
            <p:ph type="dt" sz="half" idx="10"/>
          </p:nvPr>
        </p:nvSpPr>
        <p:spPr/>
        <p:txBody>
          <a:bodyPr/>
          <a:lstStyle/>
          <a:p>
            <a:fld id="{10BBCA93-8F2E-41F7-BEC7-D6B7D3FEACC3}" type="datetimeFigureOut">
              <a:rPr lang="en-GB" smtClean="0"/>
              <a:t>11/12/2019</a:t>
            </a:fld>
            <a:endParaRPr lang="en-GB"/>
          </a:p>
        </p:txBody>
      </p:sp>
      <p:sp>
        <p:nvSpPr>
          <p:cNvPr id="6" name="Footer Placeholder 5">
            <a:extLst>
              <a:ext uri="{FF2B5EF4-FFF2-40B4-BE49-F238E27FC236}">
                <a16:creationId xmlns:a16="http://schemas.microsoft.com/office/drawing/2014/main" id="{79FCDE70-4577-45E7-B099-3319D9FAD0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F82481-B77B-402D-BC3E-F18D1BD8698C}"/>
              </a:ext>
            </a:extLst>
          </p:cNvPr>
          <p:cNvSpPr>
            <a:spLocks noGrp="1"/>
          </p:cNvSpPr>
          <p:nvPr>
            <p:ph type="sldNum" sz="quarter" idx="12"/>
          </p:nvPr>
        </p:nvSpPr>
        <p:spPr/>
        <p:txBody>
          <a:bodyPr/>
          <a:lstStyle/>
          <a:p>
            <a:fld id="{892B40A0-E4B9-44C1-AA03-A5EFE9C8719A}" type="slidenum">
              <a:rPr lang="en-GB" smtClean="0"/>
              <a:t>‹#›</a:t>
            </a:fld>
            <a:endParaRPr lang="en-GB"/>
          </a:p>
        </p:txBody>
      </p:sp>
    </p:spTree>
    <p:extLst>
      <p:ext uri="{BB962C8B-B14F-4D97-AF65-F5344CB8AC3E}">
        <p14:creationId xmlns:p14="http://schemas.microsoft.com/office/powerpoint/2010/main" val="3625030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6FDF0-F858-47AA-A5AD-C726428593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51C9134-F661-4F6C-857B-B326DCD7404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209EB5-8E18-4F66-AC81-DFC84AEBDD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4F5A0D-FD34-45E7-A713-5247D0384348}"/>
              </a:ext>
            </a:extLst>
          </p:cNvPr>
          <p:cNvSpPr>
            <a:spLocks noGrp="1"/>
          </p:cNvSpPr>
          <p:nvPr>
            <p:ph type="dt" sz="half" idx="10"/>
          </p:nvPr>
        </p:nvSpPr>
        <p:spPr/>
        <p:txBody>
          <a:bodyPr/>
          <a:lstStyle/>
          <a:p>
            <a:fld id="{10BBCA93-8F2E-41F7-BEC7-D6B7D3FEACC3}" type="datetimeFigureOut">
              <a:rPr lang="en-GB" smtClean="0"/>
              <a:t>11/12/2019</a:t>
            </a:fld>
            <a:endParaRPr lang="en-GB"/>
          </a:p>
        </p:txBody>
      </p:sp>
      <p:sp>
        <p:nvSpPr>
          <p:cNvPr id="6" name="Footer Placeholder 5">
            <a:extLst>
              <a:ext uri="{FF2B5EF4-FFF2-40B4-BE49-F238E27FC236}">
                <a16:creationId xmlns:a16="http://schemas.microsoft.com/office/drawing/2014/main" id="{DDB40E33-6599-46A6-83F9-129F94185A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564098-0661-40A9-A0FC-ED78673C141E}"/>
              </a:ext>
            </a:extLst>
          </p:cNvPr>
          <p:cNvSpPr>
            <a:spLocks noGrp="1"/>
          </p:cNvSpPr>
          <p:nvPr>
            <p:ph type="sldNum" sz="quarter" idx="12"/>
          </p:nvPr>
        </p:nvSpPr>
        <p:spPr/>
        <p:txBody>
          <a:bodyPr/>
          <a:lstStyle/>
          <a:p>
            <a:fld id="{892B40A0-E4B9-44C1-AA03-A5EFE9C8719A}" type="slidenum">
              <a:rPr lang="en-GB" smtClean="0"/>
              <a:t>‹#›</a:t>
            </a:fld>
            <a:endParaRPr lang="en-GB"/>
          </a:p>
        </p:txBody>
      </p:sp>
    </p:spTree>
    <p:extLst>
      <p:ext uri="{BB962C8B-B14F-4D97-AF65-F5344CB8AC3E}">
        <p14:creationId xmlns:p14="http://schemas.microsoft.com/office/powerpoint/2010/main" val="3867596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8BA69-23F9-463D-BAE3-233281A870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7F01DB-29AD-491B-B8C6-4B03E30BEC4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F7094B-7CC4-4338-947C-9770A8640DB5}"/>
              </a:ext>
            </a:extLst>
          </p:cNvPr>
          <p:cNvSpPr>
            <a:spLocks noGrp="1"/>
          </p:cNvSpPr>
          <p:nvPr>
            <p:ph type="dt" sz="half" idx="10"/>
          </p:nvPr>
        </p:nvSpPr>
        <p:spPr/>
        <p:txBody>
          <a:bodyPr/>
          <a:lstStyle/>
          <a:p>
            <a:fld id="{10BBCA93-8F2E-41F7-BEC7-D6B7D3FEACC3}" type="datetimeFigureOut">
              <a:rPr lang="en-GB" smtClean="0"/>
              <a:t>11/12/2019</a:t>
            </a:fld>
            <a:endParaRPr lang="en-GB"/>
          </a:p>
        </p:txBody>
      </p:sp>
      <p:sp>
        <p:nvSpPr>
          <p:cNvPr id="5" name="Footer Placeholder 4">
            <a:extLst>
              <a:ext uri="{FF2B5EF4-FFF2-40B4-BE49-F238E27FC236}">
                <a16:creationId xmlns:a16="http://schemas.microsoft.com/office/drawing/2014/main" id="{C71315B0-6245-4A3E-892F-E7BD6E418F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51083-2381-4DF0-9531-B364A9FE9A5A}"/>
              </a:ext>
            </a:extLst>
          </p:cNvPr>
          <p:cNvSpPr>
            <a:spLocks noGrp="1"/>
          </p:cNvSpPr>
          <p:nvPr>
            <p:ph type="sldNum" sz="quarter" idx="12"/>
          </p:nvPr>
        </p:nvSpPr>
        <p:spPr/>
        <p:txBody>
          <a:bodyPr/>
          <a:lstStyle/>
          <a:p>
            <a:fld id="{892B40A0-E4B9-44C1-AA03-A5EFE9C8719A}" type="slidenum">
              <a:rPr lang="en-GB" smtClean="0"/>
              <a:t>‹#›</a:t>
            </a:fld>
            <a:endParaRPr lang="en-GB"/>
          </a:p>
        </p:txBody>
      </p:sp>
    </p:spTree>
    <p:extLst>
      <p:ext uri="{BB962C8B-B14F-4D97-AF65-F5344CB8AC3E}">
        <p14:creationId xmlns:p14="http://schemas.microsoft.com/office/powerpoint/2010/main" val="731537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6606EF7-F99E-4E54-9FD2-83A826030BB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1F31CF-0661-42FC-8DBF-41DEA06CFFF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562C20-BE90-4553-9C5F-83AB4A085BDA}"/>
              </a:ext>
            </a:extLst>
          </p:cNvPr>
          <p:cNvSpPr>
            <a:spLocks noGrp="1"/>
          </p:cNvSpPr>
          <p:nvPr>
            <p:ph type="dt" sz="half" idx="10"/>
          </p:nvPr>
        </p:nvSpPr>
        <p:spPr/>
        <p:txBody>
          <a:bodyPr/>
          <a:lstStyle/>
          <a:p>
            <a:fld id="{10BBCA93-8F2E-41F7-BEC7-D6B7D3FEACC3}" type="datetimeFigureOut">
              <a:rPr lang="en-GB" smtClean="0"/>
              <a:t>11/12/2019</a:t>
            </a:fld>
            <a:endParaRPr lang="en-GB"/>
          </a:p>
        </p:txBody>
      </p:sp>
      <p:sp>
        <p:nvSpPr>
          <p:cNvPr id="5" name="Footer Placeholder 4">
            <a:extLst>
              <a:ext uri="{FF2B5EF4-FFF2-40B4-BE49-F238E27FC236}">
                <a16:creationId xmlns:a16="http://schemas.microsoft.com/office/drawing/2014/main" id="{F85B60B8-AEC4-467A-9960-31E8FD3ABE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815BD8-EE17-44DC-9BF2-6BC240F5455C}"/>
              </a:ext>
            </a:extLst>
          </p:cNvPr>
          <p:cNvSpPr>
            <a:spLocks noGrp="1"/>
          </p:cNvSpPr>
          <p:nvPr>
            <p:ph type="sldNum" sz="quarter" idx="12"/>
          </p:nvPr>
        </p:nvSpPr>
        <p:spPr/>
        <p:txBody>
          <a:bodyPr/>
          <a:lstStyle/>
          <a:p>
            <a:fld id="{892B40A0-E4B9-44C1-AA03-A5EFE9C8719A}" type="slidenum">
              <a:rPr lang="en-GB" smtClean="0"/>
              <a:t>‹#›</a:t>
            </a:fld>
            <a:endParaRPr lang="en-GB"/>
          </a:p>
        </p:txBody>
      </p:sp>
    </p:spTree>
    <p:extLst>
      <p:ext uri="{BB962C8B-B14F-4D97-AF65-F5344CB8AC3E}">
        <p14:creationId xmlns:p14="http://schemas.microsoft.com/office/powerpoint/2010/main" val="2457719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6B5B96-05A5-4683-8B8A-7BD9C938D0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F42F32-F7BF-480F-9492-40E2AE99B8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E2FCE1-3A38-4B49-9CDD-A5379AC2C5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BBCA93-8F2E-41F7-BEC7-D6B7D3FEACC3}" type="datetimeFigureOut">
              <a:rPr lang="en-GB" smtClean="0"/>
              <a:t>11/12/2019</a:t>
            </a:fld>
            <a:endParaRPr lang="en-GB"/>
          </a:p>
        </p:txBody>
      </p:sp>
      <p:sp>
        <p:nvSpPr>
          <p:cNvPr id="5" name="Footer Placeholder 4">
            <a:extLst>
              <a:ext uri="{FF2B5EF4-FFF2-40B4-BE49-F238E27FC236}">
                <a16:creationId xmlns:a16="http://schemas.microsoft.com/office/drawing/2014/main" id="{CE0DF7D6-ABD6-477F-89DB-66DFD14E6F8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674E0C5-FAA8-4936-AC3B-497E3CFBFA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2B40A0-E4B9-44C1-AA03-A5EFE9C8719A}" type="slidenum">
              <a:rPr lang="en-GB" smtClean="0"/>
              <a:t>‹#›</a:t>
            </a:fld>
            <a:endParaRPr lang="en-GB"/>
          </a:p>
        </p:txBody>
      </p:sp>
    </p:spTree>
    <p:extLst>
      <p:ext uri="{BB962C8B-B14F-4D97-AF65-F5344CB8AC3E}">
        <p14:creationId xmlns:p14="http://schemas.microsoft.com/office/powerpoint/2010/main" val="17404147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8.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0.jpe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 name="Rectangle 61">
            <a:extLst>
              <a:ext uri="{FF2B5EF4-FFF2-40B4-BE49-F238E27FC236}">
                <a16:creationId xmlns:a16="http://schemas.microsoft.com/office/drawing/2014/main" id="{3EDD119B-6BFA-4C3F-90CE-97DAFD604E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AB6673-BFFC-46C0-8852-B1A9ADDA8A48}"/>
              </a:ext>
            </a:extLst>
          </p:cNvPr>
          <p:cNvSpPr>
            <a:spLocks noGrp="1"/>
          </p:cNvSpPr>
          <p:nvPr>
            <p:ph type="ctrTitle"/>
          </p:nvPr>
        </p:nvSpPr>
        <p:spPr>
          <a:xfrm>
            <a:off x="4380588" y="965199"/>
            <a:ext cx="6766078" cy="4927601"/>
          </a:xfrm>
        </p:spPr>
        <p:txBody>
          <a:bodyPr anchor="ctr">
            <a:normAutofit/>
          </a:bodyPr>
          <a:lstStyle/>
          <a:p>
            <a:pPr algn="l"/>
            <a:r>
              <a:rPr lang="en-GB" sz="4800">
                <a:solidFill>
                  <a:schemeClr val="bg1"/>
                </a:solidFill>
              </a:rPr>
              <a:t>Project management for sustainability BMSP5008</a:t>
            </a:r>
          </a:p>
        </p:txBody>
      </p:sp>
      <p:sp>
        <p:nvSpPr>
          <p:cNvPr id="3" name="Subtitle 2">
            <a:extLst>
              <a:ext uri="{FF2B5EF4-FFF2-40B4-BE49-F238E27FC236}">
                <a16:creationId xmlns:a16="http://schemas.microsoft.com/office/drawing/2014/main" id="{8A3BFAE8-6F91-4A3B-8921-1B02D2C5189B}"/>
              </a:ext>
            </a:extLst>
          </p:cNvPr>
          <p:cNvSpPr>
            <a:spLocks noGrp="1"/>
          </p:cNvSpPr>
          <p:nvPr>
            <p:ph type="subTitle" idx="1"/>
          </p:nvPr>
        </p:nvSpPr>
        <p:spPr>
          <a:xfrm>
            <a:off x="1023257" y="965198"/>
            <a:ext cx="2707937" cy="4927602"/>
          </a:xfrm>
        </p:spPr>
        <p:txBody>
          <a:bodyPr anchor="ctr">
            <a:normAutofit/>
          </a:bodyPr>
          <a:lstStyle/>
          <a:p>
            <a:pPr algn="r"/>
            <a:r>
              <a:rPr lang="en-GB" sz="2000">
                <a:solidFill>
                  <a:srgbClr val="FFC000"/>
                </a:solidFill>
              </a:rPr>
              <a:t>NAME : DEIRDRE GOULD</a:t>
            </a:r>
          </a:p>
          <a:p>
            <a:pPr algn="r"/>
            <a:r>
              <a:rPr lang="en-GB" sz="2000">
                <a:solidFill>
                  <a:srgbClr val="FFC000"/>
                </a:solidFill>
              </a:rPr>
              <a:t>STUDENT NUMBER : 1809630</a:t>
            </a:r>
          </a:p>
          <a:p>
            <a:pPr algn="r"/>
            <a:r>
              <a:rPr lang="en-GB" sz="2000">
                <a:solidFill>
                  <a:srgbClr val="FFC000"/>
                </a:solidFill>
              </a:rPr>
              <a:t>ASSIGNMENT 2</a:t>
            </a:r>
          </a:p>
        </p:txBody>
      </p:sp>
      <p:cxnSp>
        <p:nvCxnSpPr>
          <p:cNvPr id="64" name="Straight Connector 63">
            <a:extLst>
              <a:ext uri="{FF2B5EF4-FFF2-40B4-BE49-F238E27FC236}">
                <a16:creationId xmlns:a16="http://schemas.microsoft.com/office/drawing/2014/main" id="{DC1572D0-F0FD-4D84-8F82-DC59140EB9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891" y="2057399"/>
            <a:ext cx="0" cy="27432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3515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4D2602D-3C08-4682-AFAE-7A30F46D8485}"/>
              </a:ext>
            </a:extLst>
          </p:cNvPr>
          <p:cNvPicPr>
            <a:picLocks noChangeAspect="1"/>
          </p:cNvPicPr>
          <p:nvPr/>
        </p:nvPicPr>
        <p:blipFill rotWithShape="1">
          <a:blip r:embed="rId3">
            <a:alphaModFix amt="35000"/>
          </a:blip>
          <a:srcRect t="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1C207C31-0545-4D33-9A17-90CE467B7234}"/>
              </a:ext>
            </a:extLst>
          </p:cNvPr>
          <p:cNvSpPr>
            <a:spLocks noGrp="1"/>
          </p:cNvSpPr>
          <p:nvPr>
            <p:ph type="title"/>
          </p:nvPr>
        </p:nvSpPr>
        <p:spPr>
          <a:xfrm>
            <a:off x="838201" y="1065862"/>
            <a:ext cx="3313164" cy="4726276"/>
          </a:xfrm>
        </p:spPr>
        <p:txBody>
          <a:bodyPr>
            <a:normAutofit/>
          </a:bodyPr>
          <a:lstStyle/>
          <a:p>
            <a:pPr algn="r"/>
            <a:r>
              <a:rPr lang="en-GB" sz="3700">
                <a:solidFill>
                  <a:srgbClr val="FFFFFF"/>
                </a:solidFill>
              </a:rPr>
              <a:t>INTRODUCTION: Project Management</a:t>
            </a:r>
          </a:p>
        </p:txBody>
      </p:sp>
      <p:cxnSp>
        <p:nvCxnSpPr>
          <p:cNvPr id="18" name="Straight Connector 17">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BAC16A4-6373-446A-92B1-4874BFC93499}"/>
              </a:ext>
            </a:extLst>
          </p:cNvPr>
          <p:cNvGraphicFramePr>
            <a:graphicFrameLocks noGrp="1"/>
          </p:cNvGraphicFramePr>
          <p:nvPr>
            <p:ph idx="1"/>
            <p:extLst>
              <p:ext uri="{D42A27DB-BD31-4B8C-83A1-F6EECF244321}">
                <p14:modId xmlns:p14="http://schemas.microsoft.com/office/powerpoint/2010/main" val="3197900496"/>
              </p:ext>
            </p:extLst>
          </p:nvPr>
        </p:nvGraphicFramePr>
        <p:xfrm>
          <a:off x="5155379" y="1065862"/>
          <a:ext cx="5744685" cy="47262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5155842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F85CE3F7-4DAB-4C62-8722-67C9F6DAF799}"/>
              </a:ext>
            </a:extLst>
          </p:cNvPr>
          <p:cNvPicPr>
            <a:picLocks noChangeAspect="1"/>
          </p:cNvPicPr>
          <p:nvPr/>
        </p:nvPicPr>
        <p:blipFill rotWithShape="1">
          <a:blip r:embed="rId3">
            <a:alphaModFix amt="35000"/>
          </a:blip>
          <a:srcRect t="1607" b="4643"/>
          <a:stretch/>
        </p:blipFill>
        <p:spPr>
          <a:xfrm>
            <a:off x="20" y="1"/>
            <a:ext cx="12191980" cy="6857999"/>
          </a:xfrm>
          <a:prstGeom prst="rect">
            <a:avLst/>
          </a:prstGeom>
        </p:spPr>
      </p:pic>
      <p:sp>
        <p:nvSpPr>
          <p:cNvPr id="2" name="Title 1">
            <a:extLst>
              <a:ext uri="{FF2B5EF4-FFF2-40B4-BE49-F238E27FC236}">
                <a16:creationId xmlns:a16="http://schemas.microsoft.com/office/drawing/2014/main" id="{66922CDF-0219-41FE-91AF-1E65AF0EDC6E}"/>
              </a:ext>
            </a:extLst>
          </p:cNvPr>
          <p:cNvSpPr>
            <a:spLocks noGrp="1"/>
          </p:cNvSpPr>
          <p:nvPr>
            <p:ph type="title"/>
          </p:nvPr>
        </p:nvSpPr>
        <p:spPr>
          <a:xfrm>
            <a:off x="838201" y="1065862"/>
            <a:ext cx="3313164" cy="4726276"/>
          </a:xfrm>
        </p:spPr>
        <p:txBody>
          <a:bodyPr>
            <a:normAutofit/>
          </a:bodyPr>
          <a:lstStyle/>
          <a:p>
            <a:pPr algn="r"/>
            <a:r>
              <a:rPr lang="en-GB" sz="4000">
                <a:solidFill>
                  <a:srgbClr val="FFFFFF"/>
                </a:solidFill>
              </a:rPr>
              <a:t>Who is Involved ?</a:t>
            </a:r>
          </a:p>
        </p:txBody>
      </p:sp>
      <p:cxnSp>
        <p:nvCxnSpPr>
          <p:cNvPr id="18" name="Straight Connector 17">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B9D5E5A-1661-4D17-BE20-C4A972A540C5}"/>
              </a:ext>
            </a:extLst>
          </p:cNvPr>
          <p:cNvGraphicFramePr>
            <a:graphicFrameLocks noGrp="1"/>
          </p:cNvGraphicFramePr>
          <p:nvPr>
            <p:ph idx="1"/>
            <p:extLst>
              <p:ext uri="{D42A27DB-BD31-4B8C-83A1-F6EECF244321}">
                <p14:modId xmlns:p14="http://schemas.microsoft.com/office/powerpoint/2010/main" val="271857645"/>
              </p:ext>
            </p:extLst>
          </p:nvPr>
        </p:nvGraphicFramePr>
        <p:xfrm>
          <a:off x="5155379" y="1065862"/>
          <a:ext cx="5744685" cy="47262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2126989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8D412AD-9CF4-4510-97DC-34D6CC8308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643467" y="691992"/>
            <a:ext cx="4025724" cy="552254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D1CECCF-7CFA-4149-919F-4D0E6CB1638E}"/>
              </a:ext>
            </a:extLst>
          </p:cNvPr>
          <p:cNvSpPr>
            <a:spLocks noGrp="1"/>
          </p:cNvSpPr>
          <p:nvPr>
            <p:ph type="title"/>
          </p:nvPr>
        </p:nvSpPr>
        <p:spPr>
          <a:xfrm>
            <a:off x="1072055" y="1019503"/>
            <a:ext cx="3147848" cy="2065283"/>
          </a:xfrm>
        </p:spPr>
        <p:txBody>
          <a:bodyPr anchor="b">
            <a:normAutofit/>
          </a:bodyPr>
          <a:lstStyle/>
          <a:p>
            <a:r>
              <a:rPr lang="en-GB" sz="4000">
                <a:solidFill>
                  <a:srgbClr val="FFFFFF"/>
                </a:solidFill>
              </a:rPr>
              <a:t>RISK ANALYSIS</a:t>
            </a:r>
          </a:p>
        </p:txBody>
      </p:sp>
      <p:sp>
        <p:nvSpPr>
          <p:cNvPr id="3" name="Content Placeholder 2">
            <a:extLst>
              <a:ext uri="{FF2B5EF4-FFF2-40B4-BE49-F238E27FC236}">
                <a16:creationId xmlns:a16="http://schemas.microsoft.com/office/drawing/2014/main" id="{110EDE40-3492-41DF-AA6B-A1A7910D1F40}"/>
              </a:ext>
            </a:extLst>
          </p:cNvPr>
          <p:cNvSpPr>
            <a:spLocks noGrp="1"/>
          </p:cNvSpPr>
          <p:nvPr>
            <p:ph idx="1"/>
          </p:nvPr>
        </p:nvSpPr>
        <p:spPr>
          <a:xfrm>
            <a:off x="1072056" y="3247283"/>
            <a:ext cx="3147848" cy="2228608"/>
          </a:xfrm>
        </p:spPr>
        <p:txBody>
          <a:bodyPr>
            <a:normAutofit/>
          </a:bodyPr>
          <a:lstStyle/>
          <a:p>
            <a:endParaRPr lang="en-GB" sz="1800">
              <a:solidFill>
                <a:srgbClr val="FFFFFF"/>
              </a:solidFill>
            </a:endParaRPr>
          </a:p>
          <a:p>
            <a:endParaRPr lang="en-GB" sz="1800">
              <a:solidFill>
                <a:srgbClr val="FFFFFF"/>
              </a:solidFill>
            </a:endParaRPr>
          </a:p>
        </p:txBody>
      </p:sp>
      <p:pic>
        <p:nvPicPr>
          <p:cNvPr id="1026" name="Picture 2" descr="Image result for project manager risk analysis">
            <a:extLst>
              <a:ext uri="{FF2B5EF4-FFF2-40B4-BE49-F238E27FC236}">
                <a16:creationId xmlns:a16="http://schemas.microsoft.com/office/drawing/2014/main" id="{0186E816-7F10-455D-8DD2-68F5F1486F6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16539" y="1604431"/>
            <a:ext cx="6331994" cy="37200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2482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8B07076C-9E83-4739-A037-576BF33614BA}"/>
              </a:ext>
            </a:extLst>
          </p:cNvPr>
          <p:cNvPicPr>
            <a:picLocks noChangeAspect="1"/>
          </p:cNvPicPr>
          <p:nvPr/>
        </p:nvPicPr>
        <p:blipFill rotWithShape="1">
          <a:blip r:embed="rId3">
            <a:alphaModFix amt="35000"/>
          </a:blip>
          <a:srcRect b="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1E02A145-FB46-4F94-9A71-36E8762E52E2}"/>
              </a:ext>
            </a:extLst>
          </p:cNvPr>
          <p:cNvSpPr>
            <a:spLocks noGrp="1"/>
          </p:cNvSpPr>
          <p:nvPr>
            <p:ph type="title"/>
          </p:nvPr>
        </p:nvSpPr>
        <p:spPr>
          <a:xfrm>
            <a:off x="838201" y="1065862"/>
            <a:ext cx="3313164" cy="4726276"/>
          </a:xfrm>
        </p:spPr>
        <p:txBody>
          <a:bodyPr>
            <a:normAutofit/>
          </a:bodyPr>
          <a:lstStyle/>
          <a:p>
            <a:pPr algn="r"/>
            <a:r>
              <a:rPr lang="en-GB" sz="4000" dirty="0">
                <a:solidFill>
                  <a:srgbClr val="FFFFFF"/>
                </a:solidFill>
              </a:rPr>
              <a:t>Methodologies </a:t>
            </a:r>
          </a:p>
        </p:txBody>
      </p:sp>
      <p:cxnSp>
        <p:nvCxnSpPr>
          <p:cNvPr id="22" name="Straight Connector 2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95B72F4-788F-4E94-B4D6-33BD7D7E6287}"/>
              </a:ext>
            </a:extLst>
          </p:cNvPr>
          <p:cNvGraphicFramePr>
            <a:graphicFrameLocks noGrp="1"/>
          </p:cNvGraphicFramePr>
          <p:nvPr>
            <p:ph idx="1"/>
            <p:extLst>
              <p:ext uri="{D42A27DB-BD31-4B8C-83A1-F6EECF244321}">
                <p14:modId xmlns:p14="http://schemas.microsoft.com/office/powerpoint/2010/main" val="1151491200"/>
              </p:ext>
            </p:extLst>
          </p:nvPr>
        </p:nvGraphicFramePr>
        <p:xfrm>
          <a:off x="5155379" y="1065862"/>
          <a:ext cx="5744685" cy="47262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693917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E0BB42-82C6-449A-B519-AF386BA3FA81}"/>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4800" kern="1200">
                <a:solidFill>
                  <a:srgbClr val="FFFFFF"/>
                </a:solidFill>
                <a:latin typeface="+mj-lt"/>
                <a:ea typeface="+mj-ea"/>
                <a:cs typeface="+mj-cs"/>
              </a:rPr>
              <a:t>Methodology : Waterfall</a:t>
            </a:r>
          </a:p>
        </p:txBody>
      </p:sp>
      <p:sp>
        <p:nvSpPr>
          <p:cNvPr id="3" name="Content Placeholder 2">
            <a:extLst>
              <a:ext uri="{FF2B5EF4-FFF2-40B4-BE49-F238E27FC236}">
                <a16:creationId xmlns:a16="http://schemas.microsoft.com/office/drawing/2014/main" id="{1A33B9AA-D55F-4917-9335-DCF4BDC9DC44}"/>
              </a:ext>
            </a:extLst>
          </p:cNvPr>
          <p:cNvSpPr>
            <a:spLocks noGrp="1"/>
          </p:cNvSpPr>
          <p:nvPr>
            <p:ph idx="1"/>
          </p:nvPr>
        </p:nvSpPr>
        <p:spPr>
          <a:xfrm>
            <a:off x="674237" y="4170501"/>
            <a:ext cx="3657600" cy="1525597"/>
          </a:xfrm>
        </p:spPr>
        <p:txBody>
          <a:bodyPr vert="horz" lIns="91440" tIns="45720" rIns="91440" bIns="45720" rtlCol="0">
            <a:normAutofit/>
          </a:bodyPr>
          <a:lstStyle/>
          <a:p>
            <a:pPr marL="0" indent="0" algn="ctr">
              <a:buNone/>
            </a:pPr>
            <a:r>
              <a:rPr lang="en-US" sz="2000" kern="1200">
                <a:solidFill>
                  <a:srgbClr val="FFFFFF"/>
                </a:solidFill>
                <a:latin typeface="+mn-lt"/>
                <a:ea typeface="+mn-ea"/>
                <a:cs typeface="+mn-cs"/>
              </a:rPr>
              <a:t>The waterfall : </a:t>
            </a:r>
          </a:p>
        </p:txBody>
      </p:sp>
      <p:cxnSp>
        <p:nvCxnSpPr>
          <p:cNvPr id="73" name="Straight Connector 72">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26" name="Picture 2" descr="Image result for definition of waterfall methodology">
            <a:extLst>
              <a:ext uri="{FF2B5EF4-FFF2-40B4-BE49-F238E27FC236}">
                <a16:creationId xmlns:a16="http://schemas.microsoft.com/office/drawing/2014/main" id="{3990F379-C2DD-4EAD-AA5E-63BA39C3BA5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53822" y="975392"/>
            <a:ext cx="6553545" cy="49151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01475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A9C55C-4C4F-4EFE-9E91-E410F5A74DD6}"/>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GB" sz="2800"/>
              <a:t>Methodology : Agile</a:t>
            </a:r>
          </a:p>
        </p:txBody>
      </p:sp>
      <p:sp>
        <p:nvSpPr>
          <p:cNvPr id="3" name="Content Placeholder 2">
            <a:extLst>
              <a:ext uri="{FF2B5EF4-FFF2-40B4-BE49-F238E27FC236}">
                <a16:creationId xmlns:a16="http://schemas.microsoft.com/office/drawing/2014/main" id="{7D280764-BD4F-49F4-9107-30C66E42D794}"/>
              </a:ext>
            </a:extLst>
          </p:cNvPr>
          <p:cNvSpPr>
            <a:spLocks noGrp="1"/>
          </p:cNvSpPr>
          <p:nvPr>
            <p:ph idx="1"/>
          </p:nvPr>
        </p:nvSpPr>
        <p:spPr>
          <a:xfrm>
            <a:off x="643468" y="2638043"/>
            <a:ext cx="3363974" cy="3415623"/>
          </a:xfrm>
        </p:spPr>
        <p:txBody>
          <a:bodyPr>
            <a:normAutofit/>
          </a:bodyPr>
          <a:lstStyle/>
          <a:p>
            <a:r>
              <a:rPr lang="en-GB" sz="2000"/>
              <a:t>Agile :</a:t>
            </a:r>
          </a:p>
          <a:p>
            <a:endParaRPr lang="en-GB" sz="2000"/>
          </a:p>
        </p:txBody>
      </p:sp>
      <p:pic>
        <p:nvPicPr>
          <p:cNvPr id="2050" name="Picture 2" descr="Image result for definition of agile methodology">
            <a:extLst>
              <a:ext uri="{FF2B5EF4-FFF2-40B4-BE49-F238E27FC236}">
                <a16:creationId xmlns:a16="http://schemas.microsoft.com/office/drawing/2014/main" id="{DFC33794-49A6-4555-8D4D-CB2ADCE6FFE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24827" y="643467"/>
            <a:ext cx="5796641" cy="5410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768637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8D412AD-9CF4-4510-97DC-34D6CC8308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643467" y="691992"/>
            <a:ext cx="4025724" cy="552254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BD3BF92-1A7C-4B8D-8668-CE0C909A9E8D}"/>
              </a:ext>
            </a:extLst>
          </p:cNvPr>
          <p:cNvSpPr>
            <a:spLocks noGrp="1"/>
          </p:cNvSpPr>
          <p:nvPr>
            <p:ph type="title"/>
          </p:nvPr>
        </p:nvSpPr>
        <p:spPr>
          <a:xfrm>
            <a:off x="1072055" y="1019503"/>
            <a:ext cx="3147848" cy="2065283"/>
          </a:xfrm>
        </p:spPr>
        <p:txBody>
          <a:bodyPr anchor="b">
            <a:normAutofit/>
          </a:bodyPr>
          <a:lstStyle/>
          <a:p>
            <a:r>
              <a:rPr lang="en-GB" sz="4000">
                <a:solidFill>
                  <a:srgbClr val="FFFFFF"/>
                </a:solidFill>
              </a:rPr>
              <a:t>Methodology : Prince 2</a:t>
            </a:r>
          </a:p>
        </p:txBody>
      </p:sp>
      <p:sp>
        <p:nvSpPr>
          <p:cNvPr id="3" name="Content Placeholder 2">
            <a:extLst>
              <a:ext uri="{FF2B5EF4-FFF2-40B4-BE49-F238E27FC236}">
                <a16:creationId xmlns:a16="http://schemas.microsoft.com/office/drawing/2014/main" id="{EAF025ED-3636-4CC9-9718-2217294B6548}"/>
              </a:ext>
            </a:extLst>
          </p:cNvPr>
          <p:cNvSpPr>
            <a:spLocks noGrp="1"/>
          </p:cNvSpPr>
          <p:nvPr>
            <p:ph idx="1"/>
          </p:nvPr>
        </p:nvSpPr>
        <p:spPr>
          <a:xfrm>
            <a:off x="1072056" y="3247283"/>
            <a:ext cx="3147848" cy="2228608"/>
          </a:xfrm>
        </p:spPr>
        <p:txBody>
          <a:bodyPr>
            <a:normAutofit/>
          </a:bodyPr>
          <a:lstStyle/>
          <a:p>
            <a:r>
              <a:rPr lang="en-GB" sz="1800">
                <a:solidFill>
                  <a:srgbClr val="FFFFFF"/>
                </a:solidFill>
              </a:rPr>
              <a:t>Prince 2 :</a:t>
            </a:r>
          </a:p>
          <a:p>
            <a:endParaRPr lang="en-GB" sz="1800">
              <a:solidFill>
                <a:srgbClr val="FFFFFF"/>
              </a:solidFill>
            </a:endParaRPr>
          </a:p>
        </p:txBody>
      </p:sp>
      <p:pic>
        <p:nvPicPr>
          <p:cNvPr id="3074" name="Picture 2" descr="Image result for definition of prince2 methodology">
            <a:extLst>
              <a:ext uri="{FF2B5EF4-FFF2-40B4-BE49-F238E27FC236}">
                <a16:creationId xmlns:a16="http://schemas.microsoft.com/office/drawing/2014/main" id="{11717714-A770-4473-BF08-0C14F1E016B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16539" y="1295745"/>
            <a:ext cx="6331994" cy="43374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128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8D412AD-9CF4-4510-97DC-34D6CC8308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643467" y="691992"/>
            <a:ext cx="4025724" cy="552254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F110FF-9D00-4F19-9AF4-64DE5DF87872}"/>
              </a:ext>
            </a:extLst>
          </p:cNvPr>
          <p:cNvSpPr>
            <a:spLocks noGrp="1"/>
          </p:cNvSpPr>
          <p:nvPr>
            <p:ph type="title"/>
          </p:nvPr>
        </p:nvSpPr>
        <p:spPr>
          <a:xfrm>
            <a:off x="1072055" y="1705510"/>
            <a:ext cx="3147848" cy="3256908"/>
          </a:xfrm>
        </p:spPr>
        <p:txBody>
          <a:bodyPr anchor="b">
            <a:normAutofit fontScale="90000"/>
          </a:bodyPr>
          <a:lstStyle/>
          <a:p>
            <a:r>
              <a:rPr lang="en-GB" sz="4000" dirty="0">
                <a:solidFill>
                  <a:srgbClr val="FFFFFF"/>
                </a:solidFill>
              </a:rPr>
              <a:t>The reflective cycle : </a:t>
            </a:r>
            <a:br>
              <a:rPr lang="en-GB" sz="4000" dirty="0">
                <a:solidFill>
                  <a:srgbClr val="FFFFFF"/>
                </a:solidFill>
              </a:rPr>
            </a:br>
            <a:br>
              <a:rPr lang="en-GB" sz="4000" dirty="0">
                <a:solidFill>
                  <a:srgbClr val="FFFFFF"/>
                </a:solidFill>
              </a:rPr>
            </a:br>
            <a:br>
              <a:rPr lang="en-GB" sz="4000" dirty="0">
                <a:solidFill>
                  <a:srgbClr val="FFFFFF"/>
                </a:solidFill>
              </a:rPr>
            </a:br>
            <a:r>
              <a:rPr lang="en-GB" sz="3200" dirty="0">
                <a:solidFill>
                  <a:srgbClr val="FFFFFF"/>
                </a:solidFill>
              </a:rPr>
              <a:t>Gibbs reflective cycle is one of the most used models.</a:t>
            </a:r>
            <a:endParaRPr lang="en-GB" sz="4000" dirty="0">
              <a:solidFill>
                <a:srgbClr val="FFFFFF"/>
              </a:solidFill>
            </a:endParaRPr>
          </a:p>
        </p:txBody>
      </p:sp>
      <p:sp>
        <p:nvSpPr>
          <p:cNvPr id="3" name="Content Placeholder 2">
            <a:extLst>
              <a:ext uri="{FF2B5EF4-FFF2-40B4-BE49-F238E27FC236}">
                <a16:creationId xmlns:a16="http://schemas.microsoft.com/office/drawing/2014/main" id="{9D99DB59-6778-4540-B5A8-853B08A1CA56}"/>
              </a:ext>
            </a:extLst>
          </p:cNvPr>
          <p:cNvSpPr>
            <a:spLocks noGrp="1"/>
          </p:cNvSpPr>
          <p:nvPr>
            <p:ph idx="1"/>
          </p:nvPr>
        </p:nvSpPr>
        <p:spPr>
          <a:xfrm>
            <a:off x="1072056" y="3247283"/>
            <a:ext cx="3147848" cy="2228608"/>
          </a:xfrm>
        </p:spPr>
        <p:txBody>
          <a:bodyPr>
            <a:normAutofit/>
          </a:bodyPr>
          <a:lstStyle/>
          <a:p>
            <a:endParaRPr lang="en-GB" sz="1800" dirty="0">
              <a:solidFill>
                <a:srgbClr val="FFFFFF"/>
              </a:solidFill>
            </a:endParaRPr>
          </a:p>
          <a:p>
            <a:endParaRPr lang="en-GB" sz="1800" dirty="0">
              <a:solidFill>
                <a:srgbClr val="FFFFFF"/>
              </a:solidFill>
            </a:endParaRPr>
          </a:p>
        </p:txBody>
      </p:sp>
      <p:pic>
        <p:nvPicPr>
          <p:cNvPr id="4098" name="Picture 2" descr="Image result for gibbs reflective practice project management">
            <a:extLst>
              <a:ext uri="{FF2B5EF4-FFF2-40B4-BE49-F238E27FC236}">
                <a16:creationId xmlns:a16="http://schemas.microsoft.com/office/drawing/2014/main" id="{E97FA39E-0107-465C-9047-952C6D66B86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90402" y="1286934"/>
            <a:ext cx="4384268" cy="4355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28803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2B8795F-8EA5-4E54-91FC-37949B66C314}"/>
              </a:ext>
            </a:extLst>
          </p:cNvPr>
          <p:cNvSpPr>
            <a:spLocks noGrp="1"/>
          </p:cNvSpPr>
          <p:nvPr>
            <p:ph type="title"/>
          </p:nvPr>
        </p:nvSpPr>
        <p:spPr>
          <a:xfrm>
            <a:off x="863029" y="1012004"/>
            <a:ext cx="3416158" cy="4795408"/>
          </a:xfrm>
        </p:spPr>
        <p:txBody>
          <a:bodyPr>
            <a:normAutofit/>
          </a:bodyPr>
          <a:lstStyle/>
          <a:p>
            <a:r>
              <a:rPr lang="en-GB">
                <a:solidFill>
                  <a:srgbClr val="FFFFFF"/>
                </a:solidFill>
              </a:rPr>
              <a:t>What have I learnt ? </a:t>
            </a:r>
          </a:p>
        </p:txBody>
      </p:sp>
      <p:graphicFrame>
        <p:nvGraphicFramePr>
          <p:cNvPr id="5" name="Content Placeholder 2">
            <a:extLst>
              <a:ext uri="{FF2B5EF4-FFF2-40B4-BE49-F238E27FC236}">
                <a16:creationId xmlns:a16="http://schemas.microsoft.com/office/drawing/2014/main" id="{D04FF946-71DD-4318-BE2A-0F34FDFA0CDA}"/>
              </a:ext>
            </a:extLst>
          </p:cNvPr>
          <p:cNvGraphicFramePr>
            <a:graphicFrameLocks noGrp="1"/>
          </p:cNvGraphicFramePr>
          <p:nvPr>
            <p:ph idx="1"/>
            <p:extLst>
              <p:ext uri="{D42A27DB-BD31-4B8C-83A1-F6EECF244321}">
                <p14:modId xmlns:p14="http://schemas.microsoft.com/office/powerpoint/2010/main" val="270957521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352715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6CCEC70-9E0E-41EA-9C94-992EF30FE6D0}"/>
              </a:ext>
            </a:extLst>
          </p:cNvPr>
          <p:cNvSpPr>
            <a:spLocks noGrp="1"/>
          </p:cNvSpPr>
          <p:nvPr>
            <p:ph type="title"/>
          </p:nvPr>
        </p:nvSpPr>
        <p:spPr>
          <a:xfrm>
            <a:off x="863029" y="1012004"/>
            <a:ext cx="3416158" cy="4795408"/>
          </a:xfrm>
        </p:spPr>
        <p:txBody>
          <a:bodyPr>
            <a:normAutofit/>
          </a:bodyPr>
          <a:lstStyle/>
          <a:p>
            <a:r>
              <a:rPr lang="en-GB">
                <a:solidFill>
                  <a:srgbClr val="FFFFFF"/>
                </a:solidFill>
              </a:rPr>
              <a:t>References : </a:t>
            </a:r>
          </a:p>
        </p:txBody>
      </p:sp>
      <p:graphicFrame>
        <p:nvGraphicFramePr>
          <p:cNvPr id="5" name="Content Placeholder 2">
            <a:extLst>
              <a:ext uri="{FF2B5EF4-FFF2-40B4-BE49-F238E27FC236}">
                <a16:creationId xmlns:a16="http://schemas.microsoft.com/office/drawing/2014/main" id="{3DB48472-189F-41BF-B6DB-371E0B60F87A}"/>
              </a:ext>
            </a:extLst>
          </p:cNvPr>
          <p:cNvGraphicFramePr>
            <a:graphicFrameLocks noGrp="1"/>
          </p:cNvGraphicFramePr>
          <p:nvPr>
            <p:ph idx="1"/>
            <p:extLst>
              <p:ext uri="{D42A27DB-BD31-4B8C-83A1-F6EECF244321}">
                <p14:modId xmlns:p14="http://schemas.microsoft.com/office/powerpoint/2010/main" val="372525862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24019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TotalTime>
  <Words>1039</Words>
  <Application>Microsoft Office PowerPoint</Application>
  <PresentationFormat>Widescreen</PresentationFormat>
  <Paragraphs>61</Paragraphs>
  <Slides>11</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Project management for sustainability BMSP5008</vt:lpstr>
      <vt:lpstr>INTRODUCTION: Project Management</vt:lpstr>
      <vt:lpstr>Who is Involved ?</vt:lpstr>
      <vt:lpstr>RISK ANALYSIS</vt:lpstr>
      <vt:lpstr>Methodologies </vt:lpstr>
      <vt:lpstr>Methodology : Waterfall</vt:lpstr>
      <vt:lpstr>Methodology : Agile</vt:lpstr>
      <vt:lpstr>Methodology : Prince 2</vt:lpstr>
      <vt:lpstr>The reflective cycle :    Gibbs reflective cycle is one of the most used models.</vt:lpstr>
      <vt:lpstr>What have I learnt ? </vt:lpstr>
      <vt:lpstr>References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for sustainability BMSP5008</dc:title>
  <dc:creator>Deirdre Gould</dc:creator>
  <cp:lastModifiedBy>Deirdre Gould</cp:lastModifiedBy>
  <cp:revision>1</cp:revision>
  <dcterms:created xsi:type="dcterms:W3CDTF">2019-12-11T10:42:00Z</dcterms:created>
  <dcterms:modified xsi:type="dcterms:W3CDTF">2019-12-11T11:32:45Z</dcterms:modified>
</cp:coreProperties>
</file>