
<file path=[Content_Types].xml><?xml version="1.0" encoding="utf-8"?>
<Types xmlns="http://schemas.openxmlformats.org/package/2006/content-types">
  <Default Extension="bin" ContentType="application/vnd.openxmlformats-officedocument.oleObject"/>
  <Default Extension="jpe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269" r:id="rId3"/>
    <p:sldId id="257" r:id="rId4"/>
    <p:sldId id="258" r:id="rId5"/>
    <p:sldId id="318" r:id="rId6"/>
    <p:sldId id="311" r:id="rId7"/>
    <p:sldId id="293" r:id="rId8"/>
    <p:sldId id="312" r:id="rId9"/>
    <p:sldId id="294" r:id="rId10"/>
    <p:sldId id="313" r:id="rId11"/>
    <p:sldId id="314" r:id="rId12"/>
    <p:sldId id="305" r:id="rId13"/>
    <p:sldId id="315" r:id="rId14"/>
    <p:sldId id="297" r:id="rId15"/>
    <p:sldId id="298" r:id="rId16"/>
    <p:sldId id="316" r:id="rId17"/>
    <p:sldId id="300" r:id="rId18"/>
    <p:sldId id="299" r:id="rId19"/>
    <p:sldId id="306" r:id="rId20"/>
    <p:sldId id="307" r:id="rId21"/>
    <p:sldId id="310" r:id="rId22"/>
    <p:sldId id="320" r:id="rId23"/>
    <p:sldId id="321" r:id="rId24"/>
    <p:sldId id="308" r:id="rId25"/>
    <p:sldId id="295" r:id="rId26"/>
    <p:sldId id="301" r:id="rId27"/>
    <p:sldId id="322" r:id="rId28"/>
    <p:sldId id="319" r:id="rId29"/>
    <p:sldId id="291" r:id="rId30"/>
    <p:sldId id="324" r:id="rId31"/>
    <p:sldId id="325" r:id="rId32"/>
    <p:sldId id="326" r:id="rId33"/>
    <p:sldId id="327" r:id="rId34"/>
    <p:sldId id="292" r:id="rId35"/>
    <p:sldId id="328" r:id="rId36"/>
    <p:sldId id="329" r:id="rId37"/>
    <p:sldId id="330" r:id="rId38"/>
    <p:sldId id="296" r:id="rId39"/>
    <p:sldId id="332" r:id="rId40"/>
    <p:sldId id="409" r:id="rId41"/>
    <p:sldId id="458" r:id="rId42"/>
    <p:sldId id="417" r:id="rId43"/>
    <p:sldId id="438" r:id="rId44"/>
    <p:sldId id="442" r:id="rId45"/>
    <p:sldId id="436" r:id="rId46"/>
    <p:sldId id="439" r:id="rId47"/>
    <p:sldId id="443" r:id="rId48"/>
    <p:sldId id="444" r:id="rId49"/>
    <p:sldId id="445" r:id="rId50"/>
    <p:sldId id="446" r:id="rId51"/>
    <p:sldId id="450" r:id="rId52"/>
    <p:sldId id="423" r:id="rId53"/>
    <p:sldId id="419" r:id="rId54"/>
    <p:sldId id="440" r:id="rId55"/>
    <p:sldId id="420" r:id="rId56"/>
    <p:sldId id="457" r:id="rId57"/>
    <p:sldId id="421" r:id="rId58"/>
    <p:sldId id="441" r:id="rId59"/>
    <p:sldId id="422" r:id="rId60"/>
    <p:sldId id="447" r:id="rId61"/>
    <p:sldId id="448" r:id="rId62"/>
    <p:sldId id="304"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5717B6BB-6E25-444F-B93D-4A1CA46A2EDF}"/>
    <pc:docChg chg="undo custSel modSld modMainMaster">
      <pc:chgData name="Mohamed Asim" userId="463e8671-0eec-4074-8616-21d10d9d1eab" providerId="ADAL" clId="{5717B6BB-6E25-444F-B93D-4A1CA46A2EDF}" dt="2024-07-24T13:31:19.878" v="199" actId="1076"/>
      <pc:docMkLst>
        <pc:docMk/>
      </pc:docMkLst>
      <pc:sldChg chg="addSp delSp modSp mod setBg addAnim delDesignElem">
        <pc:chgData name="Mohamed Asim" userId="463e8671-0eec-4074-8616-21d10d9d1eab" providerId="ADAL" clId="{5717B6BB-6E25-444F-B93D-4A1CA46A2EDF}" dt="2024-07-24T13:27:29.124" v="169"/>
        <pc:sldMkLst>
          <pc:docMk/>
          <pc:sldMk cId="3576148999" sldId="256"/>
        </pc:sldMkLst>
        <pc:spChg chg="mod">
          <ac:chgData name="Mohamed Asim" userId="463e8671-0eec-4074-8616-21d10d9d1eab" providerId="ADAL" clId="{5717B6BB-6E25-444F-B93D-4A1CA46A2EDF}" dt="2024-07-24T13:24:23.562" v="145" actId="26606"/>
          <ac:spMkLst>
            <pc:docMk/>
            <pc:sldMk cId="3576148999" sldId="256"/>
            <ac:spMk id="2" creationId="{7C530105-D74A-40E8-A889-B26AC69B3E7D}"/>
          </ac:spMkLst>
        </pc:spChg>
        <pc:spChg chg="mod">
          <ac:chgData name="Mohamed Asim" userId="463e8671-0eec-4074-8616-21d10d9d1eab" providerId="ADAL" clId="{5717B6BB-6E25-444F-B93D-4A1CA46A2EDF}" dt="2024-07-24T13:24:23.562" v="145" actId="26606"/>
          <ac:spMkLst>
            <pc:docMk/>
            <pc:sldMk cId="3576148999" sldId="256"/>
            <ac:spMk id="3" creationId="{AFA6798C-9F6B-4012-81EF-594A7816BD62}"/>
          </ac:spMkLst>
        </pc:spChg>
        <pc:spChg chg="add">
          <ac:chgData name="Mohamed Asim" userId="463e8671-0eec-4074-8616-21d10d9d1eab" providerId="ADAL" clId="{5717B6BB-6E25-444F-B93D-4A1CA46A2EDF}" dt="2024-07-24T13:24:23.562" v="145" actId="26606"/>
          <ac:spMkLst>
            <pc:docMk/>
            <pc:sldMk cId="3576148999" sldId="256"/>
            <ac:spMk id="9" creationId="{71B2258F-86CA-4D4D-8270-BC05FCDEBFB3}"/>
          </ac:spMkLst>
        </pc:spChg>
        <pc:spChg chg="del">
          <ac:chgData name="Mohamed Asim" userId="463e8671-0eec-4074-8616-21d10d9d1eab" providerId="ADAL" clId="{5717B6BB-6E25-444F-B93D-4A1CA46A2EDF}" dt="2024-07-24T13:24:02.135" v="144"/>
          <ac:spMkLst>
            <pc:docMk/>
            <pc:sldMk cId="3576148999" sldId="256"/>
            <ac:spMk id="10" creationId="{87CC2527-562A-4F69-B487-4371E5B243E7}"/>
          </ac:spMkLst>
        </pc:spChg>
        <pc:picChg chg="del">
          <ac:chgData name="Mohamed Asim" userId="463e8671-0eec-4074-8616-21d10d9d1eab" providerId="ADAL" clId="{5717B6BB-6E25-444F-B93D-4A1CA46A2EDF}" dt="2024-07-24T13:21:20.477" v="0" actId="21"/>
          <ac:picMkLst>
            <pc:docMk/>
            <pc:sldMk cId="3576148999" sldId="256"/>
            <ac:picMk id="5" creationId="{81058EBB-261C-4F66-B333-29E11186FAC9}"/>
          </ac:picMkLst>
        </pc:picChg>
        <pc:picChg chg="add mod">
          <ac:chgData name="Mohamed Asim" userId="463e8671-0eec-4074-8616-21d10d9d1eab" providerId="ADAL" clId="{5717B6BB-6E25-444F-B93D-4A1CA46A2EDF}" dt="2024-07-24T13:24:33.458" v="148" actId="27614"/>
          <ac:picMkLst>
            <pc:docMk/>
            <pc:sldMk cId="3576148999" sldId="256"/>
            <ac:picMk id="6" creationId="{E7F682B4-01DD-82CA-3805-AE05925F0D2E}"/>
          </ac:picMkLst>
        </pc:picChg>
        <pc:cxnChg chg="del">
          <ac:chgData name="Mohamed Asim" userId="463e8671-0eec-4074-8616-21d10d9d1eab" providerId="ADAL" clId="{5717B6BB-6E25-444F-B93D-4A1CA46A2EDF}" dt="2024-07-24T13:24:02.135" v="144"/>
          <ac:cxnSpMkLst>
            <pc:docMk/>
            <pc:sldMk cId="3576148999" sldId="256"/>
            <ac:cxnSpMk id="12" creationId="{BCDAEC91-5BCE-4B55-9CC0-43EF94CB734B}"/>
          </ac:cxnSpMkLst>
        </pc:cxnChg>
      </pc:sldChg>
      <pc:sldChg chg="delSp setBg delDesignElem">
        <pc:chgData name="Mohamed Asim" userId="463e8671-0eec-4074-8616-21d10d9d1eab" providerId="ADAL" clId="{5717B6BB-6E25-444F-B93D-4A1CA46A2EDF}" dt="2024-07-24T13:24:02.135" v="144"/>
        <pc:sldMkLst>
          <pc:docMk/>
          <pc:sldMk cId="1561399650" sldId="257"/>
        </pc:sldMkLst>
        <pc:spChg chg="del">
          <ac:chgData name="Mohamed Asim" userId="463e8671-0eec-4074-8616-21d10d9d1eab" providerId="ADAL" clId="{5717B6BB-6E25-444F-B93D-4A1CA46A2EDF}" dt="2024-07-24T13:24:02.135" v="144"/>
          <ac:spMkLst>
            <pc:docMk/>
            <pc:sldMk cId="1561399650" sldId="257"/>
            <ac:spMk id="13" creationId="{E49CC64F-7275-4E33-961B-0C5CDC439875}"/>
          </ac:spMkLst>
        </pc:spChg>
      </pc:sldChg>
      <pc:sldChg chg="modSp">
        <pc:chgData name="Mohamed Asim" userId="463e8671-0eec-4074-8616-21d10d9d1eab" providerId="ADAL" clId="{5717B6BB-6E25-444F-B93D-4A1CA46A2EDF}" dt="2024-07-24T13:24:02.135" v="144"/>
        <pc:sldMkLst>
          <pc:docMk/>
          <pc:sldMk cId="1671034914" sldId="258"/>
        </pc:sldMkLst>
        <pc:spChg chg="mod">
          <ac:chgData name="Mohamed Asim" userId="463e8671-0eec-4074-8616-21d10d9d1eab" providerId="ADAL" clId="{5717B6BB-6E25-444F-B93D-4A1CA46A2EDF}" dt="2024-07-24T13:24:02.135" v="144"/>
          <ac:spMkLst>
            <pc:docMk/>
            <pc:sldMk cId="1671034914" sldId="258"/>
            <ac:spMk id="4" creationId="{773CE3B6-5B7F-468A-94A6-076884A7F47B}"/>
          </ac:spMkLst>
        </pc:spChg>
        <pc:spChg chg="mod">
          <ac:chgData name="Mohamed Asim" userId="463e8671-0eec-4074-8616-21d10d9d1eab" providerId="ADAL" clId="{5717B6BB-6E25-444F-B93D-4A1CA46A2EDF}" dt="2024-07-24T13:24:02.135" v="144"/>
          <ac:spMkLst>
            <pc:docMk/>
            <pc:sldMk cId="1671034914" sldId="258"/>
            <ac:spMk id="5" creationId="{2002F40E-3BAA-4BB7-96A6-89B1313D04A1}"/>
          </ac:spMkLst>
        </pc:spChg>
      </pc:sldChg>
      <pc:sldChg chg="delSp modSp setBg delDesignElem">
        <pc:chgData name="Mohamed Asim" userId="463e8671-0eec-4074-8616-21d10d9d1eab" providerId="ADAL" clId="{5717B6BB-6E25-444F-B93D-4A1CA46A2EDF}" dt="2024-07-24T13:24:02.135" v="144"/>
        <pc:sldMkLst>
          <pc:docMk/>
          <pc:sldMk cId="0" sldId="260"/>
        </pc:sldMkLst>
        <pc:spChg chg="del">
          <ac:chgData name="Mohamed Asim" userId="463e8671-0eec-4074-8616-21d10d9d1eab" providerId="ADAL" clId="{5717B6BB-6E25-444F-B93D-4A1CA46A2EDF}" dt="2024-07-24T13:24:02.135" v="144"/>
          <ac:spMkLst>
            <pc:docMk/>
            <pc:sldMk cId="0" sldId="260"/>
            <ac:spMk id="73" creationId="{6F828D28-8E09-41CC-8229-3070B5467A96}"/>
          </ac:spMkLst>
        </pc:spChg>
        <pc:spChg chg="del">
          <ac:chgData name="Mohamed Asim" userId="463e8671-0eec-4074-8616-21d10d9d1eab" providerId="ADAL" clId="{5717B6BB-6E25-444F-B93D-4A1CA46A2EDF}" dt="2024-07-24T13:24:02.135" v="144"/>
          <ac:spMkLst>
            <pc:docMk/>
            <pc:sldMk cId="0" sldId="260"/>
            <ac:spMk id="75" creationId="{D5B012D8-7F27-4758-9AC6-C889B154BD73}"/>
          </ac:spMkLst>
        </pc:spChg>
        <pc:spChg chg="del">
          <ac:chgData name="Mohamed Asim" userId="463e8671-0eec-4074-8616-21d10d9d1eab" providerId="ADAL" clId="{5717B6BB-6E25-444F-B93D-4A1CA46A2EDF}" dt="2024-07-24T13:24:02.135" v="144"/>
          <ac:spMkLst>
            <pc:docMk/>
            <pc:sldMk cId="0" sldId="260"/>
            <ac:spMk id="77" creationId="{4063B759-00FC-46D1-9898-8E8625268FAF}"/>
          </ac:spMkLst>
        </pc:spChg>
        <pc:spChg chg="mod">
          <ac:chgData name="Mohamed Asim" userId="463e8671-0eec-4074-8616-21d10d9d1eab" providerId="ADAL" clId="{5717B6BB-6E25-444F-B93D-4A1CA46A2EDF}" dt="2024-07-24T13:24:02.135" v="144"/>
          <ac:spMkLst>
            <pc:docMk/>
            <pc:sldMk cId="0" sldId="260"/>
            <ac:spMk id="2051" creationId="{DADDFEF9-F544-41E0-84C2-4A31896AD559}"/>
          </ac:spMkLst>
        </pc:spChg>
      </pc:sldChg>
      <pc:sldChg chg="delSp mod setBg delDesignElem">
        <pc:chgData name="Mohamed Asim" userId="463e8671-0eec-4074-8616-21d10d9d1eab" providerId="ADAL" clId="{5717B6BB-6E25-444F-B93D-4A1CA46A2EDF}" dt="2024-07-24T13:24:02.135" v="144"/>
        <pc:sldMkLst>
          <pc:docMk/>
          <pc:sldMk cId="4154244929" sldId="269"/>
        </pc:sldMkLst>
        <pc:spChg chg="del">
          <ac:chgData name="Mohamed Asim" userId="463e8671-0eec-4074-8616-21d10d9d1eab" providerId="ADAL" clId="{5717B6BB-6E25-444F-B93D-4A1CA46A2EDF}" dt="2024-07-24T13:24:02.135" v="144"/>
          <ac:spMkLst>
            <pc:docMk/>
            <pc:sldMk cId="4154244929" sldId="269"/>
            <ac:spMk id="9" creationId="{F13C74B1-5B17-4795-BED0-7140497B445A}"/>
          </ac:spMkLst>
        </pc:spChg>
        <pc:spChg chg="del">
          <ac:chgData name="Mohamed Asim" userId="463e8671-0eec-4074-8616-21d10d9d1eab" providerId="ADAL" clId="{5717B6BB-6E25-444F-B93D-4A1CA46A2EDF}" dt="2024-07-24T13:24:02.135" v="144"/>
          <ac:spMkLst>
            <pc:docMk/>
            <pc:sldMk cId="4154244929" sldId="269"/>
            <ac:spMk id="11" creationId="{D4974D33-8DC5-464E-8C6D-BE58F0669C17}"/>
          </ac:spMkLst>
        </pc:spChg>
        <pc:picChg chg="del">
          <ac:chgData name="Mohamed Asim" userId="463e8671-0eec-4074-8616-21d10d9d1eab" providerId="ADAL" clId="{5717B6BB-6E25-444F-B93D-4A1CA46A2EDF}" dt="2024-07-24T13:21:25.944" v="1" actId="21"/>
          <ac:picMkLst>
            <pc:docMk/>
            <pc:sldMk cId="4154244929" sldId="269"/>
            <ac:picMk id="4" creationId="{2ABFBCBA-D4BB-4516-835F-614E3E0F6B2D}"/>
          </ac:picMkLst>
        </pc:picChg>
      </pc:sldChg>
      <pc:sldChg chg="delSp setBg delDesignElem">
        <pc:chgData name="Mohamed Asim" userId="463e8671-0eec-4074-8616-21d10d9d1eab" providerId="ADAL" clId="{5717B6BB-6E25-444F-B93D-4A1CA46A2EDF}" dt="2024-07-24T13:24:02.135" v="144"/>
        <pc:sldMkLst>
          <pc:docMk/>
          <pc:sldMk cId="771241498" sldId="291"/>
        </pc:sldMkLst>
        <pc:spChg chg="del">
          <ac:chgData name="Mohamed Asim" userId="463e8671-0eec-4074-8616-21d10d9d1eab" providerId="ADAL" clId="{5717B6BB-6E25-444F-B93D-4A1CA46A2EDF}" dt="2024-07-24T13:24:02.135" v="144"/>
          <ac:spMkLst>
            <pc:docMk/>
            <pc:sldMk cId="771241498" sldId="291"/>
            <ac:spMk id="13" creationId="{87CC2527-562A-4F69-B487-4371E5B243E7}"/>
          </ac:spMkLst>
        </pc:spChg>
        <pc:cxnChg chg="del">
          <ac:chgData name="Mohamed Asim" userId="463e8671-0eec-4074-8616-21d10d9d1eab" providerId="ADAL" clId="{5717B6BB-6E25-444F-B93D-4A1CA46A2EDF}" dt="2024-07-24T13:24:02.135" v="144"/>
          <ac:cxnSpMkLst>
            <pc:docMk/>
            <pc:sldMk cId="771241498" sldId="291"/>
            <ac:cxnSpMk id="14" creationId="{BCDAEC91-5BCE-4B55-9CC0-43EF94CB734B}"/>
          </ac:cxnSpMkLst>
        </pc:cxnChg>
      </pc:sldChg>
      <pc:sldChg chg="delSp modSp setBg delDesignElem">
        <pc:chgData name="Mohamed Asim" userId="463e8671-0eec-4074-8616-21d10d9d1eab" providerId="ADAL" clId="{5717B6BB-6E25-444F-B93D-4A1CA46A2EDF}" dt="2024-07-24T13:24:02.135" v="144"/>
        <pc:sldMkLst>
          <pc:docMk/>
          <pc:sldMk cId="402604226" sldId="292"/>
        </pc:sldMkLst>
        <pc:spChg chg="mod">
          <ac:chgData name="Mohamed Asim" userId="463e8671-0eec-4074-8616-21d10d9d1eab" providerId="ADAL" clId="{5717B6BB-6E25-444F-B93D-4A1CA46A2EDF}" dt="2024-07-24T13:24:02.135" v="144"/>
          <ac:spMkLst>
            <pc:docMk/>
            <pc:sldMk cId="402604226" sldId="292"/>
            <ac:spMk id="2" creationId="{00000000-0000-0000-0000-000000000000}"/>
          </ac:spMkLst>
        </pc:spChg>
        <pc:spChg chg="del">
          <ac:chgData name="Mohamed Asim" userId="463e8671-0eec-4074-8616-21d10d9d1eab" providerId="ADAL" clId="{5717B6BB-6E25-444F-B93D-4A1CA46A2EDF}" dt="2024-07-24T13:24:02.135" v="144"/>
          <ac:spMkLst>
            <pc:docMk/>
            <pc:sldMk cId="402604226" sldId="292"/>
            <ac:spMk id="8" creationId="{100EDD19-6802-4EC3-95CE-CFFAB042CFD6}"/>
          </ac:spMkLst>
        </pc:spChg>
        <pc:spChg chg="del">
          <ac:chgData name="Mohamed Asim" userId="463e8671-0eec-4074-8616-21d10d9d1eab" providerId="ADAL" clId="{5717B6BB-6E25-444F-B93D-4A1CA46A2EDF}" dt="2024-07-24T13:24:02.135" v="144"/>
          <ac:spMkLst>
            <pc:docMk/>
            <pc:sldMk cId="402604226" sldId="292"/>
            <ac:spMk id="10" creationId="{DB17E863-922E-4C26-BD64-E8FD41D28661}"/>
          </ac:spMkLst>
        </pc:spChg>
      </pc:sldChg>
      <pc:sldChg chg="delSp modSp mod setBg delDesignElem">
        <pc:chgData name="Mohamed Asim" userId="463e8671-0eec-4074-8616-21d10d9d1eab" providerId="ADAL" clId="{5717B6BB-6E25-444F-B93D-4A1CA46A2EDF}" dt="2024-07-24T13:29:34.366" v="185" actId="1076"/>
        <pc:sldMkLst>
          <pc:docMk/>
          <pc:sldMk cId="0" sldId="293"/>
        </pc:sldMkLst>
        <pc:spChg chg="del">
          <ac:chgData name="Mohamed Asim" userId="463e8671-0eec-4074-8616-21d10d9d1eab" providerId="ADAL" clId="{5717B6BB-6E25-444F-B93D-4A1CA46A2EDF}" dt="2024-07-24T13:24:02.135" v="144"/>
          <ac:spMkLst>
            <pc:docMk/>
            <pc:sldMk cId="0" sldId="293"/>
            <ac:spMk id="75" creationId="{04812C46-200A-4DEB-A05E-3ED6C68C2387}"/>
          </ac:spMkLst>
        </pc:spChg>
        <pc:spChg chg="del">
          <ac:chgData name="Mohamed Asim" userId="463e8671-0eec-4074-8616-21d10d9d1eab" providerId="ADAL" clId="{5717B6BB-6E25-444F-B93D-4A1CA46A2EDF}" dt="2024-07-24T13:24:02.135" v="144"/>
          <ac:spMkLst>
            <pc:docMk/>
            <pc:sldMk cId="0" sldId="293"/>
            <ac:spMk id="77" creationId="{D1EA859B-E555-4109-94F3-6700E046E008}"/>
          </ac:spMkLst>
        </pc:spChg>
        <pc:picChg chg="mod">
          <ac:chgData name="Mohamed Asim" userId="463e8671-0eec-4074-8616-21d10d9d1eab" providerId="ADAL" clId="{5717B6BB-6E25-444F-B93D-4A1CA46A2EDF}" dt="2024-07-24T13:29:34.366" v="185" actId="1076"/>
          <ac:picMkLst>
            <pc:docMk/>
            <pc:sldMk cId="0" sldId="293"/>
            <ac:picMk id="64519" creationId="{DA551BF3-3E0A-C056-E409-693416C9E5BC}"/>
          </ac:picMkLst>
        </pc:picChg>
      </pc:sldChg>
      <pc:sldChg chg="delSp modSp mod setBg delDesignElem">
        <pc:chgData name="Mohamed Asim" userId="463e8671-0eec-4074-8616-21d10d9d1eab" providerId="ADAL" clId="{5717B6BB-6E25-444F-B93D-4A1CA46A2EDF}" dt="2024-07-24T13:29:46.721" v="186" actId="1076"/>
        <pc:sldMkLst>
          <pc:docMk/>
          <pc:sldMk cId="0" sldId="294"/>
        </pc:sldMkLst>
        <pc:spChg chg="del">
          <ac:chgData name="Mohamed Asim" userId="463e8671-0eec-4074-8616-21d10d9d1eab" providerId="ADAL" clId="{5717B6BB-6E25-444F-B93D-4A1CA46A2EDF}" dt="2024-07-24T13:24:02.135" v="144"/>
          <ac:spMkLst>
            <pc:docMk/>
            <pc:sldMk cId="0" sldId="294"/>
            <ac:spMk id="155655" creationId="{04812C46-200A-4DEB-A05E-3ED6C68C2387}"/>
          </ac:spMkLst>
        </pc:spChg>
        <pc:spChg chg="del">
          <ac:chgData name="Mohamed Asim" userId="463e8671-0eec-4074-8616-21d10d9d1eab" providerId="ADAL" clId="{5717B6BB-6E25-444F-B93D-4A1CA46A2EDF}" dt="2024-07-24T13:24:02.135" v="144"/>
          <ac:spMkLst>
            <pc:docMk/>
            <pc:sldMk cId="0" sldId="294"/>
            <ac:spMk id="155656" creationId="{D1EA859B-E555-4109-94F3-6700E046E008}"/>
          </ac:spMkLst>
        </pc:spChg>
        <pc:picChg chg="mod">
          <ac:chgData name="Mohamed Asim" userId="463e8671-0eec-4074-8616-21d10d9d1eab" providerId="ADAL" clId="{5717B6BB-6E25-444F-B93D-4A1CA46A2EDF}" dt="2024-07-24T13:29:46.721" v="186" actId="1076"/>
          <ac:picMkLst>
            <pc:docMk/>
            <pc:sldMk cId="0" sldId="294"/>
            <ac:picMk id="155653" creationId="{4ACC998A-74C4-232B-3310-3EF0615B1C98}"/>
          </ac:picMkLst>
        </pc:picChg>
      </pc:sldChg>
      <pc:sldChg chg="delSp modSp mod setBg delDesignElem">
        <pc:chgData name="Mohamed Asim" userId="463e8671-0eec-4074-8616-21d10d9d1eab" providerId="ADAL" clId="{5717B6BB-6E25-444F-B93D-4A1CA46A2EDF}" dt="2024-07-24T13:31:06.111" v="197" actId="1076"/>
        <pc:sldMkLst>
          <pc:docMk/>
          <pc:sldMk cId="0" sldId="295"/>
        </pc:sldMkLst>
        <pc:spChg chg="del">
          <ac:chgData name="Mohamed Asim" userId="463e8671-0eec-4074-8616-21d10d9d1eab" providerId="ADAL" clId="{5717B6BB-6E25-444F-B93D-4A1CA46A2EDF}" dt="2024-07-24T13:24:02.135" v="144"/>
          <ac:spMkLst>
            <pc:docMk/>
            <pc:sldMk cId="0" sldId="295"/>
            <ac:spMk id="73" creationId="{04812C46-200A-4DEB-A05E-3ED6C68C2387}"/>
          </ac:spMkLst>
        </pc:spChg>
        <pc:spChg chg="del">
          <ac:chgData name="Mohamed Asim" userId="463e8671-0eec-4074-8616-21d10d9d1eab" providerId="ADAL" clId="{5717B6BB-6E25-444F-B93D-4A1CA46A2EDF}" dt="2024-07-24T13:24:02.135" v="144"/>
          <ac:spMkLst>
            <pc:docMk/>
            <pc:sldMk cId="0" sldId="295"/>
            <ac:spMk id="75" creationId="{D1EA859B-E555-4109-94F3-6700E046E008}"/>
          </ac:spMkLst>
        </pc:spChg>
        <pc:picChg chg="mod">
          <ac:chgData name="Mohamed Asim" userId="463e8671-0eec-4074-8616-21d10d9d1eab" providerId="ADAL" clId="{5717B6BB-6E25-444F-B93D-4A1CA46A2EDF}" dt="2024-07-24T13:31:06.111" v="197" actId="1076"/>
          <ac:picMkLst>
            <pc:docMk/>
            <pc:sldMk cId="0" sldId="295"/>
            <ac:picMk id="156677" creationId="{3C2A2B9B-29E9-58AA-4181-B0BDF7C4D90C}"/>
          </ac:picMkLst>
        </pc:picChg>
      </pc:sldChg>
      <pc:sldChg chg="delSp setBg delDesignElem">
        <pc:chgData name="Mohamed Asim" userId="463e8671-0eec-4074-8616-21d10d9d1eab" providerId="ADAL" clId="{5717B6BB-6E25-444F-B93D-4A1CA46A2EDF}" dt="2024-07-24T13:24:02.135" v="144"/>
        <pc:sldMkLst>
          <pc:docMk/>
          <pc:sldMk cId="431736605" sldId="296"/>
        </pc:sldMkLst>
        <pc:spChg chg="del">
          <ac:chgData name="Mohamed Asim" userId="463e8671-0eec-4074-8616-21d10d9d1eab" providerId="ADAL" clId="{5717B6BB-6E25-444F-B93D-4A1CA46A2EDF}" dt="2024-07-24T13:24:02.135" v="144"/>
          <ac:spMkLst>
            <pc:docMk/>
            <pc:sldMk cId="431736605" sldId="296"/>
            <ac:spMk id="8" creationId="{777A147A-9ED8-46B4-8660-1B3C2AA880B5}"/>
          </ac:spMkLst>
        </pc:spChg>
        <pc:spChg chg="del">
          <ac:chgData name="Mohamed Asim" userId="463e8671-0eec-4074-8616-21d10d9d1eab" providerId="ADAL" clId="{5717B6BB-6E25-444F-B93D-4A1CA46A2EDF}" dt="2024-07-24T13:24:02.135" v="144"/>
          <ac:spMkLst>
            <pc:docMk/>
            <pc:sldMk cId="431736605" sldId="296"/>
            <ac:spMk id="10" creationId="{5D6C15A0-C087-4593-8414-2B4EC1CDC3DE}"/>
          </ac:spMkLst>
        </pc:spChg>
      </pc:sldChg>
      <pc:sldChg chg="delSp modSp setBg delDesignElem">
        <pc:chgData name="Mohamed Asim" userId="463e8671-0eec-4074-8616-21d10d9d1eab" providerId="ADAL" clId="{5717B6BB-6E25-444F-B93D-4A1CA46A2EDF}" dt="2024-07-24T13:24:02.135" v="144"/>
        <pc:sldMkLst>
          <pc:docMk/>
          <pc:sldMk cId="0" sldId="297"/>
        </pc:sldMkLst>
        <pc:spChg chg="del">
          <ac:chgData name="Mohamed Asim" userId="463e8671-0eec-4074-8616-21d10d9d1eab" providerId="ADAL" clId="{5717B6BB-6E25-444F-B93D-4A1CA46A2EDF}" dt="2024-07-24T13:24:02.135" v="144"/>
          <ac:spMkLst>
            <pc:docMk/>
            <pc:sldMk cId="0" sldId="297"/>
            <ac:spMk id="72" creationId="{100EDD19-6802-4EC3-95CE-CFFAB042CFD6}"/>
          </ac:spMkLst>
        </pc:spChg>
        <pc:spChg chg="del">
          <ac:chgData name="Mohamed Asim" userId="463e8671-0eec-4074-8616-21d10d9d1eab" providerId="ADAL" clId="{5717B6BB-6E25-444F-B93D-4A1CA46A2EDF}" dt="2024-07-24T13:24:02.135" v="144"/>
          <ac:spMkLst>
            <pc:docMk/>
            <pc:sldMk cId="0" sldId="297"/>
            <ac:spMk id="74" creationId="{DB17E863-922E-4C26-BD64-E8FD41D28661}"/>
          </ac:spMkLst>
        </pc:spChg>
        <pc:spChg chg="mod">
          <ac:chgData name="Mohamed Asim" userId="463e8671-0eec-4074-8616-21d10d9d1eab" providerId="ADAL" clId="{5717B6BB-6E25-444F-B93D-4A1CA46A2EDF}" dt="2024-07-24T13:24:02.135" v="144"/>
          <ac:spMkLst>
            <pc:docMk/>
            <pc:sldMk cId="0" sldId="297"/>
            <ac:spMk id="158722" creationId="{E12939F3-1F08-40B6-934E-795BE1687CCD}"/>
          </ac:spMkLst>
        </pc:spChg>
      </pc:sldChg>
      <pc:sldChg chg="delSp setBg delDesignElem">
        <pc:chgData name="Mohamed Asim" userId="463e8671-0eec-4074-8616-21d10d9d1eab" providerId="ADAL" clId="{5717B6BB-6E25-444F-B93D-4A1CA46A2EDF}" dt="2024-07-24T13:24:02.135" v="144"/>
        <pc:sldMkLst>
          <pc:docMk/>
          <pc:sldMk cId="0" sldId="298"/>
        </pc:sldMkLst>
        <pc:spChg chg="del">
          <ac:chgData name="Mohamed Asim" userId="463e8671-0eec-4074-8616-21d10d9d1eab" providerId="ADAL" clId="{5717B6BB-6E25-444F-B93D-4A1CA46A2EDF}" dt="2024-07-24T13:24:02.135" v="144"/>
          <ac:spMkLst>
            <pc:docMk/>
            <pc:sldMk cId="0" sldId="298"/>
            <ac:spMk id="72" creationId="{777A147A-9ED8-46B4-8660-1B3C2AA880B5}"/>
          </ac:spMkLst>
        </pc:spChg>
        <pc:spChg chg="del">
          <ac:chgData name="Mohamed Asim" userId="463e8671-0eec-4074-8616-21d10d9d1eab" providerId="ADAL" clId="{5717B6BB-6E25-444F-B93D-4A1CA46A2EDF}" dt="2024-07-24T13:24:02.135" v="144"/>
          <ac:spMkLst>
            <pc:docMk/>
            <pc:sldMk cId="0" sldId="298"/>
            <ac:spMk id="74"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299"/>
        </pc:sldMkLst>
        <pc:spChg chg="del">
          <ac:chgData name="Mohamed Asim" userId="463e8671-0eec-4074-8616-21d10d9d1eab" providerId="ADAL" clId="{5717B6BB-6E25-444F-B93D-4A1CA46A2EDF}" dt="2024-07-24T13:24:02.135" v="144"/>
          <ac:spMkLst>
            <pc:docMk/>
            <pc:sldMk cId="0" sldId="299"/>
            <ac:spMk id="73" creationId="{F13C74B1-5B17-4795-BED0-7140497B445A}"/>
          </ac:spMkLst>
        </pc:spChg>
        <pc:spChg chg="del">
          <ac:chgData name="Mohamed Asim" userId="463e8671-0eec-4074-8616-21d10d9d1eab" providerId="ADAL" clId="{5717B6BB-6E25-444F-B93D-4A1CA46A2EDF}" dt="2024-07-24T13:24:02.135" v="144"/>
          <ac:spMkLst>
            <pc:docMk/>
            <pc:sldMk cId="0" sldId="299"/>
            <ac:spMk id="75" creationId="{D4974D33-8DC5-464E-8C6D-BE58F0669C17}"/>
          </ac:spMkLst>
        </pc:spChg>
      </pc:sldChg>
      <pc:sldChg chg="delSp setBg delDesignElem">
        <pc:chgData name="Mohamed Asim" userId="463e8671-0eec-4074-8616-21d10d9d1eab" providerId="ADAL" clId="{5717B6BB-6E25-444F-B93D-4A1CA46A2EDF}" dt="2024-07-24T13:24:02.135" v="144"/>
        <pc:sldMkLst>
          <pc:docMk/>
          <pc:sldMk cId="0" sldId="300"/>
        </pc:sldMkLst>
        <pc:spChg chg="del">
          <ac:chgData name="Mohamed Asim" userId="463e8671-0eec-4074-8616-21d10d9d1eab" providerId="ADAL" clId="{5717B6BB-6E25-444F-B93D-4A1CA46A2EDF}" dt="2024-07-24T13:24:02.135" v="144"/>
          <ac:spMkLst>
            <pc:docMk/>
            <pc:sldMk cId="0" sldId="300"/>
            <ac:spMk id="72" creationId="{777A147A-9ED8-46B4-8660-1B3C2AA880B5}"/>
          </ac:spMkLst>
        </pc:spChg>
        <pc:spChg chg="del">
          <ac:chgData name="Mohamed Asim" userId="463e8671-0eec-4074-8616-21d10d9d1eab" providerId="ADAL" clId="{5717B6BB-6E25-444F-B93D-4A1CA46A2EDF}" dt="2024-07-24T13:24:02.135" v="144"/>
          <ac:spMkLst>
            <pc:docMk/>
            <pc:sldMk cId="0" sldId="300"/>
            <ac:spMk id="74" creationId="{5D6C15A0-C087-4593-8414-2B4EC1CDC3DE}"/>
          </ac:spMkLst>
        </pc:spChg>
      </pc:sldChg>
      <pc:sldChg chg="delSp modSp mod setBg delDesignElem">
        <pc:chgData name="Mohamed Asim" userId="463e8671-0eec-4074-8616-21d10d9d1eab" providerId="ADAL" clId="{5717B6BB-6E25-444F-B93D-4A1CA46A2EDF}" dt="2024-07-24T13:31:13.718" v="198" actId="1076"/>
        <pc:sldMkLst>
          <pc:docMk/>
          <pc:sldMk cId="0" sldId="301"/>
        </pc:sldMkLst>
        <pc:spChg chg="del">
          <ac:chgData name="Mohamed Asim" userId="463e8671-0eec-4074-8616-21d10d9d1eab" providerId="ADAL" clId="{5717B6BB-6E25-444F-B93D-4A1CA46A2EDF}" dt="2024-07-24T13:24:02.135" v="144"/>
          <ac:spMkLst>
            <pc:docMk/>
            <pc:sldMk cId="0" sldId="301"/>
            <ac:spMk id="73" creationId="{04812C46-200A-4DEB-A05E-3ED6C68C2387}"/>
          </ac:spMkLst>
        </pc:spChg>
        <pc:spChg chg="del">
          <ac:chgData name="Mohamed Asim" userId="463e8671-0eec-4074-8616-21d10d9d1eab" providerId="ADAL" clId="{5717B6BB-6E25-444F-B93D-4A1CA46A2EDF}" dt="2024-07-24T13:24:02.135" v="144"/>
          <ac:spMkLst>
            <pc:docMk/>
            <pc:sldMk cId="0" sldId="301"/>
            <ac:spMk id="75" creationId="{D1EA859B-E555-4109-94F3-6700E046E008}"/>
          </ac:spMkLst>
        </pc:spChg>
        <pc:picChg chg="mod">
          <ac:chgData name="Mohamed Asim" userId="463e8671-0eec-4074-8616-21d10d9d1eab" providerId="ADAL" clId="{5717B6BB-6E25-444F-B93D-4A1CA46A2EDF}" dt="2024-07-24T13:31:13.718" v="198" actId="1076"/>
          <ac:picMkLst>
            <pc:docMk/>
            <pc:sldMk cId="0" sldId="301"/>
            <ac:picMk id="162821" creationId="{64A15194-7062-C6EE-8B49-071DFB91043A}"/>
          </ac:picMkLst>
        </pc:picChg>
      </pc:sldChg>
      <pc:sldChg chg="delSp modSp setBg delDesignElem">
        <pc:chgData name="Mohamed Asim" userId="463e8671-0eec-4074-8616-21d10d9d1eab" providerId="ADAL" clId="{5717B6BB-6E25-444F-B93D-4A1CA46A2EDF}" dt="2024-07-24T13:24:02.135" v="144"/>
        <pc:sldMkLst>
          <pc:docMk/>
          <pc:sldMk cId="0" sldId="304"/>
        </pc:sldMkLst>
        <pc:spChg chg="del">
          <ac:chgData name="Mohamed Asim" userId="463e8671-0eec-4074-8616-21d10d9d1eab" providerId="ADAL" clId="{5717B6BB-6E25-444F-B93D-4A1CA46A2EDF}" dt="2024-07-24T13:24:02.135" v="144"/>
          <ac:spMkLst>
            <pc:docMk/>
            <pc:sldMk cId="0" sldId="304"/>
            <ac:spMk id="72" creationId="{100EDD19-6802-4EC3-95CE-CFFAB042CFD6}"/>
          </ac:spMkLst>
        </pc:spChg>
        <pc:spChg chg="del">
          <ac:chgData name="Mohamed Asim" userId="463e8671-0eec-4074-8616-21d10d9d1eab" providerId="ADAL" clId="{5717B6BB-6E25-444F-B93D-4A1CA46A2EDF}" dt="2024-07-24T13:24:02.135" v="144"/>
          <ac:spMkLst>
            <pc:docMk/>
            <pc:sldMk cId="0" sldId="304"/>
            <ac:spMk id="74" creationId="{DB17E863-922E-4C26-BD64-E8FD41D28661}"/>
          </ac:spMkLst>
        </pc:spChg>
        <pc:spChg chg="mod">
          <ac:chgData name="Mohamed Asim" userId="463e8671-0eec-4074-8616-21d10d9d1eab" providerId="ADAL" clId="{5717B6BB-6E25-444F-B93D-4A1CA46A2EDF}" dt="2024-07-24T13:24:02.135" v="144"/>
          <ac:spMkLst>
            <pc:docMk/>
            <pc:sldMk cId="0" sldId="304"/>
            <ac:spMk id="166914" creationId="{4C3E7372-4B44-4AB4-BB4E-6C9E816B1BC6}"/>
          </ac:spMkLst>
        </pc:spChg>
      </pc:sldChg>
      <pc:sldChg chg="delSp setBg delDesignElem">
        <pc:chgData name="Mohamed Asim" userId="463e8671-0eec-4074-8616-21d10d9d1eab" providerId="ADAL" clId="{5717B6BB-6E25-444F-B93D-4A1CA46A2EDF}" dt="2024-07-24T13:24:02.135" v="144"/>
        <pc:sldMkLst>
          <pc:docMk/>
          <pc:sldMk cId="0" sldId="305"/>
        </pc:sldMkLst>
        <pc:spChg chg="del">
          <ac:chgData name="Mohamed Asim" userId="463e8671-0eec-4074-8616-21d10d9d1eab" providerId="ADAL" clId="{5717B6BB-6E25-444F-B93D-4A1CA46A2EDF}" dt="2024-07-24T13:24:02.135" v="144"/>
          <ac:spMkLst>
            <pc:docMk/>
            <pc:sldMk cId="0" sldId="305"/>
            <ac:spMk id="136" creationId="{AC17DE74-01C9-4859-B65A-85CF999E8580}"/>
          </ac:spMkLst>
        </pc:spChg>
        <pc:spChg chg="del">
          <ac:chgData name="Mohamed Asim" userId="463e8671-0eec-4074-8616-21d10d9d1eab" providerId="ADAL" clId="{5717B6BB-6E25-444F-B93D-4A1CA46A2EDF}" dt="2024-07-24T13:24:02.135" v="144"/>
          <ac:spMkLst>
            <pc:docMk/>
            <pc:sldMk cId="0" sldId="305"/>
            <ac:spMk id="138" creationId="{068C0432-0E90-4CC1-8CD3-D44A90DF07EF}"/>
          </ac:spMkLst>
        </pc:spChg>
      </pc:sldChg>
      <pc:sldChg chg="modSp">
        <pc:chgData name="Mohamed Asim" userId="463e8671-0eec-4074-8616-21d10d9d1eab" providerId="ADAL" clId="{5717B6BB-6E25-444F-B93D-4A1CA46A2EDF}" dt="2024-07-24T13:24:02.135" v="144"/>
        <pc:sldMkLst>
          <pc:docMk/>
          <pc:sldMk cId="0" sldId="306"/>
        </pc:sldMkLst>
        <pc:spChg chg="mod">
          <ac:chgData name="Mohamed Asim" userId="463e8671-0eec-4074-8616-21d10d9d1eab" providerId="ADAL" clId="{5717B6BB-6E25-444F-B93D-4A1CA46A2EDF}" dt="2024-07-24T13:24:02.135" v="144"/>
          <ac:spMkLst>
            <pc:docMk/>
            <pc:sldMk cId="0" sldId="306"/>
            <ac:spMk id="168962" creationId="{1FA1102D-B073-46DD-A82A-0E5524AA6B95}"/>
          </ac:spMkLst>
        </pc:spChg>
      </pc:sldChg>
      <pc:sldChg chg="addSp delSp modSp mod setBg">
        <pc:chgData name="Mohamed Asim" userId="463e8671-0eec-4074-8616-21d10d9d1eab" providerId="ADAL" clId="{5717B6BB-6E25-444F-B93D-4A1CA46A2EDF}" dt="2024-07-24T13:30:38.216" v="194"/>
        <pc:sldMkLst>
          <pc:docMk/>
          <pc:sldMk cId="0" sldId="307"/>
        </pc:sldMkLst>
        <pc:spChg chg="add del mod">
          <ac:chgData name="Mohamed Asim" userId="463e8671-0eec-4074-8616-21d10d9d1eab" providerId="ADAL" clId="{5717B6BB-6E25-444F-B93D-4A1CA46A2EDF}" dt="2024-07-24T13:25:15.074" v="150" actId="21"/>
          <ac:spMkLst>
            <pc:docMk/>
            <pc:sldMk cId="0" sldId="307"/>
            <ac:spMk id="3" creationId="{2F909D21-71B5-236D-EDAA-9A5D9BC2E854}"/>
          </ac:spMkLst>
        </pc:spChg>
        <pc:graphicFrameChg chg="add del mod">
          <ac:chgData name="Mohamed Asim" userId="463e8671-0eec-4074-8616-21d10d9d1eab" providerId="ADAL" clId="{5717B6BB-6E25-444F-B93D-4A1CA46A2EDF}" dt="2024-07-24T13:30:08.051" v="187" actId="1076"/>
          <ac:graphicFrameMkLst>
            <pc:docMk/>
            <pc:sldMk cId="0" sldId="307"/>
            <ac:graphicFrameMk id="169988" creationId="{DBFB68C6-2097-477F-B7B7-4D5D71EF680E}"/>
          </ac:graphicFrameMkLst>
        </pc:graphicFrameChg>
      </pc:sldChg>
      <pc:sldChg chg="delSp setBg delDesignElem">
        <pc:chgData name="Mohamed Asim" userId="463e8671-0eec-4074-8616-21d10d9d1eab" providerId="ADAL" clId="{5717B6BB-6E25-444F-B93D-4A1CA46A2EDF}" dt="2024-07-24T13:24:02.135" v="144"/>
        <pc:sldMkLst>
          <pc:docMk/>
          <pc:sldMk cId="0" sldId="308"/>
        </pc:sldMkLst>
        <pc:spChg chg="del">
          <ac:chgData name="Mohamed Asim" userId="463e8671-0eec-4074-8616-21d10d9d1eab" providerId="ADAL" clId="{5717B6BB-6E25-444F-B93D-4A1CA46A2EDF}" dt="2024-07-24T13:24:02.135" v="144"/>
          <ac:spMkLst>
            <pc:docMk/>
            <pc:sldMk cId="0" sldId="308"/>
            <ac:spMk id="74" creationId="{E49CC64F-7275-4E33-961B-0C5CDC439875}"/>
          </ac:spMkLst>
        </pc:spChg>
      </pc:sldChg>
      <pc:sldChg chg="modSp setBg">
        <pc:chgData name="Mohamed Asim" userId="463e8671-0eec-4074-8616-21d10d9d1eab" providerId="ADAL" clId="{5717B6BB-6E25-444F-B93D-4A1CA46A2EDF}" dt="2024-07-24T13:30:46.494" v="195"/>
        <pc:sldMkLst>
          <pc:docMk/>
          <pc:sldMk cId="0" sldId="310"/>
        </pc:sldMkLst>
        <pc:spChg chg="mod">
          <ac:chgData name="Mohamed Asim" userId="463e8671-0eec-4074-8616-21d10d9d1eab" providerId="ADAL" clId="{5717B6BB-6E25-444F-B93D-4A1CA46A2EDF}" dt="2024-07-24T13:24:02.135" v="144"/>
          <ac:spMkLst>
            <pc:docMk/>
            <pc:sldMk cId="0" sldId="310"/>
            <ac:spMk id="181252" creationId="{3468DFCD-3AF2-4BEC-9F2B-CDBE57C19CDA}"/>
          </ac:spMkLst>
        </pc:spChg>
      </pc:sldChg>
      <pc:sldChg chg="delSp setBg delDesignElem">
        <pc:chgData name="Mohamed Asim" userId="463e8671-0eec-4074-8616-21d10d9d1eab" providerId="ADAL" clId="{5717B6BB-6E25-444F-B93D-4A1CA46A2EDF}" dt="2024-07-24T13:24:02.135" v="144"/>
        <pc:sldMkLst>
          <pc:docMk/>
          <pc:sldMk cId="0" sldId="311"/>
        </pc:sldMkLst>
        <pc:spChg chg="del">
          <ac:chgData name="Mohamed Asim" userId="463e8671-0eec-4074-8616-21d10d9d1eab" providerId="ADAL" clId="{5717B6BB-6E25-444F-B93D-4A1CA46A2EDF}" dt="2024-07-24T13:24:02.135" v="144"/>
          <ac:spMkLst>
            <pc:docMk/>
            <pc:sldMk cId="0" sldId="311"/>
            <ac:spMk id="72" creationId="{6F828D28-8E09-41CC-8229-3070B5467A96}"/>
          </ac:spMkLst>
        </pc:spChg>
        <pc:spChg chg="del">
          <ac:chgData name="Mohamed Asim" userId="463e8671-0eec-4074-8616-21d10d9d1eab" providerId="ADAL" clId="{5717B6BB-6E25-444F-B93D-4A1CA46A2EDF}" dt="2024-07-24T13:24:02.135" v="144"/>
          <ac:spMkLst>
            <pc:docMk/>
            <pc:sldMk cId="0" sldId="311"/>
            <ac:spMk id="74" creationId="{D5B012D8-7F27-4758-9AC6-C889B154BD73}"/>
          </ac:spMkLst>
        </pc:spChg>
        <pc:spChg chg="del">
          <ac:chgData name="Mohamed Asim" userId="463e8671-0eec-4074-8616-21d10d9d1eab" providerId="ADAL" clId="{5717B6BB-6E25-444F-B93D-4A1CA46A2EDF}" dt="2024-07-24T13:24:02.135" v="144"/>
          <ac:spMkLst>
            <pc:docMk/>
            <pc:sldMk cId="0" sldId="311"/>
            <ac:spMk id="76" creationId="{4063B759-00FC-46D1-9898-8E8625268FAF}"/>
          </ac:spMkLst>
        </pc:spChg>
      </pc:sldChg>
      <pc:sldChg chg="delSp setBg delDesignElem">
        <pc:chgData name="Mohamed Asim" userId="463e8671-0eec-4074-8616-21d10d9d1eab" providerId="ADAL" clId="{5717B6BB-6E25-444F-B93D-4A1CA46A2EDF}" dt="2024-07-24T13:24:02.135" v="144"/>
        <pc:sldMkLst>
          <pc:docMk/>
          <pc:sldMk cId="0" sldId="312"/>
        </pc:sldMkLst>
        <pc:spChg chg="del">
          <ac:chgData name="Mohamed Asim" userId="463e8671-0eec-4074-8616-21d10d9d1eab" providerId="ADAL" clId="{5717B6BB-6E25-444F-B93D-4A1CA46A2EDF}" dt="2024-07-24T13:24:02.135" v="144"/>
          <ac:spMkLst>
            <pc:docMk/>
            <pc:sldMk cId="0" sldId="312"/>
            <ac:spMk id="72" creationId="{DCD9C319-51C4-4B3F-AEB3-47BB3616FF6F}"/>
          </ac:spMkLst>
        </pc:spChg>
      </pc:sldChg>
      <pc:sldChg chg="delSp setBg delDesignElem">
        <pc:chgData name="Mohamed Asim" userId="463e8671-0eec-4074-8616-21d10d9d1eab" providerId="ADAL" clId="{5717B6BB-6E25-444F-B93D-4A1CA46A2EDF}" dt="2024-07-24T13:24:02.135" v="144"/>
        <pc:sldMkLst>
          <pc:docMk/>
          <pc:sldMk cId="0" sldId="313"/>
        </pc:sldMkLst>
        <pc:spChg chg="del">
          <ac:chgData name="Mohamed Asim" userId="463e8671-0eec-4074-8616-21d10d9d1eab" providerId="ADAL" clId="{5717B6BB-6E25-444F-B93D-4A1CA46A2EDF}" dt="2024-07-24T13:24:02.135" v="144"/>
          <ac:spMkLst>
            <pc:docMk/>
            <pc:sldMk cId="0" sldId="313"/>
            <ac:spMk id="75" creationId="{3B0DF90E-6BAD-4E82-8FDF-717C9A357378}"/>
          </ac:spMkLst>
        </pc:spChg>
        <pc:spChg chg="del">
          <ac:chgData name="Mohamed Asim" userId="463e8671-0eec-4074-8616-21d10d9d1eab" providerId="ADAL" clId="{5717B6BB-6E25-444F-B93D-4A1CA46A2EDF}" dt="2024-07-24T13:24:02.135" v="144"/>
          <ac:spMkLst>
            <pc:docMk/>
            <pc:sldMk cId="0" sldId="313"/>
            <ac:spMk id="77" creationId="{13DCC859-0434-4BB8-B6C5-09C88AE698FB}"/>
          </ac:spMkLst>
        </pc:spChg>
        <pc:spChg chg="del">
          <ac:chgData name="Mohamed Asim" userId="463e8671-0eec-4074-8616-21d10d9d1eab" providerId="ADAL" clId="{5717B6BB-6E25-444F-B93D-4A1CA46A2EDF}" dt="2024-07-24T13:24:02.135" v="144"/>
          <ac:spMkLst>
            <pc:docMk/>
            <pc:sldMk cId="0" sldId="313"/>
            <ac:spMk id="79" creationId="{08E7ACFB-B791-4C23-8B17-013FEDC09A89}"/>
          </ac:spMkLst>
        </pc:spChg>
      </pc:sldChg>
      <pc:sldChg chg="delSp setBg delDesignElem">
        <pc:chgData name="Mohamed Asim" userId="463e8671-0eec-4074-8616-21d10d9d1eab" providerId="ADAL" clId="{5717B6BB-6E25-444F-B93D-4A1CA46A2EDF}" dt="2024-07-24T13:24:02.135" v="144"/>
        <pc:sldMkLst>
          <pc:docMk/>
          <pc:sldMk cId="0" sldId="314"/>
        </pc:sldMkLst>
        <pc:spChg chg="del">
          <ac:chgData name="Mohamed Asim" userId="463e8671-0eec-4074-8616-21d10d9d1eab" providerId="ADAL" clId="{5717B6BB-6E25-444F-B93D-4A1CA46A2EDF}" dt="2024-07-24T13:24:02.135" v="144"/>
          <ac:spMkLst>
            <pc:docMk/>
            <pc:sldMk cId="0" sldId="314"/>
            <ac:spMk id="73" creationId="{3B0DF90E-6BAD-4E82-8FDF-717C9A357378}"/>
          </ac:spMkLst>
        </pc:spChg>
        <pc:spChg chg="del">
          <ac:chgData name="Mohamed Asim" userId="463e8671-0eec-4074-8616-21d10d9d1eab" providerId="ADAL" clId="{5717B6BB-6E25-444F-B93D-4A1CA46A2EDF}" dt="2024-07-24T13:24:02.135" v="144"/>
          <ac:spMkLst>
            <pc:docMk/>
            <pc:sldMk cId="0" sldId="314"/>
            <ac:spMk id="75" creationId="{13DCC859-0434-4BB8-B6C5-09C88AE698FB}"/>
          </ac:spMkLst>
        </pc:spChg>
        <pc:spChg chg="del">
          <ac:chgData name="Mohamed Asim" userId="463e8671-0eec-4074-8616-21d10d9d1eab" providerId="ADAL" clId="{5717B6BB-6E25-444F-B93D-4A1CA46A2EDF}" dt="2024-07-24T13:24:02.135" v="144"/>
          <ac:spMkLst>
            <pc:docMk/>
            <pc:sldMk cId="0" sldId="314"/>
            <ac:spMk id="77" creationId="{08E7ACFB-B791-4C23-8B17-013FEDC09A89}"/>
          </ac:spMkLst>
        </pc:spChg>
      </pc:sldChg>
      <pc:sldChg chg="delSp setBg delDesignElem">
        <pc:chgData name="Mohamed Asim" userId="463e8671-0eec-4074-8616-21d10d9d1eab" providerId="ADAL" clId="{5717B6BB-6E25-444F-B93D-4A1CA46A2EDF}" dt="2024-07-24T13:24:02.135" v="144"/>
        <pc:sldMkLst>
          <pc:docMk/>
          <pc:sldMk cId="0" sldId="315"/>
        </pc:sldMkLst>
        <pc:spChg chg="del">
          <ac:chgData name="Mohamed Asim" userId="463e8671-0eec-4074-8616-21d10d9d1eab" providerId="ADAL" clId="{5717B6BB-6E25-444F-B93D-4A1CA46A2EDF}" dt="2024-07-24T13:24:02.135" v="144"/>
          <ac:spMkLst>
            <pc:docMk/>
            <pc:sldMk cId="0" sldId="315"/>
            <ac:spMk id="72" creationId="{C1DD1A8A-57D5-4A81-AD04-532B043C5611}"/>
          </ac:spMkLst>
        </pc:spChg>
        <pc:spChg chg="del">
          <ac:chgData name="Mohamed Asim" userId="463e8671-0eec-4074-8616-21d10d9d1eab" providerId="ADAL" clId="{5717B6BB-6E25-444F-B93D-4A1CA46A2EDF}" dt="2024-07-24T13:24:02.135" v="144"/>
          <ac:spMkLst>
            <pc:docMk/>
            <pc:sldMk cId="0" sldId="315"/>
            <ac:spMk id="74" creationId="{007891EC-4501-44ED-A8C8-B11B6DB767AB}"/>
          </ac:spMkLst>
        </pc:spChg>
      </pc:sldChg>
      <pc:sldChg chg="delSp setBg delDesignElem">
        <pc:chgData name="Mohamed Asim" userId="463e8671-0eec-4074-8616-21d10d9d1eab" providerId="ADAL" clId="{5717B6BB-6E25-444F-B93D-4A1CA46A2EDF}" dt="2024-07-24T13:24:02.135" v="144"/>
        <pc:sldMkLst>
          <pc:docMk/>
          <pc:sldMk cId="0" sldId="316"/>
        </pc:sldMkLst>
        <pc:spChg chg="del">
          <ac:chgData name="Mohamed Asim" userId="463e8671-0eec-4074-8616-21d10d9d1eab" providerId="ADAL" clId="{5717B6BB-6E25-444F-B93D-4A1CA46A2EDF}" dt="2024-07-24T13:24:02.135" v="144"/>
          <ac:spMkLst>
            <pc:docMk/>
            <pc:sldMk cId="0" sldId="316"/>
            <ac:spMk id="72" creationId="{E49CC64F-7275-4E33-961B-0C5CDC439875}"/>
          </ac:spMkLst>
        </pc:spChg>
      </pc:sldChg>
      <pc:sldChg chg="modSp">
        <pc:chgData name="Mohamed Asim" userId="463e8671-0eec-4074-8616-21d10d9d1eab" providerId="ADAL" clId="{5717B6BB-6E25-444F-B93D-4A1CA46A2EDF}" dt="2024-07-24T13:24:02.135" v="144"/>
        <pc:sldMkLst>
          <pc:docMk/>
          <pc:sldMk cId="0" sldId="318"/>
        </pc:sldMkLst>
        <pc:spChg chg="mod">
          <ac:chgData name="Mohamed Asim" userId="463e8671-0eec-4074-8616-21d10d9d1eab" providerId="ADAL" clId="{5717B6BB-6E25-444F-B93D-4A1CA46A2EDF}" dt="2024-07-24T13:24:02.135" v="144"/>
          <ac:spMkLst>
            <pc:docMk/>
            <pc:sldMk cId="0" sldId="318"/>
            <ac:spMk id="191490" creationId="{6CDBC340-B38C-4920-AF33-4C7FB54591BC}"/>
          </ac:spMkLst>
        </pc:spChg>
        <pc:spChg chg="mod">
          <ac:chgData name="Mohamed Asim" userId="463e8671-0eec-4074-8616-21d10d9d1eab" providerId="ADAL" clId="{5717B6BB-6E25-444F-B93D-4A1CA46A2EDF}" dt="2024-07-24T13:24:02.135" v="144"/>
          <ac:spMkLst>
            <pc:docMk/>
            <pc:sldMk cId="0" sldId="318"/>
            <ac:spMk id="191491" creationId="{B6492673-3E8C-49F4-AD67-30CB1D681A09}"/>
          </ac:spMkLst>
        </pc:spChg>
      </pc:sldChg>
      <pc:sldChg chg="delSp setBg delDesignElem">
        <pc:chgData name="Mohamed Asim" userId="463e8671-0eec-4074-8616-21d10d9d1eab" providerId="ADAL" clId="{5717B6BB-6E25-444F-B93D-4A1CA46A2EDF}" dt="2024-07-24T13:24:02.135" v="144"/>
        <pc:sldMkLst>
          <pc:docMk/>
          <pc:sldMk cId="0" sldId="319"/>
        </pc:sldMkLst>
        <pc:spChg chg="del">
          <ac:chgData name="Mohamed Asim" userId="463e8671-0eec-4074-8616-21d10d9d1eab" providerId="ADAL" clId="{5717B6BB-6E25-444F-B93D-4A1CA46A2EDF}" dt="2024-07-24T13:24:02.135" v="144"/>
          <ac:spMkLst>
            <pc:docMk/>
            <pc:sldMk cId="0" sldId="319"/>
            <ac:spMk id="72" creationId="{C1DD1A8A-57D5-4A81-AD04-532B043C5611}"/>
          </ac:spMkLst>
        </pc:spChg>
        <pc:spChg chg="del">
          <ac:chgData name="Mohamed Asim" userId="463e8671-0eec-4074-8616-21d10d9d1eab" providerId="ADAL" clId="{5717B6BB-6E25-444F-B93D-4A1CA46A2EDF}" dt="2024-07-24T13:24:02.135" v="144"/>
          <ac:spMkLst>
            <pc:docMk/>
            <pc:sldMk cId="0" sldId="319"/>
            <ac:spMk id="74" creationId="{007891EC-4501-44ED-A8C8-B11B6DB767AB}"/>
          </ac:spMkLst>
        </pc:spChg>
      </pc:sldChg>
      <pc:sldChg chg="modSp setBg">
        <pc:chgData name="Mohamed Asim" userId="463e8671-0eec-4074-8616-21d10d9d1eab" providerId="ADAL" clId="{5717B6BB-6E25-444F-B93D-4A1CA46A2EDF}" dt="2024-07-24T13:30:53.960" v="196"/>
        <pc:sldMkLst>
          <pc:docMk/>
          <pc:sldMk cId="0" sldId="320"/>
        </pc:sldMkLst>
        <pc:graphicFrameChg chg="mod">
          <ac:chgData name="Mohamed Asim" userId="463e8671-0eec-4074-8616-21d10d9d1eab" providerId="ADAL" clId="{5717B6BB-6E25-444F-B93D-4A1CA46A2EDF}" dt="2024-07-24T13:24:02.135" v="144"/>
          <ac:graphicFrameMkLst>
            <pc:docMk/>
            <pc:sldMk cId="0" sldId="320"/>
            <ac:graphicFrameMk id="193541" creationId="{0B3E2E16-0BED-4F66-9B74-020D57DF1A63}"/>
          </ac:graphicFrameMkLst>
        </pc:graphicFrameChg>
      </pc:sldChg>
      <pc:sldChg chg="modSp setBg">
        <pc:chgData name="Mohamed Asim" userId="463e8671-0eec-4074-8616-21d10d9d1eab" providerId="ADAL" clId="{5717B6BB-6E25-444F-B93D-4A1CA46A2EDF}" dt="2024-07-24T13:27:59.656" v="173"/>
        <pc:sldMkLst>
          <pc:docMk/>
          <pc:sldMk cId="0" sldId="321"/>
        </pc:sldMkLst>
        <pc:spChg chg="mod">
          <ac:chgData name="Mohamed Asim" userId="463e8671-0eec-4074-8616-21d10d9d1eab" providerId="ADAL" clId="{5717B6BB-6E25-444F-B93D-4A1CA46A2EDF}" dt="2024-07-24T13:24:02.135" v="144"/>
          <ac:spMkLst>
            <pc:docMk/>
            <pc:sldMk cId="0" sldId="321"/>
            <ac:spMk id="196614" creationId="{0C2334DF-1A83-4CEC-A3F7-C4732B6BEC79}"/>
          </ac:spMkLst>
        </pc:spChg>
      </pc:sldChg>
      <pc:sldChg chg="delSp setBg delDesignElem">
        <pc:chgData name="Mohamed Asim" userId="463e8671-0eec-4074-8616-21d10d9d1eab" providerId="ADAL" clId="{5717B6BB-6E25-444F-B93D-4A1CA46A2EDF}" dt="2024-07-24T13:24:02.135" v="144"/>
        <pc:sldMkLst>
          <pc:docMk/>
          <pc:sldMk cId="0" sldId="322"/>
        </pc:sldMkLst>
        <pc:spChg chg="del">
          <ac:chgData name="Mohamed Asim" userId="463e8671-0eec-4074-8616-21d10d9d1eab" providerId="ADAL" clId="{5717B6BB-6E25-444F-B93D-4A1CA46A2EDF}" dt="2024-07-24T13:24:02.135" v="144"/>
          <ac:spMkLst>
            <pc:docMk/>
            <pc:sldMk cId="0" sldId="322"/>
            <ac:spMk id="72" creationId="{C1DD1A8A-57D5-4A81-AD04-532B043C5611}"/>
          </ac:spMkLst>
        </pc:spChg>
        <pc:spChg chg="del">
          <ac:chgData name="Mohamed Asim" userId="463e8671-0eec-4074-8616-21d10d9d1eab" providerId="ADAL" clId="{5717B6BB-6E25-444F-B93D-4A1CA46A2EDF}" dt="2024-07-24T13:24:02.135" v="144"/>
          <ac:spMkLst>
            <pc:docMk/>
            <pc:sldMk cId="0" sldId="322"/>
            <ac:spMk id="74" creationId="{007891EC-4501-44ED-A8C8-B11B6DB767AB}"/>
          </ac:spMkLst>
        </pc:spChg>
      </pc:sldChg>
      <pc:sldChg chg="delSp modSp mod setBg delDesignElem">
        <pc:chgData name="Mohamed Asim" userId="463e8671-0eec-4074-8616-21d10d9d1eab" providerId="ADAL" clId="{5717B6BB-6E25-444F-B93D-4A1CA46A2EDF}" dt="2024-07-24T13:31:19.878" v="199" actId="1076"/>
        <pc:sldMkLst>
          <pc:docMk/>
          <pc:sldMk cId="0" sldId="323"/>
        </pc:sldMkLst>
        <pc:spChg chg="del">
          <ac:chgData name="Mohamed Asim" userId="463e8671-0eec-4074-8616-21d10d9d1eab" providerId="ADAL" clId="{5717B6BB-6E25-444F-B93D-4A1CA46A2EDF}" dt="2024-07-24T13:24:02.135" v="144"/>
          <ac:spMkLst>
            <pc:docMk/>
            <pc:sldMk cId="0" sldId="323"/>
            <ac:spMk id="73" creationId="{04812C46-200A-4DEB-A05E-3ED6C68C2387}"/>
          </ac:spMkLst>
        </pc:spChg>
        <pc:spChg chg="del">
          <ac:chgData name="Mohamed Asim" userId="463e8671-0eec-4074-8616-21d10d9d1eab" providerId="ADAL" clId="{5717B6BB-6E25-444F-B93D-4A1CA46A2EDF}" dt="2024-07-24T13:24:02.135" v="144"/>
          <ac:spMkLst>
            <pc:docMk/>
            <pc:sldMk cId="0" sldId="323"/>
            <ac:spMk id="75" creationId="{D1EA859B-E555-4109-94F3-6700E046E008}"/>
          </ac:spMkLst>
        </pc:spChg>
        <pc:picChg chg="mod">
          <ac:chgData name="Mohamed Asim" userId="463e8671-0eec-4074-8616-21d10d9d1eab" providerId="ADAL" clId="{5717B6BB-6E25-444F-B93D-4A1CA46A2EDF}" dt="2024-07-24T13:31:19.878" v="199" actId="1076"/>
          <ac:picMkLst>
            <pc:docMk/>
            <pc:sldMk cId="0" sldId="323"/>
            <ac:picMk id="200709" creationId="{F11629BF-09C4-236A-7B4D-CE1B8F74AB5F}"/>
          </ac:picMkLst>
        </pc:picChg>
      </pc:sldChg>
      <pc:sldChg chg="modSp">
        <pc:chgData name="Mohamed Asim" userId="463e8671-0eec-4074-8616-21d10d9d1eab" providerId="ADAL" clId="{5717B6BB-6E25-444F-B93D-4A1CA46A2EDF}" dt="2024-07-24T13:24:02.135" v="144"/>
        <pc:sldMkLst>
          <pc:docMk/>
          <pc:sldMk cId="209500119" sldId="324"/>
        </pc:sldMkLst>
        <pc:spChg chg="mod">
          <ac:chgData name="Mohamed Asim" userId="463e8671-0eec-4074-8616-21d10d9d1eab" providerId="ADAL" clId="{5717B6BB-6E25-444F-B93D-4A1CA46A2EDF}" dt="2024-07-24T13:24:02.135" v="144"/>
          <ac:spMkLst>
            <pc:docMk/>
            <pc:sldMk cId="209500119" sldId="324"/>
            <ac:spMk id="2" creationId="{00000000-0000-0000-0000-000000000000}"/>
          </ac:spMkLst>
        </pc:spChg>
        <pc:spChg chg="mod">
          <ac:chgData name="Mohamed Asim" userId="463e8671-0eec-4074-8616-21d10d9d1eab" providerId="ADAL" clId="{5717B6BB-6E25-444F-B93D-4A1CA46A2EDF}" dt="2024-07-24T13:24:02.135" v="144"/>
          <ac:spMkLst>
            <pc:docMk/>
            <pc:sldMk cId="209500119" sldId="324"/>
            <ac:spMk id="3" creationId="{00000000-0000-0000-0000-000000000000}"/>
          </ac:spMkLst>
        </pc:spChg>
      </pc:sldChg>
      <pc:sldChg chg="modSp setBg">
        <pc:chgData name="Mohamed Asim" userId="463e8671-0eec-4074-8616-21d10d9d1eab" providerId="ADAL" clId="{5717B6BB-6E25-444F-B93D-4A1CA46A2EDF}" dt="2024-07-24T13:24:02.135" v="144"/>
        <pc:sldMkLst>
          <pc:docMk/>
          <pc:sldMk cId="3612497221" sldId="325"/>
        </pc:sldMkLst>
        <pc:spChg chg="mod">
          <ac:chgData name="Mohamed Asim" userId="463e8671-0eec-4074-8616-21d10d9d1eab" providerId="ADAL" clId="{5717B6BB-6E25-444F-B93D-4A1CA46A2EDF}" dt="2024-07-24T13:24:02.135" v="144"/>
          <ac:spMkLst>
            <pc:docMk/>
            <pc:sldMk cId="3612497221" sldId="325"/>
            <ac:spMk id="2" creationId="{00000000-0000-0000-0000-000000000000}"/>
          </ac:spMkLst>
        </pc:spChg>
        <pc:spChg chg="mod">
          <ac:chgData name="Mohamed Asim" userId="463e8671-0eec-4074-8616-21d10d9d1eab" providerId="ADAL" clId="{5717B6BB-6E25-444F-B93D-4A1CA46A2EDF}" dt="2024-07-24T13:24:02.135" v="144"/>
          <ac:spMkLst>
            <pc:docMk/>
            <pc:sldMk cId="3612497221" sldId="325"/>
            <ac:spMk id="3" creationId="{00000000-0000-0000-0000-000000000000}"/>
          </ac:spMkLst>
        </pc:spChg>
      </pc:sldChg>
      <pc:sldChg chg="delSp setBg delDesignElem">
        <pc:chgData name="Mohamed Asim" userId="463e8671-0eec-4074-8616-21d10d9d1eab" providerId="ADAL" clId="{5717B6BB-6E25-444F-B93D-4A1CA46A2EDF}" dt="2024-07-24T13:24:02.135" v="144"/>
        <pc:sldMkLst>
          <pc:docMk/>
          <pc:sldMk cId="4208357392" sldId="326"/>
        </pc:sldMkLst>
        <pc:spChg chg="del">
          <ac:chgData name="Mohamed Asim" userId="463e8671-0eec-4074-8616-21d10d9d1eab" providerId="ADAL" clId="{5717B6BB-6E25-444F-B93D-4A1CA46A2EDF}" dt="2024-07-24T13:24:02.135" v="144"/>
          <ac:spMkLst>
            <pc:docMk/>
            <pc:sldMk cId="4208357392" sldId="326"/>
            <ac:spMk id="8" creationId="{777A147A-9ED8-46B4-8660-1B3C2AA880B5}"/>
          </ac:spMkLst>
        </pc:spChg>
        <pc:spChg chg="del">
          <ac:chgData name="Mohamed Asim" userId="463e8671-0eec-4074-8616-21d10d9d1eab" providerId="ADAL" clId="{5717B6BB-6E25-444F-B93D-4A1CA46A2EDF}" dt="2024-07-24T13:24:02.135" v="144"/>
          <ac:spMkLst>
            <pc:docMk/>
            <pc:sldMk cId="4208357392" sldId="326"/>
            <ac:spMk id="10"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3156367203" sldId="327"/>
        </pc:sldMkLst>
        <pc:spChg chg="del">
          <ac:chgData name="Mohamed Asim" userId="463e8671-0eec-4074-8616-21d10d9d1eab" providerId="ADAL" clId="{5717B6BB-6E25-444F-B93D-4A1CA46A2EDF}" dt="2024-07-24T13:24:02.135" v="144"/>
          <ac:spMkLst>
            <pc:docMk/>
            <pc:sldMk cId="3156367203" sldId="327"/>
            <ac:spMk id="8" creationId="{777A147A-9ED8-46B4-8660-1B3C2AA880B5}"/>
          </ac:spMkLst>
        </pc:spChg>
        <pc:spChg chg="del">
          <ac:chgData name="Mohamed Asim" userId="463e8671-0eec-4074-8616-21d10d9d1eab" providerId="ADAL" clId="{5717B6BB-6E25-444F-B93D-4A1CA46A2EDF}" dt="2024-07-24T13:24:02.135" v="144"/>
          <ac:spMkLst>
            <pc:docMk/>
            <pc:sldMk cId="3156367203" sldId="327"/>
            <ac:spMk id="10"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301151813" sldId="328"/>
        </pc:sldMkLst>
        <pc:spChg chg="del">
          <ac:chgData name="Mohamed Asim" userId="463e8671-0eec-4074-8616-21d10d9d1eab" providerId="ADAL" clId="{5717B6BB-6E25-444F-B93D-4A1CA46A2EDF}" dt="2024-07-24T13:24:02.135" v="144"/>
          <ac:spMkLst>
            <pc:docMk/>
            <pc:sldMk cId="301151813" sldId="328"/>
            <ac:spMk id="8" creationId="{777A147A-9ED8-46B4-8660-1B3C2AA880B5}"/>
          </ac:spMkLst>
        </pc:spChg>
        <pc:spChg chg="del">
          <ac:chgData name="Mohamed Asim" userId="463e8671-0eec-4074-8616-21d10d9d1eab" providerId="ADAL" clId="{5717B6BB-6E25-444F-B93D-4A1CA46A2EDF}" dt="2024-07-24T13:24:02.135" v="144"/>
          <ac:spMkLst>
            <pc:docMk/>
            <pc:sldMk cId="301151813" sldId="328"/>
            <ac:spMk id="10"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3537364958" sldId="329"/>
        </pc:sldMkLst>
        <pc:spChg chg="del">
          <ac:chgData name="Mohamed Asim" userId="463e8671-0eec-4074-8616-21d10d9d1eab" providerId="ADAL" clId="{5717B6BB-6E25-444F-B93D-4A1CA46A2EDF}" dt="2024-07-24T13:24:02.135" v="144"/>
          <ac:spMkLst>
            <pc:docMk/>
            <pc:sldMk cId="3537364958" sldId="329"/>
            <ac:spMk id="9" creationId="{F13C74B1-5B17-4795-BED0-7140497B445A}"/>
          </ac:spMkLst>
        </pc:spChg>
        <pc:spChg chg="del">
          <ac:chgData name="Mohamed Asim" userId="463e8671-0eec-4074-8616-21d10d9d1eab" providerId="ADAL" clId="{5717B6BB-6E25-444F-B93D-4A1CA46A2EDF}" dt="2024-07-24T13:24:02.135" v="144"/>
          <ac:spMkLst>
            <pc:docMk/>
            <pc:sldMk cId="3537364958" sldId="329"/>
            <ac:spMk id="11" creationId="{D4974D33-8DC5-464E-8C6D-BE58F0669C17}"/>
          </ac:spMkLst>
        </pc:spChg>
      </pc:sldChg>
      <pc:sldChg chg="delSp setBg delDesignElem">
        <pc:chgData name="Mohamed Asim" userId="463e8671-0eec-4074-8616-21d10d9d1eab" providerId="ADAL" clId="{5717B6BB-6E25-444F-B93D-4A1CA46A2EDF}" dt="2024-07-24T13:24:02.135" v="144"/>
        <pc:sldMkLst>
          <pc:docMk/>
          <pc:sldMk cId="3397946220" sldId="330"/>
        </pc:sldMkLst>
        <pc:spChg chg="del">
          <ac:chgData name="Mohamed Asim" userId="463e8671-0eec-4074-8616-21d10d9d1eab" providerId="ADAL" clId="{5717B6BB-6E25-444F-B93D-4A1CA46A2EDF}" dt="2024-07-24T13:24:02.135" v="144"/>
          <ac:spMkLst>
            <pc:docMk/>
            <pc:sldMk cId="3397946220" sldId="330"/>
            <ac:spMk id="8" creationId="{777A147A-9ED8-46B4-8660-1B3C2AA880B5}"/>
          </ac:spMkLst>
        </pc:spChg>
        <pc:spChg chg="del">
          <ac:chgData name="Mohamed Asim" userId="463e8671-0eec-4074-8616-21d10d9d1eab" providerId="ADAL" clId="{5717B6BB-6E25-444F-B93D-4A1CA46A2EDF}" dt="2024-07-24T13:24:02.135" v="144"/>
          <ac:spMkLst>
            <pc:docMk/>
            <pc:sldMk cId="3397946220" sldId="330"/>
            <ac:spMk id="10"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332"/>
        </pc:sldMkLst>
        <pc:spChg chg="del">
          <ac:chgData name="Mohamed Asim" userId="463e8671-0eec-4074-8616-21d10d9d1eab" providerId="ADAL" clId="{5717B6BB-6E25-444F-B93D-4A1CA46A2EDF}" dt="2024-07-24T13:24:02.135" v="144"/>
          <ac:spMkLst>
            <pc:docMk/>
            <pc:sldMk cId="0" sldId="332"/>
            <ac:spMk id="72" creationId="{C1DD1A8A-57D5-4A81-AD04-532B043C5611}"/>
          </ac:spMkLst>
        </pc:spChg>
        <pc:spChg chg="del">
          <ac:chgData name="Mohamed Asim" userId="463e8671-0eec-4074-8616-21d10d9d1eab" providerId="ADAL" clId="{5717B6BB-6E25-444F-B93D-4A1CA46A2EDF}" dt="2024-07-24T13:24:02.135" v="144"/>
          <ac:spMkLst>
            <pc:docMk/>
            <pc:sldMk cId="0" sldId="332"/>
            <ac:spMk id="74" creationId="{007891EC-4501-44ED-A8C8-B11B6DB767AB}"/>
          </ac:spMkLst>
        </pc:spChg>
      </pc:sldChg>
      <pc:sldChg chg="delSp setBg delDesignElem">
        <pc:chgData name="Mohamed Asim" userId="463e8671-0eec-4074-8616-21d10d9d1eab" providerId="ADAL" clId="{5717B6BB-6E25-444F-B93D-4A1CA46A2EDF}" dt="2024-07-24T13:24:02.135" v="144"/>
        <pc:sldMkLst>
          <pc:docMk/>
          <pc:sldMk cId="0" sldId="409"/>
        </pc:sldMkLst>
        <pc:spChg chg="del">
          <ac:chgData name="Mohamed Asim" userId="463e8671-0eec-4074-8616-21d10d9d1eab" providerId="ADAL" clId="{5717B6BB-6E25-444F-B93D-4A1CA46A2EDF}" dt="2024-07-24T13:24:02.135" v="144"/>
          <ac:spMkLst>
            <pc:docMk/>
            <pc:sldMk cId="0" sldId="409"/>
            <ac:spMk id="72" creationId="{777A147A-9ED8-46B4-8660-1B3C2AA880B5}"/>
          </ac:spMkLst>
        </pc:spChg>
        <pc:spChg chg="del">
          <ac:chgData name="Mohamed Asim" userId="463e8671-0eec-4074-8616-21d10d9d1eab" providerId="ADAL" clId="{5717B6BB-6E25-444F-B93D-4A1CA46A2EDF}" dt="2024-07-24T13:24:02.135" v="144"/>
          <ac:spMkLst>
            <pc:docMk/>
            <pc:sldMk cId="0" sldId="409"/>
            <ac:spMk id="74"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417"/>
        </pc:sldMkLst>
        <pc:spChg chg="del">
          <ac:chgData name="Mohamed Asim" userId="463e8671-0eec-4074-8616-21d10d9d1eab" providerId="ADAL" clId="{5717B6BB-6E25-444F-B93D-4A1CA46A2EDF}" dt="2024-07-24T13:24:02.135" v="144"/>
          <ac:spMkLst>
            <pc:docMk/>
            <pc:sldMk cId="0" sldId="417"/>
            <ac:spMk id="72" creationId="{777A147A-9ED8-46B4-8660-1B3C2AA880B5}"/>
          </ac:spMkLst>
        </pc:spChg>
        <pc:spChg chg="del">
          <ac:chgData name="Mohamed Asim" userId="463e8671-0eec-4074-8616-21d10d9d1eab" providerId="ADAL" clId="{5717B6BB-6E25-444F-B93D-4A1CA46A2EDF}" dt="2024-07-24T13:24:02.135" v="144"/>
          <ac:spMkLst>
            <pc:docMk/>
            <pc:sldMk cId="0" sldId="417"/>
            <ac:spMk id="74" creationId="{5D6C15A0-C087-4593-8414-2B4EC1CDC3DE}"/>
          </ac:spMkLst>
        </pc:spChg>
      </pc:sldChg>
      <pc:sldChg chg="modSp setBg">
        <pc:chgData name="Mohamed Asim" userId="463e8671-0eec-4074-8616-21d10d9d1eab" providerId="ADAL" clId="{5717B6BB-6E25-444F-B93D-4A1CA46A2EDF}" dt="2024-07-24T13:24:02.135" v="144"/>
        <pc:sldMkLst>
          <pc:docMk/>
          <pc:sldMk cId="0" sldId="419"/>
        </pc:sldMkLst>
        <pc:spChg chg="mod">
          <ac:chgData name="Mohamed Asim" userId="463e8671-0eec-4074-8616-21d10d9d1eab" providerId="ADAL" clId="{5717B6BB-6E25-444F-B93D-4A1CA46A2EDF}" dt="2024-07-24T13:24:02.135" v="144"/>
          <ac:spMkLst>
            <pc:docMk/>
            <pc:sldMk cId="0" sldId="419"/>
            <ac:spMk id="18434" creationId="{DA249071-EA23-4AD2-AA00-A7D398D9F91D}"/>
          </ac:spMkLst>
        </pc:spChg>
        <pc:spChg chg="mod">
          <ac:chgData name="Mohamed Asim" userId="463e8671-0eec-4074-8616-21d10d9d1eab" providerId="ADAL" clId="{5717B6BB-6E25-444F-B93D-4A1CA46A2EDF}" dt="2024-07-24T13:24:02.135" v="144"/>
          <ac:spMkLst>
            <pc:docMk/>
            <pc:sldMk cId="0" sldId="419"/>
            <ac:spMk id="18435" creationId="{510C7A03-8A86-4E00-AEF0-F79F0BA24C26}"/>
          </ac:spMkLst>
        </pc:spChg>
      </pc:sldChg>
      <pc:sldChg chg="modSp setBg">
        <pc:chgData name="Mohamed Asim" userId="463e8671-0eec-4074-8616-21d10d9d1eab" providerId="ADAL" clId="{5717B6BB-6E25-444F-B93D-4A1CA46A2EDF}" dt="2024-07-24T13:24:02.135" v="144"/>
        <pc:sldMkLst>
          <pc:docMk/>
          <pc:sldMk cId="0" sldId="420"/>
        </pc:sldMkLst>
        <pc:spChg chg="mod">
          <ac:chgData name="Mohamed Asim" userId="463e8671-0eec-4074-8616-21d10d9d1eab" providerId="ADAL" clId="{5717B6BB-6E25-444F-B93D-4A1CA46A2EDF}" dt="2024-07-24T13:24:02.135" v="144"/>
          <ac:spMkLst>
            <pc:docMk/>
            <pc:sldMk cId="0" sldId="420"/>
            <ac:spMk id="20482" creationId="{B38846C0-718F-47B2-8F44-7B966BBD6093}"/>
          </ac:spMkLst>
        </pc:spChg>
        <pc:spChg chg="mod">
          <ac:chgData name="Mohamed Asim" userId="463e8671-0eec-4074-8616-21d10d9d1eab" providerId="ADAL" clId="{5717B6BB-6E25-444F-B93D-4A1CA46A2EDF}" dt="2024-07-24T13:24:02.135" v="144"/>
          <ac:spMkLst>
            <pc:docMk/>
            <pc:sldMk cId="0" sldId="420"/>
            <ac:spMk id="20483" creationId="{04F17E7A-1404-4704-B575-29EE008166BD}"/>
          </ac:spMkLst>
        </pc:spChg>
      </pc:sldChg>
      <pc:sldChg chg="modSp setBg">
        <pc:chgData name="Mohamed Asim" userId="463e8671-0eec-4074-8616-21d10d9d1eab" providerId="ADAL" clId="{5717B6BB-6E25-444F-B93D-4A1CA46A2EDF}" dt="2024-07-24T13:24:02.135" v="144"/>
        <pc:sldMkLst>
          <pc:docMk/>
          <pc:sldMk cId="0" sldId="421"/>
        </pc:sldMkLst>
        <pc:spChg chg="mod">
          <ac:chgData name="Mohamed Asim" userId="463e8671-0eec-4074-8616-21d10d9d1eab" providerId="ADAL" clId="{5717B6BB-6E25-444F-B93D-4A1CA46A2EDF}" dt="2024-07-24T13:24:02.135" v="144"/>
          <ac:spMkLst>
            <pc:docMk/>
            <pc:sldMk cId="0" sldId="421"/>
            <ac:spMk id="22530" creationId="{6BF727B5-58A9-4B45-BB97-9D1D4B5D3D1F}"/>
          </ac:spMkLst>
        </pc:spChg>
        <pc:spChg chg="mod">
          <ac:chgData name="Mohamed Asim" userId="463e8671-0eec-4074-8616-21d10d9d1eab" providerId="ADAL" clId="{5717B6BB-6E25-444F-B93D-4A1CA46A2EDF}" dt="2024-07-24T13:24:02.135" v="144"/>
          <ac:spMkLst>
            <pc:docMk/>
            <pc:sldMk cId="0" sldId="421"/>
            <ac:spMk id="22531" creationId="{2AF79A25-AAB5-42DE-8441-9F64BAA897CD}"/>
          </ac:spMkLst>
        </pc:spChg>
      </pc:sldChg>
      <pc:sldChg chg="delSp setBg delDesignElem">
        <pc:chgData name="Mohamed Asim" userId="463e8671-0eec-4074-8616-21d10d9d1eab" providerId="ADAL" clId="{5717B6BB-6E25-444F-B93D-4A1CA46A2EDF}" dt="2024-07-24T13:24:02.135" v="144"/>
        <pc:sldMkLst>
          <pc:docMk/>
          <pc:sldMk cId="0" sldId="422"/>
        </pc:sldMkLst>
        <pc:spChg chg="del">
          <ac:chgData name="Mohamed Asim" userId="463e8671-0eec-4074-8616-21d10d9d1eab" providerId="ADAL" clId="{5717B6BB-6E25-444F-B93D-4A1CA46A2EDF}" dt="2024-07-24T13:24:02.135" v="144"/>
          <ac:spMkLst>
            <pc:docMk/>
            <pc:sldMk cId="0" sldId="422"/>
            <ac:spMk id="73" creationId="{F13C74B1-5B17-4795-BED0-7140497B445A}"/>
          </ac:spMkLst>
        </pc:spChg>
        <pc:spChg chg="del">
          <ac:chgData name="Mohamed Asim" userId="463e8671-0eec-4074-8616-21d10d9d1eab" providerId="ADAL" clId="{5717B6BB-6E25-444F-B93D-4A1CA46A2EDF}" dt="2024-07-24T13:24:02.135" v="144"/>
          <ac:spMkLst>
            <pc:docMk/>
            <pc:sldMk cId="0" sldId="422"/>
            <ac:spMk id="75" creationId="{D4974D33-8DC5-464E-8C6D-BE58F0669C17}"/>
          </ac:spMkLst>
        </pc:spChg>
      </pc:sldChg>
      <pc:sldChg chg="modSp">
        <pc:chgData name="Mohamed Asim" userId="463e8671-0eec-4074-8616-21d10d9d1eab" providerId="ADAL" clId="{5717B6BB-6E25-444F-B93D-4A1CA46A2EDF}" dt="2024-07-24T13:24:02.135" v="144"/>
        <pc:sldMkLst>
          <pc:docMk/>
          <pc:sldMk cId="0" sldId="423"/>
        </pc:sldMkLst>
        <pc:spChg chg="mod">
          <ac:chgData name="Mohamed Asim" userId="463e8671-0eec-4074-8616-21d10d9d1eab" providerId="ADAL" clId="{5717B6BB-6E25-444F-B93D-4A1CA46A2EDF}" dt="2024-07-24T13:24:02.135" v="144"/>
          <ac:spMkLst>
            <pc:docMk/>
            <pc:sldMk cId="0" sldId="423"/>
            <ac:spMk id="17410" creationId="{A0B4D4FF-3A03-42F1-B458-ABBD6354D3FE}"/>
          </ac:spMkLst>
        </pc:spChg>
        <pc:spChg chg="mod">
          <ac:chgData name="Mohamed Asim" userId="463e8671-0eec-4074-8616-21d10d9d1eab" providerId="ADAL" clId="{5717B6BB-6E25-444F-B93D-4A1CA46A2EDF}" dt="2024-07-24T13:24:02.135" v="144"/>
          <ac:spMkLst>
            <pc:docMk/>
            <pc:sldMk cId="0" sldId="423"/>
            <ac:spMk id="17411" creationId="{62FCB7A5-9E8A-44A1-925C-CDE88D3A3782}"/>
          </ac:spMkLst>
        </pc:spChg>
      </pc:sldChg>
      <pc:sldChg chg="delSp setBg delDesignElem">
        <pc:chgData name="Mohamed Asim" userId="463e8671-0eec-4074-8616-21d10d9d1eab" providerId="ADAL" clId="{5717B6BB-6E25-444F-B93D-4A1CA46A2EDF}" dt="2024-07-24T13:24:02.135" v="144"/>
        <pc:sldMkLst>
          <pc:docMk/>
          <pc:sldMk cId="0" sldId="436"/>
        </pc:sldMkLst>
        <pc:spChg chg="del">
          <ac:chgData name="Mohamed Asim" userId="463e8671-0eec-4074-8616-21d10d9d1eab" providerId="ADAL" clId="{5717B6BB-6E25-444F-B93D-4A1CA46A2EDF}" dt="2024-07-24T13:24:02.135" v="144"/>
          <ac:spMkLst>
            <pc:docMk/>
            <pc:sldMk cId="0" sldId="436"/>
            <ac:spMk id="72" creationId="{777A147A-9ED8-46B4-8660-1B3C2AA880B5}"/>
          </ac:spMkLst>
        </pc:spChg>
        <pc:spChg chg="del">
          <ac:chgData name="Mohamed Asim" userId="463e8671-0eec-4074-8616-21d10d9d1eab" providerId="ADAL" clId="{5717B6BB-6E25-444F-B93D-4A1CA46A2EDF}" dt="2024-07-24T13:24:02.135" v="144"/>
          <ac:spMkLst>
            <pc:docMk/>
            <pc:sldMk cId="0" sldId="436"/>
            <ac:spMk id="74"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438"/>
        </pc:sldMkLst>
        <pc:spChg chg="del">
          <ac:chgData name="Mohamed Asim" userId="463e8671-0eec-4074-8616-21d10d9d1eab" providerId="ADAL" clId="{5717B6BB-6E25-444F-B93D-4A1CA46A2EDF}" dt="2024-07-24T13:24:02.135" v="144"/>
          <ac:spMkLst>
            <pc:docMk/>
            <pc:sldMk cId="0" sldId="438"/>
            <ac:spMk id="72" creationId="{777A147A-9ED8-46B4-8660-1B3C2AA880B5}"/>
          </ac:spMkLst>
        </pc:spChg>
        <pc:spChg chg="del">
          <ac:chgData name="Mohamed Asim" userId="463e8671-0eec-4074-8616-21d10d9d1eab" providerId="ADAL" clId="{5717B6BB-6E25-444F-B93D-4A1CA46A2EDF}" dt="2024-07-24T13:24:02.135" v="144"/>
          <ac:spMkLst>
            <pc:docMk/>
            <pc:sldMk cId="0" sldId="438"/>
            <ac:spMk id="74"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439"/>
        </pc:sldMkLst>
        <pc:spChg chg="del">
          <ac:chgData name="Mohamed Asim" userId="463e8671-0eec-4074-8616-21d10d9d1eab" providerId="ADAL" clId="{5717B6BB-6E25-444F-B93D-4A1CA46A2EDF}" dt="2024-07-24T13:24:02.135" v="144"/>
          <ac:spMkLst>
            <pc:docMk/>
            <pc:sldMk cId="0" sldId="439"/>
            <ac:spMk id="72" creationId="{777A147A-9ED8-46B4-8660-1B3C2AA880B5}"/>
          </ac:spMkLst>
        </pc:spChg>
        <pc:spChg chg="del">
          <ac:chgData name="Mohamed Asim" userId="463e8671-0eec-4074-8616-21d10d9d1eab" providerId="ADAL" clId="{5717B6BB-6E25-444F-B93D-4A1CA46A2EDF}" dt="2024-07-24T13:24:02.135" v="144"/>
          <ac:spMkLst>
            <pc:docMk/>
            <pc:sldMk cId="0" sldId="439"/>
            <ac:spMk id="74" creationId="{5D6C15A0-C087-4593-8414-2B4EC1CDC3DE}"/>
          </ac:spMkLst>
        </pc:spChg>
      </pc:sldChg>
      <pc:sldChg chg="modSp setBg">
        <pc:chgData name="Mohamed Asim" userId="463e8671-0eec-4074-8616-21d10d9d1eab" providerId="ADAL" clId="{5717B6BB-6E25-444F-B93D-4A1CA46A2EDF}" dt="2024-07-24T13:24:02.135" v="144"/>
        <pc:sldMkLst>
          <pc:docMk/>
          <pc:sldMk cId="0" sldId="440"/>
        </pc:sldMkLst>
        <pc:spChg chg="mod">
          <ac:chgData name="Mohamed Asim" userId="463e8671-0eec-4074-8616-21d10d9d1eab" providerId="ADAL" clId="{5717B6BB-6E25-444F-B93D-4A1CA46A2EDF}" dt="2024-07-24T13:24:02.135" v="144"/>
          <ac:spMkLst>
            <pc:docMk/>
            <pc:sldMk cId="0" sldId="440"/>
            <ac:spMk id="19458" creationId="{4DD514B1-1B17-4DEC-AB9F-79C0DBAD1038}"/>
          </ac:spMkLst>
        </pc:spChg>
        <pc:spChg chg="mod">
          <ac:chgData name="Mohamed Asim" userId="463e8671-0eec-4074-8616-21d10d9d1eab" providerId="ADAL" clId="{5717B6BB-6E25-444F-B93D-4A1CA46A2EDF}" dt="2024-07-24T13:24:02.135" v="144"/>
          <ac:spMkLst>
            <pc:docMk/>
            <pc:sldMk cId="0" sldId="440"/>
            <ac:spMk id="19459" creationId="{3E80B7F0-3778-4A13-AAA3-2AB6C91CCE60}"/>
          </ac:spMkLst>
        </pc:spChg>
      </pc:sldChg>
      <pc:sldChg chg="delSp setBg delDesignElem">
        <pc:chgData name="Mohamed Asim" userId="463e8671-0eec-4074-8616-21d10d9d1eab" providerId="ADAL" clId="{5717B6BB-6E25-444F-B93D-4A1CA46A2EDF}" dt="2024-07-24T13:24:02.135" v="144"/>
        <pc:sldMkLst>
          <pc:docMk/>
          <pc:sldMk cId="0" sldId="441"/>
        </pc:sldMkLst>
        <pc:spChg chg="del">
          <ac:chgData name="Mohamed Asim" userId="463e8671-0eec-4074-8616-21d10d9d1eab" providerId="ADAL" clId="{5717B6BB-6E25-444F-B93D-4A1CA46A2EDF}" dt="2024-07-24T13:24:02.135" v="144"/>
          <ac:spMkLst>
            <pc:docMk/>
            <pc:sldMk cId="0" sldId="441"/>
            <ac:spMk id="72" creationId="{777A147A-9ED8-46B4-8660-1B3C2AA880B5}"/>
          </ac:spMkLst>
        </pc:spChg>
        <pc:spChg chg="del">
          <ac:chgData name="Mohamed Asim" userId="463e8671-0eec-4074-8616-21d10d9d1eab" providerId="ADAL" clId="{5717B6BB-6E25-444F-B93D-4A1CA46A2EDF}" dt="2024-07-24T13:24:02.135" v="144"/>
          <ac:spMkLst>
            <pc:docMk/>
            <pc:sldMk cId="0" sldId="441"/>
            <ac:spMk id="74" creationId="{5D6C15A0-C087-4593-8414-2B4EC1CDC3DE}"/>
          </ac:spMkLst>
        </pc:spChg>
      </pc:sldChg>
      <pc:sldChg chg="delSp setBg delDesignElem">
        <pc:chgData name="Mohamed Asim" userId="463e8671-0eec-4074-8616-21d10d9d1eab" providerId="ADAL" clId="{5717B6BB-6E25-444F-B93D-4A1CA46A2EDF}" dt="2024-07-24T13:24:02.135" v="144"/>
        <pc:sldMkLst>
          <pc:docMk/>
          <pc:sldMk cId="0" sldId="442"/>
        </pc:sldMkLst>
        <pc:spChg chg="del">
          <ac:chgData name="Mohamed Asim" userId="463e8671-0eec-4074-8616-21d10d9d1eab" providerId="ADAL" clId="{5717B6BB-6E25-444F-B93D-4A1CA46A2EDF}" dt="2024-07-24T13:24:02.135" v="144"/>
          <ac:spMkLst>
            <pc:docMk/>
            <pc:sldMk cId="0" sldId="442"/>
            <ac:spMk id="72" creationId="{777A147A-9ED8-46B4-8660-1B3C2AA880B5}"/>
          </ac:spMkLst>
        </pc:spChg>
        <pc:spChg chg="del">
          <ac:chgData name="Mohamed Asim" userId="463e8671-0eec-4074-8616-21d10d9d1eab" providerId="ADAL" clId="{5717B6BB-6E25-444F-B93D-4A1CA46A2EDF}" dt="2024-07-24T13:24:02.135" v="144"/>
          <ac:spMkLst>
            <pc:docMk/>
            <pc:sldMk cId="0" sldId="442"/>
            <ac:spMk id="74" creationId="{5D6C15A0-C087-4593-8414-2B4EC1CDC3DE}"/>
          </ac:spMkLst>
        </pc:spChg>
      </pc:sldChg>
      <pc:sldChg chg="modSp">
        <pc:chgData name="Mohamed Asim" userId="463e8671-0eec-4074-8616-21d10d9d1eab" providerId="ADAL" clId="{5717B6BB-6E25-444F-B93D-4A1CA46A2EDF}" dt="2024-07-24T13:24:02.135" v="144"/>
        <pc:sldMkLst>
          <pc:docMk/>
          <pc:sldMk cId="0" sldId="443"/>
        </pc:sldMkLst>
        <pc:spChg chg="mod">
          <ac:chgData name="Mohamed Asim" userId="463e8671-0eec-4074-8616-21d10d9d1eab" providerId="ADAL" clId="{5717B6BB-6E25-444F-B93D-4A1CA46A2EDF}" dt="2024-07-24T13:24:02.135" v="144"/>
          <ac:spMkLst>
            <pc:docMk/>
            <pc:sldMk cId="0" sldId="443"/>
            <ac:spMk id="12290" creationId="{4FAC28C2-2788-424A-9824-248D4000AEF0}"/>
          </ac:spMkLst>
        </pc:spChg>
        <pc:spChg chg="mod">
          <ac:chgData name="Mohamed Asim" userId="463e8671-0eec-4074-8616-21d10d9d1eab" providerId="ADAL" clId="{5717B6BB-6E25-444F-B93D-4A1CA46A2EDF}" dt="2024-07-24T13:24:02.135" v="144"/>
          <ac:spMkLst>
            <pc:docMk/>
            <pc:sldMk cId="0" sldId="443"/>
            <ac:spMk id="12291" creationId="{A08FE73D-E73F-4588-8813-08C6564D0823}"/>
          </ac:spMkLst>
        </pc:spChg>
      </pc:sldChg>
      <pc:sldChg chg="modSp">
        <pc:chgData name="Mohamed Asim" userId="463e8671-0eec-4074-8616-21d10d9d1eab" providerId="ADAL" clId="{5717B6BB-6E25-444F-B93D-4A1CA46A2EDF}" dt="2024-07-24T13:24:02.135" v="144"/>
        <pc:sldMkLst>
          <pc:docMk/>
          <pc:sldMk cId="0" sldId="444"/>
        </pc:sldMkLst>
        <pc:spChg chg="mod">
          <ac:chgData name="Mohamed Asim" userId="463e8671-0eec-4074-8616-21d10d9d1eab" providerId="ADAL" clId="{5717B6BB-6E25-444F-B93D-4A1CA46A2EDF}" dt="2024-07-24T13:24:02.135" v="144"/>
          <ac:spMkLst>
            <pc:docMk/>
            <pc:sldMk cId="0" sldId="444"/>
            <ac:spMk id="3" creationId="{DB8AF5DF-6092-4AF7-958C-664081D059BD}"/>
          </ac:spMkLst>
        </pc:spChg>
        <pc:spChg chg="mod">
          <ac:chgData name="Mohamed Asim" userId="463e8671-0eec-4074-8616-21d10d9d1eab" providerId="ADAL" clId="{5717B6BB-6E25-444F-B93D-4A1CA46A2EDF}" dt="2024-07-24T13:24:02.135" v="144"/>
          <ac:spMkLst>
            <pc:docMk/>
            <pc:sldMk cId="0" sldId="444"/>
            <ac:spMk id="13314" creationId="{B6D0A554-46EE-471B-AB0E-B1FE90F14FB9}"/>
          </ac:spMkLst>
        </pc:spChg>
      </pc:sldChg>
      <pc:sldChg chg="modSp">
        <pc:chgData name="Mohamed Asim" userId="463e8671-0eec-4074-8616-21d10d9d1eab" providerId="ADAL" clId="{5717B6BB-6E25-444F-B93D-4A1CA46A2EDF}" dt="2024-07-24T13:24:02.135" v="144"/>
        <pc:sldMkLst>
          <pc:docMk/>
          <pc:sldMk cId="0" sldId="445"/>
        </pc:sldMkLst>
        <pc:spChg chg="mod">
          <ac:chgData name="Mohamed Asim" userId="463e8671-0eec-4074-8616-21d10d9d1eab" providerId="ADAL" clId="{5717B6BB-6E25-444F-B93D-4A1CA46A2EDF}" dt="2024-07-24T13:24:02.135" v="144"/>
          <ac:spMkLst>
            <pc:docMk/>
            <pc:sldMk cId="0" sldId="445"/>
            <ac:spMk id="14338" creationId="{032F31A8-C2DB-4B58-B328-18C72801FA7A}"/>
          </ac:spMkLst>
        </pc:spChg>
        <pc:spChg chg="mod">
          <ac:chgData name="Mohamed Asim" userId="463e8671-0eec-4074-8616-21d10d9d1eab" providerId="ADAL" clId="{5717B6BB-6E25-444F-B93D-4A1CA46A2EDF}" dt="2024-07-24T13:24:02.135" v="144"/>
          <ac:spMkLst>
            <pc:docMk/>
            <pc:sldMk cId="0" sldId="445"/>
            <ac:spMk id="14339" creationId="{6109FFE5-6DCE-4A65-9926-FADB2776B79C}"/>
          </ac:spMkLst>
        </pc:spChg>
      </pc:sldChg>
      <pc:sldChg chg="modSp">
        <pc:chgData name="Mohamed Asim" userId="463e8671-0eec-4074-8616-21d10d9d1eab" providerId="ADAL" clId="{5717B6BB-6E25-444F-B93D-4A1CA46A2EDF}" dt="2024-07-24T13:24:02.135" v="144"/>
        <pc:sldMkLst>
          <pc:docMk/>
          <pc:sldMk cId="0" sldId="446"/>
        </pc:sldMkLst>
        <pc:spChg chg="mod">
          <ac:chgData name="Mohamed Asim" userId="463e8671-0eec-4074-8616-21d10d9d1eab" providerId="ADAL" clId="{5717B6BB-6E25-444F-B93D-4A1CA46A2EDF}" dt="2024-07-24T13:24:02.135" v="144"/>
          <ac:spMkLst>
            <pc:docMk/>
            <pc:sldMk cId="0" sldId="446"/>
            <ac:spMk id="3" creationId="{656C1393-5F5E-4CD6-898D-D5FD53DD8E77}"/>
          </ac:spMkLst>
        </pc:spChg>
        <pc:spChg chg="mod">
          <ac:chgData name="Mohamed Asim" userId="463e8671-0eec-4074-8616-21d10d9d1eab" providerId="ADAL" clId="{5717B6BB-6E25-444F-B93D-4A1CA46A2EDF}" dt="2024-07-24T13:24:02.135" v="144"/>
          <ac:spMkLst>
            <pc:docMk/>
            <pc:sldMk cId="0" sldId="446"/>
            <ac:spMk id="15362" creationId="{5C737FA8-6922-41CD-970E-44DEE27BA645}"/>
          </ac:spMkLst>
        </pc:spChg>
      </pc:sldChg>
      <pc:sldChg chg="delSp modSp setBg delDesignElem">
        <pc:chgData name="Mohamed Asim" userId="463e8671-0eec-4074-8616-21d10d9d1eab" providerId="ADAL" clId="{5717B6BB-6E25-444F-B93D-4A1CA46A2EDF}" dt="2024-07-24T13:24:02.135" v="144"/>
        <pc:sldMkLst>
          <pc:docMk/>
          <pc:sldMk cId="0" sldId="447"/>
        </pc:sldMkLst>
        <pc:spChg chg="del">
          <ac:chgData name="Mohamed Asim" userId="463e8671-0eec-4074-8616-21d10d9d1eab" providerId="ADAL" clId="{5717B6BB-6E25-444F-B93D-4A1CA46A2EDF}" dt="2024-07-24T13:24:02.135" v="144"/>
          <ac:spMkLst>
            <pc:docMk/>
            <pc:sldMk cId="0" sldId="447"/>
            <ac:spMk id="72" creationId="{100EDD19-6802-4EC3-95CE-CFFAB042CFD6}"/>
          </ac:spMkLst>
        </pc:spChg>
        <pc:spChg chg="del">
          <ac:chgData name="Mohamed Asim" userId="463e8671-0eec-4074-8616-21d10d9d1eab" providerId="ADAL" clId="{5717B6BB-6E25-444F-B93D-4A1CA46A2EDF}" dt="2024-07-24T13:24:02.135" v="144"/>
          <ac:spMkLst>
            <pc:docMk/>
            <pc:sldMk cId="0" sldId="447"/>
            <ac:spMk id="74" creationId="{DB17E863-922E-4C26-BD64-E8FD41D28661}"/>
          </ac:spMkLst>
        </pc:spChg>
        <pc:spChg chg="mod">
          <ac:chgData name="Mohamed Asim" userId="463e8671-0eec-4074-8616-21d10d9d1eab" providerId="ADAL" clId="{5717B6BB-6E25-444F-B93D-4A1CA46A2EDF}" dt="2024-07-24T13:24:02.135" v="144"/>
          <ac:spMkLst>
            <pc:docMk/>
            <pc:sldMk cId="0" sldId="447"/>
            <ac:spMk id="32770" creationId="{25B14D4F-D239-4716-AE41-31FF1978AE22}"/>
          </ac:spMkLst>
        </pc:spChg>
      </pc:sldChg>
      <pc:sldChg chg="delSp modSp setBg delDesignElem">
        <pc:chgData name="Mohamed Asim" userId="463e8671-0eec-4074-8616-21d10d9d1eab" providerId="ADAL" clId="{5717B6BB-6E25-444F-B93D-4A1CA46A2EDF}" dt="2024-07-24T13:24:02.135" v="144"/>
        <pc:sldMkLst>
          <pc:docMk/>
          <pc:sldMk cId="0" sldId="448"/>
        </pc:sldMkLst>
        <pc:spChg chg="del">
          <ac:chgData name="Mohamed Asim" userId="463e8671-0eec-4074-8616-21d10d9d1eab" providerId="ADAL" clId="{5717B6BB-6E25-444F-B93D-4A1CA46A2EDF}" dt="2024-07-24T13:24:02.135" v="144"/>
          <ac:spMkLst>
            <pc:docMk/>
            <pc:sldMk cId="0" sldId="448"/>
            <ac:spMk id="72" creationId="{100EDD19-6802-4EC3-95CE-CFFAB042CFD6}"/>
          </ac:spMkLst>
        </pc:spChg>
        <pc:spChg chg="del">
          <ac:chgData name="Mohamed Asim" userId="463e8671-0eec-4074-8616-21d10d9d1eab" providerId="ADAL" clId="{5717B6BB-6E25-444F-B93D-4A1CA46A2EDF}" dt="2024-07-24T13:24:02.135" v="144"/>
          <ac:spMkLst>
            <pc:docMk/>
            <pc:sldMk cId="0" sldId="448"/>
            <ac:spMk id="74" creationId="{DB17E863-922E-4C26-BD64-E8FD41D28661}"/>
          </ac:spMkLst>
        </pc:spChg>
        <pc:spChg chg="mod">
          <ac:chgData name="Mohamed Asim" userId="463e8671-0eec-4074-8616-21d10d9d1eab" providerId="ADAL" clId="{5717B6BB-6E25-444F-B93D-4A1CA46A2EDF}" dt="2024-07-24T13:24:02.135" v="144"/>
          <ac:spMkLst>
            <pc:docMk/>
            <pc:sldMk cId="0" sldId="448"/>
            <ac:spMk id="33794" creationId="{6D625C82-4479-4131-9F79-5B30D89AFB76}"/>
          </ac:spMkLst>
        </pc:spChg>
      </pc:sldChg>
      <pc:sldChg chg="modSp">
        <pc:chgData name="Mohamed Asim" userId="463e8671-0eec-4074-8616-21d10d9d1eab" providerId="ADAL" clId="{5717B6BB-6E25-444F-B93D-4A1CA46A2EDF}" dt="2024-07-24T13:24:02.135" v="144"/>
        <pc:sldMkLst>
          <pc:docMk/>
          <pc:sldMk cId="0" sldId="450"/>
        </pc:sldMkLst>
        <pc:spChg chg="mod">
          <ac:chgData name="Mohamed Asim" userId="463e8671-0eec-4074-8616-21d10d9d1eab" providerId="ADAL" clId="{5717B6BB-6E25-444F-B93D-4A1CA46A2EDF}" dt="2024-07-24T13:24:02.135" v="144"/>
          <ac:spMkLst>
            <pc:docMk/>
            <pc:sldMk cId="0" sldId="450"/>
            <ac:spMk id="16386" creationId="{B158B608-E004-4508-A0C7-B7616C4CA861}"/>
          </ac:spMkLst>
        </pc:spChg>
        <pc:spChg chg="mod">
          <ac:chgData name="Mohamed Asim" userId="463e8671-0eec-4074-8616-21d10d9d1eab" providerId="ADAL" clId="{5717B6BB-6E25-444F-B93D-4A1CA46A2EDF}" dt="2024-07-24T13:24:02.135" v="144"/>
          <ac:spMkLst>
            <pc:docMk/>
            <pc:sldMk cId="0" sldId="450"/>
            <ac:spMk id="16387" creationId="{03D93D82-D9CC-456B-BC92-EEE5803C1BFC}"/>
          </ac:spMkLst>
        </pc:spChg>
      </pc:sldChg>
      <pc:sldChg chg="modSp setBg">
        <pc:chgData name="Mohamed Asim" userId="463e8671-0eec-4074-8616-21d10d9d1eab" providerId="ADAL" clId="{5717B6BB-6E25-444F-B93D-4A1CA46A2EDF}" dt="2024-07-24T13:24:02.135" v="144"/>
        <pc:sldMkLst>
          <pc:docMk/>
          <pc:sldMk cId="0" sldId="457"/>
        </pc:sldMkLst>
        <pc:spChg chg="mod">
          <ac:chgData name="Mohamed Asim" userId="463e8671-0eec-4074-8616-21d10d9d1eab" providerId="ADAL" clId="{5717B6BB-6E25-444F-B93D-4A1CA46A2EDF}" dt="2024-07-24T13:24:02.135" v="144"/>
          <ac:spMkLst>
            <pc:docMk/>
            <pc:sldMk cId="0" sldId="457"/>
            <ac:spMk id="21506" creationId="{2DD1D408-6AC3-4512-BC13-37177C217FC3}"/>
          </ac:spMkLst>
        </pc:spChg>
        <pc:spChg chg="mod">
          <ac:chgData name="Mohamed Asim" userId="463e8671-0eec-4074-8616-21d10d9d1eab" providerId="ADAL" clId="{5717B6BB-6E25-444F-B93D-4A1CA46A2EDF}" dt="2024-07-24T13:24:02.135" v="144"/>
          <ac:spMkLst>
            <pc:docMk/>
            <pc:sldMk cId="0" sldId="457"/>
            <ac:spMk id="21507" creationId="{89E29DFE-A748-4B6C-B779-295899266F54}"/>
          </ac:spMkLst>
        </pc:spChg>
      </pc:sldChg>
      <pc:sldChg chg="modSp setBg">
        <pc:chgData name="Mohamed Asim" userId="463e8671-0eec-4074-8616-21d10d9d1eab" providerId="ADAL" clId="{5717B6BB-6E25-444F-B93D-4A1CA46A2EDF}" dt="2024-07-24T13:24:02.135" v="144"/>
        <pc:sldMkLst>
          <pc:docMk/>
          <pc:sldMk cId="0" sldId="458"/>
        </pc:sldMkLst>
        <pc:spChg chg="mod">
          <ac:chgData name="Mohamed Asim" userId="463e8671-0eec-4074-8616-21d10d9d1eab" providerId="ADAL" clId="{5717B6BB-6E25-444F-B93D-4A1CA46A2EDF}" dt="2024-07-24T13:24:02.135" v="144"/>
          <ac:spMkLst>
            <pc:docMk/>
            <pc:sldMk cId="0" sldId="458"/>
            <ac:spMk id="5122" creationId="{88A21AE6-57EF-4011-B5D1-53F919F337FA}"/>
          </ac:spMkLst>
        </pc:spChg>
        <pc:spChg chg="mod">
          <ac:chgData name="Mohamed Asim" userId="463e8671-0eec-4074-8616-21d10d9d1eab" providerId="ADAL" clId="{5717B6BB-6E25-444F-B93D-4A1CA46A2EDF}" dt="2024-07-24T13:24:02.135" v="144"/>
          <ac:spMkLst>
            <pc:docMk/>
            <pc:sldMk cId="0" sldId="458"/>
            <ac:spMk id="5123" creationId="{8459465C-34E1-437C-820A-0A2FDD7D9E48}"/>
          </ac:spMkLst>
        </pc:spChg>
      </pc:sldChg>
      <pc:sldMasterChg chg="setBg modSldLayout">
        <pc:chgData name="Mohamed Asim" userId="463e8671-0eec-4074-8616-21d10d9d1eab" providerId="ADAL" clId="{5717B6BB-6E25-444F-B93D-4A1CA46A2EDF}" dt="2024-07-24T13:27:48.170" v="172"/>
        <pc:sldMasterMkLst>
          <pc:docMk/>
          <pc:sldMasterMk cId="3189359521" sldId="2147483660"/>
        </pc:sldMasterMkLst>
        <pc:sldLayoutChg chg="setBg">
          <pc:chgData name="Mohamed Asim" userId="463e8671-0eec-4074-8616-21d10d9d1eab" providerId="ADAL" clId="{5717B6BB-6E25-444F-B93D-4A1CA46A2EDF}" dt="2024-07-24T13:27:48.170" v="172"/>
          <pc:sldLayoutMkLst>
            <pc:docMk/>
            <pc:sldMasterMk cId="3189359521" sldId="2147483660"/>
            <pc:sldLayoutMk cId="1398180025" sldId="2147483661"/>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3468757668" sldId="2147483662"/>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1061739016" sldId="2147483663"/>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1386835410" sldId="2147483664"/>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1117384400" sldId="2147483665"/>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4238221039" sldId="2147483666"/>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3854542012" sldId="2147483667"/>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765844515" sldId="2147483668"/>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3573283283" sldId="2147483669"/>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4161535204" sldId="2147483670"/>
          </pc:sldLayoutMkLst>
        </pc:sldLayoutChg>
        <pc:sldLayoutChg chg="setBg">
          <pc:chgData name="Mohamed Asim" userId="463e8671-0eec-4074-8616-21d10d9d1eab" providerId="ADAL" clId="{5717B6BB-6E25-444F-B93D-4A1CA46A2EDF}" dt="2024-07-24T13:27:48.170" v="172"/>
          <pc:sldLayoutMkLst>
            <pc:docMk/>
            <pc:sldMasterMk cId="3189359521" sldId="2147483660"/>
            <pc:sldLayoutMk cId="3125621724" sldId="2147483671"/>
          </pc:sldLayoutMkLst>
        </pc:sldLayoutChg>
      </pc:sldMasterChg>
    </pc:docChg>
  </pc:docChgLst>
  <pc:docChgLst>
    <pc:chgData name="Mohamed Asim" userId="463e8671-0eec-4074-8616-21d10d9d1eab" providerId="ADAL" clId="{CBE10712-425B-409A-8AD6-C5A73C43832B}"/>
    <pc:docChg chg="delSld modSld">
      <pc:chgData name="Mohamed Asim" userId="463e8671-0eec-4074-8616-21d10d9d1eab" providerId="ADAL" clId="{CBE10712-425B-409A-8AD6-C5A73C43832B}" dt="2024-10-28T14:45:05.811" v="5" actId="2696"/>
      <pc:docMkLst>
        <pc:docMk/>
      </pc:docMkLst>
      <pc:sldChg chg="modSp mod">
        <pc:chgData name="Mohamed Asim" userId="463e8671-0eec-4074-8616-21d10d9d1eab" providerId="ADAL" clId="{CBE10712-425B-409A-8AD6-C5A73C43832B}" dt="2024-10-28T14:42:39.311" v="1" actId="6549"/>
        <pc:sldMkLst>
          <pc:docMk/>
          <pc:sldMk cId="1671034914" sldId="258"/>
        </pc:sldMkLst>
        <pc:spChg chg="mod">
          <ac:chgData name="Mohamed Asim" userId="463e8671-0eec-4074-8616-21d10d9d1eab" providerId="ADAL" clId="{CBE10712-425B-409A-8AD6-C5A73C43832B}" dt="2024-10-28T14:42:39.311" v="1" actId="6549"/>
          <ac:spMkLst>
            <pc:docMk/>
            <pc:sldMk cId="1671034914" sldId="258"/>
            <ac:spMk id="5" creationId="{2002F40E-3BAA-4BB7-96A6-89B1313D04A1}"/>
          </ac:spMkLst>
        </pc:spChg>
      </pc:sldChg>
      <pc:sldChg chg="del">
        <pc:chgData name="Mohamed Asim" userId="463e8671-0eec-4074-8616-21d10d9d1eab" providerId="ADAL" clId="{CBE10712-425B-409A-8AD6-C5A73C43832B}" dt="2024-10-28T14:42:45.501" v="2" actId="2696"/>
        <pc:sldMkLst>
          <pc:docMk/>
          <pc:sldMk cId="0" sldId="260"/>
        </pc:sldMkLst>
      </pc:sldChg>
      <pc:sldChg chg="modSp mod">
        <pc:chgData name="Mohamed Asim" userId="463e8671-0eec-4074-8616-21d10d9d1eab" providerId="ADAL" clId="{CBE10712-425B-409A-8AD6-C5A73C43832B}" dt="2024-10-28T14:43:47.394" v="4" actId="14100"/>
        <pc:sldMkLst>
          <pc:docMk/>
          <pc:sldMk cId="0" sldId="313"/>
        </pc:sldMkLst>
        <pc:spChg chg="mod">
          <ac:chgData name="Mohamed Asim" userId="463e8671-0eec-4074-8616-21d10d9d1eab" providerId="ADAL" clId="{CBE10712-425B-409A-8AD6-C5A73C43832B}" dt="2024-10-28T14:43:43.090" v="3" actId="14100"/>
          <ac:spMkLst>
            <pc:docMk/>
            <pc:sldMk cId="0" sldId="313"/>
            <ac:spMk id="185349" creationId="{94F3414E-9DF6-4D6C-888D-5596580A8089}"/>
          </ac:spMkLst>
        </pc:spChg>
        <pc:spChg chg="mod">
          <ac:chgData name="Mohamed Asim" userId="463e8671-0eec-4074-8616-21d10d9d1eab" providerId="ADAL" clId="{CBE10712-425B-409A-8AD6-C5A73C43832B}" dt="2024-10-28T14:43:47.394" v="4" actId="14100"/>
          <ac:spMkLst>
            <pc:docMk/>
            <pc:sldMk cId="0" sldId="313"/>
            <ac:spMk id="185350" creationId="{A05CD68F-1DBE-4D21-8BDA-5BB12DED8783}"/>
          </ac:spMkLst>
        </pc:spChg>
      </pc:sldChg>
      <pc:sldChg chg="del">
        <pc:chgData name="Mohamed Asim" userId="463e8671-0eec-4074-8616-21d10d9d1eab" providerId="ADAL" clId="{CBE10712-425B-409A-8AD6-C5A73C43832B}" dt="2024-10-28T14:45:05.811" v="5" actId="2696"/>
        <pc:sldMkLst>
          <pc:docMk/>
          <pc:sldMk cId="0" sldId="32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C83904-759B-4D80-86EE-5C6FE7CA1985}" type="datetimeFigureOut">
              <a:rPr lang="en-GB" smtClean="0"/>
              <a:t>28/10/2024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EE0D2-64F3-45A2-A7AE-A9C3C8743E03}" type="slidenum">
              <a:rPr lang="en-GB" smtClean="0"/>
              <a:t>‹#›</a:t>
            </a:fld>
            <a:endParaRPr lang="en-GB"/>
          </a:p>
        </p:txBody>
      </p:sp>
    </p:spTree>
    <p:extLst>
      <p:ext uri="{BB962C8B-B14F-4D97-AF65-F5344CB8AC3E}">
        <p14:creationId xmlns:p14="http://schemas.microsoft.com/office/powerpoint/2010/main" val="1217418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978770-746E-493E-8627-B42992C3C498}" type="slidenum">
              <a:rPr lang="en-GB" altLang="en-US" smtClean="0"/>
              <a:pPr/>
              <a:t>11</a:t>
            </a:fld>
            <a:endParaRPr lang="en-GB" altLang="en-US"/>
          </a:p>
        </p:txBody>
      </p:sp>
    </p:spTree>
    <p:extLst>
      <p:ext uri="{BB962C8B-B14F-4D97-AF65-F5344CB8AC3E}">
        <p14:creationId xmlns:p14="http://schemas.microsoft.com/office/powerpoint/2010/main" val="1271984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6AFAB6-ED54-4DA1-8194-495C78EA0C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b="1">
                <a:solidFill>
                  <a:schemeClr val="tx1"/>
                </a:solidFill>
                <a:latin typeface="Arial" panose="020B0604020202020204" pitchFamily="34" charset="0"/>
                <a:cs typeface="Arial" panose="020B0604020202020204" pitchFamily="34" charset="0"/>
              </a:defRPr>
            </a:lvl1pPr>
            <a:lvl2pPr marL="742950" indent="-285750" eaLnBrk="0" hangingPunct="0">
              <a:defRPr sz="4400" b="1">
                <a:solidFill>
                  <a:schemeClr val="tx1"/>
                </a:solidFill>
                <a:latin typeface="Arial" panose="020B0604020202020204" pitchFamily="34" charset="0"/>
                <a:cs typeface="Arial" panose="020B0604020202020204" pitchFamily="34" charset="0"/>
              </a:defRPr>
            </a:lvl2pPr>
            <a:lvl3pPr marL="1143000" indent="-228600" eaLnBrk="0" hangingPunct="0">
              <a:defRPr sz="4400" b="1">
                <a:solidFill>
                  <a:schemeClr val="tx1"/>
                </a:solidFill>
                <a:latin typeface="Arial" panose="020B0604020202020204" pitchFamily="34" charset="0"/>
                <a:cs typeface="Arial" panose="020B0604020202020204" pitchFamily="34" charset="0"/>
              </a:defRPr>
            </a:lvl3pPr>
            <a:lvl4pPr marL="1600200" indent="-228600" eaLnBrk="0" hangingPunct="0">
              <a:defRPr sz="4400" b="1">
                <a:solidFill>
                  <a:schemeClr val="tx1"/>
                </a:solidFill>
                <a:latin typeface="Arial" panose="020B0604020202020204" pitchFamily="34" charset="0"/>
                <a:cs typeface="Arial" panose="020B0604020202020204" pitchFamily="34" charset="0"/>
              </a:defRPr>
            </a:lvl4pPr>
            <a:lvl5pPr marL="2057400" indent="-228600" eaLnBrk="0" hangingPunct="0">
              <a:defRPr sz="4400"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cs typeface="Arial" panose="020B0604020202020204" pitchFamily="34" charset="0"/>
              </a:defRPr>
            </a:lvl9pPr>
          </a:lstStyle>
          <a:p>
            <a:pPr eaLnBrk="1" hangingPunct="1"/>
            <a:fld id="{96AAA7D2-236C-400E-960C-3C61B0262B9D}" type="slidenum">
              <a:rPr lang="en-US" altLang="en-US" sz="1200" b="0">
                <a:latin typeface="Times New Roman" panose="02020603050405020304" pitchFamily="18" charset="0"/>
              </a:rPr>
              <a:pPr eaLnBrk="1" hangingPunct="1"/>
              <a:t>39</a:t>
            </a:fld>
            <a:endParaRPr lang="en-US" altLang="en-US" sz="1200" b="0">
              <a:latin typeface="Times New Roman" panose="02020603050405020304" pitchFamily="18" charset="0"/>
            </a:endParaRPr>
          </a:p>
        </p:txBody>
      </p:sp>
      <p:sp>
        <p:nvSpPr>
          <p:cNvPr id="35843" name="Rectangle 2">
            <a:extLst>
              <a:ext uri="{FF2B5EF4-FFF2-40B4-BE49-F238E27FC236}">
                <a16:creationId xmlns:a16="http://schemas.microsoft.com/office/drawing/2014/main" id="{1CE9EEC9-7E98-42FF-8DB8-146D599F865A}"/>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8B24F96F-82EB-4A55-99DC-ECA494383F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79478F-8A7A-46BC-BA63-5BAAA6C7138C}" type="datetimeFigureOut">
              <a:rPr lang="en-GB" smtClean="0"/>
              <a:t>28/10/2024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139818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79478F-8A7A-46BC-BA63-5BAAA6C7138C}" type="datetimeFigureOut">
              <a:rPr lang="en-GB" smtClean="0"/>
              <a:t>28/10/2024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346875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79478F-8A7A-46BC-BA63-5BAAA6C7138C}" type="datetimeFigureOut">
              <a:rPr lang="en-GB" smtClean="0"/>
              <a:t>28/10/2024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1061739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79478F-8A7A-46BC-BA63-5BAAA6C7138C}" type="datetimeFigureOut">
              <a:rPr lang="en-GB" smtClean="0"/>
              <a:t>28/10/2024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138683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79478F-8A7A-46BC-BA63-5BAAA6C7138C}" type="datetimeFigureOut">
              <a:rPr lang="en-GB" smtClean="0"/>
              <a:t>28/10/2024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1117384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79478F-8A7A-46BC-BA63-5BAAA6C7138C}" type="datetimeFigureOut">
              <a:rPr lang="en-GB" smtClean="0"/>
              <a:t>28/10/2024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4238221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9478F-8A7A-46BC-BA63-5BAAA6C7138C}" type="datetimeFigureOut">
              <a:rPr lang="en-GB" smtClean="0"/>
              <a:t>28/10/2024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385454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79478F-8A7A-46BC-BA63-5BAAA6C7138C}" type="datetimeFigureOut">
              <a:rPr lang="en-GB" smtClean="0"/>
              <a:t>28/10/2024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765844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79478F-8A7A-46BC-BA63-5BAAA6C7138C}" type="datetimeFigureOut">
              <a:rPr lang="en-GB" smtClean="0"/>
              <a:t>28/10/2024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3573283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79478F-8A7A-46BC-BA63-5BAAA6C7138C}" type="datetimeFigureOut">
              <a:rPr lang="en-GB" smtClean="0"/>
              <a:t>28/10/2024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4161535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79478F-8A7A-46BC-BA63-5BAAA6C7138C}" type="datetimeFigureOut">
              <a:rPr lang="en-GB" smtClean="0"/>
              <a:t>28/10/2024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BDAB64-C20C-417D-BA2A-17B624D821AC}" type="slidenum">
              <a:rPr lang="en-GB" smtClean="0"/>
              <a:t>‹#›</a:t>
            </a:fld>
            <a:endParaRPr lang="en-GB"/>
          </a:p>
        </p:txBody>
      </p:sp>
    </p:spTree>
    <p:extLst>
      <p:ext uri="{BB962C8B-B14F-4D97-AF65-F5344CB8AC3E}">
        <p14:creationId xmlns:p14="http://schemas.microsoft.com/office/powerpoint/2010/main" val="3125621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79478F-8A7A-46BC-BA63-5BAAA6C7138C}" type="datetimeFigureOut">
              <a:rPr lang="en-GB" smtClean="0"/>
              <a:t>28/10/2024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BDAB64-C20C-417D-BA2A-17B624D821AC}" type="slidenum">
              <a:rPr lang="en-GB" smtClean="0"/>
              <a:t>‹#›</a:t>
            </a:fld>
            <a:endParaRPr lang="en-GB"/>
          </a:p>
        </p:txBody>
      </p:sp>
    </p:spTree>
    <p:extLst>
      <p:ext uri="{BB962C8B-B14F-4D97-AF65-F5344CB8AC3E}">
        <p14:creationId xmlns:p14="http://schemas.microsoft.com/office/powerpoint/2010/main" val="31893595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7.png"/><Relationship Id="rId4" Type="http://schemas.openxmlformats.org/officeDocument/2006/relationships/notesSlide" Target="../notesSlides/notesSlide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dissertationrecipes.com/"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ireframe of a grid with blue and purple dots&#10;&#10;Description automatically generated">
            <a:extLst>
              <a:ext uri="{FF2B5EF4-FFF2-40B4-BE49-F238E27FC236}">
                <a16:creationId xmlns:a16="http://schemas.microsoft.com/office/drawing/2014/main" id="{E7F682B4-01DD-82CA-3805-AE05925F0D2E}"/>
              </a:ext>
            </a:extLst>
          </p:cNvPr>
          <p:cNvPicPr>
            <a:picLocks noChangeAspect="1"/>
          </p:cNvPicPr>
          <p:nvPr/>
        </p:nvPicPr>
        <p:blipFill>
          <a:blip r:embed="rId2">
            <a:alphaModFix amt="50000"/>
          </a:blip>
          <a:srcRect t="28685" b="13623"/>
          <a:stretch/>
        </p:blipFill>
        <p:spPr>
          <a:xfrm>
            <a:off x="20" y="1"/>
            <a:ext cx="12191980" cy="6857999"/>
          </a:xfrm>
          <a:prstGeom prst="rect">
            <a:avLst/>
          </a:prstGeom>
        </p:spPr>
      </p:pic>
      <p:sp>
        <p:nvSpPr>
          <p:cNvPr id="2" name="Title 1">
            <a:extLst>
              <a:ext uri="{FF2B5EF4-FFF2-40B4-BE49-F238E27FC236}">
                <a16:creationId xmlns:a16="http://schemas.microsoft.com/office/drawing/2014/main" id="{7C530105-D74A-40E8-A889-B26AC69B3E7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Conceptual and Theoretical Frameworks</a:t>
            </a:r>
          </a:p>
        </p:txBody>
      </p:sp>
      <p:sp>
        <p:nvSpPr>
          <p:cNvPr id="3" name="Subtitle 2">
            <a:extLst>
              <a:ext uri="{FF2B5EF4-FFF2-40B4-BE49-F238E27FC236}">
                <a16:creationId xmlns:a16="http://schemas.microsoft.com/office/drawing/2014/main" id="{AFA6798C-9F6B-4012-81EF-594A7816BD62}"/>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ASD</a:t>
            </a:r>
          </a:p>
          <a:p>
            <a:r>
              <a:rPr lang="en-GB">
                <a:solidFill>
                  <a:srgbClr val="FFFFFF"/>
                </a:solidFill>
              </a:rPr>
              <a:t>2024</a:t>
            </a:r>
          </a:p>
          <a:p>
            <a:endParaRPr lang="en-GB">
              <a:solidFill>
                <a:srgbClr val="FFFFFF"/>
              </a:solidFill>
            </a:endParaRPr>
          </a:p>
        </p:txBody>
      </p:sp>
    </p:spTree>
    <p:extLst>
      <p:ext uri="{BB962C8B-B14F-4D97-AF65-F5344CB8AC3E}">
        <p14:creationId xmlns:p14="http://schemas.microsoft.com/office/powerpoint/2010/main" val="357614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Guba and Lincoln and Cohen.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198976-34C2-41CE-9817-DE6D2578DC4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The conceptual framework, and The theoretical framework </a:t>
            </a:r>
          </a:p>
        </p:txBody>
      </p:sp>
      <p:sp>
        <p:nvSpPr>
          <p:cNvPr id="5" name="Text Placeholder 4">
            <a:extLst>
              <a:ext uri="{FF2B5EF4-FFF2-40B4-BE49-F238E27FC236}">
                <a16:creationId xmlns:a16="http://schemas.microsoft.com/office/drawing/2014/main" id="{D8246A99-B53A-4D6D-BDAC-F8697E492D3D}"/>
              </a:ext>
            </a:extLst>
          </p:cNvPr>
          <p:cNvSpPr>
            <a:spLocks noGrp="1"/>
          </p:cNvSpPr>
          <p:nvPr>
            <p:ph type="body" idx="1"/>
          </p:nvPr>
        </p:nvSpPr>
        <p:spPr>
          <a:xfrm>
            <a:off x="7464612" y="4750893"/>
            <a:ext cx="4087305" cy="1147863"/>
          </a:xfrm>
        </p:spPr>
        <p:txBody>
          <a:bodyPr vert="horz" lIns="91440" tIns="45720" rIns="91440" bIns="45720" rtlCol="0" anchor="t">
            <a:normAutofit/>
          </a:bodyPr>
          <a:lstStyle/>
          <a:p>
            <a:r>
              <a:rPr lang="en-US" sz="2000" dirty="0">
                <a:solidFill>
                  <a:schemeClr val="tx1"/>
                </a:solidFill>
              </a:rPr>
              <a:t>And the literature review</a:t>
            </a:r>
          </a:p>
        </p:txBody>
      </p:sp>
      <p:pic>
        <p:nvPicPr>
          <p:cNvPr id="14" name="Picture 6" descr="Top view of books formed into a circle">
            <a:extLst>
              <a:ext uri="{FF2B5EF4-FFF2-40B4-BE49-F238E27FC236}">
                <a16:creationId xmlns:a16="http://schemas.microsoft.com/office/drawing/2014/main" id="{F8B48CD0-909C-2D50-366D-0855AD99B610}"/>
              </a:ext>
            </a:extLst>
          </p:cNvPr>
          <p:cNvPicPr>
            <a:picLocks noChangeAspect="1"/>
          </p:cNvPicPr>
          <p:nvPr/>
        </p:nvPicPr>
        <p:blipFill rotWithShape="1">
          <a:blip r:embed="rId2"/>
          <a:srcRect l="19482" r="1210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56139965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3CE3B6-5B7F-468A-94A6-076884A7F47B}"/>
              </a:ext>
            </a:extLst>
          </p:cNvPr>
          <p:cNvSpPr>
            <a:spLocks noGrp="1"/>
          </p:cNvSpPr>
          <p:nvPr>
            <p:ph type="title"/>
          </p:nvPr>
        </p:nvSpPr>
        <p:spPr/>
        <p:txBody>
          <a:bodyPr/>
          <a:lstStyle/>
          <a:p>
            <a:r>
              <a:rPr lang="en-GB" dirty="0"/>
              <a:t>Rocco and </a:t>
            </a:r>
            <a:r>
              <a:rPr lang="en-GB" dirty="0" err="1"/>
              <a:t>Plakhotnic</a:t>
            </a:r>
            <a:r>
              <a:rPr lang="en-GB" dirty="0"/>
              <a:t> (2009)</a:t>
            </a:r>
          </a:p>
        </p:txBody>
      </p:sp>
      <p:sp>
        <p:nvSpPr>
          <p:cNvPr id="5" name="Content Placeholder 4">
            <a:extLst>
              <a:ext uri="{FF2B5EF4-FFF2-40B4-BE49-F238E27FC236}">
                <a16:creationId xmlns:a16="http://schemas.microsoft.com/office/drawing/2014/main" id="{2002F40E-3BAA-4BB7-96A6-89B1313D04A1}"/>
              </a:ext>
            </a:extLst>
          </p:cNvPr>
          <p:cNvSpPr>
            <a:spLocks noGrp="1"/>
          </p:cNvSpPr>
          <p:nvPr>
            <p:ph idx="1"/>
          </p:nvPr>
        </p:nvSpPr>
        <p:spPr/>
        <p:txBody>
          <a:bodyPr/>
          <a:lstStyle/>
          <a:p>
            <a:r>
              <a:rPr lang="en-GB" dirty="0"/>
              <a:t>The difference between a theoretical and conceptual framework: “Whereas a </a:t>
            </a:r>
            <a:r>
              <a:rPr lang="en-GB" b="1" dirty="0">
                <a:solidFill>
                  <a:schemeClr val="accent1">
                    <a:lumMod val="75000"/>
                  </a:schemeClr>
                </a:solidFill>
              </a:rPr>
              <a:t>theoretical framework is used when investigating a specific theory</a:t>
            </a:r>
            <a:r>
              <a:rPr lang="en-GB" dirty="0"/>
              <a:t>, </a:t>
            </a:r>
          </a:p>
          <a:p>
            <a:r>
              <a:rPr lang="en-GB" dirty="0"/>
              <a:t>Merriam and Simpson (2000) explain that the literature review is conducted “to develop a conceptual framework” (p. 10).</a:t>
            </a:r>
          </a:p>
        </p:txBody>
      </p:sp>
    </p:spTree>
    <p:extLst>
      <p:ext uri="{BB962C8B-B14F-4D97-AF65-F5344CB8AC3E}">
        <p14:creationId xmlns:p14="http://schemas.microsoft.com/office/powerpoint/2010/main" val="1671034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1490" name="Rectangle 2">
            <a:extLst>
              <a:ext uri="{FF2B5EF4-FFF2-40B4-BE49-F238E27FC236}">
                <a16:creationId xmlns:a16="http://schemas.microsoft.com/office/drawing/2014/main" id="{6CDBC340-B38C-4920-AF33-4C7FB54591BC}"/>
              </a:ext>
            </a:extLst>
          </p:cNvPr>
          <p:cNvSpPr>
            <a:spLocks noGrp="1" noChangeArrowheads="1"/>
          </p:cNvSpPr>
          <p:nvPr>
            <p:ph type="title"/>
          </p:nvPr>
        </p:nvSpPr>
        <p:spPr/>
        <p:txBody>
          <a:bodyPr/>
          <a:lstStyle/>
          <a:p>
            <a:r>
              <a:rPr lang="en-GB" altLang="en-US" sz="3200" dirty="0"/>
              <a:t>Let us look at</a:t>
            </a:r>
          </a:p>
        </p:txBody>
      </p:sp>
      <p:sp>
        <p:nvSpPr>
          <p:cNvPr id="191491" name="Rectangle 3">
            <a:extLst>
              <a:ext uri="{FF2B5EF4-FFF2-40B4-BE49-F238E27FC236}">
                <a16:creationId xmlns:a16="http://schemas.microsoft.com/office/drawing/2014/main" id="{B6492673-3E8C-49F4-AD67-30CB1D681A09}"/>
              </a:ext>
            </a:extLst>
          </p:cNvPr>
          <p:cNvSpPr>
            <a:spLocks noGrp="1" noChangeArrowheads="1"/>
          </p:cNvSpPr>
          <p:nvPr>
            <p:ph idx="1"/>
          </p:nvPr>
        </p:nvSpPr>
        <p:spPr/>
        <p:txBody>
          <a:bodyPr>
            <a:normAutofit lnSpcReduction="10000"/>
          </a:bodyPr>
          <a:lstStyle/>
          <a:p>
            <a:pPr>
              <a:lnSpc>
                <a:spcPct val="90000"/>
              </a:lnSpc>
              <a:buClr>
                <a:srgbClr val="FF0000"/>
              </a:buClr>
            </a:pPr>
            <a:r>
              <a:rPr lang="en-GB" altLang="en-US" sz="2000" dirty="0"/>
              <a:t>The definition of a conceptual framework.</a:t>
            </a:r>
          </a:p>
          <a:p>
            <a:pPr>
              <a:lnSpc>
                <a:spcPct val="90000"/>
              </a:lnSpc>
              <a:buClr>
                <a:srgbClr val="FF0000"/>
              </a:buClr>
            </a:pPr>
            <a:endParaRPr lang="en-GB" altLang="en-US" sz="2000" dirty="0"/>
          </a:p>
          <a:p>
            <a:pPr>
              <a:lnSpc>
                <a:spcPct val="90000"/>
              </a:lnSpc>
              <a:buClr>
                <a:srgbClr val="FF0000"/>
              </a:buClr>
            </a:pPr>
            <a:r>
              <a:rPr lang="en-GB" altLang="en-US" sz="2000" dirty="0"/>
              <a:t>Where the conceptual framework appears in the research.</a:t>
            </a:r>
          </a:p>
          <a:p>
            <a:pPr>
              <a:lnSpc>
                <a:spcPct val="90000"/>
              </a:lnSpc>
              <a:buClr>
                <a:srgbClr val="FF0000"/>
              </a:buClr>
            </a:pPr>
            <a:endParaRPr lang="en-GB" altLang="en-US" sz="2000" dirty="0"/>
          </a:p>
          <a:p>
            <a:pPr>
              <a:lnSpc>
                <a:spcPct val="90000"/>
              </a:lnSpc>
              <a:buClr>
                <a:srgbClr val="FF0000"/>
              </a:buClr>
            </a:pPr>
            <a:r>
              <a:rPr lang="en-GB" altLang="en-US" sz="2000" dirty="0"/>
              <a:t>Developing the conceptual framework.</a:t>
            </a:r>
          </a:p>
          <a:p>
            <a:pPr>
              <a:lnSpc>
                <a:spcPct val="90000"/>
              </a:lnSpc>
              <a:buClr>
                <a:srgbClr val="FF0000"/>
              </a:buClr>
            </a:pPr>
            <a:endParaRPr lang="en-GB" altLang="en-US" sz="2000" dirty="0"/>
          </a:p>
          <a:p>
            <a:pPr>
              <a:lnSpc>
                <a:spcPct val="90000"/>
              </a:lnSpc>
              <a:buClr>
                <a:srgbClr val="FF0000"/>
              </a:buClr>
            </a:pPr>
            <a:r>
              <a:rPr lang="en-GB" altLang="en-US" sz="2000" dirty="0"/>
              <a:t>The presentation of the conceptual framework.</a:t>
            </a:r>
          </a:p>
          <a:p>
            <a:pPr>
              <a:lnSpc>
                <a:spcPct val="90000"/>
              </a:lnSpc>
              <a:buClr>
                <a:srgbClr val="FF0000"/>
              </a:buClr>
            </a:pPr>
            <a:endParaRPr lang="en-GB" altLang="en-US" sz="2000" dirty="0"/>
          </a:p>
          <a:p>
            <a:pPr>
              <a:lnSpc>
                <a:spcPct val="90000"/>
              </a:lnSpc>
              <a:buClr>
                <a:srgbClr val="FF0000"/>
              </a:buClr>
            </a:pPr>
            <a:r>
              <a:rPr lang="en-GB" altLang="en-US" sz="2000" dirty="0"/>
              <a:t>The good and bad of conceptual frameworks.</a:t>
            </a:r>
          </a:p>
          <a:p>
            <a:pPr>
              <a:lnSpc>
                <a:spcPct val="90000"/>
              </a:lnSpc>
              <a:buClr>
                <a:srgbClr val="FF0000"/>
              </a:buClr>
            </a:pPr>
            <a:endParaRPr lang="en-GB" altLang="en-US" sz="2000" dirty="0"/>
          </a:p>
          <a:p>
            <a:pPr>
              <a:lnSpc>
                <a:spcPct val="90000"/>
              </a:lnSpc>
              <a:buClr>
                <a:srgbClr val="FF0000"/>
              </a:buClr>
            </a:pPr>
            <a:r>
              <a:rPr lang="en-GB" altLang="en-US" sz="2000" dirty="0"/>
              <a:t>Conclusion.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3300" name="Picture 183299" descr="A ladder in the desert">
            <a:extLst>
              <a:ext uri="{FF2B5EF4-FFF2-40B4-BE49-F238E27FC236}">
                <a16:creationId xmlns:a16="http://schemas.microsoft.com/office/drawing/2014/main" id="{7DB4F5C7-08E1-2D46-1D59-0715E98CA0E4}"/>
              </a:ext>
            </a:extLst>
          </p:cNvPr>
          <p:cNvPicPr>
            <a:picLocks noChangeAspect="1"/>
          </p:cNvPicPr>
          <p:nvPr/>
        </p:nvPicPr>
        <p:blipFill rotWithShape="1">
          <a:blip r:embed="rId2"/>
          <a:srcRect b="15730"/>
          <a:stretch/>
        </p:blipFill>
        <p:spPr>
          <a:xfrm>
            <a:off x="20" y="-22"/>
            <a:ext cx="12191977" cy="6858022"/>
          </a:xfrm>
          <a:prstGeom prst="rect">
            <a:avLst/>
          </a:prstGeom>
        </p:spPr>
      </p:pic>
      <p:sp>
        <p:nvSpPr>
          <p:cNvPr id="183298" name="Rectangle 2">
            <a:extLst>
              <a:ext uri="{FF2B5EF4-FFF2-40B4-BE49-F238E27FC236}">
                <a16:creationId xmlns:a16="http://schemas.microsoft.com/office/drawing/2014/main" id="{5EA1992E-F53F-4A2A-B3C1-EEA5CF4DABE8}"/>
              </a:ext>
            </a:extLst>
          </p:cNvPr>
          <p:cNvSpPr>
            <a:spLocks noGrp="1" noChangeArrowheads="1"/>
          </p:cNvSpPr>
          <p:nvPr>
            <p:ph type="title"/>
          </p:nvPr>
        </p:nvSpPr>
        <p:spPr>
          <a:xfrm>
            <a:off x="643466" y="643467"/>
            <a:ext cx="5452529" cy="3569242"/>
          </a:xfrm>
        </p:spPr>
        <p:txBody>
          <a:bodyPr vert="horz" lIns="91440" tIns="45720" rIns="91440" bIns="45720" rtlCol="0" anchor="t">
            <a:normAutofit/>
          </a:bodyPr>
          <a:lstStyle/>
          <a:p>
            <a:r>
              <a:rPr lang="en-US" altLang="en-US" sz="5200">
                <a:solidFill>
                  <a:srgbClr val="FFFFFF"/>
                </a:solidFill>
              </a:rPr>
              <a:t>The definition of a conceptual framework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83298"/>
                                        </p:tgtEl>
                                        <p:attrNameLst>
                                          <p:attrName>style.visibility</p:attrName>
                                        </p:attrNameLst>
                                      </p:cBhvr>
                                      <p:to>
                                        <p:strVal val="visible"/>
                                      </p:to>
                                    </p:set>
                                    <p:animEffect transition="in" filter="fade">
                                      <p:cBhvr>
                                        <p:cTn id="7" dur="4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4519" name="Picture 64518" descr="Complex maths formulae on a blackboard">
            <a:extLst>
              <a:ext uri="{FF2B5EF4-FFF2-40B4-BE49-F238E27FC236}">
                <a16:creationId xmlns:a16="http://schemas.microsoft.com/office/drawing/2014/main" id="{DA551BF3-3E0A-C056-E409-693416C9E5BC}"/>
              </a:ext>
            </a:extLst>
          </p:cNvPr>
          <p:cNvPicPr>
            <a:picLocks noChangeAspect="1"/>
          </p:cNvPicPr>
          <p:nvPr/>
        </p:nvPicPr>
        <p:blipFill rotWithShape="1">
          <a:blip r:embed="rId2"/>
          <a:srcRect t="2845"/>
          <a:stretch/>
        </p:blipFill>
        <p:spPr>
          <a:xfrm>
            <a:off x="-2990849" y="0"/>
            <a:ext cx="9669642" cy="6857990"/>
          </a:xfrm>
          <a:prstGeom prst="rect">
            <a:avLst/>
          </a:prstGeom>
          <a:effectLst>
            <a:outerShdw blurRad="50800" dist="50800" dir="5400000" algn="ctr" rotWithShape="0">
              <a:schemeClr val="tx2">
                <a:lumMod val="50000"/>
              </a:schemeClr>
            </a:outerShdw>
          </a:effectLst>
        </p:spPr>
      </p:pic>
      <p:sp>
        <p:nvSpPr>
          <p:cNvPr id="64516" name="Rectangle 4">
            <a:extLst>
              <a:ext uri="{FF2B5EF4-FFF2-40B4-BE49-F238E27FC236}">
                <a16:creationId xmlns:a16="http://schemas.microsoft.com/office/drawing/2014/main" id="{66380EA1-A8A8-4E21-AFF8-42890D815C54}"/>
              </a:ext>
            </a:extLst>
          </p:cNvPr>
          <p:cNvSpPr>
            <a:spLocks noGrp="1" noChangeArrowheads="1"/>
          </p:cNvSpPr>
          <p:nvPr>
            <p:ph type="title"/>
          </p:nvPr>
        </p:nvSpPr>
        <p:spPr>
          <a:xfrm>
            <a:off x="7531610" y="365125"/>
            <a:ext cx="3822189" cy="1899912"/>
          </a:xfrm>
        </p:spPr>
        <p:txBody>
          <a:bodyPr>
            <a:normAutofit/>
          </a:bodyPr>
          <a:lstStyle/>
          <a:p>
            <a:r>
              <a:rPr lang="en-GB" altLang="en-US" sz="4000"/>
              <a:t>What is a conceptual framework?</a:t>
            </a:r>
          </a:p>
        </p:txBody>
      </p:sp>
      <p:sp>
        <p:nvSpPr>
          <p:cNvPr id="64517" name="Rectangle 5">
            <a:extLst>
              <a:ext uri="{FF2B5EF4-FFF2-40B4-BE49-F238E27FC236}">
                <a16:creationId xmlns:a16="http://schemas.microsoft.com/office/drawing/2014/main" id="{B75B9453-25B7-499B-A8CA-4E1461922B33}"/>
              </a:ext>
            </a:extLst>
          </p:cNvPr>
          <p:cNvSpPr>
            <a:spLocks noGrp="1" noChangeArrowheads="1"/>
          </p:cNvSpPr>
          <p:nvPr>
            <p:ph idx="1"/>
          </p:nvPr>
        </p:nvSpPr>
        <p:spPr>
          <a:xfrm>
            <a:off x="7531610" y="2434201"/>
            <a:ext cx="3822189" cy="3742762"/>
          </a:xfrm>
        </p:spPr>
        <p:txBody>
          <a:bodyPr>
            <a:normAutofit/>
          </a:bodyPr>
          <a:lstStyle/>
          <a:p>
            <a:pPr>
              <a:buClr>
                <a:srgbClr val="FF0000"/>
              </a:buClr>
            </a:pPr>
            <a:r>
              <a:rPr lang="en-GB" altLang="en-US" sz="1700"/>
              <a:t>A written or visual presentation that:</a:t>
            </a:r>
          </a:p>
          <a:p>
            <a:pPr>
              <a:buClr>
                <a:srgbClr val="FF0000"/>
              </a:buClr>
            </a:pPr>
            <a:endParaRPr lang="en-GB" altLang="en-US" sz="1700"/>
          </a:p>
          <a:p>
            <a:pPr lvl="1">
              <a:buClr>
                <a:srgbClr val="FF0000"/>
              </a:buClr>
              <a:buFont typeface="Arial" panose="020B0604020202020204" pitchFamily="34" charset="0"/>
              <a:buChar char="–"/>
            </a:pPr>
            <a:r>
              <a:rPr lang="en-GB" altLang="en-US" sz="1700"/>
              <a:t>“explains either graphically, or in narrative form, the main things to be studied – the key factors, concepts or variables - </a:t>
            </a:r>
          </a:p>
          <a:p>
            <a:pPr lvl="1">
              <a:buClr>
                <a:srgbClr val="FF0000"/>
              </a:buClr>
              <a:buFont typeface="Arial" panose="020B0604020202020204" pitchFamily="34" charset="0"/>
              <a:buChar char="–"/>
            </a:pPr>
            <a:endParaRPr lang="en-GB" altLang="en-US" sz="1700"/>
          </a:p>
          <a:p>
            <a:pPr lvl="1">
              <a:buClr>
                <a:srgbClr val="FF0000"/>
              </a:buClr>
              <a:buFont typeface="Arial" panose="020B0604020202020204" pitchFamily="34" charset="0"/>
              <a:buChar char="–"/>
            </a:pPr>
            <a:r>
              <a:rPr lang="en-GB" altLang="en-US" sz="1700"/>
              <a:t>and the presumed relationship among them”. </a:t>
            </a:r>
          </a:p>
          <a:p>
            <a:pPr lvl="1">
              <a:buClr>
                <a:srgbClr val="FF0000"/>
              </a:buClr>
              <a:buFont typeface="Arial" panose="020B0604020202020204" pitchFamily="34" charset="0"/>
              <a:buChar char="–"/>
            </a:pPr>
            <a:endParaRPr lang="en-GB" altLang="en-US" sz="1700"/>
          </a:p>
          <a:p>
            <a:pPr lvl="1">
              <a:buClr>
                <a:srgbClr val="FF0000"/>
              </a:buClr>
              <a:buFont typeface="Arial" panose="020B0604020202020204" pitchFamily="34" charset="0"/>
              <a:buNone/>
            </a:pPr>
            <a:r>
              <a:rPr lang="en-GB" altLang="en-US" sz="1700"/>
              <a:t>(Miles and Huberman, 1994, P18)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22" name="Rectangle 2">
            <a:extLst>
              <a:ext uri="{FF2B5EF4-FFF2-40B4-BE49-F238E27FC236}">
                <a16:creationId xmlns:a16="http://schemas.microsoft.com/office/drawing/2014/main" id="{82FD8F5F-2E39-4A2A-80D2-85F4D714AA05}"/>
              </a:ext>
            </a:extLst>
          </p:cNvPr>
          <p:cNvSpPr>
            <a:spLocks noGrp="1" noChangeArrowheads="1"/>
          </p:cNvSpPr>
          <p:nvPr>
            <p:ph type="title"/>
          </p:nvPr>
        </p:nvSpPr>
        <p:spPr>
          <a:xfrm>
            <a:off x="7631933" y="365125"/>
            <a:ext cx="3952071" cy="5530319"/>
          </a:xfrm>
        </p:spPr>
        <p:txBody>
          <a:bodyPr>
            <a:normAutofit/>
          </a:bodyPr>
          <a:lstStyle/>
          <a:p>
            <a:r>
              <a:rPr lang="en-GB" altLang="en-US" sz="5200"/>
              <a:t>Where the conceptual framework appears in the research</a:t>
            </a:r>
          </a:p>
        </p:txBody>
      </p:sp>
      <p:pic>
        <p:nvPicPr>
          <p:cNvPr id="184324" name="Picture 184323" descr="Close up of glass laboratory equipment">
            <a:extLst>
              <a:ext uri="{FF2B5EF4-FFF2-40B4-BE49-F238E27FC236}">
                <a16:creationId xmlns:a16="http://schemas.microsoft.com/office/drawing/2014/main" id="{DC4E400A-52B2-9695-F68B-6EF423EE3A16}"/>
              </a:ext>
            </a:extLst>
          </p:cNvPr>
          <p:cNvPicPr>
            <a:picLocks noChangeAspect="1"/>
          </p:cNvPicPr>
          <p:nvPr/>
        </p:nvPicPr>
        <p:blipFill rotWithShape="1">
          <a:blip r:embed="rId2"/>
          <a:srcRect l="22749" r="7282" b="-1"/>
          <a:stretch/>
        </p:blipFill>
        <p:spPr>
          <a:xfrm>
            <a:off x="20" y="10"/>
            <a:ext cx="7188573" cy="6857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84322"/>
                                        </p:tgtEl>
                                        <p:attrNameLst>
                                          <p:attrName>style.visibility</p:attrName>
                                        </p:attrNameLst>
                                      </p:cBhvr>
                                      <p:to>
                                        <p:strVal val="visible"/>
                                      </p:to>
                                    </p:set>
                                    <p:animEffect transition="in" filter="fade">
                                      <p:cBhvr>
                                        <p:cTn id="7" dur="400"/>
                                        <p:tgtEl>
                                          <p:spTgt spid="184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5653" name="Picture 155652" descr="Paper house and paper trees">
            <a:extLst>
              <a:ext uri="{FF2B5EF4-FFF2-40B4-BE49-F238E27FC236}">
                <a16:creationId xmlns:a16="http://schemas.microsoft.com/office/drawing/2014/main" id="{4ACC998A-74C4-232B-3310-3EF0615B1C98}"/>
              </a:ext>
            </a:extLst>
          </p:cNvPr>
          <p:cNvPicPr>
            <a:picLocks noChangeAspect="1"/>
          </p:cNvPicPr>
          <p:nvPr/>
        </p:nvPicPr>
        <p:blipFill rotWithShape="1">
          <a:blip r:embed="rId2"/>
          <a:srcRect l="618" r="5265" b="-1"/>
          <a:stretch/>
        </p:blipFill>
        <p:spPr>
          <a:xfrm>
            <a:off x="5036956" y="10"/>
            <a:ext cx="9669642" cy="6857990"/>
          </a:xfrm>
          <a:prstGeom prst="rect">
            <a:avLst/>
          </a:prstGeom>
        </p:spPr>
      </p:pic>
      <p:sp>
        <p:nvSpPr>
          <p:cNvPr id="155650" name="Rectangle 2">
            <a:extLst>
              <a:ext uri="{FF2B5EF4-FFF2-40B4-BE49-F238E27FC236}">
                <a16:creationId xmlns:a16="http://schemas.microsoft.com/office/drawing/2014/main" id="{5D2E67C0-7898-4B57-AD62-34DF439C9C35}"/>
              </a:ext>
            </a:extLst>
          </p:cNvPr>
          <p:cNvSpPr>
            <a:spLocks noGrp="1" noChangeArrowheads="1"/>
          </p:cNvSpPr>
          <p:nvPr>
            <p:ph type="title"/>
          </p:nvPr>
        </p:nvSpPr>
        <p:spPr>
          <a:xfrm>
            <a:off x="838200" y="365125"/>
            <a:ext cx="3822189" cy="1899912"/>
          </a:xfrm>
        </p:spPr>
        <p:txBody>
          <a:bodyPr>
            <a:normAutofit/>
          </a:bodyPr>
          <a:lstStyle/>
          <a:p>
            <a:r>
              <a:rPr lang="en-GB" altLang="en-US" sz="4000"/>
              <a:t>Where does the conceptual framework fit?</a:t>
            </a:r>
          </a:p>
        </p:txBody>
      </p:sp>
      <p:sp>
        <p:nvSpPr>
          <p:cNvPr id="155651" name="Rectangle 3">
            <a:extLst>
              <a:ext uri="{FF2B5EF4-FFF2-40B4-BE49-F238E27FC236}">
                <a16:creationId xmlns:a16="http://schemas.microsoft.com/office/drawing/2014/main" id="{0987DBB1-B885-480E-9529-930FAA0003B2}"/>
              </a:ext>
            </a:extLst>
          </p:cNvPr>
          <p:cNvSpPr>
            <a:spLocks noGrp="1" noChangeArrowheads="1"/>
          </p:cNvSpPr>
          <p:nvPr>
            <p:ph idx="1"/>
          </p:nvPr>
        </p:nvSpPr>
        <p:spPr>
          <a:xfrm>
            <a:off x="838200" y="2434201"/>
            <a:ext cx="3822189" cy="3742762"/>
          </a:xfrm>
        </p:spPr>
        <p:txBody>
          <a:bodyPr>
            <a:normAutofit/>
          </a:bodyPr>
          <a:lstStyle/>
          <a:p>
            <a:pPr>
              <a:buClr>
                <a:srgbClr val="FF0000"/>
              </a:buClr>
            </a:pPr>
            <a:r>
              <a:rPr lang="en-GB" altLang="en-US" sz="1300" dirty="0"/>
              <a:t>Preparing a conceptual framework can be likened to planning a holiday. </a:t>
            </a:r>
          </a:p>
          <a:p>
            <a:pPr>
              <a:buClr>
                <a:srgbClr val="FF0000"/>
              </a:buClr>
            </a:pPr>
            <a:r>
              <a:rPr lang="en-GB" altLang="en-US" sz="1300" dirty="0"/>
              <a:t>The purpose of the pre-planning of the holiday is to:</a:t>
            </a:r>
          </a:p>
          <a:p>
            <a:pPr lvl="1">
              <a:buClr>
                <a:srgbClr val="FF0000"/>
              </a:buClr>
              <a:buFont typeface="Arial" panose="020B0604020202020204" pitchFamily="34" charset="0"/>
              <a:buChar char="–"/>
            </a:pPr>
            <a:r>
              <a:rPr lang="en-GB" altLang="en-US" sz="1300" dirty="0"/>
              <a:t>Know how to get to, and return from, your holiday destination. </a:t>
            </a:r>
          </a:p>
          <a:p>
            <a:pPr lvl="1">
              <a:buClr>
                <a:srgbClr val="FF0000"/>
              </a:buClr>
              <a:buFont typeface="Arial" panose="020B0604020202020204" pitchFamily="34" charset="0"/>
              <a:buChar char="–"/>
            </a:pPr>
            <a:r>
              <a:rPr lang="en-GB" altLang="en-US" sz="1300" dirty="0"/>
              <a:t>Know what to do when you are at the destination. </a:t>
            </a:r>
          </a:p>
          <a:p>
            <a:pPr lvl="1">
              <a:buClr>
                <a:srgbClr val="FF0000"/>
              </a:buClr>
              <a:buFont typeface="Arial" panose="020B0604020202020204" pitchFamily="34" charset="0"/>
              <a:buChar char="–"/>
            </a:pPr>
            <a:r>
              <a:rPr lang="en-GB" altLang="en-US" sz="1300" dirty="0"/>
              <a:t>To be better prepared, and able to make the most of your holiday, because you can be guided by your previous experiences and by any information provided by others.</a:t>
            </a:r>
          </a:p>
          <a:p>
            <a:pPr>
              <a:buClr>
                <a:srgbClr val="FF0000"/>
              </a:buClr>
            </a:pPr>
            <a:r>
              <a:rPr lang="en-GB" altLang="en-US" sz="1300" dirty="0"/>
              <a:t>But is this pre-planning metaphor applicable to both quantitative and qualitative research in terms of the conceptual framework and the research process?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5348" name="Rectangle 4">
            <a:extLst>
              <a:ext uri="{FF2B5EF4-FFF2-40B4-BE49-F238E27FC236}">
                <a16:creationId xmlns:a16="http://schemas.microsoft.com/office/drawing/2014/main" id="{253DE09D-9792-448C-ACF8-3AD295A303EF}"/>
              </a:ext>
            </a:extLst>
          </p:cNvPr>
          <p:cNvSpPr>
            <a:spLocks noGrp="1" noChangeArrowheads="1"/>
          </p:cNvSpPr>
          <p:nvPr>
            <p:ph type="title"/>
          </p:nvPr>
        </p:nvSpPr>
        <p:spPr>
          <a:xfrm>
            <a:off x="833002" y="365125"/>
            <a:ext cx="10520702" cy="1325563"/>
          </a:xfrm>
        </p:spPr>
        <p:txBody>
          <a:bodyPr vert="horz" lIns="91440" tIns="45720" rIns="91440" bIns="45720" rtlCol="0" anchor="ctr">
            <a:normAutofit/>
          </a:bodyPr>
          <a:lstStyle/>
          <a:p>
            <a:r>
              <a:rPr lang="en-US" altLang="en-US" kern="1200">
                <a:solidFill>
                  <a:schemeClr val="tx1"/>
                </a:solidFill>
                <a:latin typeface="+mj-lt"/>
                <a:ea typeface="+mj-ea"/>
                <a:cs typeface="+mj-cs"/>
              </a:rPr>
              <a:t>Where does the conceptual framework fit in - quantitative?</a:t>
            </a:r>
          </a:p>
        </p:txBody>
      </p:sp>
      <p:sp>
        <p:nvSpPr>
          <p:cNvPr id="185349" name="Rectangle 5">
            <a:extLst>
              <a:ext uri="{FF2B5EF4-FFF2-40B4-BE49-F238E27FC236}">
                <a16:creationId xmlns:a16="http://schemas.microsoft.com/office/drawing/2014/main" id="{94F3414E-9DF6-4D6C-888D-5596580A8089}"/>
              </a:ext>
            </a:extLst>
          </p:cNvPr>
          <p:cNvSpPr>
            <a:spLocks noGrp="1" noChangeArrowheads="1"/>
          </p:cNvSpPr>
          <p:nvPr>
            <p:ph sz="half" idx="1"/>
          </p:nvPr>
        </p:nvSpPr>
        <p:spPr>
          <a:xfrm>
            <a:off x="319177" y="1690688"/>
            <a:ext cx="3357473" cy="4486275"/>
          </a:xfrm>
        </p:spPr>
        <p:txBody>
          <a:bodyPr wrap="square" anchor="t">
            <a:normAutofit/>
          </a:bodyPr>
          <a:lstStyle/>
          <a:p>
            <a:pPr>
              <a:lnSpc>
                <a:spcPct val="80000"/>
              </a:lnSpc>
              <a:buClr>
                <a:srgbClr val="FF0000"/>
              </a:buClr>
            </a:pPr>
            <a:r>
              <a:rPr lang="en-GB" altLang="en-US" sz="1100" dirty="0"/>
              <a:t>Research problem:</a:t>
            </a:r>
          </a:p>
          <a:p>
            <a:pPr>
              <a:lnSpc>
                <a:spcPct val="80000"/>
              </a:lnSpc>
              <a:buClr>
                <a:srgbClr val="FF0000"/>
              </a:buClr>
            </a:pPr>
            <a:endParaRPr lang="en-GB" altLang="en-US" sz="1100" dirty="0"/>
          </a:p>
          <a:p>
            <a:pPr>
              <a:lnSpc>
                <a:spcPct val="80000"/>
              </a:lnSpc>
              <a:buClr>
                <a:srgbClr val="FF0000"/>
              </a:buClr>
            </a:pPr>
            <a:r>
              <a:rPr lang="en-GB" altLang="en-US" sz="1100" dirty="0"/>
              <a:t>Paradigm:</a:t>
            </a:r>
          </a:p>
          <a:p>
            <a:pPr>
              <a:lnSpc>
                <a:spcPct val="80000"/>
              </a:lnSpc>
              <a:buClr>
                <a:srgbClr val="FF0000"/>
              </a:buClr>
            </a:pPr>
            <a:endParaRPr lang="en-GB" altLang="en-US" sz="1100" dirty="0"/>
          </a:p>
          <a:p>
            <a:pPr>
              <a:lnSpc>
                <a:spcPct val="80000"/>
              </a:lnSpc>
              <a:buClr>
                <a:srgbClr val="FF0000"/>
              </a:buClr>
            </a:pPr>
            <a:endParaRPr lang="en-GB" altLang="en-US" sz="1100" dirty="0"/>
          </a:p>
          <a:p>
            <a:pPr>
              <a:lnSpc>
                <a:spcPct val="80000"/>
              </a:lnSpc>
              <a:buClr>
                <a:srgbClr val="FF0000"/>
              </a:buClr>
            </a:pPr>
            <a:r>
              <a:rPr lang="en-GB" altLang="en-US" sz="1100" dirty="0"/>
              <a:t>Aims and objectives:</a:t>
            </a:r>
          </a:p>
          <a:p>
            <a:pPr>
              <a:lnSpc>
                <a:spcPct val="80000"/>
              </a:lnSpc>
              <a:buClr>
                <a:srgbClr val="FF0000"/>
              </a:buClr>
            </a:pPr>
            <a:endParaRPr lang="en-GB" altLang="en-US" sz="1100" dirty="0"/>
          </a:p>
          <a:p>
            <a:pPr>
              <a:lnSpc>
                <a:spcPct val="80000"/>
              </a:lnSpc>
              <a:buClr>
                <a:srgbClr val="FF0000"/>
              </a:buClr>
            </a:pPr>
            <a:r>
              <a:rPr lang="en-GB" altLang="en-US" sz="1100" dirty="0"/>
              <a:t>Literature review:</a:t>
            </a:r>
          </a:p>
          <a:p>
            <a:pPr>
              <a:lnSpc>
                <a:spcPct val="80000"/>
              </a:lnSpc>
              <a:buClr>
                <a:srgbClr val="FF0000"/>
              </a:buClr>
            </a:pPr>
            <a:endParaRPr lang="en-GB" altLang="en-US" sz="1100" dirty="0"/>
          </a:p>
          <a:p>
            <a:pPr>
              <a:lnSpc>
                <a:spcPct val="80000"/>
              </a:lnSpc>
              <a:buClr>
                <a:srgbClr val="FF0000"/>
              </a:buClr>
            </a:pPr>
            <a:r>
              <a:rPr lang="en-GB" altLang="en-US" sz="1100" dirty="0">
                <a:solidFill>
                  <a:srgbClr val="FF0000"/>
                </a:solidFill>
              </a:rPr>
              <a:t>Conceptual framework:</a:t>
            </a:r>
          </a:p>
          <a:p>
            <a:pPr>
              <a:lnSpc>
                <a:spcPct val="80000"/>
              </a:lnSpc>
              <a:buClr>
                <a:srgbClr val="FF0000"/>
              </a:buClr>
            </a:pPr>
            <a:endParaRPr lang="en-GB" altLang="en-US" sz="1100" dirty="0"/>
          </a:p>
          <a:p>
            <a:pPr>
              <a:lnSpc>
                <a:spcPct val="80000"/>
              </a:lnSpc>
              <a:buClr>
                <a:srgbClr val="FF0000"/>
              </a:buClr>
            </a:pPr>
            <a:endParaRPr lang="en-GB" altLang="en-US" sz="1100" dirty="0"/>
          </a:p>
          <a:p>
            <a:pPr>
              <a:lnSpc>
                <a:spcPct val="80000"/>
              </a:lnSpc>
              <a:buClr>
                <a:srgbClr val="FF0000"/>
              </a:buClr>
            </a:pPr>
            <a:r>
              <a:rPr lang="en-GB" altLang="en-US" sz="1100" dirty="0"/>
              <a:t>Research questions:</a:t>
            </a:r>
          </a:p>
          <a:p>
            <a:pPr>
              <a:lnSpc>
                <a:spcPct val="80000"/>
              </a:lnSpc>
              <a:buClr>
                <a:srgbClr val="FF0000"/>
              </a:buClr>
            </a:pPr>
            <a:r>
              <a:rPr lang="en-GB" altLang="en-US" sz="1100" dirty="0"/>
              <a:t>Data collection and analysis:</a:t>
            </a:r>
          </a:p>
          <a:p>
            <a:pPr>
              <a:lnSpc>
                <a:spcPct val="80000"/>
              </a:lnSpc>
              <a:buClr>
                <a:srgbClr val="FF0000"/>
              </a:buClr>
            </a:pPr>
            <a:r>
              <a:rPr lang="en-GB" altLang="en-US" sz="1100" dirty="0"/>
              <a:t>Interpretation of the results:</a:t>
            </a:r>
          </a:p>
          <a:p>
            <a:pPr>
              <a:lnSpc>
                <a:spcPct val="80000"/>
              </a:lnSpc>
              <a:buClr>
                <a:srgbClr val="FF0000"/>
              </a:buClr>
            </a:pPr>
            <a:r>
              <a:rPr lang="en-GB" altLang="en-US" sz="1100" dirty="0"/>
              <a:t>Evaluation of the research:</a:t>
            </a:r>
          </a:p>
        </p:txBody>
      </p:sp>
      <p:sp>
        <p:nvSpPr>
          <p:cNvPr id="185350" name="Rectangle 6">
            <a:extLst>
              <a:ext uri="{FF2B5EF4-FFF2-40B4-BE49-F238E27FC236}">
                <a16:creationId xmlns:a16="http://schemas.microsoft.com/office/drawing/2014/main" id="{A05CD68F-1DBE-4D21-8BDA-5BB12DED8783}"/>
              </a:ext>
            </a:extLst>
          </p:cNvPr>
          <p:cNvSpPr>
            <a:spLocks noGrp="1" noChangeArrowheads="1"/>
          </p:cNvSpPr>
          <p:nvPr>
            <p:ph sz="half" idx="2"/>
          </p:nvPr>
        </p:nvSpPr>
        <p:spPr>
          <a:xfrm>
            <a:off x="3748088" y="1613140"/>
            <a:ext cx="7828561" cy="4563823"/>
          </a:xfrm>
        </p:spPr>
        <p:txBody>
          <a:bodyPr wrap="square" anchor="t">
            <a:normAutofit/>
          </a:bodyPr>
          <a:lstStyle/>
          <a:p>
            <a:pPr marL="0" indent="0">
              <a:buNone/>
            </a:pPr>
            <a:r>
              <a:rPr lang="en-GB" altLang="en-US" sz="1500" dirty="0"/>
              <a:t>The issue of theoretical or practical interest.</a:t>
            </a:r>
          </a:p>
          <a:p>
            <a:pPr marL="0" indent="0">
              <a:buClr>
                <a:srgbClr val="FF0000"/>
              </a:buClr>
              <a:buNone/>
            </a:pPr>
            <a:endParaRPr lang="en-GB" altLang="en-US" sz="1500" dirty="0"/>
          </a:p>
          <a:p>
            <a:pPr marL="0" indent="0">
              <a:buClr>
                <a:srgbClr val="FF0000"/>
              </a:buClr>
              <a:buNone/>
            </a:pPr>
            <a:r>
              <a:rPr lang="en-GB" altLang="en-US" sz="1500" dirty="0"/>
              <a:t>The philosophical assumptions about the nature of the world and how we understand it - positivism.</a:t>
            </a:r>
          </a:p>
          <a:p>
            <a:pPr marL="0" indent="0">
              <a:buClr>
                <a:srgbClr val="FF0000"/>
              </a:buClr>
              <a:buNone/>
            </a:pPr>
            <a:r>
              <a:rPr lang="en-GB" altLang="en-US" sz="1500" dirty="0"/>
              <a:t>What we want to know and how the answer may be built up.</a:t>
            </a:r>
          </a:p>
          <a:p>
            <a:pPr marL="0" indent="0">
              <a:buClr>
                <a:srgbClr val="FF0000"/>
              </a:buClr>
              <a:buNone/>
            </a:pPr>
            <a:r>
              <a:rPr lang="en-GB" altLang="en-US" sz="1500" dirty="0"/>
              <a:t>A critical and evaluative review of the thoughts and experiences of others.</a:t>
            </a:r>
          </a:p>
          <a:p>
            <a:pPr marL="0" indent="0">
              <a:buClr>
                <a:srgbClr val="FF0000"/>
              </a:buClr>
              <a:buNone/>
            </a:pPr>
            <a:r>
              <a:rPr lang="en-GB" altLang="en-US" sz="1500" dirty="0">
                <a:solidFill>
                  <a:srgbClr val="FF0000"/>
                </a:solidFill>
              </a:rPr>
              <a:t>Provides the structure/content for the whole study based on literature and personal experience</a:t>
            </a:r>
          </a:p>
          <a:p>
            <a:pPr marL="0" indent="0">
              <a:buClr>
                <a:srgbClr val="FF0000"/>
              </a:buClr>
              <a:buNone/>
            </a:pPr>
            <a:r>
              <a:rPr lang="en-GB" altLang="en-US" sz="1500" dirty="0"/>
              <a:t>Specific questions that require answers.</a:t>
            </a:r>
          </a:p>
          <a:p>
            <a:pPr marL="0" indent="0">
              <a:buClr>
                <a:srgbClr val="FF0000"/>
              </a:buClr>
              <a:buNone/>
            </a:pPr>
            <a:r>
              <a:rPr lang="en-GB" altLang="en-US" sz="1500" dirty="0"/>
              <a:t>Methodology, methods and analysis.</a:t>
            </a:r>
          </a:p>
          <a:p>
            <a:pPr marL="0" indent="0">
              <a:buClr>
                <a:srgbClr val="FF0000"/>
              </a:buClr>
              <a:buNone/>
            </a:pPr>
            <a:r>
              <a:rPr lang="en-GB" altLang="en-US" sz="1500" dirty="0"/>
              <a:t>Making sense of the results.</a:t>
            </a:r>
          </a:p>
          <a:p>
            <a:pPr marL="0" indent="0">
              <a:buClr>
                <a:srgbClr val="FF0000"/>
              </a:buClr>
              <a:buNone/>
            </a:pPr>
            <a:r>
              <a:rPr lang="en-GB" altLang="en-US" sz="1500" dirty="0"/>
              <a:t>Revisit </a:t>
            </a:r>
            <a:r>
              <a:rPr lang="en-GB" altLang="en-US" sz="1500" dirty="0">
                <a:solidFill>
                  <a:srgbClr val="FF0000"/>
                </a:solidFill>
              </a:rPr>
              <a:t>conceptual framework.</a:t>
            </a:r>
            <a:endParaRPr lang="en-GB" altLang="en-US" sz="1500" dirty="0"/>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7394" name="Rectangle 2">
            <a:extLst>
              <a:ext uri="{FF2B5EF4-FFF2-40B4-BE49-F238E27FC236}">
                <a16:creationId xmlns:a16="http://schemas.microsoft.com/office/drawing/2014/main" id="{069115C1-8C8E-4F25-B438-2DF55328E3E6}"/>
              </a:ext>
            </a:extLst>
          </p:cNvPr>
          <p:cNvSpPr>
            <a:spLocks noGrp="1" noChangeArrowheads="1"/>
          </p:cNvSpPr>
          <p:nvPr>
            <p:ph type="title"/>
          </p:nvPr>
        </p:nvSpPr>
        <p:spPr>
          <a:xfrm>
            <a:off x="833002" y="365125"/>
            <a:ext cx="10520702" cy="1325563"/>
          </a:xfrm>
        </p:spPr>
        <p:txBody>
          <a:bodyPr vert="horz" lIns="91440" tIns="45720" rIns="91440" bIns="45720" rtlCol="0" anchor="ctr">
            <a:normAutofit/>
          </a:bodyPr>
          <a:lstStyle/>
          <a:p>
            <a:r>
              <a:rPr lang="en-US" altLang="en-US" kern="1200">
                <a:solidFill>
                  <a:schemeClr val="tx1"/>
                </a:solidFill>
                <a:latin typeface="+mj-lt"/>
                <a:ea typeface="+mj-ea"/>
                <a:cs typeface="+mj-cs"/>
              </a:rPr>
              <a:t>Where does the conceptual framework fit in - qualitative?</a:t>
            </a:r>
          </a:p>
        </p:txBody>
      </p:sp>
      <p:sp>
        <p:nvSpPr>
          <p:cNvPr id="187395" name="Rectangle 3">
            <a:extLst>
              <a:ext uri="{FF2B5EF4-FFF2-40B4-BE49-F238E27FC236}">
                <a16:creationId xmlns:a16="http://schemas.microsoft.com/office/drawing/2014/main" id="{3060D903-F195-48E2-8E77-BA80BFBBFB4E}"/>
              </a:ext>
            </a:extLst>
          </p:cNvPr>
          <p:cNvSpPr>
            <a:spLocks noGrp="1" noChangeArrowheads="1"/>
          </p:cNvSpPr>
          <p:nvPr>
            <p:ph sz="half" idx="1"/>
          </p:nvPr>
        </p:nvSpPr>
        <p:spPr>
          <a:xfrm>
            <a:off x="838200" y="2022475"/>
            <a:ext cx="2697163" cy="4154488"/>
          </a:xfrm>
        </p:spPr>
        <p:txBody>
          <a:bodyPr wrap="square" anchor="t">
            <a:normAutofit/>
          </a:bodyPr>
          <a:lstStyle/>
          <a:p>
            <a:pPr>
              <a:lnSpc>
                <a:spcPct val="80000"/>
              </a:lnSpc>
              <a:buClr>
                <a:srgbClr val="FF0000"/>
              </a:buClr>
            </a:pPr>
            <a:r>
              <a:rPr lang="en-GB" altLang="en-US" sz="1100"/>
              <a:t>Research problem:</a:t>
            </a:r>
          </a:p>
          <a:p>
            <a:pPr>
              <a:lnSpc>
                <a:spcPct val="80000"/>
              </a:lnSpc>
              <a:buClr>
                <a:srgbClr val="FF0000"/>
              </a:buClr>
            </a:pPr>
            <a:endParaRPr lang="en-GB" altLang="en-US" sz="1100"/>
          </a:p>
          <a:p>
            <a:pPr>
              <a:lnSpc>
                <a:spcPct val="80000"/>
              </a:lnSpc>
              <a:buClr>
                <a:srgbClr val="FF0000"/>
              </a:buClr>
            </a:pPr>
            <a:r>
              <a:rPr lang="en-GB" altLang="en-US" sz="1100"/>
              <a:t>Paradigm:</a:t>
            </a:r>
          </a:p>
          <a:p>
            <a:pPr>
              <a:lnSpc>
                <a:spcPct val="80000"/>
              </a:lnSpc>
              <a:buClr>
                <a:srgbClr val="FF0000"/>
              </a:buClr>
            </a:pPr>
            <a:endParaRPr lang="en-GB" altLang="en-US" sz="1100"/>
          </a:p>
          <a:p>
            <a:pPr>
              <a:lnSpc>
                <a:spcPct val="80000"/>
              </a:lnSpc>
              <a:buClr>
                <a:srgbClr val="FF0000"/>
              </a:buClr>
            </a:pPr>
            <a:endParaRPr lang="en-GB" altLang="en-US" sz="1100"/>
          </a:p>
          <a:p>
            <a:pPr>
              <a:lnSpc>
                <a:spcPct val="80000"/>
              </a:lnSpc>
              <a:buClr>
                <a:srgbClr val="FF0000"/>
              </a:buClr>
            </a:pPr>
            <a:r>
              <a:rPr lang="en-GB" altLang="en-US" sz="1100"/>
              <a:t>Aims and objectives:</a:t>
            </a:r>
          </a:p>
          <a:p>
            <a:pPr>
              <a:lnSpc>
                <a:spcPct val="80000"/>
              </a:lnSpc>
              <a:buClr>
                <a:srgbClr val="FF0000"/>
              </a:buClr>
            </a:pPr>
            <a:endParaRPr lang="en-GB" altLang="en-US" sz="1100"/>
          </a:p>
          <a:p>
            <a:pPr>
              <a:lnSpc>
                <a:spcPct val="80000"/>
              </a:lnSpc>
              <a:buClr>
                <a:srgbClr val="FF0000"/>
              </a:buClr>
            </a:pPr>
            <a:r>
              <a:rPr lang="en-GB" altLang="en-US" sz="1100">
                <a:solidFill>
                  <a:schemeClr val="accent2"/>
                </a:solidFill>
              </a:rPr>
              <a:t>Literature review:</a:t>
            </a:r>
          </a:p>
          <a:p>
            <a:pPr>
              <a:lnSpc>
                <a:spcPct val="80000"/>
              </a:lnSpc>
              <a:buClr>
                <a:srgbClr val="FF0000"/>
              </a:buClr>
            </a:pPr>
            <a:endParaRPr lang="en-GB" altLang="en-US" sz="1100">
              <a:solidFill>
                <a:schemeClr val="accent2"/>
              </a:solidFill>
            </a:endParaRPr>
          </a:p>
          <a:p>
            <a:pPr>
              <a:lnSpc>
                <a:spcPct val="80000"/>
              </a:lnSpc>
              <a:buClr>
                <a:srgbClr val="FF0000"/>
              </a:buClr>
            </a:pPr>
            <a:r>
              <a:rPr lang="en-GB" altLang="en-US" sz="1100"/>
              <a:t>Research questions:</a:t>
            </a:r>
          </a:p>
          <a:p>
            <a:pPr>
              <a:lnSpc>
                <a:spcPct val="80000"/>
              </a:lnSpc>
              <a:buClr>
                <a:srgbClr val="FF0000"/>
              </a:buClr>
            </a:pPr>
            <a:r>
              <a:rPr lang="en-GB" altLang="en-US" sz="1100"/>
              <a:t>Data collection and analysis:</a:t>
            </a:r>
          </a:p>
          <a:p>
            <a:pPr>
              <a:lnSpc>
                <a:spcPct val="80000"/>
              </a:lnSpc>
              <a:buClr>
                <a:srgbClr val="FF0000"/>
              </a:buClr>
            </a:pPr>
            <a:r>
              <a:rPr lang="en-GB" altLang="en-US" sz="1100"/>
              <a:t>Interpretation of the results:</a:t>
            </a:r>
          </a:p>
          <a:p>
            <a:pPr>
              <a:lnSpc>
                <a:spcPct val="80000"/>
              </a:lnSpc>
              <a:buClr>
                <a:srgbClr val="FF0000"/>
              </a:buClr>
            </a:pPr>
            <a:endParaRPr lang="en-GB" altLang="en-US" sz="1100"/>
          </a:p>
          <a:p>
            <a:pPr>
              <a:lnSpc>
                <a:spcPct val="80000"/>
              </a:lnSpc>
              <a:buClr>
                <a:srgbClr val="FF0000"/>
              </a:buClr>
            </a:pPr>
            <a:endParaRPr lang="en-GB" altLang="en-US" sz="1100"/>
          </a:p>
          <a:p>
            <a:pPr>
              <a:lnSpc>
                <a:spcPct val="80000"/>
              </a:lnSpc>
              <a:buClr>
                <a:srgbClr val="FF0000"/>
              </a:buClr>
            </a:pPr>
            <a:r>
              <a:rPr lang="en-GB" altLang="en-US" sz="1100"/>
              <a:t>Evaluation of the research:</a:t>
            </a:r>
          </a:p>
        </p:txBody>
      </p:sp>
      <p:sp>
        <p:nvSpPr>
          <p:cNvPr id="187396" name="Rectangle 4">
            <a:extLst>
              <a:ext uri="{FF2B5EF4-FFF2-40B4-BE49-F238E27FC236}">
                <a16:creationId xmlns:a16="http://schemas.microsoft.com/office/drawing/2014/main" id="{008D6094-30FD-4093-AD7F-2C4ADA405883}"/>
              </a:ext>
            </a:extLst>
          </p:cNvPr>
          <p:cNvSpPr>
            <a:spLocks noGrp="1" noChangeArrowheads="1"/>
          </p:cNvSpPr>
          <p:nvPr>
            <p:ph sz="half" idx="2"/>
          </p:nvPr>
        </p:nvSpPr>
        <p:spPr>
          <a:xfrm>
            <a:off x="3605213" y="2022475"/>
            <a:ext cx="7747000" cy="4154488"/>
          </a:xfrm>
        </p:spPr>
        <p:txBody>
          <a:bodyPr wrap="square" anchor="t">
            <a:normAutofit/>
          </a:bodyPr>
          <a:lstStyle/>
          <a:p>
            <a:pPr marL="0" indent="0">
              <a:buNone/>
            </a:pPr>
            <a:r>
              <a:rPr lang="en-GB" altLang="en-US" sz="1800"/>
              <a:t>The issue of theoretical or practical interest.</a:t>
            </a:r>
          </a:p>
          <a:p>
            <a:pPr marL="0" indent="0">
              <a:buClr>
                <a:srgbClr val="FF0000"/>
              </a:buClr>
              <a:buNone/>
            </a:pPr>
            <a:endParaRPr lang="en-GB" altLang="en-US" sz="1800"/>
          </a:p>
          <a:p>
            <a:pPr marL="0" indent="0">
              <a:buClr>
                <a:srgbClr val="FF0000"/>
              </a:buClr>
              <a:buNone/>
            </a:pPr>
            <a:r>
              <a:rPr lang="en-GB" altLang="en-US" sz="1800"/>
              <a:t>The philosophical assumptions about the nature of the world and how we understand it – e.g. interpretivism.</a:t>
            </a:r>
          </a:p>
          <a:p>
            <a:pPr marL="0" indent="0">
              <a:buClr>
                <a:srgbClr val="FF0000"/>
              </a:buClr>
              <a:buNone/>
            </a:pPr>
            <a:r>
              <a:rPr lang="en-GB" altLang="en-US" sz="1800"/>
              <a:t>What we want to know and how the answer may be built up.</a:t>
            </a:r>
          </a:p>
          <a:p>
            <a:pPr marL="0" indent="0">
              <a:buClr>
                <a:srgbClr val="FF0000"/>
              </a:buClr>
              <a:buNone/>
            </a:pPr>
            <a:r>
              <a:rPr lang="en-GB" altLang="en-US" sz="1800">
                <a:solidFill>
                  <a:schemeClr val="accent2"/>
                </a:solidFill>
              </a:rPr>
              <a:t>A critical and evaluative review of the thoughts and experiences of others.</a:t>
            </a:r>
          </a:p>
          <a:p>
            <a:pPr marL="0" indent="0">
              <a:buClr>
                <a:srgbClr val="FF0000"/>
              </a:buClr>
              <a:buNone/>
            </a:pPr>
            <a:r>
              <a:rPr lang="en-GB" altLang="en-US" sz="1800"/>
              <a:t>Specific questions that require answers.</a:t>
            </a:r>
          </a:p>
          <a:p>
            <a:pPr marL="0" indent="0">
              <a:buClr>
                <a:srgbClr val="FF0000"/>
              </a:buClr>
              <a:buNone/>
            </a:pPr>
            <a:r>
              <a:rPr lang="en-GB" altLang="en-US" sz="1800"/>
              <a:t>Methodology, methods and analysis.</a:t>
            </a:r>
          </a:p>
          <a:p>
            <a:pPr marL="0" indent="0">
              <a:buClr>
                <a:srgbClr val="FF0000"/>
              </a:buClr>
              <a:buNone/>
            </a:pPr>
            <a:r>
              <a:rPr lang="en-GB" altLang="en-US" sz="1800">
                <a:solidFill>
                  <a:srgbClr val="FF0000"/>
                </a:solidFill>
              </a:rPr>
              <a:t>Conceptual framework develops as participants’ views and issues are gathered and analysed.</a:t>
            </a:r>
            <a:r>
              <a:rPr lang="en-GB" altLang="en-US" sz="1800"/>
              <a:t>	</a:t>
            </a:r>
          </a:p>
          <a:p>
            <a:pPr marL="0" indent="0">
              <a:buClr>
                <a:srgbClr val="FF0000"/>
              </a:buClr>
              <a:buNone/>
            </a:pPr>
            <a:r>
              <a:rPr lang="en-GB" altLang="en-US" sz="1800"/>
              <a:t>Revisit </a:t>
            </a:r>
            <a:r>
              <a:rPr lang="en-GB" altLang="en-US" sz="1800">
                <a:solidFill>
                  <a:srgbClr val="FF0000"/>
                </a:solidFill>
              </a:rPr>
              <a:t>conceptual framework.</a:t>
            </a: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7938" name="Rectangle 2">
            <a:extLst>
              <a:ext uri="{FF2B5EF4-FFF2-40B4-BE49-F238E27FC236}">
                <a16:creationId xmlns:a16="http://schemas.microsoft.com/office/drawing/2014/main" id="{A5089030-5112-4868-9A1F-18CDD9E2E013}"/>
              </a:ext>
            </a:extLst>
          </p:cNvPr>
          <p:cNvSpPr>
            <a:spLocks noGrp="1" noChangeArrowheads="1"/>
          </p:cNvSpPr>
          <p:nvPr>
            <p:ph type="title"/>
          </p:nvPr>
        </p:nvSpPr>
        <p:spPr>
          <a:xfrm>
            <a:off x="838200" y="401221"/>
            <a:ext cx="10515600" cy="1348065"/>
          </a:xfrm>
        </p:spPr>
        <p:txBody>
          <a:bodyPr>
            <a:normAutofit/>
          </a:bodyPr>
          <a:lstStyle/>
          <a:p>
            <a:r>
              <a:rPr lang="en-GB" altLang="en-US" sz="4200">
                <a:solidFill>
                  <a:srgbClr val="FFFFFF"/>
                </a:solidFill>
              </a:rPr>
              <a:t>Qualitative research - the position of the conceptual framework</a:t>
            </a:r>
          </a:p>
        </p:txBody>
      </p:sp>
      <p:sp>
        <p:nvSpPr>
          <p:cNvPr id="167939" name="Rectangle 3">
            <a:extLst>
              <a:ext uri="{FF2B5EF4-FFF2-40B4-BE49-F238E27FC236}">
                <a16:creationId xmlns:a16="http://schemas.microsoft.com/office/drawing/2014/main" id="{71228B52-97EA-411A-A667-BF22B7C26910}"/>
              </a:ext>
            </a:extLst>
          </p:cNvPr>
          <p:cNvSpPr>
            <a:spLocks noGrp="1" noChangeArrowheads="1"/>
          </p:cNvSpPr>
          <p:nvPr>
            <p:ph idx="1"/>
          </p:nvPr>
        </p:nvSpPr>
        <p:spPr>
          <a:xfrm>
            <a:off x="838200" y="2586789"/>
            <a:ext cx="10515600" cy="3590174"/>
          </a:xfrm>
        </p:spPr>
        <p:txBody>
          <a:bodyPr>
            <a:normAutofit/>
          </a:bodyPr>
          <a:lstStyle/>
          <a:p>
            <a:pPr>
              <a:buClr>
                <a:srgbClr val="FF0000"/>
              </a:buClr>
            </a:pPr>
            <a:r>
              <a:rPr lang="en-GB" altLang="en-US" sz="1900" dirty="0"/>
              <a:t>Normally qualitative work is described as starting from an inductive position, seeking to build up theory, with the conceptual framework being ‘emergent’, because existing literature/theories might mislead. </a:t>
            </a:r>
          </a:p>
          <a:p>
            <a:pPr>
              <a:buClr>
                <a:srgbClr val="FF0000"/>
              </a:buClr>
            </a:pPr>
            <a:r>
              <a:rPr lang="en-GB" altLang="en-US" sz="1900" dirty="0"/>
              <a:t>However, Miles and Huberman (1994) note that:</a:t>
            </a:r>
          </a:p>
          <a:p>
            <a:pPr lvl="1">
              <a:buClr>
                <a:srgbClr val="FF0000"/>
              </a:buClr>
              <a:buFont typeface="Arial" panose="020B0604020202020204" pitchFamily="34" charset="0"/>
              <a:buChar char="–"/>
            </a:pPr>
            <a:r>
              <a:rPr lang="en-GB" altLang="en-US" sz="1900" dirty="0"/>
              <a:t>Researchers generally have some idea of what will feature in the study, a tentative rudimentary conceptual framework, and it is better to have some idea of what you are looking for/at even if that idea changes over time. This is particularly true for inexperienced and/or time constrained researchers.</a:t>
            </a:r>
          </a:p>
          <a:p>
            <a:pPr lvl="1">
              <a:buClr>
                <a:srgbClr val="FF0000"/>
              </a:buClr>
              <a:buFont typeface="Arial" panose="020B0604020202020204" pitchFamily="34" charset="0"/>
              <a:buChar char="–"/>
            </a:pPr>
            <a:r>
              <a:rPr lang="en-GB" altLang="en-US" sz="1900" dirty="0"/>
              <a:t>Qualitative research can also be confirmatory. Yin (1994), for example, identified pattern matching and explanation building. Pattern matching starts with existing theory and tests its adequacy in terms of explaining the findings. Explanation building starts with theory and then builds an explanation while collecting and analysing data.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8420" name="Video 188419">
            <a:extLst>
              <a:ext uri="{FF2B5EF4-FFF2-40B4-BE49-F238E27FC236}">
                <a16:creationId xmlns:a16="http://schemas.microsoft.com/office/drawing/2014/main" id="{78D623FE-1D88-20D8-79B6-D3C4A0F1D76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88418" name="Rectangle 2">
            <a:extLst>
              <a:ext uri="{FF2B5EF4-FFF2-40B4-BE49-F238E27FC236}">
                <a16:creationId xmlns:a16="http://schemas.microsoft.com/office/drawing/2014/main" id="{1167579E-4FCA-4F7B-BFB2-1A6645487036}"/>
              </a:ext>
            </a:extLst>
          </p:cNvPr>
          <p:cNvSpPr>
            <a:spLocks noGrp="1" noChangeArrowheads="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a:solidFill>
                  <a:srgbClr val="FFFFFF"/>
                </a:solidFill>
              </a:rPr>
              <a:t>Developing the conceptual framework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884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884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88420"/>
                                        </p:tgtEl>
                                      </p:cBhvr>
                                    </p:cmd>
                                  </p:childTnLst>
                                </p:cTn>
                              </p:par>
                            </p:childTnLst>
                          </p:cTn>
                        </p:par>
                      </p:childTnLst>
                    </p:cTn>
                  </p:par>
                </p:childTnLst>
              </p:cTn>
              <p:nextCondLst>
                <p:cond evt="onClick" delay="0">
                  <p:tgtEl>
                    <p:spTgt spid="188420"/>
                  </p:tgtEl>
                </p:cond>
              </p:nextCondLst>
            </p:seq>
            <p:video>
              <p:cMediaNode mute="1">
                <p:cTn id="12" repeatCount="indefinite" fill="hold" display="0">
                  <p:stCondLst>
                    <p:cond delay="indefinite"/>
                  </p:stCondLst>
                </p:cTn>
                <p:tgtEl>
                  <p:spTgt spid="188420"/>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8722" name="Rectangle 2">
            <a:extLst>
              <a:ext uri="{FF2B5EF4-FFF2-40B4-BE49-F238E27FC236}">
                <a16:creationId xmlns:a16="http://schemas.microsoft.com/office/drawing/2014/main" id="{E12939F3-1F08-40B6-934E-795BE1687CCD}"/>
              </a:ext>
            </a:extLst>
          </p:cNvPr>
          <p:cNvSpPr>
            <a:spLocks noGrp="1" noChangeArrowheads="1"/>
          </p:cNvSpPr>
          <p:nvPr>
            <p:ph type="title"/>
          </p:nvPr>
        </p:nvSpPr>
        <p:spPr/>
        <p:txBody>
          <a:bodyPr>
            <a:normAutofit/>
          </a:bodyPr>
          <a:lstStyle/>
          <a:p>
            <a:r>
              <a:rPr lang="en-GB" altLang="en-US" sz="4200"/>
              <a:t>What inputs go into developing a conceptual framework?</a:t>
            </a:r>
          </a:p>
        </p:txBody>
      </p:sp>
      <p:sp>
        <p:nvSpPr>
          <p:cNvPr id="158723" name="Rectangle 3">
            <a:extLst>
              <a:ext uri="{FF2B5EF4-FFF2-40B4-BE49-F238E27FC236}">
                <a16:creationId xmlns:a16="http://schemas.microsoft.com/office/drawing/2014/main" id="{A1664C57-C841-4250-B023-E36E3A1E650A}"/>
              </a:ext>
            </a:extLst>
          </p:cNvPr>
          <p:cNvSpPr>
            <a:spLocks noGrp="1" noChangeArrowheads="1"/>
          </p:cNvSpPr>
          <p:nvPr>
            <p:ph idx="1"/>
          </p:nvPr>
        </p:nvSpPr>
        <p:spPr>
          <a:xfrm>
            <a:off x="838200" y="1929384"/>
            <a:ext cx="10515600" cy="4251960"/>
          </a:xfrm>
        </p:spPr>
        <p:txBody>
          <a:bodyPr>
            <a:normAutofit/>
          </a:bodyPr>
          <a:lstStyle/>
          <a:p>
            <a:pPr>
              <a:buClr>
                <a:srgbClr val="FF0000"/>
              </a:buClr>
            </a:pPr>
            <a:r>
              <a:rPr lang="en-GB" altLang="en-US" sz="1900" dirty="0"/>
              <a:t>Experiential knowledge of student and supervisor:</a:t>
            </a:r>
          </a:p>
          <a:p>
            <a:pPr lvl="1">
              <a:buClr>
                <a:srgbClr val="FF0000"/>
              </a:buClr>
              <a:buFont typeface="Arial" panose="020B0604020202020204" pitchFamily="34" charset="0"/>
              <a:buChar char="–"/>
            </a:pPr>
            <a:r>
              <a:rPr lang="en-GB" altLang="en-US" sz="1900" dirty="0"/>
              <a:t>Technical knowledge.</a:t>
            </a:r>
          </a:p>
          <a:p>
            <a:pPr lvl="1">
              <a:buClr>
                <a:srgbClr val="FF0000"/>
              </a:buClr>
              <a:buFont typeface="Arial" panose="020B0604020202020204" pitchFamily="34" charset="0"/>
              <a:buChar char="–"/>
            </a:pPr>
            <a:r>
              <a:rPr lang="en-GB" altLang="en-US" sz="1900" dirty="0"/>
              <a:t>Research background.</a:t>
            </a:r>
          </a:p>
          <a:p>
            <a:pPr lvl="1">
              <a:buClr>
                <a:srgbClr val="FF0000"/>
              </a:buClr>
              <a:buFont typeface="Arial" panose="020B0604020202020204" pitchFamily="34" charset="0"/>
              <a:buChar char="–"/>
            </a:pPr>
            <a:r>
              <a:rPr lang="en-GB" altLang="en-US" sz="1900" dirty="0"/>
              <a:t>Personal experience.</a:t>
            </a:r>
          </a:p>
          <a:p>
            <a:pPr lvl="1">
              <a:buClr>
                <a:srgbClr val="FF0000"/>
              </a:buClr>
              <a:buFont typeface="Arial" panose="020B0604020202020204" pitchFamily="34" charset="0"/>
              <a:buChar char="–"/>
            </a:pPr>
            <a:r>
              <a:rPr lang="en-GB" altLang="en-US" sz="1900" dirty="0"/>
              <a:t>Data (particularly for qualitative).</a:t>
            </a:r>
          </a:p>
          <a:p>
            <a:pPr>
              <a:buClr>
                <a:srgbClr val="FF0000"/>
              </a:buClr>
            </a:pPr>
            <a:r>
              <a:rPr lang="en-GB" altLang="en-US" sz="1900" dirty="0"/>
              <a:t>Literature review:</a:t>
            </a:r>
          </a:p>
          <a:p>
            <a:pPr lvl="1">
              <a:buClr>
                <a:srgbClr val="FF0000"/>
              </a:buClr>
              <a:buFont typeface="Arial" panose="020B0604020202020204" pitchFamily="34" charset="0"/>
              <a:buChar char="–"/>
            </a:pPr>
            <a:r>
              <a:rPr lang="en-GB" altLang="en-US" sz="1900" dirty="0"/>
              <a:t>Prior ‘related’ theory – concepts and relationships that are used to represent the world, what is happening and why.</a:t>
            </a:r>
          </a:p>
          <a:p>
            <a:pPr lvl="1">
              <a:buClr>
                <a:srgbClr val="FF0000"/>
              </a:buClr>
              <a:buFont typeface="Arial" panose="020B0604020202020204" pitchFamily="34" charset="0"/>
              <a:buChar char="–"/>
            </a:pPr>
            <a:r>
              <a:rPr lang="en-GB" altLang="en-US" sz="1900" dirty="0"/>
              <a:t>Prior ‘related’ research – how people have tackled ‘similar’ problems and what they have learned.</a:t>
            </a:r>
          </a:p>
          <a:p>
            <a:pPr lvl="1">
              <a:buClr>
                <a:srgbClr val="FF0000"/>
              </a:buClr>
              <a:buFont typeface="Arial" panose="020B0604020202020204" pitchFamily="34" charset="0"/>
              <a:buChar char="–"/>
            </a:pPr>
            <a:r>
              <a:rPr lang="en-GB" altLang="en-US" sz="1900" dirty="0"/>
              <a:t>Other theory and research - approaches, lines of investigation and theory that are not obviously relevant/previously used.</a:t>
            </a:r>
          </a:p>
          <a:p>
            <a:pPr lvl="1"/>
            <a:endParaRPr lang="en-GB" altLang="en-US" sz="1900" dirty="0"/>
          </a:p>
          <a:p>
            <a:pPr>
              <a:buClr>
                <a:srgbClr val="FF0000"/>
              </a:buClr>
            </a:pPr>
            <a:endParaRPr lang="en-GB" altLang="en-US" sz="1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9746" name="Rectangle 2">
            <a:extLst>
              <a:ext uri="{FF2B5EF4-FFF2-40B4-BE49-F238E27FC236}">
                <a16:creationId xmlns:a16="http://schemas.microsoft.com/office/drawing/2014/main" id="{BF7281F8-B302-46C8-9204-7578E16DF683}"/>
              </a:ext>
            </a:extLst>
          </p:cNvPr>
          <p:cNvSpPr>
            <a:spLocks noGrp="1" noChangeArrowheads="1"/>
          </p:cNvSpPr>
          <p:nvPr>
            <p:ph type="title"/>
          </p:nvPr>
        </p:nvSpPr>
        <p:spPr>
          <a:xfrm>
            <a:off x="841248" y="548640"/>
            <a:ext cx="3600860" cy="5431536"/>
          </a:xfrm>
        </p:spPr>
        <p:txBody>
          <a:bodyPr>
            <a:normAutofit/>
          </a:bodyPr>
          <a:lstStyle/>
          <a:p>
            <a:r>
              <a:rPr lang="en-GB" altLang="en-US" sz="5400"/>
              <a:t>How might a conceptual framework be developed?</a:t>
            </a:r>
          </a:p>
        </p:txBody>
      </p:sp>
      <p:sp>
        <p:nvSpPr>
          <p:cNvPr id="159747" name="Rectangle 3">
            <a:extLst>
              <a:ext uri="{FF2B5EF4-FFF2-40B4-BE49-F238E27FC236}">
                <a16:creationId xmlns:a16="http://schemas.microsoft.com/office/drawing/2014/main" id="{B31FF138-52BC-48FA-9C77-FF9CDCE32D7F}"/>
              </a:ext>
            </a:extLst>
          </p:cNvPr>
          <p:cNvSpPr>
            <a:spLocks noGrp="1" noChangeArrowheads="1"/>
          </p:cNvSpPr>
          <p:nvPr>
            <p:ph idx="1"/>
          </p:nvPr>
        </p:nvSpPr>
        <p:spPr>
          <a:xfrm>
            <a:off x="5126418" y="552091"/>
            <a:ext cx="6224335" cy="5431536"/>
          </a:xfrm>
        </p:spPr>
        <p:txBody>
          <a:bodyPr anchor="ctr">
            <a:normAutofit/>
          </a:bodyPr>
          <a:lstStyle/>
          <a:p>
            <a:pPr>
              <a:buClr>
                <a:srgbClr val="FF0000"/>
              </a:buClr>
            </a:pPr>
            <a:r>
              <a:rPr lang="en-GB" altLang="en-US" sz="1700" dirty="0"/>
              <a:t>The pieces of the conceptual framework are borrowed but the researcher provides the structure. To develop the structure you could:</a:t>
            </a:r>
          </a:p>
          <a:p>
            <a:pPr lvl="1">
              <a:buClr>
                <a:srgbClr val="FF0000"/>
              </a:buClr>
              <a:buFont typeface="Arial" panose="020B0604020202020204" pitchFamily="34" charset="0"/>
              <a:buChar char="–"/>
            </a:pPr>
            <a:r>
              <a:rPr lang="en-GB" altLang="en-US" sz="1700" dirty="0"/>
              <a:t>Identify the key words used in the subject area of your study.</a:t>
            </a:r>
          </a:p>
          <a:p>
            <a:pPr lvl="1">
              <a:buClr>
                <a:srgbClr val="FF0000"/>
              </a:buClr>
              <a:buFont typeface="Arial" panose="020B0604020202020204" pitchFamily="34" charset="0"/>
              <a:buChar char="–"/>
            </a:pPr>
            <a:r>
              <a:rPr lang="en-GB" altLang="en-US" sz="1700" dirty="0"/>
              <a:t>Draw out the key things within something you have already written about the subject area – literature review.</a:t>
            </a:r>
          </a:p>
          <a:p>
            <a:pPr lvl="1">
              <a:buClr>
                <a:srgbClr val="FF0000"/>
              </a:buClr>
              <a:buFont typeface="Arial" panose="020B0604020202020204" pitchFamily="34" charset="0"/>
              <a:buChar char="–"/>
            </a:pPr>
            <a:r>
              <a:rPr lang="en-GB" altLang="en-US" sz="1700" dirty="0"/>
              <a:t>Take one key concept, idea or term at a time and brainstorm all the other things that might be related and then go back and select those that seem most relevant.</a:t>
            </a:r>
          </a:p>
          <a:p>
            <a:pPr>
              <a:buClr>
                <a:srgbClr val="FF0000"/>
              </a:buClr>
            </a:pPr>
            <a:r>
              <a:rPr lang="en-GB" altLang="en-US" sz="1700" dirty="0"/>
              <a:t>Whichever is used it will take time and a number of iterations and the focus is both on the content and the inter-relationships.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9442" name="Rectangle 2">
            <a:extLst>
              <a:ext uri="{FF2B5EF4-FFF2-40B4-BE49-F238E27FC236}">
                <a16:creationId xmlns:a16="http://schemas.microsoft.com/office/drawing/2014/main" id="{AE391A2B-8852-4C0B-95EA-4A9740ABF371}"/>
              </a:ext>
            </a:extLst>
          </p:cNvPr>
          <p:cNvSpPr>
            <a:spLocks noGrp="1" noChangeArrowheads="1"/>
          </p:cNvSpPr>
          <p:nvPr>
            <p:ph type="title"/>
          </p:nvPr>
        </p:nvSpPr>
        <p:spPr>
          <a:xfrm>
            <a:off x="7464614" y="1783959"/>
            <a:ext cx="4087306" cy="2889114"/>
          </a:xfrm>
        </p:spPr>
        <p:txBody>
          <a:bodyPr vert="horz" lIns="91440" tIns="45720" rIns="91440" bIns="45720" rtlCol="0" anchor="b">
            <a:normAutofit/>
          </a:bodyPr>
          <a:lstStyle/>
          <a:p>
            <a:r>
              <a:rPr lang="en-US" altLang="en-US" sz="4600"/>
              <a:t>The presentation of the conceptual framework</a:t>
            </a:r>
          </a:p>
        </p:txBody>
      </p:sp>
      <p:pic>
        <p:nvPicPr>
          <p:cNvPr id="189444" name="Picture 189443" descr="Green dialogue boxes">
            <a:extLst>
              <a:ext uri="{FF2B5EF4-FFF2-40B4-BE49-F238E27FC236}">
                <a16:creationId xmlns:a16="http://schemas.microsoft.com/office/drawing/2014/main" id="{F2BE9BDC-3267-F137-517B-E5EEBC64FD1E}"/>
              </a:ext>
            </a:extLst>
          </p:cNvPr>
          <p:cNvPicPr>
            <a:picLocks noChangeAspect="1"/>
          </p:cNvPicPr>
          <p:nvPr/>
        </p:nvPicPr>
        <p:blipFill rotWithShape="1">
          <a:blip r:embed="rId2"/>
          <a:srcRect l="4426" r="10256"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89442"/>
                                        </p:tgtEl>
                                        <p:attrNameLst>
                                          <p:attrName>style.visibility</p:attrName>
                                        </p:attrNameLst>
                                      </p:cBhvr>
                                      <p:to>
                                        <p:strVal val="visible"/>
                                      </p:to>
                                    </p:set>
                                    <p:animEffect transition="in" filter="fade">
                                      <p:cBhvr>
                                        <p:cTn id="7" dur="400"/>
                                        <p:tgtEl>
                                          <p:spTgt spid="1894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1794" name="Rectangle 2">
            <a:extLst>
              <a:ext uri="{FF2B5EF4-FFF2-40B4-BE49-F238E27FC236}">
                <a16:creationId xmlns:a16="http://schemas.microsoft.com/office/drawing/2014/main" id="{EC938AB0-1F10-482E-BE14-FDC11E05C175}"/>
              </a:ext>
            </a:extLst>
          </p:cNvPr>
          <p:cNvSpPr>
            <a:spLocks noGrp="1" noChangeArrowheads="1"/>
          </p:cNvSpPr>
          <p:nvPr>
            <p:ph type="title"/>
          </p:nvPr>
        </p:nvSpPr>
        <p:spPr>
          <a:xfrm>
            <a:off x="841248" y="548640"/>
            <a:ext cx="3600860" cy="5431536"/>
          </a:xfrm>
        </p:spPr>
        <p:txBody>
          <a:bodyPr>
            <a:normAutofit/>
          </a:bodyPr>
          <a:lstStyle/>
          <a:p>
            <a:r>
              <a:rPr lang="en-GB" altLang="en-US" sz="5400"/>
              <a:t>What general forms might a conceptual framework take?</a:t>
            </a:r>
          </a:p>
        </p:txBody>
      </p:sp>
      <p:sp>
        <p:nvSpPr>
          <p:cNvPr id="161795" name="Rectangle 3">
            <a:extLst>
              <a:ext uri="{FF2B5EF4-FFF2-40B4-BE49-F238E27FC236}">
                <a16:creationId xmlns:a16="http://schemas.microsoft.com/office/drawing/2014/main" id="{160825BC-3DBC-4BBA-A9BB-DCDE7ED26EEB}"/>
              </a:ext>
            </a:extLst>
          </p:cNvPr>
          <p:cNvSpPr>
            <a:spLocks noGrp="1" noChangeArrowheads="1"/>
          </p:cNvSpPr>
          <p:nvPr>
            <p:ph idx="1"/>
          </p:nvPr>
        </p:nvSpPr>
        <p:spPr>
          <a:xfrm>
            <a:off x="5126418" y="552091"/>
            <a:ext cx="6224335" cy="5431536"/>
          </a:xfrm>
        </p:spPr>
        <p:txBody>
          <a:bodyPr anchor="ctr">
            <a:normAutofit/>
          </a:bodyPr>
          <a:lstStyle/>
          <a:p>
            <a:pPr>
              <a:buClr>
                <a:srgbClr val="FF0000"/>
              </a:buClr>
            </a:pPr>
            <a:r>
              <a:rPr lang="en-GB" altLang="en-US" sz="2200"/>
              <a:t>Process frameworks</a:t>
            </a:r>
          </a:p>
          <a:p>
            <a:pPr>
              <a:buClr>
                <a:srgbClr val="FF0000"/>
              </a:buClr>
            </a:pPr>
            <a:endParaRPr lang="en-GB" altLang="en-US" sz="2200"/>
          </a:p>
          <a:p>
            <a:pPr lvl="1">
              <a:buClr>
                <a:srgbClr val="FF0000"/>
              </a:buClr>
              <a:buFont typeface="Arial" panose="020B0604020202020204" pitchFamily="34" charset="0"/>
              <a:buChar char="–"/>
            </a:pPr>
            <a:r>
              <a:rPr lang="en-GB" altLang="en-US" sz="2200"/>
              <a:t>Set out the stages through which an action moves from initiation to conclusion. These relate to the ‘how?’ question. </a:t>
            </a:r>
          </a:p>
          <a:p>
            <a:pPr lvl="1">
              <a:buClr>
                <a:srgbClr val="FF0000"/>
              </a:buClr>
              <a:buFont typeface="Arial" panose="020B0604020202020204" pitchFamily="34" charset="0"/>
              <a:buChar char="–"/>
            </a:pPr>
            <a:endParaRPr lang="en-GB" altLang="en-US" sz="2200"/>
          </a:p>
          <a:p>
            <a:pPr>
              <a:buClr>
                <a:srgbClr val="FF0000"/>
              </a:buClr>
            </a:pPr>
            <a:r>
              <a:rPr lang="en-GB" altLang="en-US" sz="2200"/>
              <a:t>Content frameworks</a:t>
            </a:r>
          </a:p>
          <a:p>
            <a:pPr>
              <a:buClr>
                <a:srgbClr val="FF0000"/>
              </a:buClr>
            </a:pPr>
            <a:endParaRPr lang="en-GB" altLang="en-US" sz="2200"/>
          </a:p>
          <a:p>
            <a:pPr lvl="1">
              <a:buClr>
                <a:srgbClr val="FF0000"/>
              </a:buClr>
              <a:buFont typeface="Arial" panose="020B0604020202020204" pitchFamily="34" charset="0"/>
              <a:buChar char="–"/>
            </a:pPr>
            <a:r>
              <a:rPr lang="en-GB" altLang="en-US" sz="2200"/>
              <a:t>Set out the variables, and possibly the relationship (with relative strengths) between them, that together answer the ‘why?’ question.</a:t>
            </a:r>
          </a:p>
          <a:p>
            <a:pPr>
              <a:buClr>
                <a:srgbClr val="FF0000"/>
              </a:buClr>
            </a:pPr>
            <a:endParaRPr lang="en-GB" altLang="en-US" sz="2200"/>
          </a:p>
          <a:p>
            <a:pPr>
              <a:buClr>
                <a:srgbClr val="FF0000"/>
              </a:buClr>
            </a:pPr>
            <a:endParaRPr lang="en-GB" altLang="en-US" sz="2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0770" name="Rectangle 2">
            <a:extLst>
              <a:ext uri="{FF2B5EF4-FFF2-40B4-BE49-F238E27FC236}">
                <a16:creationId xmlns:a16="http://schemas.microsoft.com/office/drawing/2014/main" id="{777F1FFD-7709-41E1-951A-FAC0097010CC}"/>
              </a:ext>
            </a:extLst>
          </p:cNvPr>
          <p:cNvSpPr>
            <a:spLocks noGrp="1" noChangeArrowheads="1"/>
          </p:cNvSpPr>
          <p:nvPr>
            <p:ph type="title"/>
          </p:nvPr>
        </p:nvSpPr>
        <p:spPr>
          <a:xfrm>
            <a:off x="640080" y="325369"/>
            <a:ext cx="4368602" cy="1956841"/>
          </a:xfrm>
        </p:spPr>
        <p:txBody>
          <a:bodyPr anchor="b">
            <a:normAutofit/>
          </a:bodyPr>
          <a:lstStyle/>
          <a:p>
            <a:r>
              <a:rPr lang="en-GB" altLang="en-US" sz="3800"/>
              <a:t>What specific forms might a conceptual framework take?</a:t>
            </a:r>
          </a:p>
        </p:txBody>
      </p:sp>
      <p:sp>
        <p:nvSpPr>
          <p:cNvPr id="160771" name="Rectangle 3">
            <a:extLst>
              <a:ext uri="{FF2B5EF4-FFF2-40B4-BE49-F238E27FC236}">
                <a16:creationId xmlns:a16="http://schemas.microsoft.com/office/drawing/2014/main" id="{34F83027-EE63-4CA9-B22F-B44B73E7D77E}"/>
              </a:ext>
            </a:extLst>
          </p:cNvPr>
          <p:cNvSpPr>
            <a:spLocks noGrp="1" noChangeArrowheads="1"/>
          </p:cNvSpPr>
          <p:nvPr>
            <p:ph idx="1"/>
          </p:nvPr>
        </p:nvSpPr>
        <p:spPr>
          <a:xfrm>
            <a:off x="640080" y="2872899"/>
            <a:ext cx="4243589" cy="3320668"/>
          </a:xfrm>
        </p:spPr>
        <p:txBody>
          <a:bodyPr>
            <a:normAutofit/>
          </a:bodyPr>
          <a:lstStyle/>
          <a:p>
            <a:pPr>
              <a:buClr>
                <a:srgbClr val="FF0000"/>
              </a:buClr>
            </a:pPr>
            <a:r>
              <a:rPr lang="en-GB" altLang="en-US" sz="1500" dirty="0"/>
              <a:t>The possibilities include:</a:t>
            </a:r>
          </a:p>
          <a:p>
            <a:pPr>
              <a:buClr>
                <a:srgbClr val="FF0000"/>
              </a:buClr>
            </a:pPr>
            <a:endParaRPr lang="en-GB" altLang="en-US" sz="1500" dirty="0"/>
          </a:p>
          <a:p>
            <a:pPr lvl="1">
              <a:buClr>
                <a:srgbClr val="FF0000"/>
              </a:buClr>
              <a:buFont typeface="Arial" panose="020B0604020202020204" pitchFamily="34" charset="0"/>
              <a:buChar char="–"/>
            </a:pPr>
            <a:r>
              <a:rPr lang="en-GB" altLang="en-US" sz="1500" dirty="0"/>
              <a:t>Flow charts.</a:t>
            </a:r>
          </a:p>
          <a:p>
            <a:pPr lvl="1">
              <a:buClr>
                <a:srgbClr val="FF0000"/>
              </a:buClr>
              <a:buFont typeface="Arial" panose="020B0604020202020204" pitchFamily="34" charset="0"/>
              <a:buChar char="–"/>
            </a:pPr>
            <a:r>
              <a:rPr lang="en-GB" altLang="en-US" sz="1500" dirty="0"/>
              <a:t>Tree diagrams.</a:t>
            </a:r>
          </a:p>
          <a:p>
            <a:pPr lvl="1">
              <a:buClr>
                <a:srgbClr val="FF0000"/>
              </a:buClr>
              <a:buFont typeface="Arial" panose="020B0604020202020204" pitchFamily="34" charset="0"/>
              <a:buChar char="–"/>
            </a:pPr>
            <a:r>
              <a:rPr lang="en-GB" altLang="en-US" sz="1500" dirty="0"/>
              <a:t>Shape based diagrams – triangles, concentric circles, overlapping circles. </a:t>
            </a:r>
          </a:p>
          <a:p>
            <a:pPr lvl="1">
              <a:buClr>
                <a:srgbClr val="FF0000"/>
              </a:buClr>
              <a:buFont typeface="Arial" panose="020B0604020202020204" pitchFamily="34" charset="0"/>
              <a:buChar char="–"/>
            </a:pPr>
            <a:r>
              <a:rPr lang="en-GB" altLang="en-US" sz="1500" dirty="0"/>
              <a:t>Mind maps.</a:t>
            </a:r>
          </a:p>
          <a:p>
            <a:pPr lvl="1">
              <a:buClr>
                <a:srgbClr val="FF0000"/>
              </a:buClr>
              <a:buFont typeface="Arial" panose="020B0604020202020204" pitchFamily="34" charset="0"/>
              <a:buChar char="–"/>
            </a:pPr>
            <a:r>
              <a:rPr lang="en-GB" altLang="en-US" sz="1500" dirty="0"/>
              <a:t>Soft systems.</a:t>
            </a:r>
          </a:p>
          <a:p>
            <a:pPr lvl="1">
              <a:buClr>
                <a:srgbClr val="FF0000"/>
              </a:buClr>
              <a:buFont typeface="Arial" panose="020B0604020202020204" pitchFamily="34" charset="0"/>
              <a:buChar char="–"/>
            </a:pPr>
            <a:endParaRPr lang="en-GB" altLang="en-US" sz="1500" dirty="0"/>
          </a:p>
        </p:txBody>
      </p:sp>
      <p:pic>
        <p:nvPicPr>
          <p:cNvPr id="160773" name="Picture 160772" descr="Different coloured dots on white wall">
            <a:extLst>
              <a:ext uri="{FF2B5EF4-FFF2-40B4-BE49-F238E27FC236}">
                <a16:creationId xmlns:a16="http://schemas.microsoft.com/office/drawing/2014/main" id="{1949D88A-6D60-CF00-8D6E-46B916E2D43E}"/>
              </a:ext>
            </a:extLst>
          </p:cNvPr>
          <p:cNvPicPr>
            <a:picLocks noChangeAspect="1"/>
          </p:cNvPicPr>
          <p:nvPr/>
        </p:nvPicPr>
        <p:blipFill rotWithShape="1">
          <a:blip r:embed="rId2"/>
          <a:srcRect l="13024" r="1525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1FA1102D-B073-46DD-A82A-0E5524AA6B95}"/>
              </a:ext>
            </a:extLst>
          </p:cNvPr>
          <p:cNvSpPr>
            <a:spLocks noGrp="1" noChangeArrowheads="1"/>
          </p:cNvSpPr>
          <p:nvPr>
            <p:ph type="title"/>
          </p:nvPr>
        </p:nvSpPr>
        <p:spPr/>
        <p:txBody>
          <a:bodyPr/>
          <a:lstStyle/>
          <a:p>
            <a:r>
              <a:rPr lang="en-GB" altLang="en-US" sz="3200"/>
              <a:t>A ‘flow chart’ of innovation decision making</a:t>
            </a:r>
          </a:p>
        </p:txBody>
      </p:sp>
      <p:grpSp>
        <p:nvGrpSpPr>
          <p:cNvPr id="169030" name="Group 70">
            <a:extLst>
              <a:ext uri="{FF2B5EF4-FFF2-40B4-BE49-F238E27FC236}">
                <a16:creationId xmlns:a16="http://schemas.microsoft.com/office/drawing/2014/main" id="{4BB8D759-5D43-445C-A878-4622DDDFC7F1}"/>
              </a:ext>
            </a:extLst>
          </p:cNvPr>
          <p:cNvGrpSpPr>
            <a:grpSpLocks/>
          </p:cNvGrpSpPr>
          <p:nvPr/>
        </p:nvGrpSpPr>
        <p:grpSpPr bwMode="auto">
          <a:xfrm>
            <a:off x="1752600" y="1841501"/>
            <a:ext cx="8915400" cy="4822825"/>
            <a:chOff x="144" y="1160"/>
            <a:chExt cx="5616" cy="3038"/>
          </a:xfrm>
        </p:grpSpPr>
        <p:sp>
          <p:nvSpPr>
            <p:cNvPr id="168994" name="Text Box 34">
              <a:extLst>
                <a:ext uri="{FF2B5EF4-FFF2-40B4-BE49-F238E27FC236}">
                  <a16:creationId xmlns:a16="http://schemas.microsoft.com/office/drawing/2014/main" id="{735C403C-02BF-4539-BE65-25BBDB0C9149}"/>
                </a:ext>
              </a:extLst>
            </p:cNvPr>
            <p:cNvSpPr txBox="1">
              <a:spLocks noChangeArrowheads="1"/>
            </p:cNvSpPr>
            <p:nvPr/>
          </p:nvSpPr>
          <p:spPr bwMode="auto">
            <a:xfrm>
              <a:off x="144" y="1160"/>
              <a:ext cx="1270" cy="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257300" indent="-3429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171700" indent="-342900">
                <a:defRPr>
                  <a:solidFill>
                    <a:schemeClr val="tx1"/>
                  </a:solidFill>
                  <a:latin typeface="Arial" panose="020B0604020202020204" pitchFamily="34" charset="0"/>
                  <a:cs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200" b="1"/>
                <a:t>PRIOR CONDITIONS</a:t>
              </a:r>
            </a:p>
            <a:p>
              <a:pPr>
                <a:spcBef>
                  <a:spcPct val="50000"/>
                </a:spcBef>
                <a:buFontTx/>
                <a:buAutoNum type="arabicPeriod"/>
              </a:pPr>
              <a:r>
                <a:rPr lang="en-GB" altLang="en-US" sz="1200"/>
                <a:t>Previous practice</a:t>
              </a:r>
            </a:p>
            <a:p>
              <a:pPr>
                <a:spcBef>
                  <a:spcPct val="50000"/>
                </a:spcBef>
                <a:buFontTx/>
                <a:buAutoNum type="arabicPeriod"/>
              </a:pPr>
              <a:r>
                <a:rPr lang="en-GB" altLang="en-US" sz="1200"/>
                <a:t>Felt needs/problems</a:t>
              </a:r>
            </a:p>
            <a:p>
              <a:pPr>
                <a:spcBef>
                  <a:spcPct val="50000"/>
                </a:spcBef>
                <a:buFontTx/>
                <a:buAutoNum type="arabicPeriod"/>
              </a:pPr>
              <a:r>
                <a:rPr lang="en-GB" altLang="en-US" sz="1200"/>
                <a:t>Innovativeness</a:t>
              </a:r>
            </a:p>
            <a:p>
              <a:pPr>
                <a:spcBef>
                  <a:spcPct val="50000"/>
                </a:spcBef>
                <a:buFontTx/>
                <a:buAutoNum type="arabicPeriod"/>
              </a:pPr>
              <a:r>
                <a:rPr lang="en-GB" altLang="en-US" sz="1200"/>
                <a:t>Norms of the social system</a:t>
              </a:r>
            </a:p>
          </p:txBody>
        </p:sp>
        <p:sp>
          <p:nvSpPr>
            <p:cNvPr id="168964" name="AutoShape 4">
              <a:extLst>
                <a:ext uri="{FF2B5EF4-FFF2-40B4-BE49-F238E27FC236}">
                  <a16:creationId xmlns:a16="http://schemas.microsoft.com/office/drawing/2014/main" id="{6F9873FC-BDB7-4653-8949-7E2F887AC2DB}"/>
                </a:ext>
              </a:extLst>
            </p:cNvPr>
            <p:cNvSpPr>
              <a:spLocks noChangeArrowheads="1"/>
            </p:cNvSpPr>
            <p:nvPr/>
          </p:nvSpPr>
          <p:spPr bwMode="auto">
            <a:xfrm>
              <a:off x="498" y="2216"/>
              <a:ext cx="953" cy="771"/>
            </a:xfrm>
            <a:prstGeom prst="rightArrow">
              <a:avLst>
                <a:gd name="adj1" fmla="val 50000"/>
                <a:gd name="adj2" fmla="val 30901"/>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8965" name="AutoShape 5">
              <a:extLst>
                <a:ext uri="{FF2B5EF4-FFF2-40B4-BE49-F238E27FC236}">
                  <a16:creationId xmlns:a16="http://schemas.microsoft.com/office/drawing/2014/main" id="{4F5AEB93-855E-4D0D-9212-FD9ABD67045B}"/>
                </a:ext>
              </a:extLst>
            </p:cNvPr>
            <p:cNvSpPr>
              <a:spLocks noChangeArrowheads="1"/>
            </p:cNvSpPr>
            <p:nvPr/>
          </p:nvSpPr>
          <p:spPr bwMode="auto">
            <a:xfrm>
              <a:off x="4626" y="2216"/>
              <a:ext cx="975" cy="771"/>
            </a:xfrm>
            <a:prstGeom prst="rightArrow">
              <a:avLst>
                <a:gd name="adj1" fmla="val 50000"/>
                <a:gd name="adj2" fmla="val 3161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8966" name="AutoShape 6">
              <a:extLst>
                <a:ext uri="{FF2B5EF4-FFF2-40B4-BE49-F238E27FC236}">
                  <a16:creationId xmlns:a16="http://schemas.microsoft.com/office/drawing/2014/main" id="{35A6718D-7EF5-4250-8282-FC7359198BD8}"/>
                </a:ext>
              </a:extLst>
            </p:cNvPr>
            <p:cNvSpPr>
              <a:spLocks noChangeArrowheads="1"/>
            </p:cNvSpPr>
            <p:nvPr/>
          </p:nvSpPr>
          <p:spPr bwMode="auto">
            <a:xfrm>
              <a:off x="3583" y="2216"/>
              <a:ext cx="997" cy="771"/>
            </a:xfrm>
            <a:prstGeom prst="rightArrow">
              <a:avLst>
                <a:gd name="adj1" fmla="val 50000"/>
                <a:gd name="adj2" fmla="val 32328"/>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8967" name="AutoShape 7">
              <a:extLst>
                <a:ext uri="{FF2B5EF4-FFF2-40B4-BE49-F238E27FC236}">
                  <a16:creationId xmlns:a16="http://schemas.microsoft.com/office/drawing/2014/main" id="{AB32621C-A877-4F2A-B842-48F93125C6EF}"/>
                </a:ext>
              </a:extLst>
            </p:cNvPr>
            <p:cNvSpPr>
              <a:spLocks noChangeArrowheads="1"/>
            </p:cNvSpPr>
            <p:nvPr/>
          </p:nvSpPr>
          <p:spPr bwMode="auto">
            <a:xfrm>
              <a:off x="2540" y="2216"/>
              <a:ext cx="997" cy="771"/>
            </a:xfrm>
            <a:prstGeom prst="rightArrow">
              <a:avLst>
                <a:gd name="adj1" fmla="val 50000"/>
                <a:gd name="adj2" fmla="val 32328"/>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8968" name="AutoShape 8">
              <a:extLst>
                <a:ext uri="{FF2B5EF4-FFF2-40B4-BE49-F238E27FC236}">
                  <a16:creationId xmlns:a16="http://schemas.microsoft.com/office/drawing/2014/main" id="{7B53EC8B-2BA3-400E-BCF5-5EED2E3D109B}"/>
                </a:ext>
              </a:extLst>
            </p:cNvPr>
            <p:cNvSpPr>
              <a:spLocks noChangeArrowheads="1"/>
            </p:cNvSpPr>
            <p:nvPr/>
          </p:nvSpPr>
          <p:spPr bwMode="auto">
            <a:xfrm>
              <a:off x="1496" y="2216"/>
              <a:ext cx="998" cy="771"/>
            </a:xfrm>
            <a:prstGeom prst="rightArrow">
              <a:avLst>
                <a:gd name="adj1" fmla="val 50000"/>
                <a:gd name="adj2" fmla="val 32361"/>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8969" name="Line 9">
              <a:extLst>
                <a:ext uri="{FF2B5EF4-FFF2-40B4-BE49-F238E27FC236}">
                  <a16:creationId xmlns:a16="http://schemas.microsoft.com/office/drawing/2014/main" id="{0C01C8D9-E4CA-4CB5-A587-761B17F692F3}"/>
                </a:ext>
              </a:extLst>
            </p:cNvPr>
            <p:cNvSpPr>
              <a:spLocks noChangeShapeType="1"/>
            </p:cNvSpPr>
            <p:nvPr/>
          </p:nvSpPr>
          <p:spPr bwMode="auto">
            <a:xfrm>
              <a:off x="952" y="2080"/>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0" name="Line 10">
              <a:extLst>
                <a:ext uri="{FF2B5EF4-FFF2-40B4-BE49-F238E27FC236}">
                  <a16:creationId xmlns:a16="http://schemas.microsoft.com/office/drawing/2014/main" id="{CC973306-E9D2-456F-ABB8-94F65611F07D}"/>
                </a:ext>
              </a:extLst>
            </p:cNvPr>
            <p:cNvSpPr>
              <a:spLocks noChangeShapeType="1"/>
            </p:cNvSpPr>
            <p:nvPr/>
          </p:nvSpPr>
          <p:spPr bwMode="auto">
            <a:xfrm>
              <a:off x="4989" y="2080"/>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1" name="Line 11">
              <a:extLst>
                <a:ext uri="{FF2B5EF4-FFF2-40B4-BE49-F238E27FC236}">
                  <a16:creationId xmlns:a16="http://schemas.microsoft.com/office/drawing/2014/main" id="{9032F7B4-0338-4355-A307-C28DC8F49A53}"/>
                </a:ext>
              </a:extLst>
            </p:cNvPr>
            <p:cNvSpPr>
              <a:spLocks noChangeShapeType="1"/>
            </p:cNvSpPr>
            <p:nvPr/>
          </p:nvSpPr>
          <p:spPr bwMode="auto">
            <a:xfrm>
              <a:off x="3946" y="2080"/>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2" name="Line 12">
              <a:extLst>
                <a:ext uri="{FF2B5EF4-FFF2-40B4-BE49-F238E27FC236}">
                  <a16:creationId xmlns:a16="http://schemas.microsoft.com/office/drawing/2014/main" id="{061EA580-CC10-4235-867F-399878F5FB94}"/>
                </a:ext>
              </a:extLst>
            </p:cNvPr>
            <p:cNvSpPr>
              <a:spLocks noChangeShapeType="1"/>
            </p:cNvSpPr>
            <p:nvPr/>
          </p:nvSpPr>
          <p:spPr bwMode="auto">
            <a:xfrm>
              <a:off x="2902" y="2080"/>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3" name="Line 13">
              <a:extLst>
                <a:ext uri="{FF2B5EF4-FFF2-40B4-BE49-F238E27FC236}">
                  <a16:creationId xmlns:a16="http://schemas.microsoft.com/office/drawing/2014/main" id="{8F91BD23-F943-4D66-A279-396A6C76801A}"/>
                </a:ext>
              </a:extLst>
            </p:cNvPr>
            <p:cNvSpPr>
              <a:spLocks noChangeShapeType="1"/>
            </p:cNvSpPr>
            <p:nvPr/>
          </p:nvSpPr>
          <p:spPr bwMode="auto">
            <a:xfrm>
              <a:off x="1859" y="2080"/>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4" name="Line 14">
              <a:extLst>
                <a:ext uri="{FF2B5EF4-FFF2-40B4-BE49-F238E27FC236}">
                  <a16:creationId xmlns:a16="http://schemas.microsoft.com/office/drawing/2014/main" id="{B8BEB9A6-A465-4D0A-91AA-15F692BEF3CB}"/>
                </a:ext>
              </a:extLst>
            </p:cNvPr>
            <p:cNvSpPr>
              <a:spLocks noChangeShapeType="1"/>
            </p:cNvSpPr>
            <p:nvPr/>
          </p:nvSpPr>
          <p:spPr bwMode="auto">
            <a:xfrm>
              <a:off x="952" y="2080"/>
              <a:ext cx="4082"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75" name="Text Box 15">
              <a:extLst>
                <a:ext uri="{FF2B5EF4-FFF2-40B4-BE49-F238E27FC236}">
                  <a16:creationId xmlns:a16="http://schemas.microsoft.com/office/drawing/2014/main" id="{44053749-73E4-4461-AD75-0C1797DF09FC}"/>
                </a:ext>
              </a:extLst>
            </p:cNvPr>
            <p:cNvSpPr txBox="1">
              <a:spLocks noChangeArrowheads="1"/>
            </p:cNvSpPr>
            <p:nvPr/>
          </p:nvSpPr>
          <p:spPr bwMode="auto">
            <a:xfrm>
              <a:off x="2131" y="1808"/>
              <a:ext cx="231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t>COMMUNICATION</a:t>
              </a:r>
              <a:r>
                <a:rPr lang="en-GB" altLang="en-US" b="1">
                  <a:solidFill>
                    <a:schemeClr val="bg1"/>
                  </a:solidFill>
                </a:rPr>
                <a:t> </a:t>
              </a:r>
              <a:r>
                <a:rPr lang="en-GB" altLang="en-US" b="1"/>
                <a:t>CHANNELS</a:t>
              </a:r>
            </a:p>
          </p:txBody>
        </p:sp>
        <p:sp>
          <p:nvSpPr>
            <p:cNvPr id="168976" name="Text Box 16">
              <a:extLst>
                <a:ext uri="{FF2B5EF4-FFF2-40B4-BE49-F238E27FC236}">
                  <a16:creationId xmlns:a16="http://schemas.microsoft.com/office/drawing/2014/main" id="{F223B141-E727-495D-AF2F-BB6DFE49431B}"/>
                </a:ext>
              </a:extLst>
            </p:cNvPr>
            <p:cNvSpPr txBox="1">
              <a:spLocks noChangeArrowheads="1"/>
            </p:cNvSpPr>
            <p:nvPr/>
          </p:nvSpPr>
          <p:spPr bwMode="auto">
            <a:xfrm>
              <a:off x="453" y="2488"/>
              <a:ext cx="998"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400" b="1">
                  <a:solidFill>
                    <a:srgbClr val="080808"/>
                  </a:solidFill>
                </a:rPr>
                <a:t>1. KNOWLEDGE</a:t>
              </a:r>
            </a:p>
          </p:txBody>
        </p:sp>
        <p:sp>
          <p:nvSpPr>
            <p:cNvPr id="168977" name="Text Box 17">
              <a:extLst>
                <a:ext uri="{FF2B5EF4-FFF2-40B4-BE49-F238E27FC236}">
                  <a16:creationId xmlns:a16="http://schemas.microsoft.com/office/drawing/2014/main" id="{94B3FC18-6FC0-4D7D-A567-46FCDCB0C352}"/>
                </a:ext>
              </a:extLst>
            </p:cNvPr>
            <p:cNvSpPr txBox="1">
              <a:spLocks noChangeArrowheads="1"/>
            </p:cNvSpPr>
            <p:nvPr/>
          </p:nvSpPr>
          <p:spPr bwMode="auto">
            <a:xfrm>
              <a:off x="1496" y="2488"/>
              <a:ext cx="998"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400" b="1">
                  <a:solidFill>
                    <a:srgbClr val="080808"/>
                  </a:solidFill>
                </a:rPr>
                <a:t>2. PERSUASION</a:t>
              </a:r>
            </a:p>
          </p:txBody>
        </p:sp>
        <p:sp>
          <p:nvSpPr>
            <p:cNvPr id="168978" name="Text Box 18">
              <a:extLst>
                <a:ext uri="{FF2B5EF4-FFF2-40B4-BE49-F238E27FC236}">
                  <a16:creationId xmlns:a16="http://schemas.microsoft.com/office/drawing/2014/main" id="{06F5CF2B-5342-4106-A0BC-0E9017AAF584}"/>
                </a:ext>
              </a:extLst>
            </p:cNvPr>
            <p:cNvSpPr txBox="1">
              <a:spLocks noChangeArrowheads="1"/>
            </p:cNvSpPr>
            <p:nvPr/>
          </p:nvSpPr>
          <p:spPr bwMode="auto">
            <a:xfrm>
              <a:off x="3537" y="2488"/>
              <a:ext cx="1180"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b="1">
                  <a:solidFill>
                    <a:srgbClr val="080808"/>
                  </a:solidFill>
                </a:rPr>
                <a:t>4. IMPLEMENTATION</a:t>
              </a:r>
            </a:p>
          </p:txBody>
        </p:sp>
        <p:sp>
          <p:nvSpPr>
            <p:cNvPr id="168979" name="Text Box 19">
              <a:extLst>
                <a:ext uri="{FF2B5EF4-FFF2-40B4-BE49-F238E27FC236}">
                  <a16:creationId xmlns:a16="http://schemas.microsoft.com/office/drawing/2014/main" id="{382BBFDE-C977-4DA0-86AD-1CC246C5E63D}"/>
                </a:ext>
              </a:extLst>
            </p:cNvPr>
            <p:cNvSpPr txBox="1">
              <a:spLocks noChangeArrowheads="1"/>
            </p:cNvSpPr>
            <p:nvPr/>
          </p:nvSpPr>
          <p:spPr bwMode="auto">
            <a:xfrm>
              <a:off x="2585" y="2488"/>
              <a:ext cx="862"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400" b="1">
                  <a:solidFill>
                    <a:srgbClr val="080808"/>
                  </a:solidFill>
                </a:rPr>
                <a:t>3. DECISION</a:t>
              </a:r>
            </a:p>
          </p:txBody>
        </p:sp>
        <p:sp>
          <p:nvSpPr>
            <p:cNvPr id="168980" name="Line 20">
              <a:extLst>
                <a:ext uri="{FF2B5EF4-FFF2-40B4-BE49-F238E27FC236}">
                  <a16:creationId xmlns:a16="http://schemas.microsoft.com/office/drawing/2014/main" id="{8FA08495-ED11-4DD5-B41B-AFEB9A418035}"/>
                </a:ext>
              </a:extLst>
            </p:cNvPr>
            <p:cNvSpPr>
              <a:spLocks noChangeShapeType="1"/>
            </p:cNvSpPr>
            <p:nvPr/>
          </p:nvSpPr>
          <p:spPr bwMode="auto">
            <a:xfrm>
              <a:off x="2902" y="2806"/>
              <a:ext cx="0" cy="99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1" name="Line 21">
              <a:extLst>
                <a:ext uri="{FF2B5EF4-FFF2-40B4-BE49-F238E27FC236}">
                  <a16:creationId xmlns:a16="http://schemas.microsoft.com/office/drawing/2014/main" id="{1F0E3EEF-4832-4E2A-963B-585C944F0678}"/>
                </a:ext>
              </a:extLst>
            </p:cNvPr>
            <p:cNvSpPr>
              <a:spLocks noChangeShapeType="1"/>
            </p:cNvSpPr>
            <p:nvPr/>
          </p:nvSpPr>
          <p:spPr bwMode="auto">
            <a:xfrm>
              <a:off x="2902" y="3803"/>
              <a:ext cx="27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2" name="Line 22">
              <a:extLst>
                <a:ext uri="{FF2B5EF4-FFF2-40B4-BE49-F238E27FC236}">
                  <a16:creationId xmlns:a16="http://schemas.microsoft.com/office/drawing/2014/main" id="{85D2095E-098C-46E6-ADCB-2B8F286BBFEE}"/>
                </a:ext>
              </a:extLst>
            </p:cNvPr>
            <p:cNvSpPr>
              <a:spLocks noChangeShapeType="1"/>
            </p:cNvSpPr>
            <p:nvPr/>
          </p:nvSpPr>
          <p:spPr bwMode="auto">
            <a:xfrm>
              <a:off x="2902" y="3304"/>
              <a:ext cx="27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3" name="Text Box 23">
              <a:extLst>
                <a:ext uri="{FF2B5EF4-FFF2-40B4-BE49-F238E27FC236}">
                  <a16:creationId xmlns:a16="http://schemas.microsoft.com/office/drawing/2014/main" id="{97DC0261-4873-41EE-BC91-B50D62D7913E}"/>
                </a:ext>
              </a:extLst>
            </p:cNvPr>
            <p:cNvSpPr txBox="1">
              <a:spLocks noChangeArrowheads="1"/>
            </p:cNvSpPr>
            <p:nvPr/>
          </p:nvSpPr>
          <p:spPr bwMode="auto">
            <a:xfrm>
              <a:off x="3175" y="3214"/>
              <a:ext cx="86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t>1. Adoption </a:t>
              </a:r>
            </a:p>
          </p:txBody>
        </p:sp>
        <p:sp>
          <p:nvSpPr>
            <p:cNvPr id="168984" name="Text Box 24">
              <a:extLst>
                <a:ext uri="{FF2B5EF4-FFF2-40B4-BE49-F238E27FC236}">
                  <a16:creationId xmlns:a16="http://schemas.microsoft.com/office/drawing/2014/main" id="{24DEEAA6-3F1D-45D9-9DFF-D99E0ED3DDDB}"/>
                </a:ext>
              </a:extLst>
            </p:cNvPr>
            <p:cNvSpPr txBox="1">
              <a:spLocks noChangeArrowheads="1"/>
            </p:cNvSpPr>
            <p:nvPr/>
          </p:nvSpPr>
          <p:spPr bwMode="auto">
            <a:xfrm>
              <a:off x="3175" y="3713"/>
              <a:ext cx="86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t>2. Rejection</a:t>
              </a:r>
            </a:p>
          </p:txBody>
        </p:sp>
        <p:sp>
          <p:nvSpPr>
            <p:cNvPr id="168985" name="Text Box 25">
              <a:extLst>
                <a:ext uri="{FF2B5EF4-FFF2-40B4-BE49-F238E27FC236}">
                  <a16:creationId xmlns:a16="http://schemas.microsoft.com/office/drawing/2014/main" id="{5D2CA024-C4E8-4573-B1D7-2692E0FE4709}"/>
                </a:ext>
              </a:extLst>
            </p:cNvPr>
            <p:cNvSpPr txBox="1">
              <a:spLocks noChangeArrowheads="1"/>
            </p:cNvSpPr>
            <p:nvPr/>
          </p:nvSpPr>
          <p:spPr bwMode="auto">
            <a:xfrm>
              <a:off x="4581" y="3214"/>
              <a:ext cx="1020" cy="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a:t>Confirmed Adoption</a:t>
              </a:r>
            </a:p>
            <a:p>
              <a:pPr>
                <a:spcBef>
                  <a:spcPct val="50000"/>
                </a:spcBef>
              </a:pPr>
              <a:r>
                <a:rPr lang="en-GB" altLang="en-US" sz="1200"/>
                <a:t>Later Adoption</a:t>
              </a:r>
            </a:p>
            <a:p>
              <a:pPr>
                <a:spcBef>
                  <a:spcPct val="50000"/>
                </a:spcBef>
              </a:pPr>
              <a:r>
                <a:rPr lang="en-GB" altLang="en-US" sz="1200"/>
                <a:t>Discontinuance</a:t>
              </a:r>
            </a:p>
            <a:p>
              <a:pPr>
                <a:spcBef>
                  <a:spcPct val="50000"/>
                </a:spcBef>
              </a:pPr>
              <a:r>
                <a:rPr lang="en-GB" altLang="en-US" sz="1200"/>
                <a:t>Continued Rejection</a:t>
              </a:r>
            </a:p>
          </p:txBody>
        </p:sp>
        <p:sp>
          <p:nvSpPr>
            <p:cNvPr id="168986" name="Line 26">
              <a:extLst>
                <a:ext uri="{FF2B5EF4-FFF2-40B4-BE49-F238E27FC236}">
                  <a16:creationId xmlns:a16="http://schemas.microsoft.com/office/drawing/2014/main" id="{0E1A236D-8AC0-47FA-A10E-C5EF8712B110}"/>
                </a:ext>
              </a:extLst>
            </p:cNvPr>
            <p:cNvSpPr>
              <a:spLocks noChangeShapeType="1"/>
            </p:cNvSpPr>
            <p:nvPr/>
          </p:nvSpPr>
          <p:spPr bwMode="auto">
            <a:xfrm>
              <a:off x="3764" y="3304"/>
              <a:ext cx="81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7" name="Line 27">
              <a:extLst>
                <a:ext uri="{FF2B5EF4-FFF2-40B4-BE49-F238E27FC236}">
                  <a16:creationId xmlns:a16="http://schemas.microsoft.com/office/drawing/2014/main" id="{1ED65610-00A7-4C60-882F-C82E32F470AA}"/>
                </a:ext>
              </a:extLst>
            </p:cNvPr>
            <p:cNvSpPr>
              <a:spLocks noChangeShapeType="1"/>
            </p:cNvSpPr>
            <p:nvPr/>
          </p:nvSpPr>
          <p:spPr bwMode="auto">
            <a:xfrm>
              <a:off x="3810" y="3803"/>
              <a:ext cx="771"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8" name="Line 28">
              <a:extLst>
                <a:ext uri="{FF2B5EF4-FFF2-40B4-BE49-F238E27FC236}">
                  <a16:creationId xmlns:a16="http://schemas.microsoft.com/office/drawing/2014/main" id="{2805CCE7-FF12-47B2-8E36-B8D86801A97F}"/>
                </a:ext>
              </a:extLst>
            </p:cNvPr>
            <p:cNvSpPr>
              <a:spLocks noChangeShapeType="1"/>
            </p:cNvSpPr>
            <p:nvPr/>
          </p:nvSpPr>
          <p:spPr bwMode="auto">
            <a:xfrm flipV="1">
              <a:off x="3810" y="3486"/>
              <a:ext cx="725" cy="317"/>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89" name="Line 29">
              <a:extLst>
                <a:ext uri="{FF2B5EF4-FFF2-40B4-BE49-F238E27FC236}">
                  <a16:creationId xmlns:a16="http://schemas.microsoft.com/office/drawing/2014/main" id="{7A57B9C6-CC2B-4A19-ACF6-BAC43563D89B}"/>
                </a:ext>
              </a:extLst>
            </p:cNvPr>
            <p:cNvSpPr>
              <a:spLocks noChangeShapeType="1"/>
            </p:cNvSpPr>
            <p:nvPr/>
          </p:nvSpPr>
          <p:spPr bwMode="auto">
            <a:xfrm>
              <a:off x="3810" y="3350"/>
              <a:ext cx="725" cy="317"/>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90" name="Line 30">
              <a:extLst>
                <a:ext uri="{FF2B5EF4-FFF2-40B4-BE49-F238E27FC236}">
                  <a16:creationId xmlns:a16="http://schemas.microsoft.com/office/drawing/2014/main" id="{D4BB2373-A73E-48F9-A161-B2693E42F642}"/>
                </a:ext>
              </a:extLst>
            </p:cNvPr>
            <p:cNvSpPr>
              <a:spLocks noChangeShapeType="1"/>
            </p:cNvSpPr>
            <p:nvPr/>
          </p:nvSpPr>
          <p:spPr bwMode="auto">
            <a:xfrm flipV="1">
              <a:off x="1859" y="2806"/>
              <a:ext cx="0" cy="226"/>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91" name="Line 31">
              <a:extLst>
                <a:ext uri="{FF2B5EF4-FFF2-40B4-BE49-F238E27FC236}">
                  <a16:creationId xmlns:a16="http://schemas.microsoft.com/office/drawing/2014/main" id="{BA546D90-9E8E-4DF8-90CF-B9F706CA8758}"/>
                </a:ext>
              </a:extLst>
            </p:cNvPr>
            <p:cNvSpPr>
              <a:spLocks noChangeShapeType="1"/>
            </p:cNvSpPr>
            <p:nvPr/>
          </p:nvSpPr>
          <p:spPr bwMode="auto">
            <a:xfrm flipV="1">
              <a:off x="952" y="2760"/>
              <a:ext cx="0" cy="272"/>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8992" name="Text Box 32">
              <a:extLst>
                <a:ext uri="{FF2B5EF4-FFF2-40B4-BE49-F238E27FC236}">
                  <a16:creationId xmlns:a16="http://schemas.microsoft.com/office/drawing/2014/main" id="{1EF4C51B-8447-4260-B4DF-10D8585E829D}"/>
                </a:ext>
              </a:extLst>
            </p:cNvPr>
            <p:cNvSpPr txBox="1">
              <a:spLocks noChangeArrowheads="1"/>
            </p:cNvSpPr>
            <p:nvPr/>
          </p:nvSpPr>
          <p:spPr bwMode="auto">
            <a:xfrm>
              <a:off x="1406" y="2987"/>
              <a:ext cx="1270" cy="1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257300" indent="-3429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171700" indent="-342900">
                <a:defRPr>
                  <a:solidFill>
                    <a:schemeClr val="tx1"/>
                  </a:solidFill>
                  <a:latin typeface="Arial" panose="020B0604020202020204" pitchFamily="34" charset="0"/>
                  <a:cs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200"/>
                <a:t>Perceived characteristics</a:t>
              </a:r>
            </a:p>
            <a:p>
              <a:pPr>
                <a:spcBef>
                  <a:spcPct val="50000"/>
                </a:spcBef>
              </a:pPr>
              <a:r>
                <a:rPr lang="en-GB" altLang="en-US" sz="1200"/>
                <a:t>of innovation</a:t>
              </a:r>
            </a:p>
            <a:p>
              <a:pPr>
                <a:spcBef>
                  <a:spcPct val="50000"/>
                </a:spcBef>
                <a:buFontTx/>
                <a:buAutoNum type="arabicPeriod"/>
              </a:pPr>
              <a:r>
                <a:rPr lang="en-GB" altLang="en-US" sz="1200"/>
                <a:t>Relative advantage</a:t>
              </a:r>
            </a:p>
            <a:p>
              <a:pPr>
                <a:spcBef>
                  <a:spcPct val="50000"/>
                </a:spcBef>
                <a:buFontTx/>
                <a:buAutoNum type="arabicPeriod"/>
              </a:pPr>
              <a:r>
                <a:rPr lang="en-GB" altLang="en-US" sz="1200"/>
                <a:t>Compatibility</a:t>
              </a:r>
            </a:p>
            <a:p>
              <a:pPr>
                <a:spcBef>
                  <a:spcPct val="50000"/>
                </a:spcBef>
                <a:buFontTx/>
                <a:buAutoNum type="arabicPeriod"/>
              </a:pPr>
              <a:r>
                <a:rPr lang="en-GB" altLang="en-US" sz="1200"/>
                <a:t>Complexity</a:t>
              </a:r>
            </a:p>
            <a:p>
              <a:pPr>
                <a:spcBef>
                  <a:spcPct val="50000"/>
                </a:spcBef>
                <a:buFontTx/>
                <a:buAutoNum type="arabicPeriod"/>
              </a:pPr>
              <a:r>
                <a:rPr lang="en-GB" altLang="en-US" sz="1200"/>
                <a:t>Trialability</a:t>
              </a:r>
            </a:p>
            <a:p>
              <a:pPr>
                <a:spcBef>
                  <a:spcPct val="50000"/>
                </a:spcBef>
                <a:buFontTx/>
                <a:buAutoNum type="arabicPeriod"/>
              </a:pPr>
              <a:r>
                <a:rPr lang="en-GB" altLang="en-US" sz="1200"/>
                <a:t>Observability</a:t>
              </a:r>
            </a:p>
          </p:txBody>
        </p:sp>
        <p:sp>
          <p:nvSpPr>
            <p:cNvPr id="168993" name="Text Box 33">
              <a:extLst>
                <a:ext uri="{FF2B5EF4-FFF2-40B4-BE49-F238E27FC236}">
                  <a16:creationId xmlns:a16="http://schemas.microsoft.com/office/drawing/2014/main" id="{1C3F9048-0FCB-4088-A7F4-BD1463FBD574}"/>
                </a:ext>
              </a:extLst>
            </p:cNvPr>
            <p:cNvSpPr txBox="1">
              <a:spLocks noChangeArrowheads="1"/>
            </p:cNvSpPr>
            <p:nvPr/>
          </p:nvSpPr>
          <p:spPr bwMode="auto">
            <a:xfrm>
              <a:off x="317" y="2987"/>
              <a:ext cx="1134" cy="1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257300" indent="-3429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171700" indent="-342900">
                <a:defRPr>
                  <a:solidFill>
                    <a:schemeClr val="tx1"/>
                  </a:solidFill>
                  <a:latin typeface="Arial" panose="020B0604020202020204" pitchFamily="34" charset="0"/>
                  <a:cs typeface="Arial" panose="020B0604020202020204" pitchFamily="34" charset="0"/>
                </a:defRPr>
              </a:lvl5pPr>
              <a:lvl6pPr marL="26289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30861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5433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4000500" indent="-3429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1200"/>
                <a:t>Observations of the</a:t>
              </a:r>
            </a:p>
            <a:p>
              <a:pPr>
                <a:spcBef>
                  <a:spcPct val="50000"/>
                </a:spcBef>
              </a:pPr>
              <a:r>
                <a:rPr lang="en-GB" altLang="en-US" sz="1200"/>
                <a:t>decision making unit</a:t>
              </a:r>
            </a:p>
            <a:p>
              <a:pPr>
                <a:spcBef>
                  <a:spcPct val="50000"/>
                </a:spcBef>
                <a:buFontTx/>
                <a:buAutoNum type="arabicPeriod"/>
              </a:pPr>
              <a:r>
                <a:rPr lang="en-GB" altLang="en-US" sz="1200"/>
                <a:t>Socio-economic characteristics</a:t>
              </a:r>
            </a:p>
            <a:p>
              <a:pPr>
                <a:spcBef>
                  <a:spcPct val="50000"/>
                </a:spcBef>
                <a:buFontTx/>
                <a:buAutoNum type="arabicPeriod"/>
              </a:pPr>
              <a:r>
                <a:rPr lang="en-GB" altLang="en-US" sz="1200"/>
                <a:t>Personality variables</a:t>
              </a:r>
            </a:p>
            <a:p>
              <a:pPr>
                <a:spcBef>
                  <a:spcPct val="50000"/>
                </a:spcBef>
                <a:buFontTx/>
                <a:buAutoNum type="arabicPeriod"/>
              </a:pPr>
              <a:r>
                <a:rPr lang="en-GB" altLang="en-US" sz="1200"/>
                <a:t>Communication behaviour</a:t>
              </a:r>
            </a:p>
          </p:txBody>
        </p:sp>
        <p:sp>
          <p:nvSpPr>
            <p:cNvPr id="168995" name="Text Box 35">
              <a:extLst>
                <a:ext uri="{FF2B5EF4-FFF2-40B4-BE49-F238E27FC236}">
                  <a16:creationId xmlns:a16="http://schemas.microsoft.com/office/drawing/2014/main" id="{0D98B673-0159-4CB5-9D85-74BB0E5D1D8F}"/>
                </a:ext>
              </a:extLst>
            </p:cNvPr>
            <p:cNvSpPr txBox="1">
              <a:spLocks noChangeArrowheads="1"/>
            </p:cNvSpPr>
            <p:nvPr/>
          </p:nvSpPr>
          <p:spPr bwMode="auto">
            <a:xfrm>
              <a:off x="4581" y="2488"/>
              <a:ext cx="1179"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200" b="1">
                  <a:solidFill>
                    <a:srgbClr val="080808"/>
                  </a:solidFill>
                </a:rPr>
                <a:t>5. CONFIRMATION</a:t>
              </a:r>
            </a:p>
          </p:txBody>
        </p:sp>
        <p:sp>
          <p:nvSpPr>
            <p:cNvPr id="169029" name="Line 69">
              <a:extLst>
                <a:ext uri="{FF2B5EF4-FFF2-40B4-BE49-F238E27FC236}">
                  <a16:creationId xmlns:a16="http://schemas.microsoft.com/office/drawing/2014/main" id="{1E2C4248-ABF6-430E-88C6-5D10947C72BD}"/>
                </a:ext>
              </a:extLst>
            </p:cNvPr>
            <p:cNvSpPr>
              <a:spLocks noChangeShapeType="1"/>
            </p:cNvSpPr>
            <p:nvPr/>
          </p:nvSpPr>
          <p:spPr bwMode="auto">
            <a:xfrm>
              <a:off x="587" y="2072"/>
              <a:ext cx="0" cy="318"/>
            </a:xfrm>
            <a:prstGeom prst="line">
              <a:avLst/>
            </a:prstGeom>
            <a:noFill/>
            <a:ln w="952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69031" name="Text Box 71">
            <a:extLst>
              <a:ext uri="{FF2B5EF4-FFF2-40B4-BE49-F238E27FC236}">
                <a16:creationId xmlns:a16="http://schemas.microsoft.com/office/drawing/2014/main" id="{A37A44B8-BBC8-42C9-9603-225E9173E52C}"/>
              </a:ext>
            </a:extLst>
          </p:cNvPr>
          <p:cNvSpPr txBox="1">
            <a:spLocks noChangeArrowheads="1"/>
          </p:cNvSpPr>
          <p:nvPr/>
        </p:nvSpPr>
        <p:spPr bwMode="auto">
          <a:xfrm>
            <a:off x="6384925" y="6462714"/>
            <a:ext cx="108215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400"/>
              <a:t>Rogers 2003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id="{34619D59-51C0-486F-98C3-6E437916913E}"/>
              </a:ext>
            </a:extLst>
          </p:cNvPr>
          <p:cNvSpPr>
            <a:spLocks noGrp="1" noChangeArrowheads="1"/>
          </p:cNvSpPr>
          <p:nvPr>
            <p:ph type="title"/>
          </p:nvPr>
        </p:nvSpPr>
        <p:spPr>
          <a:xfrm>
            <a:off x="838200" y="-197006"/>
            <a:ext cx="10515600" cy="1325563"/>
          </a:xfrm>
        </p:spPr>
        <p:txBody>
          <a:bodyPr/>
          <a:lstStyle/>
          <a:p>
            <a:r>
              <a:rPr lang="en-GB" altLang="en-US" sz="3200" dirty="0"/>
              <a:t>A ‘tree chart’ of changing consumer behaviour</a:t>
            </a:r>
          </a:p>
        </p:txBody>
      </p:sp>
      <p:graphicFrame>
        <p:nvGraphicFramePr>
          <p:cNvPr id="169988" name="Object 4">
            <a:extLst>
              <a:ext uri="{FF2B5EF4-FFF2-40B4-BE49-F238E27FC236}">
                <a16:creationId xmlns:a16="http://schemas.microsoft.com/office/drawing/2014/main" id="{DBFB68C6-2097-477F-B7B7-4D5D71EF680E}"/>
              </a:ext>
            </a:extLst>
          </p:cNvPr>
          <p:cNvGraphicFramePr>
            <a:graphicFrameLocks noGrp="1" noChangeAspect="1"/>
          </p:cNvGraphicFramePr>
          <p:nvPr>
            <p:ph idx="1"/>
            <p:extLst>
              <p:ext uri="{D42A27DB-BD31-4B8C-83A1-F6EECF244321}">
                <p14:modId xmlns:p14="http://schemas.microsoft.com/office/powerpoint/2010/main" val="558809417"/>
              </p:ext>
            </p:extLst>
          </p:nvPr>
        </p:nvGraphicFramePr>
        <p:xfrm>
          <a:off x="838200" y="633413"/>
          <a:ext cx="9297987" cy="5732462"/>
        </p:xfrm>
        <a:graphic>
          <a:graphicData uri="http://schemas.openxmlformats.org/presentationml/2006/ole">
            <mc:AlternateContent xmlns:mc="http://schemas.openxmlformats.org/markup-compatibility/2006">
              <mc:Choice xmlns:v="urn:schemas-microsoft-com:vml" Requires="v">
                <p:oleObj r:id="rId2" imgW="5734800" imgH="3534840" progId="">
                  <p:embed/>
                </p:oleObj>
              </mc:Choice>
              <mc:Fallback>
                <p:oleObj r:id="rId2" imgW="5734800" imgH="3534840" progId="">
                  <p:embed/>
                  <p:pic>
                    <p:nvPicPr>
                      <p:cNvPr id="169988" name="Object 4">
                        <a:extLst>
                          <a:ext uri="{FF2B5EF4-FFF2-40B4-BE49-F238E27FC236}">
                            <a16:creationId xmlns:a16="http://schemas.microsoft.com/office/drawing/2014/main" id="{DBFB68C6-2097-477F-B7B7-4D5D71EF68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633413"/>
                        <a:ext cx="9297987" cy="5732462"/>
                      </a:xfrm>
                      <a:prstGeom prst="rect">
                        <a:avLst/>
                      </a:prstGeom>
                      <a:noFill/>
                      <a:ln>
                        <a:noFill/>
                      </a:ln>
                      <a:effectLst/>
                    </p:spPr>
                  </p:pic>
                </p:oleObj>
              </mc:Fallback>
            </mc:AlternateContent>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181252" name="Rectangle 4">
            <a:extLst>
              <a:ext uri="{FF2B5EF4-FFF2-40B4-BE49-F238E27FC236}">
                <a16:creationId xmlns:a16="http://schemas.microsoft.com/office/drawing/2014/main" id="{3468DFCD-3AF2-4BEC-9F2B-CDBE57C19CDA}"/>
              </a:ext>
            </a:extLst>
          </p:cNvPr>
          <p:cNvSpPr>
            <a:spLocks noGrp="1" noChangeArrowheads="1"/>
          </p:cNvSpPr>
          <p:nvPr>
            <p:ph type="title"/>
          </p:nvPr>
        </p:nvSpPr>
        <p:spPr/>
        <p:txBody>
          <a:bodyPr/>
          <a:lstStyle/>
          <a:p>
            <a:r>
              <a:rPr lang="en-GB" altLang="en-US"/>
              <a:t>A ‘triangle’ of needs</a:t>
            </a:r>
          </a:p>
        </p:txBody>
      </p:sp>
      <p:sp>
        <p:nvSpPr>
          <p:cNvPr id="181260" name="Line 12">
            <a:extLst>
              <a:ext uri="{FF2B5EF4-FFF2-40B4-BE49-F238E27FC236}">
                <a16:creationId xmlns:a16="http://schemas.microsoft.com/office/drawing/2014/main" id="{C91286FD-EFB9-459C-BDC2-8ED0E193DEAB}"/>
              </a:ext>
            </a:extLst>
          </p:cNvPr>
          <p:cNvSpPr>
            <a:spLocks noChangeShapeType="1"/>
          </p:cNvSpPr>
          <p:nvPr/>
        </p:nvSpPr>
        <p:spPr bwMode="auto">
          <a:xfrm flipV="1">
            <a:off x="4000501" y="2482850"/>
            <a:ext cx="1916113" cy="2871788"/>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1" name="Line 13">
            <a:extLst>
              <a:ext uri="{FF2B5EF4-FFF2-40B4-BE49-F238E27FC236}">
                <a16:creationId xmlns:a16="http://schemas.microsoft.com/office/drawing/2014/main" id="{6EE3D70A-427E-4F45-B7E6-483F8281EAB0}"/>
              </a:ext>
            </a:extLst>
          </p:cNvPr>
          <p:cNvSpPr>
            <a:spLocks noChangeShapeType="1"/>
          </p:cNvSpPr>
          <p:nvPr/>
        </p:nvSpPr>
        <p:spPr bwMode="auto">
          <a:xfrm>
            <a:off x="3997325" y="5370514"/>
            <a:ext cx="3841750" cy="3175"/>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2" name="Line 14">
            <a:extLst>
              <a:ext uri="{FF2B5EF4-FFF2-40B4-BE49-F238E27FC236}">
                <a16:creationId xmlns:a16="http://schemas.microsoft.com/office/drawing/2014/main" id="{ABBDE4D1-D916-420C-A789-44427FC0C702}"/>
              </a:ext>
            </a:extLst>
          </p:cNvPr>
          <p:cNvSpPr>
            <a:spLocks noChangeShapeType="1"/>
          </p:cNvSpPr>
          <p:nvPr/>
        </p:nvSpPr>
        <p:spPr bwMode="auto">
          <a:xfrm flipH="1" flipV="1">
            <a:off x="5916614" y="2482850"/>
            <a:ext cx="1912937" cy="2871788"/>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3" name="Line 15">
            <a:extLst>
              <a:ext uri="{FF2B5EF4-FFF2-40B4-BE49-F238E27FC236}">
                <a16:creationId xmlns:a16="http://schemas.microsoft.com/office/drawing/2014/main" id="{B936EA91-0B72-438B-80D5-E2CA0F3BF288}"/>
              </a:ext>
            </a:extLst>
          </p:cNvPr>
          <p:cNvSpPr>
            <a:spLocks noChangeShapeType="1"/>
          </p:cNvSpPr>
          <p:nvPr/>
        </p:nvSpPr>
        <p:spPr bwMode="auto">
          <a:xfrm>
            <a:off x="4368801" y="4803775"/>
            <a:ext cx="3108325" cy="635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4" name="Line 16">
            <a:extLst>
              <a:ext uri="{FF2B5EF4-FFF2-40B4-BE49-F238E27FC236}">
                <a16:creationId xmlns:a16="http://schemas.microsoft.com/office/drawing/2014/main" id="{E388171A-E3F9-40D4-AD38-327EDAA7C9D8}"/>
              </a:ext>
            </a:extLst>
          </p:cNvPr>
          <p:cNvSpPr>
            <a:spLocks noChangeShapeType="1"/>
          </p:cNvSpPr>
          <p:nvPr/>
        </p:nvSpPr>
        <p:spPr bwMode="auto">
          <a:xfrm>
            <a:off x="4737101" y="4243388"/>
            <a:ext cx="2322513"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5" name="Line 17">
            <a:extLst>
              <a:ext uri="{FF2B5EF4-FFF2-40B4-BE49-F238E27FC236}">
                <a16:creationId xmlns:a16="http://schemas.microsoft.com/office/drawing/2014/main" id="{A44D0487-6E59-4704-ACD6-3CBEDF08EE34}"/>
              </a:ext>
            </a:extLst>
          </p:cNvPr>
          <p:cNvSpPr>
            <a:spLocks noChangeShapeType="1"/>
          </p:cNvSpPr>
          <p:nvPr/>
        </p:nvSpPr>
        <p:spPr bwMode="auto">
          <a:xfrm>
            <a:off x="5153025" y="3630613"/>
            <a:ext cx="1525588" cy="476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6" name="Line 18">
            <a:extLst>
              <a:ext uri="{FF2B5EF4-FFF2-40B4-BE49-F238E27FC236}">
                <a16:creationId xmlns:a16="http://schemas.microsoft.com/office/drawing/2014/main" id="{7E72C9E9-4B47-4653-999D-704F23920E47}"/>
              </a:ext>
            </a:extLst>
          </p:cNvPr>
          <p:cNvSpPr>
            <a:spLocks noChangeShapeType="1"/>
          </p:cNvSpPr>
          <p:nvPr/>
        </p:nvSpPr>
        <p:spPr bwMode="auto">
          <a:xfrm>
            <a:off x="5538789" y="3068638"/>
            <a:ext cx="76358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wrap="none" anchor="ctr"/>
          <a:lstStyle/>
          <a:p>
            <a:endParaRPr lang="en-GB"/>
          </a:p>
        </p:txBody>
      </p:sp>
      <p:sp>
        <p:nvSpPr>
          <p:cNvPr id="181267" name="Text Box 19">
            <a:extLst>
              <a:ext uri="{FF2B5EF4-FFF2-40B4-BE49-F238E27FC236}">
                <a16:creationId xmlns:a16="http://schemas.microsoft.com/office/drawing/2014/main" id="{CFC92937-4D2C-4308-92DF-B9460FBF942D}"/>
              </a:ext>
            </a:extLst>
          </p:cNvPr>
          <p:cNvSpPr txBox="1">
            <a:spLocks noChangeArrowheads="1"/>
          </p:cNvSpPr>
          <p:nvPr/>
        </p:nvSpPr>
        <p:spPr bwMode="auto">
          <a:xfrm>
            <a:off x="5073650" y="2632075"/>
            <a:ext cx="2611438" cy="33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lIns="0" tIns="0" rIns="0" bIns="0"/>
          <a:lstStyle/>
          <a:p>
            <a:r>
              <a:rPr lang="en-US" altLang="en-US">
                <a:solidFill>
                  <a:srgbClr val="000000"/>
                </a:solidFill>
              </a:rPr>
              <a:t>Self             actualisation</a:t>
            </a:r>
          </a:p>
        </p:txBody>
      </p:sp>
      <p:sp>
        <p:nvSpPr>
          <p:cNvPr id="181268" name="Text Box 20">
            <a:extLst>
              <a:ext uri="{FF2B5EF4-FFF2-40B4-BE49-F238E27FC236}">
                <a16:creationId xmlns:a16="http://schemas.microsoft.com/office/drawing/2014/main" id="{B9428C4E-5081-470B-9B3B-B84CA12C24F7}"/>
              </a:ext>
            </a:extLst>
          </p:cNvPr>
          <p:cNvSpPr txBox="1">
            <a:spLocks noChangeArrowheads="1"/>
          </p:cNvSpPr>
          <p:nvPr/>
        </p:nvSpPr>
        <p:spPr bwMode="auto">
          <a:xfrm>
            <a:off x="5468939" y="3279776"/>
            <a:ext cx="776287" cy="271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lIns="0" tIns="0" rIns="0" bIns="0"/>
          <a:lstStyle/>
          <a:p>
            <a:r>
              <a:rPr lang="en-US" altLang="en-US">
                <a:solidFill>
                  <a:srgbClr val="000000"/>
                </a:solidFill>
              </a:rPr>
              <a:t>Esteem</a:t>
            </a:r>
          </a:p>
        </p:txBody>
      </p:sp>
      <p:sp>
        <p:nvSpPr>
          <p:cNvPr id="181269" name="Text Box 21">
            <a:extLst>
              <a:ext uri="{FF2B5EF4-FFF2-40B4-BE49-F238E27FC236}">
                <a16:creationId xmlns:a16="http://schemas.microsoft.com/office/drawing/2014/main" id="{2F5CB034-2D3C-477D-BB29-3E8E878FF2BF}"/>
              </a:ext>
            </a:extLst>
          </p:cNvPr>
          <p:cNvSpPr txBox="1">
            <a:spLocks noChangeArrowheads="1"/>
          </p:cNvSpPr>
          <p:nvPr/>
        </p:nvSpPr>
        <p:spPr bwMode="auto">
          <a:xfrm>
            <a:off x="5370513" y="3784600"/>
            <a:ext cx="1377950" cy="33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lIns="0" tIns="0" rIns="0" bIns="0"/>
          <a:lstStyle/>
          <a:p>
            <a:r>
              <a:rPr lang="en-US" altLang="en-US">
                <a:solidFill>
                  <a:srgbClr val="000000"/>
                </a:solidFill>
              </a:rPr>
              <a:t>Affiliation</a:t>
            </a:r>
          </a:p>
        </p:txBody>
      </p:sp>
      <p:sp>
        <p:nvSpPr>
          <p:cNvPr id="181270" name="Text Box 22">
            <a:extLst>
              <a:ext uri="{FF2B5EF4-FFF2-40B4-BE49-F238E27FC236}">
                <a16:creationId xmlns:a16="http://schemas.microsoft.com/office/drawing/2014/main" id="{DB18EB9E-27A4-4152-ACC5-88820E72339F}"/>
              </a:ext>
            </a:extLst>
          </p:cNvPr>
          <p:cNvSpPr txBox="1">
            <a:spLocks noChangeArrowheads="1"/>
          </p:cNvSpPr>
          <p:nvPr/>
        </p:nvSpPr>
        <p:spPr bwMode="auto">
          <a:xfrm>
            <a:off x="5429251" y="4359275"/>
            <a:ext cx="14636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lIns="0" tIns="0" rIns="0" bIns="0"/>
          <a:lstStyle/>
          <a:p>
            <a:r>
              <a:rPr lang="en-US" altLang="en-US">
                <a:solidFill>
                  <a:srgbClr val="000000"/>
                </a:solidFill>
              </a:rPr>
              <a:t>Security</a:t>
            </a:r>
          </a:p>
        </p:txBody>
      </p:sp>
      <p:sp>
        <p:nvSpPr>
          <p:cNvPr id="181271" name="Text Box 23">
            <a:extLst>
              <a:ext uri="{FF2B5EF4-FFF2-40B4-BE49-F238E27FC236}">
                <a16:creationId xmlns:a16="http://schemas.microsoft.com/office/drawing/2014/main" id="{D45E6A6A-4C53-4C87-8FFC-CEB6E65DC12A}"/>
              </a:ext>
            </a:extLst>
          </p:cNvPr>
          <p:cNvSpPr txBox="1">
            <a:spLocks noChangeArrowheads="1"/>
          </p:cNvSpPr>
          <p:nvPr/>
        </p:nvSpPr>
        <p:spPr bwMode="auto">
          <a:xfrm>
            <a:off x="5191126" y="5008563"/>
            <a:ext cx="2206625" cy="24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lIns="0" tIns="0" rIns="0" bIns="0"/>
          <a:lstStyle/>
          <a:p>
            <a:r>
              <a:rPr lang="en-US" altLang="en-US">
                <a:solidFill>
                  <a:srgbClr val="000000"/>
                </a:solidFill>
              </a:rPr>
              <a:t>Physiological</a:t>
            </a:r>
          </a:p>
        </p:txBody>
      </p:sp>
      <p:sp>
        <p:nvSpPr>
          <p:cNvPr id="181272" name="Text Box 24">
            <a:extLst>
              <a:ext uri="{FF2B5EF4-FFF2-40B4-BE49-F238E27FC236}">
                <a16:creationId xmlns:a16="http://schemas.microsoft.com/office/drawing/2014/main" id="{F40EA65C-A902-43CB-9C60-63DC87033A72}"/>
              </a:ext>
            </a:extLst>
          </p:cNvPr>
          <p:cNvSpPr txBox="1">
            <a:spLocks noChangeArrowheads="1"/>
          </p:cNvSpPr>
          <p:nvPr/>
        </p:nvSpPr>
        <p:spPr bwMode="auto">
          <a:xfrm>
            <a:off x="2714626" y="5865814"/>
            <a:ext cx="1164999"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400"/>
              <a:t>Maslow 1954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75000"/>
          </a:schemeClr>
        </a:solidFill>
        <a:effectLst/>
      </p:bgPr>
    </p:bg>
    <p:spTree>
      <p:nvGrpSpPr>
        <p:cNvPr id="1" name=""/>
        <p:cNvGrpSpPr/>
        <p:nvPr/>
      </p:nvGrpSpPr>
      <p:grpSpPr>
        <a:xfrm>
          <a:off x="0" y="0"/>
          <a:ext cx="0" cy="0"/>
          <a:chOff x="0" y="0"/>
          <a:chExt cx="0" cy="0"/>
        </a:xfrm>
      </p:grpSpPr>
      <p:sp>
        <p:nvSpPr>
          <p:cNvPr id="193542" name="Rectangle 6">
            <a:extLst>
              <a:ext uri="{FF2B5EF4-FFF2-40B4-BE49-F238E27FC236}">
                <a16:creationId xmlns:a16="http://schemas.microsoft.com/office/drawing/2014/main" id="{07C019CB-3E77-43F9-B9C1-AEE1D19FF06C}"/>
              </a:ext>
            </a:extLst>
          </p:cNvPr>
          <p:cNvSpPr>
            <a:spLocks noGrp="1" noChangeArrowheads="1"/>
          </p:cNvSpPr>
          <p:nvPr>
            <p:ph type="title"/>
          </p:nvPr>
        </p:nvSpPr>
        <p:spPr>
          <a:xfrm>
            <a:off x="838200" y="0"/>
            <a:ext cx="10515600" cy="1325563"/>
          </a:xfrm>
        </p:spPr>
        <p:txBody>
          <a:bodyPr/>
          <a:lstStyle/>
          <a:p>
            <a:r>
              <a:rPr lang="en-GB" altLang="en-US" sz="3200" dirty="0"/>
              <a:t>A mind map of cruise travel and impacts</a:t>
            </a:r>
          </a:p>
        </p:txBody>
      </p:sp>
      <p:graphicFrame>
        <p:nvGraphicFramePr>
          <p:cNvPr id="193541" name="Object 5">
            <a:extLst>
              <a:ext uri="{FF2B5EF4-FFF2-40B4-BE49-F238E27FC236}">
                <a16:creationId xmlns:a16="http://schemas.microsoft.com/office/drawing/2014/main" id="{0B3E2E16-0BED-4F66-9B74-020D57DF1A63}"/>
              </a:ext>
            </a:extLst>
          </p:cNvPr>
          <p:cNvGraphicFramePr>
            <a:graphicFrameLocks noGrp="1" noChangeAspect="1"/>
          </p:cNvGraphicFramePr>
          <p:nvPr>
            <p:ph idx="1"/>
            <p:extLst>
              <p:ext uri="{D42A27DB-BD31-4B8C-83A1-F6EECF244321}">
                <p14:modId xmlns:p14="http://schemas.microsoft.com/office/powerpoint/2010/main" val="3878803149"/>
              </p:ext>
            </p:extLst>
          </p:nvPr>
        </p:nvGraphicFramePr>
        <p:xfrm>
          <a:off x="4552950" y="841375"/>
          <a:ext cx="5767388" cy="5572125"/>
        </p:xfrm>
        <a:graphic>
          <a:graphicData uri="http://schemas.openxmlformats.org/presentationml/2006/ole">
            <mc:AlternateContent xmlns:mc="http://schemas.openxmlformats.org/markup-compatibility/2006">
              <mc:Choice xmlns:v="urn:schemas-microsoft-com:vml" Requires="v">
                <p:oleObj name="ConceptDraw MINDMAP" r:id="rId2" imgW="8211600" imgH="7934400" progId="ConceptDraw.Document">
                  <p:embed/>
                </p:oleObj>
              </mc:Choice>
              <mc:Fallback>
                <p:oleObj name="ConceptDraw MINDMAP" r:id="rId2" imgW="8211600" imgH="7934400" progId="ConceptDraw.Document">
                  <p:embed/>
                  <p:pic>
                    <p:nvPicPr>
                      <p:cNvPr id="193541" name="Object 5">
                        <a:extLst>
                          <a:ext uri="{FF2B5EF4-FFF2-40B4-BE49-F238E27FC236}">
                            <a16:creationId xmlns:a16="http://schemas.microsoft.com/office/drawing/2014/main" id="{0B3E2E16-0BED-4F66-9B74-020D57DF1A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2950" y="841375"/>
                        <a:ext cx="5767388" cy="5572125"/>
                      </a:xfrm>
                      <a:prstGeom prst="rect">
                        <a:avLst/>
                      </a:prstGeom>
                      <a:noFill/>
                      <a:ln>
                        <a:noFill/>
                      </a:ln>
                      <a:effectLst/>
                    </p:spPr>
                  </p:pic>
                </p:oleObj>
              </mc:Fallback>
            </mc:AlternateContent>
          </a:graphicData>
        </a:graphic>
      </p:graphicFrame>
      <p:sp>
        <p:nvSpPr>
          <p:cNvPr id="193544" name="Text Box 8">
            <a:extLst>
              <a:ext uri="{FF2B5EF4-FFF2-40B4-BE49-F238E27FC236}">
                <a16:creationId xmlns:a16="http://schemas.microsoft.com/office/drawing/2014/main" id="{C30D1605-1F9F-4681-8AE7-11917C1B1DD4}"/>
              </a:ext>
            </a:extLst>
          </p:cNvPr>
          <p:cNvSpPr txBox="1">
            <a:spLocks noChangeArrowheads="1"/>
          </p:cNvSpPr>
          <p:nvPr/>
        </p:nvSpPr>
        <p:spPr bwMode="auto">
          <a:xfrm>
            <a:off x="2968626" y="6107114"/>
            <a:ext cx="121860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400"/>
              <a:t>Jennings 2001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sp>
        <p:nvSpPr>
          <p:cNvPr id="196614" name="Rectangle 6">
            <a:extLst>
              <a:ext uri="{FF2B5EF4-FFF2-40B4-BE49-F238E27FC236}">
                <a16:creationId xmlns:a16="http://schemas.microsoft.com/office/drawing/2014/main" id="{0C2334DF-1A83-4CEC-A3F7-C4732B6BEC79}"/>
              </a:ext>
            </a:extLst>
          </p:cNvPr>
          <p:cNvSpPr>
            <a:spLocks noGrp="1" noChangeArrowheads="1"/>
          </p:cNvSpPr>
          <p:nvPr>
            <p:ph type="title"/>
          </p:nvPr>
        </p:nvSpPr>
        <p:spPr/>
        <p:txBody>
          <a:bodyPr/>
          <a:lstStyle/>
          <a:p>
            <a:r>
              <a:rPr lang="en-GB" altLang="en-US" sz="3200"/>
              <a:t>Soft systems framework of tourism business activity</a:t>
            </a:r>
          </a:p>
        </p:txBody>
      </p:sp>
      <p:sp>
        <p:nvSpPr>
          <p:cNvPr id="196616" name="AutoShape 8">
            <a:extLst>
              <a:ext uri="{FF2B5EF4-FFF2-40B4-BE49-F238E27FC236}">
                <a16:creationId xmlns:a16="http://schemas.microsoft.com/office/drawing/2014/main" id="{A06C3E25-C1A6-47F3-A91E-4694C26C0A9F}"/>
              </a:ext>
            </a:extLst>
          </p:cNvPr>
          <p:cNvSpPr>
            <a:spLocks noChangeAspect="1" noChangeArrowheads="1" noTextEdit="1"/>
          </p:cNvSpPr>
          <p:nvPr/>
        </p:nvSpPr>
        <p:spPr bwMode="auto">
          <a:xfrm>
            <a:off x="3140076" y="2590801"/>
            <a:ext cx="5713413" cy="314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96618" name="Rectangle 10">
            <a:extLst>
              <a:ext uri="{FF2B5EF4-FFF2-40B4-BE49-F238E27FC236}">
                <a16:creationId xmlns:a16="http://schemas.microsoft.com/office/drawing/2014/main" id="{9A640997-53CF-4078-B501-26A8A8024FEE}"/>
              </a:ext>
            </a:extLst>
          </p:cNvPr>
          <p:cNvSpPr>
            <a:spLocks noChangeArrowheads="1"/>
          </p:cNvSpPr>
          <p:nvPr/>
        </p:nvSpPr>
        <p:spPr bwMode="auto">
          <a:xfrm>
            <a:off x="3132138" y="257968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19" name="Rectangle 11">
            <a:extLst>
              <a:ext uri="{FF2B5EF4-FFF2-40B4-BE49-F238E27FC236}">
                <a16:creationId xmlns:a16="http://schemas.microsoft.com/office/drawing/2014/main" id="{E224C086-2561-44CD-8D5D-458702E40F25}"/>
              </a:ext>
            </a:extLst>
          </p:cNvPr>
          <p:cNvSpPr>
            <a:spLocks noChangeArrowheads="1"/>
          </p:cNvSpPr>
          <p:nvPr/>
        </p:nvSpPr>
        <p:spPr bwMode="auto">
          <a:xfrm>
            <a:off x="3529014" y="2922588"/>
            <a:ext cx="743793"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Process</a:t>
            </a:r>
            <a:endParaRPr lang="en-GB" altLang="en-US"/>
          </a:p>
        </p:txBody>
      </p:sp>
      <p:sp>
        <p:nvSpPr>
          <p:cNvPr id="196620" name="Rectangle 12">
            <a:extLst>
              <a:ext uri="{FF2B5EF4-FFF2-40B4-BE49-F238E27FC236}">
                <a16:creationId xmlns:a16="http://schemas.microsoft.com/office/drawing/2014/main" id="{9C0BB7FB-E297-4B65-A9CE-350AFDFA0FA7}"/>
              </a:ext>
            </a:extLst>
          </p:cNvPr>
          <p:cNvSpPr>
            <a:spLocks noChangeArrowheads="1"/>
          </p:cNvSpPr>
          <p:nvPr/>
        </p:nvSpPr>
        <p:spPr bwMode="auto">
          <a:xfrm>
            <a:off x="4256088" y="292258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21" name="Rectangle 13">
            <a:extLst>
              <a:ext uri="{FF2B5EF4-FFF2-40B4-BE49-F238E27FC236}">
                <a16:creationId xmlns:a16="http://schemas.microsoft.com/office/drawing/2014/main" id="{55003B1E-DD64-4D96-B2A3-3BE53E08F960}"/>
              </a:ext>
            </a:extLst>
          </p:cNvPr>
          <p:cNvSpPr>
            <a:spLocks noChangeArrowheads="1"/>
          </p:cNvSpPr>
          <p:nvPr/>
        </p:nvSpPr>
        <p:spPr bwMode="auto">
          <a:xfrm>
            <a:off x="3529014" y="3433763"/>
            <a:ext cx="841577"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b="1">
                <a:solidFill>
                  <a:srgbClr val="000000"/>
                </a:solidFill>
                <a:latin typeface="Times New Roman" panose="02020603050405020304" pitchFamily="18" charset="0"/>
              </a:rPr>
              <a:t>Content</a:t>
            </a:r>
            <a:endParaRPr lang="en-GB" altLang="en-US"/>
          </a:p>
        </p:txBody>
      </p:sp>
      <p:sp>
        <p:nvSpPr>
          <p:cNvPr id="196622" name="Rectangle 14">
            <a:extLst>
              <a:ext uri="{FF2B5EF4-FFF2-40B4-BE49-F238E27FC236}">
                <a16:creationId xmlns:a16="http://schemas.microsoft.com/office/drawing/2014/main" id="{F80F9E70-ED59-4905-9094-78E463E1B60D}"/>
              </a:ext>
            </a:extLst>
          </p:cNvPr>
          <p:cNvSpPr>
            <a:spLocks noChangeArrowheads="1"/>
          </p:cNvSpPr>
          <p:nvPr/>
        </p:nvSpPr>
        <p:spPr bwMode="auto">
          <a:xfrm>
            <a:off x="4349750" y="3438525"/>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23" name="Rectangle 15">
            <a:extLst>
              <a:ext uri="{FF2B5EF4-FFF2-40B4-BE49-F238E27FC236}">
                <a16:creationId xmlns:a16="http://schemas.microsoft.com/office/drawing/2014/main" id="{D014EACF-CACE-4475-87F9-441A34D116EF}"/>
              </a:ext>
            </a:extLst>
          </p:cNvPr>
          <p:cNvSpPr>
            <a:spLocks noChangeArrowheads="1"/>
          </p:cNvSpPr>
          <p:nvPr/>
        </p:nvSpPr>
        <p:spPr bwMode="auto">
          <a:xfrm>
            <a:off x="3529014" y="3957638"/>
            <a:ext cx="676467"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Output</a:t>
            </a:r>
            <a:endParaRPr lang="en-GB" altLang="en-US"/>
          </a:p>
        </p:txBody>
      </p:sp>
      <p:sp>
        <p:nvSpPr>
          <p:cNvPr id="196624" name="Rectangle 16">
            <a:extLst>
              <a:ext uri="{FF2B5EF4-FFF2-40B4-BE49-F238E27FC236}">
                <a16:creationId xmlns:a16="http://schemas.microsoft.com/office/drawing/2014/main" id="{ACA42381-D1F8-4B2C-BC92-27B70CEA59E5}"/>
              </a:ext>
            </a:extLst>
          </p:cNvPr>
          <p:cNvSpPr>
            <a:spLocks noChangeArrowheads="1"/>
          </p:cNvSpPr>
          <p:nvPr/>
        </p:nvSpPr>
        <p:spPr bwMode="auto">
          <a:xfrm>
            <a:off x="4192588" y="395763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25" name="Rectangle 17">
            <a:extLst>
              <a:ext uri="{FF2B5EF4-FFF2-40B4-BE49-F238E27FC236}">
                <a16:creationId xmlns:a16="http://schemas.microsoft.com/office/drawing/2014/main" id="{104BD751-6207-4AFD-9EAE-44657E938889}"/>
              </a:ext>
            </a:extLst>
          </p:cNvPr>
          <p:cNvSpPr>
            <a:spLocks noChangeArrowheads="1"/>
          </p:cNvSpPr>
          <p:nvPr/>
        </p:nvSpPr>
        <p:spPr bwMode="auto">
          <a:xfrm>
            <a:off x="3529013" y="4478338"/>
            <a:ext cx="891270"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Outcome</a:t>
            </a:r>
            <a:endParaRPr lang="en-GB" altLang="en-US"/>
          </a:p>
        </p:txBody>
      </p:sp>
      <p:sp>
        <p:nvSpPr>
          <p:cNvPr id="196626" name="Rectangle 18">
            <a:extLst>
              <a:ext uri="{FF2B5EF4-FFF2-40B4-BE49-F238E27FC236}">
                <a16:creationId xmlns:a16="http://schemas.microsoft.com/office/drawing/2014/main" id="{B60D4481-D83A-4090-98CC-6D54BCCF83C6}"/>
              </a:ext>
            </a:extLst>
          </p:cNvPr>
          <p:cNvSpPr>
            <a:spLocks noChangeArrowheads="1"/>
          </p:cNvSpPr>
          <p:nvPr/>
        </p:nvSpPr>
        <p:spPr bwMode="auto">
          <a:xfrm>
            <a:off x="4402138" y="447833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27" name="Rectangle 19">
            <a:extLst>
              <a:ext uri="{FF2B5EF4-FFF2-40B4-BE49-F238E27FC236}">
                <a16:creationId xmlns:a16="http://schemas.microsoft.com/office/drawing/2014/main" id="{52E4352F-E2D6-41B6-8094-170501F4D6CE}"/>
              </a:ext>
            </a:extLst>
          </p:cNvPr>
          <p:cNvSpPr>
            <a:spLocks noChangeArrowheads="1"/>
          </p:cNvSpPr>
          <p:nvPr/>
        </p:nvSpPr>
        <p:spPr bwMode="auto">
          <a:xfrm>
            <a:off x="3143250" y="2673351"/>
            <a:ext cx="1614488" cy="2301875"/>
          </a:xfrm>
          <a:prstGeom prst="rect">
            <a:avLst/>
          </a:prstGeom>
          <a:noFill/>
          <a:ln w="7938">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28" name="Line 20">
            <a:extLst>
              <a:ext uri="{FF2B5EF4-FFF2-40B4-BE49-F238E27FC236}">
                <a16:creationId xmlns:a16="http://schemas.microsoft.com/office/drawing/2014/main" id="{E0598512-3CB1-4410-9529-5F58BEA50829}"/>
              </a:ext>
            </a:extLst>
          </p:cNvPr>
          <p:cNvSpPr>
            <a:spLocks noChangeShapeType="1"/>
          </p:cNvSpPr>
          <p:nvPr/>
        </p:nvSpPr>
        <p:spPr bwMode="auto">
          <a:xfrm>
            <a:off x="5988050" y="2601914"/>
            <a:ext cx="2846388" cy="1587"/>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29" name="Line 21">
            <a:extLst>
              <a:ext uri="{FF2B5EF4-FFF2-40B4-BE49-F238E27FC236}">
                <a16:creationId xmlns:a16="http://schemas.microsoft.com/office/drawing/2014/main" id="{C1686459-CF57-4741-8B33-F6FFF6948B6A}"/>
              </a:ext>
            </a:extLst>
          </p:cNvPr>
          <p:cNvSpPr>
            <a:spLocks noChangeShapeType="1"/>
          </p:cNvSpPr>
          <p:nvPr/>
        </p:nvSpPr>
        <p:spPr bwMode="auto">
          <a:xfrm>
            <a:off x="5988050" y="3560764"/>
            <a:ext cx="2846388" cy="158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0" name="Line 22">
            <a:extLst>
              <a:ext uri="{FF2B5EF4-FFF2-40B4-BE49-F238E27FC236}">
                <a16:creationId xmlns:a16="http://schemas.microsoft.com/office/drawing/2014/main" id="{47538C52-A32F-4075-8F76-2DD5B8460A68}"/>
              </a:ext>
            </a:extLst>
          </p:cNvPr>
          <p:cNvSpPr>
            <a:spLocks noChangeShapeType="1"/>
          </p:cNvSpPr>
          <p:nvPr/>
        </p:nvSpPr>
        <p:spPr bwMode="auto">
          <a:xfrm>
            <a:off x="5988050" y="4519614"/>
            <a:ext cx="2846388" cy="1587"/>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1" name="Line 23">
            <a:extLst>
              <a:ext uri="{FF2B5EF4-FFF2-40B4-BE49-F238E27FC236}">
                <a16:creationId xmlns:a16="http://schemas.microsoft.com/office/drawing/2014/main" id="{C282427D-99E3-4AB4-A28E-C6033CE7608C}"/>
              </a:ext>
            </a:extLst>
          </p:cNvPr>
          <p:cNvSpPr>
            <a:spLocks noChangeShapeType="1"/>
          </p:cNvSpPr>
          <p:nvPr/>
        </p:nvSpPr>
        <p:spPr bwMode="auto">
          <a:xfrm>
            <a:off x="5988051" y="2601913"/>
            <a:ext cx="3175" cy="1917700"/>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2" name="Line 24">
            <a:extLst>
              <a:ext uri="{FF2B5EF4-FFF2-40B4-BE49-F238E27FC236}">
                <a16:creationId xmlns:a16="http://schemas.microsoft.com/office/drawing/2014/main" id="{2AA61F59-BCC1-4501-9E9E-2EE7754BBD1A}"/>
              </a:ext>
            </a:extLst>
          </p:cNvPr>
          <p:cNvSpPr>
            <a:spLocks noChangeShapeType="1"/>
          </p:cNvSpPr>
          <p:nvPr/>
        </p:nvSpPr>
        <p:spPr bwMode="auto">
          <a:xfrm>
            <a:off x="7326314" y="2601913"/>
            <a:ext cx="1587" cy="19177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3" name="Line 25">
            <a:extLst>
              <a:ext uri="{FF2B5EF4-FFF2-40B4-BE49-F238E27FC236}">
                <a16:creationId xmlns:a16="http://schemas.microsoft.com/office/drawing/2014/main" id="{6A2ECC70-9E08-4C48-B0D6-A8E6256806A6}"/>
              </a:ext>
            </a:extLst>
          </p:cNvPr>
          <p:cNvSpPr>
            <a:spLocks noChangeShapeType="1"/>
          </p:cNvSpPr>
          <p:nvPr/>
        </p:nvSpPr>
        <p:spPr bwMode="auto">
          <a:xfrm>
            <a:off x="8834439" y="2601913"/>
            <a:ext cx="1587" cy="1917700"/>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4" name="Line 26">
            <a:extLst>
              <a:ext uri="{FF2B5EF4-FFF2-40B4-BE49-F238E27FC236}">
                <a16:creationId xmlns:a16="http://schemas.microsoft.com/office/drawing/2014/main" id="{E255F07D-A74C-42E9-AC15-60705B4B60D7}"/>
              </a:ext>
            </a:extLst>
          </p:cNvPr>
          <p:cNvSpPr>
            <a:spLocks noChangeShapeType="1"/>
          </p:cNvSpPr>
          <p:nvPr/>
        </p:nvSpPr>
        <p:spPr bwMode="auto">
          <a:xfrm>
            <a:off x="5988050" y="2601914"/>
            <a:ext cx="2846388" cy="1587"/>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5" name="Line 27">
            <a:extLst>
              <a:ext uri="{FF2B5EF4-FFF2-40B4-BE49-F238E27FC236}">
                <a16:creationId xmlns:a16="http://schemas.microsoft.com/office/drawing/2014/main" id="{2D0F2DE4-BA48-4E0F-B574-4AF42BFF372D}"/>
              </a:ext>
            </a:extLst>
          </p:cNvPr>
          <p:cNvSpPr>
            <a:spLocks noChangeShapeType="1"/>
          </p:cNvSpPr>
          <p:nvPr/>
        </p:nvSpPr>
        <p:spPr bwMode="auto">
          <a:xfrm>
            <a:off x="5988050" y="3560764"/>
            <a:ext cx="2846388" cy="158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6" name="Line 28">
            <a:extLst>
              <a:ext uri="{FF2B5EF4-FFF2-40B4-BE49-F238E27FC236}">
                <a16:creationId xmlns:a16="http://schemas.microsoft.com/office/drawing/2014/main" id="{162C8687-3F2E-4386-A163-300A1DB5BC83}"/>
              </a:ext>
            </a:extLst>
          </p:cNvPr>
          <p:cNvSpPr>
            <a:spLocks noChangeShapeType="1"/>
          </p:cNvSpPr>
          <p:nvPr/>
        </p:nvSpPr>
        <p:spPr bwMode="auto">
          <a:xfrm>
            <a:off x="5988050" y="4519614"/>
            <a:ext cx="2846388" cy="1587"/>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7" name="Line 29">
            <a:extLst>
              <a:ext uri="{FF2B5EF4-FFF2-40B4-BE49-F238E27FC236}">
                <a16:creationId xmlns:a16="http://schemas.microsoft.com/office/drawing/2014/main" id="{1D40B6EA-3367-4C6D-B134-E473B1543655}"/>
              </a:ext>
            </a:extLst>
          </p:cNvPr>
          <p:cNvSpPr>
            <a:spLocks noChangeShapeType="1"/>
          </p:cNvSpPr>
          <p:nvPr/>
        </p:nvSpPr>
        <p:spPr bwMode="auto">
          <a:xfrm>
            <a:off x="5988051" y="2601913"/>
            <a:ext cx="3175" cy="1917700"/>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8" name="Line 30">
            <a:extLst>
              <a:ext uri="{FF2B5EF4-FFF2-40B4-BE49-F238E27FC236}">
                <a16:creationId xmlns:a16="http://schemas.microsoft.com/office/drawing/2014/main" id="{F7B8A10B-FBB0-4C64-94B9-52F058519848}"/>
              </a:ext>
            </a:extLst>
          </p:cNvPr>
          <p:cNvSpPr>
            <a:spLocks noChangeShapeType="1"/>
          </p:cNvSpPr>
          <p:nvPr/>
        </p:nvSpPr>
        <p:spPr bwMode="auto">
          <a:xfrm>
            <a:off x="7326314" y="2601913"/>
            <a:ext cx="1587" cy="19177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39" name="Line 31">
            <a:extLst>
              <a:ext uri="{FF2B5EF4-FFF2-40B4-BE49-F238E27FC236}">
                <a16:creationId xmlns:a16="http://schemas.microsoft.com/office/drawing/2014/main" id="{10145A19-CC90-4453-9C39-C362A745872C}"/>
              </a:ext>
            </a:extLst>
          </p:cNvPr>
          <p:cNvSpPr>
            <a:spLocks noChangeShapeType="1"/>
          </p:cNvSpPr>
          <p:nvPr/>
        </p:nvSpPr>
        <p:spPr bwMode="auto">
          <a:xfrm>
            <a:off x="8834439" y="2601913"/>
            <a:ext cx="1587" cy="1917700"/>
          </a:xfrm>
          <a:prstGeom prst="line">
            <a:avLst/>
          </a:prstGeom>
          <a:noFill/>
          <a:ln w="222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6640" name="Rectangle 32">
            <a:extLst>
              <a:ext uri="{FF2B5EF4-FFF2-40B4-BE49-F238E27FC236}">
                <a16:creationId xmlns:a16="http://schemas.microsoft.com/office/drawing/2014/main" id="{5B31EABF-044C-4418-A58C-0FC9EE50B268}"/>
              </a:ext>
            </a:extLst>
          </p:cNvPr>
          <p:cNvSpPr>
            <a:spLocks noChangeArrowheads="1"/>
          </p:cNvSpPr>
          <p:nvPr/>
        </p:nvSpPr>
        <p:spPr bwMode="auto">
          <a:xfrm>
            <a:off x="6013450" y="2938464"/>
            <a:ext cx="127118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Institutional</a:t>
            </a:r>
          </a:p>
          <a:p>
            <a:r>
              <a:rPr lang="en-GB" altLang="en-US" sz="1900">
                <a:solidFill>
                  <a:srgbClr val="000000"/>
                </a:solidFill>
                <a:latin typeface="Times New Roman" panose="02020603050405020304" pitchFamily="18" charset="0"/>
              </a:rPr>
              <a:t>Environment</a:t>
            </a:r>
            <a:endParaRPr lang="en-GB" altLang="en-US"/>
          </a:p>
        </p:txBody>
      </p:sp>
      <p:sp>
        <p:nvSpPr>
          <p:cNvPr id="196641" name="Rectangle 33">
            <a:extLst>
              <a:ext uri="{FF2B5EF4-FFF2-40B4-BE49-F238E27FC236}">
                <a16:creationId xmlns:a16="http://schemas.microsoft.com/office/drawing/2014/main" id="{F3F660D4-8A78-4791-822C-73B2E1717865}"/>
              </a:ext>
            </a:extLst>
          </p:cNvPr>
          <p:cNvSpPr>
            <a:spLocks noChangeArrowheads="1"/>
          </p:cNvSpPr>
          <p:nvPr/>
        </p:nvSpPr>
        <p:spPr bwMode="auto">
          <a:xfrm>
            <a:off x="7026275" y="2900363"/>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42" name="Rectangle 34">
            <a:extLst>
              <a:ext uri="{FF2B5EF4-FFF2-40B4-BE49-F238E27FC236}">
                <a16:creationId xmlns:a16="http://schemas.microsoft.com/office/drawing/2014/main" id="{76EB2791-BD6B-4C12-9DB6-77135CA0F9AC}"/>
              </a:ext>
            </a:extLst>
          </p:cNvPr>
          <p:cNvSpPr>
            <a:spLocks noChangeArrowheads="1"/>
          </p:cNvSpPr>
          <p:nvPr/>
        </p:nvSpPr>
        <p:spPr bwMode="auto">
          <a:xfrm>
            <a:off x="7491413" y="2909889"/>
            <a:ext cx="127118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Business </a:t>
            </a:r>
          </a:p>
          <a:p>
            <a:r>
              <a:rPr lang="en-GB" altLang="en-US" sz="1900">
                <a:solidFill>
                  <a:srgbClr val="000000"/>
                </a:solidFill>
                <a:latin typeface="Times New Roman" panose="02020603050405020304" pitchFamily="18" charset="0"/>
              </a:rPr>
              <a:t>Environment</a:t>
            </a:r>
            <a:endParaRPr lang="en-GB" altLang="en-US"/>
          </a:p>
        </p:txBody>
      </p:sp>
      <p:sp>
        <p:nvSpPr>
          <p:cNvPr id="196643" name="Rectangle 35">
            <a:extLst>
              <a:ext uri="{FF2B5EF4-FFF2-40B4-BE49-F238E27FC236}">
                <a16:creationId xmlns:a16="http://schemas.microsoft.com/office/drawing/2014/main" id="{4A40C2BA-046E-4074-9B06-3B9E4C4BE835}"/>
              </a:ext>
            </a:extLst>
          </p:cNvPr>
          <p:cNvSpPr>
            <a:spLocks noChangeArrowheads="1"/>
          </p:cNvSpPr>
          <p:nvPr/>
        </p:nvSpPr>
        <p:spPr bwMode="auto">
          <a:xfrm>
            <a:off x="8323263" y="292258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44" name="Rectangle 36">
            <a:extLst>
              <a:ext uri="{FF2B5EF4-FFF2-40B4-BE49-F238E27FC236}">
                <a16:creationId xmlns:a16="http://schemas.microsoft.com/office/drawing/2014/main" id="{F440D10F-0CDF-405D-82A9-CF18FA7C5499}"/>
              </a:ext>
            </a:extLst>
          </p:cNvPr>
          <p:cNvSpPr>
            <a:spLocks noChangeArrowheads="1"/>
          </p:cNvSpPr>
          <p:nvPr/>
        </p:nvSpPr>
        <p:spPr bwMode="auto">
          <a:xfrm>
            <a:off x="6183313" y="3995738"/>
            <a:ext cx="101309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Behaviour</a:t>
            </a:r>
            <a:endParaRPr lang="en-GB" altLang="en-US"/>
          </a:p>
        </p:txBody>
      </p:sp>
      <p:sp>
        <p:nvSpPr>
          <p:cNvPr id="196645" name="Rectangle 37">
            <a:extLst>
              <a:ext uri="{FF2B5EF4-FFF2-40B4-BE49-F238E27FC236}">
                <a16:creationId xmlns:a16="http://schemas.microsoft.com/office/drawing/2014/main" id="{91BD8536-EA60-4001-A477-FE96866729AB}"/>
              </a:ext>
            </a:extLst>
          </p:cNvPr>
          <p:cNvSpPr>
            <a:spLocks noChangeArrowheads="1"/>
          </p:cNvSpPr>
          <p:nvPr/>
        </p:nvSpPr>
        <p:spPr bwMode="auto">
          <a:xfrm>
            <a:off x="7150100" y="385603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46" name="Rectangle 38">
            <a:extLst>
              <a:ext uri="{FF2B5EF4-FFF2-40B4-BE49-F238E27FC236}">
                <a16:creationId xmlns:a16="http://schemas.microsoft.com/office/drawing/2014/main" id="{42FA3666-9E7D-47C7-8C54-F1DDA44303F1}"/>
              </a:ext>
            </a:extLst>
          </p:cNvPr>
          <p:cNvSpPr>
            <a:spLocks noChangeArrowheads="1"/>
          </p:cNvSpPr>
          <p:nvPr/>
        </p:nvSpPr>
        <p:spPr bwMode="auto">
          <a:xfrm>
            <a:off x="7593013" y="3995738"/>
            <a:ext cx="108042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Motivation</a:t>
            </a:r>
            <a:endParaRPr lang="en-GB" altLang="en-US"/>
          </a:p>
        </p:txBody>
      </p:sp>
      <p:sp>
        <p:nvSpPr>
          <p:cNvPr id="196647" name="Rectangle 39">
            <a:extLst>
              <a:ext uri="{FF2B5EF4-FFF2-40B4-BE49-F238E27FC236}">
                <a16:creationId xmlns:a16="http://schemas.microsoft.com/office/drawing/2014/main" id="{054EDC0D-1688-4353-8CF5-CD2219180446}"/>
              </a:ext>
            </a:extLst>
          </p:cNvPr>
          <p:cNvSpPr>
            <a:spLocks noChangeArrowheads="1"/>
          </p:cNvSpPr>
          <p:nvPr/>
        </p:nvSpPr>
        <p:spPr bwMode="auto">
          <a:xfrm>
            <a:off x="8667750" y="385603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49" name="Rectangle 41">
            <a:extLst>
              <a:ext uri="{FF2B5EF4-FFF2-40B4-BE49-F238E27FC236}">
                <a16:creationId xmlns:a16="http://schemas.microsoft.com/office/drawing/2014/main" id="{61B664B1-827A-497C-9E50-54BFF66B918A}"/>
              </a:ext>
            </a:extLst>
          </p:cNvPr>
          <p:cNvSpPr>
            <a:spLocks noChangeArrowheads="1"/>
          </p:cNvSpPr>
          <p:nvPr/>
        </p:nvSpPr>
        <p:spPr bwMode="auto">
          <a:xfrm>
            <a:off x="7718425" y="493553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52" name="Rectangle 44">
            <a:extLst>
              <a:ext uri="{FF2B5EF4-FFF2-40B4-BE49-F238E27FC236}">
                <a16:creationId xmlns:a16="http://schemas.microsoft.com/office/drawing/2014/main" id="{68E39104-D9AD-48EB-B982-FF2B0A59DD9E}"/>
              </a:ext>
            </a:extLst>
          </p:cNvPr>
          <p:cNvSpPr>
            <a:spLocks noChangeArrowheads="1"/>
          </p:cNvSpPr>
          <p:nvPr/>
        </p:nvSpPr>
        <p:spPr bwMode="auto">
          <a:xfrm>
            <a:off x="7937500" y="519588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54" name="Freeform 46">
            <a:extLst>
              <a:ext uri="{FF2B5EF4-FFF2-40B4-BE49-F238E27FC236}">
                <a16:creationId xmlns:a16="http://schemas.microsoft.com/office/drawing/2014/main" id="{309CF384-B700-4694-8E2E-011D7E267E77}"/>
              </a:ext>
            </a:extLst>
          </p:cNvPr>
          <p:cNvSpPr>
            <a:spLocks noEditPoints="1"/>
          </p:cNvSpPr>
          <p:nvPr/>
        </p:nvSpPr>
        <p:spPr bwMode="auto">
          <a:xfrm>
            <a:off x="4519613" y="3487739"/>
            <a:ext cx="1301750" cy="96837"/>
          </a:xfrm>
          <a:custGeom>
            <a:avLst/>
            <a:gdLst>
              <a:gd name="T0" fmla="*/ 6 w 820"/>
              <a:gd name="T1" fmla="*/ 27 h 61"/>
              <a:gd name="T2" fmla="*/ 811 w 820"/>
              <a:gd name="T3" fmla="*/ 27 h 61"/>
              <a:gd name="T4" fmla="*/ 814 w 820"/>
              <a:gd name="T5" fmla="*/ 27 h 61"/>
              <a:gd name="T6" fmla="*/ 814 w 820"/>
              <a:gd name="T7" fmla="*/ 28 h 61"/>
              <a:gd name="T8" fmla="*/ 816 w 820"/>
              <a:gd name="T9" fmla="*/ 30 h 61"/>
              <a:gd name="T10" fmla="*/ 816 w 820"/>
              <a:gd name="T11" fmla="*/ 31 h 61"/>
              <a:gd name="T12" fmla="*/ 816 w 820"/>
              <a:gd name="T13" fmla="*/ 31 h 61"/>
              <a:gd name="T14" fmla="*/ 814 w 820"/>
              <a:gd name="T15" fmla="*/ 34 h 61"/>
              <a:gd name="T16" fmla="*/ 814 w 820"/>
              <a:gd name="T17" fmla="*/ 34 h 61"/>
              <a:gd name="T18" fmla="*/ 811 w 820"/>
              <a:gd name="T19" fmla="*/ 34 h 61"/>
              <a:gd name="T20" fmla="*/ 6 w 820"/>
              <a:gd name="T21" fmla="*/ 34 h 61"/>
              <a:gd name="T22" fmla="*/ 3 w 820"/>
              <a:gd name="T23" fmla="*/ 34 h 61"/>
              <a:gd name="T24" fmla="*/ 1 w 820"/>
              <a:gd name="T25" fmla="*/ 34 h 61"/>
              <a:gd name="T26" fmla="*/ 1 w 820"/>
              <a:gd name="T27" fmla="*/ 31 h 61"/>
              <a:gd name="T28" fmla="*/ 0 w 820"/>
              <a:gd name="T29" fmla="*/ 31 h 61"/>
              <a:gd name="T30" fmla="*/ 1 w 820"/>
              <a:gd name="T31" fmla="*/ 30 h 61"/>
              <a:gd name="T32" fmla="*/ 1 w 820"/>
              <a:gd name="T33" fmla="*/ 28 h 61"/>
              <a:gd name="T34" fmla="*/ 3 w 820"/>
              <a:gd name="T35" fmla="*/ 27 h 61"/>
              <a:gd name="T36" fmla="*/ 6 w 820"/>
              <a:gd name="T37" fmla="*/ 27 h 61"/>
              <a:gd name="T38" fmla="*/ 766 w 820"/>
              <a:gd name="T39" fmla="*/ 1 h 61"/>
              <a:gd name="T40" fmla="*/ 820 w 820"/>
              <a:gd name="T41" fmla="*/ 31 h 61"/>
              <a:gd name="T42" fmla="*/ 766 w 820"/>
              <a:gd name="T43" fmla="*/ 59 h 61"/>
              <a:gd name="T44" fmla="*/ 763 w 820"/>
              <a:gd name="T45" fmla="*/ 61 h 61"/>
              <a:gd name="T46" fmla="*/ 761 w 820"/>
              <a:gd name="T47" fmla="*/ 61 h 61"/>
              <a:gd name="T48" fmla="*/ 760 w 820"/>
              <a:gd name="T49" fmla="*/ 59 h 61"/>
              <a:gd name="T50" fmla="*/ 760 w 820"/>
              <a:gd name="T51" fmla="*/ 59 h 61"/>
              <a:gd name="T52" fmla="*/ 760 w 820"/>
              <a:gd name="T53" fmla="*/ 56 h 61"/>
              <a:gd name="T54" fmla="*/ 760 w 820"/>
              <a:gd name="T55" fmla="*/ 56 h 61"/>
              <a:gd name="T56" fmla="*/ 760 w 820"/>
              <a:gd name="T57" fmla="*/ 55 h 61"/>
              <a:gd name="T58" fmla="*/ 761 w 820"/>
              <a:gd name="T59" fmla="*/ 53 h 61"/>
              <a:gd name="T60" fmla="*/ 810 w 820"/>
              <a:gd name="T61" fmla="*/ 27 h 61"/>
              <a:gd name="T62" fmla="*/ 810 w 820"/>
              <a:gd name="T63" fmla="*/ 34 h 61"/>
              <a:gd name="T64" fmla="*/ 761 w 820"/>
              <a:gd name="T65" fmla="*/ 7 h 61"/>
              <a:gd name="T66" fmla="*/ 760 w 820"/>
              <a:gd name="T67" fmla="*/ 6 h 61"/>
              <a:gd name="T68" fmla="*/ 760 w 820"/>
              <a:gd name="T69" fmla="*/ 4 h 61"/>
              <a:gd name="T70" fmla="*/ 760 w 820"/>
              <a:gd name="T71" fmla="*/ 4 h 61"/>
              <a:gd name="T72" fmla="*/ 760 w 820"/>
              <a:gd name="T73" fmla="*/ 1 h 61"/>
              <a:gd name="T74" fmla="*/ 760 w 820"/>
              <a:gd name="T75" fmla="*/ 1 h 61"/>
              <a:gd name="T76" fmla="*/ 761 w 820"/>
              <a:gd name="T77" fmla="*/ 0 h 61"/>
              <a:gd name="T78" fmla="*/ 763 w 820"/>
              <a:gd name="T79" fmla="*/ 0 h 61"/>
              <a:gd name="T80" fmla="*/ 766 w 820"/>
              <a:gd name="T81" fmla="*/ 1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20" h="61">
                <a:moveTo>
                  <a:pt x="6" y="27"/>
                </a:moveTo>
                <a:lnTo>
                  <a:pt x="811" y="27"/>
                </a:lnTo>
                <a:lnTo>
                  <a:pt x="814" y="27"/>
                </a:lnTo>
                <a:lnTo>
                  <a:pt x="814" y="28"/>
                </a:lnTo>
                <a:lnTo>
                  <a:pt x="816" y="30"/>
                </a:lnTo>
                <a:lnTo>
                  <a:pt x="816" y="31"/>
                </a:lnTo>
                <a:lnTo>
                  <a:pt x="816" y="31"/>
                </a:lnTo>
                <a:lnTo>
                  <a:pt x="814" y="34"/>
                </a:lnTo>
                <a:lnTo>
                  <a:pt x="814" y="34"/>
                </a:lnTo>
                <a:lnTo>
                  <a:pt x="811" y="34"/>
                </a:lnTo>
                <a:lnTo>
                  <a:pt x="6" y="34"/>
                </a:lnTo>
                <a:lnTo>
                  <a:pt x="3" y="34"/>
                </a:lnTo>
                <a:lnTo>
                  <a:pt x="1" y="34"/>
                </a:lnTo>
                <a:lnTo>
                  <a:pt x="1" y="31"/>
                </a:lnTo>
                <a:lnTo>
                  <a:pt x="0" y="31"/>
                </a:lnTo>
                <a:lnTo>
                  <a:pt x="1" y="30"/>
                </a:lnTo>
                <a:lnTo>
                  <a:pt x="1" y="28"/>
                </a:lnTo>
                <a:lnTo>
                  <a:pt x="3" y="27"/>
                </a:lnTo>
                <a:lnTo>
                  <a:pt x="6" y="27"/>
                </a:lnTo>
                <a:close/>
                <a:moveTo>
                  <a:pt x="766" y="1"/>
                </a:moveTo>
                <a:lnTo>
                  <a:pt x="820" y="31"/>
                </a:lnTo>
                <a:lnTo>
                  <a:pt x="766" y="59"/>
                </a:lnTo>
                <a:lnTo>
                  <a:pt x="763" y="61"/>
                </a:lnTo>
                <a:lnTo>
                  <a:pt x="761" y="61"/>
                </a:lnTo>
                <a:lnTo>
                  <a:pt x="760" y="59"/>
                </a:lnTo>
                <a:lnTo>
                  <a:pt x="760" y="59"/>
                </a:lnTo>
                <a:lnTo>
                  <a:pt x="760" y="56"/>
                </a:lnTo>
                <a:lnTo>
                  <a:pt x="760" y="56"/>
                </a:lnTo>
                <a:lnTo>
                  <a:pt x="760" y="55"/>
                </a:lnTo>
                <a:lnTo>
                  <a:pt x="761" y="53"/>
                </a:lnTo>
                <a:lnTo>
                  <a:pt x="810" y="27"/>
                </a:lnTo>
                <a:lnTo>
                  <a:pt x="810" y="34"/>
                </a:lnTo>
                <a:lnTo>
                  <a:pt x="761" y="7"/>
                </a:lnTo>
                <a:lnTo>
                  <a:pt x="760" y="6"/>
                </a:lnTo>
                <a:lnTo>
                  <a:pt x="760" y="4"/>
                </a:lnTo>
                <a:lnTo>
                  <a:pt x="760" y="4"/>
                </a:lnTo>
                <a:lnTo>
                  <a:pt x="760" y="1"/>
                </a:lnTo>
                <a:lnTo>
                  <a:pt x="760" y="1"/>
                </a:lnTo>
                <a:lnTo>
                  <a:pt x="761" y="0"/>
                </a:lnTo>
                <a:lnTo>
                  <a:pt x="763" y="0"/>
                </a:lnTo>
                <a:lnTo>
                  <a:pt x="76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6655" name="Freeform 47">
            <a:extLst>
              <a:ext uri="{FF2B5EF4-FFF2-40B4-BE49-F238E27FC236}">
                <a16:creationId xmlns:a16="http://schemas.microsoft.com/office/drawing/2014/main" id="{EC406905-3BB5-4AF7-8CB5-42FDE6D3C3FF}"/>
              </a:ext>
            </a:extLst>
          </p:cNvPr>
          <p:cNvSpPr>
            <a:spLocks/>
          </p:cNvSpPr>
          <p:nvPr/>
        </p:nvSpPr>
        <p:spPr bwMode="auto">
          <a:xfrm>
            <a:off x="4519613" y="3530601"/>
            <a:ext cx="1295400" cy="11113"/>
          </a:xfrm>
          <a:custGeom>
            <a:avLst/>
            <a:gdLst>
              <a:gd name="T0" fmla="*/ 6 w 816"/>
              <a:gd name="T1" fmla="*/ 0 h 7"/>
              <a:gd name="T2" fmla="*/ 811 w 816"/>
              <a:gd name="T3" fmla="*/ 0 h 7"/>
              <a:gd name="T4" fmla="*/ 814 w 816"/>
              <a:gd name="T5" fmla="*/ 0 h 7"/>
              <a:gd name="T6" fmla="*/ 814 w 816"/>
              <a:gd name="T7" fmla="*/ 1 h 7"/>
              <a:gd name="T8" fmla="*/ 816 w 816"/>
              <a:gd name="T9" fmla="*/ 3 h 7"/>
              <a:gd name="T10" fmla="*/ 816 w 816"/>
              <a:gd name="T11" fmla="*/ 4 h 7"/>
              <a:gd name="T12" fmla="*/ 816 w 816"/>
              <a:gd name="T13" fmla="*/ 4 h 7"/>
              <a:gd name="T14" fmla="*/ 814 w 816"/>
              <a:gd name="T15" fmla="*/ 7 h 7"/>
              <a:gd name="T16" fmla="*/ 814 w 816"/>
              <a:gd name="T17" fmla="*/ 7 h 7"/>
              <a:gd name="T18" fmla="*/ 811 w 816"/>
              <a:gd name="T19" fmla="*/ 7 h 7"/>
              <a:gd name="T20" fmla="*/ 6 w 816"/>
              <a:gd name="T21" fmla="*/ 7 h 7"/>
              <a:gd name="T22" fmla="*/ 3 w 816"/>
              <a:gd name="T23" fmla="*/ 7 h 7"/>
              <a:gd name="T24" fmla="*/ 1 w 816"/>
              <a:gd name="T25" fmla="*/ 7 h 7"/>
              <a:gd name="T26" fmla="*/ 1 w 816"/>
              <a:gd name="T27" fmla="*/ 4 h 7"/>
              <a:gd name="T28" fmla="*/ 0 w 816"/>
              <a:gd name="T29" fmla="*/ 4 h 7"/>
              <a:gd name="T30" fmla="*/ 1 w 816"/>
              <a:gd name="T31" fmla="*/ 3 h 7"/>
              <a:gd name="T32" fmla="*/ 1 w 816"/>
              <a:gd name="T33" fmla="*/ 1 h 7"/>
              <a:gd name="T34" fmla="*/ 3 w 816"/>
              <a:gd name="T35" fmla="*/ 0 h 7"/>
              <a:gd name="T36" fmla="*/ 6 w 816"/>
              <a:gd name="T37"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16" h="7">
                <a:moveTo>
                  <a:pt x="6" y="0"/>
                </a:moveTo>
                <a:lnTo>
                  <a:pt x="811" y="0"/>
                </a:lnTo>
                <a:lnTo>
                  <a:pt x="814" y="0"/>
                </a:lnTo>
                <a:lnTo>
                  <a:pt x="814" y="1"/>
                </a:lnTo>
                <a:lnTo>
                  <a:pt x="816" y="3"/>
                </a:lnTo>
                <a:lnTo>
                  <a:pt x="816" y="4"/>
                </a:lnTo>
                <a:lnTo>
                  <a:pt x="816" y="4"/>
                </a:lnTo>
                <a:lnTo>
                  <a:pt x="814" y="7"/>
                </a:lnTo>
                <a:lnTo>
                  <a:pt x="814" y="7"/>
                </a:lnTo>
                <a:lnTo>
                  <a:pt x="811" y="7"/>
                </a:lnTo>
                <a:lnTo>
                  <a:pt x="6" y="7"/>
                </a:lnTo>
                <a:lnTo>
                  <a:pt x="3" y="7"/>
                </a:lnTo>
                <a:lnTo>
                  <a:pt x="1" y="7"/>
                </a:lnTo>
                <a:lnTo>
                  <a:pt x="1" y="4"/>
                </a:lnTo>
                <a:lnTo>
                  <a:pt x="0" y="4"/>
                </a:lnTo>
                <a:lnTo>
                  <a:pt x="1" y="3"/>
                </a:lnTo>
                <a:lnTo>
                  <a:pt x="1" y="1"/>
                </a:lnTo>
                <a:lnTo>
                  <a:pt x="3" y="0"/>
                </a:lnTo>
                <a:lnTo>
                  <a:pt x="6" y="0"/>
                </a:lnTo>
                <a:close/>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6" name="Freeform 48">
            <a:extLst>
              <a:ext uri="{FF2B5EF4-FFF2-40B4-BE49-F238E27FC236}">
                <a16:creationId xmlns:a16="http://schemas.microsoft.com/office/drawing/2014/main" id="{1796FA8A-9FB5-4781-A41B-220F898C3F24}"/>
              </a:ext>
            </a:extLst>
          </p:cNvPr>
          <p:cNvSpPr>
            <a:spLocks/>
          </p:cNvSpPr>
          <p:nvPr/>
        </p:nvSpPr>
        <p:spPr bwMode="auto">
          <a:xfrm>
            <a:off x="5726113" y="3487739"/>
            <a:ext cx="95250" cy="96837"/>
          </a:xfrm>
          <a:custGeom>
            <a:avLst/>
            <a:gdLst>
              <a:gd name="T0" fmla="*/ 6 w 60"/>
              <a:gd name="T1" fmla="*/ 1 h 61"/>
              <a:gd name="T2" fmla="*/ 60 w 60"/>
              <a:gd name="T3" fmla="*/ 31 h 61"/>
              <a:gd name="T4" fmla="*/ 6 w 60"/>
              <a:gd name="T5" fmla="*/ 59 h 61"/>
              <a:gd name="T6" fmla="*/ 3 w 60"/>
              <a:gd name="T7" fmla="*/ 61 h 61"/>
              <a:gd name="T8" fmla="*/ 1 w 60"/>
              <a:gd name="T9" fmla="*/ 61 h 61"/>
              <a:gd name="T10" fmla="*/ 0 w 60"/>
              <a:gd name="T11" fmla="*/ 59 h 61"/>
              <a:gd name="T12" fmla="*/ 0 w 60"/>
              <a:gd name="T13" fmla="*/ 59 h 61"/>
              <a:gd name="T14" fmla="*/ 0 w 60"/>
              <a:gd name="T15" fmla="*/ 56 h 61"/>
              <a:gd name="T16" fmla="*/ 0 w 60"/>
              <a:gd name="T17" fmla="*/ 56 h 61"/>
              <a:gd name="T18" fmla="*/ 0 w 60"/>
              <a:gd name="T19" fmla="*/ 55 h 61"/>
              <a:gd name="T20" fmla="*/ 1 w 60"/>
              <a:gd name="T21" fmla="*/ 53 h 61"/>
              <a:gd name="T22" fmla="*/ 50 w 60"/>
              <a:gd name="T23" fmla="*/ 27 h 61"/>
              <a:gd name="T24" fmla="*/ 50 w 60"/>
              <a:gd name="T25" fmla="*/ 34 h 61"/>
              <a:gd name="T26" fmla="*/ 1 w 60"/>
              <a:gd name="T27" fmla="*/ 7 h 61"/>
              <a:gd name="T28" fmla="*/ 0 w 60"/>
              <a:gd name="T29" fmla="*/ 6 h 61"/>
              <a:gd name="T30" fmla="*/ 0 w 60"/>
              <a:gd name="T31" fmla="*/ 4 h 61"/>
              <a:gd name="T32" fmla="*/ 0 w 60"/>
              <a:gd name="T33" fmla="*/ 4 h 61"/>
              <a:gd name="T34" fmla="*/ 0 w 60"/>
              <a:gd name="T35" fmla="*/ 1 h 61"/>
              <a:gd name="T36" fmla="*/ 0 w 60"/>
              <a:gd name="T37" fmla="*/ 1 h 61"/>
              <a:gd name="T38" fmla="*/ 1 w 60"/>
              <a:gd name="T39" fmla="*/ 0 h 61"/>
              <a:gd name="T40" fmla="*/ 3 w 60"/>
              <a:gd name="T41" fmla="*/ 0 h 61"/>
              <a:gd name="T42" fmla="*/ 6 w 60"/>
              <a:gd name="T43" fmla="*/ 1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0" h="61">
                <a:moveTo>
                  <a:pt x="6" y="1"/>
                </a:moveTo>
                <a:lnTo>
                  <a:pt x="60" y="31"/>
                </a:lnTo>
                <a:lnTo>
                  <a:pt x="6" y="59"/>
                </a:lnTo>
                <a:lnTo>
                  <a:pt x="3" y="61"/>
                </a:lnTo>
                <a:lnTo>
                  <a:pt x="1" y="61"/>
                </a:lnTo>
                <a:lnTo>
                  <a:pt x="0" y="59"/>
                </a:lnTo>
                <a:lnTo>
                  <a:pt x="0" y="59"/>
                </a:lnTo>
                <a:lnTo>
                  <a:pt x="0" y="56"/>
                </a:lnTo>
                <a:lnTo>
                  <a:pt x="0" y="56"/>
                </a:lnTo>
                <a:lnTo>
                  <a:pt x="0" y="55"/>
                </a:lnTo>
                <a:lnTo>
                  <a:pt x="1" y="53"/>
                </a:lnTo>
                <a:lnTo>
                  <a:pt x="50" y="27"/>
                </a:lnTo>
                <a:lnTo>
                  <a:pt x="50" y="34"/>
                </a:lnTo>
                <a:lnTo>
                  <a:pt x="1" y="7"/>
                </a:lnTo>
                <a:lnTo>
                  <a:pt x="0" y="6"/>
                </a:lnTo>
                <a:lnTo>
                  <a:pt x="0" y="4"/>
                </a:lnTo>
                <a:lnTo>
                  <a:pt x="0" y="4"/>
                </a:lnTo>
                <a:lnTo>
                  <a:pt x="0" y="1"/>
                </a:lnTo>
                <a:lnTo>
                  <a:pt x="0" y="1"/>
                </a:lnTo>
                <a:lnTo>
                  <a:pt x="1" y="0"/>
                </a:lnTo>
                <a:lnTo>
                  <a:pt x="3" y="0"/>
                </a:lnTo>
                <a:lnTo>
                  <a:pt x="6" y="1"/>
                </a:lnTo>
              </a:path>
            </a:pathLst>
          </a:custGeom>
          <a:noFill/>
          <a:ln w="3175">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7" name="Rectangle 49">
            <a:extLst>
              <a:ext uri="{FF2B5EF4-FFF2-40B4-BE49-F238E27FC236}">
                <a16:creationId xmlns:a16="http://schemas.microsoft.com/office/drawing/2014/main" id="{2ABA05AA-FCEA-4EDC-9C8E-CCDA97F28A4A}"/>
              </a:ext>
            </a:extLst>
          </p:cNvPr>
          <p:cNvSpPr>
            <a:spLocks noChangeArrowheads="1"/>
          </p:cNvSpPr>
          <p:nvPr/>
        </p:nvSpPr>
        <p:spPr bwMode="auto">
          <a:xfrm>
            <a:off x="3311525" y="2914650"/>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1</a:t>
            </a:r>
            <a:endParaRPr lang="en-GB" altLang="en-US"/>
          </a:p>
        </p:txBody>
      </p:sp>
      <p:sp>
        <p:nvSpPr>
          <p:cNvPr id="196658" name="Rectangle 50">
            <a:extLst>
              <a:ext uri="{FF2B5EF4-FFF2-40B4-BE49-F238E27FC236}">
                <a16:creationId xmlns:a16="http://schemas.microsoft.com/office/drawing/2014/main" id="{55DDA03A-E4BA-498D-9A14-D3281B00C56A}"/>
              </a:ext>
            </a:extLst>
          </p:cNvPr>
          <p:cNvSpPr>
            <a:spLocks noChangeArrowheads="1"/>
          </p:cNvSpPr>
          <p:nvPr/>
        </p:nvSpPr>
        <p:spPr bwMode="auto">
          <a:xfrm>
            <a:off x="3430588" y="2914650"/>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59" name="Rectangle 51">
            <a:extLst>
              <a:ext uri="{FF2B5EF4-FFF2-40B4-BE49-F238E27FC236}">
                <a16:creationId xmlns:a16="http://schemas.microsoft.com/office/drawing/2014/main" id="{85AC5799-BCF6-4306-91E3-C8C2BCCF2E20}"/>
              </a:ext>
            </a:extLst>
          </p:cNvPr>
          <p:cNvSpPr>
            <a:spLocks noChangeArrowheads="1"/>
          </p:cNvSpPr>
          <p:nvPr/>
        </p:nvSpPr>
        <p:spPr bwMode="auto">
          <a:xfrm>
            <a:off x="3311525" y="3971925"/>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6</a:t>
            </a:r>
            <a:endParaRPr lang="en-GB" altLang="en-US"/>
          </a:p>
        </p:txBody>
      </p:sp>
      <p:sp>
        <p:nvSpPr>
          <p:cNvPr id="196660" name="Rectangle 52">
            <a:extLst>
              <a:ext uri="{FF2B5EF4-FFF2-40B4-BE49-F238E27FC236}">
                <a16:creationId xmlns:a16="http://schemas.microsoft.com/office/drawing/2014/main" id="{B6B1DCA1-2FA0-47D7-ABB9-C34ABDE8C10A}"/>
              </a:ext>
            </a:extLst>
          </p:cNvPr>
          <p:cNvSpPr>
            <a:spLocks noChangeArrowheads="1"/>
          </p:cNvSpPr>
          <p:nvPr/>
        </p:nvSpPr>
        <p:spPr bwMode="auto">
          <a:xfrm>
            <a:off x="3430588" y="3971925"/>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61" name="Rectangle 53">
            <a:extLst>
              <a:ext uri="{FF2B5EF4-FFF2-40B4-BE49-F238E27FC236}">
                <a16:creationId xmlns:a16="http://schemas.microsoft.com/office/drawing/2014/main" id="{0976DCEB-BA37-4CCC-9067-2122B9ABD76C}"/>
              </a:ext>
            </a:extLst>
          </p:cNvPr>
          <p:cNvSpPr>
            <a:spLocks noChangeArrowheads="1"/>
          </p:cNvSpPr>
          <p:nvPr/>
        </p:nvSpPr>
        <p:spPr bwMode="auto">
          <a:xfrm>
            <a:off x="3311525" y="4476750"/>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7</a:t>
            </a:r>
            <a:endParaRPr lang="en-GB" altLang="en-US"/>
          </a:p>
        </p:txBody>
      </p:sp>
      <p:sp>
        <p:nvSpPr>
          <p:cNvPr id="196662" name="Rectangle 54">
            <a:extLst>
              <a:ext uri="{FF2B5EF4-FFF2-40B4-BE49-F238E27FC236}">
                <a16:creationId xmlns:a16="http://schemas.microsoft.com/office/drawing/2014/main" id="{CCA1DA58-5A8D-488D-99DC-718AC78272A3}"/>
              </a:ext>
            </a:extLst>
          </p:cNvPr>
          <p:cNvSpPr>
            <a:spLocks noChangeArrowheads="1"/>
          </p:cNvSpPr>
          <p:nvPr/>
        </p:nvSpPr>
        <p:spPr bwMode="auto">
          <a:xfrm>
            <a:off x="3430588" y="4476750"/>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63" name="Rectangle 55">
            <a:extLst>
              <a:ext uri="{FF2B5EF4-FFF2-40B4-BE49-F238E27FC236}">
                <a16:creationId xmlns:a16="http://schemas.microsoft.com/office/drawing/2014/main" id="{D24FAB2B-3561-43B8-9037-41454E38B8A5}"/>
              </a:ext>
            </a:extLst>
          </p:cNvPr>
          <p:cNvSpPr>
            <a:spLocks noChangeArrowheads="1"/>
          </p:cNvSpPr>
          <p:nvPr/>
        </p:nvSpPr>
        <p:spPr bwMode="auto">
          <a:xfrm>
            <a:off x="6602413" y="2646363"/>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2</a:t>
            </a:r>
            <a:endParaRPr lang="en-GB" altLang="en-US"/>
          </a:p>
        </p:txBody>
      </p:sp>
      <p:sp>
        <p:nvSpPr>
          <p:cNvPr id="196664" name="Rectangle 56">
            <a:extLst>
              <a:ext uri="{FF2B5EF4-FFF2-40B4-BE49-F238E27FC236}">
                <a16:creationId xmlns:a16="http://schemas.microsoft.com/office/drawing/2014/main" id="{37D5929B-3145-45BB-86B4-A1D46A31F8C9}"/>
              </a:ext>
            </a:extLst>
          </p:cNvPr>
          <p:cNvSpPr>
            <a:spLocks noChangeArrowheads="1"/>
          </p:cNvSpPr>
          <p:nvPr/>
        </p:nvSpPr>
        <p:spPr bwMode="auto">
          <a:xfrm>
            <a:off x="6735763" y="2735263"/>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65" name="Rectangle 57">
            <a:extLst>
              <a:ext uri="{FF2B5EF4-FFF2-40B4-BE49-F238E27FC236}">
                <a16:creationId xmlns:a16="http://schemas.microsoft.com/office/drawing/2014/main" id="{95882B21-ACA7-4CCD-86D1-CB7979271A4B}"/>
              </a:ext>
            </a:extLst>
          </p:cNvPr>
          <p:cNvSpPr>
            <a:spLocks noChangeArrowheads="1"/>
          </p:cNvSpPr>
          <p:nvPr/>
        </p:nvSpPr>
        <p:spPr bwMode="auto">
          <a:xfrm>
            <a:off x="7910513" y="2646363"/>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3</a:t>
            </a:r>
            <a:endParaRPr lang="en-GB" altLang="en-US"/>
          </a:p>
        </p:txBody>
      </p:sp>
      <p:sp>
        <p:nvSpPr>
          <p:cNvPr id="196666" name="Rectangle 58">
            <a:extLst>
              <a:ext uri="{FF2B5EF4-FFF2-40B4-BE49-F238E27FC236}">
                <a16:creationId xmlns:a16="http://schemas.microsoft.com/office/drawing/2014/main" id="{BDF1B28C-5F9F-4CF5-8979-97BEDB95C83C}"/>
              </a:ext>
            </a:extLst>
          </p:cNvPr>
          <p:cNvSpPr>
            <a:spLocks noChangeArrowheads="1"/>
          </p:cNvSpPr>
          <p:nvPr/>
        </p:nvSpPr>
        <p:spPr bwMode="auto">
          <a:xfrm>
            <a:off x="8042275" y="2735263"/>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67" name="Rectangle 59">
            <a:extLst>
              <a:ext uri="{FF2B5EF4-FFF2-40B4-BE49-F238E27FC236}">
                <a16:creationId xmlns:a16="http://schemas.microsoft.com/office/drawing/2014/main" id="{0A84546C-560B-4F0F-A5F5-A0921BF57CE5}"/>
              </a:ext>
            </a:extLst>
          </p:cNvPr>
          <p:cNvSpPr>
            <a:spLocks noChangeArrowheads="1"/>
          </p:cNvSpPr>
          <p:nvPr/>
        </p:nvSpPr>
        <p:spPr bwMode="auto">
          <a:xfrm>
            <a:off x="6543675" y="3686175"/>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4</a:t>
            </a:r>
            <a:endParaRPr lang="en-GB" altLang="en-US"/>
          </a:p>
        </p:txBody>
      </p:sp>
      <p:sp>
        <p:nvSpPr>
          <p:cNvPr id="196668" name="Rectangle 60">
            <a:extLst>
              <a:ext uri="{FF2B5EF4-FFF2-40B4-BE49-F238E27FC236}">
                <a16:creationId xmlns:a16="http://schemas.microsoft.com/office/drawing/2014/main" id="{33D22AAE-84A1-427F-AD19-ACFA4D1CC7C5}"/>
              </a:ext>
            </a:extLst>
          </p:cNvPr>
          <p:cNvSpPr>
            <a:spLocks noChangeArrowheads="1"/>
          </p:cNvSpPr>
          <p:nvPr/>
        </p:nvSpPr>
        <p:spPr bwMode="auto">
          <a:xfrm>
            <a:off x="6664325" y="3686175"/>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69" name="Rectangle 61">
            <a:extLst>
              <a:ext uri="{FF2B5EF4-FFF2-40B4-BE49-F238E27FC236}">
                <a16:creationId xmlns:a16="http://schemas.microsoft.com/office/drawing/2014/main" id="{EE2A1045-8682-4B3D-8719-B15FE5AA0510}"/>
              </a:ext>
            </a:extLst>
          </p:cNvPr>
          <p:cNvSpPr>
            <a:spLocks noChangeArrowheads="1"/>
          </p:cNvSpPr>
          <p:nvPr/>
        </p:nvSpPr>
        <p:spPr bwMode="auto">
          <a:xfrm>
            <a:off x="7927975" y="3686175"/>
            <a:ext cx="121828"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5</a:t>
            </a:r>
            <a:endParaRPr lang="en-GB" altLang="en-US"/>
          </a:p>
        </p:txBody>
      </p:sp>
      <p:sp>
        <p:nvSpPr>
          <p:cNvPr id="196670" name="Rectangle 62">
            <a:extLst>
              <a:ext uri="{FF2B5EF4-FFF2-40B4-BE49-F238E27FC236}">
                <a16:creationId xmlns:a16="http://schemas.microsoft.com/office/drawing/2014/main" id="{E670F33D-E817-4FF0-B69B-4D4DB9ACEFB0}"/>
              </a:ext>
            </a:extLst>
          </p:cNvPr>
          <p:cNvSpPr>
            <a:spLocks noChangeArrowheads="1"/>
          </p:cNvSpPr>
          <p:nvPr/>
        </p:nvSpPr>
        <p:spPr bwMode="auto">
          <a:xfrm>
            <a:off x="8047038" y="3686175"/>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
        <p:nvSpPr>
          <p:cNvPr id="196672" name="Rectangle 64">
            <a:extLst>
              <a:ext uri="{FF2B5EF4-FFF2-40B4-BE49-F238E27FC236}">
                <a16:creationId xmlns:a16="http://schemas.microsoft.com/office/drawing/2014/main" id="{803B667B-A7E8-4CB7-8DD9-C2B62669AC01}"/>
              </a:ext>
            </a:extLst>
          </p:cNvPr>
          <p:cNvSpPr>
            <a:spLocks noChangeArrowheads="1"/>
          </p:cNvSpPr>
          <p:nvPr/>
        </p:nvSpPr>
        <p:spPr bwMode="auto">
          <a:xfrm>
            <a:off x="7354888" y="4751388"/>
            <a:ext cx="60914"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GB" altLang="en-US" sz="1900">
                <a:solidFill>
                  <a:srgbClr val="000000"/>
                </a:solidFill>
                <a:latin typeface="Times New Roman" panose="02020603050405020304" pitchFamily="18" charset="0"/>
              </a:rPr>
              <a:t> </a:t>
            </a:r>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6132" name="Rectangle 4">
            <a:extLst>
              <a:ext uri="{FF2B5EF4-FFF2-40B4-BE49-F238E27FC236}">
                <a16:creationId xmlns:a16="http://schemas.microsoft.com/office/drawing/2014/main" id="{80569628-9760-462C-813A-9B842E12EA98}"/>
              </a:ext>
            </a:extLst>
          </p:cNvPr>
          <p:cNvSpPr>
            <a:spLocks noGrp="1" noChangeArrowheads="1"/>
          </p:cNvSpPr>
          <p:nvPr>
            <p:ph type="title"/>
          </p:nvPr>
        </p:nvSpPr>
        <p:spPr>
          <a:xfrm>
            <a:off x="7464614" y="1783959"/>
            <a:ext cx="4087306" cy="2889114"/>
          </a:xfrm>
        </p:spPr>
        <p:txBody>
          <a:bodyPr vert="horz" lIns="91440" tIns="45720" rIns="91440" bIns="45720" rtlCol="0" anchor="b">
            <a:normAutofit/>
          </a:bodyPr>
          <a:lstStyle/>
          <a:p>
            <a:r>
              <a:rPr lang="en-US" altLang="en-US" sz="5000"/>
              <a:t>The good and bad of conceptual frameworks</a:t>
            </a:r>
          </a:p>
        </p:txBody>
      </p:sp>
      <p:pic>
        <p:nvPicPr>
          <p:cNvPr id="176134" name="Picture 176133" descr="3D rendering of game pieces tied together with a rope">
            <a:extLst>
              <a:ext uri="{FF2B5EF4-FFF2-40B4-BE49-F238E27FC236}">
                <a16:creationId xmlns:a16="http://schemas.microsoft.com/office/drawing/2014/main" id="{A6E68061-AAF3-2093-CF8F-203F24D29267}"/>
              </a:ext>
            </a:extLst>
          </p:cNvPr>
          <p:cNvPicPr>
            <a:picLocks noChangeAspect="1"/>
          </p:cNvPicPr>
          <p:nvPr/>
        </p:nvPicPr>
        <p:blipFill rotWithShape="1">
          <a:blip r:embed="rId2"/>
          <a:srcRect r="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76132"/>
                                        </p:tgtEl>
                                        <p:attrNameLst>
                                          <p:attrName>style.visibility</p:attrName>
                                        </p:attrNameLst>
                                      </p:cBhvr>
                                      <p:to>
                                        <p:strVal val="visible"/>
                                      </p:to>
                                    </p:set>
                                    <p:animEffect transition="in" filter="fade">
                                      <p:cBhvr>
                                        <p:cTn id="7" dur="400"/>
                                        <p:tgtEl>
                                          <p:spTgt spid="176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2" grpId="0"/>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6677" name="Picture 156676" descr="Complex maths formulae on a blackboard">
            <a:extLst>
              <a:ext uri="{FF2B5EF4-FFF2-40B4-BE49-F238E27FC236}">
                <a16:creationId xmlns:a16="http://schemas.microsoft.com/office/drawing/2014/main" id="{3C2A2B9B-29E9-58AA-4181-B0BDF7C4D90C}"/>
              </a:ext>
            </a:extLst>
          </p:cNvPr>
          <p:cNvPicPr>
            <a:picLocks noChangeAspect="1"/>
          </p:cNvPicPr>
          <p:nvPr/>
        </p:nvPicPr>
        <p:blipFill rotWithShape="1">
          <a:blip r:embed="rId2"/>
          <a:srcRect t="2845"/>
          <a:stretch/>
        </p:blipFill>
        <p:spPr>
          <a:xfrm>
            <a:off x="-3381374" y="10"/>
            <a:ext cx="9669642" cy="6857990"/>
          </a:xfrm>
          <a:prstGeom prst="rect">
            <a:avLst/>
          </a:prstGeom>
        </p:spPr>
      </p:pic>
      <p:sp>
        <p:nvSpPr>
          <p:cNvPr id="156674" name="Rectangle 2">
            <a:extLst>
              <a:ext uri="{FF2B5EF4-FFF2-40B4-BE49-F238E27FC236}">
                <a16:creationId xmlns:a16="http://schemas.microsoft.com/office/drawing/2014/main" id="{B4ED334B-AB14-46B0-999F-50F337AE9E25}"/>
              </a:ext>
            </a:extLst>
          </p:cNvPr>
          <p:cNvSpPr>
            <a:spLocks noGrp="1" noChangeArrowheads="1"/>
          </p:cNvSpPr>
          <p:nvPr>
            <p:ph type="title"/>
          </p:nvPr>
        </p:nvSpPr>
        <p:spPr>
          <a:xfrm>
            <a:off x="7715322" y="0"/>
            <a:ext cx="3822189" cy="1899912"/>
          </a:xfrm>
        </p:spPr>
        <p:txBody>
          <a:bodyPr>
            <a:normAutofit/>
          </a:bodyPr>
          <a:lstStyle/>
          <a:p>
            <a:r>
              <a:rPr lang="en-GB" altLang="en-US" sz="3400" dirty="0"/>
              <a:t>Why are conceptual frameworks useful?</a:t>
            </a:r>
          </a:p>
        </p:txBody>
      </p:sp>
      <p:sp>
        <p:nvSpPr>
          <p:cNvPr id="156675" name="Rectangle 3">
            <a:extLst>
              <a:ext uri="{FF2B5EF4-FFF2-40B4-BE49-F238E27FC236}">
                <a16:creationId xmlns:a16="http://schemas.microsoft.com/office/drawing/2014/main" id="{8B8A1E04-830A-4DFF-B314-9EA5FBF4C03D}"/>
              </a:ext>
            </a:extLst>
          </p:cNvPr>
          <p:cNvSpPr>
            <a:spLocks noGrp="1" noChangeArrowheads="1"/>
          </p:cNvSpPr>
          <p:nvPr>
            <p:ph idx="1"/>
          </p:nvPr>
        </p:nvSpPr>
        <p:spPr>
          <a:xfrm>
            <a:off x="7090348" y="1956216"/>
            <a:ext cx="4729396" cy="4220747"/>
          </a:xfrm>
        </p:spPr>
        <p:txBody>
          <a:bodyPr>
            <a:noAutofit/>
          </a:bodyPr>
          <a:lstStyle/>
          <a:p>
            <a:pPr>
              <a:buClr>
                <a:srgbClr val="FF0000"/>
              </a:buClr>
            </a:pPr>
            <a:r>
              <a:rPr lang="en-GB" altLang="en-US" sz="1800" dirty="0"/>
              <a:t>Conceptual frameworks provide researchers with:</a:t>
            </a:r>
          </a:p>
          <a:p>
            <a:pPr lvl="1">
              <a:buClr>
                <a:srgbClr val="FF0000"/>
              </a:buClr>
              <a:buFont typeface="Arial" panose="020B0604020202020204" pitchFamily="34" charset="0"/>
              <a:buChar char="–"/>
            </a:pPr>
            <a:r>
              <a:rPr lang="en-GB" altLang="en-US" sz="1800" dirty="0"/>
              <a:t>The ability to move beyond descriptions of ‘what’ to explanations of ‘why’ and ‘how’.</a:t>
            </a:r>
          </a:p>
          <a:p>
            <a:pPr lvl="1">
              <a:buClr>
                <a:srgbClr val="FF0000"/>
              </a:buClr>
              <a:buFont typeface="Arial" panose="020B0604020202020204" pitchFamily="34" charset="0"/>
              <a:buChar char="–"/>
            </a:pPr>
            <a:r>
              <a:rPr lang="en-GB" altLang="en-US" sz="1800" dirty="0"/>
              <a:t>A means of setting out an explanation set that might be used to define and make sense of the data that flow from the research question.</a:t>
            </a:r>
          </a:p>
          <a:p>
            <a:pPr lvl="1">
              <a:buClr>
                <a:srgbClr val="FF0000"/>
              </a:buClr>
              <a:buFont typeface="Arial" panose="020B0604020202020204" pitchFamily="34" charset="0"/>
              <a:buChar char="–"/>
            </a:pPr>
            <a:r>
              <a:rPr lang="en-GB" altLang="en-US" sz="1800" dirty="0"/>
              <a:t>An filtering tool for selecting appropriate research questions and related data collection methods.</a:t>
            </a:r>
          </a:p>
          <a:p>
            <a:pPr lvl="1">
              <a:buClr>
                <a:srgbClr val="FF0000"/>
              </a:buClr>
              <a:buFont typeface="Arial" panose="020B0604020202020204" pitchFamily="34" charset="0"/>
              <a:buChar char="–"/>
            </a:pPr>
            <a:r>
              <a:rPr lang="en-GB" altLang="en-US" sz="1800" dirty="0"/>
              <a:t>A reference point/structure for the discussion of the literature, methodology and results.</a:t>
            </a:r>
          </a:p>
          <a:p>
            <a:pPr lvl="1">
              <a:buClr>
                <a:srgbClr val="FF0000"/>
              </a:buClr>
              <a:buFont typeface="Arial" panose="020B0604020202020204" pitchFamily="34" charset="0"/>
              <a:buChar char="–"/>
            </a:pPr>
            <a:r>
              <a:rPr lang="en-GB" altLang="en-US" sz="1800" dirty="0"/>
              <a:t>The boundaries of the work.</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2821" name="Picture 162820" descr="Person with idea concept">
            <a:extLst>
              <a:ext uri="{FF2B5EF4-FFF2-40B4-BE49-F238E27FC236}">
                <a16:creationId xmlns:a16="http://schemas.microsoft.com/office/drawing/2014/main" id="{64A15194-7062-C6EE-8B49-071DFB91043A}"/>
              </a:ext>
            </a:extLst>
          </p:cNvPr>
          <p:cNvPicPr>
            <a:picLocks noChangeAspect="1"/>
          </p:cNvPicPr>
          <p:nvPr/>
        </p:nvPicPr>
        <p:blipFill rotWithShape="1">
          <a:blip r:embed="rId2"/>
          <a:srcRect l="5884" r="-1" b="-1"/>
          <a:stretch/>
        </p:blipFill>
        <p:spPr>
          <a:xfrm>
            <a:off x="-2524124" y="10"/>
            <a:ext cx="9669642" cy="6857990"/>
          </a:xfrm>
          <a:prstGeom prst="rect">
            <a:avLst/>
          </a:prstGeom>
        </p:spPr>
      </p:pic>
      <p:sp>
        <p:nvSpPr>
          <p:cNvPr id="162818" name="Rectangle 2">
            <a:extLst>
              <a:ext uri="{FF2B5EF4-FFF2-40B4-BE49-F238E27FC236}">
                <a16:creationId xmlns:a16="http://schemas.microsoft.com/office/drawing/2014/main" id="{BD4495B1-E9A2-429D-BD33-35365C27ED6D}"/>
              </a:ext>
            </a:extLst>
          </p:cNvPr>
          <p:cNvSpPr>
            <a:spLocks noGrp="1" noChangeArrowheads="1"/>
          </p:cNvSpPr>
          <p:nvPr>
            <p:ph type="title"/>
          </p:nvPr>
        </p:nvSpPr>
        <p:spPr>
          <a:xfrm>
            <a:off x="7531610" y="365125"/>
            <a:ext cx="3822189" cy="1899912"/>
          </a:xfrm>
        </p:spPr>
        <p:txBody>
          <a:bodyPr>
            <a:normAutofit/>
          </a:bodyPr>
          <a:lstStyle/>
          <a:p>
            <a:r>
              <a:rPr lang="en-GB" altLang="en-US" sz="3100"/>
              <a:t>What are the limitations of a conceptual framework?</a:t>
            </a:r>
          </a:p>
        </p:txBody>
      </p:sp>
      <p:sp>
        <p:nvSpPr>
          <p:cNvPr id="162819" name="Rectangle 3">
            <a:extLst>
              <a:ext uri="{FF2B5EF4-FFF2-40B4-BE49-F238E27FC236}">
                <a16:creationId xmlns:a16="http://schemas.microsoft.com/office/drawing/2014/main" id="{5D92BE56-8578-48DC-B62F-1D19943A0ECA}"/>
              </a:ext>
            </a:extLst>
          </p:cNvPr>
          <p:cNvSpPr>
            <a:spLocks noGrp="1" noChangeArrowheads="1"/>
          </p:cNvSpPr>
          <p:nvPr>
            <p:ph idx="1"/>
          </p:nvPr>
        </p:nvSpPr>
        <p:spPr>
          <a:xfrm>
            <a:off x="7531610" y="2434201"/>
            <a:ext cx="3822189" cy="3742762"/>
          </a:xfrm>
        </p:spPr>
        <p:txBody>
          <a:bodyPr>
            <a:normAutofit lnSpcReduction="10000"/>
          </a:bodyPr>
          <a:lstStyle/>
          <a:p>
            <a:pPr>
              <a:buClr>
                <a:srgbClr val="FF0000"/>
              </a:buClr>
            </a:pPr>
            <a:r>
              <a:rPr lang="en-GB" altLang="en-US" sz="1800" dirty="0"/>
              <a:t>Conceptual frameworks, however, also have problems in that the framework:</a:t>
            </a:r>
          </a:p>
          <a:p>
            <a:pPr lvl="1">
              <a:buClr>
                <a:srgbClr val="FF0000"/>
              </a:buClr>
              <a:buFont typeface="Arial" panose="020B0604020202020204" pitchFamily="34" charset="0"/>
              <a:buChar char="–"/>
            </a:pPr>
            <a:r>
              <a:rPr lang="en-GB" altLang="en-US" sz="1800" dirty="0"/>
              <a:t>Is influenced by the experience and knowledge of the individual – initial bias.</a:t>
            </a:r>
          </a:p>
          <a:p>
            <a:pPr lvl="1">
              <a:buClr>
                <a:srgbClr val="FF0000"/>
              </a:buClr>
              <a:buFont typeface="Arial" panose="020B0604020202020204" pitchFamily="34" charset="0"/>
              <a:buChar char="–"/>
            </a:pPr>
            <a:r>
              <a:rPr lang="en-GB" altLang="en-US" sz="1800" dirty="0"/>
              <a:t>Once developed will influence the researcher’s thinking and may result in some things being given prominence and others being ignored – ongoing bias.</a:t>
            </a:r>
          </a:p>
          <a:p>
            <a:pPr>
              <a:buClr>
                <a:srgbClr val="FF0000"/>
              </a:buClr>
            </a:pPr>
            <a:r>
              <a:rPr lang="en-GB" altLang="en-US" sz="1800" dirty="0"/>
              <a:t>The solution is to revisit the conceptual framework, particularly at the end when evaluating your work.</a:t>
            </a:r>
          </a:p>
          <a:p>
            <a:pPr>
              <a:buClr>
                <a:srgbClr val="FF0000"/>
              </a:buClr>
              <a:buFont typeface="Arial" panose="020B0604020202020204" pitchFamily="34" charset="0"/>
              <a:buChar char="–"/>
            </a:pPr>
            <a:endParaRPr lang="en-GB" altLang="en-US" sz="1400" dirty="0"/>
          </a:p>
          <a:p>
            <a:pPr>
              <a:buClr>
                <a:srgbClr val="FF0000"/>
              </a:buClr>
              <a:buFontTx/>
              <a:buNone/>
            </a:pPr>
            <a:endParaRPr lang="en-GB" altLang="en-US"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9684" name="Video 199683">
            <a:extLst>
              <a:ext uri="{FF2B5EF4-FFF2-40B4-BE49-F238E27FC236}">
                <a16:creationId xmlns:a16="http://schemas.microsoft.com/office/drawing/2014/main" id="{205B5339-7979-529F-FAC9-2B3781195F1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99682" name="Rectangle 2">
            <a:extLst>
              <a:ext uri="{FF2B5EF4-FFF2-40B4-BE49-F238E27FC236}">
                <a16:creationId xmlns:a16="http://schemas.microsoft.com/office/drawing/2014/main" id="{5F1F3B8A-6D59-4D7F-ABF2-5A5D76634BF1}"/>
              </a:ext>
            </a:extLst>
          </p:cNvPr>
          <p:cNvSpPr>
            <a:spLocks noGrp="1" noChangeArrowheads="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dirty="0">
                <a:solidFill>
                  <a:srgbClr val="FFFFFF"/>
                </a:solidFill>
              </a:rPr>
              <a:t>Conclusion for CFs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3" fill="hold"/>
                                        <p:tgtEl>
                                          <p:spTgt spid="19968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9968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99684"/>
                                        </p:tgtEl>
                                      </p:cBhvr>
                                    </p:cmd>
                                  </p:childTnLst>
                                </p:cTn>
                              </p:par>
                            </p:childTnLst>
                          </p:cTn>
                        </p:par>
                      </p:childTnLst>
                    </p:cTn>
                  </p:par>
                </p:childTnLst>
              </p:cTn>
              <p:nextCondLst>
                <p:cond evt="onClick" delay="0">
                  <p:tgtEl>
                    <p:spTgt spid="199684"/>
                  </p:tgtEl>
                </p:cond>
              </p:nextCondLst>
            </p:seq>
            <p:video>
              <p:cMediaNode mute="1">
                <p:cTn id="12" repeatCount="indefinite" fill="hold" display="0">
                  <p:stCondLst>
                    <p:cond delay="indefinite"/>
                  </p:stCondLst>
                </p:cTn>
                <p:tgtEl>
                  <p:spTgt spid="19968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2516" name="Video 192515">
            <a:extLst>
              <a:ext uri="{FF2B5EF4-FFF2-40B4-BE49-F238E27FC236}">
                <a16:creationId xmlns:a16="http://schemas.microsoft.com/office/drawing/2014/main" id="{EA6AEBB7-C4D8-E567-1DA3-403B010CDB3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92514" name="Rectangle 2">
            <a:extLst>
              <a:ext uri="{FF2B5EF4-FFF2-40B4-BE49-F238E27FC236}">
                <a16:creationId xmlns:a16="http://schemas.microsoft.com/office/drawing/2014/main" id="{9D01FCBA-23AF-48AA-BB35-D24C99A702A3}"/>
              </a:ext>
            </a:extLst>
          </p:cNvPr>
          <p:cNvSpPr>
            <a:spLocks noGrp="1" noChangeArrowheads="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dirty="0">
                <a:solidFill>
                  <a:srgbClr val="FFFFFF"/>
                </a:solidFill>
              </a:rPr>
              <a:t>The End ? No.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8" fill="hold"/>
                                        <p:tgtEl>
                                          <p:spTgt spid="1925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925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92516"/>
                                        </p:tgtEl>
                                      </p:cBhvr>
                                    </p:cmd>
                                  </p:childTnLst>
                                </p:cTn>
                              </p:par>
                            </p:childTnLst>
                          </p:cTn>
                        </p:par>
                      </p:childTnLst>
                    </p:cTn>
                  </p:par>
                </p:childTnLst>
              </p:cTn>
              <p:nextCondLst>
                <p:cond evt="onClick" delay="0">
                  <p:tgtEl>
                    <p:spTgt spid="192516"/>
                  </p:tgtEl>
                </p:cond>
              </p:nextCondLst>
            </p:seq>
            <p:video>
              <p:cMediaNode mute="1">
                <p:cTn id="12" repeatCount="indefinite" fill="hold" display="0">
                  <p:stCondLst>
                    <p:cond delay="indefinite"/>
                  </p:stCondLst>
                </p:cTn>
                <p:tgtEl>
                  <p:spTgt spid="19251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r="3112" b="1"/>
          <a:stretch/>
        </p:blipFill>
        <p:spPr>
          <a:xfrm>
            <a:off x="20" y="10"/>
            <a:ext cx="12191980" cy="6857990"/>
          </a:xfrm>
          <a:prstGeom prst="rect">
            <a:avLst/>
          </a:prstGeom>
        </p:spPr>
      </p:pic>
      <p:sp>
        <p:nvSpPr>
          <p:cNvPr id="2" name="Title 1"/>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a:t>Elements of a conceptual framework (Ravitch &amp; Riggan, 2017, p. 9)</a:t>
            </a:r>
          </a:p>
        </p:txBody>
      </p:sp>
    </p:spTree>
    <p:extLst>
      <p:ext uri="{BB962C8B-B14F-4D97-AF65-F5344CB8AC3E}">
        <p14:creationId xmlns:p14="http://schemas.microsoft.com/office/powerpoint/2010/main" val="7712414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Conceptual frameworks</a:t>
            </a:r>
            <a:br>
              <a:rPr lang="en-GB" dirty="0"/>
            </a:br>
            <a:r>
              <a:rPr lang="en-GB" dirty="0"/>
              <a:t>(</a:t>
            </a:r>
            <a:r>
              <a:rPr lang="en-GB" dirty="0" err="1"/>
              <a:t>Ravitch</a:t>
            </a:r>
            <a:r>
              <a:rPr lang="en-GB" dirty="0"/>
              <a:t> &amp; </a:t>
            </a:r>
            <a:r>
              <a:rPr lang="en-GB" dirty="0" err="1"/>
              <a:t>Riggan</a:t>
            </a:r>
            <a:r>
              <a:rPr lang="en-GB" dirty="0"/>
              <a:t>, 2017, p. 12) </a:t>
            </a:r>
          </a:p>
        </p:txBody>
      </p:sp>
      <p:sp>
        <p:nvSpPr>
          <p:cNvPr id="3" name="Content Placeholder 2"/>
          <p:cNvSpPr>
            <a:spLocks noGrp="1"/>
          </p:cNvSpPr>
          <p:nvPr>
            <p:ph idx="1"/>
          </p:nvPr>
        </p:nvSpPr>
        <p:spPr/>
        <p:txBody>
          <a:bodyPr>
            <a:normAutofit/>
          </a:bodyPr>
          <a:lstStyle/>
          <a:p>
            <a:r>
              <a:rPr lang="en-GB" dirty="0"/>
              <a:t>Integrate many things: </a:t>
            </a:r>
          </a:p>
          <a:p>
            <a:pPr lvl="1"/>
            <a:r>
              <a:rPr lang="en-GB" b="1" dirty="0">
                <a:solidFill>
                  <a:schemeClr val="accent1">
                    <a:lumMod val="75000"/>
                  </a:schemeClr>
                </a:solidFill>
              </a:rPr>
              <a:t>literature reviews</a:t>
            </a:r>
          </a:p>
          <a:p>
            <a:pPr lvl="2"/>
            <a:r>
              <a:rPr lang="en-GB" sz="3200" b="1" dirty="0">
                <a:solidFill>
                  <a:schemeClr val="accent1">
                    <a:lumMod val="75000"/>
                  </a:schemeClr>
                </a:solidFill>
              </a:rPr>
              <a:t>theoretical frameworks</a:t>
            </a:r>
          </a:p>
          <a:p>
            <a:pPr lvl="2"/>
            <a:r>
              <a:rPr lang="en-GB" dirty="0"/>
              <a:t>topical research</a:t>
            </a:r>
          </a:p>
          <a:p>
            <a:pPr lvl="1"/>
            <a:r>
              <a:rPr lang="en-GB" dirty="0"/>
              <a:t>personal interests, goals, and experiences</a:t>
            </a:r>
          </a:p>
          <a:p>
            <a:pPr lvl="1"/>
            <a:r>
              <a:rPr lang="en-GB" dirty="0"/>
              <a:t>social standing and position to the research</a:t>
            </a:r>
          </a:p>
          <a:p>
            <a:r>
              <a:rPr lang="en-GB" dirty="0"/>
              <a:t>Can and should evolve throughout the course of your research based on what you learn from your data and your process</a:t>
            </a:r>
          </a:p>
          <a:p>
            <a:r>
              <a:rPr lang="en-GB" dirty="0"/>
              <a:t>Guide every stage of the research, from finding a problem to writing up</a:t>
            </a:r>
          </a:p>
        </p:txBody>
      </p:sp>
    </p:spTree>
    <p:extLst>
      <p:ext uri="{BB962C8B-B14F-4D97-AF65-F5344CB8AC3E}">
        <p14:creationId xmlns:p14="http://schemas.microsoft.com/office/powerpoint/2010/main" val="20950011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views on the “conceptual framework”</a:t>
            </a:r>
          </a:p>
        </p:txBody>
      </p:sp>
      <p:sp>
        <p:nvSpPr>
          <p:cNvPr id="3" name="Content Placeholder 2"/>
          <p:cNvSpPr>
            <a:spLocks noGrp="1"/>
          </p:cNvSpPr>
          <p:nvPr>
            <p:ph idx="1"/>
          </p:nvPr>
        </p:nvSpPr>
        <p:spPr/>
        <p:txBody>
          <a:bodyPr>
            <a:normAutofit/>
          </a:bodyPr>
          <a:lstStyle/>
          <a:p>
            <a:pPr marL="0" indent="0" algn="ctr">
              <a:buNone/>
            </a:pPr>
            <a:r>
              <a:rPr lang="en-GB" dirty="0"/>
              <a:t>“A conceptual framework explains, either graphically or in narrative form, the main things to be studied – the key factors, variables, or constructs – and the presumed relationships among them. Frameworks can be simple or elaborate, </a:t>
            </a:r>
            <a:r>
              <a:rPr lang="en-GB" dirty="0" err="1"/>
              <a:t>commonsensical</a:t>
            </a:r>
            <a:r>
              <a:rPr lang="en-GB" dirty="0"/>
              <a:t> or theory driven, descriptive or casual.” </a:t>
            </a:r>
          </a:p>
          <a:p>
            <a:pPr marL="0" indent="0">
              <a:buNone/>
            </a:pPr>
            <a:r>
              <a:rPr lang="en-GB" dirty="0"/>
              <a:t>(Miles, Huberman, &amp; </a:t>
            </a:r>
            <a:r>
              <a:rPr lang="en-GB" dirty="0" err="1"/>
              <a:t>Saldaña</a:t>
            </a:r>
            <a:r>
              <a:rPr lang="en-GB" dirty="0"/>
              <a:t>, 2014, p. 20, as cited in </a:t>
            </a:r>
            <a:r>
              <a:rPr lang="en-GB" dirty="0" err="1"/>
              <a:t>Ravitch</a:t>
            </a:r>
            <a:r>
              <a:rPr lang="en-GB" dirty="0"/>
              <a:t> &amp; </a:t>
            </a:r>
            <a:r>
              <a:rPr lang="en-GB" dirty="0" err="1"/>
              <a:t>Riggan</a:t>
            </a:r>
            <a:r>
              <a:rPr lang="en-GB" dirty="0"/>
              <a:t>, 2017, p. 6)</a:t>
            </a:r>
          </a:p>
        </p:txBody>
      </p:sp>
    </p:spTree>
    <p:extLst>
      <p:ext uri="{BB962C8B-B14F-4D97-AF65-F5344CB8AC3E}">
        <p14:creationId xmlns:p14="http://schemas.microsoft.com/office/powerpoint/2010/main" val="36124972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Other views on the “conceptual framework”</a:t>
            </a:r>
          </a:p>
        </p:txBody>
      </p:sp>
      <p:sp>
        <p:nvSpPr>
          <p:cNvPr id="3" name="Content Placeholder 2"/>
          <p:cNvSpPr>
            <a:spLocks noGrp="1"/>
          </p:cNvSpPr>
          <p:nvPr>
            <p:ph idx="1"/>
          </p:nvPr>
        </p:nvSpPr>
        <p:spPr>
          <a:xfrm>
            <a:off x="5126418" y="552091"/>
            <a:ext cx="6224335" cy="5431536"/>
          </a:xfrm>
        </p:spPr>
        <p:txBody>
          <a:bodyPr anchor="ctr">
            <a:normAutofit/>
          </a:bodyPr>
          <a:lstStyle/>
          <a:p>
            <a:pPr marL="0" indent="0">
              <a:buNone/>
            </a:pPr>
            <a:r>
              <a:rPr lang="en-GB" sz="2200"/>
              <a:t>“[The] conceptual framework for your research is something that is </a:t>
            </a:r>
            <a:r>
              <a:rPr lang="en-GB" sz="2200" i="1"/>
              <a:t>constructed</a:t>
            </a:r>
            <a:r>
              <a:rPr lang="en-GB" sz="2200"/>
              <a:t>, not found. It incorporates pieces that are borrowed from elsewhere, but the structure, the overall coherence, is something that you build, not something that exists ready-made”</a:t>
            </a:r>
          </a:p>
          <a:p>
            <a:pPr marL="0" indent="0">
              <a:buNone/>
            </a:pPr>
            <a:r>
              <a:rPr lang="en-GB" sz="2200"/>
              <a:t>(Maxwell, 2013, p. 41, as cited in Ravitch &amp; Riggan, 2017, p. 7)</a:t>
            </a:r>
          </a:p>
          <a:p>
            <a:r>
              <a:rPr lang="en-GB" sz="2200"/>
              <a:t>Combines researcher’s experience and previously existing theory/research</a:t>
            </a:r>
          </a:p>
        </p:txBody>
      </p:sp>
    </p:spTree>
    <p:extLst>
      <p:ext uri="{BB962C8B-B14F-4D97-AF65-F5344CB8AC3E}">
        <p14:creationId xmlns:p14="http://schemas.microsoft.com/office/powerpoint/2010/main" val="42083573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Other views on the “conceptual framework”</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a:t>Gives us evidence that the study can potentially advance practice or policy by connecting to existing ones</a:t>
            </a:r>
          </a:p>
          <a:p>
            <a:r>
              <a:rPr lang="en-GB" sz="2200"/>
              <a:t>The conceptual framework reflects “the important intellectual traditions that guide the study” </a:t>
            </a:r>
          </a:p>
          <a:p>
            <a:r>
              <a:rPr lang="en-GB" sz="2200"/>
              <a:t>“[I]dentifies gaps in what is known – by critiquing previous research, by extending existing theory, or by pointing to practices and policies that are not working”</a:t>
            </a:r>
          </a:p>
          <a:p>
            <a:pPr marL="0" indent="0">
              <a:buNone/>
            </a:pPr>
            <a:r>
              <a:rPr lang="en-GB" sz="2200"/>
              <a:t>(Marshall &amp; Rossman, 2011, p. 58, as cited in Ravitch &amp; Riggan, 2017, p. 7)</a:t>
            </a:r>
          </a:p>
        </p:txBody>
      </p:sp>
    </p:spTree>
    <p:extLst>
      <p:ext uri="{BB962C8B-B14F-4D97-AF65-F5344CB8AC3E}">
        <p14:creationId xmlns:p14="http://schemas.microsoft.com/office/powerpoint/2010/main" val="31563672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a:t>What is a “literature review”? </a:t>
            </a:r>
          </a:p>
        </p:txBody>
      </p:sp>
      <p:sp>
        <p:nvSpPr>
          <p:cNvPr id="3" name="Content Placeholder 2"/>
          <p:cNvSpPr>
            <a:spLocks noGrp="1"/>
          </p:cNvSpPr>
          <p:nvPr>
            <p:ph idx="1"/>
          </p:nvPr>
        </p:nvSpPr>
        <p:spPr>
          <a:xfrm>
            <a:off x="838200" y="1929384"/>
            <a:ext cx="10515600" cy="4251960"/>
          </a:xfrm>
        </p:spPr>
        <p:txBody>
          <a:bodyPr>
            <a:normAutofit/>
          </a:bodyPr>
          <a:lstStyle/>
          <a:p>
            <a:r>
              <a:rPr lang="en-GB" sz="1500" dirty="0"/>
              <a:t>Finding out what has been written about a topic</a:t>
            </a:r>
          </a:p>
          <a:p>
            <a:r>
              <a:rPr lang="en-GB" sz="1500" dirty="0"/>
              <a:t>Learning what methods have been used to study the topic</a:t>
            </a:r>
          </a:p>
          <a:p>
            <a:r>
              <a:rPr lang="en-GB" sz="1500" dirty="0"/>
              <a:t>Thinking about how the existing literature connects to each other and to your work</a:t>
            </a:r>
          </a:p>
          <a:p>
            <a:r>
              <a:rPr lang="en-GB" sz="1500" dirty="0"/>
              <a:t>Reading and synthesising </a:t>
            </a:r>
            <a:r>
              <a:rPr lang="en-GB" sz="1500" i="1" dirty="0"/>
              <a:t>critically</a:t>
            </a:r>
          </a:p>
          <a:p>
            <a:r>
              <a:rPr lang="en-GB" sz="1500" dirty="0"/>
              <a:t>The written version should not be a “book report” </a:t>
            </a:r>
          </a:p>
          <a:p>
            <a:pPr lvl="1"/>
            <a:r>
              <a:rPr lang="en-GB" sz="1500" dirty="0"/>
              <a:t>e.g. “Pennington said this. Hall said this. Tait said this…”</a:t>
            </a:r>
          </a:p>
          <a:p>
            <a:r>
              <a:rPr lang="en-GB" sz="1500" dirty="0"/>
              <a:t>It should not </a:t>
            </a:r>
            <a:r>
              <a:rPr lang="en-GB" sz="1500" i="1" dirty="0"/>
              <a:t>only</a:t>
            </a:r>
            <a:r>
              <a:rPr lang="en-GB" sz="1500" dirty="0"/>
              <a:t> include work that </a:t>
            </a:r>
            <a:r>
              <a:rPr lang="en-GB" sz="1500" i="1" dirty="0"/>
              <a:t>supports</a:t>
            </a:r>
            <a:r>
              <a:rPr lang="en-GB" sz="1500" dirty="0"/>
              <a:t> your own views on the topic</a:t>
            </a:r>
          </a:p>
          <a:p>
            <a:r>
              <a:rPr lang="en-GB" sz="1500" dirty="0"/>
              <a:t>It should evolve with your research</a:t>
            </a:r>
          </a:p>
          <a:p>
            <a:r>
              <a:rPr lang="en-GB" sz="1500" dirty="0"/>
              <a:t>Guidance for your conceptual framework; should include both topical research and theoretical frameworks (theories</a:t>
            </a:r>
          </a:p>
          <a:p>
            <a:r>
              <a:rPr lang="en-GB" sz="1500" dirty="0"/>
              <a:t>For help with your literature review, read:</a:t>
            </a:r>
          </a:p>
          <a:p>
            <a:pPr marL="0" indent="0">
              <a:buNone/>
            </a:pPr>
            <a:r>
              <a:rPr lang="en-GB" sz="1500" dirty="0" err="1"/>
              <a:t>Jesson</a:t>
            </a:r>
            <a:r>
              <a:rPr lang="en-GB" sz="1500" dirty="0"/>
              <a:t>, J. K., Matheson, L., &amp; Lacey, F. M. (2011). </a:t>
            </a:r>
            <a:r>
              <a:rPr lang="en-GB" sz="1500" i="1" dirty="0"/>
              <a:t>Doing your literature review</a:t>
            </a:r>
            <a:r>
              <a:rPr lang="en-GB" sz="1500" dirty="0"/>
              <a:t>: </a:t>
            </a:r>
            <a:r>
              <a:rPr lang="en-GB" sz="1500" i="1" dirty="0"/>
              <a:t>Traditional and systematic techniques</a:t>
            </a:r>
            <a:r>
              <a:rPr lang="en-GB" sz="1500" dirty="0"/>
              <a:t>. Thousand Oaks, CA: Sage.</a:t>
            </a:r>
          </a:p>
        </p:txBody>
      </p:sp>
    </p:spTree>
    <p:extLst>
      <p:ext uri="{BB962C8B-B14F-4D97-AF65-F5344CB8AC3E}">
        <p14:creationId xmlns:p14="http://schemas.microsoft.com/office/powerpoint/2010/main" val="40260422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What is “theory”? </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a:t>Again, it depends on who you ask</a:t>
            </a:r>
          </a:p>
          <a:p>
            <a:r>
              <a:rPr lang="en-GB" sz="2200"/>
              <a:t>Attempts to explain a phenomenon by examining relationships between things</a:t>
            </a:r>
          </a:p>
          <a:p>
            <a:r>
              <a:rPr lang="en-GB" sz="2200"/>
              <a:t>Could include formal relationships, an idea of a researcher, beliefs about how to study something, etc. (Ravitch &amp; Riggan, 2017)</a:t>
            </a:r>
          </a:p>
          <a:p>
            <a:r>
              <a:rPr lang="en-GB" sz="2200"/>
              <a:t>“Critical” theory: the stance that social structures (race, gender, etc.) influence our understandings of social phenomena</a:t>
            </a:r>
          </a:p>
          <a:p>
            <a:endParaRPr lang="en-GB" sz="2200"/>
          </a:p>
          <a:p>
            <a:endParaRPr lang="en-GB" sz="2200"/>
          </a:p>
        </p:txBody>
      </p:sp>
    </p:spTree>
    <p:extLst>
      <p:ext uri="{BB962C8B-B14F-4D97-AF65-F5344CB8AC3E}">
        <p14:creationId xmlns:p14="http://schemas.microsoft.com/office/powerpoint/2010/main" val="30115181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What is a “theoretical framework”? </a:t>
            </a:r>
          </a:p>
        </p:txBody>
      </p:sp>
      <p:sp>
        <p:nvSpPr>
          <p:cNvPr id="3" name="Content Placeholder 2"/>
          <p:cNvSpPr>
            <a:spLocks noGrp="1"/>
          </p:cNvSpPr>
          <p:nvPr>
            <p:ph idx="1"/>
          </p:nvPr>
        </p:nvSpPr>
        <p:spPr>
          <a:xfrm>
            <a:off x="640080" y="2872899"/>
            <a:ext cx="4243589" cy="3320668"/>
          </a:xfrm>
        </p:spPr>
        <p:txBody>
          <a:bodyPr>
            <a:normAutofit/>
          </a:bodyPr>
          <a:lstStyle/>
          <a:p>
            <a:r>
              <a:rPr lang="en-GB" sz="2200"/>
              <a:t>“a considerably more focused, refined, and bounded integration of formal theory and topical research more broadly” (Ravitch &amp; Riggan, 2017, p. 12) </a:t>
            </a:r>
          </a:p>
          <a:p>
            <a:r>
              <a:rPr lang="en-GB" sz="2200"/>
              <a:t>Comprised of formal theories found or created by the researcher that support the conceptual framework</a:t>
            </a:r>
          </a:p>
        </p:txBody>
      </p:sp>
      <p:pic>
        <p:nvPicPr>
          <p:cNvPr id="5" name="Picture 4" descr="Complex maths formulae on a blackboard">
            <a:extLst>
              <a:ext uri="{FF2B5EF4-FFF2-40B4-BE49-F238E27FC236}">
                <a16:creationId xmlns:a16="http://schemas.microsoft.com/office/drawing/2014/main" id="{2380FB6E-EFA1-6574-8F34-9C5403C8E1B0}"/>
              </a:ext>
            </a:extLst>
          </p:cNvPr>
          <p:cNvPicPr>
            <a:picLocks noChangeAspect="1"/>
          </p:cNvPicPr>
          <p:nvPr/>
        </p:nvPicPr>
        <p:blipFill rotWithShape="1">
          <a:blip r:embed="rId2"/>
          <a:srcRect l="20351" r="642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373649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000"/>
              <a:t>What is a “theoretical framework”? (Anfara, 2008) </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a:t>“Any empirical or quasi-empirical theory of social and/or psychological processes … that can be applied to the understanding of phenomena” </a:t>
            </a:r>
          </a:p>
          <a:p>
            <a:r>
              <a:rPr lang="en-GB" sz="2200"/>
              <a:t>Incorrect notions abound that qualitative research is not guided by theory</a:t>
            </a:r>
          </a:p>
          <a:p>
            <a:r>
              <a:rPr lang="en-GB" sz="2200"/>
              <a:t>Qualitative research can also “discover” theory through grounded theory studies</a:t>
            </a:r>
          </a:p>
          <a:p>
            <a:endParaRPr lang="en-GB" sz="2200"/>
          </a:p>
        </p:txBody>
      </p:sp>
    </p:spTree>
    <p:extLst>
      <p:ext uri="{BB962C8B-B14F-4D97-AF65-F5344CB8AC3E}">
        <p14:creationId xmlns:p14="http://schemas.microsoft.com/office/powerpoint/2010/main" val="33979462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000"/>
              <a:t>What is a “theoretical framework”? (Anfara, 2008) </a:t>
            </a:r>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a:t>The effects of a TF on research:</a:t>
            </a:r>
          </a:p>
          <a:p>
            <a:pPr lvl="1"/>
            <a:r>
              <a:rPr lang="en-GB" sz="2200"/>
              <a:t>To focus a study (sort data, write RQs, control bias, give structure to coding)</a:t>
            </a:r>
          </a:p>
          <a:p>
            <a:pPr lvl="1"/>
            <a:r>
              <a:rPr lang="en-GB" sz="2200"/>
              <a:t>Reveal/conceal meaning and understanding</a:t>
            </a:r>
          </a:p>
          <a:p>
            <a:pPr lvl="1"/>
            <a:r>
              <a:rPr lang="en-GB" sz="2200"/>
              <a:t>Situate research in the theory’s language</a:t>
            </a:r>
          </a:p>
          <a:p>
            <a:pPr lvl="1"/>
            <a:r>
              <a:rPr lang="en-GB" sz="2200"/>
              <a:t>Reveal strengths and weaknesses; don’t force the data to “fit” a certain theory</a:t>
            </a:r>
          </a:p>
          <a:p>
            <a:r>
              <a:rPr lang="en-GB" sz="2200"/>
              <a:t>“The question remains, ‘Is it possible to observe and describe what happens in natural settings without some theory to assist in naming what is happening?’” </a:t>
            </a:r>
          </a:p>
        </p:txBody>
      </p:sp>
    </p:spTree>
    <p:extLst>
      <p:ext uri="{BB962C8B-B14F-4D97-AF65-F5344CB8AC3E}">
        <p14:creationId xmlns:p14="http://schemas.microsoft.com/office/powerpoint/2010/main" val="43173660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6" name="Video 3075">
            <a:extLst>
              <a:ext uri="{FF2B5EF4-FFF2-40B4-BE49-F238E27FC236}">
                <a16:creationId xmlns:a16="http://schemas.microsoft.com/office/drawing/2014/main" id="{86E65621-60FF-FF3A-1454-59F35B54A15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4" name="Rectangle 2">
            <a:extLst>
              <a:ext uri="{FF2B5EF4-FFF2-40B4-BE49-F238E27FC236}">
                <a16:creationId xmlns:a16="http://schemas.microsoft.com/office/drawing/2014/main" id="{5F22444B-D06E-40E9-9509-41DE1750F888}"/>
              </a:ext>
            </a:extLst>
          </p:cNvPr>
          <p:cNvSpPr>
            <a:spLocks noGrp="1" noChangeArrowheads="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a:solidFill>
                  <a:srgbClr val="FFFFFF"/>
                </a:solidFill>
              </a:rPr>
              <a:t>Theoretical Framework and Conceptual Framework: Rudiments of A Good Research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30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6"/>
                                        </p:tgtEl>
                                      </p:cBhvr>
                                    </p:cmd>
                                  </p:childTnLst>
                                </p:cTn>
                              </p:par>
                            </p:childTnLst>
                          </p:cTn>
                        </p:par>
                      </p:childTnLst>
                    </p:cTn>
                  </p:par>
                </p:childTnLst>
              </p:cTn>
              <p:nextCondLst>
                <p:cond evt="onClick" delay="0">
                  <p:tgtEl>
                    <p:spTgt spid="3076"/>
                  </p:tgtEl>
                </p:cond>
              </p:nextCondLst>
            </p:seq>
            <p:video>
              <p:cMediaNode mute="1">
                <p:cTn id="12" repeatCount="indefinite" fill="hold" display="0">
                  <p:stCondLst>
                    <p:cond delay="indefinite"/>
                  </p:stCondLst>
                </p:cTn>
                <p:tgtEl>
                  <p:spTgt spid="3076"/>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00779AD-575C-46B4-854E-6D61CE25D1F3}"/>
              </a:ext>
            </a:extLst>
          </p:cNvPr>
          <p:cNvSpPr>
            <a:spLocks noGrp="1" noChangeArrowheads="1"/>
          </p:cNvSpPr>
          <p:nvPr>
            <p:ph type="title"/>
          </p:nvPr>
        </p:nvSpPr>
        <p:spPr>
          <a:xfrm>
            <a:off x="841248" y="548640"/>
            <a:ext cx="3600860" cy="5431536"/>
          </a:xfrm>
        </p:spPr>
        <p:txBody>
          <a:bodyPr>
            <a:normAutofit/>
          </a:bodyPr>
          <a:lstStyle/>
          <a:p>
            <a:pPr eaLnBrk="1" hangingPunct="1"/>
            <a:r>
              <a:rPr lang="en-US" altLang="en-US" sz="5400"/>
              <a:t>What is a Theoretical Framework</a:t>
            </a:r>
          </a:p>
        </p:txBody>
      </p:sp>
      <p:sp>
        <p:nvSpPr>
          <p:cNvPr id="4099" name="Content Placeholder 2">
            <a:extLst>
              <a:ext uri="{FF2B5EF4-FFF2-40B4-BE49-F238E27FC236}">
                <a16:creationId xmlns:a16="http://schemas.microsoft.com/office/drawing/2014/main" id="{01FFA78F-6EAD-45AE-823C-2D4D78B12F4C}"/>
              </a:ext>
            </a:extLst>
          </p:cNvPr>
          <p:cNvSpPr>
            <a:spLocks noGrp="1"/>
          </p:cNvSpPr>
          <p:nvPr>
            <p:ph idx="1"/>
          </p:nvPr>
        </p:nvSpPr>
        <p:spPr>
          <a:xfrm>
            <a:off x="5126418" y="552091"/>
            <a:ext cx="6224335" cy="5431536"/>
          </a:xfrm>
        </p:spPr>
        <p:txBody>
          <a:bodyPr anchor="ctr">
            <a:normAutofit/>
          </a:bodyPr>
          <a:lstStyle/>
          <a:p>
            <a:r>
              <a:rPr lang="en-US" altLang="en-US" sz="2200" dirty="0"/>
              <a:t>It is the ‘blueprint’ or guide for a research (Grant &amp; </a:t>
            </a:r>
            <a:r>
              <a:rPr lang="en-US" altLang="en-US" sz="2200" dirty="0" err="1"/>
              <a:t>Osanloo</a:t>
            </a:r>
            <a:r>
              <a:rPr lang="en-US" altLang="en-US" sz="2200" dirty="0"/>
              <a:t>, 2014). It is ‘borrowed’ by the researcher to build his/her own house.</a:t>
            </a:r>
          </a:p>
          <a:p>
            <a:r>
              <a:rPr lang="en-US" altLang="en-US" sz="2200" dirty="0"/>
              <a:t>It serves as the foundation upon which a research is constructed.</a:t>
            </a:r>
          </a:p>
          <a:p>
            <a:r>
              <a:rPr lang="en-US" altLang="en-US" sz="2200" dirty="0"/>
              <a:t>Sinclair (2007) compares the role of the theoretical framework to that of a map or travel plan.</a:t>
            </a:r>
          </a:p>
          <a:p>
            <a:r>
              <a:rPr lang="en-US" altLang="en-US" sz="2200" dirty="0" err="1"/>
              <a:t>Brondizio</a:t>
            </a:r>
            <a:r>
              <a:rPr lang="en-US" altLang="en-US" sz="2200" dirty="0"/>
              <a:t>, </a:t>
            </a:r>
            <a:r>
              <a:rPr lang="en-US" altLang="en-US" sz="2200" dirty="0" err="1"/>
              <a:t>Leemans</a:t>
            </a:r>
            <a:r>
              <a:rPr lang="en-US" altLang="en-US" sz="2200" dirty="0"/>
              <a:t>, and </a:t>
            </a:r>
            <a:r>
              <a:rPr lang="en-US" altLang="en-US" sz="2200" dirty="0" err="1"/>
              <a:t>Solecki</a:t>
            </a:r>
            <a:r>
              <a:rPr lang="en-US" altLang="en-US" sz="2200" dirty="0"/>
              <a:t> (2014) contend that it is the specific theory or theories about aspects of MARKETING, ETHICS, ORGANISATIONAL BEHAVIOUR ETC that can be useful to the study of events. </a:t>
            </a:r>
          </a:p>
          <a:p>
            <a:endParaRPr lang="en-US" altLang="en-US" sz="2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88A21AE6-57EF-4011-B5D1-53F919F337FA}"/>
              </a:ext>
            </a:extLst>
          </p:cNvPr>
          <p:cNvSpPr>
            <a:spLocks noGrp="1"/>
          </p:cNvSpPr>
          <p:nvPr>
            <p:ph type="title"/>
          </p:nvPr>
        </p:nvSpPr>
        <p:spPr/>
        <p:txBody>
          <a:bodyPr/>
          <a:lstStyle/>
          <a:p>
            <a:r>
              <a:rPr lang="en-US" altLang="en-US"/>
              <a:t>What is a Theoretical Framework</a:t>
            </a:r>
          </a:p>
        </p:txBody>
      </p:sp>
      <p:sp>
        <p:nvSpPr>
          <p:cNvPr id="5123" name="Content Placeholder 2">
            <a:extLst>
              <a:ext uri="{FF2B5EF4-FFF2-40B4-BE49-F238E27FC236}">
                <a16:creationId xmlns:a16="http://schemas.microsoft.com/office/drawing/2014/main" id="{8459465C-34E1-437C-820A-0A2FDD7D9E48}"/>
              </a:ext>
            </a:extLst>
          </p:cNvPr>
          <p:cNvSpPr>
            <a:spLocks noGrp="1"/>
          </p:cNvSpPr>
          <p:nvPr>
            <p:ph idx="1"/>
          </p:nvPr>
        </p:nvSpPr>
        <p:spPr/>
        <p:txBody>
          <a:bodyPr>
            <a:normAutofit/>
          </a:bodyPr>
          <a:lstStyle/>
          <a:p>
            <a:r>
              <a:rPr lang="en-US" altLang="en-US" sz="2500" dirty="0"/>
              <a:t>All aspects of the dissertation research should connect to the theoretical framework (Grant &amp; </a:t>
            </a:r>
            <a:r>
              <a:rPr lang="en-US" altLang="en-US" sz="2500" dirty="0" err="1"/>
              <a:t>Osanloo</a:t>
            </a:r>
            <a:r>
              <a:rPr lang="en-US" altLang="en-US" sz="2500" dirty="0"/>
              <a:t>, 2014).</a:t>
            </a:r>
          </a:p>
          <a:p>
            <a:r>
              <a:rPr lang="en-US" altLang="en-US" sz="2500" dirty="0"/>
              <a:t>The relevant theory or theories that underpin the knowledge base of the phenomenon to be researched. </a:t>
            </a:r>
          </a:p>
          <a:p>
            <a:r>
              <a:rPr lang="en-US" altLang="en-US" sz="2500" dirty="0"/>
              <a:t>It consists of theoretical principles, constructs, concepts, and tenants of a theory (Grant &amp; </a:t>
            </a:r>
            <a:r>
              <a:rPr lang="en-US" altLang="en-US" sz="2500" dirty="0" err="1"/>
              <a:t>Osanloo</a:t>
            </a:r>
            <a:r>
              <a:rPr lang="en-US" altLang="en-US" sz="2500" dirty="0"/>
              <a:t>, 2014).</a:t>
            </a:r>
          </a:p>
          <a:p>
            <a:r>
              <a:rPr lang="en-US" altLang="en-US" sz="2500" dirty="0"/>
              <a:t>Make a unique application of the selected theory so as to apply the theoretical constructs to his/her dissertation study.</a:t>
            </a:r>
          </a:p>
          <a:p>
            <a:pPr>
              <a:buFont typeface="Wingdings" panose="05000000000000000000" pitchFamily="2" charset="2"/>
              <a:buNone/>
            </a:pPr>
            <a:endParaRPr lang="en-US" altLang="en-US" sz="2400" dirty="0"/>
          </a:p>
          <a:p>
            <a:endParaRPr lang="en-US" altLang="en-US" sz="2500" dirty="0"/>
          </a:p>
          <a:p>
            <a:pPr>
              <a:buFont typeface="Wingdings" panose="05000000000000000000" pitchFamily="2" charset="2"/>
              <a:buNone/>
            </a:pPr>
            <a:endParaRPr lang="en-US" altLang="en-US" sz="25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72616DE-0CA2-4717-A5D0-6DCE31C0B01D}"/>
              </a:ext>
            </a:extLst>
          </p:cNvPr>
          <p:cNvSpPr>
            <a:spLocks noGrp="1"/>
          </p:cNvSpPr>
          <p:nvPr>
            <p:ph type="title"/>
          </p:nvPr>
        </p:nvSpPr>
        <p:spPr>
          <a:xfrm>
            <a:off x="841248" y="548640"/>
            <a:ext cx="3600860" cy="5431536"/>
          </a:xfrm>
        </p:spPr>
        <p:txBody>
          <a:bodyPr>
            <a:normAutofit/>
          </a:bodyPr>
          <a:lstStyle/>
          <a:p>
            <a:r>
              <a:rPr lang="en-US" altLang="en-US" sz="5400"/>
              <a:t>Importance of Theoretical Framework in Research</a:t>
            </a:r>
          </a:p>
        </p:txBody>
      </p:sp>
      <p:sp>
        <p:nvSpPr>
          <p:cNvPr id="6147" name="Content Placeholder 2">
            <a:extLst>
              <a:ext uri="{FF2B5EF4-FFF2-40B4-BE49-F238E27FC236}">
                <a16:creationId xmlns:a16="http://schemas.microsoft.com/office/drawing/2014/main" id="{E32B63D0-3D2D-465A-997D-B5748B7E56E9}"/>
              </a:ext>
            </a:extLst>
          </p:cNvPr>
          <p:cNvSpPr>
            <a:spLocks noGrp="1"/>
          </p:cNvSpPr>
          <p:nvPr>
            <p:ph idx="1"/>
          </p:nvPr>
        </p:nvSpPr>
        <p:spPr>
          <a:xfrm>
            <a:off x="5126418" y="552091"/>
            <a:ext cx="6224335" cy="5431536"/>
          </a:xfrm>
        </p:spPr>
        <p:txBody>
          <a:bodyPr anchor="ctr">
            <a:normAutofit/>
          </a:bodyPr>
          <a:lstStyle/>
          <a:p>
            <a:pPr>
              <a:buFont typeface="Wingdings" panose="05000000000000000000" pitchFamily="2" charset="2"/>
              <a:buNone/>
            </a:pPr>
            <a:endParaRPr lang="en-US" altLang="en-US" sz="2200" dirty="0"/>
          </a:p>
          <a:p>
            <a:r>
              <a:rPr lang="en-US" altLang="en-US" sz="2200" dirty="0"/>
              <a:t>It provides the structure to define how a researcher defines his/her study philosophically, epistemologically, methodology and analytically (Grant &amp; </a:t>
            </a:r>
            <a:r>
              <a:rPr lang="en-US" altLang="en-US" sz="2200" dirty="0" err="1"/>
              <a:t>Osanloo</a:t>
            </a:r>
            <a:r>
              <a:rPr lang="en-US" altLang="en-US" sz="2200" dirty="0"/>
              <a:t>, 2014).</a:t>
            </a:r>
          </a:p>
          <a:p>
            <a:r>
              <a:rPr lang="en-US" altLang="en-US" sz="2200" dirty="0"/>
              <a:t>It normally serves as the focus for the research study and it is linked to the research problem under study. </a:t>
            </a:r>
          </a:p>
          <a:p>
            <a:endParaRPr lang="en-US" altLang="en-US" sz="2200" dirty="0"/>
          </a:p>
          <a:p>
            <a:pPr>
              <a:buFont typeface="Wingdings" panose="05000000000000000000" pitchFamily="2" charset="2"/>
              <a:buNone/>
            </a:pPr>
            <a:endParaRPr lang="en-US" altLang="en-US" sz="2200" dirty="0"/>
          </a:p>
          <a:p>
            <a:pPr>
              <a:buFont typeface="Wingdings" panose="05000000000000000000" pitchFamily="2" charset="2"/>
              <a:buNone/>
            </a:pPr>
            <a:endParaRPr lang="en-US" altLang="en-US" sz="22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70B6457-00E9-4851-B303-F97EED3E2AC6}"/>
              </a:ext>
            </a:extLst>
          </p:cNvPr>
          <p:cNvSpPr>
            <a:spLocks noGrp="1"/>
          </p:cNvSpPr>
          <p:nvPr>
            <p:ph type="title"/>
          </p:nvPr>
        </p:nvSpPr>
        <p:spPr>
          <a:xfrm>
            <a:off x="841248" y="548640"/>
            <a:ext cx="3600860" cy="5431536"/>
          </a:xfrm>
        </p:spPr>
        <p:txBody>
          <a:bodyPr>
            <a:normAutofit/>
          </a:bodyPr>
          <a:lstStyle/>
          <a:p>
            <a:r>
              <a:rPr lang="en-US" altLang="en-US" sz="5400"/>
              <a:t>Importance of Theoretical Framework in Research</a:t>
            </a:r>
          </a:p>
        </p:txBody>
      </p:sp>
      <p:sp>
        <p:nvSpPr>
          <p:cNvPr id="7171" name="Content Placeholder 2">
            <a:extLst>
              <a:ext uri="{FF2B5EF4-FFF2-40B4-BE49-F238E27FC236}">
                <a16:creationId xmlns:a16="http://schemas.microsoft.com/office/drawing/2014/main" id="{BBEA320B-31AB-4D38-B959-AEA1124D823F}"/>
              </a:ext>
            </a:extLst>
          </p:cNvPr>
          <p:cNvSpPr>
            <a:spLocks noGrp="1"/>
          </p:cNvSpPr>
          <p:nvPr>
            <p:ph idx="1"/>
          </p:nvPr>
        </p:nvSpPr>
        <p:spPr>
          <a:xfrm>
            <a:off x="5126418" y="552091"/>
            <a:ext cx="6224335" cy="5431536"/>
          </a:xfrm>
        </p:spPr>
        <p:txBody>
          <a:bodyPr anchor="ctr">
            <a:normAutofit/>
          </a:bodyPr>
          <a:lstStyle/>
          <a:p>
            <a:r>
              <a:rPr lang="en-US" altLang="en-US" sz="2200"/>
              <a:t>It guides a researcher’s choice of research design and data analysis plan.</a:t>
            </a:r>
          </a:p>
          <a:p>
            <a:r>
              <a:rPr lang="en-US" altLang="en-US" sz="2200"/>
              <a:t>It provides a common worldview or lens from which to support one’s thinking on the problem and analysis of data (Grant &amp; Osanloo, 2014).</a:t>
            </a:r>
          </a:p>
          <a:p>
            <a:r>
              <a:rPr lang="en-US" altLang="en-US" sz="2200"/>
              <a:t>The theoretical framework guides and  must resonates with every aspect of the research (Statement of the problem, Literature Review, Methodology, Presentation and Discussion of Findings).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232C0E2-33BB-494C-B47D-8A42AC71E04E}"/>
              </a:ext>
            </a:extLst>
          </p:cNvPr>
          <p:cNvSpPr>
            <a:spLocks noGrp="1"/>
          </p:cNvSpPr>
          <p:nvPr>
            <p:ph type="title"/>
          </p:nvPr>
        </p:nvSpPr>
        <p:spPr>
          <a:xfrm>
            <a:off x="841248" y="548640"/>
            <a:ext cx="3600860" cy="5431536"/>
          </a:xfrm>
        </p:spPr>
        <p:txBody>
          <a:bodyPr>
            <a:normAutofit/>
          </a:bodyPr>
          <a:lstStyle/>
          <a:p>
            <a:r>
              <a:rPr lang="en-US" altLang="en-US" sz="5400"/>
              <a:t>Importance of Theoretical Framework in Research</a:t>
            </a:r>
          </a:p>
        </p:txBody>
      </p:sp>
      <p:sp>
        <p:nvSpPr>
          <p:cNvPr id="8195" name="Content Placeholder 2">
            <a:extLst>
              <a:ext uri="{FF2B5EF4-FFF2-40B4-BE49-F238E27FC236}">
                <a16:creationId xmlns:a16="http://schemas.microsoft.com/office/drawing/2014/main" id="{AD18A6D9-59E7-420D-81C8-B7972D166ED8}"/>
              </a:ext>
            </a:extLst>
          </p:cNvPr>
          <p:cNvSpPr>
            <a:spLocks noGrp="1"/>
          </p:cNvSpPr>
          <p:nvPr>
            <p:ph idx="1"/>
          </p:nvPr>
        </p:nvSpPr>
        <p:spPr>
          <a:xfrm>
            <a:off x="5126418" y="552091"/>
            <a:ext cx="6224335" cy="5431536"/>
          </a:xfrm>
        </p:spPr>
        <p:txBody>
          <a:bodyPr anchor="ctr">
            <a:normAutofit/>
          </a:bodyPr>
          <a:lstStyle/>
          <a:p>
            <a:r>
              <a:rPr lang="en-US" altLang="en-US" sz="2200" dirty="0"/>
              <a:t>The theoretical framework guides the kind of data to be collected (Lester, 2005).</a:t>
            </a:r>
          </a:p>
          <a:p>
            <a:r>
              <a:rPr lang="en-US" altLang="en-US" sz="2200" dirty="0"/>
              <a:t>Simon and Goes (2011) as well as Maxwell (2004) avers that theoretical frameworks deepen the essence of the study.</a:t>
            </a:r>
          </a:p>
          <a:p>
            <a:r>
              <a:rPr lang="en-US" altLang="en-US" sz="2200" dirty="0"/>
              <a:t>It convinces readers that the study is not based on the personal instincts of the researcher but rather on established theory gathered via credible studies.</a:t>
            </a:r>
          </a:p>
          <a:p>
            <a:endParaRPr lang="en-US" altLang="en-US" sz="22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590A148-92BE-44FD-BA88-96C61FEDF966}"/>
              </a:ext>
            </a:extLst>
          </p:cNvPr>
          <p:cNvSpPr>
            <a:spLocks noGrp="1"/>
          </p:cNvSpPr>
          <p:nvPr>
            <p:ph type="title"/>
          </p:nvPr>
        </p:nvSpPr>
        <p:spPr>
          <a:xfrm>
            <a:off x="841248" y="548640"/>
            <a:ext cx="3600860" cy="5431536"/>
          </a:xfrm>
        </p:spPr>
        <p:txBody>
          <a:bodyPr>
            <a:normAutofit/>
          </a:bodyPr>
          <a:lstStyle/>
          <a:p>
            <a:r>
              <a:rPr lang="en-US" altLang="en-US" sz="5400"/>
              <a:t>How To Construct a Theoretical Framework</a:t>
            </a:r>
          </a:p>
        </p:txBody>
      </p:sp>
      <p:sp>
        <p:nvSpPr>
          <p:cNvPr id="10243" name="Content Placeholder 2">
            <a:extLst>
              <a:ext uri="{FF2B5EF4-FFF2-40B4-BE49-F238E27FC236}">
                <a16:creationId xmlns:a16="http://schemas.microsoft.com/office/drawing/2014/main" id="{7CD7B0F7-0B64-4267-A38C-B74E854CB8C9}"/>
              </a:ext>
            </a:extLst>
          </p:cNvPr>
          <p:cNvSpPr>
            <a:spLocks noGrp="1"/>
          </p:cNvSpPr>
          <p:nvPr>
            <p:ph idx="1"/>
          </p:nvPr>
        </p:nvSpPr>
        <p:spPr>
          <a:xfrm>
            <a:off x="5126418" y="552091"/>
            <a:ext cx="6224335" cy="5431536"/>
          </a:xfrm>
        </p:spPr>
        <p:txBody>
          <a:bodyPr anchor="ctr">
            <a:normAutofit/>
          </a:bodyPr>
          <a:lstStyle/>
          <a:p>
            <a:r>
              <a:rPr lang="en-US" altLang="en-US" sz="2200" dirty="0"/>
              <a:t>There is no one perfect or right theory for a dissertation, though certain theories are popular (Grant &amp; </a:t>
            </a:r>
            <a:r>
              <a:rPr lang="en-US" altLang="en-US" sz="2200" dirty="0" err="1"/>
              <a:t>Osanloo</a:t>
            </a:r>
            <a:r>
              <a:rPr lang="en-US" altLang="en-US" sz="2200" dirty="0"/>
              <a:t>, 2014).</a:t>
            </a:r>
          </a:p>
          <a:p>
            <a:r>
              <a:rPr lang="en-US" altLang="en-US" sz="2200" dirty="0"/>
              <a:t>The theory must reflect the understanding of the researcher regarding the study and must direct the study (Simon &amp; Goes, 2011). </a:t>
            </a:r>
          </a:p>
          <a:p>
            <a:r>
              <a:rPr lang="en-US" altLang="en-US" sz="2200" dirty="0"/>
              <a:t>The selection of a theoretical framework requires a thorough understanding of the problem, purpose, significance and research questions of a study (Grant &amp; </a:t>
            </a:r>
            <a:r>
              <a:rPr lang="en-US" altLang="en-US" sz="2200" dirty="0" err="1"/>
              <a:t>Osanloo</a:t>
            </a:r>
            <a:r>
              <a:rPr lang="en-US" altLang="en-US" sz="2200" dirty="0"/>
              <a:t>, 2014).</a:t>
            </a:r>
          </a:p>
          <a:p>
            <a:pPr>
              <a:buFont typeface="Wingdings" panose="05000000000000000000" pitchFamily="2" charset="2"/>
              <a:buNone/>
            </a:pPr>
            <a:r>
              <a:rPr lang="en-US" altLang="en-US" sz="2200" dirty="0"/>
              <a:t>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F26D8B9-AB17-4107-988F-F0EF17475C8F}"/>
              </a:ext>
            </a:extLst>
          </p:cNvPr>
          <p:cNvSpPr>
            <a:spLocks noGrp="1"/>
          </p:cNvSpPr>
          <p:nvPr>
            <p:ph type="title"/>
          </p:nvPr>
        </p:nvSpPr>
        <p:spPr>
          <a:xfrm>
            <a:off x="841248" y="548640"/>
            <a:ext cx="3600860" cy="5431536"/>
          </a:xfrm>
        </p:spPr>
        <p:txBody>
          <a:bodyPr>
            <a:normAutofit/>
          </a:bodyPr>
          <a:lstStyle/>
          <a:p>
            <a:r>
              <a:rPr lang="en-US" altLang="en-US" sz="5400"/>
              <a:t>How To Construct a Theoretical Framework</a:t>
            </a:r>
          </a:p>
        </p:txBody>
      </p:sp>
      <p:sp>
        <p:nvSpPr>
          <p:cNvPr id="11267" name="Content Placeholder 2">
            <a:extLst>
              <a:ext uri="{FF2B5EF4-FFF2-40B4-BE49-F238E27FC236}">
                <a16:creationId xmlns:a16="http://schemas.microsoft.com/office/drawing/2014/main" id="{79687956-4553-4988-BF43-A3C5A69A7DE9}"/>
              </a:ext>
            </a:extLst>
          </p:cNvPr>
          <p:cNvSpPr>
            <a:spLocks noGrp="1"/>
          </p:cNvSpPr>
          <p:nvPr>
            <p:ph idx="1"/>
          </p:nvPr>
        </p:nvSpPr>
        <p:spPr>
          <a:xfrm>
            <a:off x="5126418" y="552091"/>
            <a:ext cx="6224335" cy="5431536"/>
          </a:xfrm>
        </p:spPr>
        <p:txBody>
          <a:bodyPr anchor="ctr">
            <a:normAutofit/>
          </a:bodyPr>
          <a:lstStyle/>
          <a:p>
            <a:r>
              <a:rPr lang="en-US" altLang="en-US" sz="2200" dirty="0"/>
              <a:t>The chosen theoretical framework must accentuate  the purpose and importance of the study dissertation (Grant &amp; </a:t>
            </a:r>
            <a:r>
              <a:rPr lang="en-US" altLang="en-US" sz="2200" dirty="0" err="1"/>
              <a:t>Osanloo</a:t>
            </a:r>
            <a:r>
              <a:rPr lang="en-US" altLang="en-US" sz="2200" dirty="0"/>
              <a:t>, 2014).</a:t>
            </a:r>
          </a:p>
          <a:p>
            <a:r>
              <a:rPr lang="en-US" altLang="en-US" sz="2200" dirty="0"/>
              <a:t>Consider the guiding principles of the study and situate the problem in relation to a theoretical context.</a:t>
            </a:r>
          </a:p>
          <a:p>
            <a:r>
              <a:rPr lang="en-US" altLang="en-US" sz="2200" dirty="0"/>
              <a:t>The research questions of the study must entail noticeable aspects of the theoretical framework and must agree with the assertions promulgated by the theorists of the selected theory (Maxwell, 2004).</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FAC28C2-2788-424A-9824-248D4000AEF0}"/>
              </a:ext>
            </a:extLst>
          </p:cNvPr>
          <p:cNvSpPr>
            <a:spLocks noGrp="1"/>
          </p:cNvSpPr>
          <p:nvPr>
            <p:ph type="title"/>
          </p:nvPr>
        </p:nvSpPr>
        <p:spPr/>
        <p:txBody>
          <a:bodyPr/>
          <a:lstStyle/>
          <a:p>
            <a:pPr algn="ctr"/>
            <a:r>
              <a:rPr lang="en-US" altLang="en-US" sz="3200"/>
              <a:t>How To Construct a Theoretical Framework</a:t>
            </a:r>
          </a:p>
        </p:txBody>
      </p:sp>
      <p:sp>
        <p:nvSpPr>
          <p:cNvPr id="12291" name="Content Placeholder 2">
            <a:extLst>
              <a:ext uri="{FF2B5EF4-FFF2-40B4-BE49-F238E27FC236}">
                <a16:creationId xmlns:a16="http://schemas.microsoft.com/office/drawing/2014/main" id="{A08FE73D-E73F-4588-8813-08C6564D0823}"/>
              </a:ext>
            </a:extLst>
          </p:cNvPr>
          <p:cNvSpPr>
            <a:spLocks noGrp="1"/>
          </p:cNvSpPr>
          <p:nvPr>
            <p:ph idx="1"/>
          </p:nvPr>
        </p:nvSpPr>
        <p:spPr/>
        <p:txBody>
          <a:bodyPr/>
          <a:lstStyle/>
          <a:p>
            <a:r>
              <a:rPr lang="en-US" altLang="en-US" sz="2500" dirty="0"/>
              <a:t>The research findings accrued finally from the study may support, extend, or modify an existing theory that was borrowed for the study (Lester, 2005).</a:t>
            </a:r>
          </a:p>
          <a:p>
            <a:r>
              <a:rPr lang="en-US" altLang="en-US" sz="2500" dirty="0"/>
              <a:t>The researcher may critique, develop and/or expand the theory that served as a guide for his/her study vis-à-vis the findings gleaned from the study (Grant &amp; </a:t>
            </a:r>
            <a:r>
              <a:rPr lang="en-US" altLang="en-US" sz="2500" dirty="0" err="1"/>
              <a:t>Osanloo</a:t>
            </a:r>
            <a:r>
              <a:rPr lang="en-US" altLang="en-US" sz="2500" dirty="0"/>
              <a:t>, 2014).</a:t>
            </a:r>
          </a:p>
          <a:p>
            <a:r>
              <a:rPr lang="en-US" altLang="en-US" sz="2500" dirty="0"/>
              <a:t>Munhall and </a:t>
            </a:r>
            <a:r>
              <a:rPr lang="en-US" altLang="en-US" sz="2500" dirty="0" err="1"/>
              <a:t>Chenail</a:t>
            </a:r>
            <a:r>
              <a:rPr lang="en-US" altLang="en-US" sz="2500" dirty="0"/>
              <a:t> (2008) contend that this should be done at the data analysis stage.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6D0A554-46EE-471B-AB0E-B1FE90F14FB9}"/>
              </a:ext>
            </a:extLst>
          </p:cNvPr>
          <p:cNvSpPr>
            <a:spLocks noGrp="1"/>
          </p:cNvSpPr>
          <p:nvPr>
            <p:ph type="title"/>
          </p:nvPr>
        </p:nvSpPr>
        <p:spPr/>
        <p:txBody>
          <a:bodyPr/>
          <a:lstStyle/>
          <a:p>
            <a:pPr algn="ctr"/>
            <a:r>
              <a:rPr lang="en-US" altLang="en-US" sz="3200"/>
              <a:t>How To Construct a Theoretical Framework</a:t>
            </a:r>
          </a:p>
        </p:txBody>
      </p:sp>
      <p:sp>
        <p:nvSpPr>
          <p:cNvPr id="3" name="Content Placeholder 2">
            <a:extLst>
              <a:ext uri="{FF2B5EF4-FFF2-40B4-BE49-F238E27FC236}">
                <a16:creationId xmlns:a16="http://schemas.microsoft.com/office/drawing/2014/main" id="{DB8AF5DF-6092-4AF7-958C-664081D059BD}"/>
              </a:ext>
            </a:extLst>
          </p:cNvPr>
          <p:cNvSpPr>
            <a:spLocks noGrp="1"/>
          </p:cNvSpPr>
          <p:nvPr>
            <p:ph idx="1"/>
          </p:nvPr>
        </p:nvSpPr>
        <p:spPr/>
        <p:txBody>
          <a:bodyPr/>
          <a:lstStyle/>
          <a:p>
            <a:pPr>
              <a:defRPr/>
            </a:pPr>
            <a:r>
              <a:rPr lang="en-US" sz="2500" dirty="0"/>
              <a:t>Using Grant and </a:t>
            </a:r>
            <a:r>
              <a:rPr lang="en-US" sz="2500" dirty="0" err="1"/>
              <a:t>Osanloo</a:t>
            </a:r>
            <a:r>
              <a:rPr lang="en-US" sz="2500" dirty="0"/>
              <a:t> (2014) checklist to identify the suitable theoretical framework for a study:</a:t>
            </a:r>
          </a:p>
          <a:p>
            <a:pPr marL="514350" indent="-514350">
              <a:buFont typeface="Wingdings" panose="05000000000000000000" pitchFamily="2" charset="2"/>
              <a:buAutoNum type="arabicPeriod"/>
              <a:defRPr/>
            </a:pPr>
            <a:r>
              <a:rPr lang="en-US" sz="2500" dirty="0"/>
              <a:t>What discipline will the theory be applied to?</a:t>
            </a:r>
          </a:p>
          <a:p>
            <a:pPr marL="514350" indent="-514350">
              <a:buFont typeface="Wingdings" panose="05000000000000000000" pitchFamily="2" charset="2"/>
              <a:buAutoNum type="arabicPeriod"/>
              <a:defRPr/>
            </a:pPr>
            <a:r>
              <a:rPr lang="en-US" sz="2500" dirty="0"/>
              <a:t>Does the theory agree with the methodology plan for the study?</a:t>
            </a:r>
          </a:p>
          <a:p>
            <a:pPr marL="514350" indent="-514350">
              <a:buFont typeface="Wingdings" panose="05000000000000000000" pitchFamily="2" charset="2"/>
              <a:buAutoNum type="arabicPeriod"/>
              <a:defRPr/>
            </a:pPr>
            <a:r>
              <a:rPr lang="en-US" sz="2500" dirty="0"/>
              <a:t>Is the theory to be selected well developed with many theoretical constructs?</a:t>
            </a:r>
          </a:p>
          <a:p>
            <a:pPr marL="514350" indent="-514350">
              <a:buFont typeface="Wingdings" panose="05000000000000000000" pitchFamily="2" charset="2"/>
              <a:buAutoNum type="arabicPeriod"/>
              <a:defRPr/>
            </a:pPr>
            <a:r>
              <a:rPr lang="en-US" sz="2500" dirty="0"/>
              <a:t>Have specific concepts or theoretical principles been selected to meet the objectives of the study?</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032F31A8-C2DB-4B58-B328-18C72801FA7A}"/>
              </a:ext>
            </a:extLst>
          </p:cNvPr>
          <p:cNvSpPr>
            <a:spLocks noGrp="1"/>
          </p:cNvSpPr>
          <p:nvPr>
            <p:ph type="title"/>
          </p:nvPr>
        </p:nvSpPr>
        <p:spPr/>
        <p:txBody>
          <a:bodyPr/>
          <a:lstStyle/>
          <a:p>
            <a:pPr algn="ctr"/>
            <a:r>
              <a:rPr lang="en-US" altLang="en-US" sz="3200"/>
              <a:t>How To Construct a Theoretical Framework</a:t>
            </a:r>
          </a:p>
        </p:txBody>
      </p:sp>
      <p:sp>
        <p:nvSpPr>
          <p:cNvPr id="14339" name="Content Placeholder 2">
            <a:extLst>
              <a:ext uri="{FF2B5EF4-FFF2-40B4-BE49-F238E27FC236}">
                <a16:creationId xmlns:a16="http://schemas.microsoft.com/office/drawing/2014/main" id="{6109FFE5-6DCE-4A65-9926-FADB2776B79C}"/>
              </a:ext>
            </a:extLst>
          </p:cNvPr>
          <p:cNvSpPr>
            <a:spLocks noGrp="1"/>
          </p:cNvSpPr>
          <p:nvPr>
            <p:ph idx="1"/>
          </p:nvPr>
        </p:nvSpPr>
        <p:spPr/>
        <p:txBody>
          <a:bodyPr/>
          <a:lstStyle/>
          <a:p>
            <a:pPr>
              <a:buFont typeface="Wingdings" panose="05000000000000000000" pitchFamily="2" charset="2"/>
              <a:buNone/>
            </a:pPr>
            <a:r>
              <a:rPr lang="en-US" altLang="en-US" sz="2500"/>
              <a:t>5. Does the problem of the study, the purpose and importance of the study correlates with the theoretical framework?</a:t>
            </a:r>
          </a:p>
          <a:p>
            <a:pPr>
              <a:buFont typeface="Wingdings" panose="05000000000000000000" pitchFamily="2" charset="2"/>
              <a:buNone/>
            </a:pPr>
            <a:r>
              <a:rPr lang="en-US" altLang="en-US" sz="2500"/>
              <a:t>6. Can the theory be used hand in hand with the research questions for the study?</a:t>
            </a:r>
          </a:p>
          <a:p>
            <a:pPr>
              <a:buFont typeface="Wingdings" panose="05000000000000000000" pitchFamily="2" charset="2"/>
              <a:buNone/>
            </a:pPr>
            <a:r>
              <a:rPr lang="en-US" altLang="en-US" sz="2500"/>
              <a:t>7. Does the theoretical framework inform the literature review?</a:t>
            </a:r>
          </a:p>
          <a:p>
            <a:pPr>
              <a:buFont typeface="Wingdings" panose="05000000000000000000" pitchFamily="2" charset="2"/>
              <a:buNone/>
            </a:pPr>
            <a:r>
              <a:rPr lang="en-US" altLang="en-US" sz="2500"/>
              <a:t>8. Does the data analysis plan agrees with the selected theoretical framework?</a:t>
            </a:r>
          </a:p>
          <a:p>
            <a:pPr>
              <a:buFont typeface="Wingdings" panose="05000000000000000000" pitchFamily="2" charset="2"/>
              <a:buNone/>
            </a:pPr>
            <a:r>
              <a:rPr lang="en-US" altLang="en-US" sz="2500"/>
              <a:t>9. Does the theoretical framework undergirds the conclusions and recommendations based on the data analysis?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C737FA8-6922-41CD-970E-44DEE27BA645}"/>
              </a:ext>
            </a:extLst>
          </p:cNvPr>
          <p:cNvSpPr>
            <a:spLocks noGrp="1"/>
          </p:cNvSpPr>
          <p:nvPr>
            <p:ph type="title"/>
          </p:nvPr>
        </p:nvSpPr>
        <p:spPr/>
        <p:txBody>
          <a:bodyPr/>
          <a:lstStyle/>
          <a:p>
            <a:pPr algn="ctr"/>
            <a:r>
              <a:rPr lang="en-US" altLang="en-US" sz="3200"/>
              <a:t>How To Construct a Theoretical Framework</a:t>
            </a:r>
          </a:p>
        </p:txBody>
      </p:sp>
      <p:sp>
        <p:nvSpPr>
          <p:cNvPr id="3" name="Content Placeholder 2">
            <a:extLst>
              <a:ext uri="{FF2B5EF4-FFF2-40B4-BE49-F238E27FC236}">
                <a16:creationId xmlns:a16="http://schemas.microsoft.com/office/drawing/2014/main" id="{656C1393-5F5E-4CD6-898D-D5FD53DD8E77}"/>
              </a:ext>
            </a:extLst>
          </p:cNvPr>
          <p:cNvSpPr>
            <a:spLocks noGrp="1"/>
          </p:cNvSpPr>
          <p:nvPr>
            <p:ph idx="1"/>
          </p:nvPr>
        </p:nvSpPr>
        <p:spPr/>
        <p:txBody>
          <a:bodyPr/>
          <a:lstStyle/>
          <a:p>
            <a:pPr>
              <a:buFont typeface="Wingdings" panose="05000000000000000000" pitchFamily="2" charset="2"/>
              <a:buNone/>
              <a:defRPr/>
            </a:pPr>
            <a:r>
              <a:rPr lang="en-US" sz="2500" dirty="0"/>
              <a:t>Simon and Goes (2011) also suggest some points that can help articulate the theory for an informed research:</a:t>
            </a:r>
          </a:p>
          <a:p>
            <a:pPr marL="514350" indent="-514350">
              <a:buFont typeface="Wingdings" panose="05000000000000000000" pitchFamily="2" charset="2"/>
              <a:buAutoNum type="arabicPeriod"/>
              <a:defRPr/>
            </a:pPr>
            <a:r>
              <a:rPr lang="en-US" sz="2500" dirty="0"/>
              <a:t>The main concern for inquiry in the research</a:t>
            </a:r>
          </a:p>
          <a:p>
            <a:pPr marL="514350" indent="-514350">
              <a:buFont typeface="Wingdings" panose="05000000000000000000" pitchFamily="2" charset="2"/>
              <a:buAutoNum type="arabicPeriod"/>
              <a:defRPr/>
            </a:pPr>
            <a:r>
              <a:rPr lang="en-US" sz="2500" dirty="0"/>
              <a:t>The key variables in the research</a:t>
            </a:r>
          </a:p>
          <a:p>
            <a:pPr marL="514350" indent="-514350">
              <a:buFont typeface="Wingdings" panose="05000000000000000000" pitchFamily="2" charset="2"/>
              <a:buAutoNum type="arabicPeriod"/>
              <a:defRPr/>
            </a:pPr>
            <a:r>
              <a:rPr lang="en-US" sz="2500" dirty="0"/>
              <a:t>Read and review current related literature on the topic using key word search.</a:t>
            </a:r>
          </a:p>
          <a:p>
            <a:pPr marL="514350" indent="-514350">
              <a:buFont typeface="Wingdings" panose="05000000000000000000" pitchFamily="2" charset="2"/>
              <a:buAutoNum type="arabicPeriod"/>
              <a:defRPr/>
            </a:pPr>
            <a:r>
              <a:rPr lang="en-US" sz="2500" dirty="0"/>
              <a:t>List the constructs and variables that might be relevant for the study.</a:t>
            </a:r>
          </a:p>
          <a:p>
            <a:pPr marL="514350" indent="-514350">
              <a:buFont typeface="Wingdings" panose="05000000000000000000" pitchFamily="2" charset="2"/>
              <a:buAutoNum type="arabicPeriod"/>
              <a:defRPr/>
            </a:pPr>
            <a:r>
              <a:rPr lang="en-US" sz="2500" dirty="0"/>
              <a:t>Consider how the variables are related to the theory</a:t>
            </a:r>
          </a:p>
          <a:p>
            <a:pPr marL="514350" indent="-514350">
              <a:buFont typeface="Wingdings" panose="05000000000000000000" pitchFamily="2" charset="2"/>
              <a:buAutoNum type="arabicPeriod"/>
              <a:defRPr/>
            </a:pPr>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158B608-E004-4508-A0C7-B7616C4CA861}"/>
              </a:ext>
            </a:extLst>
          </p:cNvPr>
          <p:cNvSpPr>
            <a:spLocks noGrp="1"/>
          </p:cNvSpPr>
          <p:nvPr>
            <p:ph type="title"/>
          </p:nvPr>
        </p:nvSpPr>
        <p:spPr/>
        <p:txBody>
          <a:bodyPr/>
          <a:lstStyle/>
          <a:p>
            <a:pPr algn="ctr"/>
            <a:r>
              <a:rPr lang="en-US" altLang="en-US" sz="3200"/>
              <a:t>How To Construct a Theoretical Framework</a:t>
            </a:r>
          </a:p>
        </p:txBody>
      </p:sp>
      <p:sp>
        <p:nvSpPr>
          <p:cNvPr id="16387" name="Content Placeholder 2">
            <a:extLst>
              <a:ext uri="{FF2B5EF4-FFF2-40B4-BE49-F238E27FC236}">
                <a16:creationId xmlns:a16="http://schemas.microsoft.com/office/drawing/2014/main" id="{03D93D82-D9CC-456B-BC92-EEE5803C1BFC}"/>
              </a:ext>
            </a:extLst>
          </p:cNvPr>
          <p:cNvSpPr>
            <a:spLocks noGrp="1"/>
          </p:cNvSpPr>
          <p:nvPr>
            <p:ph idx="1"/>
          </p:nvPr>
        </p:nvSpPr>
        <p:spPr/>
        <p:txBody>
          <a:bodyPr/>
          <a:lstStyle/>
          <a:p>
            <a:pPr>
              <a:buFont typeface="Wingdings" panose="05000000000000000000" pitchFamily="2" charset="2"/>
              <a:buNone/>
            </a:pPr>
            <a:r>
              <a:rPr lang="en-US" altLang="en-US" sz="2500"/>
              <a:t>6. Revise the search and add the word ‘theory’ to the key words to find the theories and theorists most in line with the thinking of the researcher.</a:t>
            </a:r>
          </a:p>
          <a:p>
            <a:pPr>
              <a:buFont typeface="Wingdings" panose="05000000000000000000" pitchFamily="2" charset="2"/>
              <a:buNone/>
            </a:pPr>
            <a:r>
              <a:rPr lang="en-US" altLang="en-US" sz="2500"/>
              <a:t>7. Discuss the propositions of each theory and highlight its relevance to the research.</a:t>
            </a:r>
          </a:p>
          <a:p>
            <a:pPr>
              <a:buFont typeface="Wingdings" panose="05000000000000000000" pitchFamily="2" charset="2"/>
              <a:buNone/>
            </a:pPr>
            <a:r>
              <a:rPr lang="en-US" altLang="en-US" sz="2500"/>
              <a:t>8. Consider alternative theories that challenges the perspectives of the researcher.</a:t>
            </a:r>
          </a:p>
          <a:p>
            <a:pPr>
              <a:buFont typeface="Wingdings" panose="05000000000000000000" pitchFamily="2" charset="2"/>
              <a:buNone/>
            </a:pPr>
            <a:r>
              <a:rPr lang="en-US" altLang="en-US" sz="2500"/>
              <a:t>9. Consider the limitations associated with the selected theory which the problem to be investigated can help address or provide logic explanations.</a:t>
            </a:r>
          </a:p>
          <a:p>
            <a:pPr>
              <a:buFont typeface="Wingdings" panose="05000000000000000000" pitchFamily="2" charset="2"/>
              <a:buNone/>
            </a:pPr>
            <a:endParaRPr lang="en-US"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0B4D4FF-3A03-42F1-B458-ABBD6354D3FE}"/>
              </a:ext>
            </a:extLst>
          </p:cNvPr>
          <p:cNvSpPr>
            <a:spLocks noGrp="1"/>
          </p:cNvSpPr>
          <p:nvPr>
            <p:ph type="title"/>
          </p:nvPr>
        </p:nvSpPr>
        <p:spPr/>
        <p:txBody>
          <a:bodyPr/>
          <a:lstStyle/>
          <a:p>
            <a:pPr algn="ctr"/>
            <a:r>
              <a:rPr lang="en-US" altLang="en-US" sz="3200"/>
              <a:t>Where To Place The Theoretical Framework in A Thesis</a:t>
            </a:r>
          </a:p>
        </p:txBody>
      </p:sp>
      <p:sp>
        <p:nvSpPr>
          <p:cNvPr id="17411" name="Content Placeholder 2">
            <a:extLst>
              <a:ext uri="{FF2B5EF4-FFF2-40B4-BE49-F238E27FC236}">
                <a16:creationId xmlns:a16="http://schemas.microsoft.com/office/drawing/2014/main" id="{62FCB7A5-9E8A-44A1-925C-CDE88D3A3782}"/>
              </a:ext>
            </a:extLst>
          </p:cNvPr>
          <p:cNvSpPr>
            <a:spLocks noGrp="1"/>
          </p:cNvSpPr>
          <p:nvPr>
            <p:ph idx="1"/>
          </p:nvPr>
        </p:nvSpPr>
        <p:spPr/>
        <p:txBody>
          <a:bodyPr/>
          <a:lstStyle/>
          <a:p>
            <a:pPr marL="0">
              <a:spcBef>
                <a:spcPct val="0"/>
              </a:spcBef>
            </a:pPr>
            <a:r>
              <a:rPr lang="en-US" altLang="en-US" sz="2500"/>
              <a:t>The student must select and clarify a theoretical framework from the time the dissertation topic is initially conceptualized (Dooyeweerd as cited in Sire, 2004).</a:t>
            </a:r>
          </a:p>
          <a:p>
            <a:pPr marL="0">
              <a:spcBef>
                <a:spcPct val="0"/>
              </a:spcBef>
            </a:pPr>
            <a:endParaRPr lang="en-US" altLang="en-US" sz="2500"/>
          </a:p>
          <a:p>
            <a:pPr marL="0">
              <a:spcBef>
                <a:spcPct val="0"/>
              </a:spcBef>
            </a:pPr>
            <a:r>
              <a:rPr lang="en-US" altLang="en-US" sz="2500"/>
              <a:t>Staunch researchers profess that the researcher’s choice of a theory must be stated explicitly early in the writing of a dissertation (Grant &amp; Osanloo, 2014).</a:t>
            </a:r>
          </a:p>
          <a:p>
            <a:pPr marL="0">
              <a:spcBef>
                <a:spcPct val="0"/>
              </a:spcBef>
              <a:buNone/>
            </a:pPr>
            <a:endParaRPr lang="en-US" altLang="en-US" sz="2500"/>
          </a:p>
          <a:p>
            <a:pPr marL="0">
              <a:spcBef>
                <a:spcPct val="0"/>
              </a:spcBef>
            </a:pPr>
            <a:r>
              <a:rPr lang="en-US" altLang="en-US" sz="2500"/>
              <a:t>Mertens (1998) argues that the theoretical framework influence every decision made by the researcher in the carrying out of the research.</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A249071-EA23-4AD2-AA00-A7D398D9F91D}"/>
              </a:ext>
            </a:extLst>
          </p:cNvPr>
          <p:cNvSpPr>
            <a:spLocks noGrp="1"/>
          </p:cNvSpPr>
          <p:nvPr>
            <p:ph type="title"/>
          </p:nvPr>
        </p:nvSpPr>
        <p:spPr/>
        <p:txBody>
          <a:bodyPr/>
          <a:lstStyle/>
          <a:p>
            <a:pPr algn="ctr"/>
            <a:r>
              <a:rPr lang="en-US" altLang="en-US" sz="3200"/>
              <a:t>What is Conceptual Framework</a:t>
            </a:r>
          </a:p>
        </p:txBody>
      </p:sp>
      <p:sp>
        <p:nvSpPr>
          <p:cNvPr id="18435" name="Content Placeholder 2">
            <a:extLst>
              <a:ext uri="{FF2B5EF4-FFF2-40B4-BE49-F238E27FC236}">
                <a16:creationId xmlns:a16="http://schemas.microsoft.com/office/drawing/2014/main" id="{510C7A03-8A86-4E00-AEF0-F79F0BA24C26}"/>
              </a:ext>
            </a:extLst>
          </p:cNvPr>
          <p:cNvSpPr>
            <a:spLocks noGrp="1"/>
          </p:cNvSpPr>
          <p:nvPr>
            <p:ph idx="1"/>
          </p:nvPr>
        </p:nvSpPr>
        <p:spPr/>
        <p:txBody>
          <a:bodyPr/>
          <a:lstStyle/>
          <a:p>
            <a:pPr marL="0" indent="0">
              <a:spcBef>
                <a:spcPct val="0"/>
              </a:spcBef>
            </a:pPr>
            <a:r>
              <a:rPr lang="en-US" altLang="en-US" sz="2500"/>
              <a:t> Conceptual framework is a structure which the researcher believes could best explain the natural progression of the phenomenon to be studied (Camp, 2001).</a:t>
            </a:r>
          </a:p>
          <a:p>
            <a:pPr marL="0" indent="0">
              <a:spcBef>
                <a:spcPct val="0"/>
              </a:spcBef>
            </a:pPr>
            <a:endParaRPr lang="en-US" altLang="en-US" sz="2500"/>
          </a:p>
          <a:p>
            <a:pPr marL="0" indent="0">
              <a:spcBef>
                <a:spcPct val="0"/>
              </a:spcBef>
            </a:pPr>
            <a:r>
              <a:rPr lang="en-US" altLang="en-US" sz="2500"/>
              <a:t>It offers a logical structure of connected concepts that help provide a picture or visual display of how ideas in a study relate to one another (Grant &amp; Osanloo, 2014).</a:t>
            </a:r>
          </a:p>
          <a:p>
            <a:pPr marL="0" indent="0">
              <a:spcBef>
                <a:spcPct val="0"/>
              </a:spcBef>
            </a:pPr>
            <a:endParaRPr lang="en-US" altLang="en-US" sz="2500"/>
          </a:p>
          <a:p>
            <a:pPr marL="0" indent="0">
              <a:spcBef>
                <a:spcPct val="0"/>
              </a:spcBef>
            </a:pPr>
            <a:r>
              <a:rPr lang="en-US" altLang="en-US" sz="2500"/>
              <a:t>It assists the researcher to specify and define the concepts within the problem of the study (Luse, Mennecke &amp; Townsend, 2012).</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DD514B1-1B17-4DEC-AB9F-79C0DBAD1038}"/>
              </a:ext>
            </a:extLst>
          </p:cNvPr>
          <p:cNvSpPr>
            <a:spLocks noGrp="1"/>
          </p:cNvSpPr>
          <p:nvPr>
            <p:ph type="title"/>
          </p:nvPr>
        </p:nvSpPr>
        <p:spPr/>
        <p:txBody>
          <a:bodyPr/>
          <a:lstStyle/>
          <a:p>
            <a:pPr algn="ctr"/>
            <a:r>
              <a:rPr lang="en-US" altLang="en-US" sz="3200"/>
              <a:t>What is Conceptual Framework</a:t>
            </a:r>
          </a:p>
        </p:txBody>
      </p:sp>
      <p:sp>
        <p:nvSpPr>
          <p:cNvPr id="19459" name="Content Placeholder 2">
            <a:extLst>
              <a:ext uri="{FF2B5EF4-FFF2-40B4-BE49-F238E27FC236}">
                <a16:creationId xmlns:a16="http://schemas.microsoft.com/office/drawing/2014/main" id="{3E80B7F0-3778-4A13-AAA3-2AB6C91CCE60}"/>
              </a:ext>
            </a:extLst>
          </p:cNvPr>
          <p:cNvSpPr>
            <a:spLocks noGrp="1"/>
          </p:cNvSpPr>
          <p:nvPr>
            <p:ph idx="1"/>
          </p:nvPr>
        </p:nvSpPr>
        <p:spPr/>
        <p:txBody>
          <a:bodyPr/>
          <a:lstStyle/>
          <a:p>
            <a:r>
              <a:rPr lang="en-US" altLang="en-US" sz="2500"/>
              <a:t>It represents an integrated way of looking at a problem under study (Liehr &amp; Smith, 1999).</a:t>
            </a:r>
          </a:p>
          <a:p>
            <a:pPr>
              <a:buFont typeface="Wingdings" panose="05000000000000000000" pitchFamily="2" charset="2"/>
              <a:buNone/>
            </a:pPr>
            <a:endParaRPr lang="en-US" altLang="en-US" sz="2500"/>
          </a:p>
          <a:p>
            <a:r>
              <a:rPr lang="en-US" altLang="en-US" sz="2500"/>
              <a:t>It is seen as an outline of courses of action or preferred approach to a thought to be carried out in a research study (Dixon, Gulliver &amp; Gibbon, 2001).</a:t>
            </a:r>
          </a:p>
          <a:p>
            <a:pPr>
              <a:buFont typeface="Wingdings" panose="05000000000000000000" pitchFamily="2" charset="2"/>
              <a:buNone/>
            </a:pPr>
            <a:endParaRPr lang="en-US" altLang="en-US" sz="2500"/>
          </a:p>
          <a:p>
            <a:r>
              <a:rPr lang="en-US" altLang="en-US" sz="2500"/>
              <a:t>Miles and Huberman (1994, p.18) opine that conceptual frameworks can be ‘graphical or in a narrative form showing the key variables or constructs to be studied and the presumed relationships between them’. </a:t>
            </a:r>
          </a:p>
          <a:p>
            <a:endParaRPr lang="en-US" alt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38846C0-718F-47B2-8F44-7B966BBD6093}"/>
              </a:ext>
            </a:extLst>
          </p:cNvPr>
          <p:cNvSpPr>
            <a:spLocks noGrp="1"/>
          </p:cNvSpPr>
          <p:nvPr>
            <p:ph type="title"/>
          </p:nvPr>
        </p:nvSpPr>
        <p:spPr/>
        <p:txBody>
          <a:bodyPr/>
          <a:lstStyle/>
          <a:p>
            <a:pPr algn="ctr"/>
            <a:r>
              <a:rPr lang="en-US" altLang="en-US" sz="3200"/>
              <a:t>Importance of Conceptual Framework in Research</a:t>
            </a:r>
          </a:p>
        </p:txBody>
      </p:sp>
      <p:sp>
        <p:nvSpPr>
          <p:cNvPr id="20483" name="Content Placeholder 2">
            <a:extLst>
              <a:ext uri="{FF2B5EF4-FFF2-40B4-BE49-F238E27FC236}">
                <a16:creationId xmlns:a16="http://schemas.microsoft.com/office/drawing/2014/main" id="{04F17E7A-1404-4704-B575-29EE008166BD}"/>
              </a:ext>
            </a:extLst>
          </p:cNvPr>
          <p:cNvSpPr>
            <a:spLocks noGrp="1"/>
          </p:cNvSpPr>
          <p:nvPr>
            <p:ph idx="1"/>
          </p:nvPr>
        </p:nvSpPr>
        <p:spPr/>
        <p:txBody>
          <a:bodyPr/>
          <a:lstStyle/>
          <a:p>
            <a:r>
              <a:rPr lang="en-US" altLang="en-US" sz="2500"/>
              <a:t>It aids the researcher to identify and construct his/her worldview and approach to the topic of study (Grant &amp; Osanloo, 2014).</a:t>
            </a:r>
          </a:p>
          <a:p>
            <a:pPr>
              <a:buFont typeface="Wingdings" panose="05000000000000000000" pitchFamily="2" charset="2"/>
              <a:buNone/>
            </a:pPr>
            <a:endParaRPr lang="en-US" altLang="en-US" sz="2500"/>
          </a:p>
          <a:p>
            <a:r>
              <a:rPr lang="en-US" altLang="en-US" sz="2500"/>
              <a:t>It brings together related concepts to explain or predict a given event or give a detailed understanding of the research problem and its asserted solution (Liehr &amp; Smith, 1999).</a:t>
            </a:r>
          </a:p>
          <a:p>
            <a:pPr>
              <a:buFont typeface="Wingdings" panose="05000000000000000000" pitchFamily="2" charset="2"/>
              <a:buNone/>
            </a:pPr>
            <a:endParaRPr lang="en-US" altLang="en-US" sz="2500"/>
          </a:p>
          <a:p>
            <a:r>
              <a:rPr lang="en-US" altLang="en-US" sz="2500"/>
              <a:t>It accentuates the reasons why a research topic is worth studying, the assumptions of a researcher, the scholars s/he agrees with and disagrees with and how s/he conceptually grounds his/her approach (Evans, 2007).</a:t>
            </a:r>
          </a:p>
          <a:p>
            <a:endParaRPr lang="en-US" alt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DD1D408-6AC3-4512-BC13-37177C217FC3}"/>
              </a:ext>
            </a:extLst>
          </p:cNvPr>
          <p:cNvSpPr>
            <a:spLocks noGrp="1"/>
          </p:cNvSpPr>
          <p:nvPr>
            <p:ph type="title"/>
          </p:nvPr>
        </p:nvSpPr>
        <p:spPr/>
        <p:txBody>
          <a:bodyPr/>
          <a:lstStyle/>
          <a:p>
            <a:pPr algn="ctr"/>
            <a:r>
              <a:rPr lang="en-US" altLang="en-US" sz="3200"/>
              <a:t>How To Construct a Conceptual Framework</a:t>
            </a:r>
          </a:p>
        </p:txBody>
      </p:sp>
      <p:sp>
        <p:nvSpPr>
          <p:cNvPr id="21507" name="Content Placeholder 2">
            <a:extLst>
              <a:ext uri="{FF2B5EF4-FFF2-40B4-BE49-F238E27FC236}">
                <a16:creationId xmlns:a16="http://schemas.microsoft.com/office/drawing/2014/main" id="{89E29DFE-A748-4B6C-B779-295899266F54}"/>
              </a:ext>
            </a:extLst>
          </p:cNvPr>
          <p:cNvSpPr>
            <a:spLocks noGrp="1"/>
          </p:cNvSpPr>
          <p:nvPr>
            <p:ph idx="1"/>
          </p:nvPr>
        </p:nvSpPr>
        <p:spPr/>
        <p:txBody>
          <a:bodyPr/>
          <a:lstStyle/>
          <a:p>
            <a:r>
              <a:rPr lang="en-US" altLang="en-US" sz="2500"/>
              <a:t>Mostly, diagrams are created to clearly define the constructs or variables of the research topic and their relationships are shown by the use of arrows. </a:t>
            </a:r>
          </a:p>
          <a:p>
            <a:pPr>
              <a:buFont typeface="Wingdings" panose="05000000000000000000" pitchFamily="2" charset="2"/>
              <a:buNone/>
            </a:pPr>
            <a:endParaRPr lang="en-US" altLang="en-US" sz="2500"/>
          </a:p>
          <a:p>
            <a:r>
              <a:rPr lang="en-US" altLang="en-US" sz="2500"/>
              <a:t>Researchers are at liberty to adopt existing frameworks, but have to modify it to suit the nature of the context of their research as well as the nature of their research questions (Fisher, 2007). </a:t>
            </a:r>
          </a:p>
          <a:p>
            <a:pPr>
              <a:buFont typeface="Wingdings" panose="05000000000000000000" pitchFamily="2" charset="2"/>
              <a:buNone/>
            </a:pPr>
            <a:endParaRPr lang="en-US" altLang="en-US" sz="2500"/>
          </a:p>
          <a:p>
            <a:r>
              <a:rPr lang="en-US" altLang="en-US" sz="2500"/>
              <a:t>Fisher adds that a good conceptual framework must also be expressed in writing for it to be understood clearly.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BF727B5-58A9-4B45-BB97-9D1D4B5D3D1F}"/>
              </a:ext>
            </a:extLst>
          </p:cNvPr>
          <p:cNvSpPr>
            <a:spLocks noGrp="1"/>
          </p:cNvSpPr>
          <p:nvPr>
            <p:ph type="title"/>
          </p:nvPr>
        </p:nvSpPr>
        <p:spPr/>
        <p:txBody>
          <a:bodyPr/>
          <a:lstStyle/>
          <a:p>
            <a:pPr algn="ctr"/>
            <a:r>
              <a:rPr lang="en-US" altLang="en-US" sz="3200"/>
              <a:t>Differences Between Theoretical Framework and Conceptual Framework</a:t>
            </a:r>
          </a:p>
        </p:txBody>
      </p:sp>
      <p:sp>
        <p:nvSpPr>
          <p:cNvPr id="22531" name="Content Placeholder 2">
            <a:extLst>
              <a:ext uri="{FF2B5EF4-FFF2-40B4-BE49-F238E27FC236}">
                <a16:creationId xmlns:a16="http://schemas.microsoft.com/office/drawing/2014/main" id="{2AF79A25-AAB5-42DE-8441-9F64BAA897CD}"/>
              </a:ext>
            </a:extLst>
          </p:cNvPr>
          <p:cNvSpPr>
            <a:spLocks noGrp="1"/>
          </p:cNvSpPr>
          <p:nvPr>
            <p:ph idx="1"/>
          </p:nvPr>
        </p:nvSpPr>
        <p:spPr/>
        <p:txBody>
          <a:bodyPr/>
          <a:lstStyle/>
          <a:p>
            <a:pPr marL="0">
              <a:spcBef>
                <a:spcPct val="0"/>
              </a:spcBef>
            </a:pPr>
            <a:r>
              <a:rPr lang="en-US" altLang="en-US" sz="2500"/>
              <a:t>Theoretical framework is curled from an existing theory or theories in the literature that has already been tested and validated by others and is considered as an acceptable theory in the scholarly literature (Grant &amp; Osanloo, 2014).</a:t>
            </a:r>
          </a:p>
          <a:p>
            <a:pPr marL="0">
              <a:spcBef>
                <a:spcPct val="0"/>
              </a:spcBef>
            </a:pPr>
            <a:endParaRPr lang="en-US" altLang="en-US" sz="2500"/>
          </a:p>
          <a:p>
            <a:pPr marL="0">
              <a:spcBef>
                <a:spcPct val="0"/>
              </a:spcBef>
            </a:pPr>
            <a:r>
              <a:rPr lang="en-US" altLang="en-US" sz="2500"/>
              <a:t>Conceptual framework is the researcher’s understanding of how the research problem will be explored, the specific direction the research will have to take, and the relationship between the different variables in the study.</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434DBBDA-F527-418B-9E09-E865BC76B4AC}"/>
              </a:ext>
            </a:extLst>
          </p:cNvPr>
          <p:cNvSpPr>
            <a:spLocks noGrp="1"/>
          </p:cNvSpPr>
          <p:nvPr>
            <p:ph type="title"/>
          </p:nvPr>
        </p:nvSpPr>
        <p:spPr>
          <a:xfrm>
            <a:off x="841248" y="548640"/>
            <a:ext cx="3600860" cy="5431536"/>
          </a:xfrm>
        </p:spPr>
        <p:txBody>
          <a:bodyPr>
            <a:normAutofit/>
          </a:bodyPr>
          <a:lstStyle/>
          <a:p>
            <a:r>
              <a:rPr lang="en-US" altLang="en-US" sz="5400"/>
              <a:t>Differences Between Theoretical Framework and Conceptual Framework</a:t>
            </a:r>
          </a:p>
        </p:txBody>
      </p:sp>
      <p:sp>
        <p:nvSpPr>
          <p:cNvPr id="23555" name="Content Placeholder 2">
            <a:extLst>
              <a:ext uri="{FF2B5EF4-FFF2-40B4-BE49-F238E27FC236}">
                <a16:creationId xmlns:a16="http://schemas.microsoft.com/office/drawing/2014/main" id="{67621A85-0D43-448C-9A35-3BF65305F8C2}"/>
              </a:ext>
            </a:extLst>
          </p:cNvPr>
          <p:cNvSpPr>
            <a:spLocks noGrp="1"/>
          </p:cNvSpPr>
          <p:nvPr>
            <p:ph idx="1"/>
          </p:nvPr>
        </p:nvSpPr>
        <p:spPr>
          <a:xfrm>
            <a:off x="5126418" y="552091"/>
            <a:ext cx="6224335" cy="5431536"/>
          </a:xfrm>
        </p:spPr>
        <p:txBody>
          <a:bodyPr anchor="ctr">
            <a:normAutofit/>
          </a:bodyPr>
          <a:lstStyle/>
          <a:p>
            <a:r>
              <a:rPr lang="en-US" altLang="en-US" sz="2200"/>
              <a:t>While a whole theory may serve as one’s theoretical framework, a conceptual framework is carefully put together in the form of a conceptual model and immediately applied to a particular study (Liehr &amp; Smith, 1999).</a:t>
            </a:r>
          </a:p>
          <a:p>
            <a:endParaRPr lang="en-US" altLang="en-US" sz="2200"/>
          </a:p>
          <a:p>
            <a:r>
              <a:rPr lang="en-US" altLang="en-US" sz="2200"/>
              <a:t>Theoretical framework is derived from a theory while conceptual framework is derived from concepts.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D67E0EE-6BC1-4DA8-A75B-60E8018BB587}"/>
              </a:ext>
            </a:extLst>
          </p:cNvPr>
          <p:cNvSpPr>
            <a:spLocks noGrp="1"/>
          </p:cNvSpPr>
          <p:nvPr>
            <p:ph type="title"/>
          </p:nvPr>
        </p:nvSpPr>
        <p:spPr>
          <a:xfrm>
            <a:off x="640080" y="325369"/>
            <a:ext cx="4368602" cy="1956841"/>
          </a:xfrm>
        </p:spPr>
        <p:txBody>
          <a:bodyPr anchor="b">
            <a:normAutofit/>
          </a:bodyPr>
          <a:lstStyle/>
          <a:p>
            <a:r>
              <a:rPr lang="en-US" altLang="en-US" sz="3400"/>
              <a:t>Where To Place The Conceptual Framework in A Thesis</a:t>
            </a:r>
          </a:p>
        </p:txBody>
      </p:sp>
      <p:sp>
        <p:nvSpPr>
          <p:cNvPr id="24579" name="Content Placeholder 2">
            <a:extLst>
              <a:ext uri="{FF2B5EF4-FFF2-40B4-BE49-F238E27FC236}">
                <a16:creationId xmlns:a16="http://schemas.microsoft.com/office/drawing/2014/main" id="{CBA118D2-0109-4C1B-B8FE-728A868E660E}"/>
              </a:ext>
            </a:extLst>
          </p:cNvPr>
          <p:cNvSpPr>
            <a:spLocks noGrp="1"/>
          </p:cNvSpPr>
          <p:nvPr>
            <p:ph idx="1"/>
          </p:nvPr>
        </p:nvSpPr>
        <p:spPr>
          <a:xfrm>
            <a:off x="640080" y="2872899"/>
            <a:ext cx="4243589" cy="3320668"/>
          </a:xfrm>
        </p:spPr>
        <p:txBody>
          <a:bodyPr>
            <a:normAutofit/>
          </a:bodyPr>
          <a:lstStyle/>
          <a:p>
            <a:r>
              <a:rPr lang="en-US" altLang="en-US" sz="2200"/>
              <a:t>Since the theoretical perspectives of the main variables or constructs of a study are rigorously reviewed in chapter two of a thesis, the conceptual framework are mostly placed in the chapter two.</a:t>
            </a:r>
          </a:p>
        </p:txBody>
      </p:sp>
      <p:pic>
        <p:nvPicPr>
          <p:cNvPr id="24581" name="Picture 24580">
            <a:extLst>
              <a:ext uri="{FF2B5EF4-FFF2-40B4-BE49-F238E27FC236}">
                <a16:creationId xmlns:a16="http://schemas.microsoft.com/office/drawing/2014/main" id="{69F24315-8A14-D375-5CC0-898EBE274BB2}"/>
              </a:ext>
            </a:extLst>
          </p:cNvPr>
          <p:cNvPicPr>
            <a:picLocks noChangeAspect="1"/>
          </p:cNvPicPr>
          <p:nvPr/>
        </p:nvPicPr>
        <p:blipFill rotWithShape="1">
          <a:blip r:embed="rId2"/>
          <a:srcRect l="10449" r="225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5B14D4F-D239-4716-AE41-31FF1978AE22}"/>
              </a:ext>
            </a:extLst>
          </p:cNvPr>
          <p:cNvSpPr>
            <a:spLocks noGrp="1"/>
          </p:cNvSpPr>
          <p:nvPr>
            <p:ph type="title"/>
          </p:nvPr>
        </p:nvSpPr>
        <p:spPr/>
        <p:txBody>
          <a:bodyPr>
            <a:normAutofit/>
          </a:bodyPr>
          <a:lstStyle/>
          <a:p>
            <a:r>
              <a:rPr lang="en-US" altLang="en-US" sz="5400"/>
              <a:t>References</a:t>
            </a:r>
          </a:p>
        </p:txBody>
      </p:sp>
      <p:sp>
        <p:nvSpPr>
          <p:cNvPr id="32771" name="Content Placeholder 2">
            <a:extLst>
              <a:ext uri="{FF2B5EF4-FFF2-40B4-BE49-F238E27FC236}">
                <a16:creationId xmlns:a16="http://schemas.microsoft.com/office/drawing/2014/main" id="{F8BECC7F-54F0-4FC1-9E13-E7BAA6935B9E}"/>
              </a:ext>
            </a:extLst>
          </p:cNvPr>
          <p:cNvSpPr>
            <a:spLocks noGrp="1"/>
          </p:cNvSpPr>
          <p:nvPr>
            <p:ph idx="1"/>
          </p:nvPr>
        </p:nvSpPr>
        <p:spPr>
          <a:xfrm>
            <a:off x="838200" y="1929384"/>
            <a:ext cx="10515600" cy="4251960"/>
          </a:xfrm>
        </p:spPr>
        <p:txBody>
          <a:bodyPr>
            <a:normAutofit/>
          </a:bodyPr>
          <a:lstStyle/>
          <a:p>
            <a:pPr>
              <a:buFont typeface="Wingdings" panose="05000000000000000000" pitchFamily="2" charset="2"/>
              <a:buNone/>
            </a:pPr>
            <a:r>
              <a:rPr lang="en-US" altLang="en-US" sz="2000"/>
              <a:t>Lester, F. (2005). On the Theoretical, Conceptual and Philosophical Foundations for Research in Mathematics Education. </a:t>
            </a:r>
            <a:r>
              <a:rPr lang="en-US" altLang="en-US" sz="2000" i="1"/>
              <a:t>ZDM</a:t>
            </a:r>
            <a:r>
              <a:rPr lang="en-US" altLang="en-US" sz="2000"/>
              <a:t>, 37(6), 457-467.</a:t>
            </a:r>
          </a:p>
          <a:p>
            <a:pPr>
              <a:buFont typeface="Wingdings" panose="05000000000000000000" pitchFamily="2" charset="2"/>
              <a:buNone/>
            </a:pPr>
            <a:r>
              <a:rPr lang="en-US" altLang="en-US" sz="2000"/>
              <a:t>Camp, W.G. (2001). Formulating and Evaluating Theoretical Frameworks for Career and Technical Education Research. </a:t>
            </a:r>
            <a:r>
              <a:rPr lang="en-US" altLang="en-US" sz="2000" i="1"/>
              <a:t>Journal of Vocational Educational Research</a:t>
            </a:r>
            <a:r>
              <a:rPr lang="en-US" altLang="en-US" sz="2000"/>
              <a:t>, 26(1), 27-39.</a:t>
            </a:r>
          </a:p>
          <a:p>
            <a:pPr>
              <a:buFont typeface="Wingdings" panose="05000000000000000000" pitchFamily="2" charset="2"/>
              <a:buNone/>
            </a:pPr>
            <a:r>
              <a:rPr lang="en-US" altLang="en-US" sz="2000"/>
              <a:t>Maxwell, J. (2004). </a:t>
            </a:r>
            <a:r>
              <a:rPr lang="en-US" altLang="en-US" sz="2000" i="1"/>
              <a:t>Qualitative Research Design: An Interactive Approach (2nd ed.). </a:t>
            </a:r>
            <a:r>
              <a:rPr lang="en-US" altLang="en-US" sz="2000"/>
              <a:t>Thousand Oaks, CA: Sage.</a:t>
            </a:r>
          </a:p>
          <a:p>
            <a:pPr>
              <a:buFont typeface="Wingdings" panose="05000000000000000000" pitchFamily="2" charset="2"/>
              <a:buNone/>
            </a:pPr>
            <a:r>
              <a:rPr lang="en-US" altLang="en-US" sz="2000"/>
              <a:t>Munhall, P. &amp; Chenail, R. (2008</a:t>
            </a:r>
            <a:r>
              <a:rPr lang="en-US" altLang="en-US" sz="2000" i="1"/>
              <a:t>). Qualitative Research Proposals and Reports: A Guide (3rd ed.).</a:t>
            </a:r>
            <a:r>
              <a:rPr lang="en-US" altLang="en-US" sz="2000"/>
              <a:t> Sudbury, MA: Jones and Bartlett</a:t>
            </a:r>
          </a:p>
          <a:p>
            <a:pPr>
              <a:buFont typeface="Wingdings" panose="05000000000000000000" pitchFamily="2" charset="2"/>
              <a:buNone/>
            </a:pPr>
            <a:r>
              <a:rPr lang="en-US" altLang="en-US" sz="2000"/>
              <a:t>Luse, A., Mennecke, B., &amp; Townsend, A. (2012). Selecting a Research Topic: A Framework for Doctoral Students. </a:t>
            </a:r>
            <a:r>
              <a:rPr lang="en-US" altLang="en-US" sz="2000" i="1"/>
              <a:t>International Journal of Doctoral Studies</a:t>
            </a:r>
            <a:r>
              <a:rPr lang="en-US" altLang="en-US" sz="2000"/>
              <a:t>, 7, 143-152.</a:t>
            </a:r>
          </a:p>
          <a:p>
            <a:pPr>
              <a:buFont typeface="Wingdings" panose="05000000000000000000" pitchFamily="2" charset="2"/>
              <a:buNone/>
            </a:pPr>
            <a:r>
              <a:rPr lang="en-US" altLang="en-US" sz="2000"/>
              <a:t>Mertens, D. (1998</a:t>
            </a:r>
            <a:r>
              <a:rPr lang="en-US" altLang="en-US" sz="2000" i="1"/>
              <a:t>). Research Methods in Education and Psychology: Integrating Diversity with Quantitative and Qualitative Approaches. </a:t>
            </a:r>
            <a:r>
              <a:rPr lang="en-US" altLang="en-US" sz="2000"/>
              <a:t>Thousand Oaks: Sage.</a:t>
            </a:r>
          </a:p>
          <a:p>
            <a:pPr>
              <a:buFont typeface="Wingdings" panose="05000000000000000000" pitchFamily="2" charset="2"/>
              <a:buNone/>
            </a:pPr>
            <a:endParaRPr lang="en-US" altLang="en-US" sz="2000"/>
          </a:p>
          <a:p>
            <a:pPr>
              <a:buFont typeface="Wingdings" panose="05000000000000000000" pitchFamily="2" charset="2"/>
              <a:buNone/>
            </a:pPr>
            <a:endParaRPr lang="en-US" altLang="en-US" sz="200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D625C82-4479-4131-9F79-5B30D89AFB76}"/>
              </a:ext>
            </a:extLst>
          </p:cNvPr>
          <p:cNvSpPr>
            <a:spLocks noGrp="1"/>
          </p:cNvSpPr>
          <p:nvPr>
            <p:ph type="title"/>
          </p:nvPr>
        </p:nvSpPr>
        <p:spPr/>
        <p:txBody>
          <a:bodyPr>
            <a:normAutofit/>
          </a:bodyPr>
          <a:lstStyle/>
          <a:p>
            <a:r>
              <a:rPr lang="en-US" altLang="en-US" sz="5400"/>
              <a:t>References</a:t>
            </a:r>
          </a:p>
        </p:txBody>
      </p:sp>
      <p:sp>
        <p:nvSpPr>
          <p:cNvPr id="33795" name="Content Placeholder 2">
            <a:extLst>
              <a:ext uri="{FF2B5EF4-FFF2-40B4-BE49-F238E27FC236}">
                <a16:creationId xmlns:a16="http://schemas.microsoft.com/office/drawing/2014/main" id="{AA25B053-F4AD-4A5E-AE27-1E675820E73D}"/>
              </a:ext>
            </a:extLst>
          </p:cNvPr>
          <p:cNvSpPr>
            <a:spLocks noGrp="1"/>
          </p:cNvSpPr>
          <p:nvPr>
            <p:ph idx="1"/>
          </p:nvPr>
        </p:nvSpPr>
        <p:spPr>
          <a:xfrm>
            <a:off x="838200" y="1929384"/>
            <a:ext cx="10515600" cy="4251960"/>
          </a:xfrm>
        </p:spPr>
        <p:txBody>
          <a:bodyPr>
            <a:normAutofit/>
          </a:bodyPr>
          <a:lstStyle/>
          <a:p>
            <a:pPr>
              <a:buFont typeface="Wingdings" panose="05000000000000000000" pitchFamily="2" charset="2"/>
              <a:buNone/>
            </a:pPr>
            <a:r>
              <a:rPr lang="en-US" altLang="en-US" sz="2200"/>
              <a:t>Sire, J. (2004). </a:t>
            </a:r>
            <a:r>
              <a:rPr lang="en-US" altLang="en-US" sz="2200" i="1"/>
              <a:t>Naming the Elephant: Worldview as a Concept. </a:t>
            </a:r>
            <a:r>
              <a:rPr lang="en-US" altLang="en-US" sz="2200"/>
              <a:t>Downers Grove, IL: InterVasity. </a:t>
            </a:r>
          </a:p>
          <a:p>
            <a:pPr>
              <a:buFont typeface="Wingdings" panose="05000000000000000000" pitchFamily="2" charset="2"/>
              <a:buNone/>
            </a:pPr>
            <a:r>
              <a:rPr lang="en-US" altLang="en-US" sz="2200"/>
              <a:t>Grant, C. &amp; Osanloo, A. (2014). Understanding, Selecting, and Integrating a Theoretical Framework in Dissertation Research: Creating the Blueprint for your ‘House’.</a:t>
            </a:r>
            <a:r>
              <a:rPr lang="en-US" altLang="en-US" sz="2200" i="1"/>
              <a:t> Administrative Issues Journal</a:t>
            </a:r>
            <a:r>
              <a:rPr lang="en-US" altLang="en-US" sz="2200"/>
              <a:t>, Vol. 4, Issue 2.</a:t>
            </a:r>
          </a:p>
          <a:p>
            <a:pPr>
              <a:buFont typeface="Wingdings" panose="05000000000000000000" pitchFamily="2" charset="2"/>
              <a:buNone/>
            </a:pPr>
            <a:r>
              <a:rPr lang="en-US" altLang="en-US" sz="2200"/>
              <a:t>Simon, K.M. &amp; Goes, J. (2011). Developing a Theoretical Framework. </a:t>
            </a:r>
            <a:r>
              <a:rPr lang="en-US" altLang="en-US" sz="2200">
                <a:hlinkClick r:id="rId2"/>
              </a:rPr>
              <a:t>http://www.dissertationrecipes.com</a:t>
            </a:r>
            <a:r>
              <a:rPr lang="en-US" altLang="en-US" sz="2200"/>
              <a:t> (accessed 12/02/2017).</a:t>
            </a:r>
          </a:p>
          <a:p>
            <a:pPr>
              <a:buFont typeface="Wingdings" panose="05000000000000000000" pitchFamily="2" charset="2"/>
              <a:buNone/>
            </a:pPr>
            <a:endParaRPr lang="en-US" altLang="en-US" sz="22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6914" name="Rectangle 2">
            <a:extLst>
              <a:ext uri="{FF2B5EF4-FFF2-40B4-BE49-F238E27FC236}">
                <a16:creationId xmlns:a16="http://schemas.microsoft.com/office/drawing/2014/main" id="{4C3E7372-4B44-4AB4-BB4E-6C9E816B1BC6}"/>
              </a:ext>
            </a:extLst>
          </p:cNvPr>
          <p:cNvSpPr>
            <a:spLocks noGrp="1" noChangeArrowheads="1"/>
          </p:cNvSpPr>
          <p:nvPr>
            <p:ph type="title"/>
          </p:nvPr>
        </p:nvSpPr>
        <p:spPr/>
        <p:txBody>
          <a:bodyPr>
            <a:normAutofit/>
          </a:bodyPr>
          <a:lstStyle/>
          <a:p>
            <a:r>
              <a:rPr lang="en-GB" altLang="en-US" sz="5400"/>
              <a:t>References</a:t>
            </a:r>
          </a:p>
        </p:txBody>
      </p:sp>
      <p:sp>
        <p:nvSpPr>
          <p:cNvPr id="166915" name="Rectangle 3">
            <a:extLst>
              <a:ext uri="{FF2B5EF4-FFF2-40B4-BE49-F238E27FC236}">
                <a16:creationId xmlns:a16="http://schemas.microsoft.com/office/drawing/2014/main" id="{C4EEB363-43D1-43F6-8742-45891AD9681A}"/>
              </a:ext>
            </a:extLst>
          </p:cNvPr>
          <p:cNvSpPr>
            <a:spLocks noGrp="1" noChangeArrowheads="1"/>
          </p:cNvSpPr>
          <p:nvPr>
            <p:ph idx="1"/>
          </p:nvPr>
        </p:nvSpPr>
        <p:spPr>
          <a:xfrm>
            <a:off x="838200" y="1929384"/>
            <a:ext cx="10515600" cy="4251960"/>
          </a:xfrm>
        </p:spPr>
        <p:txBody>
          <a:bodyPr>
            <a:normAutofit/>
          </a:bodyPr>
          <a:lstStyle/>
          <a:p>
            <a:pPr>
              <a:buClr>
                <a:srgbClr val="FF0000"/>
              </a:buClr>
            </a:pPr>
            <a:r>
              <a:rPr lang="en-GB" altLang="en-US" sz="2200"/>
              <a:t>Hart C. (1998): Doing a Literature Review.” London, Sage.</a:t>
            </a:r>
          </a:p>
          <a:p>
            <a:pPr>
              <a:buClr>
                <a:srgbClr val="FF0000"/>
              </a:buClr>
            </a:pPr>
            <a:r>
              <a:rPr lang="en-GB" altLang="en-US" sz="2200"/>
              <a:t>Jennings G. (2001): Tourism Research. Australia, John Wiley and Sons.</a:t>
            </a:r>
          </a:p>
          <a:p>
            <a:pPr>
              <a:buClr>
                <a:srgbClr val="FF0000"/>
              </a:buClr>
            </a:pPr>
            <a:r>
              <a:rPr lang="en-GB" altLang="en-US" sz="2200"/>
              <a:t>Maslow A (1954): “Motivation and Personality.” New York: Harper. </a:t>
            </a:r>
          </a:p>
          <a:p>
            <a:pPr>
              <a:buClr>
                <a:srgbClr val="FF0000"/>
              </a:buClr>
            </a:pPr>
            <a:r>
              <a:rPr lang="en-GB" altLang="en-US" sz="2200"/>
              <a:t>Miles, M. B., &amp; Huberman, M. A. (1994): “Qualitative Data Analysis: An Expanded Sourcebook” (2</a:t>
            </a:r>
            <a:r>
              <a:rPr lang="en-GB" altLang="en-US" sz="2200" baseline="30000"/>
              <a:t>nd</a:t>
            </a:r>
            <a:r>
              <a:rPr lang="en-GB" altLang="en-US" sz="2200"/>
              <a:t> edition). Beverley Hills, Sage.</a:t>
            </a:r>
          </a:p>
          <a:p>
            <a:pPr>
              <a:buClr>
                <a:srgbClr val="FF0000"/>
              </a:buClr>
            </a:pPr>
            <a:r>
              <a:rPr lang="en-GB" altLang="en-US" sz="2200"/>
              <a:t>Rogers, E.M. (2003): “Diffusion of Innovations.” 5</a:t>
            </a:r>
            <a:r>
              <a:rPr lang="en-GB" altLang="en-US" sz="2200" baseline="30000"/>
              <a:t>th</a:t>
            </a:r>
            <a:r>
              <a:rPr lang="en-GB" altLang="en-US" sz="2200"/>
              <a:t> Edition. London, Simon and Schuster.</a:t>
            </a:r>
          </a:p>
          <a:p>
            <a:pPr>
              <a:buClr>
                <a:srgbClr val="FF0000"/>
              </a:buClr>
            </a:pPr>
            <a:r>
              <a:rPr lang="en-GB" altLang="en-US" sz="2200"/>
              <a:t>Smyth R. (2004): “Exploring the Usefulness of a Conceptual Framework as a Research Tool: A Researcher's Reflections.” </a:t>
            </a:r>
            <a:r>
              <a:rPr lang="en-GB" altLang="en-US" sz="2200" i="1"/>
              <a:t>Issues In Educational Research</a:t>
            </a:r>
            <a:r>
              <a:rPr lang="en-GB" altLang="en-US" sz="2200"/>
              <a:t>, Volume 14.</a:t>
            </a:r>
          </a:p>
          <a:p>
            <a:pPr>
              <a:buClr>
                <a:srgbClr val="FF0000"/>
              </a:buClr>
            </a:pPr>
            <a:r>
              <a:rPr lang="en-GB" altLang="en-US" sz="2200"/>
              <a:t>Yin R. K. (1994): “Case Study Research: Design and Methods.” (2</a:t>
            </a:r>
            <a:r>
              <a:rPr lang="en-GB" altLang="en-US" sz="2200" baseline="30000"/>
              <a:t>nd</a:t>
            </a:r>
            <a:r>
              <a:rPr lang="en-GB" altLang="en-US" sz="2200"/>
              <a:t> edition) California, Sage.</a:t>
            </a:r>
          </a:p>
          <a:p>
            <a:endParaRPr lang="en-GB" altLang="en-US" sz="220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4371</Words>
  <Application>Microsoft Office PowerPoint</Application>
  <PresentationFormat>Widescreen</PresentationFormat>
  <Paragraphs>403</Paragraphs>
  <Slides>62</Slides>
  <Notes>3</Notes>
  <HiddenSlides>0</HiddenSlides>
  <MMClips>4</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62</vt:i4>
      </vt:variant>
    </vt:vector>
  </HeadingPairs>
  <TitlesOfParts>
    <vt:vector size="69" baseType="lpstr">
      <vt:lpstr>Arial</vt:lpstr>
      <vt:lpstr>Calibri</vt:lpstr>
      <vt:lpstr>Calibri Light</vt:lpstr>
      <vt:lpstr>Times New Roman</vt:lpstr>
      <vt:lpstr>Wingdings</vt:lpstr>
      <vt:lpstr>Office 2013 - 2022 Theme</vt:lpstr>
      <vt:lpstr>ConceptDraw MINDMAP</vt:lpstr>
      <vt:lpstr>Conceptual and Theoretical Frameworks</vt:lpstr>
      <vt:lpstr>Please note</vt:lpstr>
      <vt:lpstr>The conceptual framework, and The theoretical framework </vt:lpstr>
      <vt:lpstr>Rocco and Plakhotnic (2009)</vt:lpstr>
      <vt:lpstr>Let us look at</vt:lpstr>
      <vt:lpstr>The definition of a conceptual framework</vt:lpstr>
      <vt:lpstr>What is a conceptual framework?</vt:lpstr>
      <vt:lpstr>Where the conceptual framework appears in the research</vt:lpstr>
      <vt:lpstr>Where does the conceptual framework fit?</vt:lpstr>
      <vt:lpstr>Where does the conceptual framework fit in - quantitative?</vt:lpstr>
      <vt:lpstr>Where does the conceptual framework fit in - qualitative?</vt:lpstr>
      <vt:lpstr>Qualitative research - the position of the conceptual framework</vt:lpstr>
      <vt:lpstr>Developing the conceptual framework</vt:lpstr>
      <vt:lpstr>What inputs go into developing a conceptual framework?</vt:lpstr>
      <vt:lpstr>How might a conceptual framework be developed?</vt:lpstr>
      <vt:lpstr>The presentation of the conceptual framework</vt:lpstr>
      <vt:lpstr>What general forms might a conceptual framework take?</vt:lpstr>
      <vt:lpstr>What specific forms might a conceptual framework take?</vt:lpstr>
      <vt:lpstr>A ‘flow chart’ of innovation decision making</vt:lpstr>
      <vt:lpstr>A ‘tree chart’ of changing consumer behaviour</vt:lpstr>
      <vt:lpstr>A ‘triangle’ of needs</vt:lpstr>
      <vt:lpstr>A mind map of cruise travel and impacts</vt:lpstr>
      <vt:lpstr>Soft systems framework of tourism business activity</vt:lpstr>
      <vt:lpstr>The good and bad of conceptual frameworks</vt:lpstr>
      <vt:lpstr>Why are conceptual frameworks useful?</vt:lpstr>
      <vt:lpstr>What are the limitations of a conceptual framework?</vt:lpstr>
      <vt:lpstr>Conclusion for CFs</vt:lpstr>
      <vt:lpstr>The End ? No. </vt:lpstr>
      <vt:lpstr>Elements of a conceptual framework (Ravitch &amp; Riggan, 2017, p. 9)</vt:lpstr>
      <vt:lpstr>Conceptual frameworks (Ravitch &amp; Riggan, 2017, p. 12) </vt:lpstr>
      <vt:lpstr>Other views on the “conceptual framework”</vt:lpstr>
      <vt:lpstr>Other views on the “conceptual framework”</vt:lpstr>
      <vt:lpstr>Other views on the “conceptual framework”</vt:lpstr>
      <vt:lpstr>What is a “literature review”? </vt:lpstr>
      <vt:lpstr>What is “theory”? </vt:lpstr>
      <vt:lpstr>What is a “theoretical framework”? </vt:lpstr>
      <vt:lpstr>What is a “theoretical framework”? (Anfara, 2008) </vt:lpstr>
      <vt:lpstr>What is a “theoretical framework”? (Anfara, 2008) </vt:lpstr>
      <vt:lpstr>Theoretical Framework and Conceptual Framework: Rudiments of A Good Research</vt:lpstr>
      <vt:lpstr>What is a Theoretical Framework</vt:lpstr>
      <vt:lpstr>What is a Theoretical Framework</vt:lpstr>
      <vt:lpstr>Importance of Theoretical Framework in Research</vt:lpstr>
      <vt:lpstr>Importance of Theoretical Framework in Research</vt:lpstr>
      <vt:lpstr>Importance of Theoretical Framework in Research</vt:lpstr>
      <vt:lpstr>How To Construct a Theoretical Framework</vt:lpstr>
      <vt:lpstr>How To Construct a Theoretical Framework</vt:lpstr>
      <vt:lpstr>How To Construct a Theoretical Framework</vt:lpstr>
      <vt:lpstr>How To Construct a Theoretical Framework</vt:lpstr>
      <vt:lpstr>How To Construct a Theoretical Framework</vt:lpstr>
      <vt:lpstr>How To Construct a Theoretical Framework</vt:lpstr>
      <vt:lpstr>How To Construct a Theoretical Framework</vt:lpstr>
      <vt:lpstr>Where To Place The Theoretical Framework in A Thesis</vt:lpstr>
      <vt:lpstr>What is Conceptual Framework</vt:lpstr>
      <vt:lpstr>What is Conceptual Framework</vt:lpstr>
      <vt:lpstr>Importance of Conceptual Framework in Research</vt:lpstr>
      <vt:lpstr>How To Construct a Conceptual Framework</vt:lpstr>
      <vt:lpstr>Differences Between Theoretical Framework and Conceptual Framework</vt:lpstr>
      <vt:lpstr>Differences Between Theoretical Framework and Conceptual Framework</vt:lpstr>
      <vt:lpstr>Where To Place The Conceptual Framework in A Thesis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Research Principles and Philosophy</dc:title>
  <dc:creator>Caroline Jawad</dc:creator>
  <cp:lastModifiedBy>Mohamed Asim</cp:lastModifiedBy>
  <cp:revision>3</cp:revision>
  <dcterms:created xsi:type="dcterms:W3CDTF">2022-05-02T08:06:58Z</dcterms:created>
  <dcterms:modified xsi:type="dcterms:W3CDTF">2024-10-28T14:45:16Z</dcterms:modified>
</cp:coreProperties>
</file>