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9"/>
  </p:notesMasterIdLst>
  <p:sldIdLst>
    <p:sldId id="256" r:id="rId7"/>
    <p:sldId id="257" r:id="rId8"/>
    <p:sldId id="262" r:id="rId9"/>
    <p:sldId id="261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270" r:id="rId18"/>
    <p:sldId id="272" r:id="rId19"/>
    <p:sldId id="273" r:id="rId20"/>
    <p:sldId id="274" r:id="rId21"/>
    <p:sldId id="275" r:id="rId22"/>
    <p:sldId id="279" r:id="rId23"/>
    <p:sldId id="276" r:id="rId24"/>
    <p:sldId id="277" r:id="rId25"/>
    <p:sldId id="278" r:id="rId26"/>
    <p:sldId id="280" r:id="rId27"/>
    <p:sldId id="281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568DAD-B588-4E8D-BF2D-D3C31587B03A}" v="4" dt="2025-10-12T07:42:48.3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2348" autoAdjust="0"/>
  </p:normalViewPr>
  <p:slideViewPr>
    <p:cSldViewPr snapToGrid="0" snapToObjects="1">
      <p:cViewPr varScale="1">
        <p:scale>
          <a:sx n="91" d="100"/>
          <a:sy n="9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microsoft.com/office/2016/11/relationships/changesInfo" Target="changesInfos/changesInfo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88568DAD-B588-4E8D-BF2D-D3C31587B03A}"/>
    <pc:docChg chg="undo custSel addSld delSld modSld sldOrd">
      <pc:chgData name="Mark Huntly" userId="2f894ec6-1403-4f17-b28b-5f1f7519461e" providerId="ADAL" clId="{88568DAD-B588-4E8D-BF2D-D3C31587B03A}" dt="2025-10-12T08:30:02.776" v="1897" actId="20577"/>
      <pc:docMkLst>
        <pc:docMk/>
      </pc:docMkLst>
      <pc:sldChg chg="modSp mod">
        <pc:chgData name="Mark Huntly" userId="2f894ec6-1403-4f17-b28b-5f1f7519461e" providerId="ADAL" clId="{88568DAD-B588-4E8D-BF2D-D3C31587B03A}" dt="2025-10-12T08:29:40.133" v="1886" actId="403"/>
        <pc:sldMkLst>
          <pc:docMk/>
          <pc:sldMk cId="3053837800" sldId="256"/>
        </pc:sldMkLst>
        <pc:spChg chg="mod">
          <ac:chgData name="Mark Huntly" userId="2f894ec6-1403-4f17-b28b-5f1f7519461e" providerId="ADAL" clId="{88568DAD-B588-4E8D-BF2D-D3C31587B03A}" dt="2025-10-12T08:29:40.133" v="1886" actId="403"/>
          <ac:spMkLst>
            <pc:docMk/>
            <pc:sldMk cId="3053837800" sldId="256"/>
            <ac:spMk id="4" creationId="{2DEF7983-6D99-D6AE-E909-F8EA31D3BDE8}"/>
          </ac:spMkLst>
        </pc:spChg>
      </pc:sldChg>
      <pc:sldChg chg="modSp mod">
        <pc:chgData name="Mark Huntly" userId="2f894ec6-1403-4f17-b28b-5f1f7519461e" providerId="ADAL" clId="{88568DAD-B588-4E8D-BF2D-D3C31587B03A}" dt="2025-10-12T08:30:02.776" v="1897" actId="20577"/>
        <pc:sldMkLst>
          <pc:docMk/>
          <pc:sldMk cId="3093815982" sldId="257"/>
        </pc:sldMkLst>
        <pc:spChg chg="mod">
          <ac:chgData name="Mark Huntly" userId="2f894ec6-1403-4f17-b28b-5f1f7519461e" providerId="ADAL" clId="{88568DAD-B588-4E8D-BF2D-D3C31587B03A}" dt="2025-10-12T08:30:02.776" v="1897" actId="20577"/>
          <ac:spMkLst>
            <pc:docMk/>
            <pc:sldMk cId="3093815982" sldId="257"/>
            <ac:spMk id="3" creationId="{E65CB276-E634-F3FA-56B6-00C61FECF431}"/>
          </ac:spMkLst>
        </pc:spChg>
      </pc:sldChg>
      <pc:sldChg chg="del">
        <pc:chgData name="Mark Huntly" userId="2f894ec6-1403-4f17-b28b-5f1f7519461e" providerId="ADAL" clId="{88568DAD-B588-4E8D-BF2D-D3C31587B03A}" dt="2025-10-11T16:53:50.133" v="57" actId="47"/>
        <pc:sldMkLst>
          <pc:docMk/>
          <pc:sldMk cId="3611245721" sldId="260"/>
        </pc:sldMkLst>
      </pc:sldChg>
      <pc:sldChg chg="del">
        <pc:chgData name="Mark Huntly" userId="2f894ec6-1403-4f17-b28b-5f1f7519461e" providerId="ADAL" clId="{88568DAD-B588-4E8D-BF2D-D3C31587B03A}" dt="2025-10-11T16:53:51.532" v="58" actId="47"/>
        <pc:sldMkLst>
          <pc:docMk/>
          <pc:sldMk cId="443307394" sldId="263"/>
        </pc:sldMkLst>
      </pc:sldChg>
      <pc:sldChg chg="modSp mod">
        <pc:chgData name="Mark Huntly" userId="2f894ec6-1403-4f17-b28b-5f1f7519461e" providerId="ADAL" clId="{88568DAD-B588-4E8D-BF2D-D3C31587B03A}" dt="2025-10-11T16:54:29.058" v="61" actId="403"/>
        <pc:sldMkLst>
          <pc:docMk/>
          <pc:sldMk cId="1573179827" sldId="273"/>
        </pc:sldMkLst>
        <pc:spChg chg="mod">
          <ac:chgData name="Mark Huntly" userId="2f894ec6-1403-4f17-b28b-5f1f7519461e" providerId="ADAL" clId="{88568DAD-B588-4E8D-BF2D-D3C31587B03A}" dt="2025-10-11T16:54:29.058" v="61" actId="403"/>
          <ac:spMkLst>
            <pc:docMk/>
            <pc:sldMk cId="1573179827" sldId="273"/>
            <ac:spMk id="9" creationId="{A028427A-66A3-FA37-54AA-5A744EA5A0B4}"/>
          </ac:spMkLst>
        </pc:spChg>
      </pc:sldChg>
      <pc:sldChg chg="addSp modSp add mod">
        <pc:chgData name="Mark Huntly" userId="2f894ec6-1403-4f17-b28b-5f1f7519461e" providerId="ADAL" clId="{88568DAD-B588-4E8D-BF2D-D3C31587B03A}" dt="2025-10-12T07:20:50.279" v="307" actId="255"/>
        <pc:sldMkLst>
          <pc:docMk/>
          <pc:sldMk cId="2305954978" sldId="274"/>
        </pc:sldMkLst>
        <pc:spChg chg="mod">
          <ac:chgData name="Mark Huntly" userId="2f894ec6-1403-4f17-b28b-5f1f7519461e" providerId="ADAL" clId="{88568DAD-B588-4E8D-BF2D-D3C31587B03A}" dt="2025-10-12T06:29:26.700" v="95" actId="20577"/>
          <ac:spMkLst>
            <pc:docMk/>
            <pc:sldMk cId="2305954978" sldId="274"/>
            <ac:spMk id="4" creationId="{29F88BFD-6BAB-6F8F-88A8-9D80C060CA75}"/>
          </ac:spMkLst>
        </pc:spChg>
        <pc:spChg chg="add mod">
          <ac:chgData name="Mark Huntly" userId="2f894ec6-1403-4f17-b28b-5f1f7519461e" providerId="ADAL" clId="{88568DAD-B588-4E8D-BF2D-D3C31587B03A}" dt="2025-10-12T06:34:56.762" v="250" actId="1076"/>
          <ac:spMkLst>
            <pc:docMk/>
            <pc:sldMk cId="2305954978" sldId="274"/>
            <ac:spMk id="8" creationId="{FD8EBED1-237A-EE7B-48BC-86FA5DBA6CD3}"/>
          </ac:spMkLst>
        </pc:spChg>
        <pc:spChg chg="mod">
          <ac:chgData name="Mark Huntly" userId="2f894ec6-1403-4f17-b28b-5f1f7519461e" providerId="ADAL" clId="{88568DAD-B588-4E8D-BF2D-D3C31587B03A}" dt="2025-10-12T07:20:50.279" v="307" actId="255"/>
          <ac:spMkLst>
            <pc:docMk/>
            <pc:sldMk cId="2305954978" sldId="274"/>
            <ac:spMk id="9" creationId="{5A5A37C4-A85E-23ED-C05F-FD134BEF64E5}"/>
          </ac:spMkLst>
        </pc:spChg>
        <pc:spChg chg="add mod">
          <ac:chgData name="Mark Huntly" userId="2f894ec6-1403-4f17-b28b-5f1f7519461e" providerId="ADAL" clId="{88568DAD-B588-4E8D-BF2D-D3C31587B03A}" dt="2025-10-12T07:20:31.558" v="305" actId="1076"/>
          <ac:spMkLst>
            <pc:docMk/>
            <pc:sldMk cId="2305954978" sldId="274"/>
            <ac:spMk id="10" creationId="{C87FCAA0-5C4C-8F1F-2547-7C57699536A4}"/>
          </ac:spMkLst>
        </pc:spChg>
        <pc:picChg chg="add mod">
          <ac:chgData name="Mark Huntly" userId="2f894ec6-1403-4f17-b28b-5f1f7519461e" providerId="ADAL" clId="{88568DAD-B588-4E8D-BF2D-D3C31587B03A}" dt="2025-10-12T07:20:27.469" v="304" actId="1076"/>
          <ac:picMkLst>
            <pc:docMk/>
            <pc:sldMk cId="2305954978" sldId="274"/>
            <ac:picMk id="3" creationId="{8F55CF42-946E-B6FD-7E35-A224A0A16823}"/>
          </ac:picMkLst>
        </pc:picChg>
        <pc:picChg chg="add mod">
          <ac:chgData name="Mark Huntly" userId="2f894ec6-1403-4f17-b28b-5f1f7519461e" providerId="ADAL" clId="{88568DAD-B588-4E8D-BF2D-D3C31587B03A}" dt="2025-10-12T06:34:08.611" v="246" actId="1076"/>
          <ac:picMkLst>
            <pc:docMk/>
            <pc:sldMk cId="2305954978" sldId="274"/>
            <ac:picMk id="6" creationId="{6F7CA8C0-535B-05C9-8288-43175C32DCE5}"/>
          </ac:picMkLst>
        </pc:picChg>
      </pc:sldChg>
      <pc:sldChg chg="modSp add del mod">
        <pc:chgData name="Mark Huntly" userId="2f894ec6-1403-4f17-b28b-5f1f7519461e" providerId="ADAL" clId="{88568DAD-B588-4E8D-BF2D-D3C31587B03A}" dt="2025-10-12T06:29:13.203" v="78" actId="47"/>
        <pc:sldMkLst>
          <pc:docMk/>
          <pc:sldMk cId="2918083213" sldId="274"/>
        </pc:sldMkLst>
        <pc:spChg chg="mod">
          <ac:chgData name="Mark Huntly" userId="2f894ec6-1403-4f17-b28b-5f1f7519461e" providerId="ADAL" clId="{88568DAD-B588-4E8D-BF2D-D3C31587B03A}" dt="2025-10-11T16:56:05.648" v="76" actId="20577"/>
          <ac:spMkLst>
            <pc:docMk/>
            <pc:sldMk cId="2918083213" sldId="274"/>
            <ac:spMk id="4" creationId="{921E33CE-A328-DEF2-07D2-0F8806A06305}"/>
          </ac:spMkLst>
        </pc:spChg>
        <pc:spChg chg="mod">
          <ac:chgData name="Mark Huntly" userId="2f894ec6-1403-4f17-b28b-5f1f7519461e" providerId="ADAL" clId="{88568DAD-B588-4E8D-BF2D-D3C31587B03A}" dt="2025-10-12T06:02:28.066" v="77" actId="20577"/>
          <ac:spMkLst>
            <pc:docMk/>
            <pc:sldMk cId="2918083213" sldId="274"/>
            <ac:spMk id="9" creationId="{E85A4A05-59E5-8F7F-993F-82FB52E45EBB}"/>
          </ac:spMkLst>
        </pc:spChg>
      </pc:sldChg>
      <pc:sldChg chg="addSp delSp modSp add mod">
        <pc:chgData name="Mark Huntly" userId="2f894ec6-1403-4f17-b28b-5f1f7519461e" providerId="ADAL" clId="{88568DAD-B588-4E8D-BF2D-D3C31587B03A}" dt="2025-10-12T07:26:01.688" v="445" actId="1076"/>
        <pc:sldMkLst>
          <pc:docMk/>
          <pc:sldMk cId="3885286756" sldId="275"/>
        </pc:sldMkLst>
        <pc:spChg chg="mod">
          <ac:chgData name="Mark Huntly" userId="2f894ec6-1403-4f17-b28b-5f1f7519461e" providerId="ADAL" clId="{88568DAD-B588-4E8D-BF2D-D3C31587B03A}" dt="2025-10-12T06:43:38.348" v="300" actId="1076"/>
          <ac:spMkLst>
            <pc:docMk/>
            <pc:sldMk cId="3885286756" sldId="275"/>
            <ac:spMk id="8" creationId="{24A6ACF9-2F59-9454-DD5C-C981DD8EB11F}"/>
          </ac:spMkLst>
        </pc:spChg>
        <pc:spChg chg="mod">
          <ac:chgData name="Mark Huntly" userId="2f894ec6-1403-4f17-b28b-5f1f7519461e" providerId="ADAL" clId="{88568DAD-B588-4E8D-BF2D-D3C31587B03A}" dt="2025-10-12T07:25:49.527" v="443" actId="1076"/>
          <ac:spMkLst>
            <pc:docMk/>
            <pc:sldMk cId="3885286756" sldId="275"/>
            <ac:spMk id="9" creationId="{07B66D80-0C8F-CC55-005B-8FE07B33D801}"/>
          </ac:spMkLst>
        </pc:spChg>
        <pc:spChg chg="del">
          <ac:chgData name="Mark Huntly" userId="2f894ec6-1403-4f17-b28b-5f1f7519461e" providerId="ADAL" clId="{88568DAD-B588-4E8D-BF2D-D3C31587B03A}" dt="2025-10-12T07:22:40.227" v="375" actId="478"/>
          <ac:spMkLst>
            <pc:docMk/>
            <pc:sldMk cId="3885286756" sldId="275"/>
            <ac:spMk id="10" creationId="{06D6C270-6375-65E3-B09C-503A9B0FABF5}"/>
          </ac:spMkLst>
        </pc:spChg>
        <pc:picChg chg="del">
          <ac:chgData name="Mark Huntly" userId="2f894ec6-1403-4f17-b28b-5f1f7519461e" providerId="ADAL" clId="{88568DAD-B588-4E8D-BF2D-D3C31587B03A}" dt="2025-10-12T07:22:38.062" v="374" actId="478"/>
          <ac:picMkLst>
            <pc:docMk/>
            <pc:sldMk cId="3885286756" sldId="275"/>
            <ac:picMk id="3" creationId="{168A4549-3A44-EF31-23B0-6FA0EE9A4F7C}"/>
          </ac:picMkLst>
        </pc:picChg>
        <pc:picChg chg="add mod">
          <ac:chgData name="Mark Huntly" userId="2f894ec6-1403-4f17-b28b-5f1f7519461e" providerId="ADAL" clId="{88568DAD-B588-4E8D-BF2D-D3C31587B03A}" dt="2025-10-12T07:25:54.882" v="444" actId="1076"/>
          <ac:picMkLst>
            <pc:docMk/>
            <pc:sldMk cId="3885286756" sldId="275"/>
            <ac:picMk id="5" creationId="{B172562B-3522-6DBE-169D-581CC590D018}"/>
          </ac:picMkLst>
        </pc:picChg>
        <pc:picChg chg="del">
          <ac:chgData name="Mark Huntly" userId="2f894ec6-1403-4f17-b28b-5f1f7519461e" providerId="ADAL" clId="{88568DAD-B588-4E8D-BF2D-D3C31587B03A}" dt="2025-10-12T07:23:13.752" v="384" actId="478"/>
          <ac:picMkLst>
            <pc:docMk/>
            <pc:sldMk cId="3885286756" sldId="275"/>
            <ac:picMk id="6" creationId="{59958812-01F0-C6BE-531F-85931572ACC0}"/>
          </ac:picMkLst>
        </pc:picChg>
        <pc:picChg chg="add mod">
          <ac:chgData name="Mark Huntly" userId="2f894ec6-1403-4f17-b28b-5f1f7519461e" providerId="ADAL" clId="{88568DAD-B588-4E8D-BF2D-D3C31587B03A}" dt="2025-10-12T07:26:01.688" v="445" actId="1076"/>
          <ac:picMkLst>
            <pc:docMk/>
            <pc:sldMk cId="3885286756" sldId="275"/>
            <ac:picMk id="11" creationId="{A16C374B-346B-ADCF-B7C7-008AED6EF39C}"/>
          </ac:picMkLst>
        </pc:picChg>
      </pc:sldChg>
      <pc:sldChg chg="addSp delSp modSp add mod ord modNotesTx">
        <pc:chgData name="Mark Huntly" userId="2f894ec6-1403-4f17-b28b-5f1f7519461e" providerId="ADAL" clId="{88568DAD-B588-4E8D-BF2D-D3C31587B03A}" dt="2025-10-12T08:25:30.967" v="1641" actId="1076"/>
        <pc:sldMkLst>
          <pc:docMk/>
          <pc:sldMk cId="566041045" sldId="276"/>
        </pc:sldMkLst>
        <pc:spChg chg="mod">
          <ac:chgData name="Mark Huntly" userId="2f894ec6-1403-4f17-b28b-5f1f7519461e" providerId="ADAL" clId="{88568DAD-B588-4E8D-BF2D-D3C31587B03A}" dt="2025-10-12T07:27:43.957" v="463" actId="20577"/>
          <ac:spMkLst>
            <pc:docMk/>
            <pc:sldMk cId="566041045" sldId="276"/>
            <ac:spMk id="4" creationId="{6BB3BC0E-4B4A-C349-0607-FB734C9CC40B}"/>
          </ac:spMkLst>
        </pc:spChg>
        <pc:spChg chg="del">
          <ac:chgData name="Mark Huntly" userId="2f894ec6-1403-4f17-b28b-5f1f7519461e" providerId="ADAL" clId="{88568DAD-B588-4E8D-BF2D-D3C31587B03A}" dt="2025-10-12T07:26:54.620" v="450" actId="478"/>
          <ac:spMkLst>
            <pc:docMk/>
            <pc:sldMk cId="566041045" sldId="276"/>
            <ac:spMk id="8" creationId="{F86B1C12-1DAF-041A-881A-E50D71BDEDC4}"/>
          </ac:spMkLst>
        </pc:spChg>
        <pc:spChg chg="mod">
          <ac:chgData name="Mark Huntly" userId="2f894ec6-1403-4f17-b28b-5f1f7519461e" providerId="ADAL" clId="{88568DAD-B588-4E8D-BF2D-D3C31587B03A}" dt="2025-10-12T08:25:24.512" v="1640" actId="20577"/>
          <ac:spMkLst>
            <pc:docMk/>
            <pc:sldMk cId="566041045" sldId="276"/>
            <ac:spMk id="9" creationId="{1F3AA769-906D-98E6-0E0C-F8485F770C11}"/>
          </ac:spMkLst>
        </pc:spChg>
        <pc:spChg chg="del">
          <ac:chgData name="Mark Huntly" userId="2f894ec6-1403-4f17-b28b-5f1f7519461e" providerId="ADAL" clId="{88568DAD-B588-4E8D-BF2D-D3C31587B03A}" dt="2025-10-12T07:27:03.263" v="453" actId="478"/>
          <ac:spMkLst>
            <pc:docMk/>
            <pc:sldMk cId="566041045" sldId="276"/>
            <ac:spMk id="10" creationId="{2082073B-FB2C-5FE4-427C-123E8AAFDE69}"/>
          </ac:spMkLst>
        </pc:spChg>
        <pc:picChg chg="del">
          <ac:chgData name="Mark Huntly" userId="2f894ec6-1403-4f17-b28b-5f1f7519461e" providerId="ADAL" clId="{88568DAD-B588-4E8D-BF2D-D3C31587B03A}" dt="2025-10-12T07:27:01.274" v="452" actId="478"/>
          <ac:picMkLst>
            <pc:docMk/>
            <pc:sldMk cId="566041045" sldId="276"/>
            <ac:picMk id="3" creationId="{BA722C53-25FB-F536-1D8D-A1263FE21A04}"/>
          </ac:picMkLst>
        </pc:picChg>
        <pc:picChg chg="add mod">
          <ac:chgData name="Mark Huntly" userId="2f894ec6-1403-4f17-b28b-5f1f7519461e" providerId="ADAL" clId="{88568DAD-B588-4E8D-BF2D-D3C31587B03A}" dt="2025-10-12T08:25:30.967" v="1641" actId="1076"/>
          <ac:picMkLst>
            <pc:docMk/>
            <pc:sldMk cId="566041045" sldId="276"/>
            <ac:picMk id="5" creationId="{CA7FCF36-82EF-52C7-C215-5897FE56FD17}"/>
          </ac:picMkLst>
        </pc:picChg>
        <pc:picChg chg="del">
          <ac:chgData name="Mark Huntly" userId="2f894ec6-1403-4f17-b28b-5f1f7519461e" providerId="ADAL" clId="{88568DAD-B588-4E8D-BF2D-D3C31587B03A}" dt="2025-10-12T07:27:00.676" v="451" actId="478"/>
          <ac:picMkLst>
            <pc:docMk/>
            <pc:sldMk cId="566041045" sldId="276"/>
            <ac:picMk id="6" creationId="{93A4A828-F424-1697-48FB-96F954CACB03}"/>
          </ac:picMkLst>
        </pc:picChg>
      </pc:sldChg>
      <pc:sldChg chg="delSp modSp add mod">
        <pc:chgData name="Mark Huntly" userId="2f894ec6-1403-4f17-b28b-5f1f7519461e" providerId="ADAL" clId="{88568DAD-B588-4E8D-BF2D-D3C31587B03A}" dt="2025-10-12T08:25:39.885" v="1643" actId="27636"/>
        <pc:sldMkLst>
          <pc:docMk/>
          <pc:sldMk cId="1648810729" sldId="277"/>
        </pc:sldMkLst>
        <pc:spChg chg="mod">
          <ac:chgData name="Mark Huntly" userId="2f894ec6-1403-4f17-b28b-5f1f7519461e" providerId="ADAL" clId="{88568DAD-B588-4E8D-BF2D-D3C31587B03A}" dt="2025-10-12T08:25:39.885" v="1643" actId="27636"/>
          <ac:spMkLst>
            <pc:docMk/>
            <pc:sldMk cId="1648810729" sldId="277"/>
            <ac:spMk id="9" creationId="{27E98FCE-DF93-2AAF-F3D0-854A9C5A765F}"/>
          </ac:spMkLst>
        </pc:spChg>
        <pc:picChg chg="del">
          <ac:chgData name="Mark Huntly" userId="2f894ec6-1403-4f17-b28b-5f1f7519461e" providerId="ADAL" clId="{88568DAD-B588-4E8D-BF2D-D3C31587B03A}" dt="2025-10-12T07:34:04.084" v="841" actId="478"/>
          <ac:picMkLst>
            <pc:docMk/>
            <pc:sldMk cId="1648810729" sldId="277"/>
            <ac:picMk id="5" creationId="{13151292-CEA8-CD5F-E390-73A821C1FC4D}"/>
          </ac:picMkLst>
        </pc:picChg>
      </pc:sldChg>
      <pc:sldChg chg="addSp modSp add mod">
        <pc:chgData name="Mark Huntly" userId="2f894ec6-1403-4f17-b28b-5f1f7519461e" providerId="ADAL" clId="{88568DAD-B588-4E8D-BF2D-D3C31587B03A}" dt="2025-10-12T08:03:22.484" v="1465" actId="1076"/>
        <pc:sldMkLst>
          <pc:docMk/>
          <pc:sldMk cId="4183374031" sldId="278"/>
        </pc:sldMkLst>
        <pc:spChg chg="mod">
          <ac:chgData name="Mark Huntly" userId="2f894ec6-1403-4f17-b28b-5f1f7519461e" providerId="ADAL" clId="{88568DAD-B588-4E8D-BF2D-D3C31587B03A}" dt="2025-10-12T07:40:38.783" v="1224" actId="20577"/>
          <ac:spMkLst>
            <pc:docMk/>
            <pc:sldMk cId="4183374031" sldId="278"/>
            <ac:spMk id="4" creationId="{D127FE8F-C586-096D-88D1-A7E7617A7840}"/>
          </ac:spMkLst>
        </pc:spChg>
        <pc:spChg chg="mod">
          <ac:chgData name="Mark Huntly" userId="2f894ec6-1403-4f17-b28b-5f1f7519461e" providerId="ADAL" clId="{88568DAD-B588-4E8D-BF2D-D3C31587B03A}" dt="2025-10-12T08:01:58.362" v="1461" actId="20577"/>
          <ac:spMkLst>
            <pc:docMk/>
            <pc:sldMk cId="4183374031" sldId="278"/>
            <ac:spMk id="9" creationId="{7D8CA43C-BCBC-5EFA-22E9-682A39D526D2}"/>
          </ac:spMkLst>
        </pc:spChg>
        <pc:picChg chg="add mod">
          <ac:chgData name="Mark Huntly" userId="2f894ec6-1403-4f17-b28b-5f1f7519461e" providerId="ADAL" clId="{88568DAD-B588-4E8D-BF2D-D3C31587B03A}" dt="2025-10-12T07:57:41.599" v="1356" actId="1076"/>
          <ac:picMkLst>
            <pc:docMk/>
            <pc:sldMk cId="4183374031" sldId="278"/>
            <ac:picMk id="3" creationId="{22DD13C1-D4F6-7CFA-BFEE-92DFC9D1098B}"/>
          </ac:picMkLst>
        </pc:picChg>
        <pc:picChg chg="add mod">
          <ac:chgData name="Mark Huntly" userId="2f894ec6-1403-4f17-b28b-5f1f7519461e" providerId="ADAL" clId="{88568DAD-B588-4E8D-BF2D-D3C31587B03A}" dt="2025-10-12T07:58:45.792" v="1361" actId="1076"/>
          <ac:picMkLst>
            <pc:docMk/>
            <pc:sldMk cId="4183374031" sldId="278"/>
            <ac:picMk id="6" creationId="{7F6BD3DA-7091-570F-3DA2-A05746F94992}"/>
          </ac:picMkLst>
        </pc:picChg>
        <pc:picChg chg="add mod">
          <ac:chgData name="Mark Huntly" userId="2f894ec6-1403-4f17-b28b-5f1f7519461e" providerId="ADAL" clId="{88568DAD-B588-4E8D-BF2D-D3C31587B03A}" dt="2025-10-12T08:00:11.358" v="1365" actId="1076"/>
          <ac:picMkLst>
            <pc:docMk/>
            <pc:sldMk cId="4183374031" sldId="278"/>
            <ac:picMk id="8" creationId="{DCD101D2-2D6A-2C5F-B82C-18C774A0CFC8}"/>
          </ac:picMkLst>
        </pc:picChg>
        <pc:picChg chg="add mod">
          <ac:chgData name="Mark Huntly" userId="2f894ec6-1403-4f17-b28b-5f1f7519461e" providerId="ADAL" clId="{88568DAD-B588-4E8D-BF2D-D3C31587B03A}" dt="2025-10-12T08:03:22.484" v="1465" actId="1076"/>
          <ac:picMkLst>
            <pc:docMk/>
            <pc:sldMk cId="4183374031" sldId="278"/>
            <ac:picMk id="11" creationId="{DD2594F2-C832-7CFD-FBC3-E5E318F25093}"/>
          </ac:picMkLst>
        </pc:picChg>
      </pc:sldChg>
      <pc:sldChg chg="addSp delSp modSp add mod modNotesTx">
        <pc:chgData name="Mark Huntly" userId="2f894ec6-1403-4f17-b28b-5f1f7519461e" providerId="ADAL" clId="{88568DAD-B588-4E8D-BF2D-D3C31587B03A}" dt="2025-10-12T07:44:08.890" v="1273" actId="1076"/>
        <pc:sldMkLst>
          <pc:docMk/>
          <pc:sldMk cId="2809821110" sldId="279"/>
        </pc:sldMkLst>
        <pc:spChg chg="mod">
          <ac:chgData name="Mark Huntly" userId="2f894ec6-1403-4f17-b28b-5f1f7519461e" providerId="ADAL" clId="{88568DAD-B588-4E8D-BF2D-D3C31587B03A}" dt="2025-10-12T07:41:54.654" v="1248" actId="20577"/>
          <ac:spMkLst>
            <pc:docMk/>
            <pc:sldMk cId="2809821110" sldId="279"/>
            <ac:spMk id="4" creationId="{03ED0577-3E54-7595-5A26-F7F249267BF7}"/>
          </ac:spMkLst>
        </pc:spChg>
        <pc:spChg chg="del">
          <ac:chgData name="Mark Huntly" userId="2f894ec6-1403-4f17-b28b-5f1f7519461e" providerId="ADAL" clId="{88568DAD-B588-4E8D-BF2D-D3C31587B03A}" dt="2025-10-12T07:42:02.263" v="1251" actId="478"/>
          <ac:spMkLst>
            <pc:docMk/>
            <pc:sldMk cId="2809821110" sldId="279"/>
            <ac:spMk id="8" creationId="{0BCA7FB0-608B-3AA3-59B3-980C7696BF0A}"/>
          </ac:spMkLst>
        </pc:spChg>
        <pc:spChg chg="mod">
          <ac:chgData name="Mark Huntly" userId="2f894ec6-1403-4f17-b28b-5f1f7519461e" providerId="ADAL" clId="{88568DAD-B588-4E8D-BF2D-D3C31587B03A}" dt="2025-10-12T07:42:55.565" v="1268" actId="20577"/>
          <ac:spMkLst>
            <pc:docMk/>
            <pc:sldMk cId="2809821110" sldId="279"/>
            <ac:spMk id="9" creationId="{2441CCA2-9F53-7C2F-D922-69D5CC434EA4}"/>
          </ac:spMkLst>
        </pc:spChg>
        <pc:picChg chg="add mod">
          <ac:chgData name="Mark Huntly" userId="2f894ec6-1403-4f17-b28b-5f1f7519461e" providerId="ADAL" clId="{88568DAD-B588-4E8D-BF2D-D3C31587B03A}" dt="2025-10-12T07:44:08.890" v="1273" actId="1076"/>
          <ac:picMkLst>
            <pc:docMk/>
            <pc:sldMk cId="2809821110" sldId="279"/>
            <ac:picMk id="3" creationId="{FD8D1D28-BD41-D755-2D41-E16E74DC4603}"/>
          </ac:picMkLst>
        </pc:picChg>
        <pc:picChg chg="del">
          <ac:chgData name="Mark Huntly" userId="2f894ec6-1403-4f17-b28b-5f1f7519461e" providerId="ADAL" clId="{88568DAD-B588-4E8D-BF2D-D3C31587B03A}" dt="2025-10-12T07:41:56.884" v="1249" actId="478"/>
          <ac:picMkLst>
            <pc:docMk/>
            <pc:sldMk cId="2809821110" sldId="279"/>
            <ac:picMk id="5" creationId="{A1E1FA7D-0D73-627A-1793-0DE05C3B8719}"/>
          </ac:picMkLst>
        </pc:picChg>
        <pc:picChg chg="del">
          <ac:chgData name="Mark Huntly" userId="2f894ec6-1403-4f17-b28b-5f1f7519461e" providerId="ADAL" clId="{88568DAD-B588-4E8D-BF2D-D3C31587B03A}" dt="2025-10-12T07:41:58.865" v="1250" actId="478"/>
          <ac:picMkLst>
            <pc:docMk/>
            <pc:sldMk cId="2809821110" sldId="279"/>
            <ac:picMk id="11" creationId="{0E94E1B9-ABA0-1B11-2F97-C576CDBE0B43}"/>
          </ac:picMkLst>
        </pc:picChg>
      </pc:sldChg>
      <pc:sldChg chg="addSp delSp modSp add mod">
        <pc:chgData name="Mark Huntly" userId="2f894ec6-1403-4f17-b28b-5f1f7519461e" providerId="ADAL" clId="{88568DAD-B588-4E8D-BF2D-D3C31587B03A}" dt="2025-10-12T08:08:27.204" v="1484" actId="1076"/>
        <pc:sldMkLst>
          <pc:docMk/>
          <pc:sldMk cId="3944594317" sldId="280"/>
        </pc:sldMkLst>
        <pc:spChg chg="mod">
          <ac:chgData name="Mark Huntly" userId="2f894ec6-1403-4f17-b28b-5f1f7519461e" providerId="ADAL" clId="{88568DAD-B588-4E8D-BF2D-D3C31587B03A}" dt="2025-10-12T08:08:08.308" v="1480" actId="5793"/>
          <ac:spMkLst>
            <pc:docMk/>
            <pc:sldMk cId="3944594317" sldId="280"/>
            <ac:spMk id="9" creationId="{8F62EEB5-0707-9770-7B37-F100B7C8BB2E}"/>
          </ac:spMkLst>
        </pc:spChg>
        <pc:picChg chg="del">
          <ac:chgData name="Mark Huntly" userId="2f894ec6-1403-4f17-b28b-5f1f7519461e" providerId="ADAL" clId="{88568DAD-B588-4E8D-BF2D-D3C31587B03A}" dt="2025-10-12T08:08:02.744" v="1470" actId="478"/>
          <ac:picMkLst>
            <pc:docMk/>
            <pc:sldMk cId="3944594317" sldId="280"/>
            <ac:picMk id="3" creationId="{E23F280A-58F2-F494-E296-F0E5E041CA67}"/>
          </ac:picMkLst>
        </pc:picChg>
        <pc:picChg chg="add mod">
          <ac:chgData name="Mark Huntly" userId="2f894ec6-1403-4f17-b28b-5f1f7519461e" providerId="ADAL" clId="{88568DAD-B588-4E8D-BF2D-D3C31587B03A}" dt="2025-10-12T08:08:27.204" v="1484" actId="1076"/>
          <ac:picMkLst>
            <pc:docMk/>
            <pc:sldMk cId="3944594317" sldId="280"/>
            <ac:picMk id="5" creationId="{4A130D0E-CE17-1ACE-9C1A-8CFF676B3DA4}"/>
          </ac:picMkLst>
        </pc:picChg>
        <pc:picChg chg="del">
          <ac:chgData name="Mark Huntly" userId="2f894ec6-1403-4f17-b28b-5f1f7519461e" providerId="ADAL" clId="{88568DAD-B588-4E8D-BF2D-D3C31587B03A}" dt="2025-10-12T08:08:02.236" v="1469" actId="478"/>
          <ac:picMkLst>
            <pc:docMk/>
            <pc:sldMk cId="3944594317" sldId="280"/>
            <ac:picMk id="6" creationId="{5D2673E0-EC33-39B7-5FB9-D8D4CEB3113B}"/>
          </ac:picMkLst>
        </pc:picChg>
        <pc:picChg chg="del">
          <ac:chgData name="Mark Huntly" userId="2f894ec6-1403-4f17-b28b-5f1f7519461e" providerId="ADAL" clId="{88568DAD-B588-4E8D-BF2D-D3C31587B03A}" dt="2025-10-12T08:08:01.757" v="1468" actId="478"/>
          <ac:picMkLst>
            <pc:docMk/>
            <pc:sldMk cId="3944594317" sldId="280"/>
            <ac:picMk id="8" creationId="{DB816426-C3F6-1BE1-99D1-5252362414D2}"/>
          </ac:picMkLst>
        </pc:picChg>
        <pc:picChg chg="del">
          <ac:chgData name="Mark Huntly" userId="2f894ec6-1403-4f17-b28b-5f1f7519461e" providerId="ADAL" clId="{88568DAD-B588-4E8D-BF2D-D3C31587B03A}" dt="2025-10-12T08:08:01.007" v="1467" actId="478"/>
          <ac:picMkLst>
            <pc:docMk/>
            <pc:sldMk cId="3944594317" sldId="280"/>
            <ac:picMk id="11" creationId="{F106A764-11CA-5BDA-A990-752A83495631}"/>
          </ac:picMkLst>
        </pc:picChg>
      </pc:sldChg>
      <pc:sldChg chg="modSp add mod ord">
        <pc:chgData name="Mark Huntly" userId="2f894ec6-1403-4f17-b28b-5f1f7519461e" providerId="ADAL" clId="{88568DAD-B588-4E8D-BF2D-D3C31587B03A}" dt="2025-10-12T08:28:18.398" v="1881" actId="1076"/>
        <pc:sldMkLst>
          <pc:docMk/>
          <pc:sldMk cId="48700972" sldId="281"/>
        </pc:sldMkLst>
        <pc:spChg chg="mod">
          <ac:chgData name="Mark Huntly" userId="2f894ec6-1403-4f17-b28b-5f1f7519461e" providerId="ADAL" clId="{88568DAD-B588-4E8D-BF2D-D3C31587B03A}" dt="2025-10-12T08:21:50.618" v="1504" actId="20577"/>
          <ac:spMkLst>
            <pc:docMk/>
            <pc:sldMk cId="48700972" sldId="281"/>
            <ac:spMk id="4" creationId="{AD9F4852-B162-7C32-2D5E-F2E3FC7C5039}"/>
          </ac:spMkLst>
        </pc:spChg>
        <pc:spChg chg="mod">
          <ac:chgData name="Mark Huntly" userId="2f894ec6-1403-4f17-b28b-5f1f7519461e" providerId="ADAL" clId="{88568DAD-B588-4E8D-BF2D-D3C31587B03A}" dt="2025-10-12T08:28:09.933" v="1879" actId="20577"/>
          <ac:spMkLst>
            <pc:docMk/>
            <pc:sldMk cId="48700972" sldId="281"/>
            <ac:spMk id="9" creationId="{BE6944A8-07BD-E5B2-13E1-A261F7F253B3}"/>
          </ac:spMkLst>
        </pc:spChg>
        <pc:picChg chg="mod">
          <ac:chgData name="Mark Huntly" userId="2f894ec6-1403-4f17-b28b-5f1f7519461e" providerId="ADAL" clId="{88568DAD-B588-4E8D-BF2D-D3C31587B03A}" dt="2025-10-12T08:28:18.398" v="1881" actId="1076"/>
          <ac:picMkLst>
            <pc:docMk/>
            <pc:sldMk cId="48700972" sldId="281"/>
            <ac:picMk id="5" creationId="{4D616ED8-AC99-DA8A-71FB-9E6869C9168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C3DBD6-D5D7-45D1-A82D-B30EB9481E52}" type="datetimeFigureOut">
              <a:rPr lang="en-GB" smtClean="0"/>
              <a:t>11/10/2025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DEBEB4-0A53-4D6B-A3A8-E3F9C5B05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5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fetch</a:t>
            </a:r>
            <a:r>
              <a:rPr lang="en-GB" dirty="0"/>
              <a:t>: The native JavaScript API for making HTTP requests (no library needed)</a:t>
            </a:r>
          </a:p>
          <a:p>
            <a:r>
              <a:rPr lang="en-GB" b="1" dirty="0"/>
              <a:t>Axios</a:t>
            </a:r>
            <a:r>
              <a:rPr lang="en-GB" dirty="0"/>
              <a:t>: A popular third-party library with more features than fetch</a:t>
            </a:r>
          </a:p>
          <a:p>
            <a:endParaRPr lang="en-GB" dirty="0"/>
          </a:p>
          <a:p>
            <a:r>
              <a:rPr lang="en-GB" b="1" dirty="0"/>
              <a:t>jQuery way</a:t>
            </a:r>
            <a:r>
              <a:rPr lang="en-GB" dirty="0"/>
              <a:t>: Select DOM elements and manipulate them directly.</a:t>
            </a:r>
          </a:p>
          <a:p>
            <a:r>
              <a:rPr lang="en-GB" b="1" dirty="0"/>
              <a:t>React way</a:t>
            </a:r>
            <a:r>
              <a:rPr lang="en-GB" dirty="0"/>
              <a:t>: Describe what the UI should look like based on state, React handles the updates.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561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Instead of manually looping through elements or adding IDs/classes to everything, jQuery's advanced selectors let you target exactly what you need with a single line of code.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2192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6F8F83-3A4F-3B5F-590B-A5517944B4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6E043C-583B-6587-CD87-DD22F722F3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D60448-66BF-F5EF-E64D-12892714EB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88DE2B-69D4-673E-DCDD-67A524D71B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9152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6F7FFF-5C3C-CB20-81BC-E90122CDC0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3DE30D-6352-3C85-3D06-C88A644122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A8C7EC-ACB0-B2FD-304E-78E7CC7ADC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86B17-061C-8651-925F-2CE4E9BA54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523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14DC30-C7E6-6234-4047-88FE09552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718B86-4704-0E18-4A57-3F34294456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B1C12C-8898-BE59-0F6C-A917B7EF34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E1B9B6-474E-5150-DE7F-4F3782A920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730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795B5A-17FB-C7E6-8029-077CF8F315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8FF26E-1C1F-A796-2AC9-2D20F3FCBB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63776D-9864-AF16-87C7-72E89AB2D3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C1D80D-6375-D04A-44CD-80D13041DB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5008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F8A40-D573-06B3-4FE8-99C2F4D68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F10A5F-AEFE-21FE-ECFF-FD5EB4CFE8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2C6AC9-8651-C263-763A-AC6C540B7A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18208F-7002-255D-0C02-69100C3E3A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3736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A1901-8F00-9262-BD00-B9030AF2CD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809F83-F1E4-E341-A9D1-4937A9E947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A06BF6-73B1-EB60-52A3-0DB98A5D1D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1" dirty="0"/>
              <a:t>There is a rumour that the click() handler has been deprecated but there is no evidence in the jQuery documentation that this is the case. This seems to be an error in </a:t>
            </a:r>
            <a:r>
              <a:rPr kumimoji="0" lang="en-GB" altLang="en-US" sz="1200" b="0" i="1" dirty="0" err="1"/>
              <a:t>JQMigrate</a:t>
            </a:r>
            <a:r>
              <a:rPr kumimoji="0" lang="en-GB" altLang="en-US" sz="1200" b="0" i="1" dirty="0"/>
              <a:t> which has confused people…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F6F3CF-2986-B483-2AA6-FF7EA7BE6D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358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88D4D2-C616-3AF5-6786-0CA0408677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205AA0-92DA-2F12-132F-11D8944AE9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C6699E-B888-FC83-4A4D-80AA824E0D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200" b="0" i="1" dirty="0"/>
              <a:t>There is a rumour that the hover() handler has been deprecated but there is no evidence in the jQuery documentation that this is the case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B3FD8A-A3F8-086F-8800-7C22E52E26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063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6443D7-2753-740A-4B43-529E35AC63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02D80A-92E3-2E50-F88C-6AEDC4585C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C374AD-3F6F-58AF-41B8-2F1F89C874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DE2CF-742C-063B-6FA4-E06B9C2F3A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7909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A4C9B8-0362-0951-E8DC-B14DBC4FDD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5F2250-2056-63F5-45E7-E66F4C7166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9A266C-6CF6-A0D9-45BF-A0CFB8C623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AAE07D-6D92-D2D9-AA8E-D8C18EF7EC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6155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97EC88-2E70-FC30-C6D7-8F2C0D9B3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BA9D80-71DC-F9A4-F2C9-32439078E1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781F77-D211-AD41-2FA4-D52852EBC8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C1FCFD-3CA0-4412-4269-5961764E85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4919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8B0789-AE5D-68F0-72EB-AFD666F2C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8F0A7A-117D-2AF0-3959-7C77FB0CFE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CC988B-1B29-EC53-350F-E03E39F0EC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F143F0-BC85-A88F-8319-BAD94A9C8D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891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55FE2A-B6CC-5676-7CCB-16D47BA157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B337E7-AC5C-13C9-359E-10AE5AB146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C0C993-3142-CA54-34F8-56AB09B44C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51A0D6-AD4E-5658-87FA-AE69D5EA30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4552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17A3BA-FF5D-6042-1EDB-45F080379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555F27-1F6A-01F1-6B29-5D06F4F987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498668-6685-034B-8E73-3715F530F5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320F6B-4A3D-3040-F6CB-9A81F2E94A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DEBEB4-0A53-4D6B-A3A8-E3F9C5B0569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8280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4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979926" y="1942810"/>
            <a:ext cx="6232147" cy="297238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8000" b="1" dirty="0" err="1">
                <a:solidFill>
                  <a:schemeClr val="bg1"/>
                </a:solidFill>
              </a:rPr>
              <a:t>JQuery</a:t>
            </a:r>
            <a:endParaRPr lang="en-GB" sz="8000" b="1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9387488" y="69003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677AE4-B718-57E5-3625-17FF99974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B1BF40-F79D-1995-0298-B7F086E4E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Lecture Content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CB276-E634-F3FA-56B6-00C61FECF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jQuery</a:t>
            </a:r>
          </a:p>
          <a:p>
            <a:r>
              <a:rPr lang="en-US" altLang="en-US" dirty="0"/>
              <a:t>CSS Reminder</a:t>
            </a:r>
          </a:p>
          <a:p>
            <a:r>
              <a:rPr lang="en-US" altLang="en-US" dirty="0"/>
              <a:t>Applying </a:t>
            </a:r>
            <a:r>
              <a:rPr lang="en-US" altLang="en-US" dirty="0" err="1"/>
              <a:t>Behaviour</a:t>
            </a:r>
            <a:endParaRPr lang="en-US" altLang="en-US" dirty="0"/>
          </a:p>
          <a:p>
            <a:r>
              <a:rPr lang="en-US" altLang="en-US" dirty="0"/>
              <a:t>Changing CSS Styles</a:t>
            </a:r>
          </a:p>
          <a:p>
            <a:r>
              <a:rPr lang="en-US" altLang="en-US" dirty="0"/>
              <a:t>Event Handlers</a:t>
            </a:r>
          </a:p>
          <a:p>
            <a:r>
              <a:rPr lang="en-GB" dirty="0"/>
              <a:t>Animations</a:t>
            </a:r>
          </a:p>
        </p:txBody>
      </p:sp>
    </p:spTree>
    <p:extLst>
      <p:ext uri="{BB962C8B-B14F-4D97-AF65-F5344CB8AC3E}">
        <p14:creationId xmlns:p14="http://schemas.microsoft.com/office/powerpoint/2010/main" val="3093815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BC6A2-2E20-3B06-6FF4-028838C6FC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43AEF0A-F5A0-8604-AC85-8712CB42C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Head notes….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3949412-1943-C82C-80E1-B6B247700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4493288"/>
          </a:xfrm>
        </p:spPr>
        <p:txBody>
          <a:bodyPr>
            <a:normAutofit/>
          </a:bodyPr>
          <a:lstStyle/>
          <a:p>
            <a:r>
              <a:rPr lang="en-GB" altLang="en-US" b="1" dirty="0"/>
              <a:t>Note 1</a:t>
            </a:r>
            <a:r>
              <a:rPr lang="en-GB" altLang="en-US" dirty="0"/>
              <a:t>: There are other alternatives to using jQuery for AJAX such as fetch and Axios.</a:t>
            </a:r>
          </a:p>
          <a:p>
            <a:pPr lvl="1"/>
            <a:r>
              <a:rPr lang="en-GB" altLang="en-US" sz="2800" dirty="0"/>
              <a:t>We may use Axios later which offers more options than fetch.</a:t>
            </a:r>
          </a:p>
          <a:p>
            <a:pPr lvl="1"/>
            <a:r>
              <a:rPr lang="en-GB" altLang="en-US" sz="2800" dirty="0"/>
              <a:t>However, jQuery also allows us to manipulate the DOM so why not use the built in AJAX support.</a:t>
            </a:r>
          </a:p>
          <a:p>
            <a:r>
              <a:rPr lang="en-GB" altLang="en-US" b="1" dirty="0"/>
              <a:t>Note 2</a:t>
            </a:r>
            <a:r>
              <a:rPr lang="en-GB" altLang="en-US" dirty="0"/>
              <a:t>: ReactJS, Angular or Vue are becoming very popular if we have enough time we will look at these later in the module.</a:t>
            </a:r>
          </a:p>
          <a:p>
            <a:pPr lvl="1"/>
            <a:r>
              <a:rPr lang="en-GB" dirty="0"/>
              <a:t>jQuery: Imperative - "find this element, change it, add a class, hide it</a:t>
            </a:r>
          </a:p>
          <a:p>
            <a:pPr lvl="1"/>
            <a:r>
              <a:rPr lang="en-GB" dirty="0"/>
              <a:t>"Modern frameworks: Declarative - "here’s how the UI should look based on data"</a:t>
            </a:r>
          </a:p>
        </p:txBody>
      </p:sp>
    </p:spTree>
    <p:extLst>
      <p:ext uri="{BB962C8B-B14F-4D97-AF65-F5344CB8AC3E}">
        <p14:creationId xmlns:p14="http://schemas.microsoft.com/office/powerpoint/2010/main" val="2289428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8147B-2354-2512-5F25-58C0D553E9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57847D-E30B-0332-2C8C-EE2110178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CSS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31E2CE7-79EC-A462-E9EA-0AE7FB8EC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Ignoring inline styling, style rules take the form</a:t>
            </a:r>
          </a:p>
          <a:p>
            <a:pPr lvl="1">
              <a:buNone/>
            </a:pPr>
            <a:r>
              <a:rPr lang="en-GB" altLang="en-US" sz="2800" dirty="0"/>
              <a:t>	</a:t>
            </a:r>
            <a:r>
              <a:rPr lang="en-GB" altLang="en-US" sz="2800" b="1" i="1" dirty="0"/>
              <a:t>selector</a:t>
            </a:r>
            <a:r>
              <a:rPr lang="en-GB" altLang="en-US" sz="2800" b="1" dirty="0"/>
              <a:t> { </a:t>
            </a:r>
            <a:r>
              <a:rPr lang="en-GB" altLang="en-US" sz="2800" b="1" dirty="0" err="1"/>
              <a:t>styleType:value</a:t>
            </a:r>
            <a:r>
              <a:rPr lang="en-GB" altLang="en-US" sz="2800" b="1" dirty="0"/>
              <a:t>;  .... }</a:t>
            </a:r>
            <a:endParaRPr lang="en-GB" altLang="en-US" sz="2800" dirty="0"/>
          </a:p>
          <a:p>
            <a:r>
              <a:rPr lang="en-GB" altLang="en-US" dirty="0"/>
              <a:t>For example, to style all &lt;h1&gt; tags (HTML headers 1)</a:t>
            </a:r>
          </a:p>
          <a:p>
            <a:r>
              <a:rPr lang="en-GB" altLang="en-US" dirty="0"/>
              <a:t>You can also style a specific element by it’s Id value i.e. the selector becomes the id value</a:t>
            </a:r>
          </a:p>
          <a:p>
            <a:pPr>
              <a:buNone/>
            </a:pPr>
            <a:endParaRPr lang="en-GB" altLang="en-US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194264-6F8D-DA25-D0A5-4D52299891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6628" y="1825624"/>
            <a:ext cx="3555387" cy="13255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6832222-1F80-3126-EC14-2A49D29FD6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9470" y="3751547"/>
            <a:ext cx="3822545" cy="30062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30E247-6703-12EA-2585-4505B4446B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7972" y="4792854"/>
            <a:ext cx="5232981" cy="847387"/>
          </a:xfrm>
          <a:prstGeom prst="rect">
            <a:avLst/>
          </a:prstGeom>
        </p:spPr>
      </p:pic>
      <p:sp>
        <p:nvSpPr>
          <p:cNvPr id="10" name="Arrow: Left-Up 9">
            <a:extLst>
              <a:ext uri="{FF2B5EF4-FFF2-40B4-BE49-F238E27FC236}">
                <a16:creationId xmlns:a16="http://schemas.microsoft.com/office/drawing/2014/main" id="{3760254C-1F29-D3F4-B196-78EF63969AE7}"/>
              </a:ext>
            </a:extLst>
          </p:cNvPr>
          <p:cNvSpPr/>
          <p:nvPr/>
        </p:nvSpPr>
        <p:spPr>
          <a:xfrm rot="10800000">
            <a:off x="4870605" y="3706813"/>
            <a:ext cx="3146916" cy="951103"/>
          </a:xfrm>
          <a:prstGeom prst="leftUp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318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283039-7C46-1629-834B-390552E2D2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4A09EA-6E0F-9AE9-707F-A4697D7BA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CSS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864E0AD-1868-CC2E-FBFE-44DE7C478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6711321" cy="3851844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CSS also has contextual selectors</a:t>
            </a:r>
          </a:p>
          <a:p>
            <a:pPr lvl="1"/>
            <a:r>
              <a:rPr lang="en-GB" altLang="en-US" sz="2800" dirty="0"/>
              <a:t>to just style all &lt;p&gt; tags contained within &lt;div&gt; tags</a:t>
            </a:r>
          </a:p>
          <a:p>
            <a:pPr marL="457200" lvl="1" indent="0">
              <a:buNone/>
            </a:pPr>
            <a:endParaRPr lang="en-GB" altLang="en-US" sz="2800" dirty="0"/>
          </a:p>
          <a:p>
            <a:pPr lvl="1"/>
            <a:r>
              <a:rPr lang="en-GB" altLang="en-US" sz="2800" dirty="0"/>
              <a:t>also style all &lt;p&gt; tags contained within tag with id</a:t>
            </a:r>
          </a:p>
          <a:p>
            <a:r>
              <a:rPr lang="en-GB" altLang="en-US" dirty="0"/>
              <a:t>It is also worth noting that containers with classes (.note) and containers with ids (#output) can be referred to and styled.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2CA76B-F587-8DB7-7823-BAC42DD2F6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8149" y="3279378"/>
            <a:ext cx="4651917" cy="214233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387977D-61FA-0EA4-3A47-CA4ED1E74D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1921" y="1027906"/>
            <a:ext cx="4820243" cy="214233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10FD2DF-C830-A66C-FBC3-EB00721464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2500" y="5369478"/>
            <a:ext cx="3997040" cy="135564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DAE3F3C-3B2F-6527-962F-3D36B3EB29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>
            <a:off x="7069540" y="5691397"/>
            <a:ext cx="1579475" cy="1004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998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6E6D9C-C693-3020-D3E0-7B3EF08398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C775C7-D4E6-97C5-D071-F28C31E1D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Applying Behaviour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2067CB3-3031-5743-2CB6-E2D1E71F8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51844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3300" dirty="0"/>
              <a:t>jQuery allows access to selectors in a similar way but instead of styling we add JavaScript behaviour</a:t>
            </a:r>
          </a:p>
          <a:p>
            <a:pPr lvl="1"/>
            <a:r>
              <a:rPr lang="en-GB" altLang="en-US" sz="2800" dirty="0"/>
              <a:t>To select all </a:t>
            </a:r>
            <a:r>
              <a:rPr lang="en-GB" altLang="en-US" sz="2800" b="1" dirty="0"/>
              <a:t>&lt;div&gt; </a:t>
            </a:r>
            <a:r>
              <a:rPr lang="en-GB" altLang="en-US" sz="2800" dirty="0"/>
              <a:t>tags</a:t>
            </a:r>
          </a:p>
          <a:p>
            <a:pPr lvl="2">
              <a:buNone/>
            </a:pPr>
            <a:r>
              <a:rPr lang="en-GB" altLang="en-US" sz="2800" b="1" dirty="0"/>
              <a:t>	$(“div”)</a:t>
            </a:r>
          </a:p>
          <a:p>
            <a:pPr>
              <a:buFont typeface="Monotype Sorts" pitchFamily="2" charset="2"/>
              <a:buNone/>
            </a:pPr>
            <a:endParaRPr lang="en-GB" altLang="en-US" sz="1400" dirty="0"/>
          </a:p>
          <a:p>
            <a:pPr lvl="1"/>
            <a:r>
              <a:rPr lang="en-GB" altLang="en-US" sz="2800" dirty="0"/>
              <a:t>To select all &lt;div&gt; tags with a specific class attribute value:</a:t>
            </a:r>
          </a:p>
          <a:p>
            <a:pPr marL="914400" lvl="2" indent="0">
              <a:buNone/>
            </a:pPr>
            <a:r>
              <a:rPr lang="en-GB" altLang="en-US" sz="2800" b="1" dirty="0"/>
              <a:t>&lt;div class=“</a:t>
            </a:r>
            <a:r>
              <a:rPr lang="en-GB" altLang="en-US" sz="2800" b="1" dirty="0" err="1"/>
              <a:t>normalStyle</a:t>
            </a:r>
            <a:r>
              <a:rPr lang="en-GB" altLang="en-US" sz="2800" b="1" dirty="0"/>
              <a:t>”&gt;</a:t>
            </a:r>
          </a:p>
          <a:p>
            <a:pPr lvl="2">
              <a:buNone/>
            </a:pPr>
            <a:r>
              <a:rPr lang="en-GB" altLang="en-US" sz="2800" dirty="0"/>
              <a:t>	</a:t>
            </a:r>
            <a:r>
              <a:rPr lang="en-GB" altLang="en-US" sz="2800" b="1" dirty="0"/>
              <a:t>$(“</a:t>
            </a:r>
            <a:r>
              <a:rPr lang="en-GB" altLang="en-US" sz="2800" b="1" dirty="0" err="1"/>
              <a:t>div.normalStyle</a:t>
            </a:r>
            <a:r>
              <a:rPr lang="en-GB" altLang="en-US" sz="2800" b="1" dirty="0"/>
              <a:t>”)</a:t>
            </a:r>
          </a:p>
          <a:p>
            <a:pPr>
              <a:buFont typeface="Monotype Sorts" pitchFamily="2" charset="2"/>
              <a:buNone/>
            </a:pPr>
            <a:endParaRPr lang="en-GB" altLang="en-US" sz="1300" dirty="0"/>
          </a:p>
          <a:p>
            <a:pPr lvl="1"/>
            <a:r>
              <a:rPr lang="en-GB" altLang="en-US" sz="2800" dirty="0"/>
              <a:t>To select a HTML tag based its id value (id’s are case-</a:t>
            </a:r>
            <a:r>
              <a:rPr lang="en-GB" altLang="en-US" sz="2800" dirty="0" err="1"/>
              <a:t>senstive</a:t>
            </a:r>
            <a:r>
              <a:rPr lang="en-GB" altLang="en-US" sz="2800" dirty="0"/>
              <a:t>):</a:t>
            </a:r>
          </a:p>
          <a:p>
            <a:pPr marL="914400" lvl="2" indent="0">
              <a:buNone/>
            </a:pPr>
            <a:r>
              <a:rPr lang="en-GB" altLang="en-US" sz="2800" b="1" dirty="0"/>
              <a:t>&lt;div id=“</a:t>
            </a:r>
            <a:r>
              <a:rPr lang="en-GB" altLang="en-US" sz="2800" b="1" dirty="0" err="1"/>
              <a:t>mainContent</a:t>
            </a:r>
            <a:r>
              <a:rPr lang="en-GB" altLang="en-US" sz="2800" b="1" dirty="0"/>
              <a:t>”&gt;</a:t>
            </a:r>
          </a:p>
          <a:p>
            <a:pPr lvl="2">
              <a:buNone/>
            </a:pPr>
            <a:r>
              <a:rPr lang="en-GB" altLang="en-US" sz="2800" b="1" dirty="0"/>
              <a:t>	$(“#</a:t>
            </a:r>
            <a:r>
              <a:rPr lang="en-GB" altLang="en-US" sz="2800" b="1" dirty="0" err="1"/>
              <a:t>mainContent</a:t>
            </a:r>
            <a:r>
              <a:rPr lang="en-GB" altLang="en-US" sz="2800" b="1" dirty="0"/>
              <a:t>”)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E01554-647A-3D5A-A70F-A9821DBC58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1449" y="4993857"/>
            <a:ext cx="6692332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 dirty="0"/>
              <a:t>Actually, jQuery wraps the DOM object in a jQuery equivalent.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 dirty="0"/>
              <a:t>You can do this manually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dirty="0"/>
              <a:t>$( </a:t>
            </a:r>
            <a:r>
              <a:rPr kumimoji="0" lang="en-GB" altLang="en-US" sz="1800" b="1" dirty="0" err="1"/>
              <a:t>getElementById</a:t>
            </a:r>
            <a:r>
              <a:rPr kumimoji="0" lang="en-GB" altLang="en-US" sz="1800" b="1" dirty="0"/>
              <a:t>(“</a:t>
            </a:r>
            <a:r>
              <a:rPr kumimoji="0" lang="en-GB" altLang="en-US" sz="1800" b="1" dirty="0" err="1"/>
              <a:t>mainContent</a:t>
            </a:r>
            <a:r>
              <a:rPr kumimoji="0" lang="en-GB" altLang="en-US" sz="1800" b="1" dirty="0"/>
              <a:t>”) )</a:t>
            </a:r>
          </a:p>
        </p:txBody>
      </p:sp>
    </p:spTree>
    <p:extLst>
      <p:ext uri="{BB962C8B-B14F-4D97-AF65-F5344CB8AC3E}">
        <p14:creationId xmlns:p14="http://schemas.microsoft.com/office/powerpoint/2010/main" val="353160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C38080-A9A7-6185-13AD-DD8267518E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9DAC7F0-C922-2AB2-B07A-20DF2D871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Applying Behaviour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017FAA9-58B8-AC08-43B7-BA15D8B9B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51844"/>
          </a:xfr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sz="2000" dirty="0"/>
          </a:p>
          <a:p>
            <a:r>
              <a:rPr lang="en-GB" altLang="en-US" b="1" dirty="0"/>
              <a:t>Contextual selectors</a:t>
            </a:r>
          </a:p>
          <a:p>
            <a:pPr lvl="1"/>
            <a:r>
              <a:rPr lang="en-GB" altLang="en-US" sz="2800" dirty="0"/>
              <a:t>Select all </a:t>
            </a:r>
            <a:r>
              <a:rPr lang="en-GB" altLang="en-US" sz="2800" b="1" dirty="0"/>
              <a:t>&lt;p&gt; </a:t>
            </a:r>
            <a:r>
              <a:rPr lang="en-GB" altLang="en-US" sz="2800" dirty="0"/>
              <a:t>tags contained in </a:t>
            </a:r>
            <a:r>
              <a:rPr lang="en-GB" altLang="en-US" sz="2800" b="1" dirty="0"/>
              <a:t>&lt;div&gt; </a:t>
            </a:r>
            <a:r>
              <a:rPr lang="en-GB" altLang="en-US" sz="2800" dirty="0"/>
              <a:t>tags</a:t>
            </a:r>
            <a:r>
              <a:rPr lang="en-GB" altLang="en-US" sz="2900" dirty="0"/>
              <a:t>	</a:t>
            </a:r>
          </a:p>
          <a:p>
            <a:pPr marL="914400" lvl="2" indent="0">
              <a:buNone/>
            </a:pPr>
            <a:r>
              <a:rPr lang="en-GB" altLang="en-US" sz="2500" dirty="0"/>
              <a:t>	</a:t>
            </a:r>
            <a:r>
              <a:rPr lang="en-GB" altLang="en-US" sz="2800" b="1" dirty="0"/>
              <a:t>$(“div p”)</a:t>
            </a:r>
          </a:p>
          <a:p>
            <a:r>
              <a:rPr lang="en-GB" altLang="en-US" dirty="0"/>
              <a:t>In this way it is possible to capture, manipulate and change the DOM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FBB2BA-815E-DBF2-E80C-BE91057520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610" y="4592338"/>
            <a:ext cx="10232780" cy="108513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5ACCE3E-4839-8B7D-E305-77DAE9C06D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9457" y="1498062"/>
            <a:ext cx="4886487" cy="154739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86EF700-3C40-835F-B75E-48BE6022A0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173" y="1498014"/>
            <a:ext cx="6309406" cy="120032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 dirty="0"/>
              <a:t>Actually, jQuery wraps the DOM object in a jQuery equivalent.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 dirty="0"/>
              <a:t>You can do this manually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 dirty="0"/>
              <a:t>$( </a:t>
            </a:r>
            <a:r>
              <a:rPr kumimoji="0" lang="en-GB" altLang="en-US" sz="1800" b="1" dirty="0" err="1"/>
              <a:t>getElementById</a:t>
            </a:r>
            <a:r>
              <a:rPr kumimoji="0" lang="en-GB" altLang="en-US" sz="1800" b="1" dirty="0"/>
              <a:t>(“</a:t>
            </a:r>
            <a:r>
              <a:rPr kumimoji="0" lang="en-GB" altLang="en-US" sz="1800" b="1" dirty="0" err="1"/>
              <a:t>mainContent</a:t>
            </a:r>
            <a:r>
              <a:rPr kumimoji="0" lang="en-GB" altLang="en-US" sz="1800" b="1" dirty="0"/>
              <a:t>”) )</a:t>
            </a:r>
          </a:p>
        </p:txBody>
      </p:sp>
    </p:spTree>
    <p:extLst>
      <p:ext uri="{BB962C8B-B14F-4D97-AF65-F5344CB8AC3E}">
        <p14:creationId xmlns:p14="http://schemas.microsoft.com/office/powerpoint/2010/main" val="1548069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01E935-9238-43CA-46D8-09976C9B09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8BD860-2A91-6B4F-C8AF-EC0E58E32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Applying Behaviour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7C39AEA-72D2-0CB8-00E7-058B9BC7C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We can go further, and select the first, last, odd or even elements matching the selector: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sz="1000" dirty="0"/>
          </a:p>
          <a:p>
            <a:r>
              <a:rPr lang="en-GB" altLang="en-US" dirty="0"/>
              <a:t>This can allow manipulation of the DOM, for example alternating row colours: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618EB3-08E6-A76B-76DA-033BBA9DDA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3665" y="2608446"/>
            <a:ext cx="7404669" cy="12801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22C589F-ED4B-6889-8FDC-EFEAA066AB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4479" y="4671426"/>
            <a:ext cx="7443042" cy="786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92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E1FAA9-BD25-390D-CB0B-1CD48E477B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68F5A3C-242D-E841-C161-08B7A97D21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Applying Behaviour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EADE865-5604-BD3F-2207-7E359564E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532442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Some HTML tags, such as </a:t>
            </a:r>
            <a:r>
              <a:rPr lang="en-GB" altLang="en-US" b="1" dirty="0"/>
              <a:t>&lt;input&gt;, </a:t>
            </a:r>
            <a:r>
              <a:rPr lang="en-GB" altLang="en-US" dirty="0"/>
              <a:t>have different forms.</a:t>
            </a:r>
          </a:p>
          <a:p>
            <a:pPr lvl="1"/>
            <a:r>
              <a:rPr lang="en-GB" altLang="en-US" dirty="0"/>
              <a:t>i.e. text, password, submit, button etc.</a:t>
            </a:r>
          </a:p>
          <a:p>
            <a:r>
              <a:rPr lang="en-GB" altLang="en-US" dirty="0"/>
              <a:t>jQuery lets you target specific types.</a:t>
            </a:r>
            <a:endParaRPr lang="en-GB" altLang="en-US" sz="1000" dirty="0"/>
          </a:p>
          <a:p>
            <a:r>
              <a:rPr lang="en-GB" altLang="en-US" dirty="0"/>
              <a:t>This means we can interact with and dynamically manipulate the DOM.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5E0398-3CF2-E261-A8C9-43A1085D25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414" y="2249136"/>
            <a:ext cx="6726544" cy="17260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154BC3A-20DE-2942-8627-877A290D5CF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9356"/>
          <a:stretch>
            <a:fillRect/>
          </a:stretch>
        </p:blipFill>
        <p:spPr>
          <a:xfrm>
            <a:off x="2237033" y="5139885"/>
            <a:ext cx="9861924" cy="489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191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C46E3F-395B-76B1-C716-AE58A8D8D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7821B11-FFD6-1E28-1E55-C90CB0320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Changing CSS styles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36109C2-0842-9CD2-C8BE-387345756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It also means we can dynamically change the styles applied to elements very easily:</a:t>
            </a:r>
          </a:p>
          <a:p>
            <a:pPr lvl="1"/>
            <a:r>
              <a:rPr lang="en-GB" altLang="en-US" dirty="0"/>
              <a:t>Add classes or ids</a:t>
            </a:r>
          </a:p>
          <a:p>
            <a:endParaRPr lang="en-GB" altLang="en-US" dirty="0"/>
          </a:p>
          <a:p>
            <a:r>
              <a:rPr lang="en-GB" altLang="en-US" dirty="0"/>
              <a:t>Change the background colour of the odd rows in a  HTML table.</a:t>
            </a:r>
          </a:p>
          <a:p>
            <a:endParaRPr lang="en-GB" altLang="en-US" dirty="0"/>
          </a:p>
          <a:p>
            <a:r>
              <a:rPr lang="en-GB" altLang="en-US" dirty="0"/>
              <a:t>Changing the background </a:t>
            </a:r>
            <a:r>
              <a:rPr lang="en-GB" altLang="en-US" dirty="0" err="1"/>
              <a:t>color</a:t>
            </a:r>
            <a:r>
              <a:rPr lang="en-GB" altLang="en-US" dirty="0"/>
              <a:t> of and a HTML textbox</a:t>
            </a:r>
          </a:p>
          <a:p>
            <a:pPr>
              <a:buFont typeface="Monotype Sorts" pitchFamily="2" charset="2"/>
              <a:buNone/>
            </a:pPr>
            <a:r>
              <a:rPr lang="en-GB" altLang="en-US" dirty="0"/>
              <a:t>	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2167435-F5F7-EDCA-29B6-4534F0FAA2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0000"/>
          <a:stretch>
            <a:fillRect/>
          </a:stretch>
        </p:blipFill>
        <p:spPr>
          <a:xfrm>
            <a:off x="1163908" y="3034545"/>
            <a:ext cx="9864183" cy="40541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54DA06B-E46D-FDE9-FE20-6D1722A42F7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48426"/>
          <a:stretch>
            <a:fillRect/>
          </a:stretch>
        </p:blipFill>
        <p:spPr>
          <a:xfrm>
            <a:off x="2374479" y="4084285"/>
            <a:ext cx="7443042" cy="4054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7262122-9108-2BB3-90EF-9BAA41B79C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4950" y="5147410"/>
            <a:ext cx="6142100" cy="405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210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CFB908-389F-B47C-57BB-3E5432BAA1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3BE067-8AEC-445D-0DAF-6F71A6275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pageReady</a:t>
            </a:r>
            <a:endParaRPr lang="en-GB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6F4DF24-CFED-42DB-416B-68A42F77F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sz="3300" dirty="0"/>
              <a:t>Note: Before you style HTML elements on a page you will need to be sure that the elements have been downloaded by the browser.</a:t>
            </a:r>
          </a:p>
          <a:p>
            <a:pPr lvl="1"/>
            <a:r>
              <a:rPr lang="en-GB" altLang="en-US" sz="3000" dirty="0"/>
              <a:t>In short, you have to wait until the page has finished loading.</a:t>
            </a:r>
          </a:p>
          <a:p>
            <a:pPr lvl="1"/>
            <a:r>
              <a:rPr lang="en-GB" sz="2800" dirty="0"/>
              <a:t>If the browser hasn't downloaded an element, your code won’t find it and will fail.</a:t>
            </a:r>
            <a:endParaRPr lang="en-GB" altLang="en-US" sz="2800" dirty="0"/>
          </a:p>
          <a:p>
            <a:r>
              <a:rPr lang="en-GB" altLang="en-US" dirty="0"/>
              <a:t>This can be handled in jQuery quite easily by creating a JavaScript function and using the $(</a:t>
            </a:r>
            <a:r>
              <a:rPr lang="en-GB" altLang="en-US" i="1" dirty="0" err="1"/>
              <a:t>pageReady</a:t>
            </a:r>
            <a:r>
              <a:rPr lang="en-GB" altLang="en-US" dirty="0"/>
              <a:t>) syntax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464393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B5B474-4D84-7F62-88AA-FD4154283E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8E6557E-7A28-91B9-321D-521DC9593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pageReady</a:t>
            </a:r>
            <a:endParaRPr lang="en-GB" b="1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DC039A-9978-ECF6-8C7B-A9913EED0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The $(</a:t>
            </a:r>
            <a:r>
              <a:rPr lang="en-GB" altLang="en-US" dirty="0" err="1"/>
              <a:t>pageReady</a:t>
            </a:r>
            <a:r>
              <a:rPr lang="en-GB" altLang="en-US" dirty="0"/>
              <a:t>) syntax ensures your code only runs after the page has finished loading.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8B9EF1-572E-17E6-6E4F-724D49F792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3768" y="2693859"/>
            <a:ext cx="7944463" cy="2667413"/>
          </a:xfrm>
          <a:prstGeom prst="rect">
            <a:avLst/>
          </a:prstGeom>
        </p:spPr>
      </p:pic>
      <p:sp>
        <p:nvSpPr>
          <p:cNvPr id="10" name="TextBox 1">
            <a:extLst>
              <a:ext uri="{FF2B5EF4-FFF2-40B4-BE49-F238E27FC236}">
                <a16:creationId xmlns:a16="http://schemas.microsoft.com/office/drawing/2014/main" id="{DC325A4D-E281-78AC-967A-30A021C637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0118" y="5288538"/>
            <a:ext cx="451176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2400" dirty="0">
                <a:solidFill>
                  <a:srgbClr val="FF0000"/>
                </a:solidFill>
              </a:rPr>
              <a:t>OR</a:t>
            </a:r>
            <a:r>
              <a:rPr kumimoji="0" lang="en-GB" altLang="en-US" sz="2400" b="0" dirty="0">
                <a:solidFill>
                  <a:srgbClr val="FF0000"/>
                </a:solidFill>
              </a:rPr>
              <a:t> use an anonymous function</a:t>
            </a:r>
          </a:p>
        </p:txBody>
      </p:sp>
    </p:spTree>
    <p:extLst>
      <p:ext uri="{BB962C8B-B14F-4D97-AF65-F5344CB8AC3E}">
        <p14:creationId xmlns:p14="http://schemas.microsoft.com/office/powerpoint/2010/main" val="35037444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357964-77D6-1844-B229-2DD01F4878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E3D53CB-473F-A390-FC10-87B862278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0524322-5B7A-F3E2-588E-F3123A5B6E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3000" dirty="0"/>
              <a:t>Create a new folder ((call it what you want, </a:t>
            </a:r>
            <a:r>
              <a:rPr lang="en-GB" altLang="en-US" sz="3000" dirty="0" err="1"/>
              <a:t>jquery</a:t>
            </a:r>
            <a:r>
              <a:rPr lang="en-GB" altLang="en-US" sz="3000" dirty="0"/>
              <a:t>-test as an example)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3000" dirty="0"/>
              <a:t>Create a .html file (call it what you want, jquery-test.html as an example)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3000" dirty="0"/>
              <a:t>Populate the html file with html body and content to include: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/>
              <a:t>&lt;h1&gt;[choose your content]&lt;/h1&gt;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/>
              <a:t>&lt;p&gt;[choose your content]&lt;/p&gt;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/>
              <a:t>&lt;p id=“[your chosen name]”&gt;[choose your content]&lt;/p&gt;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/>
              <a:t>&lt;p&gt;&lt;a </a:t>
            </a:r>
            <a:r>
              <a:rPr lang="en-GB" altLang="en-US" dirty="0" err="1"/>
              <a:t>href</a:t>
            </a:r>
            <a:r>
              <a:rPr lang="en-GB" altLang="en-US" dirty="0"/>
              <a:t> =“[your chosen </a:t>
            </a:r>
            <a:r>
              <a:rPr lang="en-GB" altLang="en-US" dirty="0" err="1"/>
              <a:t>url</a:t>
            </a:r>
            <a:r>
              <a:rPr lang="en-GB" altLang="en-US" dirty="0"/>
              <a:t>]”&gt;Title&lt;/a&gt;&lt;p&gt;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3000" dirty="0"/>
              <a:t>Include two script sources:</a:t>
            </a:r>
          </a:p>
          <a:p>
            <a:pPr marL="457200" lvl="1" indent="0">
              <a:buNone/>
              <a:defRPr/>
            </a:pPr>
            <a:r>
              <a:rPr lang="en-GB" b="1" dirty="0"/>
              <a:t> &lt;script </a:t>
            </a:r>
            <a:r>
              <a:rPr lang="en-GB" b="1" dirty="0" err="1"/>
              <a:t>src</a:t>
            </a:r>
            <a:r>
              <a:rPr lang="en-GB" b="1" dirty="0"/>
              <a:t>="Scripts/jquery-3.3.1.min.js"&gt;&lt;/script&gt;</a:t>
            </a:r>
          </a:p>
          <a:p>
            <a:pPr marL="457200" lvl="1" indent="0">
              <a:buNone/>
              <a:defRPr/>
            </a:pPr>
            <a:r>
              <a:rPr lang="en-GB" b="1" dirty="0"/>
              <a:t> &lt;script </a:t>
            </a:r>
            <a:r>
              <a:rPr lang="en-GB" b="1" dirty="0" err="1"/>
              <a:t>src</a:t>
            </a:r>
            <a:r>
              <a:rPr lang="en-GB" b="1" dirty="0"/>
              <a:t>="jquerytest.js"&gt;&lt;/script&gt;</a:t>
            </a:r>
            <a:endParaRPr lang="en-GB" altLang="en-US" b="1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332997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5053E7-1A88-B9F5-259B-9BCC970713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51BF51-D35E-9C8D-1F67-731FAC6F2D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028427A-66A3-FA37-54AA-5A744EA5A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en-GB" altLang="en-US" sz="3000" dirty="0"/>
              <a:t>Create a .</a:t>
            </a:r>
            <a:r>
              <a:rPr lang="en-GB" altLang="en-US" sz="3000" dirty="0" err="1"/>
              <a:t>js</a:t>
            </a:r>
            <a:r>
              <a:rPr lang="en-GB" altLang="en-US" sz="3000" dirty="0"/>
              <a:t> file (call it what you want, jquery-test.js as an example)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altLang="en-US" sz="3000" dirty="0"/>
              <a:t>Populate the .</a:t>
            </a:r>
            <a:r>
              <a:rPr lang="en-GB" altLang="en-US" sz="3000" dirty="0" err="1"/>
              <a:t>js</a:t>
            </a:r>
            <a:r>
              <a:rPr lang="en-GB" altLang="en-US" sz="3000" dirty="0"/>
              <a:t> file with html body and content to include:</a:t>
            </a:r>
          </a:p>
          <a:p>
            <a:pPr lvl="1"/>
            <a:r>
              <a:rPr lang="en-GB" altLang="en-US" sz="2800" dirty="0"/>
              <a:t>An anonymous function with the following: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altLang="en-US" sz="2400" dirty="0"/>
              <a:t>A CSS change for the background colour for one of the elements.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altLang="en-US" sz="2400" dirty="0"/>
              <a:t>A CSS change for the element id of your chosen name.</a:t>
            </a:r>
          </a:p>
          <a:p>
            <a:pPr marL="1371600" lvl="2" indent="-457200">
              <a:buFont typeface="+mj-lt"/>
              <a:buAutoNum type="arabicPeriod"/>
            </a:pPr>
            <a:r>
              <a:rPr lang="en-GB" altLang="en-US" sz="2400" dirty="0"/>
              <a:t>A CSS change for the anchor element.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731798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56CEE9-5CA0-BD40-0AE8-4C4090385E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F88BFD-6BAB-6F8F-88A8-9D80C060C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Event Handlers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A5A37C4-A85E-23ED-C05F-FD134BEF6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jQuery also allows succinct handling of JavaScript events:</a:t>
            </a:r>
          </a:p>
          <a:p>
            <a:endParaRPr lang="en-GB" altLang="en-US" sz="3000" dirty="0"/>
          </a:p>
          <a:p>
            <a:endParaRPr lang="en-GB" altLang="en-US" sz="3000" dirty="0"/>
          </a:p>
          <a:p>
            <a:endParaRPr lang="en-GB" altLang="en-US" sz="3000" dirty="0"/>
          </a:p>
          <a:p>
            <a:endParaRPr lang="en-GB" altLang="en-US" sz="3000" dirty="0"/>
          </a:p>
          <a:p>
            <a:r>
              <a:rPr lang="en-GB" altLang="en-US" sz="3000" dirty="0"/>
              <a:t>The above function tests the </a:t>
            </a:r>
            <a:r>
              <a:rPr lang="en-GB" altLang="en-US" sz="3000" b="1" dirty="0" err="1"/>
              <a:t>onClick</a:t>
            </a:r>
            <a:r>
              <a:rPr lang="en-GB" altLang="en-US" sz="3000" dirty="0"/>
              <a:t> of a button with id </a:t>
            </a:r>
            <a:r>
              <a:rPr lang="en-GB" altLang="en-US" sz="3000" b="1" dirty="0"/>
              <a:t>#testButton</a:t>
            </a:r>
            <a:endParaRPr lang="en-GB" altLang="en-US" sz="2400" b="1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55CF42-946E-B6FD-7E35-A224A0A168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8215" y="2353567"/>
            <a:ext cx="6895569" cy="192750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F7CA8C0-535B-05C9-8288-43175C32DC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5547" y="5032375"/>
            <a:ext cx="6920906" cy="5308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D8EBED1-237A-EE7B-48BC-86FA5DBA6CD3}"/>
              </a:ext>
            </a:extLst>
          </p:cNvPr>
          <p:cNvSpPr txBox="1"/>
          <p:nvPr/>
        </p:nvSpPr>
        <p:spPr>
          <a:xfrm>
            <a:off x="3047418" y="5812406"/>
            <a:ext cx="609716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C000"/>
                </a:solidFill>
              </a:rPr>
              <a:t>Note: </a:t>
            </a:r>
            <a:r>
              <a:rPr kumimoji="0" lang="en-GB" altLang="en-US" sz="1800" b="0" dirty="0">
                <a:solidFill>
                  <a:srgbClr val="FFC000"/>
                </a:solidFill>
              </a:rPr>
              <a:t>.click() is shorthand for .on(“click”, callback) like this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0" dirty="0">
                <a:solidFill>
                  <a:srgbClr val="FFC000"/>
                </a:solidFill>
              </a:rPr>
              <a:t> </a:t>
            </a:r>
            <a:r>
              <a:rPr kumimoji="0" lang="en-GB" altLang="en-US" sz="1800" dirty="0">
                <a:solidFill>
                  <a:srgbClr val="FFC000"/>
                </a:solidFill>
              </a:rPr>
              <a:t>$(“#</a:t>
            </a:r>
            <a:r>
              <a:rPr kumimoji="0" lang="en-GB" altLang="en-US" sz="1800" dirty="0" err="1">
                <a:solidFill>
                  <a:srgbClr val="FFC000"/>
                </a:solidFill>
              </a:rPr>
              <a:t>testButton</a:t>
            </a:r>
            <a:r>
              <a:rPr kumimoji="0" lang="en-GB" altLang="en-US" sz="1800" dirty="0">
                <a:solidFill>
                  <a:srgbClr val="FFC000"/>
                </a:solidFill>
              </a:rPr>
              <a:t>”).on(“click”, </a:t>
            </a:r>
            <a:r>
              <a:rPr kumimoji="0" lang="en-GB" altLang="en-US" sz="1800" dirty="0" err="1">
                <a:solidFill>
                  <a:srgbClr val="FFC000"/>
                </a:solidFill>
              </a:rPr>
              <a:t>testButtonClicked</a:t>
            </a:r>
            <a:r>
              <a:rPr kumimoji="0" lang="en-GB" altLang="en-US" sz="1800" dirty="0">
                <a:solidFill>
                  <a:srgbClr val="FFC000"/>
                </a:solidFill>
              </a:rPr>
              <a:t>);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7FCAA0-5C4C-8F1F-2547-7C57699536A4}"/>
              </a:ext>
            </a:extLst>
          </p:cNvPr>
          <p:cNvSpPr txBox="1"/>
          <p:nvPr/>
        </p:nvSpPr>
        <p:spPr>
          <a:xfrm>
            <a:off x="3145140" y="3429000"/>
            <a:ext cx="6398644" cy="33855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6">
                    <a:lumMod val="75000"/>
                  </a:schemeClr>
                </a:solidFill>
              </a:rPr>
              <a:t>     //  JS code goes here…</a:t>
            </a:r>
          </a:p>
        </p:txBody>
      </p:sp>
    </p:spTree>
    <p:extLst>
      <p:ext uri="{BB962C8B-B14F-4D97-AF65-F5344CB8AC3E}">
        <p14:creationId xmlns:p14="http://schemas.microsoft.com/office/powerpoint/2010/main" val="23059549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02F0B8-7743-D1A5-134E-226D039D9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349C999-DD3D-A0BE-029D-461494F01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Event Handlers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B66D80-0C8F-CC55-005B-8FE07B33D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6951" y="1690688"/>
            <a:ext cx="6600992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In the same way, the hover event like so:</a:t>
            </a:r>
          </a:p>
          <a:p>
            <a:pPr marL="0" indent="0">
              <a:buNone/>
            </a:pPr>
            <a:endParaRPr lang="en-GB" altLang="en-US" sz="3000" dirty="0"/>
          </a:p>
          <a:p>
            <a:r>
              <a:rPr lang="en-GB" altLang="en-US" dirty="0"/>
              <a:t>This function tests the </a:t>
            </a:r>
            <a:r>
              <a:rPr lang="en-GB" altLang="en-US" b="1" dirty="0"/>
              <a:t>hover</a:t>
            </a:r>
            <a:r>
              <a:rPr lang="en-GB" altLang="en-US" dirty="0"/>
              <a:t> of the mouse over the </a:t>
            </a:r>
            <a:r>
              <a:rPr lang="en-GB" altLang="en-US" b="1" dirty="0"/>
              <a:t>anchor</a:t>
            </a:r>
            <a:r>
              <a:rPr lang="en-GB" altLang="en-US" dirty="0"/>
              <a:t> inside </a:t>
            </a:r>
            <a:r>
              <a:rPr lang="en-GB" altLang="en-US" b="1" dirty="0"/>
              <a:t>#myMenu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4A6ACF9-2F59-9454-DD5C-C981DD8EB11F}"/>
              </a:ext>
            </a:extLst>
          </p:cNvPr>
          <p:cNvSpPr txBox="1"/>
          <p:nvPr/>
        </p:nvSpPr>
        <p:spPr>
          <a:xfrm>
            <a:off x="2177808" y="5741141"/>
            <a:ext cx="678470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C000"/>
                </a:solidFill>
              </a:rPr>
              <a:t>Note: .hover() is shorthand for .on("</a:t>
            </a:r>
            <a:r>
              <a:rPr kumimoji="0" lang="en-GB" altLang="en-US" sz="1800" dirty="0" err="1">
                <a:solidFill>
                  <a:srgbClr val="FFC000"/>
                </a:solidFill>
              </a:rPr>
              <a:t>mouseenter</a:t>
            </a:r>
            <a:r>
              <a:rPr kumimoji="0" lang="en-GB" altLang="en-US" sz="1800" dirty="0">
                <a:solidFill>
                  <a:srgbClr val="FFC000"/>
                </a:solidFill>
              </a:rPr>
              <a:t>",</a:t>
            </a:r>
            <a:r>
              <a:rPr kumimoji="0" lang="en-GB" altLang="en-US" sz="1800" dirty="0" err="1">
                <a:solidFill>
                  <a:srgbClr val="FFC000"/>
                </a:solidFill>
              </a:rPr>
              <a:t>hiLite</a:t>
            </a:r>
            <a:r>
              <a:rPr kumimoji="0" lang="en-GB" altLang="en-US" sz="1800" dirty="0">
                <a:solidFill>
                  <a:srgbClr val="FFC000"/>
                </a:solidFill>
              </a:rPr>
              <a:t>).on('</a:t>
            </a:r>
            <a:r>
              <a:rPr kumimoji="0" lang="en-GB" altLang="en-US" sz="1800" dirty="0" err="1">
                <a:solidFill>
                  <a:srgbClr val="FFC000"/>
                </a:solidFill>
              </a:rPr>
              <a:t>mouseleave</a:t>
            </a:r>
            <a:r>
              <a:rPr kumimoji="0" lang="en-GB" altLang="en-US" sz="1800" dirty="0">
                <a:solidFill>
                  <a:srgbClr val="FFC000"/>
                </a:solidFill>
              </a:rPr>
              <a:t>',</a:t>
            </a:r>
            <a:r>
              <a:rPr kumimoji="0" lang="en-GB" altLang="en-US" sz="1800" dirty="0" err="1">
                <a:solidFill>
                  <a:srgbClr val="FFC000"/>
                </a:solidFill>
              </a:rPr>
              <a:t>lowLite</a:t>
            </a:r>
            <a:r>
              <a:rPr kumimoji="0" lang="en-GB" altLang="en-US" sz="1800" dirty="0">
                <a:solidFill>
                  <a:srgbClr val="FFC000"/>
                </a:solidFill>
              </a:rPr>
              <a:t>); like this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>
                <a:solidFill>
                  <a:srgbClr val="FFC000"/>
                </a:solidFill>
              </a:rPr>
              <a:t> $(“#</a:t>
            </a:r>
            <a:r>
              <a:rPr kumimoji="0" lang="en-GB" altLang="en-US" sz="1800" dirty="0" err="1">
                <a:solidFill>
                  <a:srgbClr val="FFC000"/>
                </a:solidFill>
              </a:rPr>
              <a:t>myMenu</a:t>
            </a:r>
            <a:r>
              <a:rPr kumimoji="0" lang="en-GB" altLang="en-US" sz="1800" dirty="0">
                <a:solidFill>
                  <a:srgbClr val="FFC000"/>
                </a:solidFill>
              </a:rPr>
              <a:t> a”).on(“</a:t>
            </a:r>
            <a:r>
              <a:rPr kumimoji="0" lang="en-GB" altLang="en-US" sz="1800" dirty="0" err="1">
                <a:solidFill>
                  <a:srgbClr val="FFC000"/>
                </a:solidFill>
              </a:rPr>
              <a:t>mouseenter</a:t>
            </a:r>
            <a:r>
              <a:rPr kumimoji="0" lang="en-GB" altLang="en-US" sz="1800" dirty="0">
                <a:solidFill>
                  <a:srgbClr val="FFC000"/>
                </a:solidFill>
              </a:rPr>
              <a:t>”,</a:t>
            </a:r>
            <a:r>
              <a:rPr kumimoji="0" lang="en-GB" altLang="en-US" sz="1800" dirty="0" err="1">
                <a:solidFill>
                  <a:srgbClr val="FFC000"/>
                </a:solidFill>
              </a:rPr>
              <a:t>hiLite</a:t>
            </a:r>
            <a:r>
              <a:rPr kumimoji="0" lang="en-GB" altLang="en-US" sz="1800" dirty="0">
                <a:solidFill>
                  <a:srgbClr val="FFC000"/>
                </a:solidFill>
              </a:rPr>
              <a:t>).on(“</a:t>
            </a:r>
            <a:r>
              <a:rPr kumimoji="0" lang="en-GB" altLang="en-US" sz="1800" dirty="0" err="1">
                <a:solidFill>
                  <a:srgbClr val="FFC000"/>
                </a:solidFill>
              </a:rPr>
              <a:t>mouseleave</a:t>
            </a:r>
            <a:r>
              <a:rPr kumimoji="0" lang="en-GB" altLang="en-US" sz="1800" dirty="0">
                <a:solidFill>
                  <a:srgbClr val="FFC000"/>
                </a:solidFill>
              </a:rPr>
              <a:t>”,</a:t>
            </a:r>
            <a:r>
              <a:rPr kumimoji="0" lang="en-GB" altLang="en-US" sz="1800" dirty="0" err="1">
                <a:solidFill>
                  <a:srgbClr val="FFC000"/>
                </a:solidFill>
              </a:rPr>
              <a:t>lowLite</a:t>
            </a:r>
            <a:r>
              <a:rPr kumimoji="0" lang="en-GB" altLang="en-US" sz="1800" dirty="0">
                <a:solidFill>
                  <a:srgbClr val="FFC000"/>
                </a:solidFill>
              </a:rPr>
              <a:t>);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72562B-3522-6DBE-169D-581CC590D0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057" y="1690688"/>
            <a:ext cx="5129605" cy="30332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16C374B-346B-ADCF-B7C7-008AED6EF3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3405" y="3603290"/>
            <a:ext cx="5988084" cy="1876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286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4254A7-FC22-18C7-F814-40AA81B6B3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3ED0577-3E54-7595-5A26-F7F249267B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Event Handlers – Further Information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441CCA2-9F53-7C2F-D922-69D5CC434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096" y="1690688"/>
            <a:ext cx="11481847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Beyond .click() and .hover(), jQuery supports many other events:</a:t>
            </a:r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8D1D28-BD41-D755-2D41-E16E74DC46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790" y="2459730"/>
            <a:ext cx="10646420" cy="2707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8211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3F4178-0134-6866-1BAF-E0F9774EF5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BB3BC0E-4B4A-C349-0607-FB734C9CC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Event Handlers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F3AA769-906D-98E6-0E0C-F8485F770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Create a html page, name it what you want (as a suggestion jquery-event-handlers.html).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Create a full html page with &lt;head&gt; and &lt;body&gt;.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Include the jQuery file into the &lt;head&gt;: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4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Create a &lt;form&gt; and give it an id.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Create an unordered list &lt;ul&gt; with anchors &lt;a&gt; for any </a:t>
            </a:r>
            <a:r>
              <a:rPr lang="en-GB" altLang="en-US" sz="2400" dirty="0" err="1"/>
              <a:t>url</a:t>
            </a:r>
            <a:r>
              <a:rPr lang="en-GB" altLang="en-US" sz="2400" dirty="0"/>
              <a:t> you choose and give the &lt;ul&gt; an id.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7FCF36-82EF-52C7-C215-5897FE56FD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6045" y="3509964"/>
            <a:ext cx="8739909" cy="483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0410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AB371E-3425-B214-8240-C62D7884C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6A5066-6A02-67B2-42B9-FAD030A98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Event Handlers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E98FCE-DF93-2AAF-F3D0-854A9C5A7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en-GB" altLang="en-US" sz="2400" dirty="0"/>
              <a:t>Create a &lt;script&gt; within the html.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GB" altLang="en-US" sz="2400" dirty="0"/>
              <a:t>Create a $(document).ready() function.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GB" altLang="en-US" sz="2400" dirty="0"/>
              <a:t>Include </a:t>
            </a:r>
            <a:r>
              <a:rPr lang="en-GB" altLang="en-US" sz="2400" dirty="0" err="1"/>
              <a:t>Include</a:t>
            </a:r>
            <a:r>
              <a:rPr lang="en-GB" altLang="en-US" sz="2400" dirty="0"/>
              <a:t> a hover event handler for the anchors.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GB" altLang="en-US" sz="2400" dirty="0"/>
              <a:t>Write a </a:t>
            </a:r>
            <a:r>
              <a:rPr lang="en-GB" altLang="en-US" sz="2400" dirty="0" err="1"/>
              <a:t>highite</a:t>
            </a:r>
            <a:r>
              <a:rPr lang="en-GB" altLang="en-US" sz="2400" dirty="0"/>
              <a:t> and </a:t>
            </a:r>
            <a:r>
              <a:rPr lang="en-GB" altLang="en-US" sz="2400" dirty="0" err="1"/>
              <a:t>unhighlite</a:t>
            </a:r>
            <a:r>
              <a:rPr lang="en-GB" altLang="en-US" sz="2400" dirty="0"/>
              <a:t> function for the hover event.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GB" altLang="en-US" sz="2400" dirty="0"/>
              <a:t>On the same page, create a &lt;button&gt;.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GB" altLang="en-US" sz="2400" dirty="0"/>
              <a:t>Create a jQuery event handler for testing the button with the ready function.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GB" altLang="en-US" sz="2400" dirty="0"/>
              <a:t>Run the file in your browser and run the debug console (f12).</a:t>
            </a:r>
          </a:p>
        </p:txBody>
      </p:sp>
    </p:spTree>
    <p:extLst>
      <p:ext uri="{BB962C8B-B14F-4D97-AF65-F5344CB8AC3E}">
        <p14:creationId xmlns:p14="http://schemas.microsoft.com/office/powerpoint/2010/main" val="16488107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385A3-D139-48A4-1FF4-5FC9860E1A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27FE8F-C586-096D-88D1-A7E7617A7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jQuery Animation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D8CA43C-BCBC-5EFA-22E9-682A39D52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jQuery also has built in methods for creating smooth animations and effects.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It is possible to provide speed (fast / slow) or time in mS (1000 = 1 second)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DD13C1-D4F6-7CFA-BFEE-92DFC9D109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084184" y="2358279"/>
            <a:ext cx="8023632" cy="10707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F6BD3DA-7091-570F-3DA2-A05746F949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220" y="3459094"/>
            <a:ext cx="8593559" cy="7294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CD101D2-2D6A-2C5F-B82C-18C774A0CF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3610" y="4261749"/>
            <a:ext cx="7344780" cy="66676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D2594F2-C832-7CFD-FBC3-E5E318F2509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32524" y="5338854"/>
            <a:ext cx="7926949" cy="335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3740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1DD864-8E9F-D355-BB93-732DD4FBCE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F27D622-3E18-743C-1D2A-9FA6A43D7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jQuery Animation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F62EEB5-0707-9770-7B37-F100B7C8BB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/>
          </a:bodyPr>
          <a:lstStyle/>
          <a:p>
            <a:r>
              <a:rPr lang="en-GB" altLang="en-US" dirty="0"/>
              <a:t>jQuery also has built in methods for creating smooth animations and effects.</a:t>
            </a:r>
          </a:p>
          <a:p>
            <a:pPr marL="0" indent="0">
              <a:buNone/>
            </a:pPr>
            <a:endParaRPr lang="en-GB" alt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130D0E-CE17-1ACE-9C1A-8CFF676B3D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704" y="2596618"/>
            <a:ext cx="11318592" cy="2205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5943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F3342-ACDB-046B-D120-BD05914B8E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9F4852-B162-7C32-2D5E-F2E3FC7C5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jQuery Animation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E6944A8-07BD-E5B2-13E1-A261F7F253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481846" cy="385184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Create a html page, name it what you want (as a suggestion jquery-animation.html).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Create a full html page with &lt;head&gt; and &lt;body&gt;.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Include two buttons, with id, for hide and show.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Include the jQuery file into the &lt;head&gt;: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4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Create a separate JS file, name it what you want (as a suggestion jquery-animation-test.js).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Include the .</a:t>
            </a:r>
            <a:r>
              <a:rPr lang="en-GB" altLang="en-US" sz="2400" dirty="0" err="1"/>
              <a:t>js</a:t>
            </a:r>
            <a:r>
              <a:rPr lang="en-GB" altLang="en-US" sz="2400" dirty="0"/>
              <a:t> file into the html file (bottom of the body).</a:t>
            </a:r>
          </a:p>
          <a:p>
            <a:pPr marL="514350" indent="-514350">
              <a:buFont typeface="+mj-lt"/>
              <a:buAutoNum type="arabicPeriod"/>
            </a:pPr>
            <a:r>
              <a:rPr lang="en-GB" altLang="en-US" sz="2400" dirty="0"/>
              <a:t>Create animation functions in jQuery within the .</a:t>
            </a:r>
            <a:r>
              <a:rPr lang="en-GB" altLang="en-US" sz="2400" dirty="0" err="1"/>
              <a:t>js</a:t>
            </a:r>
            <a:r>
              <a:rPr lang="en-GB" altLang="en-US" sz="2400" dirty="0"/>
              <a:t> file created.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616ED8-AC99-DA8A-71FB-9E6869C916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6045" y="3429000"/>
            <a:ext cx="8739909" cy="483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0097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1469</Words>
  <Application>Microsoft Office PowerPoint</Application>
  <PresentationFormat>Widescreen</PresentationFormat>
  <Paragraphs>180</Paragraphs>
  <Slides>22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Aptos</vt:lpstr>
      <vt:lpstr>Arial</vt:lpstr>
      <vt:lpstr>Calibri</vt:lpstr>
      <vt:lpstr>Calibri Light</vt:lpstr>
      <vt:lpstr>Monotype Sorts</vt:lpstr>
      <vt:lpstr>UWTSD Holding Page</vt:lpstr>
      <vt:lpstr>UWTSD Text 2</vt:lpstr>
      <vt:lpstr>UWTSD Logo Variations place image in Background</vt:lpstr>
      <vt:lpstr>PowerPoint Presentation</vt:lpstr>
      <vt:lpstr>Lecture Content </vt:lpstr>
      <vt:lpstr>Head notes….</vt:lpstr>
      <vt:lpstr>CSS</vt:lpstr>
      <vt:lpstr>CSS</vt:lpstr>
      <vt:lpstr>Applying Behaviour</vt:lpstr>
      <vt:lpstr>Applying Behaviour</vt:lpstr>
      <vt:lpstr>Applying Behaviour</vt:lpstr>
      <vt:lpstr>Applying Behaviour</vt:lpstr>
      <vt:lpstr>Changing CSS styles</vt:lpstr>
      <vt:lpstr>pageReady</vt:lpstr>
      <vt:lpstr>pageReady</vt:lpstr>
      <vt:lpstr>Exercise</vt:lpstr>
      <vt:lpstr>Exercise</vt:lpstr>
      <vt:lpstr>Event Handlers</vt:lpstr>
      <vt:lpstr>Event Handlers</vt:lpstr>
      <vt:lpstr>Event Handlers – Further Information</vt:lpstr>
      <vt:lpstr>Event Handlers Exercise</vt:lpstr>
      <vt:lpstr>Event Handlers Exercise</vt:lpstr>
      <vt:lpstr>jQuery Animation</vt:lpstr>
      <vt:lpstr>jQuery Animation</vt:lpstr>
      <vt:lpstr>jQuery Animation 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17</cp:revision>
  <dcterms:created xsi:type="dcterms:W3CDTF">2021-03-09T15:35:42Z</dcterms:created>
  <dcterms:modified xsi:type="dcterms:W3CDTF">2025-10-12T08:30:08Z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