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CEE480-83CF-5E2A-C0C5-C54B8C9198DA}" v="556" dt="2025-06-12T00:23:58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Time Management: An Essential Skill for Student Success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Your Name</a:t>
            </a:r>
          </a:p>
          <a:p>
            <a:r>
              <a:t>Course Title / Date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• Time management means </a:t>
            </a:r>
            <a:r>
              <a:rPr lang="en-GB" dirty="0"/>
              <a:t>forethought and</a:t>
            </a:r>
            <a:r>
              <a:rPr dirty="0"/>
              <a:t> </a:t>
            </a:r>
            <a:r>
              <a:rPr lang="en-GB" dirty="0"/>
              <a:t>command </a:t>
            </a:r>
            <a:r>
              <a:rPr dirty="0"/>
              <a:t>how you </a:t>
            </a:r>
            <a:r>
              <a:rPr lang="en-GB" dirty="0"/>
              <a:t>allocate your</a:t>
            </a:r>
            <a:r>
              <a:rPr dirty="0"/>
              <a:t> time.</a:t>
            </a:r>
          </a:p>
          <a:p>
            <a:r>
              <a:rPr dirty="0"/>
              <a:t>• It's </a:t>
            </a:r>
            <a:r>
              <a:rPr lang="en-GB" dirty="0"/>
              <a:t>fundamental in</a:t>
            </a:r>
            <a:r>
              <a:rPr dirty="0"/>
              <a:t> higher education due to lectures, </a:t>
            </a:r>
            <a:r>
              <a:rPr lang="en-GB" dirty="0"/>
              <a:t>issuance</a:t>
            </a:r>
            <a:r>
              <a:rPr dirty="0"/>
              <a:t>, and personal </a:t>
            </a:r>
            <a:r>
              <a:rPr lang="en-GB" dirty="0"/>
              <a:t>dedication</a:t>
            </a:r>
            <a:r>
              <a:rPr dirty="0"/>
              <a:t>.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Helps students stay </a:t>
            </a:r>
            <a:r>
              <a:rPr lang="en-GB" dirty="0"/>
              <a:t>assemble</a:t>
            </a:r>
            <a:r>
              <a:rPr dirty="0"/>
              <a:t>, </a:t>
            </a:r>
            <a:r>
              <a:rPr lang="en-GB" dirty="0"/>
              <a:t>creative</a:t>
            </a:r>
            <a:r>
              <a:rPr dirty="0"/>
              <a:t>, and </a:t>
            </a:r>
            <a:r>
              <a:rPr lang="en-GB" dirty="0"/>
              <a:t>evaluate</a:t>
            </a:r>
            <a:r>
              <a:rPr dirty="0"/>
              <a:t>.</a:t>
            </a:r>
            <a:endParaRPr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Time Management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• </a:t>
            </a:r>
            <a:r>
              <a:rPr lang="en-GB" dirty="0"/>
              <a:t>Enhance academic</a:t>
            </a:r>
            <a:r>
              <a:rPr dirty="0"/>
              <a:t> </a:t>
            </a:r>
            <a:r>
              <a:rPr lang="en-GB" dirty="0"/>
              <a:t>execution</a:t>
            </a:r>
            <a:r>
              <a:rPr dirty="0"/>
              <a:t>.</a:t>
            </a:r>
            <a:endParaRPr lang="en-US" dirty="0">
              <a:ea typeface="Calibri"/>
              <a:cs typeface="Calibri"/>
            </a:endParaRPr>
          </a:p>
          <a:p>
            <a:r>
              <a:rPr dirty="0"/>
              <a:t>•</a:t>
            </a:r>
            <a:r>
              <a:rPr lang="en-GB" dirty="0"/>
              <a:t> Diminish</a:t>
            </a:r>
            <a:r>
              <a:rPr dirty="0"/>
              <a:t> stress and anxiety.</a:t>
            </a:r>
            <a:endParaRPr dirty="0">
              <a:ea typeface="Calibri"/>
              <a:cs typeface="Calibri"/>
            </a:endParaRPr>
          </a:p>
          <a:p>
            <a:r>
              <a:rPr dirty="0"/>
              <a:t>•</a:t>
            </a:r>
            <a:r>
              <a:rPr lang="en-GB" dirty="0"/>
              <a:t> Prop up </a:t>
            </a:r>
            <a:r>
              <a:rPr dirty="0"/>
              <a:t>mental well-being and </a:t>
            </a:r>
            <a:r>
              <a:rPr lang="en-GB" dirty="0"/>
              <a:t>impartiality</a:t>
            </a:r>
            <a:r>
              <a:rPr dirty="0"/>
              <a:t>.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(Britton and Tesser, 1991)</a:t>
            </a:r>
            <a:endParaRPr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Time Management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• Digital </a:t>
            </a:r>
            <a:r>
              <a:rPr lang="en-GB" dirty="0"/>
              <a:t>interruption </a:t>
            </a:r>
            <a:r>
              <a:rPr dirty="0"/>
              <a:t>(social media, gaming).</a:t>
            </a:r>
          </a:p>
          <a:p>
            <a:r>
              <a:rPr dirty="0"/>
              <a:t>• Poor planning and</a:t>
            </a:r>
            <a:r>
              <a:rPr lang="en-GB" dirty="0"/>
              <a:t> insufficiency</a:t>
            </a:r>
            <a:r>
              <a:rPr dirty="0"/>
              <a:t> structure.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</a:t>
            </a:r>
            <a:r>
              <a:rPr lang="en-GB" dirty="0"/>
              <a:t>Vacillation</a:t>
            </a:r>
            <a:r>
              <a:rPr dirty="0"/>
              <a:t>.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Overlapping deadlines and </a:t>
            </a:r>
            <a:r>
              <a:rPr lang="en-GB" dirty="0"/>
              <a:t>assignments</a:t>
            </a:r>
            <a:r>
              <a:rPr dirty="0"/>
              <a:t>.</a:t>
            </a:r>
            <a:endParaRPr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• Time </a:t>
            </a:r>
            <a:r>
              <a:rPr lang="en-GB" dirty="0"/>
              <a:t>Chunking</a:t>
            </a:r>
            <a:r>
              <a:rPr dirty="0"/>
              <a:t>– Assign tasks to set time </a:t>
            </a:r>
            <a:r>
              <a:rPr lang="en-GB" dirty="0"/>
              <a:t>scheduled hour</a:t>
            </a:r>
            <a:r>
              <a:rPr dirty="0"/>
              <a:t>.</a:t>
            </a:r>
            <a:endParaRPr lang="en-US" dirty="0">
              <a:ea typeface="Calibri"/>
              <a:cs typeface="Calibri"/>
            </a:endParaRPr>
          </a:p>
          <a:p>
            <a:r>
              <a:rPr dirty="0"/>
              <a:t>• Pomodoro Technique – 25 mins work + 5 mins </a:t>
            </a:r>
            <a:r>
              <a:rPr lang="en-GB" dirty="0"/>
              <a:t>rest</a:t>
            </a:r>
            <a:r>
              <a:rPr dirty="0"/>
              <a:t>. (Cirillo, 2006)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SMART Goals – Specific, Measurable, </a:t>
            </a:r>
            <a:r>
              <a:rPr lang="en-GB" dirty="0"/>
              <a:t>Feasible</a:t>
            </a:r>
            <a:r>
              <a:rPr dirty="0"/>
              <a:t>, Relevant, Time-bound. (Doran, 1981)</a:t>
            </a:r>
            <a:endParaRPr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Helpful Digital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• Google Calendar – Schedule and set </a:t>
            </a:r>
            <a:r>
              <a:rPr lang="en-GB" dirty="0"/>
              <a:t>prompting</a:t>
            </a:r>
            <a:r>
              <a:rPr dirty="0"/>
              <a:t>.</a:t>
            </a:r>
          </a:p>
          <a:p>
            <a:r>
              <a:rPr dirty="0"/>
              <a:t>•</a:t>
            </a:r>
            <a:r>
              <a:rPr lang="en-GB" dirty="0"/>
              <a:t> Program of operation </a:t>
            </a:r>
            <a:r>
              <a:rPr dirty="0"/>
              <a:t>/ Microsoft To Do – Track daily </a:t>
            </a:r>
            <a:r>
              <a:rPr lang="en-GB" dirty="0"/>
              <a:t>chore</a:t>
            </a:r>
            <a:r>
              <a:rPr dirty="0"/>
              <a:t>.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Trello / Notion – Manage assignments and </a:t>
            </a:r>
            <a:r>
              <a:rPr lang="en-GB" dirty="0"/>
              <a:t>time constraint</a:t>
            </a:r>
            <a:r>
              <a:rPr dirty="0"/>
              <a:t>.</a:t>
            </a:r>
            <a:endParaRPr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•</a:t>
            </a:r>
            <a:r>
              <a:rPr lang="en-GB" dirty="0"/>
              <a:t> Schedule planning </a:t>
            </a:r>
            <a:r>
              <a:rPr dirty="0"/>
              <a:t>is essential for academic </a:t>
            </a:r>
            <a:r>
              <a:rPr lang="en-GB" dirty="0"/>
              <a:t>accomplishment</a:t>
            </a:r>
            <a:r>
              <a:rPr dirty="0"/>
              <a:t>.</a:t>
            </a:r>
            <a:endParaRPr lang="en-US" dirty="0">
              <a:ea typeface="Calibri"/>
              <a:cs typeface="Calibri"/>
            </a:endParaRPr>
          </a:p>
          <a:p>
            <a:r>
              <a:rPr dirty="0"/>
              <a:t>• Helps reduce stress and</a:t>
            </a:r>
            <a:r>
              <a:rPr lang="en-GB" dirty="0"/>
              <a:t> refine</a:t>
            </a:r>
            <a:r>
              <a:rPr dirty="0"/>
              <a:t> productivity.</a:t>
            </a:r>
            <a:endParaRPr dirty="0">
              <a:ea typeface="Calibri"/>
              <a:cs typeface="Calibri"/>
            </a:endParaRPr>
          </a:p>
          <a:p>
            <a:r>
              <a:rPr dirty="0"/>
              <a:t>• Use</a:t>
            </a:r>
            <a:r>
              <a:rPr lang="en-GB" dirty="0"/>
              <a:t> decisive</a:t>
            </a:r>
            <a:r>
              <a:rPr dirty="0"/>
              <a:t> and tools to</a:t>
            </a:r>
            <a:r>
              <a:rPr lang="en-GB" dirty="0"/>
              <a:t> put up </a:t>
            </a:r>
            <a:r>
              <a:rPr dirty="0"/>
              <a:t>better </a:t>
            </a:r>
            <a:r>
              <a:rPr lang="en-GB" dirty="0"/>
              <a:t>custom.</a:t>
            </a:r>
            <a:endParaRPr lang="en-GB" dirty="0">
              <a:ea typeface="Calibri"/>
              <a:cs typeface="Calibri"/>
            </a:endParaRPr>
          </a:p>
          <a:p>
            <a:r>
              <a:rPr dirty="0"/>
              <a:t>“</a:t>
            </a:r>
            <a:r>
              <a:rPr lang="en-GB" dirty="0"/>
              <a:t>Effective Use of time </a:t>
            </a:r>
            <a:r>
              <a:rPr dirty="0"/>
              <a:t>is not just about </a:t>
            </a:r>
            <a:r>
              <a:rPr lang="en-GB" dirty="0"/>
              <a:t>competence</a:t>
            </a:r>
            <a:r>
              <a:rPr dirty="0"/>
              <a:t>—it’s about</a:t>
            </a:r>
            <a:r>
              <a:rPr lang="en-GB" dirty="0"/>
              <a:t> originate</a:t>
            </a:r>
            <a:r>
              <a:rPr dirty="0"/>
              <a:t> balance.”</a:t>
            </a:r>
            <a:endParaRPr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Britton, B.K. and Tesser, A., 1991. Journal of Educational Psychology.</a:t>
            </a:r>
          </a:p>
          <a:p>
            <a:r>
              <a:t>• Cirillo, F., 2006. The Pomodoro Technique.</a:t>
            </a:r>
          </a:p>
          <a:p>
            <a:r>
              <a:t>• Doran, G.T., 1981. Management Review.</a:t>
            </a:r>
          </a:p>
          <a:p>
            <a:r>
              <a:t>• Covey, S.R., 1989. The 7 Habits of Highly Effective People.</a:t>
            </a:r>
          </a:p>
          <a:p>
            <a:r>
              <a:t>• Google Calendar, Trello, Todoist – Official websites.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318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Time Management: An Essential Skill for Student Success</vt:lpstr>
      <vt:lpstr>Introduction</vt:lpstr>
      <vt:lpstr>Why Time Management Matters</vt:lpstr>
      <vt:lpstr>Common Time Management Challenges</vt:lpstr>
      <vt:lpstr>Practical Strategies</vt:lpstr>
      <vt:lpstr>Helpful Digital Tools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Scott James</dc:creator>
  <cp:keywords/>
  <dc:description>generated using python-pptx</dc:description>
  <cp:lastModifiedBy>Scott James</cp:lastModifiedBy>
  <cp:revision>193</cp:revision>
  <dcterms:created xsi:type="dcterms:W3CDTF">2013-01-27T09:14:16Z</dcterms:created>
  <dcterms:modified xsi:type="dcterms:W3CDTF">2025-06-14T08:11:40Z</dcterms:modified>
  <cp:category/>
</cp:coreProperties>
</file>