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4"/>
  </p:sldMasterIdLst>
  <p:sldIdLst>
    <p:sldId id="256" r:id="rId5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6AC560-8DE7-4731-B6D8-333698E948DF}" v="10" dt="2025-11-22T21:50:34.9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37" d="100"/>
          <a:sy n="37" d="100"/>
        </p:scale>
        <p:origin x="20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Consuelo Jumao-As Rara (2509876)" userId="3c027f1c-36b3-4548-ba35-25a600bd62ed" providerId="ADAL" clId="{67078D98-D1AE-415C-8354-2C1CB38B3E83}"/>
    <pc:docChg chg="custSel modSld">
      <pc:chgData name="Maria Consuelo Jumao-As Rara (2509876)" userId="3c027f1c-36b3-4548-ba35-25a600bd62ed" providerId="ADAL" clId="{67078D98-D1AE-415C-8354-2C1CB38B3E83}" dt="2025-11-23T09:33:49.040" v="1315" actId="1076"/>
      <pc:docMkLst>
        <pc:docMk/>
      </pc:docMkLst>
      <pc:sldChg chg="addSp delSp modSp mod">
        <pc:chgData name="Maria Consuelo Jumao-As Rara (2509876)" userId="3c027f1c-36b3-4548-ba35-25a600bd62ed" providerId="ADAL" clId="{67078D98-D1AE-415C-8354-2C1CB38B3E83}" dt="2025-11-23T09:33:49.040" v="1315" actId="1076"/>
        <pc:sldMkLst>
          <pc:docMk/>
          <pc:sldMk cId="1371131876" sldId="256"/>
        </pc:sldMkLst>
        <pc:spChg chg="mod">
          <ac:chgData name="Maria Consuelo Jumao-As Rara (2509876)" userId="3c027f1c-36b3-4548-ba35-25a600bd62ed" providerId="ADAL" clId="{67078D98-D1AE-415C-8354-2C1CB38B3E83}" dt="2025-11-19T20:28:51.038" v="271" actId="1076"/>
          <ac:spMkLst>
            <pc:docMk/>
            <pc:sldMk cId="1371131876" sldId="256"/>
            <ac:spMk id="2" creationId="{F5705AF2-1C60-4DF0-23D9-0A4B49DDC30B}"/>
          </ac:spMkLst>
        </pc:spChg>
        <pc:spChg chg="del mod">
          <ac:chgData name="Maria Consuelo Jumao-As Rara (2509876)" userId="3c027f1c-36b3-4548-ba35-25a600bd62ed" providerId="ADAL" clId="{67078D98-D1AE-415C-8354-2C1CB38B3E83}" dt="2025-11-22T21:50:25.400" v="1254" actId="21"/>
          <ac:spMkLst>
            <pc:docMk/>
            <pc:sldMk cId="1371131876" sldId="256"/>
            <ac:spMk id="3" creationId="{4407335D-B853-0EF1-5C07-C2AC5152BEFF}"/>
          </ac:spMkLst>
        </pc:spChg>
        <pc:spChg chg="mod">
          <ac:chgData name="Maria Consuelo Jumao-As Rara (2509876)" userId="3c027f1c-36b3-4548-ba35-25a600bd62ed" providerId="ADAL" clId="{67078D98-D1AE-415C-8354-2C1CB38B3E83}" dt="2025-11-22T21:27:37.144" v="1242" actId="1076"/>
          <ac:spMkLst>
            <pc:docMk/>
            <pc:sldMk cId="1371131876" sldId="256"/>
            <ac:spMk id="4" creationId="{1D8B2DA8-A3A7-BA5D-3639-60626B0267B2}"/>
          </ac:spMkLst>
        </pc:spChg>
        <pc:spChg chg="mod">
          <ac:chgData name="Maria Consuelo Jumao-As Rara (2509876)" userId="3c027f1c-36b3-4548-ba35-25a600bd62ed" providerId="ADAL" clId="{67078D98-D1AE-415C-8354-2C1CB38B3E83}" dt="2025-11-22T21:53:05.674" v="1264" actId="1076"/>
          <ac:spMkLst>
            <pc:docMk/>
            <pc:sldMk cId="1371131876" sldId="256"/>
            <ac:spMk id="5" creationId="{988333B7-A4AF-F799-39C1-80CA9A5ADB97}"/>
          </ac:spMkLst>
        </pc:spChg>
        <pc:spChg chg="mod">
          <ac:chgData name="Maria Consuelo Jumao-As Rara (2509876)" userId="3c027f1c-36b3-4548-ba35-25a600bd62ed" providerId="ADAL" clId="{67078D98-D1AE-415C-8354-2C1CB38B3E83}" dt="2025-11-22T21:23:28.731" v="1226" actId="1076"/>
          <ac:spMkLst>
            <pc:docMk/>
            <pc:sldMk cId="1371131876" sldId="256"/>
            <ac:spMk id="6" creationId="{B814A79D-ECC4-378B-305C-BDC7180D7AEE}"/>
          </ac:spMkLst>
        </pc:spChg>
        <pc:spChg chg="mod">
          <ac:chgData name="Maria Consuelo Jumao-As Rara (2509876)" userId="3c027f1c-36b3-4548-ba35-25a600bd62ed" providerId="ADAL" clId="{67078D98-D1AE-415C-8354-2C1CB38B3E83}" dt="2025-11-19T20:29:21.234" v="274" actId="255"/>
          <ac:spMkLst>
            <pc:docMk/>
            <pc:sldMk cId="1371131876" sldId="256"/>
            <ac:spMk id="7" creationId="{934C5CDE-87CB-2829-CFC0-3C82D57BDDD5}"/>
          </ac:spMkLst>
        </pc:spChg>
        <pc:spChg chg="mod">
          <ac:chgData name="Maria Consuelo Jumao-As Rara (2509876)" userId="3c027f1c-36b3-4548-ba35-25a600bd62ed" providerId="ADAL" clId="{67078D98-D1AE-415C-8354-2C1CB38B3E83}" dt="2025-11-22T21:25:09.055" v="1228" actId="27636"/>
          <ac:spMkLst>
            <pc:docMk/>
            <pc:sldMk cId="1371131876" sldId="256"/>
            <ac:spMk id="9" creationId="{B55F90D5-DFEB-EB9E-4B69-8968B7A65A89}"/>
          </ac:spMkLst>
        </pc:spChg>
        <pc:spChg chg="mod">
          <ac:chgData name="Maria Consuelo Jumao-As Rara (2509876)" userId="3c027f1c-36b3-4548-ba35-25a600bd62ed" providerId="ADAL" clId="{67078D98-D1AE-415C-8354-2C1CB38B3E83}" dt="2025-11-23T09:32:18.292" v="1313" actId="20577"/>
          <ac:spMkLst>
            <pc:docMk/>
            <pc:sldMk cId="1371131876" sldId="256"/>
            <ac:spMk id="10" creationId="{0A415B29-D361-4AA1-1636-0CB02973C793}"/>
          </ac:spMkLst>
        </pc:spChg>
        <pc:spChg chg="mod">
          <ac:chgData name="Maria Consuelo Jumao-As Rara (2509876)" userId="3c027f1c-36b3-4548-ba35-25a600bd62ed" providerId="ADAL" clId="{67078D98-D1AE-415C-8354-2C1CB38B3E83}" dt="2025-11-23T09:33:49.040" v="1315" actId="1076"/>
          <ac:spMkLst>
            <pc:docMk/>
            <pc:sldMk cId="1371131876" sldId="256"/>
            <ac:spMk id="11" creationId="{4BB321C8-6B57-A4AB-9C27-C1078D6D45CF}"/>
          </ac:spMkLst>
        </pc:spChg>
        <pc:spChg chg="mod">
          <ac:chgData name="Maria Consuelo Jumao-As Rara (2509876)" userId="3c027f1c-36b3-4548-ba35-25a600bd62ed" providerId="ADAL" clId="{67078D98-D1AE-415C-8354-2C1CB38B3E83}" dt="2025-11-19T20:23:26.111" v="257" actId="14100"/>
          <ac:spMkLst>
            <pc:docMk/>
            <pc:sldMk cId="1371131876" sldId="256"/>
            <ac:spMk id="12" creationId="{D869F251-315D-2FB2-63B9-12F35EAA3231}"/>
          </ac:spMkLst>
        </pc:spChg>
        <pc:spChg chg="add del mod">
          <ac:chgData name="Maria Consuelo Jumao-As Rara (2509876)" userId="3c027f1c-36b3-4548-ba35-25a600bd62ed" providerId="ADAL" clId="{67078D98-D1AE-415C-8354-2C1CB38B3E83}" dt="2025-11-22T21:53:47.520" v="1266" actId="21"/>
          <ac:spMkLst>
            <pc:docMk/>
            <pc:sldMk cId="1371131876" sldId="256"/>
            <ac:spMk id="17" creationId="{49A41AAC-2970-72DA-CF08-DD099E8F5A73}"/>
          </ac:spMkLst>
        </pc:spChg>
        <pc:spChg chg="add mod">
          <ac:chgData name="Maria Consuelo Jumao-As Rara (2509876)" userId="3c027f1c-36b3-4548-ba35-25a600bd62ed" providerId="ADAL" clId="{67078D98-D1AE-415C-8354-2C1CB38B3E83}" dt="2025-11-23T09:33:20.628" v="1314" actId="1076"/>
          <ac:spMkLst>
            <pc:docMk/>
            <pc:sldMk cId="1371131876" sldId="256"/>
            <ac:spMk id="19" creationId="{52943B17-636A-2CC2-4553-B00FC13195D0}"/>
          </ac:spMkLst>
        </pc:spChg>
        <pc:spChg chg="add mod">
          <ac:chgData name="Maria Consuelo Jumao-As Rara (2509876)" userId="3c027f1c-36b3-4548-ba35-25a600bd62ed" providerId="ADAL" clId="{67078D98-D1AE-415C-8354-2C1CB38B3E83}" dt="2025-11-22T21:50:53.331" v="1259" actId="20577"/>
          <ac:spMkLst>
            <pc:docMk/>
            <pc:sldMk cId="1371131876" sldId="256"/>
            <ac:spMk id="20" creationId="{6236D60D-BC05-08D3-FCF1-32C8FC22D2B4}"/>
          </ac:spMkLst>
        </pc:spChg>
        <pc:spChg chg="add mod">
          <ac:chgData name="Maria Consuelo Jumao-As Rara (2509876)" userId="3c027f1c-36b3-4548-ba35-25a600bd62ed" providerId="ADAL" clId="{67078D98-D1AE-415C-8354-2C1CB38B3E83}" dt="2025-11-22T21:56:29.324" v="1271" actId="1076"/>
          <ac:spMkLst>
            <pc:docMk/>
            <pc:sldMk cId="1371131876" sldId="256"/>
            <ac:spMk id="22" creationId="{ED5E1173-3C8B-E46C-BB5B-C6ED5F1CB658}"/>
          </ac:spMkLst>
        </pc:spChg>
        <pc:spChg chg="add mod">
          <ac:chgData name="Maria Consuelo Jumao-As Rara (2509876)" userId="3c027f1c-36b3-4548-ba35-25a600bd62ed" providerId="ADAL" clId="{67078D98-D1AE-415C-8354-2C1CB38B3E83}" dt="2025-11-22T21:25:09.055" v="1229" actId="27636"/>
          <ac:spMkLst>
            <pc:docMk/>
            <pc:sldMk cId="1371131876" sldId="256"/>
            <ac:spMk id="23" creationId="{4A0F226B-D353-046A-1D89-B3B0A03E6A6C}"/>
          </ac:spMkLst>
        </pc:spChg>
        <pc:spChg chg="add mod">
          <ac:chgData name="Maria Consuelo Jumao-As Rara (2509876)" userId="3c027f1c-36b3-4548-ba35-25a600bd62ed" providerId="ADAL" clId="{67078D98-D1AE-415C-8354-2C1CB38B3E83}" dt="2025-11-22T21:18:29.782" v="1214" actId="1076"/>
          <ac:spMkLst>
            <pc:docMk/>
            <pc:sldMk cId="1371131876" sldId="256"/>
            <ac:spMk id="25" creationId="{8CCD5ACE-80FD-111A-C159-9DC0C3B6C771}"/>
          </ac:spMkLst>
        </pc:spChg>
        <pc:picChg chg="mod">
          <ac:chgData name="Maria Consuelo Jumao-As Rara (2509876)" userId="3c027f1c-36b3-4548-ba35-25a600bd62ed" providerId="ADAL" clId="{67078D98-D1AE-415C-8354-2C1CB38B3E83}" dt="2025-11-22T21:49:47.564" v="1250" actId="1076"/>
          <ac:picMkLst>
            <pc:docMk/>
            <pc:sldMk cId="1371131876" sldId="256"/>
            <ac:picMk id="14" creationId="{B3228712-9982-E11D-7D0E-0020691413DD}"/>
          </ac:picMkLst>
        </pc:picChg>
        <pc:picChg chg="add mod">
          <ac:chgData name="Maria Consuelo Jumao-As Rara (2509876)" userId="3c027f1c-36b3-4548-ba35-25a600bd62ed" providerId="ADAL" clId="{67078D98-D1AE-415C-8354-2C1CB38B3E83}" dt="2025-11-22T21:54:46.406" v="1269" actId="14100"/>
          <ac:picMkLst>
            <pc:docMk/>
            <pc:sldMk cId="1371131876" sldId="256"/>
            <ac:picMk id="15" creationId="{E86398FE-BF84-E158-C981-31372B95EB9D}"/>
          </ac:picMkLst>
        </pc:picChg>
        <pc:picChg chg="mod">
          <ac:chgData name="Maria Consuelo Jumao-As Rara (2509876)" userId="3c027f1c-36b3-4548-ba35-25a600bd62ed" providerId="ADAL" clId="{67078D98-D1AE-415C-8354-2C1CB38B3E83}" dt="2025-11-22T21:21:01.165" v="1222" actId="14100"/>
          <ac:picMkLst>
            <pc:docMk/>
            <pc:sldMk cId="1371131876" sldId="256"/>
            <ac:picMk id="16" creationId="{BA271746-9BC9-6A8A-0D08-655334EEC3FA}"/>
          </ac:picMkLst>
        </pc:picChg>
        <pc:picChg chg="add mod">
          <ac:chgData name="Maria Consuelo Jumao-As Rara (2509876)" userId="3c027f1c-36b3-4548-ba35-25a600bd62ed" providerId="ADAL" clId="{67078D98-D1AE-415C-8354-2C1CB38B3E83}" dt="2025-11-22T21:51:27.976" v="1260" actId="14100"/>
          <ac:picMkLst>
            <pc:docMk/>
            <pc:sldMk cId="1371131876" sldId="256"/>
            <ac:picMk id="18" creationId="{ECC0A2AA-9A0E-697B-FCEC-DF690A04ED92}"/>
          </ac:picMkLst>
        </pc:picChg>
        <pc:picChg chg="add mod">
          <ac:chgData name="Maria Consuelo Jumao-As Rara (2509876)" userId="3c027f1c-36b3-4548-ba35-25a600bd62ed" providerId="ADAL" clId="{67078D98-D1AE-415C-8354-2C1CB38B3E83}" dt="2025-11-22T21:54:04.180" v="1267" actId="14100"/>
          <ac:picMkLst>
            <pc:docMk/>
            <pc:sldMk cId="1371131876" sldId="256"/>
            <ac:picMk id="21" creationId="{232F45A4-58CC-7702-218E-025E2BB388B8}"/>
          </ac:picMkLst>
        </pc:picChg>
        <pc:picChg chg="add mod">
          <ac:chgData name="Maria Consuelo Jumao-As Rara (2509876)" userId="3c027f1c-36b3-4548-ba35-25a600bd62ed" providerId="ADAL" clId="{67078D98-D1AE-415C-8354-2C1CB38B3E83}" dt="2025-11-22T21:55:01.270" v="1270" actId="14100"/>
          <ac:picMkLst>
            <pc:docMk/>
            <pc:sldMk cId="1371131876" sldId="256"/>
            <ac:picMk id="27" creationId="{25B78147-11CA-4F92-9335-2EB245840EA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601202" cy="1280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1"/>
            <a:ext cx="2420304" cy="12801602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95250" y="2095078"/>
            <a:ext cx="6923365" cy="4456853"/>
          </a:xfrm>
        </p:spPr>
        <p:txBody>
          <a:bodyPr anchor="b">
            <a:normAutofit/>
          </a:bodyPr>
          <a:lstStyle>
            <a:lvl1pPr algn="l"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95250" y="6723804"/>
            <a:ext cx="6923365" cy="3090756"/>
          </a:xfrm>
        </p:spPr>
        <p:txBody>
          <a:bodyPr>
            <a:normAutofit/>
          </a:bodyPr>
          <a:lstStyle>
            <a:lvl1pPr marL="0" indent="0" algn="l">
              <a:buNone/>
              <a:defRPr sz="2100" cap="all" baseline="0">
                <a:solidFill>
                  <a:schemeClr val="tx2"/>
                </a:solidFill>
              </a:defRPr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1105" y="10099045"/>
            <a:ext cx="2160270" cy="681567"/>
          </a:xfrm>
        </p:spPr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95250" y="10099045"/>
            <a:ext cx="4035848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11384" y="10099041"/>
            <a:ext cx="607233" cy="681567"/>
          </a:xfrm>
        </p:spPr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41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898864" y="1154567"/>
            <a:ext cx="7800974" cy="275999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898864" y="4199043"/>
            <a:ext cx="7800974" cy="6611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5872326" y="10982118"/>
            <a:ext cx="2160270" cy="681567"/>
          </a:xfrm>
        </p:spPr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98862" y="10982116"/>
            <a:ext cx="4913456" cy="681567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92604" y="10982114"/>
            <a:ext cx="607233" cy="681567"/>
          </a:xfrm>
        </p:spPr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653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61" y="2649225"/>
            <a:ext cx="7800975" cy="5325109"/>
          </a:xfrm>
        </p:spPr>
        <p:txBody>
          <a:bodyPr anchor="b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8861" y="8258809"/>
            <a:ext cx="7800975" cy="2566249"/>
          </a:xfrm>
        </p:spPr>
        <p:txBody>
          <a:bodyPr>
            <a:normAutofit/>
          </a:bodyPr>
          <a:lstStyle>
            <a:lvl1pPr marL="0" indent="0">
              <a:buNone/>
              <a:defRPr sz="189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505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8861" y="4199041"/>
            <a:ext cx="3841732" cy="6611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9" y="4199041"/>
            <a:ext cx="3839228" cy="6611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073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61" y="1155704"/>
            <a:ext cx="7800975" cy="27588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2848" y="4199041"/>
            <a:ext cx="3607746" cy="153796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2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98861" y="5737010"/>
            <a:ext cx="3841733" cy="50732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4592" y="4199039"/>
            <a:ext cx="3605243" cy="1537969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52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5737010"/>
            <a:ext cx="3839228" cy="50732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53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874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524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3031" y="1137922"/>
            <a:ext cx="3036629" cy="3061117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0508" y="1106310"/>
            <a:ext cx="4639327" cy="970393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3031" y="4199041"/>
            <a:ext cx="3036629" cy="6611199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589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64" y="1137920"/>
            <a:ext cx="3941660" cy="3061121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74510" y="1137920"/>
            <a:ext cx="3625328" cy="9672324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36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862" y="4199041"/>
            <a:ext cx="3941662" cy="6611199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335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61" y="8035375"/>
            <a:ext cx="7805979" cy="1529463"/>
          </a:xfrm>
        </p:spPr>
        <p:txBody>
          <a:bodyPr anchor="b">
            <a:normAutofit/>
          </a:bodyPr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98861" y="1131995"/>
            <a:ext cx="7805979" cy="6159586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36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825" y="9564837"/>
            <a:ext cx="7804801" cy="1273948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32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98" y="1137920"/>
            <a:ext cx="7800939" cy="6400800"/>
          </a:xfrm>
        </p:spPr>
        <p:txBody>
          <a:bodyPr anchor="ctr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861" y="8249921"/>
            <a:ext cx="7799761" cy="2560318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5071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8892" y="1137921"/>
            <a:ext cx="7325917" cy="5130401"/>
          </a:xfrm>
        </p:spPr>
        <p:txBody>
          <a:bodyPr anchor="ctr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55008" y="6282373"/>
            <a:ext cx="6892435" cy="1024740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861" y="8045182"/>
            <a:ext cx="7800977" cy="2780393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731408" y="1341122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8208347" y="5161281"/>
            <a:ext cx="480060" cy="1091582"/>
          </a:xfrm>
          <a:prstGeom prst="rect">
            <a:avLst/>
          </a:prstGeom>
        </p:spPr>
        <p:txBody>
          <a:bodyPr vert="horz" lIns="96012" tIns="48006" rIns="96012" bIns="48006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42863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8861" y="3983546"/>
            <a:ext cx="7800976" cy="4688759"/>
          </a:xfrm>
        </p:spPr>
        <p:txBody>
          <a:bodyPr anchor="b">
            <a:normAutofit/>
          </a:bodyPr>
          <a:lstStyle>
            <a:lvl1pPr>
              <a:defRPr sz="378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98825" y="8694289"/>
            <a:ext cx="7799798" cy="2129202"/>
          </a:xfrm>
        </p:spPr>
        <p:txBody>
          <a:bodyPr anchor="t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8014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98864" y="1137920"/>
            <a:ext cx="7800974" cy="3556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98861" y="4992331"/>
            <a:ext cx="2517558" cy="128016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98862" y="6272491"/>
            <a:ext cx="2516254" cy="4537747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55380" y="4998252"/>
            <a:ext cx="2507703" cy="128016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55379" y="6278412"/>
            <a:ext cx="2508406" cy="4537747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83799" y="4992331"/>
            <a:ext cx="2516037" cy="128016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183799" y="6272491"/>
            <a:ext cx="2516037" cy="4537747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172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98862" y="1137920"/>
            <a:ext cx="7800974" cy="3556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98863" y="8221913"/>
            <a:ext cx="2516252" cy="107568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98863" y="4978396"/>
            <a:ext cx="2516252" cy="2844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9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98863" y="9297605"/>
            <a:ext cx="2516252" cy="1526640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35130" y="8221913"/>
            <a:ext cx="2520315" cy="107568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35130" y="4978396"/>
            <a:ext cx="2519165" cy="2844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9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33980" y="9297600"/>
            <a:ext cx="2520315" cy="151263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83897" y="8221911"/>
            <a:ext cx="2512709" cy="1075689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100" b="0" cap="all" baseline="0">
                <a:solidFill>
                  <a:schemeClr val="tx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83799" y="4978396"/>
            <a:ext cx="2516038" cy="28448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89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183799" y="9297597"/>
            <a:ext cx="2516037" cy="1512644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58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4912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20891" y="1137921"/>
            <a:ext cx="1578946" cy="967232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8860" y="1137921"/>
            <a:ext cx="6102015" cy="96723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748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003" y="1"/>
            <a:ext cx="9493863" cy="12801602"/>
            <a:chOff x="-14288" y="0"/>
            <a:chExt cx="9041774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601202" cy="1280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8864" y="1154567"/>
            <a:ext cx="7800974" cy="275999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8864" y="4199043"/>
            <a:ext cx="7800974" cy="6611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72326" y="10982118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D3AC3E-31B9-4F59-B196-98C9613B201E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98862" y="10982116"/>
            <a:ext cx="491345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92604" y="10982114"/>
            <a:ext cx="607233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80C73C-D791-4D77-ADB9-9F8D24BCED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89257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3780" kern="1200" cap="all" baseline="0">
          <a:solidFill>
            <a:schemeClr val="tx1"/>
          </a:solidFill>
          <a:effectLst>
            <a:outerShdw blurRad="114300" dist="38100" dir="2700000" algn="tl">
              <a:srgbClr val="000000">
                <a:alpha val="26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120000"/>
        </a:lnSpc>
        <a:spcBef>
          <a:spcPts val="1050"/>
        </a:spcBef>
        <a:buSzPct val="125000"/>
        <a:buFont typeface="Arial" panose="020B0604020202020204" pitchFamily="34" charset="0"/>
        <a:buChar char="•"/>
        <a:defRPr sz="252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210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89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68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680" kern="1200">
          <a:solidFill>
            <a:schemeClr val="tx1"/>
          </a:solidFill>
          <a:effectLst>
            <a:outerShdw blurRad="127000" dist="38100" dir="2700000" algn="tl">
              <a:srgbClr val="000000">
                <a:alpha val="33000"/>
              </a:srgbClr>
            </a:outerShdw>
          </a:effectLst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120000"/>
        </a:lnSpc>
        <a:spcBef>
          <a:spcPts val="525"/>
        </a:spcBef>
        <a:buSzPct val="125000"/>
        <a:buFont typeface="Arial" panose="020B0604020202020204" pitchFamily="34" charset="0"/>
        <a:buChar char="•"/>
        <a:defRPr sz="147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05AF2-1C60-4DF0-23D9-0A4B49DDC3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275" y="490126"/>
            <a:ext cx="7200900" cy="123913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Inserting a hyperlink to power point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D8B2DA8-A3A7-BA5D-3639-60626B0267B2}"/>
              </a:ext>
            </a:extLst>
          </p:cNvPr>
          <p:cNvSpPr txBox="1">
            <a:spLocks/>
          </p:cNvSpPr>
          <p:nvPr/>
        </p:nvSpPr>
        <p:spPr>
          <a:xfrm>
            <a:off x="5293994" y="5884698"/>
            <a:ext cx="2903499" cy="491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5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988333B7-A4AF-F799-39C1-80CA9A5ADB97}"/>
              </a:ext>
            </a:extLst>
          </p:cNvPr>
          <p:cNvSpPr txBox="1">
            <a:spLocks/>
          </p:cNvSpPr>
          <p:nvPr/>
        </p:nvSpPr>
        <p:spPr>
          <a:xfrm>
            <a:off x="1062571" y="9096866"/>
            <a:ext cx="2145216" cy="491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3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814A79D-ECC4-378B-305C-BDC7180D7AEE}"/>
              </a:ext>
            </a:extLst>
          </p:cNvPr>
          <p:cNvSpPr txBox="1">
            <a:spLocks/>
          </p:cNvSpPr>
          <p:nvPr/>
        </p:nvSpPr>
        <p:spPr>
          <a:xfrm>
            <a:off x="1048655" y="5789208"/>
            <a:ext cx="2145216" cy="491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2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34C5CDE-87CB-2829-CFC0-3C82D57BDDD5}"/>
              </a:ext>
            </a:extLst>
          </p:cNvPr>
          <p:cNvSpPr txBox="1">
            <a:spLocks/>
          </p:cNvSpPr>
          <p:nvPr/>
        </p:nvSpPr>
        <p:spPr>
          <a:xfrm>
            <a:off x="5641959" y="1822047"/>
            <a:ext cx="2145216" cy="3090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4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877D93A-8F25-C899-26F8-D5A2DEF6F7D0}"/>
              </a:ext>
            </a:extLst>
          </p:cNvPr>
          <p:cNvSpPr txBox="1">
            <a:spLocks/>
          </p:cNvSpPr>
          <p:nvPr/>
        </p:nvSpPr>
        <p:spPr>
          <a:xfrm>
            <a:off x="326080" y="8262750"/>
            <a:ext cx="2903499" cy="7859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55F90D5-DFEB-EB9E-4B69-8968B7A65A89}"/>
              </a:ext>
            </a:extLst>
          </p:cNvPr>
          <p:cNvSpPr txBox="1">
            <a:spLocks/>
          </p:cNvSpPr>
          <p:nvPr/>
        </p:nvSpPr>
        <p:spPr>
          <a:xfrm>
            <a:off x="326079" y="8368084"/>
            <a:ext cx="2926357" cy="6806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900" dirty="0"/>
              <a:t>Change the page orientation and size by clicking design and slide size.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A415B29-D361-4AA1-1636-0CB02973C793}"/>
              </a:ext>
            </a:extLst>
          </p:cNvPr>
          <p:cNvSpPr txBox="1">
            <a:spLocks/>
          </p:cNvSpPr>
          <p:nvPr/>
        </p:nvSpPr>
        <p:spPr>
          <a:xfrm>
            <a:off x="298245" y="4379828"/>
            <a:ext cx="2903499" cy="9861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Type PowerPoint in the tool bar and press enter. Then click blank presentation</a:t>
            </a:r>
          </a:p>
          <a:p>
            <a:endParaRPr lang="en-US" dirty="0"/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BB321C8-6B57-A4AB-9C27-C1078D6D45CF}"/>
              </a:ext>
            </a:extLst>
          </p:cNvPr>
          <p:cNvSpPr txBox="1">
            <a:spLocks/>
          </p:cNvSpPr>
          <p:nvPr/>
        </p:nvSpPr>
        <p:spPr>
          <a:xfrm>
            <a:off x="326078" y="11550871"/>
            <a:ext cx="2903499" cy="6806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Type a sentence  that you would like to insert hyperlink.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D869F251-315D-2FB2-63B9-12F35EAA3231}"/>
              </a:ext>
            </a:extLst>
          </p:cNvPr>
          <p:cNvSpPr txBox="1">
            <a:spLocks/>
          </p:cNvSpPr>
          <p:nvPr/>
        </p:nvSpPr>
        <p:spPr>
          <a:xfrm>
            <a:off x="5656920" y="2520176"/>
            <a:ext cx="2903499" cy="17569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3228712-9982-E11D-7D0E-0020691413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78" y="2390153"/>
            <a:ext cx="3646036" cy="18870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A271746-9BC9-6A8A-0D08-655334EEC3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79" y="6375733"/>
            <a:ext cx="3618201" cy="18870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86398FE-BF84-E158-C981-31372B95E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078" y="9636049"/>
            <a:ext cx="3646036" cy="187446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CC0A2AA-9A0E-697B-FCEC-DF690A04ED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3995" y="2389220"/>
            <a:ext cx="3729236" cy="1902677"/>
          </a:xfrm>
          <a:prstGeom prst="rect">
            <a:avLst/>
          </a:prstGeom>
        </p:spPr>
      </p:pic>
      <p:sp>
        <p:nvSpPr>
          <p:cNvPr id="19" name="Subtitle 2">
            <a:extLst>
              <a:ext uri="{FF2B5EF4-FFF2-40B4-BE49-F238E27FC236}">
                <a16:creationId xmlns:a16="http://schemas.microsoft.com/office/drawing/2014/main" id="{52943B17-636A-2CC2-4553-B00FC13195D0}"/>
              </a:ext>
            </a:extLst>
          </p:cNvPr>
          <p:cNvSpPr txBox="1">
            <a:spLocks/>
          </p:cNvSpPr>
          <p:nvPr/>
        </p:nvSpPr>
        <p:spPr>
          <a:xfrm>
            <a:off x="5223601" y="4549980"/>
            <a:ext cx="3044283" cy="6672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Load any website that you want to insert a hyperlink  and copy URL.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32F45A4-58CC-7702-218E-025E2BB388B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3992" y="6429491"/>
            <a:ext cx="3729237" cy="1833260"/>
          </a:xfrm>
          <a:prstGeom prst="rect">
            <a:avLst/>
          </a:prstGeom>
        </p:spPr>
      </p:pic>
      <p:sp>
        <p:nvSpPr>
          <p:cNvPr id="22" name="Subtitle 2">
            <a:extLst>
              <a:ext uri="{FF2B5EF4-FFF2-40B4-BE49-F238E27FC236}">
                <a16:creationId xmlns:a16="http://schemas.microsoft.com/office/drawing/2014/main" id="{ED5E1173-3C8B-E46C-BB5B-C6ED5F1CB658}"/>
              </a:ext>
            </a:extLst>
          </p:cNvPr>
          <p:cNvSpPr txBox="1">
            <a:spLocks/>
          </p:cNvSpPr>
          <p:nvPr/>
        </p:nvSpPr>
        <p:spPr>
          <a:xfrm>
            <a:off x="5223601" y="8416229"/>
            <a:ext cx="3044283" cy="68063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Highlight the  word and then click insert located in the ribbon, then click link.</a:t>
            </a:r>
          </a:p>
        </p:txBody>
      </p:sp>
      <p:sp>
        <p:nvSpPr>
          <p:cNvPr id="23" name="Subtitle 2">
            <a:extLst>
              <a:ext uri="{FF2B5EF4-FFF2-40B4-BE49-F238E27FC236}">
                <a16:creationId xmlns:a16="http://schemas.microsoft.com/office/drawing/2014/main" id="{4A0F226B-D353-046A-1D89-B3B0A03E6A6C}"/>
              </a:ext>
            </a:extLst>
          </p:cNvPr>
          <p:cNvSpPr txBox="1">
            <a:spLocks/>
          </p:cNvSpPr>
          <p:nvPr/>
        </p:nvSpPr>
        <p:spPr>
          <a:xfrm>
            <a:off x="5192425" y="11564306"/>
            <a:ext cx="3044283" cy="6672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/>
              <a:t>Paste the URL in the link box located at the end and click ok.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8CCD5ACE-80FD-111A-C159-9DC0C3B6C771}"/>
              </a:ext>
            </a:extLst>
          </p:cNvPr>
          <p:cNvSpPr txBox="1">
            <a:spLocks/>
          </p:cNvSpPr>
          <p:nvPr/>
        </p:nvSpPr>
        <p:spPr>
          <a:xfrm>
            <a:off x="5024925" y="9084495"/>
            <a:ext cx="2903499" cy="4910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6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25B78147-11CA-4F92-9335-2EB245840EA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27221" y="9636049"/>
            <a:ext cx="3618202" cy="1874463"/>
          </a:xfrm>
          <a:prstGeom prst="rect">
            <a:avLst/>
          </a:prstGeom>
        </p:spPr>
      </p:pic>
      <p:sp>
        <p:nvSpPr>
          <p:cNvPr id="20" name="Subtitle 2">
            <a:extLst>
              <a:ext uri="{FF2B5EF4-FFF2-40B4-BE49-F238E27FC236}">
                <a16:creationId xmlns:a16="http://schemas.microsoft.com/office/drawing/2014/main" id="{6236D60D-BC05-08D3-FCF1-32C8FC22D2B4}"/>
              </a:ext>
            </a:extLst>
          </p:cNvPr>
          <p:cNvSpPr txBox="1">
            <a:spLocks/>
          </p:cNvSpPr>
          <p:nvPr/>
        </p:nvSpPr>
        <p:spPr>
          <a:xfrm>
            <a:off x="705220" y="1869031"/>
            <a:ext cx="2145216" cy="30909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60120" rtl="0" eaLnBrk="1" latinLnBrk="0" hangingPunct="1">
              <a:lnSpc>
                <a:spcPct val="90000"/>
              </a:lnSpc>
              <a:spcBef>
                <a:spcPts val="1050"/>
              </a:spcBef>
              <a:buFont typeface="Arial" panose="020B0604020202020204" pitchFamily="34" charset="0"/>
              <a:buNone/>
              <a:defRPr sz="25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800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01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89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401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92024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40030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88036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36042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40480" indent="0" algn="ctr" defTabSz="960120" rtl="0" eaLnBrk="1" latinLnBrk="0" hangingPunct="1">
              <a:lnSpc>
                <a:spcPct val="90000"/>
              </a:lnSpc>
              <a:spcBef>
                <a:spcPts val="525"/>
              </a:spcBef>
              <a:buFont typeface="Arial" panose="020B0604020202020204" pitchFamily="34" charset="0"/>
              <a:buNone/>
              <a:defRPr sz="168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u="sng" dirty="0"/>
              <a:t>STEP 1</a:t>
            </a:r>
          </a:p>
        </p:txBody>
      </p:sp>
    </p:spTree>
    <p:extLst>
      <p:ext uri="{BB962C8B-B14F-4D97-AF65-F5344CB8AC3E}">
        <p14:creationId xmlns:p14="http://schemas.microsoft.com/office/powerpoint/2010/main" val="13711318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2B5F27"/>
      </a:dk2>
      <a:lt2>
        <a:srgbClr val="D8FC68"/>
      </a:lt2>
      <a:accent1>
        <a:srgbClr val="DDC855"/>
      </a:accent1>
      <a:accent2>
        <a:srgbClr val="FCA03D"/>
      </a:accent2>
      <a:accent3>
        <a:srgbClr val="E36439"/>
      </a:accent3>
      <a:accent4>
        <a:srgbClr val="C2935B"/>
      </a:accent4>
      <a:accent5>
        <a:srgbClr val="88C25C"/>
      </a:accent5>
      <a:accent6>
        <a:srgbClr val="BFCC86"/>
      </a:accent6>
      <a:hlink>
        <a:srgbClr val="FFCE23"/>
      </a:hlink>
      <a:folHlink>
        <a:srgbClr val="FDEB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97ECCC31-8429-4523-BE8D-8F09B7A4D46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7cf822588eda6145380fe4156340de4e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97fba7616fea167613d3b0289acbbc55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4EDC53-0D59-438D-970B-B19732A673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EE9009C-3C7E-4F56-8EFF-4096F0ABCDB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64F0BFD-3142-41B6-B4F7-8BA41628D6BD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716bca3a-9bc9-4129-a185-7ea87f9d73cc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208</TotalTime>
  <Words>101</Words>
  <Application>Microsoft Office PowerPoint</Application>
  <PresentationFormat>A3 Paper (297x420 mm)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Circuit</vt:lpstr>
      <vt:lpstr>Inserting a hyperlink to power 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Consuelo Jumao-As Rara (2509876)</dc:creator>
  <cp:lastModifiedBy>Maria Consuelo Jumao-As Rara (2509876)</cp:lastModifiedBy>
  <cp:revision>1</cp:revision>
  <dcterms:created xsi:type="dcterms:W3CDTF">2025-11-18T23:40:38Z</dcterms:created>
  <dcterms:modified xsi:type="dcterms:W3CDTF">2025-11-23T09:33:59Z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