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 id="265" r:id="rId9"/>
    <p:sldId id="266" r:id="rId10"/>
    <p:sldId id="263" r:id="rId11"/>
    <p:sldId id="267" r:id="rId12"/>
    <p:sldId id="261"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1056"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3">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4">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7ED875-5135-43B1-8D41-1AF2C5C76AF2}" type="doc">
      <dgm:prSet loTypeId="urn:microsoft.com/office/officeart/2005/8/layout/vList2" loCatId="list" qsTypeId="urn:microsoft.com/office/officeart/2005/8/quickstyle/simple4#5" qsCatId="simple" csTypeId="urn:microsoft.com/office/officeart/2005/8/colors/colorful2#5" csCatId="colorful" phldr="1"/>
      <dgm:spPr/>
      <dgm:t>
        <a:bodyPr/>
        <a:lstStyle/>
        <a:p>
          <a:endParaRPr lang="en-US"/>
        </a:p>
      </dgm:t>
    </dgm:pt>
    <dgm:pt modelId="{42436BA4-DF56-4A23-81A0-39AAF47DDE47}">
      <dgm:prSet/>
      <dgm:spPr/>
      <dgm:t>
        <a:bodyPr/>
        <a:lstStyle/>
        <a:p>
          <a:r>
            <a:rPr lang="en-GB"/>
            <a:t>ASSIGNMENT 2: Group Presentation</a:t>
          </a:r>
          <a:endParaRPr lang="en-US"/>
        </a:p>
      </dgm:t>
    </dgm:pt>
    <dgm:pt modelId="{2222572D-CFF9-4715-B021-FF38D691FBB4}" type="parTrans" cxnId="{8F254DDB-ABCB-490F-94DF-0AF781E40E7F}">
      <dgm:prSet/>
      <dgm:spPr/>
      <dgm:t>
        <a:bodyPr/>
        <a:lstStyle/>
        <a:p>
          <a:endParaRPr lang="en-US"/>
        </a:p>
      </dgm:t>
    </dgm:pt>
    <dgm:pt modelId="{D71B6D33-2194-40B5-8CCD-A29377D4B70A}" type="sibTrans" cxnId="{8F254DDB-ABCB-490F-94DF-0AF781E40E7F}">
      <dgm:prSet/>
      <dgm:spPr/>
      <dgm:t>
        <a:bodyPr/>
        <a:lstStyle/>
        <a:p>
          <a:endParaRPr lang="en-US"/>
        </a:p>
      </dgm:t>
    </dgm:pt>
    <dgm:pt modelId="{17C5D0E6-E937-47E4-8A71-54E824904F14}">
      <dgm:prSet/>
      <dgm:spPr/>
      <dgm:t>
        <a:bodyPr/>
        <a:lstStyle/>
        <a:p>
          <a:r>
            <a:rPr lang="en-GB" dirty="0"/>
            <a:t>Student: David Brown   ID No. 2427443</a:t>
          </a:r>
          <a:endParaRPr lang="en-US" dirty="0"/>
        </a:p>
      </dgm:t>
    </dgm:pt>
    <dgm:pt modelId="{170D8A28-40B3-4344-B140-4F0599106877}" type="parTrans" cxnId="{00E33AD9-51A8-409F-B7F0-0CAF8D55646A}">
      <dgm:prSet/>
      <dgm:spPr/>
      <dgm:t>
        <a:bodyPr/>
        <a:lstStyle/>
        <a:p>
          <a:endParaRPr lang="en-US"/>
        </a:p>
      </dgm:t>
    </dgm:pt>
    <dgm:pt modelId="{E96CB167-1C00-4475-AEAA-C3E58587D52A}" type="sibTrans" cxnId="{00E33AD9-51A8-409F-B7F0-0CAF8D55646A}">
      <dgm:prSet/>
      <dgm:spPr/>
      <dgm:t>
        <a:bodyPr/>
        <a:lstStyle/>
        <a:p>
          <a:endParaRPr lang="en-US"/>
        </a:p>
      </dgm:t>
    </dgm:pt>
    <dgm:pt modelId="{FD172E93-03D6-436B-AB24-70AF6E4CA6FF}">
      <dgm:prSet/>
      <dgm:spPr/>
      <dgm:t>
        <a:bodyPr/>
        <a:lstStyle/>
        <a:p>
          <a:r>
            <a:rPr lang="en-GB" b="0" i="0" baseline="0" dirty="0"/>
            <a:t>Tutor’s Name: Timothy Hopkins</a:t>
          </a:r>
          <a:endParaRPr lang="en-US" dirty="0"/>
        </a:p>
      </dgm:t>
    </dgm:pt>
    <dgm:pt modelId="{0DDA310C-B7C1-48E1-BEEC-1F0C08B8209F}" type="parTrans" cxnId="{DF40BF49-B75B-429E-B00D-74FA247A4284}">
      <dgm:prSet/>
      <dgm:spPr/>
      <dgm:t>
        <a:bodyPr/>
        <a:lstStyle/>
        <a:p>
          <a:endParaRPr lang="en-US"/>
        </a:p>
      </dgm:t>
    </dgm:pt>
    <dgm:pt modelId="{A767F667-6D64-4419-879E-C48D51120AC7}" type="sibTrans" cxnId="{DF40BF49-B75B-429E-B00D-74FA247A4284}">
      <dgm:prSet/>
      <dgm:spPr/>
      <dgm:t>
        <a:bodyPr/>
        <a:lstStyle/>
        <a:p>
          <a:endParaRPr lang="en-US"/>
        </a:p>
      </dgm:t>
    </dgm:pt>
    <dgm:pt modelId="{48B4E8D9-50B3-4773-B241-82F40305B703}" type="pres">
      <dgm:prSet presAssocID="{357ED875-5135-43B1-8D41-1AF2C5C76AF2}" presName="linear" presStyleCnt="0">
        <dgm:presLayoutVars>
          <dgm:animLvl val="lvl"/>
          <dgm:resizeHandles val="exact"/>
        </dgm:presLayoutVars>
      </dgm:prSet>
      <dgm:spPr/>
    </dgm:pt>
    <dgm:pt modelId="{E78E37A1-01DF-4E37-B10C-BF5A82AFE883}" type="pres">
      <dgm:prSet presAssocID="{42436BA4-DF56-4A23-81A0-39AAF47DDE47}" presName="parentText" presStyleLbl="node1" presStyleIdx="0" presStyleCnt="3">
        <dgm:presLayoutVars>
          <dgm:chMax val="0"/>
          <dgm:bulletEnabled val="1"/>
        </dgm:presLayoutVars>
      </dgm:prSet>
      <dgm:spPr/>
    </dgm:pt>
    <dgm:pt modelId="{42E10EBB-CF32-4C43-9D41-7CE34BEBEFBF}" type="pres">
      <dgm:prSet presAssocID="{D71B6D33-2194-40B5-8CCD-A29377D4B70A}" presName="spacer" presStyleCnt="0"/>
      <dgm:spPr/>
    </dgm:pt>
    <dgm:pt modelId="{9D0ECFA5-4003-4F17-9977-4F72C9060E8B}" type="pres">
      <dgm:prSet presAssocID="{17C5D0E6-E937-47E4-8A71-54E824904F14}" presName="parentText" presStyleLbl="node1" presStyleIdx="1" presStyleCnt="3">
        <dgm:presLayoutVars>
          <dgm:chMax val="0"/>
          <dgm:bulletEnabled val="1"/>
        </dgm:presLayoutVars>
      </dgm:prSet>
      <dgm:spPr/>
    </dgm:pt>
    <dgm:pt modelId="{3FE47FF8-9EA5-4C94-9CFF-0085661A33BF}" type="pres">
      <dgm:prSet presAssocID="{E96CB167-1C00-4475-AEAA-C3E58587D52A}" presName="spacer" presStyleCnt="0"/>
      <dgm:spPr/>
    </dgm:pt>
    <dgm:pt modelId="{E02556BF-02FD-4D73-B4B9-F6A52583B49D}" type="pres">
      <dgm:prSet presAssocID="{FD172E93-03D6-436B-AB24-70AF6E4CA6FF}" presName="parentText" presStyleLbl="node1" presStyleIdx="2" presStyleCnt="3">
        <dgm:presLayoutVars>
          <dgm:chMax val="0"/>
          <dgm:bulletEnabled val="1"/>
        </dgm:presLayoutVars>
      </dgm:prSet>
      <dgm:spPr/>
    </dgm:pt>
  </dgm:ptLst>
  <dgm:cxnLst>
    <dgm:cxn modelId="{DF40BF49-B75B-429E-B00D-74FA247A4284}" srcId="{357ED875-5135-43B1-8D41-1AF2C5C76AF2}" destId="{FD172E93-03D6-436B-AB24-70AF6E4CA6FF}" srcOrd="2" destOrd="0" parTransId="{0DDA310C-B7C1-48E1-BEEC-1F0C08B8209F}" sibTransId="{A767F667-6D64-4419-879E-C48D51120AC7}"/>
    <dgm:cxn modelId="{EE50C867-DBA0-4308-869C-EBD5132B68D0}" type="presOf" srcId="{42436BA4-DF56-4A23-81A0-39AAF47DDE47}" destId="{E78E37A1-01DF-4E37-B10C-BF5A82AFE883}" srcOrd="0" destOrd="0" presId="urn:microsoft.com/office/officeart/2005/8/layout/vList2"/>
    <dgm:cxn modelId="{023573A7-0C33-411B-ADC8-0F5080806CF9}" type="presOf" srcId="{17C5D0E6-E937-47E4-8A71-54E824904F14}" destId="{9D0ECFA5-4003-4F17-9977-4F72C9060E8B}" srcOrd="0" destOrd="0" presId="urn:microsoft.com/office/officeart/2005/8/layout/vList2"/>
    <dgm:cxn modelId="{986FCED5-3453-40DA-AF82-3BD0887D6766}" type="presOf" srcId="{FD172E93-03D6-436B-AB24-70AF6E4CA6FF}" destId="{E02556BF-02FD-4D73-B4B9-F6A52583B49D}" srcOrd="0" destOrd="0" presId="urn:microsoft.com/office/officeart/2005/8/layout/vList2"/>
    <dgm:cxn modelId="{00E33AD9-51A8-409F-B7F0-0CAF8D55646A}" srcId="{357ED875-5135-43B1-8D41-1AF2C5C76AF2}" destId="{17C5D0E6-E937-47E4-8A71-54E824904F14}" srcOrd="1" destOrd="0" parTransId="{170D8A28-40B3-4344-B140-4F0599106877}" sibTransId="{E96CB167-1C00-4475-AEAA-C3E58587D52A}"/>
    <dgm:cxn modelId="{8F254DDB-ABCB-490F-94DF-0AF781E40E7F}" srcId="{357ED875-5135-43B1-8D41-1AF2C5C76AF2}" destId="{42436BA4-DF56-4A23-81A0-39AAF47DDE47}" srcOrd="0" destOrd="0" parTransId="{2222572D-CFF9-4715-B021-FF38D691FBB4}" sibTransId="{D71B6D33-2194-40B5-8CCD-A29377D4B70A}"/>
    <dgm:cxn modelId="{184853DF-1CA8-410D-AEB1-E9BD1522E59A}" type="presOf" srcId="{357ED875-5135-43B1-8D41-1AF2C5C76AF2}" destId="{48B4E8D9-50B3-4773-B241-82F40305B703}" srcOrd="0" destOrd="0" presId="urn:microsoft.com/office/officeart/2005/8/layout/vList2"/>
    <dgm:cxn modelId="{5B42AD94-1885-4AB5-AF9F-004E94679D2C}" type="presParOf" srcId="{48B4E8D9-50B3-4773-B241-82F40305B703}" destId="{E78E37A1-01DF-4E37-B10C-BF5A82AFE883}" srcOrd="0" destOrd="0" presId="urn:microsoft.com/office/officeart/2005/8/layout/vList2"/>
    <dgm:cxn modelId="{2969F6B9-951C-4D8F-ADBE-D123765F8994}" type="presParOf" srcId="{48B4E8D9-50B3-4773-B241-82F40305B703}" destId="{42E10EBB-CF32-4C43-9D41-7CE34BEBEFBF}" srcOrd="1" destOrd="0" presId="urn:microsoft.com/office/officeart/2005/8/layout/vList2"/>
    <dgm:cxn modelId="{F7D48EAB-16E1-48A1-82EE-CF44E4F027F2}" type="presParOf" srcId="{48B4E8D9-50B3-4773-B241-82F40305B703}" destId="{9D0ECFA5-4003-4F17-9977-4F72C9060E8B}" srcOrd="2" destOrd="0" presId="urn:microsoft.com/office/officeart/2005/8/layout/vList2"/>
    <dgm:cxn modelId="{CF5269BF-457F-470D-A774-C179F87DDA79}" type="presParOf" srcId="{48B4E8D9-50B3-4773-B241-82F40305B703}" destId="{3FE47FF8-9EA5-4C94-9CFF-0085661A33BF}" srcOrd="3" destOrd="0" presId="urn:microsoft.com/office/officeart/2005/8/layout/vList2"/>
    <dgm:cxn modelId="{E25E7925-9911-4922-94FE-149C80B6520A}" type="presParOf" srcId="{48B4E8D9-50B3-4773-B241-82F40305B703}" destId="{E02556BF-02FD-4D73-B4B9-F6A52583B4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94AA10-3A33-40E1-8234-AB3E485BF449}" type="doc">
      <dgm:prSet loTypeId="urn:microsoft.com/office/officeart/2008/layout/LinedList" loCatId="list" qsTypeId="urn:microsoft.com/office/officeart/2005/8/quickstyle/simple4#6" qsCatId="simple" csTypeId="urn:microsoft.com/office/officeart/2005/8/colors/colorful1#2" csCatId="colorful" phldr="1"/>
      <dgm:spPr/>
      <dgm:t>
        <a:bodyPr/>
        <a:lstStyle/>
        <a:p>
          <a:endParaRPr lang="en-US"/>
        </a:p>
      </dgm:t>
    </dgm:pt>
    <dgm:pt modelId="{302A1408-893D-4448-B6D5-89B14012B50A}">
      <dgm:prSet/>
      <dgm:spPr/>
      <dgm:t>
        <a:bodyPr/>
        <a:lstStyle/>
        <a:p>
          <a:r>
            <a:rPr lang="en-GB" dirty="0"/>
            <a:t>1: Introduction                                                                                   </a:t>
          </a:r>
          <a:endParaRPr lang="en-US" dirty="0"/>
        </a:p>
      </dgm:t>
    </dgm:pt>
    <dgm:pt modelId="{1AC9CC61-30F7-4C0A-8DAA-A253285E20A7}" type="parTrans" cxnId="{109BE02E-5096-45D4-9502-14E6800F5CF5}">
      <dgm:prSet/>
      <dgm:spPr/>
      <dgm:t>
        <a:bodyPr/>
        <a:lstStyle/>
        <a:p>
          <a:endParaRPr lang="en-US"/>
        </a:p>
      </dgm:t>
    </dgm:pt>
    <dgm:pt modelId="{09AF6ACA-0373-4FF9-81AA-DE7647E3F7FF}" type="sibTrans" cxnId="{109BE02E-5096-45D4-9502-14E6800F5CF5}">
      <dgm:prSet/>
      <dgm:spPr/>
      <dgm:t>
        <a:bodyPr/>
        <a:lstStyle/>
        <a:p>
          <a:endParaRPr lang="en-US"/>
        </a:p>
      </dgm:t>
    </dgm:pt>
    <dgm:pt modelId="{41BFFBC0-E78B-48CA-BB88-4616CE091375}">
      <dgm:prSet/>
      <dgm:spPr/>
      <dgm:t>
        <a:bodyPr/>
        <a:lstStyle/>
        <a:p>
          <a:r>
            <a:rPr lang="en-GB" dirty="0"/>
            <a:t>2. Barrier and Solution  1 – David                                    </a:t>
          </a:r>
          <a:endParaRPr lang="en-US" dirty="0"/>
        </a:p>
      </dgm:t>
    </dgm:pt>
    <dgm:pt modelId="{4C386223-F5BB-4042-A965-9B46BC7745B1}" type="parTrans" cxnId="{5909856F-8B2E-4381-87B2-B93B3E17230B}">
      <dgm:prSet/>
      <dgm:spPr/>
      <dgm:t>
        <a:bodyPr/>
        <a:lstStyle/>
        <a:p>
          <a:endParaRPr lang="en-US"/>
        </a:p>
      </dgm:t>
    </dgm:pt>
    <dgm:pt modelId="{8985F641-095F-4B69-89DB-C5936ACAAC25}" type="sibTrans" cxnId="{5909856F-8B2E-4381-87B2-B93B3E17230B}">
      <dgm:prSet/>
      <dgm:spPr/>
      <dgm:t>
        <a:bodyPr/>
        <a:lstStyle/>
        <a:p>
          <a:endParaRPr lang="en-US"/>
        </a:p>
      </dgm:t>
    </dgm:pt>
    <dgm:pt modelId="{5537D58A-151D-4071-A3A2-4FD5AA469B0B}">
      <dgm:prSet/>
      <dgm:spPr/>
      <dgm:t>
        <a:bodyPr/>
        <a:lstStyle/>
        <a:p>
          <a:r>
            <a:rPr lang="en-GB" dirty="0"/>
            <a:t>3.</a:t>
          </a:r>
          <a:r>
            <a:rPr lang="en-GB" b="0" i="0" baseline="0" dirty="0"/>
            <a:t> Barrier and Solution  2 -  David                                                          </a:t>
          </a:r>
          <a:endParaRPr lang="en-US" dirty="0"/>
        </a:p>
      </dgm:t>
    </dgm:pt>
    <dgm:pt modelId="{CAC7A5C0-2CE2-4069-B963-D3D9C1337BE6}" type="parTrans" cxnId="{02DBCC95-6B97-4995-AD28-9AE0B2A40058}">
      <dgm:prSet/>
      <dgm:spPr/>
      <dgm:t>
        <a:bodyPr/>
        <a:lstStyle/>
        <a:p>
          <a:endParaRPr lang="en-US"/>
        </a:p>
      </dgm:t>
    </dgm:pt>
    <dgm:pt modelId="{9A0A7354-DD43-4A5D-95DE-170DCB96AF2D}" type="sibTrans" cxnId="{02DBCC95-6B97-4995-AD28-9AE0B2A40058}">
      <dgm:prSet/>
      <dgm:spPr/>
      <dgm:t>
        <a:bodyPr/>
        <a:lstStyle/>
        <a:p>
          <a:endParaRPr lang="en-US"/>
        </a:p>
      </dgm:t>
    </dgm:pt>
    <dgm:pt modelId="{785809DE-59D5-434D-A588-7B1088BB9958}">
      <dgm:prSet/>
      <dgm:spPr/>
      <dgm:t>
        <a:bodyPr/>
        <a:lstStyle/>
        <a:p>
          <a:r>
            <a:rPr lang="en-GB" b="0" i="0" baseline="0"/>
            <a:t>4. Barrier and Solution  3 -  David</a:t>
          </a:r>
          <a:endParaRPr lang="en-US"/>
        </a:p>
      </dgm:t>
    </dgm:pt>
    <dgm:pt modelId="{320C6133-F9D0-4DF1-95AC-6F83AC720ABF}" type="parTrans" cxnId="{5A7DE869-FCF8-4AB4-A023-4217AFE116E0}">
      <dgm:prSet/>
      <dgm:spPr/>
      <dgm:t>
        <a:bodyPr/>
        <a:lstStyle/>
        <a:p>
          <a:endParaRPr lang="en-US"/>
        </a:p>
      </dgm:t>
    </dgm:pt>
    <dgm:pt modelId="{7EE26D5E-7D58-4DB8-BE1F-54B6ECB9BA9E}" type="sibTrans" cxnId="{5A7DE869-FCF8-4AB4-A023-4217AFE116E0}">
      <dgm:prSet/>
      <dgm:spPr/>
      <dgm:t>
        <a:bodyPr/>
        <a:lstStyle/>
        <a:p>
          <a:endParaRPr lang="en-US"/>
        </a:p>
      </dgm:t>
    </dgm:pt>
    <dgm:pt modelId="{B09C310B-1DA2-4C5E-A9E2-056D3B5E12B1}">
      <dgm:prSet/>
      <dgm:spPr/>
      <dgm:t>
        <a:bodyPr/>
        <a:lstStyle/>
        <a:p>
          <a:r>
            <a:rPr lang="en-GB" b="0" i="0" baseline="0"/>
            <a:t>5. Barrier and Solution  4-    </a:t>
          </a:r>
          <a:r>
            <a:rPr lang="en-GB"/>
            <a:t>David</a:t>
          </a:r>
          <a:endParaRPr lang="en-US"/>
        </a:p>
      </dgm:t>
    </dgm:pt>
    <dgm:pt modelId="{32521F82-9657-455C-96B0-F384C81E3BF0}" type="parTrans" cxnId="{6C28A3B1-5D79-41BE-9D92-C669EE280E3A}">
      <dgm:prSet/>
      <dgm:spPr/>
      <dgm:t>
        <a:bodyPr/>
        <a:lstStyle/>
        <a:p>
          <a:endParaRPr lang="en-US"/>
        </a:p>
      </dgm:t>
    </dgm:pt>
    <dgm:pt modelId="{ABBE4EA8-92CD-49EB-9FE4-80E30719CB4E}" type="sibTrans" cxnId="{6C28A3B1-5D79-41BE-9D92-C669EE280E3A}">
      <dgm:prSet/>
      <dgm:spPr/>
      <dgm:t>
        <a:bodyPr/>
        <a:lstStyle/>
        <a:p>
          <a:endParaRPr lang="en-US"/>
        </a:p>
      </dgm:t>
    </dgm:pt>
    <dgm:pt modelId="{4C8891DA-3CDC-4BAC-9AB0-7FC2CDDAB701}">
      <dgm:prSet/>
      <dgm:spPr/>
      <dgm:t>
        <a:bodyPr/>
        <a:lstStyle/>
        <a:p>
          <a:r>
            <a:rPr lang="en-GB" b="0" i="0" baseline="0"/>
            <a:t>6. Barrier and Solution  5 -    </a:t>
          </a:r>
          <a:r>
            <a:rPr lang="en-GB"/>
            <a:t>David </a:t>
          </a:r>
          <a:endParaRPr lang="en-US"/>
        </a:p>
      </dgm:t>
    </dgm:pt>
    <dgm:pt modelId="{2FE13B09-CBB0-4243-BB94-4BBBE89F9462}" type="parTrans" cxnId="{F97641B1-FF19-4757-A38F-8287DD061AC7}">
      <dgm:prSet/>
      <dgm:spPr/>
      <dgm:t>
        <a:bodyPr/>
        <a:lstStyle/>
        <a:p>
          <a:endParaRPr lang="en-US"/>
        </a:p>
      </dgm:t>
    </dgm:pt>
    <dgm:pt modelId="{DA91E400-EC8B-4274-9671-B9D171432F4C}" type="sibTrans" cxnId="{F97641B1-FF19-4757-A38F-8287DD061AC7}">
      <dgm:prSet/>
      <dgm:spPr/>
      <dgm:t>
        <a:bodyPr/>
        <a:lstStyle/>
        <a:p>
          <a:endParaRPr lang="en-US"/>
        </a:p>
      </dgm:t>
    </dgm:pt>
    <dgm:pt modelId="{5ECD2D91-E7FF-4DC2-AFA9-A0480BC50964}" type="pres">
      <dgm:prSet presAssocID="{C994AA10-3A33-40E1-8234-AB3E485BF449}" presName="vert0" presStyleCnt="0">
        <dgm:presLayoutVars>
          <dgm:dir/>
          <dgm:animOne val="branch"/>
          <dgm:animLvl val="lvl"/>
        </dgm:presLayoutVars>
      </dgm:prSet>
      <dgm:spPr/>
    </dgm:pt>
    <dgm:pt modelId="{66B1D77B-41E4-46D6-8627-D0E24F7C93A4}" type="pres">
      <dgm:prSet presAssocID="{302A1408-893D-4448-B6D5-89B14012B50A}" presName="thickLine" presStyleLbl="alignNode1" presStyleIdx="0" presStyleCnt="6"/>
      <dgm:spPr/>
    </dgm:pt>
    <dgm:pt modelId="{DB802E32-5ACD-447C-8CB9-6BBD5BB22EF3}" type="pres">
      <dgm:prSet presAssocID="{302A1408-893D-4448-B6D5-89B14012B50A}" presName="horz1" presStyleCnt="0"/>
      <dgm:spPr/>
    </dgm:pt>
    <dgm:pt modelId="{84E71865-07E5-4A7A-9679-B685BD94E6B9}" type="pres">
      <dgm:prSet presAssocID="{302A1408-893D-4448-B6D5-89B14012B50A}" presName="tx1" presStyleLbl="revTx" presStyleIdx="0" presStyleCnt="6"/>
      <dgm:spPr/>
    </dgm:pt>
    <dgm:pt modelId="{67CD1287-9DEF-4CC5-BFBF-E4C42651CFD1}" type="pres">
      <dgm:prSet presAssocID="{302A1408-893D-4448-B6D5-89B14012B50A}" presName="vert1" presStyleCnt="0"/>
      <dgm:spPr/>
    </dgm:pt>
    <dgm:pt modelId="{C41FAD59-5CB2-409A-B3EE-53DF98E06A3B}" type="pres">
      <dgm:prSet presAssocID="{41BFFBC0-E78B-48CA-BB88-4616CE091375}" presName="thickLine" presStyleLbl="alignNode1" presStyleIdx="1" presStyleCnt="6"/>
      <dgm:spPr/>
    </dgm:pt>
    <dgm:pt modelId="{5926A975-2FD5-4ACD-88C5-A4E7303D99AE}" type="pres">
      <dgm:prSet presAssocID="{41BFFBC0-E78B-48CA-BB88-4616CE091375}" presName="horz1" presStyleCnt="0"/>
      <dgm:spPr/>
    </dgm:pt>
    <dgm:pt modelId="{8D208FE7-0F9A-45FE-AB61-9F5F75CCE44C}" type="pres">
      <dgm:prSet presAssocID="{41BFFBC0-E78B-48CA-BB88-4616CE091375}" presName="tx1" presStyleLbl="revTx" presStyleIdx="1" presStyleCnt="6"/>
      <dgm:spPr/>
    </dgm:pt>
    <dgm:pt modelId="{FACCA883-3582-4EA7-AE69-5F330CF2C095}" type="pres">
      <dgm:prSet presAssocID="{41BFFBC0-E78B-48CA-BB88-4616CE091375}" presName="vert1" presStyleCnt="0"/>
      <dgm:spPr/>
    </dgm:pt>
    <dgm:pt modelId="{3528A15E-7E71-4C3A-B91A-D8E92454A387}" type="pres">
      <dgm:prSet presAssocID="{5537D58A-151D-4071-A3A2-4FD5AA469B0B}" presName="thickLine" presStyleLbl="alignNode1" presStyleIdx="2" presStyleCnt="6"/>
      <dgm:spPr/>
    </dgm:pt>
    <dgm:pt modelId="{1B25CFA8-8C10-4D3B-A2DA-3B6FAA9718E0}" type="pres">
      <dgm:prSet presAssocID="{5537D58A-151D-4071-A3A2-4FD5AA469B0B}" presName="horz1" presStyleCnt="0"/>
      <dgm:spPr/>
    </dgm:pt>
    <dgm:pt modelId="{3C4FAC26-331B-4881-8313-D31DB8362D2C}" type="pres">
      <dgm:prSet presAssocID="{5537D58A-151D-4071-A3A2-4FD5AA469B0B}" presName="tx1" presStyleLbl="revTx" presStyleIdx="2" presStyleCnt="6"/>
      <dgm:spPr/>
    </dgm:pt>
    <dgm:pt modelId="{508AB455-C2B1-465B-8273-F0EFAA1C50EB}" type="pres">
      <dgm:prSet presAssocID="{5537D58A-151D-4071-A3A2-4FD5AA469B0B}" presName="vert1" presStyleCnt="0"/>
      <dgm:spPr/>
    </dgm:pt>
    <dgm:pt modelId="{AE1800FF-ADC7-48E8-B5CD-47F85AFE967C}" type="pres">
      <dgm:prSet presAssocID="{785809DE-59D5-434D-A588-7B1088BB9958}" presName="thickLine" presStyleLbl="alignNode1" presStyleIdx="3" presStyleCnt="6"/>
      <dgm:spPr/>
    </dgm:pt>
    <dgm:pt modelId="{BE06EECF-A92A-4196-9EFE-9B15C18E6F08}" type="pres">
      <dgm:prSet presAssocID="{785809DE-59D5-434D-A588-7B1088BB9958}" presName="horz1" presStyleCnt="0"/>
      <dgm:spPr/>
    </dgm:pt>
    <dgm:pt modelId="{0EFA45E4-4E87-4FD9-A5FC-D2E0B2FF369C}" type="pres">
      <dgm:prSet presAssocID="{785809DE-59D5-434D-A588-7B1088BB9958}" presName="tx1" presStyleLbl="revTx" presStyleIdx="3" presStyleCnt="6"/>
      <dgm:spPr/>
    </dgm:pt>
    <dgm:pt modelId="{0B7CC0D3-3BB4-4679-95E0-72A4CB73FC04}" type="pres">
      <dgm:prSet presAssocID="{785809DE-59D5-434D-A588-7B1088BB9958}" presName="vert1" presStyleCnt="0"/>
      <dgm:spPr/>
    </dgm:pt>
    <dgm:pt modelId="{186AB255-1A44-41A3-B73D-F60566BB648F}" type="pres">
      <dgm:prSet presAssocID="{B09C310B-1DA2-4C5E-A9E2-056D3B5E12B1}" presName="thickLine" presStyleLbl="alignNode1" presStyleIdx="4" presStyleCnt="6"/>
      <dgm:spPr/>
    </dgm:pt>
    <dgm:pt modelId="{F90A6056-A25C-4C33-B53F-58A4AA4A249B}" type="pres">
      <dgm:prSet presAssocID="{B09C310B-1DA2-4C5E-A9E2-056D3B5E12B1}" presName="horz1" presStyleCnt="0"/>
      <dgm:spPr/>
    </dgm:pt>
    <dgm:pt modelId="{F24A687C-0346-4D4E-AAB3-6B3C54F57AFF}" type="pres">
      <dgm:prSet presAssocID="{B09C310B-1DA2-4C5E-A9E2-056D3B5E12B1}" presName="tx1" presStyleLbl="revTx" presStyleIdx="4" presStyleCnt="6"/>
      <dgm:spPr/>
    </dgm:pt>
    <dgm:pt modelId="{DD9E2FD8-0C43-4308-B3FB-7B74DC48453F}" type="pres">
      <dgm:prSet presAssocID="{B09C310B-1DA2-4C5E-A9E2-056D3B5E12B1}" presName="vert1" presStyleCnt="0"/>
      <dgm:spPr/>
    </dgm:pt>
    <dgm:pt modelId="{69ADFCE4-6C96-4DAB-9BD0-F3E526EABED1}" type="pres">
      <dgm:prSet presAssocID="{4C8891DA-3CDC-4BAC-9AB0-7FC2CDDAB701}" presName="thickLine" presStyleLbl="alignNode1" presStyleIdx="5" presStyleCnt="6"/>
      <dgm:spPr/>
    </dgm:pt>
    <dgm:pt modelId="{249CB516-105F-4646-AF1C-04DA9BA56D6C}" type="pres">
      <dgm:prSet presAssocID="{4C8891DA-3CDC-4BAC-9AB0-7FC2CDDAB701}" presName="horz1" presStyleCnt="0"/>
      <dgm:spPr/>
    </dgm:pt>
    <dgm:pt modelId="{80CF2158-2C2C-48E8-B053-A8A772D78506}" type="pres">
      <dgm:prSet presAssocID="{4C8891DA-3CDC-4BAC-9AB0-7FC2CDDAB701}" presName="tx1" presStyleLbl="revTx" presStyleIdx="5" presStyleCnt="6"/>
      <dgm:spPr/>
    </dgm:pt>
    <dgm:pt modelId="{DAD93135-2DEB-448D-A60C-DEE3A33F4B71}" type="pres">
      <dgm:prSet presAssocID="{4C8891DA-3CDC-4BAC-9AB0-7FC2CDDAB701}" presName="vert1" presStyleCnt="0"/>
      <dgm:spPr/>
    </dgm:pt>
  </dgm:ptLst>
  <dgm:cxnLst>
    <dgm:cxn modelId="{109BE02E-5096-45D4-9502-14E6800F5CF5}" srcId="{C994AA10-3A33-40E1-8234-AB3E485BF449}" destId="{302A1408-893D-4448-B6D5-89B14012B50A}" srcOrd="0" destOrd="0" parTransId="{1AC9CC61-30F7-4C0A-8DAA-A253285E20A7}" sibTransId="{09AF6ACA-0373-4FF9-81AA-DE7647E3F7FF}"/>
    <dgm:cxn modelId="{5BC2F348-484B-4986-8293-073D176D2B6E}" type="presOf" srcId="{5537D58A-151D-4071-A3A2-4FD5AA469B0B}" destId="{3C4FAC26-331B-4881-8313-D31DB8362D2C}" srcOrd="0" destOrd="0" presId="urn:microsoft.com/office/officeart/2008/layout/LinedList"/>
    <dgm:cxn modelId="{4BF2524C-95D9-4A3A-892B-B7A1C54B64B8}" type="presOf" srcId="{41BFFBC0-E78B-48CA-BB88-4616CE091375}" destId="{8D208FE7-0F9A-45FE-AB61-9F5F75CCE44C}" srcOrd="0" destOrd="0" presId="urn:microsoft.com/office/officeart/2008/layout/LinedList"/>
    <dgm:cxn modelId="{A6A3935C-A581-4BF1-B8CB-8FD4705D069B}" type="presOf" srcId="{302A1408-893D-4448-B6D5-89B14012B50A}" destId="{84E71865-07E5-4A7A-9679-B685BD94E6B9}" srcOrd="0" destOrd="0" presId="urn:microsoft.com/office/officeart/2008/layout/LinedList"/>
    <dgm:cxn modelId="{5A7DE869-FCF8-4AB4-A023-4217AFE116E0}" srcId="{C994AA10-3A33-40E1-8234-AB3E485BF449}" destId="{785809DE-59D5-434D-A588-7B1088BB9958}" srcOrd="3" destOrd="0" parTransId="{320C6133-F9D0-4DF1-95AC-6F83AC720ABF}" sibTransId="{7EE26D5E-7D58-4DB8-BE1F-54B6ECB9BA9E}"/>
    <dgm:cxn modelId="{5909856F-8B2E-4381-87B2-B93B3E17230B}" srcId="{C994AA10-3A33-40E1-8234-AB3E485BF449}" destId="{41BFFBC0-E78B-48CA-BB88-4616CE091375}" srcOrd="1" destOrd="0" parTransId="{4C386223-F5BB-4042-A965-9B46BC7745B1}" sibTransId="{8985F641-095F-4B69-89DB-C5936ACAAC25}"/>
    <dgm:cxn modelId="{2A715B8C-CBDE-46C1-B1BB-258DE61A558C}" type="presOf" srcId="{B09C310B-1DA2-4C5E-A9E2-056D3B5E12B1}" destId="{F24A687C-0346-4D4E-AAB3-6B3C54F57AFF}" srcOrd="0" destOrd="0" presId="urn:microsoft.com/office/officeart/2008/layout/LinedList"/>
    <dgm:cxn modelId="{02DBCC95-6B97-4995-AD28-9AE0B2A40058}" srcId="{C994AA10-3A33-40E1-8234-AB3E485BF449}" destId="{5537D58A-151D-4071-A3A2-4FD5AA469B0B}" srcOrd="2" destOrd="0" parTransId="{CAC7A5C0-2CE2-4069-B963-D3D9C1337BE6}" sibTransId="{9A0A7354-DD43-4A5D-95DE-170DCB96AF2D}"/>
    <dgm:cxn modelId="{F97641B1-FF19-4757-A38F-8287DD061AC7}" srcId="{C994AA10-3A33-40E1-8234-AB3E485BF449}" destId="{4C8891DA-3CDC-4BAC-9AB0-7FC2CDDAB701}" srcOrd="5" destOrd="0" parTransId="{2FE13B09-CBB0-4243-BB94-4BBBE89F9462}" sibTransId="{DA91E400-EC8B-4274-9671-B9D171432F4C}"/>
    <dgm:cxn modelId="{6C28A3B1-5D79-41BE-9D92-C669EE280E3A}" srcId="{C994AA10-3A33-40E1-8234-AB3E485BF449}" destId="{B09C310B-1DA2-4C5E-A9E2-056D3B5E12B1}" srcOrd="4" destOrd="0" parTransId="{32521F82-9657-455C-96B0-F384C81E3BF0}" sibTransId="{ABBE4EA8-92CD-49EB-9FE4-80E30719CB4E}"/>
    <dgm:cxn modelId="{A6A6F8BB-C8AA-4543-A222-0E7CD725930E}" type="presOf" srcId="{785809DE-59D5-434D-A588-7B1088BB9958}" destId="{0EFA45E4-4E87-4FD9-A5FC-D2E0B2FF369C}" srcOrd="0" destOrd="0" presId="urn:microsoft.com/office/officeart/2008/layout/LinedList"/>
    <dgm:cxn modelId="{CEF544E4-2A77-4B68-81F2-6CC18C41AEE1}" type="presOf" srcId="{C994AA10-3A33-40E1-8234-AB3E485BF449}" destId="{5ECD2D91-E7FF-4DC2-AFA9-A0480BC50964}" srcOrd="0" destOrd="0" presId="urn:microsoft.com/office/officeart/2008/layout/LinedList"/>
    <dgm:cxn modelId="{BE6202F3-3760-4938-8667-A3F98A8B34B6}" type="presOf" srcId="{4C8891DA-3CDC-4BAC-9AB0-7FC2CDDAB701}" destId="{80CF2158-2C2C-48E8-B053-A8A772D78506}" srcOrd="0" destOrd="0" presId="urn:microsoft.com/office/officeart/2008/layout/LinedList"/>
    <dgm:cxn modelId="{2FB76A94-BAE6-49D2-8B2B-B307DBE928DC}" type="presParOf" srcId="{5ECD2D91-E7FF-4DC2-AFA9-A0480BC50964}" destId="{66B1D77B-41E4-46D6-8627-D0E24F7C93A4}" srcOrd="0" destOrd="0" presId="urn:microsoft.com/office/officeart/2008/layout/LinedList"/>
    <dgm:cxn modelId="{8D9740E8-09E1-4A66-9AA0-72CB132026EB}" type="presParOf" srcId="{5ECD2D91-E7FF-4DC2-AFA9-A0480BC50964}" destId="{DB802E32-5ACD-447C-8CB9-6BBD5BB22EF3}" srcOrd="1" destOrd="0" presId="urn:microsoft.com/office/officeart/2008/layout/LinedList"/>
    <dgm:cxn modelId="{14A9FAEB-C713-4012-9F70-173B3A84464E}" type="presParOf" srcId="{DB802E32-5ACD-447C-8CB9-6BBD5BB22EF3}" destId="{84E71865-07E5-4A7A-9679-B685BD94E6B9}" srcOrd="0" destOrd="0" presId="urn:microsoft.com/office/officeart/2008/layout/LinedList"/>
    <dgm:cxn modelId="{C469F26C-9754-4E68-9CEF-478224A3BB41}" type="presParOf" srcId="{DB802E32-5ACD-447C-8CB9-6BBD5BB22EF3}" destId="{67CD1287-9DEF-4CC5-BFBF-E4C42651CFD1}" srcOrd="1" destOrd="0" presId="urn:microsoft.com/office/officeart/2008/layout/LinedList"/>
    <dgm:cxn modelId="{3916AFD3-B049-4447-83C0-D542C50ADC31}" type="presParOf" srcId="{5ECD2D91-E7FF-4DC2-AFA9-A0480BC50964}" destId="{C41FAD59-5CB2-409A-B3EE-53DF98E06A3B}" srcOrd="2" destOrd="0" presId="urn:microsoft.com/office/officeart/2008/layout/LinedList"/>
    <dgm:cxn modelId="{9CBA0B76-1EA0-40BC-B927-42FD87672A4D}" type="presParOf" srcId="{5ECD2D91-E7FF-4DC2-AFA9-A0480BC50964}" destId="{5926A975-2FD5-4ACD-88C5-A4E7303D99AE}" srcOrd="3" destOrd="0" presId="urn:microsoft.com/office/officeart/2008/layout/LinedList"/>
    <dgm:cxn modelId="{D20F93A6-54C2-43D6-9189-B6DA2F3D55C5}" type="presParOf" srcId="{5926A975-2FD5-4ACD-88C5-A4E7303D99AE}" destId="{8D208FE7-0F9A-45FE-AB61-9F5F75CCE44C}" srcOrd="0" destOrd="0" presId="urn:microsoft.com/office/officeart/2008/layout/LinedList"/>
    <dgm:cxn modelId="{09A93BAD-D95B-48CD-A37B-A80B8669A7C9}" type="presParOf" srcId="{5926A975-2FD5-4ACD-88C5-A4E7303D99AE}" destId="{FACCA883-3582-4EA7-AE69-5F330CF2C095}" srcOrd="1" destOrd="0" presId="urn:microsoft.com/office/officeart/2008/layout/LinedList"/>
    <dgm:cxn modelId="{B923C1F9-9F03-4BD3-8A38-CE69ADD03E5B}" type="presParOf" srcId="{5ECD2D91-E7FF-4DC2-AFA9-A0480BC50964}" destId="{3528A15E-7E71-4C3A-B91A-D8E92454A387}" srcOrd="4" destOrd="0" presId="urn:microsoft.com/office/officeart/2008/layout/LinedList"/>
    <dgm:cxn modelId="{A528298E-826D-4D6B-A5CB-D9651EFF9129}" type="presParOf" srcId="{5ECD2D91-E7FF-4DC2-AFA9-A0480BC50964}" destId="{1B25CFA8-8C10-4D3B-A2DA-3B6FAA9718E0}" srcOrd="5" destOrd="0" presId="urn:microsoft.com/office/officeart/2008/layout/LinedList"/>
    <dgm:cxn modelId="{5275DD3F-91C8-4B61-8D1D-EECF0675D498}" type="presParOf" srcId="{1B25CFA8-8C10-4D3B-A2DA-3B6FAA9718E0}" destId="{3C4FAC26-331B-4881-8313-D31DB8362D2C}" srcOrd="0" destOrd="0" presId="urn:microsoft.com/office/officeart/2008/layout/LinedList"/>
    <dgm:cxn modelId="{B4734507-B61E-4C05-A35F-E1649516549F}" type="presParOf" srcId="{1B25CFA8-8C10-4D3B-A2DA-3B6FAA9718E0}" destId="{508AB455-C2B1-465B-8273-F0EFAA1C50EB}" srcOrd="1" destOrd="0" presId="urn:microsoft.com/office/officeart/2008/layout/LinedList"/>
    <dgm:cxn modelId="{196B8F05-0436-4DFF-9A70-B22089D595F4}" type="presParOf" srcId="{5ECD2D91-E7FF-4DC2-AFA9-A0480BC50964}" destId="{AE1800FF-ADC7-48E8-B5CD-47F85AFE967C}" srcOrd="6" destOrd="0" presId="urn:microsoft.com/office/officeart/2008/layout/LinedList"/>
    <dgm:cxn modelId="{2D4ED91F-2A8F-43E6-98C8-18454FCF926A}" type="presParOf" srcId="{5ECD2D91-E7FF-4DC2-AFA9-A0480BC50964}" destId="{BE06EECF-A92A-4196-9EFE-9B15C18E6F08}" srcOrd="7" destOrd="0" presId="urn:microsoft.com/office/officeart/2008/layout/LinedList"/>
    <dgm:cxn modelId="{302F560C-267E-46A0-BC3E-8D3528F13E0B}" type="presParOf" srcId="{BE06EECF-A92A-4196-9EFE-9B15C18E6F08}" destId="{0EFA45E4-4E87-4FD9-A5FC-D2E0B2FF369C}" srcOrd="0" destOrd="0" presId="urn:microsoft.com/office/officeart/2008/layout/LinedList"/>
    <dgm:cxn modelId="{814759D0-BC02-4352-BA1E-B488454E06D2}" type="presParOf" srcId="{BE06EECF-A92A-4196-9EFE-9B15C18E6F08}" destId="{0B7CC0D3-3BB4-4679-95E0-72A4CB73FC04}" srcOrd="1" destOrd="0" presId="urn:microsoft.com/office/officeart/2008/layout/LinedList"/>
    <dgm:cxn modelId="{6C929C08-8DC5-406D-A4C2-92689EA4D8A7}" type="presParOf" srcId="{5ECD2D91-E7FF-4DC2-AFA9-A0480BC50964}" destId="{186AB255-1A44-41A3-B73D-F60566BB648F}" srcOrd="8" destOrd="0" presId="urn:microsoft.com/office/officeart/2008/layout/LinedList"/>
    <dgm:cxn modelId="{62C204CB-3D62-4831-B01A-4B012165F4C1}" type="presParOf" srcId="{5ECD2D91-E7FF-4DC2-AFA9-A0480BC50964}" destId="{F90A6056-A25C-4C33-B53F-58A4AA4A249B}" srcOrd="9" destOrd="0" presId="urn:microsoft.com/office/officeart/2008/layout/LinedList"/>
    <dgm:cxn modelId="{A2740902-C5DD-4BDE-9DF5-C87237CE1AB2}" type="presParOf" srcId="{F90A6056-A25C-4C33-B53F-58A4AA4A249B}" destId="{F24A687C-0346-4D4E-AAB3-6B3C54F57AFF}" srcOrd="0" destOrd="0" presId="urn:microsoft.com/office/officeart/2008/layout/LinedList"/>
    <dgm:cxn modelId="{8B63E434-F020-4054-AEE6-E590193B787D}" type="presParOf" srcId="{F90A6056-A25C-4C33-B53F-58A4AA4A249B}" destId="{DD9E2FD8-0C43-4308-B3FB-7B74DC48453F}" srcOrd="1" destOrd="0" presId="urn:microsoft.com/office/officeart/2008/layout/LinedList"/>
    <dgm:cxn modelId="{BC71B1ED-8055-4B82-88C6-3AC4667209BD}" type="presParOf" srcId="{5ECD2D91-E7FF-4DC2-AFA9-A0480BC50964}" destId="{69ADFCE4-6C96-4DAB-9BD0-F3E526EABED1}" srcOrd="10" destOrd="0" presId="urn:microsoft.com/office/officeart/2008/layout/LinedList"/>
    <dgm:cxn modelId="{2AC15BB7-E135-4A28-874D-2D9703D45C78}" type="presParOf" srcId="{5ECD2D91-E7FF-4DC2-AFA9-A0480BC50964}" destId="{249CB516-105F-4646-AF1C-04DA9BA56D6C}" srcOrd="11" destOrd="0" presId="urn:microsoft.com/office/officeart/2008/layout/LinedList"/>
    <dgm:cxn modelId="{83B2CA33-EC9D-4323-9AFE-A9407A698367}" type="presParOf" srcId="{249CB516-105F-4646-AF1C-04DA9BA56D6C}" destId="{80CF2158-2C2C-48E8-B053-A8A772D78506}" srcOrd="0" destOrd="0" presId="urn:microsoft.com/office/officeart/2008/layout/LinedList"/>
    <dgm:cxn modelId="{C416AE81-EB21-46DC-8A1E-3E092F1BAF42}" type="presParOf" srcId="{249CB516-105F-4646-AF1C-04DA9BA56D6C}" destId="{DAD93135-2DEB-448D-A60C-DEE3A33F4B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E880AE-74BA-45F7-9E5C-7157F8F4C0E1}" type="doc">
      <dgm:prSet loTypeId="urn:microsoft.com/office/officeart/2005/8/layout/hierarchy1" loCatId="hierarchy" qsTypeId="urn:microsoft.com/office/officeart/2005/8/quickstyle/simple1#4" qsCatId="simple" csTypeId="urn:microsoft.com/office/officeart/2005/8/colors/colorful2#6" csCatId="colorful"/>
      <dgm:spPr/>
      <dgm:t>
        <a:bodyPr/>
        <a:lstStyle/>
        <a:p>
          <a:endParaRPr lang="en-US"/>
        </a:p>
      </dgm:t>
    </dgm:pt>
    <dgm:pt modelId="{C7E612E1-8796-4963-9D1B-D5D4656362F9}">
      <dgm:prSet/>
      <dgm:spPr/>
      <dgm:t>
        <a:bodyPr/>
        <a:lstStyle/>
        <a:p>
          <a:r>
            <a:rPr lang="en-GB" b="1"/>
            <a:t>Environmental – </a:t>
          </a:r>
          <a:r>
            <a:rPr lang="en-GB"/>
            <a:t>Due to the working conditions that they work in the factory the main environmental barrier is the noise from the machine clanking and banging in the factory, Talking in a noisy will make it difficult for colleges to listen or understand what you're saying, and it leads to miscommunication and will make staff decode the message in the wrong way due to the noise affecting the information source </a:t>
          </a:r>
          <a:endParaRPr lang="en-US"/>
        </a:p>
      </dgm:t>
    </dgm:pt>
    <dgm:pt modelId="{1A507D84-7F7F-4010-8938-35592DBE649E}" type="parTrans" cxnId="{D2373821-0D2E-4FA9-AECF-E7E8D08CE2F9}">
      <dgm:prSet/>
      <dgm:spPr/>
      <dgm:t>
        <a:bodyPr/>
        <a:lstStyle/>
        <a:p>
          <a:endParaRPr lang="en-US"/>
        </a:p>
      </dgm:t>
    </dgm:pt>
    <dgm:pt modelId="{0474B590-ACA9-4B06-9664-C8A73E8058D8}" type="sibTrans" cxnId="{D2373821-0D2E-4FA9-AECF-E7E8D08CE2F9}">
      <dgm:prSet/>
      <dgm:spPr/>
      <dgm:t>
        <a:bodyPr/>
        <a:lstStyle/>
        <a:p>
          <a:endParaRPr lang="en-US"/>
        </a:p>
      </dgm:t>
    </dgm:pt>
    <dgm:pt modelId="{9E0762D4-128C-4154-84E6-5A30B20A2A3A}">
      <dgm:prSet/>
      <dgm:spPr/>
      <dgm:t>
        <a:bodyPr/>
        <a:lstStyle/>
        <a:p>
          <a:r>
            <a:rPr lang="en-GB" b="1"/>
            <a:t>Solution –  </a:t>
          </a:r>
          <a:r>
            <a:rPr lang="en-GB"/>
            <a:t>According to Shannon weaver we can see that the receiver is not understanding the message due to the noise.  Flight Food LTD can include headphones and microphones allowing better communication in the factory or provide quiet areas for staff where they can communicate in a less noisy area. </a:t>
          </a:r>
          <a:endParaRPr lang="en-US"/>
        </a:p>
      </dgm:t>
    </dgm:pt>
    <dgm:pt modelId="{82529DC3-5EB7-4C58-8836-79BDFEF24277}" type="parTrans" cxnId="{D5257D59-3E5E-4201-B07E-E43BE7CE1E72}">
      <dgm:prSet/>
      <dgm:spPr/>
      <dgm:t>
        <a:bodyPr/>
        <a:lstStyle/>
        <a:p>
          <a:endParaRPr lang="en-US"/>
        </a:p>
      </dgm:t>
    </dgm:pt>
    <dgm:pt modelId="{37FE7796-2719-48EA-A29D-CC571A46F6CB}" type="sibTrans" cxnId="{D5257D59-3E5E-4201-B07E-E43BE7CE1E72}">
      <dgm:prSet/>
      <dgm:spPr/>
      <dgm:t>
        <a:bodyPr/>
        <a:lstStyle/>
        <a:p>
          <a:endParaRPr lang="en-US"/>
        </a:p>
      </dgm:t>
    </dgm:pt>
    <dgm:pt modelId="{2A971893-5F41-4AD3-ACF6-E3D20108FE5B}" type="pres">
      <dgm:prSet presAssocID="{B3E880AE-74BA-45F7-9E5C-7157F8F4C0E1}" presName="hierChild1" presStyleCnt="0">
        <dgm:presLayoutVars>
          <dgm:chPref val="1"/>
          <dgm:dir/>
          <dgm:animOne val="branch"/>
          <dgm:animLvl val="lvl"/>
          <dgm:resizeHandles/>
        </dgm:presLayoutVars>
      </dgm:prSet>
      <dgm:spPr/>
    </dgm:pt>
    <dgm:pt modelId="{D256F257-FDB8-4AEB-8B1E-3E92FEDC7809}" type="pres">
      <dgm:prSet presAssocID="{C7E612E1-8796-4963-9D1B-D5D4656362F9}" presName="hierRoot1" presStyleCnt="0"/>
      <dgm:spPr/>
    </dgm:pt>
    <dgm:pt modelId="{BD6658CF-FA42-429A-B5EB-099A2C72BA01}" type="pres">
      <dgm:prSet presAssocID="{C7E612E1-8796-4963-9D1B-D5D4656362F9}" presName="composite" presStyleCnt="0"/>
      <dgm:spPr/>
    </dgm:pt>
    <dgm:pt modelId="{ED0587DD-92E8-42E9-94CE-6DBA3E6B62CD}" type="pres">
      <dgm:prSet presAssocID="{C7E612E1-8796-4963-9D1B-D5D4656362F9}" presName="background" presStyleLbl="node0" presStyleIdx="0" presStyleCnt="2"/>
      <dgm:spPr/>
    </dgm:pt>
    <dgm:pt modelId="{6BAAB5AE-C5DA-4559-A1D6-2312B65210D3}" type="pres">
      <dgm:prSet presAssocID="{C7E612E1-8796-4963-9D1B-D5D4656362F9}" presName="text" presStyleLbl="fgAcc0" presStyleIdx="0" presStyleCnt="2">
        <dgm:presLayoutVars>
          <dgm:chPref val="3"/>
        </dgm:presLayoutVars>
      </dgm:prSet>
      <dgm:spPr/>
    </dgm:pt>
    <dgm:pt modelId="{4A3612D3-CD3B-4D7B-8B2C-727017D4D467}" type="pres">
      <dgm:prSet presAssocID="{C7E612E1-8796-4963-9D1B-D5D4656362F9}" presName="hierChild2" presStyleCnt="0"/>
      <dgm:spPr/>
    </dgm:pt>
    <dgm:pt modelId="{35AD830C-46AC-4693-BA9E-D97F1A40A9C3}" type="pres">
      <dgm:prSet presAssocID="{9E0762D4-128C-4154-84E6-5A30B20A2A3A}" presName="hierRoot1" presStyleCnt="0"/>
      <dgm:spPr/>
    </dgm:pt>
    <dgm:pt modelId="{633204EF-53E1-4113-8911-0B099D6F0D92}" type="pres">
      <dgm:prSet presAssocID="{9E0762D4-128C-4154-84E6-5A30B20A2A3A}" presName="composite" presStyleCnt="0"/>
      <dgm:spPr/>
    </dgm:pt>
    <dgm:pt modelId="{C893BA39-6430-4C85-BD11-E6ABAA2733CD}" type="pres">
      <dgm:prSet presAssocID="{9E0762D4-128C-4154-84E6-5A30B20A2A3A}" presName="background" presStyleLbl="node0" presStyleIdx="1" presStyleCnt="2"/>
      <dgm:spPr/>
    </dgm:pt>
    <dgm:pt modelId="{6D80B2FE-3A62-43C2-A6CC-AF1E6DE84557}" type="pres">
      <dgm:prSet presAssocID="{9E0762D4-128C-4154-84E6-5A30B20A2A3A}" presName="text" presStyleLbl="fgAcc0" presStyleIdx="1" presStyleCnt="2">
        <dgm:presLayoutVars>
          <dgm:chPref val="3"/>
        </dgm:presLayoutVars>
      </dgm:prSet>
      <dgm:spPr/>
    </dgm:pt>
    <dgm:pt modelId="{61BC3FCE-3775-40C8-90FB-1DDCD16F0259}" type="pres">
      <dgm:prSet presAssocID="{9E0762D4-128C-4154-84E6-5A30B20A2A3A}" presName="hierChild2" presStyleCnt="0"/>
      <dgm:spPr/>
    </dgm:pt>
  </dgm:ptLst>
  <dgm:cxnLst>
    <dgm:cxn modelId="{E8864F11-BF5C-4159-8646-371806A3B4BF}" type="presOf" srcId="{B3E880AE-74BA-45F7-9E5C-7157F8F4C0E1}" destId="{2A971893-5F41-4AD3-ACF6-E3D20108FE5B}" srcOrd="0" destOrd="0" presId="urn:microsoft.com/office/officeart/2005/8/layout/hierarchy1"/>
    <dgm:cxn modelId="{7036A219-CCE3-4B63-A463-9B54850276A4}" type="presOf" srcId="{C7E612E1-8796-4963-9D1B-D5D4656362F9}" destId="{6BAAB5AE-C5DA-4559-A1D6-2312B65210D3}" srcOrd="0" destOrd="0" presId="urn:microsoft.com/office/officeart/2005/8/layout/hierarchy1"/>
    <dgm:cxn modelId="{D2373821-0D2E-4FA9-AECF-E7E8D08CE2F9}" srcId="{B3E880AE-74BA-45F7-9E5C-7157F8F4C0E1}" destId="{C7E612E1-8796-4963-9D1B-D5D4656362F9}" srcOrd="0" destOrd="0" parTransId="{1A507D84-7F7F-4010-8938-35592DBE649E}" sibTransId="{0474B590-ACA9-4B06-9664-C8A73E8058D8}"/>
    <dgm:cxn modelId="{D5257D59-3E5E-4201-B07E-E43BE7CE1E72}" srcId="{B3E880AE-74BA-45F7-9E5C-7157F8F4C0E1}" destId="{9E0762D4-128C-4154-84E6-5A30B20A2A3A}" srcOrd="1" destOrd="0" parTransId="{82529DC3-5EB7-4C58-8836-79BDFEF24277}" sibTransId="{37FE7796-2719-48EA-A29D-CC571A46F6CB}"/>
    <dgm:cxn modelId="{5621BFCD-7B6F-4EC6-86BA-D3B9F6433ADB}" type="presOf" srcId="{9E0762D4-128C-4154-84E6-5A30B20A2A3A}" destId="{6D80B2FE-3A62-43C2-A6CC-AF1E6DE84557}" srcOrd="0" destOrd="0" presId="urn:microsoft.com/office/officeart/2005/8/layout/hierarchy1"/>
    <dgm:cxn modelId="{F2088253-B09A-4869-B6F4-C767BFF88B8F}" type="presParOf" srcId="{2A971893-5F41-4AD3-ACF6-E3D20108FE5B}" destId="{D256F257-FDB8-4AEB-8B1E-3E92FEDC7809}" srcOrd="0" destOrd="0" presId="urn:microsoft.com/office/officeart/2005/8/layout/hierarchy1"/>
    <dgm:cxn modelId="{9C4B6B67-8741-4F63-9625-D7D1A0C8293D}" type="presParOf" srcId="{D256F257-FDB8-4AEB-8B1E-3E92FEDC7809}" destId="{BD6658CF-FA42-429A-B5EB-099A2C72BA01}" srcOrd="0" destOrd="0" presId="urn:microsoft.com/office/officeart/2005/8/layout/hierarchy1"/>
    <dgm:cxn modelId="{6765853A-AA20-4D0B-A7A2-6C75FF535E12}" type="presParOf" srcId="{BD6658CF-FA42-429A-B5EB-099A2C72BA01}" destId="{ED0587DD-92E8-42E9-94CE-6DBA3E6B62CD}" srcOrd="0" destOrd="0" presId="urn:microsoft.com/office/officeart/2005/8/layout/hierarchy1"/>
    <dgm:cxn modelId="{01ACEF4F-1B84-4BCB-A80C-4F273C232D3C}" type="presParOf" srcId="{BD6658CF-FA42-429A-B5EB-099A2C72BA01}" destId="{6BAAB5AE-C5DA-4559-A1D6-2312B65210D3}" srcOrd="1" destOrd="0" presId="urn:microsoft.com/office/officeart/2005/8/layout/hierarchy1"/>
    <dgm:cxn modelId="{14281E6A-71D4-4726-A567-61D09E97869D}" type="presParOf" srcId="{D256F257-FDB8-4AEB-8B1E-3E92FEDC7809}" destId="{4A3612D3-CD3B-4D7B-8B2C-727017D4D467}" srcOrd="1" destOrd="0" presId="urn:microsoft.com/office/officeart/2005/8/layout/hierarchy1"/>
    <dgm:cxn modelId="{A9AB5EFF-901F-454B-9A7B-9C926071638A}" type="presParOf" srcId="{2A971893-5F41-4AD3-ACF6-E3D20108FE5B}" destId="{35AD830C-46AC-4693-BA9E-D97F1A40A9C3}" srcOrd="1" destOrd="0" presId="urn:microsoft.com/office/officeart/2005/8/layout/hierarchy1"/>
    <dgm:cxn modelId="{BF98A422-7294-4CA6-A8A6-19FA8ADD211E}" type="presParOf" srcId="{35AD830C-46AC-4693-BA9E-D97F1A40A9C3}" destId="{633204EF-53E1-4113-8911-0B099D6F0D92}" srcOrd="0" destOrd="0" presId="urn:microsoft.com/office/officeart/2005/8/layout/hierarchy1"/>
    <dgm:cxn modelId="{072215CF-FBBF-4E18-A30D-A277000A4456}" type="presParOf" srcId="{633204EF-53E1-4113-8911-0B099D6F0D92}" destId="{C893BA39-6430-4C85-BD11-E6ABAA2733CD}" srcOrd="0" destOrd="0" presId="urn:microsoft.com/office/officeart/2005/8/layout/hierarchy1"/>
    <dgm:cxn modelId="{A8F1E87B-8F46-4EB7-B459-8DA18FA4931F}" type="presParOf" srcId="{633204EF-53E1-4113-8911-0B099D6F0D92}" destId="{6D80B2FE-3A62-43C2-A6CC-AF1E6DE84557}" srcOrd="1" destOrd="0" presId="urn:microsoft.com/office/officeart/2005/8/layout/hierarchy1"/>
    <dgm:cxn modelId="{048CB717-45CD-4D42-8106-757F35820BB2}" type="presParOf" srcId="{35AD830C-46AC-4693-BA9E-D97F1A40A9C3}" destId="{61BC3FCE-3775-40C8-90FB-1DDCD16F025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90D4A6-5A03-441D-9105-DED641AE4A01}" type="doc">
      <dgm:prSet loTypeId="urn:microsoft.com/office/officeart/2005/8/layout/arrow5" loCatId="relationship" qsTypeId="urn:microsoft.com/office/officeart/2005/8/quickstyle/simple5#3" qsCatId="simple" csTypeId="urn:microsoft.com/office/officeart/2005/8/colors/accent2_2#2" csCatId="accent2"/>
      <dgm:spPr/>
      <dgm:t>
        <a:bodyPr/>
        <a:lstStyle/>
        <a:p>
          <a:endParaRPr lang="en-US"/>
        </a:p>
      </dgm:t>
    </dgm:pt>
    <dgm:pt modelId="{45AE2344-F6A7-4939-8FBC-1DE67E672A35}">
      <dgm:prSet/>
      <dgm:spPr/>
      <dgm:t>
        <a:bodyPr/>
        <a:lstStyle/>
        <a:p>
          <a:r>
            <a:rPr lang="en-GB" b="1"/>
            <a:t>Cultural -  </a:t>
          </a:r>
          <a:r>
            <a:rPr lang="en-GB"/>
            <a:t>The staff are immigrants from 5 distinct cultural  groups which means communication is very difficult and due to them being from a different cultures they are  different meanings in different cultures so some thing staff say get interrupted the wrong way while when the brain tries to decode their message it wouldn’t be understood and it would be ineffective communication.</a:t>
          </a:r>
          <a:endParaRPr lang="en-US"/>
        </a:p>
      </dgm:t>
    </dgm:pt>
    <dgm:pt modelId="{B7F47949-87A8-4E68-BCD7-1A71AA501662}" type="parTrans" cxnId="{635EADB8-08C6-45DD-9318-AEF8CC320FF3}">
      <dgm:prSet/>
      <dgm:spPr/>
      <dgm:t>
        <a:bodyPr/>
        <a:lstStyle/>
        <a:p>
          <a:endParaRPr lang="en-US"/>
        </a:p>
      </dgm:t>
    </dgm:pt>
    <dgm:pt modelId="{36C1041B-886D-435B-AB0E-B6F229D430AD}" type="sibTrans" cxnId="{635EADB8-08C6-45DD-9318-AEF8CC320FF3}">
      <dgm:prSet/>
      <dgm:spPr/>
      <dgm:t>
        <a:bodyPr/>
        <a:lstStyle/>
        <a:p>
          <a:endParaRPr lang="en-US"/>
        </a:p>
      </dgm:t>
    </dgm:pt>
    <dgm:pt modelId="{DBA4A583-8943-4F2F-A71E-D7C592753DA5}">
      <dgm:prSet/>
      <dgm:spPr/>
      <dgm:t>
        <a:bodyPr/>
        <a:lstStyle/>
        <a:p>
          <a:r>
            <a:rPr lang="en-GB" b="1"/>
            <a:t>Solution </a:t>
          </a:r>
          <a:r>
            <a:rPr lang="en-GB"/>
            <a:t>–  To help the message that is being sent to destination which are staff </a:t>
          </a:r>
          <a:r>
            <a:rPr lang="en-GB" b="1"/>
            <a:t>, </a:t>
          </a:r>
          <a:r>
            <a:rPr lang="en-GB"/>
            <a:t>Flight Foods Ltd. could decide to translate important documents or information in the other staff's language to help them understand the message  they could also use visual aids like signs  and icon or even use digital tools to implement on site English language training. </a:t>
          </a:r>
          <a:endParaRPr lang="en-US"/>
        </a:p>
      </dgm:t>
    </dgm:pt>
    <dgm:pt modelId="{1D0A087D-D15C-464B-9A0C-7773195A9DC8}" type="parTrans" cxnId="{640C0920-599A-42CB-B03A-B781557C72CC}">
      <dgm:prSet/>
      <dgm:spPr/>
      <dgm:t>
        <a:bodyPr/>
        <a:lstStyle/>
        <a:p>
          <a:endParaRPr lang="en-US"/>
        </a:p>
      </dgm:t>
    </dgm:pt>
    <dgm:pt modelId="{59DD69CA-925D-4A64-87A2-19B2ABE22584}" type="sibTrans" cxnId="{640C0920-599A-42CB-B03A-B781557C72CC}">
      <dgm:prSet/>
      <dgm:spPr/>
      <dgm:t>
        <a:bodyPr/>
        <a:lstStyle/>
        <a:p>
          <a:endParaRPr lang="en-US"/>
        </a:p>
      </dgm:t>
    </dgm:pt>
    <dgm:pt modelId="{AB2BBB8E-C966-498F-893C-230D4DB86243}" type="pres">
      <dgm:prSet presAssocID="{4690D4A6-5A03-441D-9105-DED641AE4A01}" presName="diagram" presStyleCnt="0">
        <dgm:presLayoutVars>
          <dgm:dir/>
          <dgm:resizeHandles val="exact"/>
        </dgm:presLayoutVars>
      </dgm:prSet>
      <dgm:spPr/>
    </dgm:pt>
    <dgm:pt modelId="{8E8B869C-6715-4CA7-A2EC-95CC194E4854}" type="pres">
      <dgm:prSet presAssocID="{45AE2344-F6A7-4939-8FBC-1DE67E672A35}" presName="arrow" presStyleLbl="node1" presStyleIdx="0" presStyleCnt="2">
        <dgm:presLayoutVars>
          <dgm:bulletEnabled val="1"/>
        </dgm:presLayoutVars>
      </dgm:prSet>
      <dgm:spPr/>
    </dgm:pt>
    <dgm:pt modelId="{A1390133-D2F7-401D-8DC0-BB98A8C0503F}" type="pres">
      <dgm:prSet presAssocID="{DBA4A583-8943-4F2F-A71E-D7C592753DA5}" presName="arrow" presStyleLbl="node1" presStyleIdx="1" presStyleCnt="2">
        <dgm:presLayoutVars>
          <dgm:bulletEnabled val="1"/>
        </dgm:presLayoutVars>
      </dgm:prSet>
      <dgm:spPr/>
    </dgm:pt>
  </dgm:ptLst>
  <dgm:cxnLst>
    <dgm:cxn modelId="{E5105509-02AB-46CB-AB14-1C68E0DED07A}" type="presOf" srcId="{4690D4A6-5A03-441D-9105-DED641AE4A01}" destId="{AB2BBB8E-C966-498F-893C-230D4DB86243}" srcOrd="0" destOrd="0" presId="urn:microsoft.com/office/officeart/2005/8/layout/arrow5"/>
    <dgm:cxn modelId="{640C0920-599A-42CB-B03A-B781557C72CC}" srcId="{4690D4A6-5A03-441D-9105-DED641AE4A01}" destId="{DBA4A583-8943-4F2F-A71E-D7C592753DA5}" srcOrd="1" destOrd="0" parTransId="{1D0A087D-D15C-464B-9A0C-7773195A9DC8}" sibTransId="{59DD69CA-925D-4A64-87A2-19B2ABE22584}"/>
    <dgm:cxn modelId="{9FB0709E-ACBC-40EE-AC43-6F6EB3FA4431}" type="presOf" srcId="{DBA4A583-8943-4F2F-A71E-D7C592753DA5}" destId="{A1390133-D2F7-401D-8DC0-BB98A8C0503F}" srcOrd="0" destOrd="0" presId="urn:microsoft.com/office/officeart/2005/8/layout/arrow5"/>
    <dgm:cxn modelId="{635EADB8-08C6-45DD-9318-AEF8CC320FF3}" srcId="{4690D4A6-5A03-441D-9105-DED641AE4A01}" destId="{45AE2344-F6A7-4939-8FBC-1DE67E672A35}" srcOrd="0" destOrd="0" parTransId="{B7F47949-87A8-4E68-BCD7-1A71AA501662}" sibTransId="{36C1041B-886D-435B-AB0E-B6F229D430AD}"/>
    <dgm:cxn modelId="{319D9DEE-D80B-4B43-907D-52A243C63D5F}" type="presOf" srcId="{45AE2344-F6A7-4939-8FBC-1DE67E672A35}" destId="{8E8B869C-6715-4CA7-A2EC-95CC194E4854}" srcOrd="0" destOrd="0" presId="urn:microsoft.com/office/officeart/2005/8/layout/arrow5"/>
    <dgm:cxn modelId="{B61D1E2F-AA14-4AF0-9FF8-ABC5966109CE}" type="presParOf" srcId="{AB2BBB8E-C966-498F-893C-230D4DB86243}" destId="{8E8B869C-6715-4CA7-A2EC-95CC194E4854}" srcOrd="0" destOrd="0" presId="urn:microsoft.com/office/officeart/2005/8/layout/arrow5"/>
    <dgm:cxn modelId="{46285E36-6B78-4FD2-A90F-BC0FBDC405B7}" type="presParOf" srcId="{AB2BBB8E-C966-498F-893C-230D4DB86243}" destId="{A1390133-D2F7-401D-8DC0-BB98A8C0503F}"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4913AD-4F22-4257-92FC-2A90CD2BE8FC}" type="doc">
      <dgm:prSet loTypeId="urn:microsoft.com/office/officeart/2005/8/layout/vList2" loCatId="list" qsTypeId="urn:microsoft.com/office/officeart/2005/8/quickstyle/simple1#5" qsCatId="simple" csTypeId="urn:microsoft.com/office/officeart/2005/8/colors/colorful5#2" csCatId="colorful"/>
      <dgm:spPr/>
      <dgm:t>
        <a:bodyPr/>
        <a:lstStyle/>
        <a:p>
          <a:endParaRPr lang="en-US"/>
        </a:p>
      </dgm:t>
    </dgm:pt>
    <dgm:pt modelId="{29A8D77C-3A74-4D01-92BD-177D1375BC72}">
      <dgm:prSet/>
      <dgm:spPr/>
      <dgm:t>
        <a:bodyPr/>
        <a:lstStyle/>
        <a:p>
          <a:r>
            <a:rPr lang="en-GB" b="1"/>
            <a:t>Age – </a:t>
          </a:r>
          <a:r>
            <a:rPr lang="en-GB"/>
            <a:t>Workers are age are all varied from 16 – 60 years old which can become a problem because different age barriers communicate differently it could be a thing where the younger workers communicate better on text rather than email which can lead for them to miss out on vital information or even the way they talk maybe informal amongst each other. While older workers will understand things like signs because technology may be difficult for them to use and younger workers seem to not respond to sign as the ‘problem seems to be from the younger ones ’. </a:t>
          </a:r>
          <a:endParaRPr lang="en-US"/>
        </a:p>
      </dgm:t>
    </dgm:pt>
    <dgm:pt modelId="{DD2D0B69-A055-4358-8545-D6EA365116DD}" type="parTrans" cxnId="{DCD1352E-0485-46E1-9170-AD8C3B682E84}">
      <dgm:prSet/>
      <dgm:spPr/>
      <dgm:t>
        <a:bodyPr/>
        <a:lstStyle/>
        <a:p>
          <a:endParaRPr lang="en-US"/>
        </a:p>
      </dgm:t>
    </dgm:pt>
    <dgm:pt modelId="{55CE0761-E283-4204-B007-FF0CDA71D122}" type="sibTrans" cxnId="{DCD1352E-0485-46E1-9170-AD8C3B682E84}">
      <dgm:prSet/>
      <dgm:spPr/>
      <dgm:t>
        <a:bodyPr/>
        <a:lstStyle/>
        <a:p>
          <a:endParaRPr lang="en-US"/>
        </a:p>
      </dgm:t>
    </dgm:pt>
    <dgm:pt modelId="{8EA66FD1-D6D5-41A0-AC38-F3E006DADCA8}">
      <dgm:prSet/>
      <dgm:spPr/>
      <dgm:t>
        <a:bodyPr/>
        <a:lstStyle/>
        <a:p>
          <a:r>
            <a:rPr lang="en-GB" b="1"/>
            <a:t>Solution – </a:t>
          </a:r>
          <a:r>
            <a:rPr lang="en-GB"/>
            <a:t>For younger and older people at what work statistically they tend to zone out so of you was to offer part time or flexible shift hours their work rate may become better as they are not feeling drained Woking long shifts and for the older people also need flexible hours as some 60 years olds maybe planning to retire so to help them so giving the flexible hours helps them to transition into retirement </a:t>
          </a:r>
          <a:endParaRPr lang="en-US"/>
        </a:p>
      </dgm:t>
    </dgm:pt>
    <dgm:pt modelId="{7D67E0A5-87F0-42DF-B57E-375BDAE1B908}" type="parTrans" cxnId="{39B65521-160D-458D-BCBB-59A990003FC4}">
      <dgm:prSet/>
      <dgm:spPr/>
      <dgm:t>
        <a:bodyPr/>
        <a:lstStyle/>
        <a:p>
          <a:endParaRPr lang="en-US"/>
        </a:p>
      </dgm:t>
    </dgm:pt>
    <dgm:pt modelId="{823EB454-483C-406E-99CF-89EC098FF058}" type="sibTrans" cxnId="{39B65521-160D-458D-BCBB-59A990003FC4}">
      <dgm:prSet/>
      <dgm:spPr/>
      <dgm:t>
        <a:bodyPr/>
        <a:lstStyle/>
        <a:p>
          <a:endParaRPr lang="en-US"/>
        </a:p>
      </dgm:t>
    </dgm:pt>
    <dgm:pt modelId="{55841591-3F13-4F45-8ABA-742D8B2DEF40}" type="pres">
      <dgm:prSet presAssocID="{774913AD-4F22-4257-92FC-2A90CD2BE8FC}" presName="linear" presStyleCnt="0">
        <dgm:presLayoutVars>
          <dgm:animLvl val="lvl"/>
          <dgm:resizeHandles val="exact"/>
        </dgm:presLayoutVars>
      </dgm:prSet>
      <dgm:spPr/>
    </dgm:pt>
    <dgm:pt modelId="{66CCE078-4E0D-4376-BBF9-27E308B2839F}" type="pres">
      <dgm:prSet presAssocID="{29A8D77C-3A74-4D01-92BD-177D1375BC72}" presName="parentText" presStyleLbl="node1" presStyleIdx="0" presStyleCnt="2">
        <dgm:presLayoutVars>
          <dgm:chMax val="0"/>
          <dgm:bulletEnabled val="1"/>
        </dgm:presLayoutVars>
      </dgm:prSet>
      <dgm:spPr/>
    </dgm:pt>
    <dgm:pt modelId="{75A5823B-9376-4812-A175-6B8302B9FAA0}" type="pres">
      <dgm:prSet presAssocID="{55CE0761-E283-4204-B007-FF0CDA71D122}" presName="spacer" presStyleCnt="0"/>
      <dgm:spPr/>
    </dgm:pt>
    <dgm:pt modelId="{11321889-C3E8-4DBF-8DA0-982CD8127FE6}" type="pres">
      <dgm:prSet presAssocID="{8EA66FD1-D6D5-41A0-AC38-F3E006DADCA8}" presName="parentText" presStyleLbl="node1" presStyleIdx="1" presStyleCnt="2">
        <dgm:presLayoutVars>
          <dgm:chMax val="0"/>
          <dgm:bulletEnabled val="1"/>
        </dgm:presLayoutVars>
      </dgm:prSet>
      <dgm:spPr/>
    </dgm:pt>
  </dgm:ptLst>
  <dgm:cxnLst>
    <dgm:cxn modelId="{8EB13E1D-1D42-4E34-A906-72150CB6BFC7}" type="presOf" srcId="{8EA66FD1-D6D5-41A0-AC38-F3E006DADCA8}" destId="{11321889-C3E8-4DBF-8DA0-982CD8127FE6}" srcOrd="0" destOrd="0" presId="urn:microsoft.com/office/officeart/2005/8/layout/vList2"/>
    <dgm:cxn modelId="{39B65521-160D-458D-BCBB-59A990003FC4}" srcId="{774913AD-4F22-4257-92FC-2A90CD2BE8FC}" destId="{8EA66FD1-D6D5-41A0-AC38-F3E006DADCA8}" srcOrd="1" destOrd="0" parTransId="{7D67E0A5-87F0-42DF-B57E-375BDAE1B908}" sibTransId="{823EB454-483C-406E-99CF-89EC098FF058}"/>
    <dgm:cxn modelId="{DCD1352E-0485-46E1-9170-AD8C3B682E84}" srcId="{774913AD-4F22-4257-92FC-2A90CD2BE8FC}" destId="{29A8D77C-3A74-4D01-92BD-177D1375BC72}" srcOrd="0" destOrd="0" parTransId="{DD2D0B69-A055-4358-8545-D6EA365116DD}" sibTransId="{55CE0761-E283-4204-B007-FF0CDA71D122}"/>
    <dgm:cxn modelId="{39CF7067-FDF7-4201-9CC3-EFC28E8B5CCA}" type="presOf" srcId="{774913AD-4F22-4257-92FC-2A90CD2BE8FC}" destId="{55841591-3F13-4F45-8ABA-742D8B2DEF40}" srcOrd="0" destOrd="0" presId="urn:microsoft.com/office/officeart/2005/8/layout/vList2"/>
    <dgm:cxn modelId="{1CA97C9C-BF42-4C51-9789-40D700F81CCA}" type="presOf" srcId="{29A8D77C-3A74-4D01-92BD-177D1375BC72}" destId="{66CCE078-4E0D-4376-BBF9-27E308B2839F}" srcOrd="0" destOrd="0" presId="urn:microsoft.com/office/officeart/2005/8/layout/vList2"/>
    <dgm:cxn modelId="{48648D7B-3FC7-4057-9CAC-1BCA4751293E}" type="presParOf" srcId="{55841591-3F13-4F45-8ABA-742D8B2DEF40}" destId="{66CCE078-4E0D-4376-BBF9-27E308B2839F}" srcOrd="0" destOrd="0" presId="urn:microsoft.com/office/officeart/2005/8/layout/vList2"/>
    <dgm:cxn modelId="{88EC2CE2-6978-48B8-908F-4BDFADA1CAE3}" type="presParOf" srcId="{55841591-3F13-4F45-8ABA-742D8B2DEF40}" destId="{75A5823B-9376-4812-A175-6B8302B9FAA0}" srcOrd="1" destOrd="0" presId="urn:microsoft.com/office/officeart/2005/8/layout/vList2"/>
    <dgm:cxn modelId="{0EDE4D06-8F28-466C-B457-23BF3D5FB3DB}" type="presParOf" srcId="{55841591-3F13-4F45-8ABA-742D8B2DEF40}" destId="{11321889-C3E8-4DBF-8DA0-982CD8127FE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90D6C8-DF6A-4029-A5CA-4A8664DE5353}" type="doc">
      <dgm:prSet loTypeId="urn:microsoft.com/office/officeart/2005/8/layout/hierarchy1" loCatId="hierarchy" qsTypeId="urn:microsoft.com/office/officeart/2005/8/quickstyle/simple1#6" qsCatId="simple" csTypeId="urn:microsoft.com/office/officeart/2005/8/colors/accent5_2#3" csCatId="accent5"/>
      <dgm:spPr/>
      <dgm:t>
        <a:bodyPr/>
        <a:lstStyle/>
        <a:p>
          <a:endParaRPr lang="en-US"/>
        </a:p>
      </dgm:t>
    </dgm:pt>
    <dgm:pt modelId="{CD887A97-967D-48EF-8A42-A4D8C933B317}">
      <dgm:prSet/>
      <dgm:spPr/>
      <dgm:t>
        <a:bodyPr/>
        <a:lstStyle/>
        <a:p>
          <a:r>
            <a:rPr lang="en-GB" b="1"/>
            <a:t>Emotional – </a:t>
          </a:r>
          <a:r>
            <a:rPr lang="en-GB"/>
            <a:t>Gary might be bringing stress on their staff because the mistakes, Due to Berlo the source which is Gary sending the message his attitude may affect the receiver's attitude and  this can lead to the communication becoming less effective in the company which is nit the aim.</a:t>
          </a:r>
          <a:endParaRPr lang="en-US"/>
        </a:p>
      </dgm:t>
    </dgm:pt>
    <dgm:pt modelId="{DC3C1807-D9E7-490C-9BE1-D44971A2993A}" type="parTrans" cxnId="{91443949-B93B-4EFD-9790-FB65C77CD701}">
      <dgm:prSet/>
      <dgm:spPr/>
      <dgm:t>
        <a:bodyPr/>
        <a:lstStyle/>
        <a:p>
          <a:endParaRPr lang="en-US"/>
        </a:p>
      </dgm:t>
    </dgm:pt>
    <dgm:pt modelId="{38A56463-ECAE-47CA-8842-6742B3C39B28}" type="sibTrans" cxnId="{91443949-B93B-4EFD-9790-FB65C77CD701}">
      <dgm:prSet/>
      <dgm:spPr/>
      <dgm:t>
        <a:bodyPr/>
        <a:lstStyle/>
        <a:p>
          <a:endParaRPr lang="en-US"/>
        </a:p>
      </dgm:t>
    </dgm:pt>
    <dgm:pt modelId="{0CFE82BA-76B1-40E5-A43F-7900B8F2C299}">
      <dgm:prSet/>
      <dgm:spPr/>
      <dgm:t>
        <a:bodyPr/>
        <a:lstStyle/>
        <a:p>
          <a:r>
            <a:rPr lang="en-GB" b="1"/>
            <a:t>Solution – </a:t>
          </a:r>
          <a:r>
            <a:rPr lang="en-GB"/>
            <a:t>Due to Berlo theory you can establish that if the attitude of the source is calm the receiver will take it that way. So to Establish a no blame culture encourage all employees to report mistakes and near misses or safety hazards without fear of punishment this helps to focus on fixing the process. Another solution is to encourage direct communication where employee's feel safe to express their concerns.</a:t>
          </a:r>
          <a:endParaRPr lang="en-US"/>
        </a:p>
      </dgm:t>
    </dgm:pt>
    <dgm:pt modelId="{1F5E0A85-D52B-4681-ACF1-140093B965A5}" type="parTrans" cxnId="{F4EBC09A-09CB-4CAD-A177-F939C5D0B7DA}">
      <dgm:prSet/>
      <dgm:spPr/>
      <dgm:t>
        <a:bodyPr/>
        <a:lstStyle/>
        <a:p>
          <a:endParaRPr lang="en-US"/>
        </a:p>
      </dgm:t>
    </dgm:pt>
    <dgm:pt modelId="{FB262814-F30A-4B8B-940F-384312FB4461}" type="sibTrans" cxnId="{F4EBC09A-09CB-4CAD-A177-F939C5D0B7DA}">
      <dgm:prSet/>
      <dgm:spPr/>
      <dgm:t>
        <a:bodyPr/>
        <a:lstStyle/>
        <a:p>
          <a:endParaRPr lang="en-US"/>
        </a:p>
      </dgm:t>
    </dgm:pt>
    <dgm:pt modelId="{6C9BDD77-D3C7-4750-A0AB-3CF74970B33B}" type="pres">
      <dgm:prSet presAssocID="{3090D6C8-DF6A-4029-A5CA-4A8664DE5353}" presName="hierChild1" presStyleCnt="0">
        <dgm:presLayoutVars>
          <dgm:chPref val="1"/>
          <dgm:dir/>
          <dgm:animOne val="branch"/>
          <dgm:animLvl val="lvl"/>
          <dgm:resizeHandles/>
        </dgm:presLayoutVars>
      </dgm:prSet>
      <dgm:spPr/>
    </dgm:pt>
    <dgm:pt modelId="{ED33D0FF-9479-4B42-B6C4-DEFC5EE4C12D}" type="pres">
      <dgm:prSet presAssocID="{CD887A97-967D-48EF-8A42-A4D8C933B317}" presName="hierRoot1" presStyleCnt="0"/>
      <dgm:spPr/>
    </dgm:pt>
    <dgm:pt modelId="{C49523DB-8EF3-453A-93D1-967FC8C24BC9}" type="pres">
      <dgm:prSet presAssocID="{CD887A97-967D-48EF-8A42-A4D8C933B317}" presName="composite" presStyleCnt="0"/>
      <dgm:spPr/>
    </dgm:pt>
    <dgm:pt modelId="{D50B36D9-9567-4AEA-AD2B-27014AB773FE}" type="pres">
      <dgm:prSet presAssocID="{CD887A97-967D-48EF-8A42-A4D8C933B317}" presName="background" presStyleLbl="node0" presStyleIdx="0" presStyleCnt="2"/>
      <dgm:spPr/>
    </dgm:pt>
    <dgm:pt modelId="{9EAD79EF-3041-416D-B691-15F518839938}" type="pres">
      <dgm:prSet presAssocID="{CD887A97-967D-48EF-8A42-A4D8C933B317}" presName="text" presStyleLbl="fgAcc0" presStyleIdx="0" presStyleCnt="2">
        <dgm:presLayoutVars>
          <dgm:chPref val="3"/>
        </dgm:presLayoutVars>
      </dgm:prSet>
      <dgm:spPr/>
    </dgm:pt>
    <dgm:pt modelId="{C5833ECE-0372-447C-A264-0CFB6190A6F6}" type="pres">
      <dgm:prSet presAssocID="{CD887A97-967D-48EF-8A42-A4D8C933B317}" presName="hierChild2" presStyleCnt="0"/>
      <dgm:spPr/>
    </dgm:pt>
    <dgm:pt modelId="{E6CD2247-6C31-4B01-9F17-BF303807BCD8}" type="pres">
      <dgm:prSet presAssocID="{0CFE82BA-76B1-40E5-A43F-7900B8F2C299}" presName="hierRoot1" presStyleCnt="0"/>
      <dgm:spPr/>
    </dgm:pt>
    <dgm:pt modelId="{B5BB8CC2-D3D9-4D20-9847-C54F3F00811B}" type="pres">
      <dgm:prSet presAssocID="{0CFE82BA-76B1-40E5-A43F-7900B8F2C299}" presName="composite" presStyleCnt="0"/>
      <dgm:spPr/>
    </dgm:pt>
    <dgm:pt modelId="{A26A6C40-BFB4-487C-9A06-B38BE4E40370}" type="pres">
      <dgm:prSet presAssocID="{0CFE82BA-76B1-40E5-A43F-7900B8F2C299}" presName="background" presStyleLbl="node0" presStyleIdx="1" presStyleCnt="2"/>
      <dgm:spPr/>
    </dgm:pt>
    <dgm:pt modelId="{882257D7-75D1-40BC-9594-1E4CCEE99B7B}" type="pres">
      <dgm:prSet presAssocID="{0CFE82BA-76B1-40E5-A43F-7900B8F2C299}" presName="text" presStyleLbl="fgAcc0" presStyleIdx="1" presStyleCnt="2">
        <dgm:presLayoutVars>
          <dgm:chPref val="3"/>
        </dgm:presLayoutVars>
      </dgm:prSet>
      <dgm:spPr/>
    </dgm:pt>
    <dgm:pt modelId="{0DCFAB71-9218-4DC1-92A6-D66D05F0A909}" type="pres">
      <dgm:prSet presAssocID="{0CFE82BA-76B1-40E5-A43F-7900B8F2C299}" presName="hierChild2" presStyleCnt="0"/>
      <dgm:spPr/>
    </dgm:pt>
  </dgm:ptLst>
  <dgm:cxnLst>
    <dgm:cxn modelId="{91443949-B93B-4EFD-9790-FB65C77CD701}" srcId="{3090D6C8-DF6A-4029-A5CA-4A8664DE5353}" destId="{CD887A97-967D-48EF-8A42-A4D8C933B317}" srcOrd="0" destOrd="0" parTransId="{DC3C1807-D9E7-490C-9BE1-D44971A2993A}" sibTransId="{38A56463-ECAE-47CA-8842-6742B3C39B28}"/>
    <dgm:cxn modelId="{A8265195-F73E-4AB0-A710-816C0A79DA1D}" type="presOf" srcId="{CD887A97-967D-48EF-8A42-A4D8C933B317}" destId="{9EAD79EF-3041-416D-B691-15F518839938}" srcOrd="0" destOrd="0" presId="urn:microsoft.com/office/officeart/2005/8/layout/hierarchy1"/>
    <dgm:cxn modelId="{F4EBC09A-09CB-4CAD-A177-F939C5D0B7DA}" srcId="{3090D6C8-DF6A-4029-A5CA-4A8664DE5353}" destId="{0CFE82BA-76B1-40E5-A43F-7900B8F2C299}" srcOrd="1" destOrd="0" parTransId="{1F5E0A85-D52B-4681-ACF1-140093B965A5}" sibTransId="{FB262814-F30A-4B8B-940F-384312FB4461}"/>
    <dgm:cxn modelId="{4A2A06BB-F0AE-4678-8879-42BC75E7A974}" type="presOf" srcId="{0CFE82BA-76B1-40E5-A43F-7900B8F2C299}" destId="{882257D7-75D1-40BC-9594-1E4CCEE99B7B}" srcOrd="0" destOrd="0" presId="urn:microsoft.com/office/officeart/2005/8/layout/hierarchy1"/>
    <dgm:cxn modelId="{55C175C2-7900-4A2C-A788-0CFFB79B5229}" type="presOf" srcId="{3090D6C8-DF6A-4029-A5CA-4A8664DE5353}" destId="{6C9BDD77-D3C7-4750-A0AB-3CF74970B33B}" srcOrd="0" destOrd="0" presId="urn:microsoft.com/office/officeart/2005/8/layout/hierarchy1"/>
    <dgm:cxn modelId="{A08029F0-34FD-4568-A24D-A2B215F830E3}" type="presParOf" srcId="{6C9BDD77-D3C7-4750-A0AB-3CF74970B33B}" destId="{ED33D0FF-9479-4B42-B6C4-DEFC5EE4C12D}" srcOrd="0" destOrd="0" presId="urn:microsoft.com/office/officeart/2005/8/layout/hierarchy1"/>
    <dgm:cxn modelId="{327000A9-4378-4319-8E5B-DB8572064795}" type="presParOf" srcId="{ED33D0FF-9479-4B42-B6C4-DEFC5EE4C12D}" destId="{C49523DB-8EF3-453A-93D1-967FC8C24BC9}" srcOrd="0" destOrd="0" presId="urn:microsoft.com/office/officeart/2005/8/layout/hierarchy1"/>
    <dgm:cxn modelId="{857A896C-79E4-4F1E-B672-AFD2E6708F52}" type="presParOf" srcId="{C49523DB-8EF3-453A-93D1-967FC8C24BC9}" destId="{D50B36D9-9567-4AEA-AD2B-27014AB773FE}" srcOrd="0" destOrd="0" presId="urn:microsoft.com/office/officeart/2005/8/layout/hierarchy1"/>
    <dgm:cxn modelId="{5E45DACF-52E8-4C42-9EBD-81A35BEC8CF5}" type="presParOf" srcId="{C49523DB-8EF3-453A-93D1-967FC8C24BC9}" destId="{9EAD79EF-3041-416D-B691-15F518839938}" srcOrd="1" destOrd="0" presId="urn:microsoft.com/office/officeart/2005/8/layout/hierarchy1"/>
    <dgm:cxn modelId="{18E3FAC3-FA0D-41B6-BA69-2D3C3AA561CF}" type="presParOf" srcId="{ED33D0FF-9479-4B42-B6C4-DEFC5EE4C12D}" destId="{C5833ECE-0372-447C-A264-0CFB6190A6F6}" srcOrd="1" destOrd="0" presId="urn:microsoft.com/office/officeart/2005/8/layout/hierarchy1"/>
    <dgm:cxn modelId="{D3AE6DFC-BED9-4EF3-9B37-5D4C9DA4B9B8}" type="presParOf" srcId="{6C9BDD77-D3C7-4750-A0AB-3CF74970B33B}" destId="{E6CD2247-6C31-4B01-9F17-BF303807BCD8}" srcOrd="1" destOrd="0" presId="urn:microsoft.com/office/officeart/2005/8/layout/hierarchy1"/>
    <dgm:cxn modelId="{7C43B13E-0E70-4690-AA9D-E07C45F7D819}" type="presParOf" srcId="{E6CD2247-6C31-4B01-9F17-BF303807BCD8}" destId="{B5BB8CC2-D3D9-4D20-9847-C54F3F00811B}" srcOrd="0" destOrd="0" presId="urn:microsoft.com/office/officeart/2005/8/layout/hierarchy1"/>
    <dgm:cxn modelId="{0E3CF815-204E-47B6-A9A5-15D0A8767AAE}" type="presParOf" srcId="{B5BB8CC2-D3D9-4D20-9847-C54F3F00811B}" destId="{A26A6C40-BFB4-487C-9A06-B38BE4E40370}" srcOrd="0" destOrd="0" presId="urn:microsoft.com/office/officeart/2005/8/layout/hierarchy1"/>
    <dgm:cxn modelId="{CB9DC8AF-A89F-4AA7-A991-8A48820B54A3}" type="presParOf" srcId="{B5BB8CC2-D3D9-4D20-9847-C54F3F00811B}" destId="{882257D7-75D1-40BC-9594-1E4CCEE99B7B}" srcOrd="1" destOrd="0" presId="urn:microsoft.com/office/officeart/2005/8/layout/hierarchy1"/>
    <dgm:cxn modelId="{2F72BBB9-970D-4895-AC6A-0FDF08FEE321}" type="presParOf" srcId="{E6CD2247-6C31-4B01-9F17-BF303807BCD8}" destId="{0DCFAB71-9218-4DC1-92A6-D66D05F0A90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B0459B-EB14-4B52-A874-BAC0C19D0914}" type="doc">
      <dgm:prSet loTypeId="urn:microsoft.com/office/officeart/2005/8/layout/arrow5" loCatId="relationship" qsTypeId="urn:microsoft.com/office/officeart/2005/8/quickstyle/simple5#4" qsCatId="simple" csTypeId="urn:microsoft.com/office/officeart/2005/8/colors/accent5_2#4" csCatId="accent5" phldr="1"/>
      <dgm:spPr/>
      <dgm:t>
        <a:bodyPr/>
        <a:lstStyle/>
        <a:p>
          <a:endParaRPr lang="en-US"/>
        </a:p>
      </dgm:t>
    </dgm:pt>
    <dgm:pt modelId="{6E60BDD9-43D4-4EE1-9A5A-7D1DDCB530CE}">
      <dgm:prSet/>
      <dgm:spPr/>
      <dgm:t>
        <a:bodyPr/>
        <a:lstStyle/>
        <a:p>
          <a:r>
            <a:rPr lang="en-GB" b="1"/>
            <a:t>Language – </a:t>
          </a:r>
          <a:r>
            <a:rPr lang="en-GB"/>
            <a:t>Due workers having different cultural backgrounds verbal language may not be easy for employees to understand which can lead to them using nonverbal communication because the encoder which could be the mouth according to the information theory, encodes to a particular language which is ineffective communication because the message doesn’t get to its destination </a:t>
          </a:r>
          <a:endParaRPr lang="en-US"/>
        </a:p>
      </dgm:t>
    </dgm:pt>
    <dgm:pt modelId="{6CA0529D-6704-4AEA-89BF-815CF5D2805E}" type="parTrans" cxnId="{FD5DC8DD-76B5-4001-96E8-2B1C29699456}">
      <dgm:prSet/>
      <dgm:spPr/>
      <dgm:t>
        <a:bodyPr/>
        <a:lstStyle/>
        <a:p>
          <a:endParaRPr lang="en-US"/>
        </a:p>
      </dgm:t>
    </dgm:pt>
    <dgm:pt modelId="{4DB78A1D-9B75-4006-99FA-82E5F11E3DC9}" type="sibTrans" cxnId="{FD5DC8DD-76B5-4001-96E8-2B1C29699456}">
      <dgm:prSet/>
      <dgm:spPr/>
      <dgm:t>
        <a:bodyPr/>
        <a:lstStyle/>
        <a:p>
          <a:endParaRPr lang="en-US"/>
        </a:p>
      </dgm:t>
    </dgm:pt>
    <dgm:pt modelId="{99AA2A9A-EC8D-4201-B9D1-F278A94C9448}">
      <dgm:prSet/>
      <dgm:spPr/>
      <dgm:t>
        <a:bodyPr/>
        <a:lstStyle/>
        <a:p>
          <a:r>
            <a:rPr lang="en-GB" b="1"/>
            <a:t>Solution</a:t>
          </a:r>
          <a:r>
            <a:rPr lang="en-GB"/>
            <a:t> –  Due Scharm model he argues that communication is not yet full complete until it is verified by until the receiver verifies what the message was back to the source and this way this communication barrier wouldn’t lead them to have ineffective communication within the company.  </a:t>
          </a:r>
          <a:endParaRPr lang="en-US"/>
        </a:p>
      </dgm:t>
    </dgm:pt>
    <dgm:pt modelId="{73E0A18F-100A-4298-AA87-B72AB30FF49D}" type="parTrans" cxnId="{A15FFCDD-8177-4CEF-AB68-5053D033C33E}">
      <dgm:prSet/>
      <dgm:spPr/>
      <dgm:t>
        <a:bodyPr/>
        <a:lstStyle/>
        <a:p>
          <a:endParaRPr lang="en-US"/>
        </a:p>
      </dgm:t>
    </dgm:pt>
    <dgm:pt modelId="{B2DC36E2-E327-44D6-A9B3-A716034B4967}" type="sibTrans" cxnId="{A15FFCDD-8177-4CEF-AB68-5053D033C33E}">
      <dgm:prSet/>
      <dgm:spPr/>
      <dgm:t>
        <a:bodyPr/>
        <a:lstStyle/>
        <a:p>
          <a:endParaRPr lang="en-US"/>
        </a:p>
      </dgm:t>
    </dgm:pt>
    <dgm:pt modelId="{E1C249EA-DA72-4B98-AF4B-A2DE8C4C9561}" type="pres">
      <dgm:prSet presAssocID="{EDB0459B-EB14-4B52-A874-BAC0C19D0914}" presName="diagram" presStyleCnt="0">
        <dgm:presLayoutVars>
          <dgm:dir/>
          <dgm:resizeHandles val="exact"/>
        </dgm:presLayoutVars>
      </dgm:prSet>
      <dgm:spPr/>
    </dgm:pt>
    <dgm:pt modelId="{5E152AAE-E027-4E6B-ACF1-525EABD11117}" type="pres">
      <dgm:prSet presAssocID="{6E60BDD9-43D4-4EE1-9A5A-7D1DDCB530CE}" presName="arrow" presStyleLbl="node1" presStyleIdx="0" presStyleCnt="2">
        <dgm:presLayoutVars>
          <dgm:bulletEnabled val="1"/>
        </dgm:presLayoutVars>
      </dgm:prSet>
      <dgm:spPr/>
    </dgm:pt>
    <dgm:pt modelId="{141B0DEF-3EDC-4A2E-818A-336B8B838996}" type="pres">
      <dgm:prSet presAssocID="{99AA2A9A-EC8D-4201-B9D1-F278A94C9448}" presName="arrow" presStyleLbl="node1" presStyleIdx="1" presStyleCnt="2">
        <dgm:presLayoutVars>
          <dgm:bulletEnabled val="1"/>
        </dgm:presLayoutVars>
      </dgm:prSet>
      <dgm:spPr/>
    </dgm:pt>
  </dgm:ptLst>
  <dgm:cxnLst>
    <dgm:cxn modelId="{D4A9DC13-6814-40A1-89BB-A0222E24FCD8}" type="presOf" srcId="{EDB0459B-EB14-4B52-A874-BAC0C19D0914}" destId="{E1C249EA-DA72-4B98-AF4B-A2DE8C4C9561}" srcOrd="0" destOrd="0" presId="urn:microsoft.com/office/officeart/2005/8/layout/arrow5"/>
    <dgm:cxn modelId="{87251E27-D909-4384-847D-920CC41A7F93}" type="presOf" srcId="{6E60BDD9-43D4-4EE1-9A5A-7D1DDCB530CE}" destId="{5E152AAE-E027-4E6B-ACF1-525EABD11117}" srcOrd="0" destOrd="0" presId="urn:microsoft.com/office/officeart/2005/8/layout/arrow5"/>
    <dgm:cxn modelId="{FE310F79-2135-455A-91CC-1FCE117D6C43}" type="presOf" srcId="{99AA2A9A-EC8D-4201-B9D1-F278A94C9448}" destId="{141B0DEF-3EDC-4A2E-818A-336B8B838996}" srcOrd="0" destOrd="0" presId="urn:microsoft.com/office/officeart/2005/8/layout/arrow5"/>
    <dgm:cxn modelId="{FD5DC8DD-76B5-4001-96E8-2B1C29699456}" srcId="{EDB0459B-EB14-4B52-A874-BAC0C19D0914}" destId="{6E60BDD9-43D4-4EE1-9A5A-7D1DDCB530CE}" srcOrd="0" destOrd="0" parTransId="{6CA0529D-6704-4AEA-89BF-815CF5D2805E}" sibTransId="{4DB78A1D-9B75-4006-99FA-82E5F11E3DC9}"/>
    <dgm:cxn modelId="{A15FFCDD-8177-4CEF-AB68-5053D033C33E}" srcId="{EDB0459B-EB14-4B52-A874-BAC0C19D0914}" destId="{99AA2A9A-EC8D-4201-B9D1-F278A94C9448}" srcOrd="1" destOrd="0" parTransId="{73E0A18F-100A-4298-AA87-B72AB30FF49D}" sibTransId="{B2DC36E2-E327-44D6-A9B3-A716034B4967}"/>
    <dgm:cxn modelId="{C0BE1763-1CD8-40C8-82C4-452E8AAF5245}" type="presParOf" srcId="{E1C249EA-DA72-4B98-AF4B-A2DE8C4C9561}" destId="{5E152AAE-E027-4E6B-ACF1-525EABD11117}" srcOrd="0" destOrd="0" presId="urn:microsoft.com/office/officeart/2005/8/layout/arrow5"/>
    <dgm:cxn modelId="{28C906C2-EAAB-4E76-9AF1-02F717E099C1}" type="presParOf" srcId="{E1C249EA-DA72-4B98-AF4B-A2DE8C4C9561}" destId="{141B0DEF-3EDC-4A2E-818A-336B8B838996}" srcOrd="1" destOrd="0" presId="urn:microsoft.com/office/officeart/2005/8/layout/arrow5"/>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E37A1-01DF-4E37-B10C-BF5A82AFE883}">
      <dsp:nvSpPr>
        <dsp:cNvPr id="0" name=""/>
        <dsp:cNvSpPr/>
      </dsp:nvSpPr>
      <dsp:spPr>
        <a:xfrm>
          <a:off x="0" y="37309"/>
          <a:ext cx="6666833" cy="17105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ASSIGNMENT 2: Group Presentation</a:t>
          </a:r>
          <a:endParaRPr lang="en-US" sz="4300" kern="1200"/>
        </a:p>
      </dsp:txBody>
      <dsp:txXfrm>
        <a:off x="83502" y="120811"/>
        <a:ext cx="6499829" cy="1543536"/>
      </dsp:txXfrm>
    </dsp:sp>
    <dsp:sp modelId="{9D0ECFA5-4003-4F17-9977-4F72C9060E8B}">
      <dsp:nvSpPr>
        <dsp:cNvPr id="0" name=""/>
        <dsp:cNvSpPr/>
      </dsp:nvSpPr>
      <dsp:spPr>
        <a:xfrm>
          <a:off x="0" y="1871689"/>
          <a:ext cx="6666833" cy="1710540"/>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Student: David Brown   ID No. 2427443</a:t>
          </a:r>
          <a:endParaRPr lang="en-US" sz="4300" kern="1200" dirty="0"/>
        </a:p>
      </dsp:txBody>
      <dsp:txXfrm>
        <a:off x="83502" y="1955191"/>
        <a:ext cx="6499829" cy="1543536"/>
      </dsp:txXfrm>
    </dsp:sp>
    <dsp:sp modelId="{E02556BF-02FD-4D73-B4B9-F6A52583B49D}">
      <dsp:nvSpPr>
        <dsp:cNvPr id="0" name=""/>
        <dsp:cNvSpPr/>
      </dsp:nvSpPr>
      <dsp:spPr>
        <a:xfrm>
          <a:off x="0" y="3706069"/>
          <a:ext cx="6666833" cy="171054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b="0" i="0" kern="1200" baseline="0" dirty="0"/>
            <a:t>Tutor’s Name: Timothy Hopkins</a:t>
          </a:r>
          <a:endParaRPr lang="en-US" sz="4300" kern="1200" dirty="0"/>
        </a:p>
      </dsp:txBody>
      <dsp:txXfrm>
        <a:off x="83502" y="3789571"/>
        <a:ext cx="6499829" cy="154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1D77B-41E4-46D6-8627-D0E24F7C93A4}">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4E71865-07E5-4A7A-9679-B685BD94E6B9}">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1: Introduction                                                                                   </a:t>
          </a:r>
          <a:endParaRPr lang="en-US" sz="3500" kern="1200" dirty="0"/>
        </a:p>
      </dsp:txBody>
      <dsp:txXfrm>
        <a:off x="0" y="2663"/>
        <a:ext cx="6666833" cy="908098"/>
      </dsp:txXfrm>
    </dsp:sp>
    <dsp:sp modelId="{C41FAD59-5CB2-409A-B3EE-53DF98E06A3B}">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208FE7-0F9A-45FE-AB61-9F5F75CCE44C}">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2. Barrier and Solution  1 – David                                    </a:t>
          </a:r>
          <a:endParaRPr lang="en-US" sz="3500" kern="1200" dirty="0"/>
        </a:p>
      </dsp:txBody>
      <dsp:txXfrm>
        <a:off x="0" y="910762"/>
        <a:ext cx="6666833" cy="908098"/>
      </dsp:txXfrm>
    </dsp:sp>
    <dsp:sp modelId="{3528A15E-7E71-4C3A-B91A-D8E92454A387}">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4FAC26-331B-4881-8313-D31DB8362D2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3.</a:t>
          </a:r>
          <a:r>
            <a:rPr lang="en-GB" sz="3500" b="0" i="0" kern="1200" baseline="0" dirty="0"/>
            <a:t> Barrier and Solution  2 -  David                                                          </a:t>
          </a:r>
          <a:endParaRPr lang="en-US" sz="3500" kern="1200" dirty="0"/>
        </a:p>
      </dsp:txBody>
      <dsp:txXfrm>
        <a:off x="0" y="1818861"/>
        <a:ext cx="6666833" cy="908098"/>
      </dsp:txXfrm>
    </dsp:sp>
    <dsp:sp modelId="{AE1800FF-ADC7-48E8-B5CD-47F85AFE967C}">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FA45E4-4E87-4FD9-A5FC-D2E0B2FF369C}">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0" i="0" kern="1200" baseline="0"/>
            <a:t>4. Barrier and Solution  3 -  David</a:t>
          </a:r>
          <a:endParaRPr lang="en-US" sz="3500" kern="1200"/>
        </a:p>
      </dsp:txBody>
      <dsp:txXfrm>
        <a:off x="0" y="2726960"/>
        <a:ext cx="6666833" cy="908098"/>
      </dsp:txXfrm>
    </dsp:sp>
    <dsp:sp modelId="{186AB255-1A44-41A3-B73D-F60566BB648F}">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24A687C-0346-4D4E-AAB3-6B3C54F57AFF}">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0" i="0" kern="1200" baseline="0"/>
            <a:t>5. Barrier and Solution  4-    </a:t>
          </a:r>
          <a:r>
            <a:rPr lang="en-GB" sz="3500" kern="1200"/>
            <a:t>David</a:t>
          </a:r>
          <a:endParaRPr lang="en-US" sz="3500" kern="1200"/>
        </a:p>
      </dsp:txBody>
      <dsp:txXfrm>
        <a:off x="0" y="3635058"/>
        <a:ext cx="6666833" cy="908098"/>
      </dsp:txXfrm>
    </dsp:sp>
    <dsp:sp modelId="{69ADFCE4-6C96-4DAB-9BD0-F3E526EABED1}">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0CF2158-2C2C-48E8-B053-A8A772D78506}">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0" i="0" kern="1200" baseline="0"/>
            <a:t>6. Barrier and Solution  5 -    </a:t>
          </a:r>
          <a:r>
            <a:rPr lang="en-GB" sz="3500" kern="1200"/>
            <a:t>David </a:t>
          </a:r>
          <a:endParaRPr lang="en-US" sz="3500" kern="1200"/>
        </a:p>
      </dsp:txBody>
      <dsp:txXfrm>
        <a:off x="0" y="4543157"/>
        <a:ext cx="6666833" cy="908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587DD-92E8-42E9-94CE-6DBA3E6B62C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AB5AE-C5DA-4559-A1D6-2312B65210D3}">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Environmental – </a:t>
          </a:r>
          <a:r>
            <a:rPr lang="en-GB" sz="1600" kern="1200"/>
            <a:t>Due to the working conditions that they work in the factory the main environmental barrier is the noise from the machine clanking and banging in the factory, Talking in a noisy will make it difficult for colleges to listen or understand what you're saying, and it leads to miscommunication and will make staff decode the message in the wrong way due to the noise affecting the information source </a:t>
          </a:r>
          <a:endParaRPr lang="en-US" sz="1600" kern="1200"/>
        </a:p>
      </dsp:txBody>
      <dsp:txXfrm>
        <a:off x="696297" y="538547"/>
        <a:ext cx="4171627" cy="2590157"/>
      </dsp:txXfrm>
    </dsp:sp>
    <dsp:sp modelId="{C893BA39-6430-4C85-BD11-E6ABAA2733CD}">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0B2FE-3A62-43C2-A6CC-AF1E6DE8455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Solution –  </a:t>
          </a:r>
          <a:r>
            <a:rPr lang="en-GB" sz="1600" kern="1200"/>
            <a:t>According to Shannon weaver we can see that the receiver is not understanding the message due to the noise.  Flight Food LTD can include headphones and microphones allowing better communication in the factory or provide quiet areas for staff where they can communicate in a less noisy area. </a:t>
          </a:r>
          <a:endParaRPr lang="en-US" sz="16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B869C-6715-4CA7-A2EC-95CC194E4854}">
      <dsp:nvSpPr>
        <dsp:cNvPr id="0" name=""/>
        <dsp:cNvSpPr/>
      </dsp:nvSpPr>
      <dsp:spPr>
        <a:xfrm rot="16200000">
          <a:off x="580" y="199448"/>
          <a:ext cx="3306320" cy="3306320"/>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1" kern="1200"/>
            <a:t>Cultural -  </a:t>
          </a:r>
          <a:r>
            <a:rPr lang="en-GB" sz="1000" kern="1200"/>
            <a:t>The staff are immigrants from 5 distinct cultural  groups which means communication is very difficult and due to them being from a different cultures they are  different meanings in different cultures so some thing staff say get interrupted the wrong way while when the brain tries to decode their message it wouldn’t be understood and it would be ineffective communication.</a:t>
          </a:r>
          <a:endParaRPr lang="en-US" sz="1000" kern="1200"/>
        </a:p>
      </dsp:txBody>
      <dsp:txXfrm rot="5400000">
        <a:off x="580" y="1026028"/>
        <a:ext cx="2727714" cy="1653160"/>
      </dsp:txXfrm>
    </dsp:sp>
    <dsp:sp modelId="{A1390133-D2F7-401D-8DC0-BB98A8C0503F}">
      <dsp:nvSpPr>
        <dsp:cNvPr id="0" name=""/>
        <dsp:cNvSpPr/>
      </dsp:nvSpPr>
      <dsp:spPr>
        <a:xfrm rot="5400000">
          <a:off x="3491637" y="199448"/>
          <a:ext cx="3306320" cy="3306320"/>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1" kern="1200"/>
            <a:t>Solution </a:t>
          </a:r>
          <a:r>
            <a:rPr lang="en-GB" sz="1000" kern="1200"/>
            <a:t>–  To help the message that is being sent to destination which are staff </a:t>
          </a:r>
          <a:r>
            <a:rPr lang="en-GB" sz="1000" b="1" kern="1200"/>
            <a:t>, </a:t>
          </a:r>
          <a:r>
            <a:rPr lang="en-GB" sz="1000" kern="1200"/>
            <a:t>Flight Foods Ltd. could decide to translate important documents or information in the other staff's language to help them understand the message  they could also use visual aids like signs  and icon or even use digital tools to implement on site English language training. </a:t>
          </a:r>
          <a:endParaRPr lang="en-US" sz="1000" kern="1200"/>
        </a:p>
      </dsp:txBody>
      <dsp:txXfrm rot="-5400000">
        <a:off x="4070243" y="1026028"/>
        <a:ext cx="2727714" cy="1653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CE078-4E0D-4376-BBF9-27E308B2839F}">
      <dsp:nvSpPr>
        <dsp:cNvPr id="0" name=""/>
        <dsp:cNvSpPr/>
      </dsp:nvSpPr>
      <dsp:spPr>
        <a:xfrm>
          <a:off x="0" y="258584"/>
          <a:ext cx="5291663" cy="1600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Age – </a:t>
          </a:r>
          <a:r>
            <a:rPr lang="en-GB" sz="1200" kern="1200"/>
            <a:t>Workers are age are all varied from 16 – 60 years old which can become a problem because different age barriers communicate differently it could be a thing where the younger workers communicate better on text rather than email which can lead for them to miss out on vital information or even the way they talk maybe informal amongst each other. While older workers will understand things like signs because technology may be difficult for them to use and younger workers seem to not respond to sign as the ‘problem seems to be from the younger ones ’. </a:t>
          </a:r>
          <a:endParaRPr lang="en-US" sz="1200" kern="1200"/>
        </a:p>
      </dsp:txBody>
      <dsp:txXfrm>
        <a:off x="78133" y="336717"/>
        <a:ext cx="5135397" cy="1444293"/>
      </dsp:txXfrm>
    </dsp:sp>
    <dsp:sp modelId="{11321889-C3E8-4DBF-8DA0-982CD8127FE6}">
      <dsp:nvSpPr>
        <dsp:cNvPr id="0" name=""/>
        <dsp:cNvSpPr/>
      </dsp:nvSpPr>
      <dsp:spPr>
        <a:xfrm>
          <a:off x="0" y="1893704"/>
          <a:ext cx="5291663" cy="160055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Solution – </a:t>
          </a:r>
          <a:r>
            <a:rPr lang="en-GB" sz="1200" kern="1200"/>
            <a:t>For younger and older people at what work statistically they tend to zone out so of you was to offer part time or flexible shift hours their work rate may become better as they are not feeling drained Woking long shifts and for the older people also need flexible hours as some 60 years olds maybe planning to retire so to help them so giving the flexible hours helps them to transition into retirement </a:t>
          </a:r>
          <a:endParaRPr lang="en-US" sz="1200" kern="1200"/>
        </a:p>
      </dsp:txBody>
      <dsp:txXfrm>
        <a:off x="78133" y="1971837"/>
        <a:ext cx="5135397" cy="14442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B36D9-9567-4AEA-AD2B-27014AB773FE}">
      <dsp:nvSpPr>
        <dsp:cNvPr id="0" name=""/>
        <dsp:cNvSpPr/>
      </dsp:nvSpPr>
      <dsp:spPr>
        <a:xfrm>
          <a:off x="134291" y="612"/>
          <a:ext cx="4332795" cy="275132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AD79EF-3041-416D-B691-15F51883993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Emotional – </a:t>
          </a:r>
          <a:r>
            <a:rPr lang="en-GB" sz="1700" kern="1200"/>
            <a:t>Gary might be bringing stress on their staff because the mistakes, Due to Berlo the source which is Gary sending the message his attitude may affect the receiver's attitude and  this can lead to the communication becoming less effective in the company which is nit the aim.</a:t>
          </a:r>
          <a:endParaRPr lang="en-US" sz="1700" kern="1200"/>
        </a:p>
      </dsp:txBody>
      <dsp:txXfrm>
        <a:off x="696297" y="538547"/>
        <a:ext cx="4171627" cy="2590157"/>
      </dsp:txXfrm>
    </dsp:sp>
    <dsp:sp modelId="{A26A6C40-BFB4-487C-9A06-B38BE4E40370}">
      <dsp:nvSpPr>
        <dsp:cNvPr id="0" name=""/>
        <dsp:cNvSpPr/>
      </dsp:nvSpPr>
      <dsp:spPr>
        <a:xfrm>
          <a:off x="5429930" y="612"/>
          <a:ext cx="4332795" cy="275132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257D7-75D1-40BC-9594-1E4CCEE99B7B}">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Solution – </a:t>
          </a:r>
          <a:r>
            <a:rPr lang="en-GB" sz="1700" kern="1200"/>
            <a:t>Due to Berlo theory you can establish that if the attitude of the source is calm the receiver will take it that way. So to Establish a no blame culture encourage all employees to report mistakes and near misses or safety hazards without fear of punishment this helps to focus on fixing the process. Another solution is to encourage direct communication where employee's feel safe to express their concerns.</a:t>
          </a:r>
          <a:endParaRPr lang="en-US" sz="17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52AAE-E027-4E6B-ACF1-525EABD11117}">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Language – </a:t>
          </a:r>
          <a:r>
            <a:rPr lang="en-GB" sz="1400" kern="1200"/>
            <a:t>Due workers having different cultural backgrounds verbal language may not be easy for employees to understand which can lead to them using nonverbal communication because the encoder which could be the mouth according to the information theory, encodes to a particular language which is ineffective communication because the message doesn’t get to its destination </a:t>
          </a:r>
          <a:endParaRPr lang="en-US" sz="1400" kern="1200"/>
        </a:p>
      </dsp:txBody>
      <dsp:txXfrm rot="5400000">
        <a:off x="2338" y="1088423"/>
        <a:ext cx="3587909" cy="2174491"/>
      </dsp:txXfrm>
    </dsp:sp>
    <dsp:sp modelId="{141B0DEF-3EDC-4A2E-818A-336B8B838996}">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a:t>Solution</a:t>
          </a:r>
          <a:r>
            <a:rPr lang="en-GB" sz="1400" kern="1200"/>
            <a:t> –  Due Scharm model he argues that communication is not yet full complete until it is verified by until the receiver verifies what the message was back to the source and this way this communication barrier wouldn’t lead them to have ineffective communication within the company.  </a:t>
          </a:r>
          <a:endParaRPr lang="en-US" sz="1400" kern="1200"/>
        </a:p>
      </dsp:txBody>
      <dsp:txXfrm rot="-5400000">
        <a:off x="6925352" y="1088423"/>
        <a:ext cx="3587909" cy="21744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3">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4">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17/08/2026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586478" y="1683756"/>
            <a:ext cx="3115265" cy="2396359"/>
          </a:xfrm>
        </p:spPr>
        <p:txBody>
          <a:bodyPr anchor="b">
            <a:normAutofit/>
          </a:bodyPr>
          <a:lstStyle/>
          <a:p>
            <a:pPr algn="r"/>
            <a: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t>LCLM4003 Effective Teamwork and Communication</a:t>
            </a:r>
            <a:b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br>
            <a:br>
              <a:rPr kumimoji="0" lang="en-GB" sz="2800" b="0" i="0" u="none" strike="noStrike" kern="1200" cap="none" spc="0" normalizeH="0" baseline="0" noProof="0">
                <a:ln>
                  <a:noFill/>
                </a:ln>
                <a:solidFill>
                  <a:srgbClr val="FFFFFF"/>
                </a:solidFill>
                <a:effectLst/>
                <a:uLnTx/>
                <a:uFillTx/>
                <a:latin typeface="Aptos Display" panose="02110004020202020204"/>
                <a:ea typeface="+mj-ea"/>
                <a:cs typeface="+mj-cs"/>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0C2AFD27-412A-6292-E7DA-9C22008DA501}"/>
              </a:ext>
            </a:extLst>
          </p:cNvPr>
          <p:cNvGraphicFramePr>
            <a:graphicFrameLocks noGrp="1"/>
          </p:cNvGraphicFramePr>
          <p:nvPr>
            <p:ph idx="1"/>
            <p:extLst>
              <p:ext uri="{D42A27DB-BD31-4B8C-83A1-F6EECF244321}">
                <p14:modId xmlns:p14="http://schemas.microsoft.com/office/powerpoint/2010/main" val="3976754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Overview</a:t>
            </a:r>
          </a:p>
        </p:txBody>
      </p:sp>
      <p:graphicFrame>
        <p:nvGraphicFramePr>
          <p:cNvPr id="5" name="Content Placeholder 2">
            <a:extLst>
              <a:ext uri="{FF2B5EF4-FFF2-40B4-BE49-F238E27FC236}">
                <a16:creationId xmlns:a16="http://schemas.microsoft.com/office/drawing/2014/main" id="{07D587D2-3DE0-CA93-9988-AFE2481E7A07}"/>
              </a:ext>
            </a:extLst>
          </p:cNvPr>
          <p:cNvGraphicFramePr>
            <a:graphicFrameLocks noGrp="1"/>
          </p:cNvGraphicFramePr>
          <p:nvPr>
            <p:ph idx="1"/>
            <p:extLst>
              <p:ext uri="{D42A27DB-BD31-4B8C-83A1-F6EECF244321}">
                <p14:modId xmlns:p14="http://schemas.microsoft.com/office/powerpoint/2010/main" val="16600029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1143000" y="1676400"/>
            <a:ext cx="3810000" cy="3505200"/>
          </a:xfrm>
        </p:spPr>
        <p:txBody>
          <a:bodyPr anchor="t">
            <a:normAutofit/>
          </a:bodyPr>
          <a:lstStyle/>
          <a:p>
            <a:r>
              <a:rPr lang="en-GB" sz="4000"/>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5181604" y="1676400"/>
            <a:ext cx="5638796" cy="3505200"/>
          </a:xfrm>
        </p:spPr>
        <p:txBody>
          <a:bodyPr>
            <a:normAutofit/>
          </a:bodyPr>
          <a:lstStyle/>
          <a:p>
            <a:r>
              <a:rPr lang="en-GB" sz="1900">
                <a:solidFill>
                  <a:schemeClr val="tx1">
                    <a:alpha val="55000"/>
                  </a:schemeClr>
                </a:solidFill>
              </a:rPr>
              <a:t>In this presentation I will be presenting how to improve the communication barriers at flight foods LTD. They are 5 different barriers that can affect communication which are environmental noise, language/communication /body language, Age/Generational, cultural , Emotional. These 5 components make up communication barriers which this company is struggling to produce throughout their work, and I will focus on each component and show you how and why it may be affecting the business and give them a solution so that the performance of the business will be better. </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1043631" y="809898"/>
            <a:ext cx="10173010" cy="1554480"/>
          </a:xfrm>
        </p:spPr>
        <p:txBody>
          <a:bodyPr anchor="ctr">
            <a:normAutofit/>
          </a:bodyPr>
          <a:lstStyle/>
          <a:p>
            <a:r>
              <a:rPr lang="en-GB" sz="4800"/>
              <a:t>2. BARRIER 1</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1EBEFB-889F-150F-D7EC-D2BB63638DC3}"/>
              </a:ext>
            </a:extLst>
          </p:cNvPr>
          <p:cNvGraphicFramePr>
            <a:graphicFrameLocks noGrp="1"/>
          </p:cNvGraphicFramePr>
          <p:nvPr>
            <p:ph idx="1"/>
            <p:extLst>
              <p:ext uri="{D42A27DB-BD31-4B8C-83A1-F6EECF244321}">
                <p14:modId xmlns:p14="http://schemas.microsoft.com/office/powerpoint/2010/main" val="281411417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FF199-6216-E1E4-1214-28F9D120CA05}"/>
              </a:ext>
            </a:extLst>
          </p:cNvPr>
          <p:cNvSpPr>
            <a:spLocks noGrp="1"/>
          </p:cNvSpPr>
          <p:nvPr>
            <p:ph type="title"/>
          </p:nvPr>
        </p:nvSpPr>
        <p:spPr>
          <a:xfrm>
            <a:off x="4553733" y="548464"/>
            <a:ext cx="6798541" cy="1675623"/>
          </a:xfrm>
        </p:spPr>
        <p:txBody>
          <a:bodyPr anchor="b">
            <a:normAutofit/>
          </a:bodyPr>
          <a:lstStyle/>
          <a:p>
            <a:r>
              <a:rPr lang="en-GB" sz="4000" b="1" dirty="0"/>
              <a:t>BARRIER 2</a:t>
            </a:r>
          </a:p>
        </p:txBody>
      </p:sp>
      <p:pic>
        <p:nvPicPr>
          <p:cNvPr id="6" name="Picture 5">
            <a:extLst>
              <a:ext uri="{FF2B5EF4-FFF2-40B4-BE49-F238E27FC236}">
                <a16:creationId xmlns:a16="http://schemas.microsoft.com/office/drawing/2014/main" id="{2F7D8553-00AD-38EC-B9D1-28F6DE709909}"/>
              </a:ext>
            </a:extLst>
          </p:cNvPr>
          <p:cNvPicPr>
            <a:picLocks noChangeAspect="1"/>
          </p:cNvPicPr>
          <p:nvPr/>
        </p:nvPicPr>
        <p:blipFill>
          <a:blip r:embed="rId2"/>
          <a:srcRect l="34354" r="24800" b="-1"/>
          <a:stretch>
            <a:fillRect/>
          </a:stretch>
        </p:blipFill>
        <p:spPr>
          <a:xfrm>
            <a:off x="1" y="10"/>
            <a:ext cx="4196496" cy="6857990"/>
          </a:xfrm>
          <a:prstGeom prst="rect">
            <a:avLst/>
          </a:prstGeom>
          <a:effectLst/>
        </p:spPr>
      </p:pic>
      <p:graphicFrame>
        <p:nvGraphicFramePr>
          <p:cNvPr id="15" name="Content Placeholder 2">
            <a:extLst>
              <a:ext uri="{FF2B5EF4-FFF2-40B4-BE49-F238E27FC236}">
                <a16:creationId xmlns:a16="http://schemas.microsoft.com/office/drawing/2014/main" id="{59FF091D-284D-3383-A591-52F7F0C8282C}"/>
              </a:ext>
            </a:extLst>
          </p:cNvPr>
          <p:cNvGraphicFramePr>
            <a:graphicFrameLocks noGrp="1"/>
          </p:cNvGraphicFramePr>
          <p:nvPr>
            <p:ph idx="1"/>
            <p:extLst>
              <p:ext uri="{D42A27DB-BD31-4B8C-83A1-F6EECF244321}">
                <p14:modId xmlns:p14="http://schemas.microsoft.com/office/powerpoint/2010/main" val="131834945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9164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1E000-71AB-4972-62BF-EC10E51B56F5}"/>
              </a:ext>
            </a:extLst>
          </p:cNvPr>
          <p:cNvSpPr>
            <a:spLocks noGrp="1"/>
          </p:cNvSpPr>
          <p:nvPr>
            <p:ph type="title"/>
          </p:nvPr>
        </p:nvSpPr>
        <p:spPr>
          <a:xfrm>
            <a:off x="6417733" y="490537"/>
            <a:ext cx="5291663" cy="1628775"/>
          </a:xfrm>
        </p:spPr>
        <p:txBody>
          <a:bodyPr anchor="b">
            <a:normAutofit/>
          </a:bodyPr>
          <a:lstStyle/>
          <a:p>
            <a:r>
              <a:rPr lang="en-GB" sz="4000" dirty="0"/>
              <a:t>Barrier 3 </a:t>
            </a:r>
          </a:p>
        </p:txBody>
      </p:sp>
      <p:pic>
        <p:nvPicPr>
          <p:cNvPr id="6" name="Picture 5">
            <a:extLst>
              <a:ext uri="{FF2B5EF4-FFF2-40B4-BE49-F238E27FC236}">
                <a16:creationId xmlns:a16="http://schemas.microsoft.com/office/drawing/2014/main" id="{A72AC652-42BB-FB74-A218-6F634CD0EED7}"/>
              </a:ext>
            </a:extLst>
          </p:cNvPr>
          <p:cNvPicPr>
            <a:picLocks noChangeAspect="1"/>
          </p:cNvPicPr>
          <p:nvPr/>
        </p:nvPicPr>
        <p:blipFill>
          <a:blip r:embed="rId2"/>
          <a:srcRect l="19623" r="23030"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F1CD4BD6-B983-C15F-98B9-037CD67932BD}"/>
              </a:ext>
            </a:extLst>
          </p:cNvPr>
          <p:cNvGraphicFramePr>
            <a:graphicFrameLocks noGrp="1"/>
          </p:cNvGraphicFramePr>
          <p:nvPr>
            <p:ph idx="1"/>
            <p:extLst>
              <p:ext uri="{D42A27DB-BD31-4B8C-83A1-F6EECF244321}">
                <p14:modId xmlns:p14="http://schemas.microsoft.com/office/powerpoint/2010/main" val="4154457506"/>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996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1043631" y="809898"/>
            <a:ext cx="10173010" cy="1554480"/>
          </a:xfrm>
        </p:spPr>
        <p:txBody>
          <a:bodyPr anchor="ctr">
            <a:normAutofit/>
          </a:bodyPr>
          <a:lstStyle/>
          <a:p>
            <a:r>
              <a:rPr lang="en-GB" sz="4800" dirty="0">
                <a:latin typeface="Aptos Display" panose="02110004020202020204"/>
              </a:rPr>
              <a:t>3</a:t>
            </a:r>
            <a:r>
              <a:rPr kumimoji="0" lang="en-GB" sz="4800" b="0" i="0" u="none" strike="noStrike" kern="1200" cap="none" spc="0" normalizeH="0" baseline="0" noProof="0" dirty="0">
                <a:ln>
                  <a:noFill/>
                </a:ln>
                <a:effectLst/>
                <a:uLnTx/>
                <a:uFillTx/>
                <a:latin typeface="Aptos Display" panose="02110004020202020204"/>
                <a:ea typeface="+mj-ea"/>
                <a:cs typeface="+mj-cs"/>
              </a:rPr>
              <a:t>. BARRIER 4</a:t>
            </a:r>
            <a:endParaRPr lang="en-GB" sz="4800" dirty="0"/>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A5205AD1-3335-614A-98A4-4C3030A87EAF}"/>
              </a:ext>
            </a:extLst>
          </p:cNvPr>
          <p:cNvGraphicFramePr>
            <a:graphicFrameLocks noGrp="1"/>
          </p:cNvGraphicFramePr>
          <p:nvPr>
            <p:ph idx="1"/>
            <p:extLst>
              <p:ext uri="{D42A27DB-BD31-4B8C-83A1-F6EECF244321}">
                <p14:modId xmlns:p14="http://schemas.microsoft.com/office/powerpoint/2010/main" val="387962431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127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559ECB7-C375-6BA9-ED42-7C0590FEBCDB}"/>
              </a:ext>
            </a:extLst>
          </p:cNvPr>
          <p:cNvPicPr>
            <a:picLocks noChangeAspect="1"/>
          </p:cNvPicPr>
          <p:nvPr/>
        </p:nvPicPr>
        <p:blipFill>
          <a:blip r:embed="rId2">
            <a:duotone>
              <a:schemeClr val="bg2">
                <a:shade val="45000"/>
                <a:satMod val="135000"/>
              </a:schemeClr>
              <a:prstClr val="white"/>
            </a:duotone>
          </a:blip>
          <a:srcRect t="12017" r="9091" b="11374"/>
          <a:stretch>
            <a:fillRect/>
          </a:stretch>
        </p:blipFill>
        <p:spPr>
          <a:xfrm>
            <a:off x="20" y="10"/>
            <a:ext cx="12191980" cy="6857990"/>
          </a:xfrm>
          <a:prstGeom prst="rect">
            <a:avLst/>
          </a:prstGeom>
          <a:solidFill>
            <a:schemeClr val="tx2">
              <a:lumMod val="75000"/>
              <a:lumOff val="25000"/>
            </a:schemeClr>
          </a:solidFill>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F1B0AB-50DF-86A2-703B-903CE9129910}"/>
              </a:ext>
            </a:extLst>
          </p:cNvPr>
          <p:cNvSpPr>
            <a:spLocks noGrp="1"/>
          </p:cNvSpPr>
          <p:nvPr>
            <p:ph type="title"/>
          </p:nvPr>
        </p:nvSpPr>
        <p:spPr>
          <a:xfrm>
            <a:off x="838200" y="365125"/>
            <a:ext cx="10515600" cy="1325563"/>
          </a:xfrm>
        </p:spPr>
        <p:txBody>
          <a:bodyPr>
            <a:normAutofit/>
          </a:bodyPr>
          <a:lstStyle/>
          <a:p>
            <a:r>
              <a:rPr lang="en-GB" dirty="0"/>
              <a:t>BARRIER 5</a:t>
            </a:r>
          </a:p>
        </p:txBody>
      </p:sp>
      <p:graphicFrame>
        <p:nvGraphicFramePr>
          <p:cNvPr id="5" name="Content Placeholder 2">
            <a:extLst>
              <a:ext uri="{FF2B5EF4-FFF2-40B4-BE49-F238E27FC236}">
                <a16:creationId xmlns:a16="http://schemas.microsoft.com/office/drawing/2014/main" id="{56797280-000C-1508-DDA1-4E990542677C}"/>
              </a:ext>
            </a:extLst>
          </p:cNvPr>
          <p:cNvGraphicFramePr>
            <a:graphicFrameLocks noGrp="1"/>
          </p:cNvGraphicFramePr>
          <p:nvPr>
            <p:ph idx="1"/>
            <p:extLst>
              <p:ext uri="{D42A27DB-BD31-4B8C-83A1-F6EECF244321}">
                <p14:modId xmlns:p14="http://schemas.microsoft.com/office/powerpoint/2010/main" val="27804644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70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1136397" y="502021"/>
            <a:ext cx="9688296" cy="1642969"/>
          </a:xfrm>
        </p:spPr>
        <p:txBody>
          <a:bodyPr anchor="b">
            <a:normAutofit/>
          </a:bodyPr>
          <a:lstStyle/>
          <a:p>
            <a:r>
              <a:rPr lang="en-GB" sz="4000"/>
              <a:t>6. 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a:xfrm>
            <a:off x="1136397" y="2418409"/>
            <a:ext cx="9688296" cy="3454358"/>
          </a:xfrm>
        </p:spPr>
        <p:txBody>
          <a:bodyPr anchor="t">
            <a:normAutofit/>
          </a:bodyPr>
          <a:lstStyle/>
          <a:p>
            <a:pPr marL="0" indent="0">
              <a:buNone/>
            </a:pPr>
            <a:r>
              <a:rPr lang="en-GB" sz="2000"/>
              <a:t>In conclusion I think flight food LTD Need too implement  training for all employees and include all the solution I mentioned for each barrier and things will improve for the business and this will help the staff to be trained instead of working right away not having a clue of what they are doing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26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ew of a wooden block with the number one written on it and the block is on a yellow surface">
            <a:extLst>
              <a:ext uri="{FF2B5EF4-FFF2-40B4-BE49-F238E27FC236}">
                <a16:creationId xmlns:a16="http://schemas.microsoft.com/office/drawing/2014/main" id="{076A9E36-0FB1-D76D-5A10-5A8B8C485213}"/>
              </a:ext>
            </a:extLst>
          </p:cNvPr>
          <p:cNvPicPr>
            <a:picLocks noChangeAspect="1"/>
          </p:cNvPicPr>
          <p:nvPr/>
        </p:nvPicPr>
        <p:blipFill>
          <a:blip r:embed="rId2">
            <a:alphaModFix/>
          </a:blip>
          <a:srcRect t="13963" b="1767"/>
          <a:stretch>
            <a:fill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7. REFERENCES</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BE7FCA-AD21-BF66-750A-7C14D4A05FEF}"/>
              </a:ext>
            </a:extLst>
          </p:cNvPr>
          <p:cNvSpPr txBox="1"/>
          <p:nvPr/>
        </p:nvSpPr>
        <p:spPr>
          <a:xfrm>
            <a:off x="865140" y="1996092"/>
            <a:ext cx="1066646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427848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5" ma:contentTypeDescription="Create a new document." ma:contentTypeScope="" ma:versionID="94af976098b4a5f94a87475a400532af">
  <xsd:schema xmlns:xsd="http://www.w3.org/2001/XMLSchema" xmlns:xs="http://www.w3.org/2001/XMLSchema" xmlns:p="http://schemas.microsoft.com/office/2006/metadata/properties" xmlns:ns3="dd86abe3-ec21-467e-8687-9d211c569818" targetNamespace="http://schemas.microsoft.com/office/2006/metadata/properties" ma:root="true" ma:fieldsID="d4e16972196fb4e3cc25a6f2f3968e63"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89D857-E485-4427-AB4E-8ED597B02C85}">
  <ds:schemaRefs>
    <ds:schemaRef ds:uri="http://schemas.microsoft.com/office/2006/metadata/properties"/>
    <ds:schemaRef ds:uri="http://www.w3.org/2000/xmlns/"/>
    <ds:schemaRef ds:uri="dd86abe3-ec21-467e-8687-9d211c569818"/>
    <ds:schemaRef ds:uri="http://www.w3.org/2001/XMLSchema-instance"/>
  </ds:schemaRefs>
</ds:datastoreItem>
</file>

<file path=customXml/itemProps2.xml><?xml version="1.0" encoding="utf-8"?>
<ds:datastoreItem xmlns:ds="http://schemas.openxmlformats.org/officeDocument/2006/customXml" ds:itemID="{4F3128A6-39E8-41E2-BE12-7F478EA69065}">
  <ds:schemaRefs>
    <ds:schemaRef ds:uri="http://schemas.microsoft.com/sharepoint/v3/contenttype/forms"/>
  </ds:schemaRefs>
</ds:datastoreItem>
</file>

<file path=customXml/itemProps3.xml><?xml version="1.0" encoding="utf-8"?>
<ds:datastoreItem xmlns:ds="http://schemas.openxmlformats.org/officeDocument/2006/customXml" ds:itemID="{5089442D-24E1-48A8-A3E3-80AC7C56662B}">
  <ds:schemaRefs>
    <ds:schemaRef ds:uri="http://schemas.microsoft.com/office/2006/metadata/contentType"/>
    <ds:schemaRef ds:uri="http://schemas.microsoft.com/office/2006/metadata/properties/metaAttributes"/>
    <ds:schemaRef ds:uri="http://www.w3.org/2000/xmlns/"/>
    <ds:schemaRef ds:uri="http://www.w3.org/2001/XMLSchema"/>
    <ds:schemaRef ds:uri="dd86abe3-ec21-467e-8687-9d211c569818"/>
  </ds:schemaRefs>
</ds:datastoreItem>
</file>

<file path=docProps/app.xml><?xml version="1.0" encoding="utf-8"?>
<Properties xmlns="http://schemas.openxmlformats.org/officeDocument/2006/extended-properties" xmlns:vt="http://schemas.openxmlformats.org/officeDocument/2006/docPropsVTypes">
  <TotalTime>587</TotalTime>
  <Words>902</Words>
  <Application>Microsoft Office PowerPoint</Application>
  <PresentationFormat>Widescreen</PresentationFormat>
  <Paragraphs>31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LCLM4003 Effective Teamwork and Communication  </vt:lpstr>
      <vt:lpstr>Overview</vt:lpstr>
      <vt:lpstr>1.Introduction</vt:lpstr>
      <vt:lpstr>2. BARRIER 1</vt:lpstr>
      <vt:lpstr>BARRIER 2</vt:lpstr>
      <vt:lpstr>Barrier 3 </vt:lpstr>
      <vt:lpstr>3. BARRIER 4</vt:lpstr>
      <vt:lpstr>BARRIER 5</vt:lpstr>
      <vt:lpstr>6. CONCLUSION</vt:lpstr>
      <vt:lpstr>7.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David Adrian Brown (2427443)</cp:lastModifiedBy>
  <cp:revision>8</cp:revision>
  <dcterms:created xsi:type="dcterms:W3CDTF">2025-03-30T08:53:31Z</dcterms:created>
  <dcterms:modified xsi:type="dcterms:W3CDTF">2026-08-17T21:34:34Z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