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39"/>
  </p:notesMasterIdLst>
  <p:sldIdLst>
    <p:sldId id="256" r:id="rId4"/>
    <p:sldId id="327" r:id="rId5"/>
    <p:sldId id="331" r:id="rId6"/>
    <p:sldId id="332" r:id="rId7"/>
    <p:sldId id="333" r:id="rId8"/>
    <p:sldId id="336" r:id="rId9"/>
    <p:sldId id="337" r:id="rId10"/>
    <p:sldId id="338" r:id="rId11"/>
    <p:sldId id="267" r:id="rId12"/>
    <p:sldId id="268" r:id="rId13"/>
    <p:sldId id="340" r:id="rId14"/>
    <p:sldId id="341" r:id="rId15"/>
    <p:sldId id="328" r:id="rId16"/>
    <p:sldId id="342" r:id="rId17"/>
    <p:sldId id="343" r:id="rId18"/>
    <p:sldId id="378" r:id="rId19"/>
    <p:sldId id="344" r:id="rId20"/>
    <p:sldId id="346" r:id="rId21"/>
    <p:sldId id="345" r:id="rId22"/>
    <p:sldId id="358" r:id="rId23"/>
    <p:sldId id="359" r:id="rId24"/>
    <p:sldId id="360" r:id="rId25"/>
    <p:sldId id="257" r:id="rId26"/>
    <p:sldId id="352" r:id="rId27"/>
    <p:sldId id="357" r:id="rId28"/>
    <p:sldId id="353" r:id="rId29"/>
    <p:sldId id="354" r:id="rId30"/>
    <p:sldId id="355" r:id="rId31"/>
    <p:sldId id="356" r:id="rId32"/>
    <p:sldId id="329" r:id="rId33"/>
    <p:sldId id="347" r:id="rId34"/>
    <p:sldId id="350" r:id="rId35"/>
    <p:sldId id="348" r:id="rId36"/>
    <p:sldId id="349" r:id="rId37"/>
    <p:sldId id="35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8A73"/>
    <a:srgbClr val="FBFED2"/>
    <a:srgbClr val="ECEB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74550" autoAdjust="0"/>
  </p:normalViewPr>
  <p:slideViewPr>
    <p:cSldViewPr snapToGrid="0">
      <p:cViewPr varScale="1">
        <p:scale>
          <a:sx n="83" d="100"/>
          <a:sy n="83" d="100"/>
        </p:scale>
        <p:origin x="150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6/11/relationships/changesInfo" Target="changesInfos/changesInfo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w Griffiths" userId="be253156-1baf-4540-9db4-99275122b591" providerId="ADAL" clId="{932B081B-4C00-46E5-B53D-CBED51F640B1}"/>
    <pc:docChg chg="delSld modSld">
      <pc:chgData name="Huw Griffiths" userId="be253156-1baf-4540-9db4-99275122b591" providerId="ADAL" clId="{932B081B-4C00-46E5-B53D-CBED51F640B1}" dt="2025-03-24T13:15:29.488" v="20" actId="47"/>
      <pc:docMkLst>
        <pc:docMk/>
      </pc:docMkLst>
      <pc:sldChg chg="modSp mod">
        <pc:chgData name="Huw Griffiths" userId="be253156-1baf-4540-9db4-99275122b591" providerId="ADAL" clId="{932B081B-4C00-46E5-B53D-CBED51F640B1}" dt="2025-03-24T13:12:23.152" v="0" actId="1076"/>
        <pc:sldMkLst>
          <pc:docMk/>
          <pc:sldMk cId="2770743691" sldId="256"/>
        </pc:sldMkLst>
        <pc:picChg chg="mod">
          <ac:chgData name="Huw Griffiths" userId="be253156-1baf-4540-9db4-99275122b591" providerId="ADAL" clId="{932B081B-4C00-46E5-B53D-CBED51F640B1}" dt="2025-03-24T13:12:23.152" v="0" actId="1076"/>
          <ac:picMkLst>
            <pc:docMk/>
            <pc:sldMk cId="2770743691" sldId="256"/>
            <ac:picMk id="5" creationId="{27593B2C-16FB-C86A-4878-4BDA8FA0C3B1}"/>
          </ac:picMkLst>
        </pc:picChg>
      </pc:sldChg>
      <pc:sldChg chg="del">
        <pc:chgData name="Huw Griffiths" userId="be253156-1baf-4540-9db4-99275122b591" providerId="ADAL" clId="{932B081B-4C00-46E5-B53D-CBED51F640B1}" dt="2025-03-24T13:12:45.592" v="1" actId="47"/>
        <pc:sldMkLst>
          <pc:docMk/>
          <pc:sldMk cId="3628885142" sldId="330"/>
        </pc:sldMkLst>
      </pc:sldChg>
      <pc:sldChg chg="del">
        <pc:chgData name="Huw Griffiths" userId="be253156-1baf-4540-9db4-99275122b591" providerId="ADAL" clId="{932B081B-4C00-46E5-B53D-CBED51F640B1}" dt="2025-03-24T13:15:23.235" v="14" actId="47"/>
        <pc:sldMkLst>
          <pc:docMk/>
          <pc:sldMk cId="1869376008" sldId="361"/>
        </pc:sldMkLst>
      </pc:sldChg>
      <pc:sldChg chg="del">
        <pc:chgData name="Huw Griffiths" userId="be253156-1baf-4540-9db4-99275122b591" providerId="ADAL" clId="{932B081B-4C00-46E5-B53D-CBED51F640B1}" dt="2025-03-24T13:15:24.086" v="15" actId="47"/>
        <pc:sldMkLst>
          <pc:docMk/>
          <pc:sldMk cId="469214918" sldId="362"/>
        </pc:sldMkLst>
      </pc:sldChg>
      <pc:sldChg chg="del">
        <pc:chgData name="Huw Griffiths" userId="be253156-1baf-4540-9db4-99275122b591" providerId="ADAL" clId="{932B081B-4C00-46E5-B53D-CBED51F640B1}" dt="2025-03-24T13:15:24.696" v="16" actId="47"/>
        <pc:sldMkLst>
          <pc:docMk/>
          <pc:sldMk cId="3096200064" sldId="363"/>
        </pc:sldMkLst>
      </pc:sldChg>
      <pc:sldChg chg="del">
        <pc:chgData name="Huw Griffiths" userId="be253156-1baf-4540-9db4-99275122b591" providerId="ADAL" clId="{932B081B-4C00-46E5-B53D-CBED51F640B1}" dt="2025-03-24T13:15:26.556" v="17" actId="47"/>
        <pc:sldMkLst>
          <pc:docMk/>
          <pc:sldMk cId="3871174664" sldId="364"/>
        </pc:sldMkLst>
      </pc:sldChg>
      <pc:sldChg chg="del">
        <pc:chgData name="Huw Griffiths" userId="be253156-1baf-4540-9db4-99275122b591" providerId="ADAL" clId="{932B081B-4C00-46E5-B53D-CBED51F640B1}" dt="2025-03-24T13:15:29.488" v="20" actId="47"/>
        <pc:sldMkLst>
          <pc:docMk/>
          <pc:sldMk cId="3387581523" sldId="365"/>
        </pc:sldMkLst>
      </pc:sldChg>
      <pc:sldChg chg="del">
        <pc:chgData name="Huw Griffiths" userId="be253156-1baf-4540-9db4-99275122b591" providerId="ADAL" clId="{932B081B-4C00-46E5-B53D-CBED51F640B1}" dt="2025-03-24T13:15:28.605" v="19" actId="47"/>
        <pc:sldMkLst>
          <pc:docMk/>
          <pc:sldMk cId="423833336" sldId="366"/>
        </pc:sldMkLst>
      </pc:sldChg>
      <pc:sldChg chg="del">
        <pc:chgData name="Huw Griffiths" userId="be253156-1baf-4540-9db4-99275122b591" providerId="ADAL" clId="{932B081B-4C00-46E5-B53D-CBED51F640B1}" dt="2025-03-24T13:12:47.806" v="2" actId="47"/>
        <pc:sldMkLst>
          <pc:docMk/>
          <pc:sldMk cId="939999950" sldId="367"/>
        </pc:sldMkLst>
      </pc:sldChg>
      <pc:sldChg chg="del">
        <pc:chgData name="Huw Griffiths" userId="be253156-1baf-4540-9db4-99275122b591" providerId="ADAL" clId="{932B081B-4C00-46E5-B53D-CBED51F640B1}" dt="2025-03-24T13:12:58.933" v="13" actId="47"/>
        <pc:sldMkLst>
          <pc:docMk/>
          <pc:sldMk cId="4066663601" sldId="368"/>
        </pc:sldMkLst>
      </pc:sldChg>
      <pc:sldChg chg="del">
        <pc:chgData name="Huw Griffiths" userId="be253156-1baf-4540-9db4-99275122b591" providerId="ADAL" clId="{932B081B-4C00-46E5-B53D-CBED51F640B1}" dt="2025-03-24T13:12:48.900" v="4" actId="47"/>
        <pc:sldMkLst>
          <pc:docMk/>
          <pc:sldMk cId="3214486587" sldId="369"/>
        </pc:sldMkLst>
      </pc:sldChg>
      <pc:sldChg chg="del">
        <pc:chgData name="Huw Griffiths" userId="be253156-1baf-4540-9db4-99275122b591" providerId="ADAL" clId="{932B081B-4C00-46E5-B53D-CBED51F640B1}" dt="2025-03-24T13:12:49.352" v="5" actId="47"/>
        <pc:sldMkLst>
          <pc:docMk/>
          <pc:sldMk cId="3435986729" sldId="370"/>
        </pc:sldMkLst>
      </pc:sldChg>
      <pc:sldChg chg="del">
        <pc:chgData name="Huw Griffiths" userId="be253156-1baf-4540-9db4-99275122b591" providerId="ADAL" clId="{932B081B-4C00-46E5-B53D-CBED51F640B1}" dt="2025-03-24T13:12:49.825" v="6" actId="47"/>
        <pc:sldMkLst>
          <pc:docMk/>
          <pc:sldMk cId="294607002" sldId="371"/>
        </pc:sldMkLst>
      </pc:sldChg>
      <pc:sldChg chg="del">
        <pc:chgData name="Huw Griffiths" userId="be253156-1baf-4540-9db4-99275122b591" providerId="ADAL" clId="{932B081B-4C00-46E5-B53D-CBED51F640B1}" dt="2025-03-24T13:12:50.328" v="7" actId="47"/>
        <pc:sldMkLst>
          <pc:docMk/>
          <pc:sldMk cId="2456305354" sldId="372"/>
        </pc:sldMkLst>
      </pc:sldChg>
      <pc:sldChg chg="del">
        <pc:chgData name="Huw Griffiths" userId="be253156-1baf-4540-9db4-99275122b591" providerId="ADAL" clId="{932B081B-4C00-46E5-B53D-CBED51F640B1}" dt="2025-03-24T13:12:50.868" v="8" actId="47"/>
        <pc:sldMkLst>
          <pc:docMk/>
          <pc:sldMk cId="1576771181" sldId="373"/>
        </pc:sldMkLst>
      </pc:sldChg>
      <pc:sldChg chg="del">
        <pc:chgData name="Huw Griffiths" userId="be253156-1baf-4540-9db4-99275122b591" providerId="ADAL" clId="{932B081B-4C00-46E5-B53D-CBED51F640B1}" dt="2025-03-24T13:12:51.586" v="9" actId="47"/>
        <pc:sldMkLst>
          <pc:docMk/>
          <pc:sldMk cId="1567632268" sldId="374"/>
        </pc:sldMkLst>
      </pc:sldChg>
      <pc:sldChg chg="del">
        <pc:chgData name="Huw Griffiths" userId="be253156-1baf-4540-9db4-99275122b591" providerId="ADAL" clId="{932B081B-4C00-46E5-B53D-CBED51F640B1}" dt="2025-03-24T13:12:53.215" v="10" actId="47"/>
        <pc:sldMkLst>
          <pc:docMk/>
          <pc:sldMk cId="3600253813" sldId="375"/>
        </pc:sldMkLst>
      </pc:sldChg>
      <pc:sldChg chg="del">
        <pc:chgData name="Huw Griffiths" userId="be253156-1baf-4540-9db4-99275122b591" providerId="ADAL" clId="{932B081B-4C00-46E5-B53D-CBED51F640B1}" dt="2025-03-24T13:12:54.010" v="11" actId="47"/>
        <pc:sldMkLst>
          <pc:docMk/>
          <pc:sldMk cId="2781984189" sldId="377"/>
        </pc:sldMkLst>
      </pc:sldChg>
      <pc:sldChg chg="del">
        <pc:chgData name="Huw Griffiths" userId="be253156-1baf-4540-9db4-99275122b591" providerId="ADAL" clId="{932B081B-4C00-46E5-B53D-CBED51F640B1}" dt="2025-03-24T13:15:27.349" v="18" actId="47"/>
        <pc:sldMkLst>
          <pc:docMk/>
          <pc:sldMk cId="1373759121" sldId="379"/>
        </pc:sldMkLst>
      </pc:sldChg>
      <pc:sldChg chg="del">
        <pc:chgData name="Huw Griffiths" userId="be253156-1baf-4540-9db4-99275122b591" providerId="ADAL" clId="{932B081B-4C00-46E5-B53D-CBED51F640B1}" dt="2025-03-24T13:12:48.367" v="3" actId="47"/>
        <pc:sldMkLst>
          <pc:docMk/>
          <pc:sldMk cId="676248290" sldId="380"/>
        </pc:sldMkLst>
      </pc:sldChg>
      <pc:sldChg chg="del">
        <pc:chgData name="Huw Griffiths" userId="be253156-1baf-4540-9db4-99275122b591" providerId="ADAL" clId="{932B081B-4C00-46E5-B53D-CBED51F640B1}" dt="2025-03-24T13:12:55.030" v="12" actId="47"/>
        <pc:sldMkLst>
          <pc:docMk/>
          <pc:sldMk cId="2179283955" sldId="38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777A5E-8F53-49E0-9115-9F3C1C030D97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BC4932-F3BD-46BB-97FF-1590E5667C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547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Gan yr </a:t>
            </a:r>
            <a:r>
              <a:rPr lang="en-GB" dirty="0" err="1"/>
              <a:t>arlynydd</a:t>
            </a:r>
            <a:r>
              <a:rPr lang="en-GB" dirty="0"/>
              <a:t> </a:t>
            </a:r>
            <a:r>
              <a:rPr lang="en-GB" dirty="0" err="1"/>
              <a:t>Ogwyn</a:t>
            </a:r>
            <a:r>
              <a:rPr lang="en-GB" dirty="0"/>
              <a:t> Davies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BC4932-F3BD-46BB-97FF-1590E5667CB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573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270BBE-F939-DE36-E1B0-BF243656CD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45EEE19-C4C6-4EFB-4D5E-EE7F9EFA26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F946E-2B99-9B06-FE9B-F6AB3D8AE2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Gan yr </a:t>
            </a:r>
            <a:r>
              <a:rPr lang="en-GB" dirty="0" err="1"/>
              <a:t>arlynydd</a:t>
            </a:r>
            <a:r>
              <a:rPr lang="en-GB" dirty="0"/>
              <a:t> </a:t>
            </a:r>
            <a:r>
              <a:rPr lang="en-GB" dirty="0" err="1"/>
              <a:t>Ogwyn</a:t>
            </a:r>
            <a:r>
              <a:rPr lang="en-GB" dirty="0"/>
              <a:t> Davies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0846D9-380C-E469-8712-BAF220926A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BC4932-F3BD-46BB-97FF-1590E5667CB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3264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Lloyd George as a driving force for recruitment and as a symbol of Welsh participation in the war effort.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BC4932-F3BD-46BB-97FF-1590E5667CB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1541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•	Formation of the 38th (Welsh) Division and its symbolic significance.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BC4932-F3BD-46BB-97FF-1590E5667CB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44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BC4932-F3BD-46BB-97FF-1590E5667CB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1756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FAFAE-6E0F-F8D8-BE0C-0246B3856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3807B4-DF64-2706-D7CF-B80BB5C5D8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549DDA-F526-9CB6-C822-8C2BBA649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59FB14-AB09-D8CB-F3BC-3ED0D1B3F2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ADB68-6F6D-DB7D-C24F-E72F61ED6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65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305C9-FABF-6061-68D7-2C50ACA64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2633A-351D-2128-5C1A-922F028497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8CEAA-CAC1-B201-885E-13A3C37D2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65BA34-65FD-CE26-3EC3-FC6718CFA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9515B-D977-D625-8659-2D3E05E00F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297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BEC4C-C8D7-FE10-3D15-3BF1924E5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8AE156-CAC9-0879-B87F-B639D17021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C9C4D-D66B-8E1B-06BA-B4FE9D5DE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FF0172-8AB7-737D-BE67-2766E5879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1A3F3C-9916-6605-FEC0-B1DE5CBF2A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846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BD401-EEE3-C120-05A5-0DF94ABDE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20CCC-9EC9-94E2-B231-08470B0999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BD8F71-43D2-3F60-EF1E-CE822C3C6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EF83B0-9B80-B7B1-4E12-18A4C71DF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3DCE3B-564C-DBD8-0F4F-BD35966E1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CD2C9-A674-41CD-54FE-5FF406DDD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8505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C05C8-54A3-6E4C-5882-4A733D2A8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36576-C4EE-AE74-AD81-28D6920857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C48EE5-1C5E-0714-CFAB-A1E39714C4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BC6771-8189-1DAE-2A28-DFF1A8A082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ACDAF6-7499-8900-8DB9-D813C0390EA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050D55-6AB3-B657-FEDB-967A5DC37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291717-DEA8-D40B-693C-BD2729D89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55F248-F4EB-5A85-42E4-338DEAFC9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681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A5B04-B3AF-D65F-9847-646A39918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D3CE5F-7FF0-F86C-83DD-36904BA0B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99FAA5-3177-DC73-C93E-26BDA5288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FE043A-7287-9F50-C231-8F65B4AB9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466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508B26-D985-F5CF-B43C-F833513F1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EF6744-84B6-197F-76CC-93B18E067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F0B45D-3652-A8CE-742F-78BBF2EA32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40085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C2CC66-AE59-107A-86E1-0A347BEAE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0710C-4D04-038B-47DA-278C25A20F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0B00BD-D645-4CF2-8311-000C626B55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40A799-1BD7-70CE-F871-CBC8DCA8B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579D69-0A5D-C245-785B-2F6CAC78A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48F7A-CFF2-4337-0AD1-0B2A35A0F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2518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FC3B7-90A7-C557-EAE7-47324138B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BC36F2-E973-0FC8-C744-A15C103253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DA6C86-A2A2-AAD4-ED2E-0D5939DA74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1C655B-F287-DD0C-CD45-3184EDBD3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1ECF5-1E1B-9239-F748-A9F3A648C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0E8FF0-6585-8FF4-6E93-0FE59671D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965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60DC0-B554-2BDC-0B38-95BCFBCF1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F8CDE3-28E8-9043-1C76-3BFAA00F36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14F6F-B6D7-BBBC-2FF9-072F755FA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589847-9B7B-BF33-C161-014B2F9D0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C6D5A-5BE4-05C9-D8E8-C90EDAED4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965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391BD5-45FD-BBE5-1BD9-E16FFE347B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1F7863-E950-F491-0F6D-3C342D0439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383EF9-8DA7-897A-1262-52BAC8FEB6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E3AAC2-FBC8-2F4D-9DC2-4D92A334CD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64663F-275E-E538-D54D-7FE692373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23965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3EFD03-2742-526C-27D7-51A5CE82A0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F5AF3B-CFC9-C89D-C1F4-4F95091D62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2A6BF-7139-CEAA-B189-BDCDDCFD6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CE8CE-1D9B-8D75-2B16-F01E9D6AB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0FD76-5A73-BD90-EA7D-C7A56CABC2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3522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3CCFE-1A79-B48E-1D26-23E35B2F5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5FB9F-DD2E-DDB8-9D7F-F57C26FFBD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A98F5B-985D-B547-0829-AE295BFBF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4BEC83-1664-7ADA-E81E-68C48291C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CF5932-3294-9203-FF46-EB9C7FF7D4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472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F6495-DC40-2910-1A28-E63544B2C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2DA9D-9D03-06C7-2E62-B01C0AAF32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EEF5C-6B5B-1682-0BA0-AF9A6A060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3CA2-66A5-3BB1-67D8-D54A4ED5D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94D31-A347-D639-9F37-8219DCA30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842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C8A6E-2087-7A3F-6DBC-0089E2D0A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76ABF-8DF1-F73B-2E32-FEF0D92621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C49714-3DCF-1699-5A93-A64FC9922B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8FD133-2C83-C0CC-94CC-3B1EED34F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0DBB88-1DA4-A865-6AA9-EC562308D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7492E-823A-7917-8FA2-0A2039BB91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5739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6CCBB-AA4C-181C-2659-91018587D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208096-9C40-1A79-CDCD-7F2715A174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E6FC7E-80CF-D4F3-4608-F60518EB0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6A1EF6-F45C-4BD1-2ACB-4A04C5E663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F59D01-158B-AF46-4AAC-BEEC3F161E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16201A-A3D6-2C15-FDD5-AA86FC30DF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973AEF-9B17-81DD-F152-1E94C9D6A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9A9E71-30BF-2F9E-8ED5-C57DFEABAE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63519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05E8-1944-FFFA-2194-DB7DA3FF6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B118F1-6AE3-79A6-C818-1AEFF7DBC2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1E5645-FCC5-2AED-944B-CFAF64779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4DA402-D956-84F2-4D2A-C8BC8D4E7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5808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E3F01B-E712-1937-A6C6-CD6480DFE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8E545C-19EF-B0F9-45D2-3D5C2D3DD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5EE15D-D55F-6A30-868E-AD4DF164E2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01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DF022-D76E-A06B-76F9-0FD77A4EB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470CE-394D-EFDD-B866-C2D04B09B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07572F-DA35-AC33-7C45-B0718D3FB8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A72AB8-D50E-9E9C-94F3-DE4EC8D91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9C0AEF-7789-E0E7-F76B-71BB14A2D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18302-7135-8E0E-19E2-E63DAB002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6214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7E241-545A-A4CA-1755-9FFDD6E93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4D0DCC-2B64-ED13-096A-B3C7CBD9D4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BC1573-2CCE-7224-FE1A-FB5D54A860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1E05C4-7931-84EF-72B5-10B64814F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4D7718-B902-BB33-CD48-5ED5D293A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F2A7F-2C6E-1799-67CE-0A73623E0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7403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BC5A4-DEB8-CBEB-0C38-5B52E4358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DB398E-B20E-6D9C-0F2B-D3063B9D0A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D0A37-1ACD-A3DD-5B51-281489979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FCFB1B-608D-9B63-8ECC-B51ECBEF4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097634-6333-BB89-49ED-61F61E592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084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8318C7-89D1-F340-3779-8901716BC5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9C6DFA-606E-AF93-6964-842A968248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6423E3-6B6D-B99E-9E46-40152947C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B04CED-1595-70FD-EF7F-0324F191D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475F1-65C0-D57B-698B-26BB40C4D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0114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4FC98-96A4-5AC7-2DC4-698F4F3E3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D747ABE-404D-6D2A-2BF8-18542EB5DF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E6835-93E3-5D28-4C99-E0CDFF7DF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55584-4FAE-386A-89F7-61955CF89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92B13-65DC-C146-36CD-DC302DEB2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688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D3F53-9456-64B4-EDC9-D19B9D66D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821667-428C-5F4B-BF9D-7D35CEE605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868E0-6F82-3287-D213-71C5EF27B1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15CD3-8D9C-B990-BE8D-B62BBC58F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B0C79-B4B5-FB75-F99A-46F231B49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6039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EC108-6875-9B34-0D28-0FE58204E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5B9CB-8D81-2C3E-46A1-6CD99D69C4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F61AA-69B3-898C-4FA8-CDB3AD034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07107B-6FDF-79C3-4ACD-7E0CC9CE14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AE23AF-A488-A637-04AE-5140D56B3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29259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A896E-7F4B-F512-8BB7-8DC4A2279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C5F843-FB22-874E-852E-4DD867B7D5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45B374-4750-1607-DD26-E9AC893594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763B7F-3FBA-51F2-3552-121269458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98D7FB-DECA-2D84-9BFF-1675BC88B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4050E4-3D23-CEA9-1D39-5F7FDBAFC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4251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1EDAA-E3A1-DF71-6384-DA318DAEE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75CB67-DC28-2DC0-2B37-43E766DDB0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A1D262-CB76-3A4B-1498-D692F5449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2A7F67-34E7-9F71-5C84-545307463E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375DE1-E362-CE33-5BC4-2B6E0E42A3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5403FA-D91D-AFC1-13C1-541B35C91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15E6BE-0B60-707E-7D35-CE29892F9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709CD9-B2AD-0FD0-A7E5-E8C87CEA77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67306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DCBDD-6018-0BED-D162-F88CF17BC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4EAF82-5AB0-1959-7DC4-0C78E48C1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0C975F-E675-C54D-0173-25D04AA8A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3E6A35-992B-A4B0-2CA8-C6E503F8F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3795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AFCBDD-90EE-60F4-594F-6391D8282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C8AD8-AD31-D89F-C211-5D9EAB5F2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73D1BF-CBE6-FE04-3288-2F2072D6C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766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A6EEB-3983-5C6A-E9CC-5B0A5E3F7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12403-82D5-5C12-C960-8A53E709A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872920-BEF1-6213-D5F3-54B59847BE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065815-066D-068F-99A9-FB359C814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334BAF-BF4B-4FB9-43A2-46B2C7C77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D8E884-31A3-D917-37BC-FF7DE8406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8988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4F993-723B-6E39-224F-F5B0FCAED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3EEFB9-2F48-F763-40DB-FB3A8D7C12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4B6F27-4858-F236-066E-EA093CBA45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18405B-E39B-5406-9E7F-BCD670361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41F2A-F804-0A7F-ACAF-CD6F79F1C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93EA68-6018-C8AB-F98E-DBD2194CBB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8621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1F08D-9E43-78B0-D3DA-0C5204426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53F8D5-D512-52A6-932D-FBF93EA9A5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809D4E-6FD0-B3E2-EE3B-A28090234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2C3B75-AD39-0577-0DA2-876789261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D0E02-84B5-E782-6B82-A8449FC0B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18044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528C13-702D-E93C-7450-18CEF857EE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EF60C1-06BB-1E68-98A6-F2777BC67F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7BA5D-D947-F30A-66C5-AA60F8645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3BC9E-24A5-6E20-8357-1B59F3F19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87727-DD14-F00D-4CC8-C18C1BCD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906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CD84B9-2556-B5CA-B3EA-090041AFA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B64E28-FC26-392C-67E8-E72B522E60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E8CEB5-4D14-7A07-D781-E1A2BE0644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BDAB5E-63C7-4BA6-B916-92B7F3B086F3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21A564-FB43-1742-6B63-3FC3A6AF4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E1E1E-A18D-C45B-3AE7-2581CED52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E5EAF5-8EDF-45A7-9350-FA981AE96FA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243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9BCAF8-0877-2241-1624-F737C4680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1892D-0A8A-8FF2-5DEA-7A13E22ECE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9B941-2DDE-1A3F-5593-C1599BCA78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0B7197-2B5F-4E79-B085-B63566DE5D0F}" type="datetimeFigureOut">
              <a:rPr lang="en-GB" smtClean="0"/>
              <a:t>24/03/2025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7DB83-9F3E-85D6-9EA5-33966E4EC3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B22116-E511-D634-6BC5-9C178B5AD7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B1A45-49F7-4B8F-B5AA-D26083ACE0F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936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0728F4-877F-BEFA-9386-13E8F44D6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3C2B7D-FDAC-7F62-4D0B-0517694005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765A8-C2B0-7CEB-6BF6-364EC32B1C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23B388-6FE5-409E-84CF-02BABA6AED2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3348AB-A92A-9A59-69CC-42A086744D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94CBD-4D46-7759-B807-FDC0B773DE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CF24020-E44D-4B8D-879F-3F20D37C9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7501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7RQQS8fsbg?feature=oembe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microsoft.com/office/2007/relationships/hdphoto" Target="../media/hdphoto1.wdp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hyperlink" Target="https://museum.wales/articles/2053/Canary-Girls-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VDClYGRPHY?start=6&amp;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7593B2C-16FB-C86A-4878-4BDA8FA0C3B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2223" b="1"/>
          <a:stretch/>
        </p:blipFill>
        <p:spPr>
          <a:xfrm>
            <a:off x="-2708456" y="300943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6DE15E-B915-0CBE-4F08-E082A7B4EB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sz="9600" dirty="0">
                <a:solidFill>
                  <a:srgbClr val="FFFFFF"/>
                </a:solidFill>
              </a:rPr>
              <a:t>First World War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D49494-1706-D4FC-3051-0FCE1FE05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Dr Huw Griffiths</a:t>
            </a:r>
          </a:p>
        </p:txBody>
      </p:sp>
    </p:spTree>
    <p:extLst>
      <p:ext uri="{BB962C8B-B14F-4D97-AF65-F5344CB8AC3E}">
        <p14:creationId xmlns:p14="http://schemas.microsoft.com/office/powerpoint/2010/main" val="27707436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9A261-E1E6-E310-1D1C-478DE32C8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u="sng" dirty="0"/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CC363-F912-D473-C3FA-9E7D2205D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US" sz="3600" b="1" dirty="0"/>
              <a:t>To what extent did the First World War act as a catalyst for economic, social and political change in Wales?</a:t>
            </a:r>
          </a:p>
          <a:p>
            <a:pPr marL="0" indent="0" algn="just">
              <a:buNone/>
            </a:pPr>
            <a:endParaRPr lang="en-US" sz="3600" b="1" dirty="0"/>
          </a:p>
          <a:p>
            <a:pPr marL="0" indent="0">
              <a:buNone/>
            </a:pPr>
            <a:endParaRPr lang="en-US" b="1" dirty="0"/>
          </a:p>
          <a:p>
            <a:pPr marL="0" indent="0" algn="ctr">
              <a:buNone/>
            </a:pPr>
            <a:r>
              <a:rPr lang="en-US" dirty="0"/>
              <a:t>Economic</a:t>
            </a:r>
          </a:p>
          <a:p>
            <a:pPr marL="0" indent="0" algn="ctr">
              <a:buNone/>
            </a:pPr>
            <a:r>
              <a:rPr lang="en-US" dirty="0"/>
              <a:t>Social</a:t>
            </a:r>
          </a:p>
          <a:p>
            <a:pPr marL="0" indent="0" algn="ctr">
              <a:buNone/>
            </a:pPr>
            <a:r>
              <a:rPr lang="en-US" dirty="0"/>
              <a:t>Political change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947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D1D414-E38B-D091-F797-A8BBAF6AA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83CF2ED-C187-812F-066B-2B3A0FC7E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4" name="Picture 3" descr="A group of soldiers walking on a hill&#10;&#10;AI-generated content may be incorrect.">
            <a:extLst>
              <a:ext uri="{FF2B5EF4-FFF2-40B4-BE49-F238E27FC236}">
                <a16:creationId xmlns:a16="http://schemas.microsoft.com/office/drawing/2014/main" id="{B2B32EA2-E4EA-E210-52DF-3CECECFC44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69D6BC8-34B3-4705-8F54-91879F398310}"/>
              </a:ext>
            </a:extLst>
          </p:cNvPr>
          <p:cNvSpPr/>
          <p:nvPr/>
        </p:nvSpPr>
        <p:spPr>
          <a:xfrm>
            <a:off x="1537252" y="2226365"/>
            <a:ext cx="8812696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Eve of War</a:t>
            </a:r>
          </a:p>
        </p:txBody>
      </p:sp>
    </p:spTree>
    <p:extLst>
      <p:ext uri="{BB962C8B-B14F-4D97-AF65-F5344CB8AC3E}">
        <p14:creationId xmlns:p14="http://schemas.microsoft.com/office/powerpoint/2010/main" val="2474208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4780AC-7D06-E68A-C72E-99BB1C71C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413" y="281411"/>
            <a:ext cx="9392421" cy="1330841"/>
          </a:xfrm>
        </p:spPr>
        <p:txBody>
          <a:bodyPr>
            <a:normAutofit/>
          </a:bodyPr>
          <a:lstStyle/>
          <a:p>
            <a:r>
              <a:rPr lang="en-GB" sz="8800" b="1" dirty="0"/>
              <a:t>Economic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EF7D52-D6AE-CAD1-E34C-845D6ADCD1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3801" y="2061835"/>
            <a:ext cx="4088199" cy="3013748"/>
          </a:xfrm>
          <a:prstGeom prst="rect">
            <a:avLst/>
          </a:prstGeom>
        </p:spPr>
      </p:pic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2BA5A88-922F-669A-03CD-29DA52677A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51286"/>
            <a:ext cx="4122671" cy="148994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FD345D-B90A-9955-6EC6-E23C7B5F05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4021" y="2061835"/>
            <a:ext cx="4088199" cy="20367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2FE768C-F7BA-6F96-4182-83D5FA65E1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235260"/>
            <a:ext cx="3723861" cy="208699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9B5F88A-0278-43B5-3B0E-DE41A2CF188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b="11549"/>
          <a:stretch/>
        </p:blipFill>
        <p:spPr>
          <a:xfrm>
            <a:off x="3834020" y="4309150"/>
            <a:ext cx="4016171" cy="2131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28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36BB3C5-822B-45E1-A81E-5CC3176C6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BA19C2D-D32A-3D64-8042-242250D8B7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741" r="2" b="12036"/>
          <a:stretch/>
        </p:blipFill>
        <p:spPr>
          <a:xfrm>
            <a:off x="579264" y="365141"/>
            <a:ext cx="6288262" cy="3063875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B39ECA9-4CDE-4883-98E8-287E905E9F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63" y="3630934"/>
            <a:ext cx="6288261" cy="2546028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67483D0-BAEB-4927-88AD-76F5DA846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4" y="456572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DBB7B12-4298-4CFB-B539-44A91C930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94346" y="489305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86BA09-576A-566F-5355-9B16116834A2}"/>
              </a:ext>
            </a:extLst>
          </p:cNvPr>
          <p:cNvSpPr txBox="1"/>
          <p:nvPr/>
        </p:nvSpPr>
        <p:spPr>
          <a:xfrm>
            <a:off x="371061" y="3428984"/>
            <a:ext cx="6677439" cy="3063875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4400" b="1" dirty="0"/>
              <a:t>Social Challenges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Poor working conditions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Rising trade unionism: South Wales Miners’ Federation (founded in 1898).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The 1910–1911 Tonypandy Riots, Penrhyn Strike 1900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69DF71-5B85-0D73-759B-CBC0DF6F31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20" r="-2" b="16686"/>
          <a:stretch/>
        </p:blipFill>
        <p:spPr>
          <a:xfrm>
            <a:off x="7048499" y="365108"/>
            <a:ext cx="4872189" cy="6127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887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45EE24-1DFF-4F56-507D-7EA089244A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51678CA-4E18-31E6-8A94-C8C820046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68C62F3-AAB9-9956-A82D-349E51430D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079481-EF7E-C4D2-0196-7D7F2647F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413" y="281411"/>
            <a:ext cx="9392421" cy="1330841"/>
          </a:xfrm>
        </p:spPr>
        <p:txBody>
          <a:bodyPr>
            <a:normAutofit/>
          </a:bodyPr>
          <a:lstStyle/>
          <a:p>
            <a:r>
              <a:rPr lang="en-GB" sz="8800" b="1"/>
              <a:t>Society</a:t>
            </a:r>
            <a:endParaRPr lang="en-GB" sz="8800" b="1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7DB07525-D387-508A-911B-CB5F172569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C90D93-EDCF-03D1-3489-2B22ABF701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912" y="2343247"/>
            <a:ext cx="3354147" cy="11138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A86C4B-F26A-38A5-73F2-4DB647D5D2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9574" y="2189376"/>
            <a:ext cx="3547027" cy="142157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776E5D3A-9A94-D1BD-4319-8DE6E75C74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912" y="4313283"/>
            <a:ext cx="3337756" cy="168851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E253F40-C4EC-E31E-4AD1-EF5931C989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22731" y="4298943"/>
            <a:ext cx="3546538" cy="170285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6027347-2E84-7764-A702-7A3DA33C7B5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1013"/>
          <a:stretch/>
        </p:blipFill>
        <p:spPr>
          <a:xfrm>
            <a:off x="7866979" y="2269456"/>
            <a:ext cx="4324258" cy="3037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8380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4FF558-CD64-F781-6B3C-019B232619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996" r="14504" b="5932"/>
          <a:stretch/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B3964B-4594-19FA-1EBB-E161BD299E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267" r="15991"/>
          <a:stretch/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5775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8F083F-2652-3468-0829-C5FBE7A25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59F4B97-9372-F3AD-3C22-DF4EE027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E62564F3-BB9A-8529-9CAA-44F1CC627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9A7EAE-393C-7244-4213-4AB434CF5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413" y="281411"/>
            <a:ext cx="9392421" cy="1330841"/>
          </a:xfrm>
        </p:spPr>
        <p:txBody>
          <a:bodyPr>
            <a:normAutofit/>
          </a:bodyPr>
          <a:lstStyle/>
          <a:p>
            <a:r>
              <a:rPr lang="en-GB" sz="8800" b="1" dirty="0"/>
              <a:t>Cultural Identity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E86F674-76AE-1BE3-4DE8-1A648F96A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9B6283-FDDE-E672-4B12-F8A0D69370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4655" y="1486360"/>
            <a:ext cx="3677344" cy="46192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2C1F5A-A463-C2AF-B683-0DD7D7B0092E}"/>
              </a:ext>
            </a:extLst>
          </p:cNvPr>
          <p:cNvSpPr txBox="1"/>
          <p:nvPr/>
        </p:nvSpPr>
        <p:spPr>
          <a:xfrm>
            <a:off x="267418" y="1984670"/>
            <a:ext cx="8123583" cy="147732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Nonconformist chapels dominated Welsh life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Links between Nonconformity, pacifism, and moral reform movements (e.g., temperance).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Declining chapel attendance.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D7E2639-303B-A1C9-3B6E-472916023973}"/>
              </a:ext>
            </a:extLst>
          </p:cNvPr>
          <p:cNvSpPr txBox="1"/>
          <p:nvPr/>
        </p:nvSpPr>
        <p:spPr>
          <a:xfrm>
            <a:off x="267418" y="3565808"/>
            <a:ext cx="8123583" cy="1138773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The Welsh Language</a:t>
            </a:r>
          </a:p>
          <a:p>
            <a:r>
              <a:rPr lang="en-US" sz="2200" dirty="0"/>
              <a:t>•   The Welsh language as a core part of national identity but under threat from urbanization and Anglicization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F71B5F6-6F57-B023-B82E-CDD0FF07A14B}"/>
              </a:ext>
            </a:extLst>
          </p:cNvPr>
          <p:cNvSpPr txBox="1"/>
          <p:nvPr/>
        </p:nvSpPr>
        <p:spPr>
          <a:xfrm>
            <a:off x="267418" y="4809252"/>
            <a:ext cx="8123583" cy="183300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Cultural Pride</a:t>
            </a:r>
            <a:endParaRPr lang="en-GB" sz="2400" b="1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The Eisteddfod tradition and singing Cor Caradog / Anthem.</a:t>
            </a:r>
            <a:endParaRPr lang="en-GB" sz="2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Popular Welsh poets and musicians of the era T. Gwynn Jones and Joseph Parry</a:t>
            </a:r>
            <a:endParaRPr lang="en-GB" sz="2200" kern="100" dirty="0"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675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7" name="Content Placeholder 6" descr="A group of men playing rugby&#10;&#10;Description automatically generated">
            <a:extLst>
              <a:ext uri="{FF2B5EF4-FFF2-40B4-BE49-F238E27FC236}">
                <a16:creationId xmlns:a16="http://schemas.microsoft.com/office/drawing/2014/main" id="{CFD44C8A-3140-CC0D-2926-02C645684E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164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213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4" name="Content Placeholder 3" descr="A group of men in red shirts&#10;&#10;Description automatically generated">
            <a:extLst>
              <a:ext uri="{FF2B5EF4-FFF2-40B4-BE49-F238E27FC236}">
                <a16:creationId xmlns:a16="http://schemas.microsoft.com/office/drawing/2014/main" id="{38393564-32CA-6D17-4ED7-F1DF76D294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21" b="1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217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024F76-322E-9E03-CA9E-65ED2C3FE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D5DD033-0BB7-6138-30E4-2388B57A9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1EF7176-5FFE-423C-8DDF-FAAD849CD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8BE46-EEAB-89D6-82D4-13A0E9703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413" y="281411"/>
            <a:ext cx="9392421" cy="1330841"/>
          </a:xfrm>
        </p:spPr>
        <p:txBody>
          <a:bodyPr>
            <a:normAutofit/>
          </a:bodyPr>
          <a:lstStyle/>
          <a:p>
            <a:r>
              <a:rPr lang="en-GB" sz="8800" b="1" dirty="0"/>
              <a:t>Political Trends</a:t>
            </a:r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AD23488B-2AAC-7E91-F972-77241A886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301E03-FFED-84CC-FF48-378512BA94A0}"/>
              </a:ext>
            </a:extLst>
          </p:cNvPr>
          <p:cNvSpPr txBox="1"/>
          <p:nvPr/>
        </p:nvSpPr>
        <p:spPr>
          <a:xfrm>
            <a:off x="267418" y="1984670"/>
            <a:ext cx="8123583" cy="1477328"/>
          </a:xfrm>
          <a:prstGeom prst="rect">
            <a:avLst/>
          </a:prstGeom>
          <a:solidFill>
            <a:srgbClr val="FBFED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Liberal Dominance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Wales as a Liberal stronghold - David Lloyd George.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Policies advocating for disestablishment of the Church of England in Wales.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7E696EA-90BA-AC99-35CE-6DC662FEC44B}"/>
              </a:ext>
            </a:extLst>
          </p:cNvPr>
          <p:cNvSpPr txBox="1"/>
          <p:nvPr/>
        </p:nvSpPr>
        <p:spPr>
          <a:xfrm>
            <a:off x="267418" y="3565808"/>
            <a:ext cx="8123583" cy="150810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Early Welsh Nationalism</a:t>
            </a:r>
          </a:p>
          <a:p>
            <a:r>
              <a:rPr lang="en-US" sz="2200" dirty="0"/>
              <a:t>•     Home rule debates.</a:t>
            </a:r>
          </a:p>
          <a:p>
            <a:r>
              <a:rPr lang="en-US" sz="2200" dirty="0"/>
              <a:t>•     Growing discontent over Wales being overlooked in UK-wide policies</a:t>
            </a:r>
            <a:r>
              <a:rPr lang="en-US" sz="2400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F69842F-194A-52AC-7220-5BDA7E3639AF}"/>
              </a:ext>
            </a:extLst>
          </p:cNvPr>
          <p:cNvSpPr txBox="1"/>
          <p:nvPr/>
        </p:nvSpPr>
        <p:spPr>
          <a:xfrm>
            <a:off x="267417" y="5162736"/>
            <a:ext cx="8123583" cy="1404872"/>
          </a:xfrm>
          <a:prstGeom prst="rect">
            <a:avLst/>
          </a:prstGeom>
          <a:solidFill>
            <a:srgbClr val="FD8A73"/>
          </a:solidFill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2400" b="1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Socialism and </a:t>
            </a:r>
            <a:r>
              <a:rPr lang="en-US" sz="2400" b="1" kern="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endParaRPr lang="en-US" sz="2400" b="1" kern="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200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•      Rise of </a:t>
            </a:r>
            <a:r>
              <a:rPr lang="en-US" sz="2200" kern="0" dirty="0" err="1">
                <a:ea typeface="Times New Roman" panose="02020603050405020304" pitchFamily="18" charset="0"/>
                <a:cs typeface="Times New Roman" panose="02020603050405020304" pitchFamily="18" charset="0"/>
              </a:rPr>
              <a:t>Labour</a:t>
            </a:r>
            <a:r>
              <a:rPr lang="en-US" sz="2200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 as a political force in industrial areas.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200" kern="0" dirty="0">
                <a:ea typeface="Times New Roman" panose="02020603050405020304" pitchFamily="18" charset="0"/>
                <a:cs typeface="Times New Roman" panose="02020603050405020304" pitchFamily="18" charset="0"/>
              </a:rPr>
              <a:t>•      The growing influence of socialist ideas among trade unions.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AE45E0-8E45-1340-1A34-E170AAC1D0C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919" t="4235" r="8699" b="30064"/>
          <a:stretch/>
        </p:blipFill>
        <p:spPr>
          <a:xfrm>
            <a:off x="8610865" y="1351722"/>
            <a:ext cx="3539314" cy="4610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51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F10CE04-F4B4-CB01-B60F-5DEF0478A5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027" y="460802"/>
            <a:ext cx="8518975" cy="56484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97217E-8831-D5D8-D356-3C481F4F6AFB}"/>
              </a:ext>
            </a:extLst>
          </p:cNvPr>
          <p:cNvSpPr txBox="1"/>
          <p:nvPr/>
        </p:nvSpPr>
        <p:spPr>
          <a:xfrm>
            <a:off x="8799442" y="1404730"/>
            <a:ext cx="3233531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The Sunday Closing (Wales) Act 1881 </a:t>
            </a:r>
          </a:p>
          <a:p>
            <a:endParaRPr lang="en-US" sz="2800" b="1" dirty="0"/>
          </a:p>
          <a:p>
            <a:r>
              <a:rPr lang="en-US" dirty="0"/>
              <a:t>Was the first Act of Parliament to apply specifically to Wales, enforcing the closure of public houses on Sundays to promote temperance.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90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A79903-4F46-C260-75CF-8F08A1A9C5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3C290DD-FF05-09B2-911C-22C78034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4" name="Picture 3" descr="A group of soldiers walking on a hill&#10;&#10;AI-generated content may be incorrect.">
            <a:extLst>
              <a:ext uri="{FF2B5EF4-FFF2-40B4-BE49-F238E27FC236}">
                <a16:creationId xmlns:a16="http://schemas.microsoft.com/office/drawing/2014/main" id="{B67C6DA1-CC87-96FB-08FE-6D3A5EEB70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F1DE806-1D98-25F4-C62C-FA9F072E63A8}"/>
              </a:ext>
            </a:extLst>
          </p:cNvPr>
          <p:cNvSpPr/>
          <p:nvPr/>
        </p:nvSpPr>
        <p:spPr>
          <a:xfrm>
            <a:off x="1537252" y="2226365"/>
            <a:ext cx="8812696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</a:rPr>
              <a:t>Social</a:t>
            </a:r>
            <a:endParaRPr lang="en-US" sz="13800" b="0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727259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A1E0707-4985-454B-ACE0-4855BB558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5152B4-B25C-C559-D382-6E9E57F1C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020" y="218462"/>
            <a:ext cx="3686174" cy="1322888"/>
          </a:xfrm>
        </p:spPr>
        <p:txBody>
          <a:bodyPr>
            <a:normAutofit/>
          </a:bodyPr>
          <a:lstStyle/>
          <a:p>
            <a:r>
              <a:rPr lang="en-GB" sz="4800" b="1" dirty="0"/>
              <a:t>Recruitment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5EE90-5303-9686-D2D4-C45C80593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427" y="1541351"/>
            <a:ext cx="3543298" cy="232828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600" b="1" dirty="0" err="1"/>
              <a:t>Jingosim</a:t>
            </a:r>
            <a:endParaRPr lang="en-US" sz="2600" b="1" dirty="0"/>
          </a:p>
          <a:p>
            <a:pPr marL="0" indent="0">
              <a:buNone/>
            </a:pPr>
            <a:endParaRPr lang="en-US" sz="2600" b="1" dirty="0"/>
          </a:p>
          <a:p>
            <a:pPr marL="0" indent="0">
              <a:buNone/>
            </a:pPr>
            <a:r>
              <a:rPr lang="en-US" sz="2600" b="1" dirty="0"/>
              <a:t>Initial enthusiasm and the role of patriotism.</a:t>
            </a:r>
          </a:p>
          <a:p>
            <a:pPr marL="0" indent="0">
              <a:buNone/>
            </a:pPr>
            <a:endParaRPr lang="en-US" sz="2600" b="1" dirty="0"/>
          </a:p>
          <a:p>
            <a:pPr marL="0" indent="0">
              <a:buNone/>
            </a:pPr>
            <a:r>
              <a:rPr lang="en-US" sz="2600" b="1" dirty="0"/>
              <a:t>Pals Battalions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4E0988-66AB-886E-A060-3045096F0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2556" y="879906"/>
            <a:ext cx="3288331" cy="50981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E06464-8115-E2EE-E3E2-68C6D2E290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1373" y="879906"/>
            <a:ext cx="3480140" cy="50981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D69B41D-FEEA-F42B-AF23-48105900B8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890" y="4052197"/>
            <a:ext cx="1807742" cy="252890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0E5242-35FC-39EB-D7A8-F10D746526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6304" y="4052197"/>
            <a:ext cx="1807742" cy="2493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45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AB177-6F26-88A6-BDBB-71F8046CC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GB" sz="5400" b="1" dirty="0"/>
              <a:t>John Williams</a:t>
            </a:r>
            <a:br>
              <a:rPr lang="en-GB" sz="5400" b="1" dirty="0"/>
            </a:br>
            <a:r>
              <a:rPr lang="en-GB" sz="5400" b="1" dirty="0" err="1"/>
              <a:t>Brynsiencyn</a:t>
            </a:r>
            <a:endParaRPr lang="en-GB" sz="5400" b="1" dirty="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9DA06-DFE5-21F9-F5B9-CAA1E7B3D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211963"/>
            <a:ext cx="4243589" cy="33206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latin typeface="Lucida Handwriting" panose="03010101010101010101" pitchFamily="66" charset="0"/>
              </a:rPr>
              <a:t>Praise the Lord and Kill the Germans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8AE29D-4576-D93F-D3EB-0856E0C302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0866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Kitchener, recruitment and patriotism in WW1 | History - Britain's Great War">
            <a:hlinkClick r:id="" action="ppaction://media"/>
            <a:extLst>
              <a:ext uri="{FF2B5EF4-FFF2-40B4-BE49-F238E27FC236}">
                <a16:creationId xmlns:a16="http://schemas.microsoft.com/office/drawing/2014/main" id="{5FDB58DA-D9BC-6E8C-052B-F585C1DE50B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2777" y="215900"/>
            <a:ext cx="11381223" cy="6430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55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CDF5CE4-C463-46F9-E99C-6170603B9D86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b="10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EDC50C-0CDC-75E0-99BE-A118AFB64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6609" y="2507223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b="1" dirty="0">
                <a:solidFill>
                  <a:srgbClr val="FFFFFF"/>
                </a:solidFill>
              </a:rPr>
              <a:t>David Lloyd George</a:t>
            </a:r>
          </a:p>
        </p:txBody>
      </p:sp>
    </p:spTree>
    <p:extLst>
      <p:ext uri="{BB962C8B-B14F-4D97-AF65-F5344CB8AC3E}">
        <p14:creationId xmlns:p14="http://schemas.microsoft.com/office/powerpoint/2010/main" val="1820242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7B42F36-B3C1-4247-AF36-090F0134E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F131A2-E574-4D95-A322-C5FF0B64E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1800">
                <a:solidFill>
                  <a:srgbClr val="000000"/>
                </a:solidFill>
                <a:latin typeface="Times-Roman"/>
              </a:rPr>
              <a:t>FamilyID=Office_ArchiveTorn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80B300-E92A-0A53-30A9-15AC6AB2BD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536" y="5280281"/>
            <a:ext cx="8804444" cy="10040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38</a:t>
            </a:r>
            <a:r>
              <a:rPr lang="en-US" sz="6600" b="1" kern="1200" baseline="300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th</a:t>
            </a:r>
            <a:r>
              <a:rPr lang="en-US" sz="6600" b="1" kern="12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rPr>
              <a:t> (Welsh) Division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ABD030-697B-623D-535D-EB70660DEB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722" r="19720" b="-3"/>
          <a:stretch/>
        </p:blipFill>
        <p:spPr>
          <a:xfrm>
            <a:off x="4038601" y="10"/>
            <a:ext cx="4079551" cy="5121732"/>
          </a:xfrm>
          <a:custGeom>
            <a:avLst/>
            <a:gdLst/>
            <a:ahLst/>
            <a:cxnLst/>
            <a:rect l="l" t="t" r="r" b="b"/>
            <a:pathLst>
              <a:path w="4079551" h="5121742">
                <a:moveTo>
                  <a:pt x="0" y="0"/>
                </a:moveTo>
                <a:lnTo>
                  <a:pt x="1995194" y="0"/>
                </a:lnTo>
                <a:lnTo>
                  <a:pt x="2066032" y="17448"/>
                </a:lnTo>
                <a:cubicBezTo>
                  <a:pt x="2128997" y="23966"/>
                  <a:pt x="2110147" y="27214"/>
                  <a:pt x="2159511" y="26888"/>
                </a:cubicBezTo>
                <a:cubicBezTo>
                  <a:pt x="2164432" y="26525"/>
                  <a:pt x="2173850" y="35708"/>
                  <a:pt x="2192911" y="33431"/>
                </a:cubicBezTo>
                <a:cubicBezTo>
                  <a:pt x="2223081" y="37362"/>
                  <a:pt x="2206425" y="48416"/>
                  <a:pt x="2245068" y="52056"/>
                </a:cubicBezTo>
                <a:cubicBezTo>
                  <a:pt x="2241495" y="55478"/>
                  <a:pt x="2279354" y="53783"/>
                  <a:pt x="2283002" y="65933"/>
                </a:cubicBezTo>
                <a:cubicBezTo>
                  <a:pt x="2299420" y="69803"/>
                  <a:pt x="2324641" y="73066"/>
                  <a:pt x="2343575" y="75274"/>
                </a:cubicBezTo>
                <a:cubicBezTo>
                  <a:pt x="2371943" y="81224"/>
                  <a:pt x="2386065" y="87641"/>
                  <a:pt x="2390257" y="91880"/>
                </a:cubicBezTo>
                <a:cubicBezTo>
                  <a:pt x="2418657" y="98611"/>
                  <a:pt x="2415586" y="99822"/>
                  <a:pt x="2452878" y="114104"/>
                </a:cubicBezTo>
                <a:cubicBezTo>
                  <a:pt x="2474763" y="108974"/>
                  <a:pt x="2493568" y="120070"/>
                  <a:pt x="2502728" y="130204"/>
                </a:cubicBezTo>
                <a:cubicBezTo>
                  <a:pt x="2527501" y="139804"/>
                  <a:pt x="2581310" y="162727"/>
                  <a:pt x="2616700" y="165762"/>
                </a:cubicBezTo>
                <a:cubicBezTo>
                  <a:pt x="2670822" y="165032"/>
                  <a:pt x="2655678" y="176304"/>
                  <a:pt x="2679757" y="184874"/>
                </a:cubicBezTo>
                <a:cubicBezTo>
                  <a:pt x="2698501" y="195527"/>
                  <a:pt x="2695893" y="186329"/>
                  <a:pt x="2715454" y="199796"/>
                </a:cubicBezTo>
                <a:lnTo>
                  <a:pt x="2751684" y="215417"/>
                </a:lnTo>
                <a:lnTo>
                  <a:pt x="2795379" y="239878"/>
                </a:lnTo>
                <a:lnTo>
                  <a:pt x="2805381" y="246602"/>
                </a:lnTo>
                <a:cubicBezTo>
                  <a:pt x="2810511" y="246626"/>
                  <a:pt x="2813766" y="247045"/>
                  <a:pt x="2815845" y="247782"/>
                </a:cubicBezTo>
                <a:cubicBezTo>
                  <a:pt x="2815896" y="247881"/>
                  <a:pt x="2815949" y="247980"/>
                  <a:pt x="2816000" y="248079"/>
                </a:cubicBezTo>
                <a:lnTo>
                  <a:pt x="2830764" y="251040"/>
                </a:lnTo>
                <a:cubicBezTo>
                  <a:pt x="2847879" y="251404"/>
                  <a:pt x="2882218" y="277370"/>
                  <a:pt x="2898472" y="276678"/>
                </a:cubicBezTo>
                <a:cubicBezTo>
                  <a:pt x="2905647" y="293133"/>
                  <a:pt x="2902453" y="265766"/>
                  <a:pt x="2929804" y="280704"/>
                </a:cubicBezTo>
                <a:cubicBezTo>
                  <a:pt x="2941996" y="282696"/>
                  <a:pt x="2947122" y="284716"/>
                  <a:pt x="2957338" y="286247"/>
                </a:cubicBezTo>
                <a:cubicBezTo>
                  <a:pt x="2957479" y="286667"/>
                  <a:pt x="2990960" y="289467"/>
                  <a:pt x="2991101" y="289887"/>
                </a:cubicBezTo>
                <a:lnTo>
                  <a:pt x="3015504" y="293980"/>
                </a:lnTo>
                <a:lnTo>
                  <a:pt x="3021078" y="296051"/>
                </a:lnTo>
                <a:lnTo>
                  <a:pt x="3053567" y="292851"/>
                </a:lnTo>
                <a:lnTo>
                  <a:pt x="3069787" y="292672"/>
                </a:lnTo>
                <a:lnTo>
                  <a:pt x="3075539" y="289579"/>
                </a:lnTo>
                <a:cubicBezTo>
                  <a:pt x="3081105" y="287930"/>
                  <a:pt x="3088240" y="287741"/>
                  <a:pt x="3098888" y="290860"/>
                </a:cubicBezTo>
                <a:lnTo>
                  <a:pt x="3101129" y="292153"/>
                </a:lnTo>
                <a:lnTo>
                  <a:pt x="3133932" y="286561"/>
                </a:lnTo>
                <a:cubicBezTo>
                  <a:pt x="3140944" y="284784"/>
                  <a:pt x="3168952" y="294171"/>
                  <a:pt x="3174858" y="290616"/>
                </a:cubicBezTo>
                <a:cubicBezTo>
                  <a:pt x="3230764" y="295457"/>
                  <a:pt x="3264969" y="278925"/>
                  <a:pt x="3333227" y="290351"/>
                </a:cubicBezTo>
                <a:cubicBezTo>
                  <a:pt x="3378919" y="294938"/>
                  <a:pt x="3404596" y="294841"/>
                  <a:pt x="3434083" y="298450"/>
                </a:cubicBezTo>
                <a:cubicBezTo>
                  <a:pt x="3463570" y="302059"/>
                  <a:pt x="3491152" y="308462"/>
                  <a:pt x="3510149" y="312007"/>
                </a:cubicBezTo>
                <a:cubicBezTo>
                  <a:pt x="3529146" y="315552"/>
                  <a:pt x="3524019" y="317217"/>
                  <a:pt x="3548064" y="319723"/>
                </a:cubicBezTo>
                <a:cubicBezTo>
                  <a:pt x="3572109" y="322229"/>
                  <a:pt x="3631075" y="320322"/>
                  <a:pt x="3654421" y="327043"/>
                </a:cubicBezTo>
                <a:cubicBezTo>
                  <a:pt x="3679638" y="326359"/>
                  <a:pt x="3682937" y="337391"/>
                  <a:pt x="3696714" y="336075"/>
                </a:cubicBezTo>
                <a:cubicBezTo>
                  <a:pt x="3767949" y="352546"/>
                  <a:pt x="3827292" y="349618"/>
                  <a:pt x="3913983" y="346950"/>
                </a:cubicBezTo>
                <a:cubicBezTo>
                  <a:pt x="3971130" y="351831"/>
                  <a:pt x="3970098" y="354607"/>
                  <a:pt x="3995145" y="357420"/>
                </a:cubicBezTo>
                <a:cubicBezTo>
                  <a:pt x="4002790" y="360247"/>
                  <a:pt x="4006581" y="350414"/>
                  <a:pt x="4013468" y="354306"/>
                </a:cubicBezTo>
                <a:lnTo>
                  <a:pt x="4048834" y="359505"/>
                </a:lnTo>
                <a:lnTo>
                  <a:pt x="4074799" y="369645"/>
                </a:lnTo>
                <a:lnTo>
                  <a:pt x="4079551" y="370898"/>
                </a:lnTo>
                <a:lnTo>
                  <a:pt x="4079551" y="5121742"/>
                </a:lnTo>
                <a:lnTo>
                  <a:pt x="4068742" y="5113500"/>
                </a:lnTo>
                <a:cubicBezTo>
                  <a:pt x="4063338" y="5107661"/>
                  <a:pt x="4059868" y="5101409"/>
                  <a:pt x="4058894" y="5094665"/>
                </a:cubicBezTo>
                <a:cubicBezTo>
                  <a:pt x="3987852" y="5077156"/>
                  <a:pt x="4047488" y="5077984"/>
                  <a:pt x="3952029" y="5063154"/>
                </a:cubicBezTo>
                <a:cubicBezTo>
                  <a:pt x="3867363" y="5050598"/>
                  <a:pt x="3615061" y="5028910"/>
                  <a:pt x="3557637" y="5010001"/>
                </a:cubicBezTo>
                <a:cubicBezTo>
                  <a:pt x="3479990" y="5000422"/>
                  <a:pt x="3519950" y="4999882"/>
                  <a:pt x="3486145" y="5005680"/>
                </a:cubicBezTo>
                <a:cubicBezTo>
                  <a:pt x="3429218" y="5014226"/>
                  <a:pt x="3425986" y="4996913"/>
                  <a:pt x="3388517" y="4998135"/>
                </a:cubicBezTo>
                <a:cubicBezTo>
                  <a:pt x="3332792" y="4985135"/>
                  <a:pt x="3225211" y="4978839"/>
                  <a:pt x="3151800" y="4964999"/>
                </a:cubicBezTo>
                <a:cubicBezTo>
                  <a:pt x="3089955" y="4955605"/>
                  <a:pt x="3078013" y="4941781"/>
                  <a:pt x="3017820" y="4936923"/>
                </a:cubicBezTo>
                <a:cubicBezTo>
                  <a:pt x="2983861" y="4928606"/>
                  <a:pt x="2965335" y="4947639"/>
                  <a:pt x="2948051" y="4915098"/>
                </a:cubicBezTo>
                <a:cubicBezTo>
                  <a:pt x="2926332" y="4902193"/>
                  <a:pt x="2886343" y="4901643"/>
                  <a:pt x="2850186" y="4894812"/>
                </a:cubicBezTo>
                <a:cubicBezTo>
                  <a:pt x="2832001" y="4893294"/>
                  <a:pt x="2812810" y="4898744"/>
                  <a:pt x="2773357" y="4888477"/>
                </a:cubicBezTo>
                <a:cubicBezTo>
                  <a:pt x="2743350" y="4880689"/>
                  <a:pt x="2708497" y="4865066"/>
                  <a:pt x="2705025" y="4886289"/>
                </a:cubicBezTo>
                <a:cubicBezTo>
                  <a:pt x="2674575" y="4858628"/>
                  <a:pt x="2685763" y="4877642"/>
                  <a:pt x="2646233" y="4877189"/>
                </a:cubicBezTo>
                <a:cubicBezTo>
                  <a:pt x="2543240" y="4848149"/>
                  <a:pt x="2501889" y="4866909"/>
                  <a:pt x="2424169" y="4851885"/>
                </a:cubicBezTo>
                <a:cubicBezTo>
                  <a:pt x="2404486" y="4833480"/>
                  <a:pt x="2400682" y="4878338"/>
                  <a:pt x="2350685" y="4835310"/>
                </a:cubicBezTo>
                <a:cubicBezTo>
                  <a:pt x="2346969" y="4837458"/>
                  <a:pt x="2324430" y="4815003"/>
                  <a:pt x="2309189" y="4809282"/>
                </a:cubicBezTo>
                <a:cubicBezTo>
                  <a:pt x="2293948" y="4803561"/>
                  <a:pt x="2272811" y="4801970"/>
                  <a:pt x="2259235" y="4800986"/>
                </a:cubicBezTo>
                <a:cubicBezTo>
                  <a:pt x="2245658" y="4800001"/>
                  <a:pt x="2243609" y="4803372"/>
                  <a:pt x="2227729" y="4803372"/>
                </a:cubicBezTo>
                <a:cubicBezTo>
                  <a:pt x="2211848" y="4803372"/>
                  <a:pt x="2190174" y="4790407"/>
                  <a:pt x="2160878" y="4813279"/>
                </a:cubicBezTo>
                <a:cubicBezTo>
                  <a:pt x="2146951" y="4811561"/>
                  <a:pt x="2155252" y="4798893"/>
                  <a:pt x="2144167" y="4793069"/>
                </a:cubicBezTo>
                <a:cubicBezTo>
                  <a:pt x="2138625" y="4790157"/>
                  <a:pt x="2130209" y="4787368"/>
                  <a:pt x="2121162" y="4784859"/>
                </a:cubicBezTo>
                <a:lnTo>
                  <a:pt x="2094401" y="4778344"/>
                </a:lnTo>
                <a:lnTo>
                  <a:pt x="2094882" y="4776919"/>
                </a:lnTo>
                <a:cubicBezTo>
                  <a:pt x="2092677" y="4775558"/>
                  <a:pt x="2089097" y="4774323"/>
                  <a:pt x="2087794" y="4774223"/>
                </a:cubicBezTo>
                <a:cubicBezTo>
                  <a:pt x="2086491" y="4774123"/>
                  <a:pt x="2087466" y="4775159"/>
                  <a:pt x="2094371" y="4778337"/>
                </a:cubicBezTo>
                <a:lnTo>
                  <a:pt x="2094401" y="4778344"/>
                </a:lnTo>
                <a:lnTo>
                  <a:pt x="2093715" y="4780377"/>
                </a:lnTo>
                <a:cubicBezTo>
                  <a:pt x="2089515" y="4780985"/>
                  <a:pt x="2080286" y="4780711"/>
                  <a:pt x="2062375" y="4778549"/>
                </a:cubicBezTo>
                <a:cubicBezTo>
                  <a:pt x="2042674" y="4771181"/>
                  <a:pt x="2014477" y="4774492"/>
                  <a:pt x="1994248" y="4768862"/>
                </a:cubicBezTo>
                <a:cubicBezTo>
                  <a:pt x="1974019" y="4763231"/>
                  <a:pt x="1952871" y="4755713"/>
                  <a:pt x="1937256" y="4751678"/>
                </a:cubicBezTo>
                <a:cubicBezTo>
                  <a:pt x="1907785" y="4744300"/>
                  <a:pt x="1899543" y="4740617"/>
                  <a:pt x="1881810" y="4737737"/>
                </a:cubicBezTo>
                <a:cubicBezTo>
                  <a:pt x="1864077" y="4734858"/>
                  <a:pt x="1845240" y="4734501"/>
                  <a:pt x="1830859" y="4734403"/>
                </a:cubicBezTo>
                <a:cubicBezTo>
                  <a:pt x="1816479" y="4734305"/>
                  <a:pt x="1813540" y="4739700"/>
                  <a:pt x="1795527" y="4737148"/>
                </a:cubicBezTo>
                <a:cubicBezTo>
                  <a:pt x="1766274" y="4729435"/>
                  <a:pt x="1769196" y="4730400"/>
                  <a:pt x="1733366" y="4726150"/>
                </a:cubicBezTo>
                <a:lnTo>
                  <a:pt x="1642377" y="4726617"/>
                </a:lnTo>
                <a:lnTo>
                  <a:pt x="1611957" y="4723904"/>
                </a:lnTo>
                <a:cubicBezTo>
                  <a:pt x="1601202" y="4725929"/>
                  <a:pt x="1590447" y="4714121"/>
                  <a:pt x="1579694" y="4716145"/>
                </a:cubicBezTo>
                <a:lnTo>
                  <a:pt x="1529000" y="4712292"/>
                </a:lnTo>
                <a:cubicBezTo>
                  <a:pt x="1506629" y="4692374"/>
                  <a:pt x="1502551" y="4712551"/>
                  <a:pt x="1486695" y="4707303"/>
                </a:cubicBezTo>
                <a:cubicBezTo>
                  <a:pt x="1459462" y="4696523"/>
                  <a:pt x="1453852" y="4697563"/>
                  <a:pt x="1426366" y="4687718"/>
                </a:cubicBezTo>
                <a:cubicBezTo>
                  <a:pt x="1412560" y="4689453"/>
                  <a:pt x="1397512" y="4684365"/>
                  <a:pt x="1384037" y="4687843"/>
                </a:cubicBezTo>
                <a:lnTo>
                  <a:pt x="1346996" y="4686184"/>
                </a:lnTo>
                <a:lnTo>
                  <a:pt x="1308817" y="4690023"/>
                </a:lnTo>
                <a:lnTo>
                  <a:pt x="1268850" y="4701204"/>
                </a:lnTo>
                <a:cubicBezTo>
                  <a:pt x="1253323" y="4701949"/>
                  <a:pt x="1236826" y="4700974"/>
                  <a:pt x="1218909" y="4697243"/>
                </a:cubicBezTo>
                <a:cubicBezTo>
                  <a:pt x="1204883" y="4695263"/>
                  <a:pt x="1183521" y="4694006"/>
                  <a:pt x="1167081" y="4681108"/>
                </a:cubicBezTo>
                <a:cubicBezTo>
                  <a:pt x="1150641" y="4668210"/>
                  <a:pt x="1027982" y="4656956"/>
                  <a:pt x="1028065" y="4656732"/>
                </a:cubicBezTo>
                <a:cubicBezTo>
                  <a:pt x="997413" y="4653433"/>
                  <a:pt x="998916" y="4666066"/>
                  <a:pt x="983167" y="4667463"/>
                </a:cubicBezTo>
                <a:cubicBezTo>
                  <a:pt x="967418" y="4668859"/>
                  <a:pt x="959283" y="4663456"/>
                  <a:pt x="933575" y="4665113"/>
                </a:cubicBezTo>
                <a:cubicBezTo>
                  <a:pt x="907867" y="4666771"/>
                  <a:pt x="856664" y="4676890"/>
                  <a:pt x="828922" y="4677409"/>
                </a:cubicBezTo>
                <a:cubicBezTo>
                  <a:pt x="808598" y="4677652"/>
                  <a:pt x="807933" y="4665718"/>
                  <a:pt x="785859" y="4661311"/>
                </a:cubicBezTo>
                <a:cubicBezTo>
                  <a:pt x="764346" y="4676275"/>
                  <a:pt x="708123" y="4640980"/>
                  <a:pt x="709519" y="4662282"/>
                </a:cubicBezTo>
                <a:cubicBezTo>
                  <a:pt x="657776" y="4649495"/>
                  <a:pt x="666334" y="4651568"/>
                  <a:pt x="642835" y="4656529"/>
                </a:cubicBezTo>
                <a:lnTo>
                  <a:pt x="617041" y="4662947"/>
                </a:lnTo>
                <a:lnTo>
                  <a:pt x="530174" y="4659157"/>
                </a:lnTo>
                <a:lnTo>
                  <a:pt x="522967" y="4664296"/>
                </a:lnTo>
                <a:lnTo>
                  <a:pt x="505439" y="4665425"/>
                </a:lnTo>
                <a:lnTo>
                  <a:pt x="498947" y="4666124"/>
                </a:lnTo>
                <a:lnTo>
                  <a:pt x="494921" y="4663656"/>
                </a:lnTo>
                <a:cubicBezTo>
                  <a:pt x="492531" y="4662547"/>
                  <a:pt x="490756" y="4662473"/>
                  <a:pt x="489479" y="4664277"/>
                </a:cubicBezTo>
                <a:cubicBezTo>
                  <a:pt x="489277" y="4665254"/>
                  <a:pt x="489077" y="4666231"/>
                  <a:pt x="488876" y="4667208"/>
                </a:cubicBezTo>
                <a:lnTo>
                  <a:pt x="454603" y="4670897"/>
                </a:lnTo>
                <a:lnTo>
                  <a:pt x="208211" y="4676399"/>
                </a:lnTo>
                <a:cubicBezTo>
                  <a:pt x="153499" y="4693629"/>
                  <a:pt x="92158" y="4691047"/>
                  <a:pt x="29399" y="4685637"/>
                </a:cubicBezTo>
                <a:lnTo>
                  <a:pt x="0" y="4683114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BB90CE-2779-8570-3BEA-ED221771E08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24939"/>
          <a:stretch/>
        </p:blipFill>
        <p:spPr>
          <a:xfrm>
            <a:off x="20" y="10"/>
            <a:ext cx="4044282" cy="4706602"/>
          </a:xfrm>
          <a:custGeom>
            <a:avLst/>
            <a:gdLst/>
            <a:ahLst/>
            <a:cxnLst/>
            <a:rect l="l" t="t" r="r" b="b"/>
            <a:pathLst>
              <a:path w="4044302" h="4706612">
                <a:moveTo>
                  <a:pt x="0" y="0"/>
                </a:moveTo>
                <a:lnTo>
                  <a:pt x="4044302" y="0"/>
                </a:lnTo>
                <a:lnTo>
                  <a:pt x="4044302" y="4683603"/>
                </a:lnTo>
                <a:lnTo>
                  <a:pt x="3973451" y="4677522"/>
                </a:lnTo>
                <a:cubicBezTo>
                  <a:pt x="3942015" y="4675526"/>
                  <a:pt x="3910877" y="4674945"/>
                  <a:pt x="3880688" y="4677902"/>
                </a:cubicBezTo>
                <a:cubicBezTo>
                  <a:pt x="3854349" y="4668373"/>
                  <a:pt x="3867024" y="4694267"/>
                  <a:pt x="3804472" y="4706612"/>
                </a:cubicBezTo>
                <a:cubicBezTo>
                  <a:pt x="3769790" y="4699764"/>
                  <a:pt x="3709689" y="4672031"/>
                  <a:pt x="3671141" y="4669214"/>
                </a:cubicBezTo>
                <a:cubicBezTo>
                  <a:pt x="3634430" y="4661806"/>
                  <a:pt x="3632993" y="4657630"/>
                  <a:pt x="3609792" y="4651280"/>
                </a:cubicBezTo>
                <a:cubicBezTo>
                  <a:pt x="3586591" y="4644931"/>
                  <a:pt x="3596838" y="4646444"/>
                  <a:pt x="3550675" y="4644949"/>
                </a:cubicBezTo>
                <a:cubicBezTo>
                  <a:pt x="3513195" y="4640338"/>
                  <a:pt x="3398385" y="4630109"/>
                  <a:pt x="3362699" y="4629669"/>
                </a:cubicBezTo>
                <a:cubicBezTo>
                  <a:pt x="3327014" y="4629229"/>
                  <a:pt x="3350265" y="4628980"/>
                  <a:pt x="3317820" y="4628473"/>
                </a:cubicBezTo>
                <a:cubicBezTo>
                  <a:pt x="3291761" y="4635373"/>
                  <a:pt x="3220279" y="4625153"/>
                  <a:pt x="3202541" y="4611353"/>
                </a:cubicBezTo>
                <a:cubicBezTo>
                  <a:pt x="3176498" y="4608414"/>
                  <a:pt x="3173034" y="4597692"/>
                  <a:pt x="3165095" y="4593183"/>
                </a:cubicBezTo>
                <a:cubicBezTo>
                  <a:pt x="3157156" y="4588674"/>
                  <a:pt x="3151440" y="4597640"/>
                  <a:pt x="3142614" y="4593521"/>
                </a:cubicBezTo>
                <a:cubicBezTo>
                  <a:pt x="3133788" y="4589402"/>
                  <a:pt x="3119786" y="4585666"/>
                  <a:pt x="3108607" y="4586122"/>
                </a:cubicBezTo>
                <a:cubicBezTo>
                  <a:pt x="3097429" y="4586579"/>
                  <a:pt x="3083057" y="4584832"/>
                  <a:pt x="3060172" y="4583967"/>
                </a:cubicBezTo>
                <a:cubicBezTo>
                  <a:pt x="3037288" y="4583102"/>
                  <a:pt x="3008898" y="4580847"/>
                  <a:pt x="2971297" y="4580934"/>
                </a:cubicBezTo>
                <a:cubicBezTo>
                  <a:pt x="2936460" y="4577753"/>
                  <a:pt x="2952539" y="4581456"/>
                  <a:pt x="2872577" y="4576652"/>
                </a:cubicBezTo>
                <a:cubicBezTo>
                  <a:pt x="2845447" y="4572221"/>
                  <a:pt x="2833971" y="4557733"/>
                  <a:pt x="2814205" y="4559580"/>
                </a:cubicBezTo>
                <a:cubicBezTo>
                  <a:pt x="2790909" y="4543112"/>
                  <a:pt x="2768526" y="4546849"/>
                  <a:pt x="2754311" y="4545459"/>
                </a:cubicBezTo>
                <a:cubicBezTo>
                  <a:pt x="2740096" y="4544070"/>
                  <a:pt x="2737019" y="4543662"/>
                  <a:pt x="2723224" y="4546010"/>
                </a:cubicBezTo>
                <a:cubicBezTo>
                  <a:pt x="2709430" y="4548359"/>
                  <a:pt x="2687410" y="4554101"/>
                  <a:pt x="2672793" y="4554314"/>
                </a:cubicBezTo>
                <a:cubicBezTo>
                  <a:pt x="2658176" y="4554527"/>
                  <a:pt x="2649574" y="4546685"/>
                  <a:pt x="2635521" y="4547286"/>
                </a:cubicBezTo>
                <a:cubicBezTo>
                  <a:pt x="2621467" y="4547887"/>
                  <a:pt x="2621767" y="4560245"/>
                  <a:pt x="2588471" y="4557919"/>
                </a:cubicBezTo>
                <a:lnTo>
                  <a:pt x="2439275" y="4540387"/>
                </a:lnTo>
                <a:cubicBezTo>
                  <a:pt x="2417784" y="4540194"/>
                  <a:pt x="2396292" y="4546221"/>
                  <a:pt x="2374801" y="4546028"/>
                </a:cubicBezTo>
                <a:cubicBezTo>
                  <a:pt x="2331700" y="4546603"/>
                  <a:pt x="2372806" y="4559122"/>
                  <a:pt x="2318618" y="4550990"/>
                </a:cubicBezTo>
                <a:cubicBezTo>
                  <a:pt x="2264430" y="4533528"/>
                  <a:pt x="2150787" y="4518120"/>
                  <a:pt x="2084135" y="4520400"/>
                </a:cubicBezTo>
                <a:lnTo>
                  <a:pt x="2010848" y="4500404"/>
                </a:lnTo>
                <a:lnTo>
                  <a:pt x="1962215" y="4501400"/>
                </a:lnTo>
                <a:lnTo>
                  <a:pt x="1926990" y="4495570"/>
                </a:lnTo>
                <a:cubicBezTo>
                  <a:pt x="1909127" y="4479452"/>
                  <a:pt x="1902510" y="4484082"/>
                  <a:pt x="1884649" y="4474880"/>
                </a:cubicBezTo>
                <a:cubicBezTo>
                  <a:pt x="1864462" y="4463930"/>
                  <a:pt x="1869383" y="4485922"/>
                  <a:pt x="1816219" y="4470938"/>
                </a:cubicBezTo>
                <a:cubicBezTo>
                  <a:pt x="1786214" y="4478916"/>
                  <a:pt x="1794086" y="4458547"/>
                  <a:pt x="1768335" y="4471096"/>
                </a:cubicBezTo>
                <a:cubicBezTo>
                  <a:pt x="1756010" y="4466078"/>
                  <a:pt x="1737157" y="4463295"/>
                  <a:pt x="1725889" y="4456707"/>
                </a:cubicBezTo>
                <a:lnTo>
                  <a:pt x="1704987" y="4453275"/>
                </a:lnTo>
                <a:lnTo>
                  <a:pt x="1678857" y="4447221"/>
                </a:lnTo>
                <a:lnTo>
                  <a:pt x="1674568" y="4435925"/>
                </a:lnTo>
                <a:lnTo>
                  <a:pt x="1634075" y="4429269"/>
                </a:lnTo>
                <a:cubicBezTo>
                  <a:pt x="1619699" y="4424763"/>
                  <a:pt x="1607040" y="4412316"/>
                  <a:pt x="1588492" y="4411465"/>
                </a:cubicBezTo>
                <a:cubicBezTo>
                  <a:pt x="1548666" y="4404488"/>
                  <a:pt x="1441540" y="4396830"/>
                  <a:pt x="1402240" y="4391911"/>
                </a:cubicBezTo>
                <a:cubicBezTo>
                  <a:pt x="1362940" y="4386992"/>
                  <a:pt x="1383536" y="4385271"/>
                  <a:pt x="1352691" y="4381952"/>
                </a:cubicBezTo>
                <a:cubicBezTo>
                  <a:pt x="1322602" y="4385447"/>
                  <a:pt x="1230331" y="4373936"/>
                  <a:pt x="1213419" y="4358161"/>
                </a:cubicBezTo>
                <a:cubicBezTo>
                  <a:pt x="1194291" y="4352958"/>
                  <a:pt x="1171642" y="4355246"/>
                  <a:pt x="1163347" y="4339486"/>
                </a:cubicBezTo>
                <a:cubicBezTo>
                  <a:pt x="1149374" y="4320060"/>
                  <a:pt x="1081104" y="4339702"/>
                  <a:pt x="1091517" y="4319884"/>
                </a:cubicBezTo>
                <a:cubicBezTo>
                  <a:pt x="1067291" y="4326517"/>
                  <a:pt x="1046078" y="4319455"/>
                  <a:pt x="1025956" y="4309010"/>
                </a:cubicBezTo>
                <a:lnTo>
                  <a:pt x="1004286" y="4296626"/>
                </a:lnTo>
                <a:lnTo>
                  <a:pt x="983819" y="4298478"/>
                </a:lnTo>
                <a:cubicBezTo>
                  <a:pt x="974051" y="4282658"/>
                  <a:pt x="953984" y="4293628"/>
                  <a:pt x="939204" y="4282411"/>
                </a:cubicBezTo>
                <a:lnTo>
                  <a:pt x="915836" y="4272323"/>
                </a:lnTo>
                <a:lnTo>
                  <a:pt x="899731" y="4266965"/>
                </a:lnTo>
                <a:lnTo>
                  <a:pt x="893886" y="4264715"/>
                </a:lnTo>
                <a:lnTo>
                  <a:pt x="889021" y="4266066"/>
                </a:lnTo>
                <a:cubicBezTo>
                  <a:pt x="886286" y="4266531"/>
                  <a:pt x="884573" y="4266166"/>
                  <a:pt x="884135" y="4264147"/>
                </a:cubicBezTo>
                <a:lnTo>
                  <a:pt x="884818" y="4261224"/>
                </a:lnTo>
                <a:lnTo>
                  <a:pt x="820228" y="4266638"/>
                </a:lnTo>
                <a:lnTo>
                  <a:pt x="788402" y="4263209"/>
                </a:lnTo>
                <a:cubicBezTo>
                  <a:pt x="756573" y="4279518"/>
                  <a:pt x="718864" y="4245871"/>
                  <a:pt x="687574" y="4276905"/>
                </a:cubicBezTo>
                <a:lnTo>
                  <a:pt x="556383" y="4277125"/>
                </a:lnTo>
                <a:lnTo>
                  <a:pt x="497122" y="4273689"/>
                </a:lnTo>
                <a:cubicBezTo>
                  <a:pt x="484020" y="4279519"/>
                  <a:pt x="445941" y="4269992"/>
                  <a:pt x="454008" y="4273811"/>
                </a:cubicBezTo>
                <a:lnTo>
                  <a:pt x="394229" y="4278215"/>
                </a:lnTo>
                <a:lnTo>
                  <a:pt x="386356" y="4282251"/>
                </a:lnTo>
                <a:lnTo>
                  <a:pt x="383576" y="4284364"/>
                </a:lnTo>
                <a:lnTo>
                  <a:pt x="370039" y="4285533"/>
                </a:lnTo>
                <a:cubicBezTo>
                  <a:pt x="361618" y="4289428"/>
                  <a:pt x="359083" y="4297501"/>
                  <a:pt x="350141" y="4300911"/>
                </a:cubicBezTo>
                <a:cubicBezTo>
                  <a:pt x="345670" y="4302616"/>
                  <a:pt x="339596" y="4303155"/>
                  <a:pt x="330385" y="4301424"/>
                </a:cubicBezTo>
                <a:cubicBezTo>
                  <a:pt x="329804" y="4289693"/>
                  <a:pt x="314374" y="4293109"/>
                  <a:pt x="297835" y="4297065"/>
                </a:cubicBezTo>
                <a:lnTo>
                  <a:pt x="282816" y="4299894"/>
                </a:lnTo>
                <a:lnTo>
                  <a:pt x="281368" y="4300653"/>
                </a:lnTo>
                <a:lnTo>
                  <a:pt x="280684" y="4300295"/>
                </a:lnTo>
                <a:lnTo>
                  <a:pt x="273908" y="4301571"/>
                </a:lnTo>
                <a:cubicBezTo>
                  <a:pt x="266799" y="4301990"/>
                  <a:pt x="261129" y="4300718"/>
                  <a:pt x="258614" y="4295926"/>
                </a:cubicBezTo>
                <a:cubicBezTo>
                  <a:pt x="242516" y="4327823"/>
                  <a:pt x="214979" y="4309338"/>
                  <a:pt x="182068" y="4323284"/>
                </a:cubicBezTo>
                <a:cubicBezTo>
                  <a:pt x="157942" y="4332898"/>
                  <a:pt x="153812" y="4326151"/>
                  <a:pt x="128666" y="4331122"/>
                </a:cubicBezTo>
                <a:cubicBezTo>
                  <a:pt x="77925" y="4373333"/>
                  <a:pt x="87445" y="4341355"/>
                  <a:pt x="21563" y="4371972"/>
                </a:cubicBezTo>
                <a:lnTo>
                  <a:pt x="0" y="4383632"/>
                </a:ln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96B4F8D-F261-41C2-B0A1-B0899F667F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00" y="4774216"/>
            <a:ext cx="7583" cy="4128"/>
          </a:xfrm>
          <a:custGeom>
            <a:avLst/>
            <a:gdLst>
              <a:gd name="connsiteX0" fmla="*/ 495 w 7583"/>
              <a:gd name="connsiteY0" fmla="*/ 7 h 4128"/>
              <a:gd name="connsiteX1" fmla="*/ 7583 w 7583"/>
              <a:gd name="connsiteY1" fmla="*/ 2703 h 4128"/>
              <a:gd name="connsiteX2" fmla="*/ 7102 w 7583"/>
              <a:gd name="connsiteY2" fmla="*/ 4128 h 4128"/>
              <a:gd name="connsiteX3" fmla="*/ 7072 w 7583"/>
              <a:gd name="connsiteY3" fmla="*/ 4121 h 4128"/>
              <a:gd name="connsiteX4" fmla="*/ 495 w 7583"/>
              <a:gd name="connsiteY4" fmla="*/ 7 h 4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83" h="4128">
                <a:moveTo>
                  <a:pt x="495" y="7"/>
                </a:moveTo>
                <a:cubicBezTo>
                  <a:pt x="1798" y="107"/>
                  <a:pt x="5378" y="1342"/>
                  <a:pt x="7583" y="2703"/>
                </a:cubicBezTo>
                <a:lnTo>
                  <a:pt x="7102" y="4128"/>
                </a:lnTo>
                <a:lnTo>
                  <a:pt x="7072" y="4121"/>
                </a:lnTo>
                <a:cubicBezTo>
                  <a:pt x="167" y="943"/>
                  <a:pt x="-808" y="-93"/>
                  <a:pt x="495" y="7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3C7563A-4B20-4E0B-8548-374928B55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5900" y="4774216"/>
            <a:ext cx="7583" cy="4128"/>
          </a:xfrm>
          <a:custGeom>
            <a:avLst/>
            <a:gdLst>
              <a:gd name="connsiteX0" fmla="*/ 495 w 7583"/>
              <a:gd name="connsiteY0" fmla="*/ 7 h 4128"/>
              <a:gd name="connsiteX1" fmla="*/ 7583 w 7583"/>
              <a:gd name="connsiteY1" fmla="*/ 2703 h 4128"/>
              <a:gd name="connsiteX2" fmla="*/ 7102 w 7583"/>
              <a:gd name="connsiteY2" fmla="*/ 4128 h 4128"/>
              <a:gd name="connsiteX3" fmla="*/ 7072 w 7583"/>
              <a:gd name="connsiteY3" fmla="*/ 4121 h 4128"/>
              <a:gd name="connsiteX4" fmla="*/ 495 w 7583"/>
              <a:gd name="connsiteY4" fmla="*/ 7 h 4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83" h="4128">
                <a:moveTo>
                  <a:pt x="495" y="7"/>
                </a:moveTo>
                <a:cubicBezTo>
                  <a:pt x="1798" y="107"/>
                  <a:pt x="5378" y="1342"/>
                  <a:pt x="7583" y="2703"/>
                </a:cubicBezTo>
                <a:lnTo>
                  <a:pt x="7102" y="4128"/>
                </a:lnTo>
                <a:lnTo>
                  <a:pt x="7072" y="4121"/>
                </a:lnTo>
                <a:cubicBezTo>
                  <a:pt x="167" y="943"/>
                  <a:pt x="-808" y="-93"/>
                  <a:pt x="495" y="7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3FA50D-5EC3-305E-DC36-742AE64D492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000" r="21519" b="1"/>
          <a:stretch/>
        </p:blipFill>
        <p:spPr>
          <a:xfrm>
            <a:off x="8118152" y="370899"/>
            <a:ext cx="4073848" cy="5097855"/>
          </a:xfrm>
          <a:custGeom>
            <a:avLst/>
            <a:gdLst/>
            <a:ahLst/>
            <a:cxnLst/>
            <a:rect l="l" t="t" r="r" b="b"/>
            <a:pathLst>
              <a:path w="4073848" h="5097855">
                <a:moveTo>
                  <a:pt x="0" y="0"/>
                </a:moveTo>
                <a:lnTo>
                  <a:pt x="19820" y="5180"/>
                </a:lnTo>
                <a:lnTo>
                  <a:pt x="49402" y="7911"/>
                </a:lnTo>
                <a:cubicBezTo>
                  <a:pt x="58464" y="10327"/>
                  <a:pt x="59058" y="18121"/>
                  <a:pt x="71002" y="17994"/>
                </a:cubicBezTo>
                <a:cubicBezTo>
                  <a:pt x="107266" y="23166"/>
                  <a:pt x="172585" y="27649"/>
                  <a:pt x="221893" y="33346"/>
                </a:cubicBezTo>
                <a:cubicBezTo>
                  <a:pt x="246320" y="29951"/>
                  <a:pt x="281352" y="36453"/>
                  <a:pt x="291482" y="46142"/>
                </a:cubicBezTo>
                <a:cubicBezTo>
                  <a:pt x="303579" y="48837"/>
                  <a:pt x="332739" y="48886"/>
                  <a:pt x="344505" y="46978"/>
                </a:cubicBezTo>
                <a:cubicBezTo>
                  <a:pt x="354949" y="47257"/>
                  <a:pt x="356843" y="50945"/>
                  <a:pt x="370719" y="52379"/>
                </a:cubicBezTo>
                <a:cubicBezTo>
                  <a:pt x="385865" y="55758"/>
                  <a:pt x="418717" y="71770"/>
                  <a:pt x="432980" y="76777"/>
                </a:cubicBezTo>
                <a:cubicBezTo>
                  <a:pt x="447242" y="81784"/>
                  <a:pt x="432737" y="76599"/>
                  <a:pt x="456293" y="82419"/>
                </a:cubicBezTo>
                <a:cubicBezTo>
                  <a:pt x="464698" y="84403"/>
                  <a:pt x="462938" y="92138"/>
                  <a:pt x="481008" y="95827"/>
                </a:cubicBezTo>
                <a:cubicBezTo>
                  <a:pt x="499078" y="99517"/>
                  <a:pt x="539553" y="103782"/>
                  <a:pt x="564714" y="104556"/>
                </a:cubicBezTo>
                <a:cubicBezTo>
                  <a:pt x="592824" y="92037"/>
                  <a:pt x="582974" y="109081"/>
                  <a:pt x="634376" y="93326"/>
                </a:cubicBezTo>
                <a:cubicBezTo>
                  <a:pt x="635698" y="95341"/>
                  <a:pt x="656703" y="94474"/>
                  <a:pt x="678233" y="95822"/>
                </a:cubicBezTo>
                <a:cubicBezTo>
                  <a:pt x="699762" y="97170"/>
                  <a:pt x="745607" y="108465"/>
                  <a:pt x="763555" y="101412"/>
                </a:cubicBezTo>
                <a:lnTo>
                  <a:pt x="921892" y="100673"/>
                </a:lnTo>
                <a:lnTo>
                  <a:pt x="1012783" y="112509"/>
                </a:lnTo>
                <a:cubicBezTo>
                  <a:pt x="1044389" y="114404"/>
                  <a:pt x="1049697" y="123044"/>
                  <a:pt x="1070000" y="119654"/>
                </a:cubicBezTo>
                <a:cubicBezTo>
                  <a:pt x="1104224" y="121839"/>
                  <a:pt x="1082556" y="137881"/>
                  <a:pt x="1122043" y="124964"/>
                </a:cubicBezTo>
                <a:cubicBezTo>
                  <a:pt x="1111251" y="138700"/>
                  <a:pt x="1140599" y="121238"/>
                  <a:pt x="1160906" y="132297"/>
                </a:cubicBezTo>
                <a:cubicBezTo>
                  <a:pt x="1189386" y="124143"/>
                  <a:pt x="1218667" y="134414"/>
                  <a:pt x="1235955" y="135610"/>
                </a:cubicBezTo>
                <a:cubicBezTo>
                  <a:pt x="1253243" y="136806"/>
                  <a:pt x="1239866" y="140567"/>
                  <a:pt x="1264634" y="139474"/>
                </a:cubicBezTo>
                <a:lnTo>
                  <a:pt x="1299612" y="145010"/>
                </a:lnTo>
                <a:cubicBezTo>
                  <a:pt x="1297785" y="140439"/>
                  <a:pt x="1302846" y="141786"/>
                  <a:pt x="1316723" y="142501"/>
                </a:cubicBezTo>
                <a:lnTo>
                  <a:pt x="1353994" y="138427"/>
                </a:lnTo>
                <a:lnTo>
                  <a:pt x="1379571" y="142536"/>
                </a:lnTo>
                <a:cubicBezTo>
                  <a:pt x="1382999" y="142397"/>
                  <a:pt x="1407380" y="137923"/>
                  <a:pt x="1406891" y="134412"/>
                </a:cubicBezTo>
                <a:cubicBezTo>
                  <a:pt x="1433565" y="149140"/>
                  <a:pt x="1436234" y="139888"/>
                  <a:pt x="1463587" y="136134"/>
                </a:cubicBezTo>
                <a:cubicBezTo>
                  <a:pt x="1487038" y="137517"/>
                  <a:pt x="1466824" y="137982"/>
                  <a:pt x="1523495" y="139722"/>
                </a:cubicBezTo>
                <a:cubicBezTo>
                  <a:pt x="1545556" y="155891"/>
                  <a:pt x="1529698" y="128003"/>
                  <a:pt x="1573001" y="150645"/>
                </a:cubicBezTo>
                <a:cubicBezTo>
                  <a:pt x="1575121" y="148880"/>
                  <a:pt x="1601855" y="150499"/>
                  <a:pt x="1615848" y="152274"/>
                </a:cubicBezTo>
                <a:cubicBezTo>
                  <a:pt x="1629840" y="154049"/>
                  <a:pt x="1642482" y="151886"/>
                  <a:pt x="1656958" y="161298"/>
                </a:cubicBezTo>
                <a:cubicBezTo>
                  <a:pt x="1667535" y="164193"/>
                  <a:pt x="1648634" y="159956"/>
                  <a:pt x="1681709" y="164883"/>
                </a:cubicBezTo>
                <a:cubicBezTo>
                  <a:pt x="1714785" y="169810"/>
                  <a:pt x="1822594" y="186492"/>
                  <a:pt x="1855413" y="190858"/>
                </a:cubicBezTo>
                <a:cubicBezTo>
                  <a:pt x="1888232" y="195224"/>
                  <a:pt x="1865150" y="197788"/>
                  <a:pt x="1878624" y="198221"/>
                </a:cubicBezTo>
                <a:cubicBezTo>
                  <a:pt x="1892098" y="198654"/>
                  <a:pt x="1921110" y="191588"/>
                  <a:pt x="1936257" y="193458"/>
                </a:cubicBezTo>
                <a:cubicBezTo>
                  <a:pt x="1955273" y="195364"/>
                  <a:pt x="1958093" y="202665"/>
                  <a:pt x="1969506" y="202296"/>
                </a:cubicBezTo>
                <a:cubicBezTo>
                  <a:pt x="1980059" y="192079"/>
                  <a:pt x="1991264" y="192192"/>
                  <a:pt x="2009543" y="198388"/>
                </a:cubicBezTo>
                <a:cubicBezTo>
                  <a:pt x="2043643" y="201172"/>
                  <a:pt x="2043670" y="190662"/>
                  <a:pt x="2076599" y="192177"/>
                </a:cubicBezTo>
                <a:cubicBezTo>
                  <a:pt x="2091049" y="191598"/>
                  <a:pt x="2098780" y="194892"/>
                  <a:pt x="2122888" y="191618"/>
                </a:cubicBezTo>
                <a:cubicBezTo>
                  <a:pt x="2140054" y="192316"/>
                  <a:pt x="2174542" y="194072"/>
                  <a:pt x="2197782" y="183790"/>
                </a:cubicBezTo>
                <a:cubicBezTo>
                  <a:pt x="2222989" y="182481"/>
                  <a:pt x="2204683" y="182017"/>
                  <a:pt x="2232194" y="184607"/>
                </a:cubicBezTo>
                <a:cubicBezTo>
                  <a:pt x="2265802" y="185125"/>
                  <a:pt x="2279792" y="178894"/>
                  <a:pt x="2299212" y="180376"/>
                </a:cubicBezTo>
                <a:cubicBezTo>
                  <a:pt x="2311858" y="176121"/>
                  <a:pt x="2297536" y="181192"/>
                  <a:pt x="2346142" y="175851"/>
                </a:cubicBezTo>
                <a:cubicBezTo>
                  <a:pt x="2365406" y="185310"/>
                  <a:pt x="2381884" y="172374"/>
                  <a:pt x="2398368" y="174412"/>
                </a:cubicBezTo>
                <a:cubicBezTo>
                  <a:pt x="2424509" y="173378"/>
                  <a:pt x="2488760" y="173491"/>
                  <a:pt x="2512594" y="172027"/>
                </a:cubicBezTo>
                <a:cubicBezTo>
                  <a:pt x="2536428" y="170563"/>
                  <a:pt x="2511059" y="168382"/>
                  <a:pt x="2541375" y="165630"/>
                </a:cubicBezTo>
                <a:cubicBezTo>
                  <a:pt x="2597211" y="177879"/>
                  <a:pt x="2628371" y="155834"/>
                  <a:pt x="2684883" y="153136"/>
                </a:cubicBezTo>
                <a:cubicBezTo>
                  <a:pt x="2719188" y="136064"/>
                  <a:pt x="2743499" y="153798"/>
                  <a:pt x="2781009" y="140733"/>
                </a:cubicBezTo>
                <a:cubicBezTo>
                  <a:pt x="2806393" y="136738"/>
                  <a:pt x="2810080" y="140555"/>
                  <a:pt x="2824377" y="138690"/>
                </a:cubicBezTo>
                <a:cubicBezTo>
                  <a:pt x="2838674" y="136825"/>
                  <a:pt x="2854799" y="132329"/>
                  <a:pt x="2866792" y="129542"/>
                </a:cubicBezTo>
                <a:cubicBezTo>
                  <a:pt x="2873210" y="133180"/>
                  <a:pt x="2923100" y="126770"/>
                  <a:pt x="2921948" y="121966"/>
                </a:cubicBezTo>
                <a:cubicBezTo>
                  <a:pt x="2929361" y="123612"/>
                  <a:pt x="2949852" y="129984"/>
                  <a:pt x="2952165" y="122378"/>
                </a:cubicBezTo>
                <a:cubicBezTo>
                  <a:pt x="2990011" y="122297"/>
                  <a:pt x="3011272" y="121230"/>
                  <a:pt x="3044378" y="131368"/>
                </a:cubicBezTo>
                <a:cubicBezTo>
                  <a:pt x="3067906" y="135145"/>
                  <a:pt x="3051474" y="133118"/>
                  <a:pt x="3066117" y="135515"/>
                </a:cubicBezTo>
                <a:cubicBezTo>
                  <a:pt x="3080761" y="137912"/>
                  <a:pt x="3105156" y="133618"/>
                  <a:pt x="3129038" y="133048"/>
                </a:cubicBezTo>
                <a:cubicBezTo>
                  <a:pt x="3153252" y="133180"/>
                  <a:pt x="3181464" y="137262"/>
                  <a:pt x="3199396" y="138690"/>
                </a:cubicBezTo>
                <a:cubicBezTo>
                  <a:pt x="3217327" y="140118"/>
                  <a:pt x="3221605" y="139775"/>
                  <a:pt x="3236626" y="141617"/>
                </a:cubicBezTo>
                <a:cubicBezTo>
                  <a:pt x="3261693" y="138167"/>
                  <a:pt x="3282756" y="139985"/>
                  <a:pt x="3301529" y="147360"/>
                </a:cubicBezTo>
                <a:cubicBezTo>
                  <a:pt x="3316136" y="149253"/>
                  <a:pt x="3308650" y="153562"/>
                  <a:pt x="3319466" y="155359"/>
                </a:cubicBezTo>
                <a:cubicBezTo>
                  <a:pt x="3330283" y="157156"/>
                  <a:pt x="3337180" y="149032"/>
                  <a:pt x="3366431" y="150998"/>
                </a:cubicBezTo>
                <a:cubicBezTo>
                  <a:pt x="3376837" y="151395"/>
                  <a:pt x="3376489" y="159016"/>
                  <a:pt x="3398712" y="160121"/>
                </a:cubicBezTo>
                <a:cubicBezTo>
                  <a:pt x="3420936" y="161226"/>
                  <a:pt x="3510291" y="165983"/>
                  <a:pt x="3542998" y="167155"/>
                </a:cubicBezTo>
                <a:cubicBezTo>
                  <a:pt x="3575704" y="168327"/>
                  <a:pt x="3562463" y="165109"/>
                  <a:pt x="3578141" y="164774"/>
                </a:cubicBezTo>
                <a:cubicBezTo>
                  <a:pt x="3593820" y="164439"/>
                  <a:pt x="3612368" y="156036"/>
                  <a:pt x="3637070" y="165143"/>
                </a:cubicBezTo>
                <a:cubicBezTo>
                  <a:pt x="3655547" y="160298"/>
                  <a:pt x="3656022" y="171417"/>
                  <a:pt x="3676510" y="174285"/>
                </a:cubicBezTo>
                <a:cubicBezTo>
                  <a:pt x="3687814" y="178343"/>
                  <a:pt x="3701962" y="177166"/>
                  <a:pt x="3711295" y="179965"/>
                </a:cubicBezTo>
                <a:cubicBezTo>
                  <a:pt x="3720627" y="182764"/>
                  <a:pt x="3728005" y="183268"/>
                  <a:pt x="3734909" y="186315"/>
                </a:cubicBezTo>
                <a:cubicBezTo>
                  <a:pt x="3741813" y="189362"/>
                  <a:pt x="3743912" y="195469"/>
                  <a:pt x="3752716" y="198247"/>
                </a:cubicBezTo>
                <a:cubicBezTo>
                  <a:pt x="3761521" y="201025"/>
                  <a:pt x="3775291" y="205915"/>
                  <a:pt x="3785338" y="207746"/>
                </a:cubicBezTo>
                <a:cubicBezTo>
                  <a:pt x="3795386" y="209577"/>
                  <a:pt x="3793861" y="206743"/>
                  <a:pt x="3813002" y="209235"/>
                </a:cubicBezTo>
                <a:cubicBezTo>
                  <a:pt x="3844203" y="214556"/>
                  <a:pt x="3872302" y="218411"/>
                  <a:pt x="3907394" y="217935"/>
                </a:cubicBezTo>
                <a:cubicBezTo>
                  <a:pt x="3913972" y="227642"/>
                  <a:pt x="3924446" y="223236"/>
                  <a:pt x="3938455" y="218099"/>
                </a:cubicBezTo>
                <a:cubicBezTo>
                  <a:pt x="3964643" y="225179"/>
                  <a:pt x="4008872" y="230664"/>
                  <a:pt x="4053670" y="246493"/>
                </a:cubicBezTo>
                <a:cubicBezTo>
                  <a:pt x="4060026" y="249727"/>
                  <a:pt x="4064731" y="252068"/>
                  <a:pt x="4068686" y="253851"/>
                </a:cubicBezTo>
                <a:lnTo>
                  <a:pt x="4073848" y="255820"/>
                </a:lnTo>
                <a:lnTo>
                  <a:pt x="4073848" y="5096562"/>
                </a:lnTo>
                <a:lnTo>
                  <a:pt x="4062380" y="5097855"/>
                </a:lnTo>
                <a:cubicBezTo>
                  <a:pt x="4057192" y="5097055"/>
                  <a:pt x="4053199" y="5094472"/>
                  <a:pt x="4049820" y="5089388"/>
                </a:cubicBezTo>
                <a:cubicBezTo>
                  <a:pt x="4009878" y="5087267"/>
                  <a:pt x="3968705" y="5061632"/>
                  <a:pt x="3943125" y="5073727"/>
                </a:cubicBezTo>
                <a:cubicBezTo>
                  <a:pt x="3944749" y="5052314"/>
                  <a:pt x="3930432" y="5060350"/>
                  <a:pt x="3902578" y="5055197"/>
                </a:cubicBezTo>
                <a:cubicBezTo>
                  <a:pt x="3882656" y="5049199"/>
                  <a:pt x="3839627" y="5036588"/>
                  <a:pt x="3823591" y="5030823"/>
                </a:cubicBezTo>
                <a:cubicBezTo>
                  <a:pt x="3807556" y="5025058"/>
                  <a:pt x="3795270" y="5029266"/>
                  <a:pt x="3779178" y="5023718"/>
                </a:cubicBezTo>
                <a:cubicBezTo>
                  <a:pt x="3786402" y="5005404"/>
                  <a:pt x="3690441" y="5017899"/>
                  <a:pt x="3727041" y="5004453"/>
                </a:cubicBezTo>
                <a:cubicBezTo>
                  <a:pt x="3699629" y="4993542"/>
                  <a:pt x="3709708" y="4998999"/>
                  <a:pt x="3695215" y="5003935"/>
                </a:cubicBezTo>
                <a:cubicBezTo>
                  <a:pt x="3660744" y="4999180"/>
                  <a:pt x="3657695" y="4997754"/>
                  <a:pt x="3617918" y="5002257"/>
                </a:cubicBezTo>
                <a:cubicBezTo>
                  <a:pt x="3600258" y="5001551"/>
                  <a:pt x="3594004" y="4999083"/>
                  <a:pt x="3578292" y="4997633"/>
                </a:cubicBezTo>
                <a:cubicBezTo>
                  <a:pt x="3562580" y="4996183"/>
                  <a:pt x="3553912" y="4997238"/>
                  <a:pt x="3523647" y="4993560"/>
                </a:cubicBezTo>
                <a:cubicBezTo>
                  <a:pt x="3499709" y="4988949"/>
                  <a:pt x="3482330" y="4990238"/>
                  <a:pt x="3462999" y="4987582"/>
                </a:cubicBezTo>
                <a:cubicBezTo>
                  <a:pt x="3443667" y="4984927"/>
                  <a:pt x="3431887" y="4980755"/>
                  <a:pt x="3407661" y="4977626"/>
                </a:cubicBezTo>
                <a:cubicBezTo>
                  <a:pt x="3386862" y="4968882"/>
                  <a:pt x="3308417" y="4989840"/>
                  <a:pt x="3292705" y="4963636"/>
                </a:cubicBezTo>
                <a:cubicBezTo>
                  <a:pt x="3235824" y="4968918"/>
                  <a:pt x="3219730" y="4958334"/>
                  <a:pt x="3172975" y="4953691"/>
                </a:cubicBezTo>
                <a:cubicBezTo>
                  <a:pt x="3127763" y="4948837"/>
                  <a:pt x="3122071" y="4951787"/>
                  <a:pt x="3074842" y="4939189"/>
                </a:cubicBezTo>
                <a:cubicBezTo>
                  <a:pt x="3037951" y="4926629"/>
                  <a:pt x="3018156" y="4922664"/>
                  <a:pt x="2975114" y="4919945"/>
                </a:cubicBezTo>
                <a:cubicBezTo>
                  <a:pt x="2971916" y="4927359"/>
                  <a:pt x="2920569" y="4912496"/>
                  <a:pt x="2912264" y="4910306"/>
                </a:cubicBezTo>
                <a:cubicBezTo>
                  <a:pt x="2913215" y="4915182"/>
                  <a:pt x="2886096" y="4917324"/>
                  <a:pt x="2879068" y="4913219"/>
                </a:cubicBezTo>
                <a:cubicBezTo>
                  <a:pt x="2816888" y="4916083"/>
                  <a:pt x="2797908" y="4934735"/>
                  <a:pt x="2751306" y="4924939"/>
                </a:cubicBezTo>
                <a:cubicBezTo>
                  <a:pt x="2714930" y="4924870"/>
                  <a:pt x="2716667" y="4934409"/>
                  <a:pt x="2664406" y="4934300"/>
                </a:cubicBezTo>
                <a:cubicBezTo>
                  <a:pt x="2642420" y="4938458"/>
                  <a:pt x="2649006" y="4930226"/>
                  <a:pt x="2621651" y="4930533"/>
                </a:cubicBezTo>
                <a:cubicBezTo>
                  <a:pt x="2586738" y="4948131"/>
                  <a:pt x="2549613" y="4936664"/>
                  <a:pt x="2500282" y="4936142"/>
                </a:cubicBezTo>
                <a:cubicBezTo>
                  <a:pt x="2439944" y="4934837"/>
                  <a:pt x="2389504" y="4942093"/>
                  <a:pt x="2337000" y="4934320"/>
                </a:cubicBezTo>
                <a:cubicBezTo>
                  <a:pt x="2317698" y="4940567"/>
                  <a:pt x="2291907" y="4948971"/>
                  <a:pt x="2270703" y="4938111"/>
                </a:cubicBezTo>
                <a:cubicBezTo>
                  <a:pt x="2215033" y="4939841"/>
                  <a:pt x="2221532" y="4944790"/>
                  <a:pt x="2200316" y="4938470"/>
                </a:cubicBezTo>
                <a:cubicBezTo>
                  <a:pt x="2158078" y="4940893"/>
                  <a:pt x="2164891" y="4935351"/>
                  <a:pt x="2126710" y="4932347"/>
                </a:cubicBezTo>
                <a:cubicBezTo>
                  <a:pt x="2095620" y="4927728"/>
                  <a:pt x="2111086" y="4928153"/>
                  <a:pt x="2082324" y="4927593"/>
                </a:cubicBezTo>
                <a:cubicBezTo>
                  <a:pt x="2055130" y="4936130"/>
                  <a:pt x="2036508" y="4925578"/>
                  <a:pt x="2029206" y="4923365"/>
                </a:cubicBezTo>
                <a:cubicBezTo>
                  <a:pt x="2003508" y="4924806"/>
                  <a:pt x="1965456" y="4913048"/>
                  <a:pt x="1969765" y="4928228"/>
                </a:cubicBezTo>
                <a:cubicBezTo>
                  <a:pt x="1933670" y="4907655"/>
                  <a:pt x="1935015" y="4928539"/>
                  <a:pt x="1896446" y="4923240"/>
                </a:cubicBezTo>
                <a:cubicBezTo>
                  <a:pt x="1876120" y="4915707"/>
                  <a:pt x="1849790" y="4911657"/>
                  <a:pt x="1837029" y="4921066"/>
                </a:cubicBezTo>
                <a:cubicBezTo>
                  <a:pt x="1759478" y="4909120"/>
                  <a:pt x="1806390" y="4905512"/>
                  <a:pt x="1727326" y="4892968"/>
                </a:cubicBezTo>
                <a:cubicBezTo>
                  <a:pt x="1686312" y="4886651"/>
                  <a:pt x="1625466" y="4884219"/>
                  <a:pt x="1593578" y="4875201"/>
                </a:cubicBezTo>
                <a:cubicBezTo>
                  <a:pt x="1561690" y="4866183"/>
                  <a:pt x="1553872" y="4870257"/>
                  <a:pt x="1529199" y="4863739"/>
                </a:cubicBezTo>
                <a:cubicBezTo>
                  <a:pt x="1504527" y="4857222"/>
                  <a:pt x="1472957" y="4856729"/>
                  <a:pt x="1453102" y="4853389"/>
                </a:cubicBezTo>
                <a:cubicBezTo>
                  <a:pt x="1433246" y="4850048"/>
                  <a:pt x="1412604" y="4842097"/>
                  <a:pt x="1410062" y="4843700"/>
                </a:cubicBezTo>
                <a:cubicBezTo>
                  <a:pt x="1370061" y="4835203"/>
                  <a:pt x="1358114" y="4845698"/>
                  <a:pt x="1334230" y="4827940"/>
                </a:cubicBezTo>
                <a:cubicBezTo>
                  <a:pt x="1313790" y="4825698"/>
                  <a:pt x="1309169" y="4823751"/>
                  <a:pt x="1287424" y="4823328"/>
                </a:cubicBezTo>
                <a:cubicBezTo>
                  <a:pt x="1265680" y="4822905"/>
                  <a:pt x="1234048" y="4825438"/>
                  <a:pt x="1203760" y="4825401"/>
                </a:cubicBezTo>
                <a:cubicBezTo>
                  <a:pt x="1172376" y="4827120"/>
                  <a:pt x="1171591" y="4843575"/>
                  <a:pt x="1142353" y="4826911"/>
                </a:cubicBezTo>
                <a:cubicBezTo>
                  <a:pt x="1142648" y="4830450"/>
                  <a:pt x="1127453" y="4831600"/>
                  <a:pt x="1123543" y="4831484"/>
                </a:cubicBezTo>
                <a:lnTo>
                  <a:pt x="1092581" y="4833192"/>
                </a:lnTo>
                <a:lnTo>
                  <a:pt x="1089970" y="4827604"/>
                </a:lnTo>
                <a:cubicBezTo>
                  <a:pt x="1078405" y="4825299"/>
                  <a:pt x="1058546" y="4830811"/>
                  <a:pt x="1046990" y="4831800"/>
                </a:cubicBezTo>
                <a:lnTo>
                  <a:pt x="1020627" y="4833537"/>
                </a:lnTo>
                <a:lnTo>
                  <a:pt x="1010602" y="4832752"/>
                </a:lnTo>
                <a:lnTo>
                  <a:pt x="1006327" y="4832812"/>
                </a:lnTo>
                <a:lnTo>
                  <a:pt x="995285" y="4828639"/>
                </a:lnTo>
                <a:cubicBezTo>
                  <a:pt x="985016" y="4827594"/>
                  <a:pt x="977337" y="4820880"/>
                  <a:pt x="971197" y="4819859"/>
                </a:cubicBezTo>
                <a:cubicBezTo>
                  <a:pt x="965058" y="4818838"/>
                  <a:pt x="963247" y="4826590"/>
                  <a:pt x="958444" y="4822516"/>
                </a:cubicBezTo>
                <a:cubicBezTo>
                  <a:pt x="964528" y="4819545"/>
                  <a:pt x="954985" y="4817124"/>
                  <a:pt x="950776" y="4814966"/>
                </a:cubicBezTo>
                <a:lnTo>
                  <a:pt x="912589" y="4812307"/>
                </a:lnTo>
                <a:cubicBezTo>
                  <a:pt x="866435" y="4815189"/>
                  <a:pt x="882762" y="4802056"/>
                  <a:pt x="868646" y="4810372"/>
                </a:cubicBezTo>
                <a:cubicBezTo>
                  <a:pt x="833647" y="4816986"/>
                  <a:pt x="825964" y="4816964"/>
                  <a:pt x="813484" y="4815448"/>
                </a:cubicBezTo>
                <a:cubicBezTo>
                  <a:pt x="774068" y="4820782"/>
                  <a:pt x="767891" y="4822976"/>
                  <a:pt x="717218" y="4827378"/>
                </a:cubicBezTo>
                <a:cubicBezTo>
                  <a:pt x="688925" y="4839908"/>
                  <a:pt x="680839" y="4840723"/>
                  <a:pt x="659409" y="4845952"/>
                </a:cubicBezTo>
                <a:cubicBezTo>
                  <a:pt x="633011" y="4854112"/>
                  <a:pt x="639997" y="4860055"/>
                  <a:pt x="607917" y="4863927"/>
                </a:cubicBezTo>
                <a:cubicBezTo>
                  <a:pt x="591636" y="4868226"/>
                  <a:pt x="579429" y="4878384"/>
                  <a:pt x="569284" y="4882117"/>
                </a:cubicBezTo>
                <a:cubicBezTo>
                  <a:pt x="559139" y="4885850"/>
                  <a:pt x="555067" y="4884639"/>
                  <a:pt x="537968" y="4887374"/>
                </a:cubicBezTo>
                <a:cubicBezTo>
                  <a:pt x="526595" y="4886448"/>
                  <a:pt x="489777" y="4886423"/>
                  <a:pt x="482916" y="4888156"/>
                </a:cubicBezTo>
                <a:cubicBezTo>
                  <a:pt x="463365" y="4898273"/>
                  <a:pt x="445824" y="4886936"/>
                  <a:pt x="411637" y="4886771"/>
                </a:cubicBezTo>
                <a:lnTo>
                  <a:pt x="371262" y="4888142"/>
                </a:lnTo>
                <a:cubicBezTo>
                  <a:pt x="363928" y="4882747"/>
                  <a:pt x="306156" y="4880831"/>
                  <a:pt x="302060" y="4873520"/>
                </a:cubicBezTo>
                <a:cubicBezTo>
                  <a:pt x="280888" y="4866176"/>
                  <a:pt x="280811" y="4847663"/>
                  <a:pt x="248012" y="4840618"/>
                </a:cubicBezTo>
                <a:cubicBezTo>
                  <a:pt x="230331" y="4833575"/>
                  <a:pt x="240156" y="4851312"/>
                  <a:pt x="195979" y="4831260"/>
                </a:cubicBezTo>
                <a:cubicBezTo>
                  <a:pt x="165972" y="4807991"/>
                  <a:pt x="63439" y="4789506"/>
                  <a:pt x="10733" y="4758959"/>
                </a:cubicBezTo>
                <a:lnTo>
                  <a:pt x="0" y="475084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85481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14C78B5-EC6B-4A39-8860-70510086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415C2-3500-0E5E-9AA6-B2F065847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641190"/>
            <a:ext cx="3745396" cy="2214455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Conscientious Objectors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D16497-04AD-9C99-1756-93FF0B3289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506" b="2287"/>
          <a:stretch/>
        </p:blipFill>
        <p:spPr>
          <a:xfrm>
            <a:off x="20" y="10"/>
            <a:ext cx="4000480" cy="3904882"/>
          </a:xfrm>
          <a:custGeom>
            <a:avLst/>
            <a:gdLst/>
            <a:ahLst/>
            <a:cxnLst/>
            <a:rect l="l" t="t" r="r" b="b"/>
            <a:pathLst>
              <a:path w="4000500" h="3413410">
                <a:moveTo>
                  <a:pt x="0" y="0"/>
                </a:moveTo>
                <a:lnTo>
                  <a:pt x="4000500" y="0"/>
                </a:lnTo>
                <a:lnTo>
                  <a:pt x="4000500" y="3330603"/>
                </a:lnTo>
                <a:lnTo>
                  <a:pt x="416174" y="3413410"/>
                </a:lnTo>
                <a:lnTo>
                  <a:pt x="0" y="3408169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208E070-634B-ED90-C012-D4163201581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0" r="-2" b="-2"/>
          <a:stretch/>
        </p:blipFill>
        <p:spPr>
          <a:xfrm>
            <a:off x="4191002" y="10"/>
            <a:ext cx="3809998" cy="3904881"/>
          </a:xfrm>
          <a:custGeom>
            <a:avLst/>
            <a:gdLst/>
            <a:ahLst/>
            <a:cxnLst/>
            <a:rect l="l" t="t" r="r" b="b"/>
            <a:pathLst>
              <a:path w="3809998" h="3361533">
                <a:moveTo>
                  <a:pt x="0" y="0"/>
                </a:moveTo>
                <a:lnTo>
                  <a:pt x="3809998" y="0"/>
                </a:lnTo>
                <a:lnTo>
                  <a:pt x="3809998" y="3353206"/>
                </a:lnTo>
                <a:lnTo>
                  <a:pt x="1781628" y="3181423"/>
                </a:lnTo>
                <a:lnTo>
                  <a:pt x="0" y="3361533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D434F15-7800-4C74-9C09-6B78430C143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952" r="11699" b="-3"/>
          <a:stretch/>
        </p:blipFill>
        <p:spPr>
          <a:xfrm>
            <a:off x="8191500" y="-1"/>
            <a:ext cx="4000500" cy="4008409"/>
          </a:xfrm>
          <a:custGeom>
            <a:avLst/>
            <a:gdLst/>
            <a:ahLst/>
            <a:cxnLst/>
            <a:rect l="l" t="t" r="r" b="b"/>
            <a:pathLst>
              <a:path w="4000500" h="3403026">
                <a:moveTo>
                  <a:pt x="0" y="0"/>
                </a:moveTo>
                <a:lnTo>
                  <a:pt x="4000500" y="0"/>
                </a:lnTo>
                <a:lnTo>
                  <a:pt x="4000500" y="3403026"/>
                </a:lnTo>
                <a:lnTo>
                  <a:pt x="9072" y="3370108"/>
                </a:lnTo>
                <a:lnTo>
                  <a:pt x="0" y="3369340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A50943B0-FDF7-4C2C-B784-9208C945A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528992"/>
            <a:ext cx="12192000" cy="757168"/>
            <a:chOff x="0" y="2959818"/>
            <a:chExt cx="12192000" cy="757168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021FAB-FA86-49DE-8FC9-585A1729B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>
              <a:outerShdw blurRad="381000" dist="152400" dir="5400000" algn="t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B58B526-A432-4EB5-AA70-2BB897257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959818"/>
              <a:ext cx="12192000" cy="757168"/>
            </a:xfrm>
            <a:custGeom>
              <a:avLst/>
              <a:gdLst>
                <a:gd name="connsiteX0" fmla="*/ 0 w 12192000"/>
                <a:gd name="connsiteY0" fmla="*/ 0 h 757168"/>
                <a:gd name="connsiteX1" fmla="*/ 41653 w 12192000"/>
                <a:gd name="connsiteY1" fmla="*/ 6945 h 757168"/>
                <a:gd name="connsiteX2" fmla="*/ 81317 w 12192000"/>
                <a:gd name="connsiteY2" fmla="*/ 15509 h 757168"/>
                <a:gd name="connsiteX3" fmla="*/ 114150 w 12192000"/>
                <a:gd name="connsiteY3" fmla="*/ 28105 h 757168"/>
                <a:gd name="connsiteX4" fmla="*/ 214865 w 12192000"/>
                <a:gd name="connsiteY4" fmla="*/ 58374 h 757168"/>
                <a:gd name="connsiteX5" fmla="*/ 299237 w 12192000"/>
                <a:gd name="connsiteY5" fmla="*/ 63560 h 757168"/>
                <a:gd name="connsiteX6" fmla="*/ 415570 w 12192000"/>
                <a:gd name="connsiteY6" fmla="*/ 83774 h 757168"/>
                <a:gd name="connsiteX7" fmla="*/ 633210 w 12192000"/>
                <a:gd name="connsiteY7" fmla="*/ 109108 h 757168"/>
                <a:gd name="connsiteX8" fmla="*/ 677567 w 12192000"/>
                <a:gd name="connsiteY8" fmla="*/ 119446 h 757168"/>
                <a:gd name="connsiteX9" fmla="*/ 946429 w 12192000"/>
                <a:gd name="connsiteY9" fmla="*/ 171502 h 757168"/>
                <a:gd name="connsiteX10" fmla="*/ 1163367 w 12192000"/>
                <a:gd name="connsiteY10" fmla="*/ 182106 h 757168"/>
                <a:gd name="connsiteX11" fmla="*/ 1180337 w 12192000"/>
                <a:gd name="connsiteY11" fmla="*/ 181279 h 757168"/>
                <a:gd name="connsiteX12" fmla="*/ 1263939 w 12192000"/>
                <a:gd name="connsiteY12" fmla="*/ 173070 h 757168"/>
                <a:gd name="connsiteX13" fmla="*/ 1392213 w 12192000"/>
                <a:gd name="connsiteY13" fmla="*/ 183225 h 757168"/>
                <a:gd name="connsiteX14" fmla="*/ 1479752 w 12192000"/>
                <a:gd name="connsiteY14" fmla="*/ 205174 h 757168"/>
                <a:gd name="connsiteX15" fmla="*/ 1589813 w 12192000"/>
                <a:gd name="connsiteY15" fmla="*/ 211706 h 757168"/>
                <a:gd name="connsiteX16" fmla="*/ 1716264 w 12192000"/>
                <a:gd name="connsiteY16" fmla="*/ 207459 h 757168"/>
                <a:gd name="connsiteX17" fmla="*/ 1772900 w 12192000"/>
                <a:gd name="connsiteY17" fmla="*/ 208137 h 757168"/>
                <a:gd name="connsiteX18" fmla="*/ 1929319 w 12192000"/>
                <a:gd name="connsiteY18" fmla="*/ 193822 h 757168"/>
                <a:gd name="connsiteX19" fmla="*/ 2021514 w 12192000"/>
                <a:gd name="connsiteY19" fmla="*/ 204186 h 757168"/>
                <a:gd name="connsiteX20" fmla="*/ 2111753 w 12192000"/>
                <a:gd name="connsiteY20" fmla="*/ 223797 h 757168"/>
                <a:gd name="connsiteX21" fmla="*/ 2169356 w 12192000"/>
                <a:gd name="connsiteY21" fmla="*/ 241125 h 757168"/>
                <a:gd name="connsiteX22" fmla="*/ 2286638 w 12192000"/>
                <a:gd name="connsiteY22" fmla="*/ 257382 h 757168"/>
                <a:gd name="connsiteX23" fmla="*/ 2308368 w 12192000"/>
                <a:gd name="connsiteY23" fmla="*/ 256995 h 757168"/>
                <a:gd name="connsiteX24" fmla="*/ 2660621 w 12192000"/>
                <a:gd name="connsiteY24" fmla="*/ 262863 h 757168"/>
                <a:gd name="connsiteX25" fmla="*/ 2801134 w 12192000"/>
                <a:gd name="connsiteY25" fmla="*/ 250006 h 757168"/>
                <a:gd name="connsiteX26" fmla="*/ 2830994 w 12192000"/>
                <a:gd name="connsiteY26" fmla="*/ 249091 h 757168"/>
                <a:gd name="connsiteX27" fmla="*/ 3129084 w 12192000"/>
                <a:gd name="connsiteY27" fmla="*/ 242009 h 757168"/>
                <a:gd name="connsiteX28" fmla="*/ 3162162 w 12192000"/>
                <a:gd name="connsiteY28" fmla="*/ 242789 h 757168"/>
                <a:gd name="connsiteX29" fmla="*/ 3254072 w 12192000"/>
                <a:gd name="connsiteY29" fmla="*/ 251612 h 757168"/>
                <a:gd name="connsiteX30" fmla="*/ 3473491 w 12192000"/>
                <a:gd name="connsiteY30" fmla="*/ 221903 h 757168"/>
                <a:gd name="connsiteX31" fmla="*/ 3691860 w 12192000"/>
                <a:gd name="connsiteY31" fmla="*/ 219228 h 757168"/>
                <a:gd name="connsiteX32" fmla="*/ 3811494 w 12192000"/>
                <a:gd name="connsiteY32" fmla="*/ 225691 h 757168"/>
                <a:gd name="connsiteX33" fmla="*/ 3897533 w 12192000"/>
                <a:gd name="connsiteY33" fmla="*/ 220087 h 757168"/>
                <a:gd name="connsiteX34" fmla="*/ 4109430 w 12192000"/>
                <a:gd name="connsiteY34" fmla="*/ 200477 h 757168"/>
                <a:gd name="connsiteX35" fmla="*/ 4208772 w 12192000"/>
                <a:gd name="connsiteY35" fmla="*/ 200914 h 757168"/>
                <a:gd name="connsiteX36" fmla="*/ 4314641 w 12192000"/>
                <a:gd name="connsiteY36" fmla="*/ 196159 h 757168"/>
                <a:gd name="connsiteX37" fmla="*/ 4577622 w 12192000"/>
                <a:gd name="connsiteY37" fmla="*/ 163774 h 757168"/>
                <a:gd name="connsiteX38" fmla="*/ 4790345 w 12192000"/>
                <a:gd name="connsiteY38" fmla="*/ 177592 h 757168"/>
                <a:gd name="connsiteX39" fmla="*/ 4926164 w 12192000"/>
                <a:gd name="connsiteY39" fmla="*/ 184139 h 757168"/>
                <a:gd name="connsiteX40" fmla="*/ 5088812 w 12192000"/>
                <a:gd name="connsiteY40" fmla="*/ 177401 h 757168"/>
                <a:gd name="connsiteX41" fmla="*/ 5222466 w 12192000"/>
                <a:gd name="connsiteY41" fmla="*/ 162082 h 757168"/>
                <a:gd name="connsiteX42" fmla="*/ 5406528 w 12192000"/>
                <a:gd name="connsiteY42" fmla="*/ 153987 h 757168"/>
                <a:gd name="connsiteX43" fmla="*/ 5590716 w 12192000"/>
                <a:gd name="connsiteY43" fmla="*/ 129490 h 757168"/>
                <a:gd name="connsiteX44" fmla="*/ 5719429 w 12192000"/>
                <a:gd name="connsiteY44" fmla="*/ 110099 h 757168"/>
                <a:gd name="connsiteX45" fmla="*/ 5897895 w 12192000"/>
                <a:gd name="connsiteY45" fmla="*/ 96368 h 757168"/>
                <a:gd name="connsiteX46" fmla="*/ 6169957 w 12192000"/>
                <a:gd name="connsiteY46" fmla="*/ 94411 h 757168"/>
                <a:gd name="connsiteX47" fmla="*/ 6294827 w 12192000"/>
                <a:gd name="connsiteY47" fmla="*/ 99236 h 757168"/>
                <a:gd name="connsiteX48" fmla="*/ 6494261 w 12192000"/>
                <a:gd name="connsiteY48" fmla="*/ 71724 h 757168"/>
                <a:gd name="connsiteX49" fmla="*/ 6579627 w 12192000"/>
                <a:gd name="connsiteY49" fmla="*/ 57883 h 757168"/>
                <a:gd name="connsiteX50" fmla="*/ 6654800 w 12192000"/>
                <a:gd name="connsiteY50" fmla="*/ 77086 h 757168"/>
                <a:gd name="connsiteX51" fmla="*/ 6703059 w 12192000"/>
                <a:gd name="connsiteY51" fmla="*/ 97166 h 757168"/>
                <a:gd name="connsiteX52" fmla="*/ 6859445 w 12192000"/>
                <a:gd name="connsiteY52" fmla="*/ 90481 h 757168"/>
                <a:gd name="connsiteX53" fmla="*/ 7025414 w 12192000"/>
                <a:gd name="connsiteY53" fmla="*/ 83536 h 757168"/>
                <a:gd name="connsiteX54" fmla="*/ 7144137 w 12192000"/>
                <a:gd name="connsiteY54" fmla="*/ 79264 h 757168"/>
                <a:gd name="connsiteX55" fmla="*/ 7291235 w 12192000"/>
                <a:gd name="connsiteY55" fmla="*/ 95367 h 757168"/>
                <a:gd name="connsiteX56" fmla="*/ 7407395 w 12192000"/>
                <a:gd name="connsiteY56" fmla="*/ 104888 h 757168"/>
                <a:gd name="connsiteX57" fmla="*/ 7500837 w 12192000"/>
                <a:gd name="connsiteY57" fmla="*/ 119515 h 757168"/>
                <a:gd name="connsiteX58" fmla="*/ 7533567 w 12192000"/>
                <a:gd name="connsiteY58" fmla="*/ 126955 h 757168"/>
                <a:gd name="connsiteX59" fmla="*/ 7792910 w 12192000"/>
                <a:gd name="connsiteY59" fmla="*/ 185188 h 757168"/>
                <a:gd name="connsiteX60" fmla="*/ 8070699 w 12192000"/>
                <a:gd name="connsiteY60" fmla="*/ 235423 h 757168"/>
                <a:gd name="connsiteX61" fmla="*/ 8253177 w 12192000"/>
                <a:gd name="connsiteY61" fmla="*/ 222473 h 757168"/>
                <a:gd name="connsiteX62" fmla="*/ 8320683 w 12192000"/>
                <a:gd name="connsiteY62" fmla="*/ 226393 h 757168"/>
                <a:gd name="connsiteX63" fmla="*/ 8631438 w 12192000"/>
                <a:gd name="connsiteY63" fmla="*/ 237528 h 757168"/>
                <a:gd name="connsiteX64" fmla="*/ 8686410 w 12192000"/>
                <a:gd name="connsiteY64" fmla="*/ 234877 h 757168"/>
                <a:gd name="connsiteX65" fmla="*/ 8980658 w 12192000"/>
                <a:gd name="connsiteY65" fmla="*/ 273001 h 757168"/>
                <a:gd name="connsiteX66" fmla="*/ 9087625 w 12192000"/>
                <a:gd name="connsiteY66" fmla="*/ 282423 h 757168"/>
                <a:gd name="connsiteX67" fmla="*/ 9186017 w 12192000"/>
                <a:gd name="connsiteY67" fmla="*/ 293875 h 757168"/>
                <a:gd name="connsiteX68" fmla="*/ 9323931 w 12192000"/>
                <a:gd name="connsiteY68" fmla="*/ 302628 h 757168"/>
                <a:gd name="connsiteX69" fmla="*/ 9467213 w 12192000"/>
                <a:gd name="connsiteY69" fmla="*/ 307275 h 757168"/>
                <a:gd name="connsiteX70" fmla="*/ 9626826 w 12192000"/>
                <a:gd name="connsiteY70" fmla="*/ 316213 h 757168"/>
                <a:gd name="connsiteX71" fmla="*/ 9689696 w 12192000"/>
                <a:gd name="connsiteY71" fmla="*/ 324467 h 757168"/>
                <a:gd name="connsiteX72" fmla="*/ 9860526 w 12192000"/>
                <a:gd name="connsiteY72" fmla="*/ 329986 h 757168"/>
                <a:gd name="connsiteX73" fmla="*/ 9949775 w 12192000"/>
                <a:gd name="connsiteY73" fmla="*/ 340386 h 757168"/>
                <a:gd name="connsiteX74" fmla="*/ 10097252 w 12192000"/>
                <a:gd name="connsiteY74" fmla="*/ 349262 h 757168"/>
                <a:gd name="connsiteX75" fmla="*/ 10145261 w 12192000"/>
                <a:gd name="connsiteY75" fmla="*/ 353113 h 757168"/>
                <a:gd name="connsiteX76" fmla="*/ 10188159 w 12192000"/>
                <a:gd name="connsiteY76" fmla="*/ 356124 h 757168"/>
                <a:gd name="connsiteX77" fmla="*/ 10336144 w 12192000"/>
                <a:gd name="connsiteY77" fmla="*/ 348235 h 757168"/>
                <a:gd name="connsiteX78" fmla="*/ 10466847 w 12192000"/>
                <a:gd name="connsiteY78" fmla="*/ 354131 h 757168"/>
                <a:gd name="connsiteX79" fmla="*/ 10696514 w 12192000"/>
                <a:gd name="connsiteY79" fmla="*/ 353575 h 757168"/>
                <a:gd name="connsiteX80" fmla="*/ 10746932 w 12192000"/>
                <a:gd name="connsiteY80" fmla="*/ 360606 h 757168"/>
                <a:gd name="connsiteX81" fmla="*/ 10905388 w 12192000"/>
                <a:gd name="connsiteY81" fmla="*/ 370627 h 757168"/>
                <a:gd name="connsiteX82" fmla="*/ 10995602 w 12192000"/>
                <a:gd name="connsiteY82" fmla="*/ 376691 h 757168"/>
                <a:gd name="connsiteX83" fmla="*/ 11107647 w 12192000"/>
                <a:gd name="connsiteY83" fmla="*/ 373405 h 757168"/>
                <a:gd name="connsiteX84" fmla="*/ 11302440 w 12192000"/>
                <a:gd name="connsiteY84" fmla="*/ 364156 h 757168"/>
                <a:gd name="connsiteX85" fmla="*/ 11353613 w 12192000"/>
                <a:gd name="connsiteY85" fmla="*/ 363785 h 757168"/>
                <a:gd name="connsiteX86" fmla="*/ 11447323 w 12192000"/>
                <a:gd name="connsiteY86" fmla="*/ 359346 h 757168"/>
                <a:gd name="connsiteX87" fmla="*/ 11464292 w 12192000"/>
                <a:gd name="connsiteY87" fmla="*/ 358519 h 757168"/>
                <a:gd name="connsiteX88" fmla="*/ 11607560 w 12192000"/>
                <a:gd name="connsiteY88" fmla="*/ 342370 h 757168"/>
                <a:gd name="connsiteX89" fmla="*/ 11681426 w 12192000"/>
                <a:gd name="connsiteY89" fmla="*/ 344335 h 757168"/>
                <a:gd name="connsiteX90" fmla="*/ 11893565 w 12192000"/>
                <a:gd name="connsiteY90" fmla="*/ 355261 h 757168"/>
                <a:gd name="connsiteX91" fmla="*/ 11983290 w 12192000"/>
                <a:gd name="connsiteY91" fmla="*/ 363588 h 757168"/>
                <a:gd name="connsiteX92" fmla="*/ 12192000 w 12192000"/>
                <a:gd name="connsiteY92" fmla="*/ 388018 h 757168"/>
                <a:gd name="connsiteX93" fmla="*/ 12192000 w 12192000"/>
                <a:gd name="connsiteY93" fmla="*/ 577115 h 757168"/>
                <a:gd name="connsiteX94" fmla="*/ 12157329 w 12192000"/>
                <a:gd name="connsiteY94" fmla="*/ 588862 h 757168"/>
                <a:gd name="connsiteX95" fmla="*/ 12066948 w 12192000"/>
                <a:gd name="connsiteY95" fmla="*/ 586034 h 757168"/>
                <a:gd name="connsiteX96" fmla="*/ 11911344 w 12192000"/>
                <a:gd name="connsiteY96" fmla="*/ 521599 h 757168"/>
                <a:gd name="connsiteX97" fmla="*/ 11847823 w 12192000"/>
                <a:gd name="connsiteY97" fmla="*/ 511785 h 757168"/>
                <a:gd name="connsiteX98" fmla="*/ 11737547 w 12192000"/>
                <a:gd name="connsiteY98" fmla="*/ 502380 h 757168"/>
                <a:gd name="connsiteX99" fmla="*/ 11636052 w 12192000"/>
                <a:gd name="connsiteY99" fmla="*/ 514993 h 757168"/>
                <a:gd name="connsiteX100" fmla="*/ 11394706 w 12192000"/>
                <a:gd name="connsiteY100" fmla="*/ 590867 h 757168"/>
                <a:gd name="connsiteX101" fmla="*/ 11354978 w 12192000"/>
                <a:gd name="connsiteY101" fmla="*/ 597561 h 757168"/>
                <a:gd name="connsiteX102" fmla="*/ 11285306 w 12192000"/>
                <a:gd name="connsiteY102" fmla="*/ 599825 h 757168"/>
                <a:gd name="connsiteX103" fmla="*/ 11008528 w 12192000"/>
                <a:gd name="connsiteY103" fmla="*/ 656670 h 757168"/>
                <a:gd name="connsiteX104" fmla="*/ 10948735 w 12192000"/>
                <a:gd name="connsiteY104" fmla="*/ 652964 h 757168"/>
                <a:gd name="connsiteX105" fmla="*/ 10850698 w 12192000"/>
                <a:gd name="connsiteY105" fmla="*/ 641721 h 757168"/>
                <a:gd name="connsiteX106" fmla="*/ 10744026 w 12192000"/>
                <a:gd name="connsiteY106" fmla="*/ 647769 h 757168"/>
                <a:gd name="connsiteX107" fmla="*/ 10666160 w 12192000"/>
                <a:gd name="connsiteY107" fmla="*/ 651891 h 757168"/>
                <a:gd name="connsiteX108" fmla="*/ 10450521 w 12192000"/>
                <a:gd name="connsiteY108" fmla="*/ 616552 h 757168"/>
                <a:gd name="connsiteX109" fmla="*/ 10271192 w 12192000"/>
                <a:gd name="connsiteY109" fmla="*/ 583498 h 757168"/>
                <a:gd name="connsiteX110" fmla="*/ 10246067 w 12192000"/>
                <a:gd name="connsiteY110" fmla="*/ 585423 h 757168"/>
                <a:gd name="connsiteX111" fmla="*/ 10005027 w 12192000"/>
                <a:gd name="connsiteY111" fmla="*/ 592252 h 757168"/>
                <a:gd name="connsiteX112" fmla="*/ 9898681 w 12192000"/>
                <a:gd name="connsiteY112" fmla="*/ 613195 h 757168"/>
                <a:gd name="connsiteX113" fmla="*/ 9753225 w 12192000"/>
                <a:gd name="connsiteY113" fmla="*/ 629038 h 757168"/>
                <a:gd name="connsiteX114" fmla="*/ 9591376 w 12192000"/>
                <a:gd name="connsiteY114" fmla="*/ 648601 h 757168"/>
                <a:gd name="connsiteX115" fmla="*/ 9472860 w 12192000"/>
                <a:gd name="connsiteY115" fmla="*/ 655936 h 757168"/>
                <a:gd name="connsiteX116" fmla="*/ 9299788 w 12192000"/>
                <a:gd name="connsiteY116" fmla="*/ 636945 h 757168"/>
                <a:gd name="connsiteX117" fmla="*/ 9264605 w 12192000"/>
                <a:gd name="connsiteY117" fmla="*/ 627087 h 757168"/>
                <a:gd name="connsiteX118" fmla="*/ 8926435 w 12192000"/>
                <a:gd name="connsiteY118" fmla="*/ 549269 h 757168"/>
                <a:gd name="connsiteX119" fmla="*/ 8698934 w 12192000"/>
                <a:gd name="connsiteY119" fmla="*/ 536583 h 757168"/>
                <a:gd name="connsiteX120" fmla="*/ 8622862 w 12192000"/>
                <a:gd name="connsiteY120" fmla="*/ 541563 h 757168"/>
                <a:gd name="connsiteX121" fmla="*/ 8482784 w 12192000"/>
                <a:gd name="connsiteY121" fmla="*/ 574094 h 757168"/>
                <a:gd name="connsiteX122" fmla="*/ 8421565 w 12192000"/>
                <a:gd name="connsiteY122" fmla="*/ 576610 h 757168"/>
                <a:gd name="connsiteX123" fmla="*/ 8313469 w 12192000"/>
                <a:gd name="connsiteY123" fmla="*/ 574762 h 757168"/>
                <a:gd name="connsiteX124" fmla="*/ 8079520 w 12192000"/>
                <a:gd name="connsiteY124" fmla="*/ 558685 h 757168"/>
                <a:gd name="connsiteX125" fmla="*/ 7773327 w 12192000"/>
                <a:gd name="connsiteY125" fmla="*/ 558854 h 757168"/>
                <a:gd name="connsiteX126" fmla="*/ 7652477 w 12192000"/>
                <a:gd name="connsiteY126" fmla="*/ 547561 h 757168"/>
                <a:gd name="connsiteX127" fmla="*/ 7522274 w 12192000"/>
                <a:gd name="connsiteY127" fmla="*/ 532150 h 757168"/>
                <a:gd name="connsiteX128" fmla="*/ 7484080 w 12192000"/>
                <a:gd name="connsiteY128" fmla="*/ 530532 h 757168"/>
                <a:gd name="connsiteX129" fmla="*/ 7282277 w 12192000"/>
                <a:gd name="connsiteY129" fmla="*/ 540177 h 757168"/>
                <a:gd name="connsiteX130" fmla="*/ 7235690 w 12192000"/>
                <a:gd name="connsiteY130" fmla="*/ 551282 h 757168"/>
                <a:gd name="connsiteX131" fmla="*/ 7116339 w 12192000"/>
                <a:gd name="connsiteY131" fmla="*/ 539494 h 757168"/>
                <a:gd name="connsiteX132" fmla="*/ 7011067 w 12192000"/>
                <a:gd name="connsiteY132" fmla="*/ 511848 h 757168"/>
                <a:gd name="connsiteX133" fmla="*/ 6403234 w 12192000"/>
                <a:gd name="connsiteY133" fmla="*/ 432296 h 757168"/>
                <a:gd name="connsiteX134" fmla="*/ 6036273 w 12192000"/>
                <a:gd name="connsiteY134" fmla="*/ 412301 h 757168"/>
                <a:gd name="connsiteX135" fmla="*/ 5780467 w 12192000"/>
                <a:gd name="connsiteY135" fmla="*/ 377910 h 757168"/>
                <a:gd name="connsiteX136" fmla="*/ 5739051 w 12192000"/>
                <a:gd name="connsiteY136" fmla="*/ 353609 h 757168"/>
                <a:gd name="connsiteX137" fmla="*/ 5583566 w 12192000"/>
                <a:gd name="connsiteY137" fmla="*/ 321995 h 757168"/>
                <a:gd name="connsiteX138" fmla="*/ 5432030 w 12192000"/>
                <a:gd name="connsiteY138" fmla="*/ 362512 h 757168"/>
                <a:gd name="connsiteX139" fmla="*/ 5241398 w 12192000"/>
                <a:gd name="connsiteY139" fmla="*/ 425781 h 757168"/>
                <a:gd name="connsiteX140" fmla="*/ 5139710 w 12192000"/>
                <a:gd name="connsiteY140" fmla="*/ 421022 h 757168"/>
                <a:gd name="connsiteX141" fmla="*/ 4929402 w 12192000"/>
                <a:gd name="connsiteY141" fmla="*/ 424310 h 757168"/>
                <a:gd name="connsiteX142" fmla="*/ 4782793 w 12192000"/>
                <a:gd name="connsiteY142" fmla="*/ 441046 h 757168"/>
                <a:gd name="connsiteX143" fmla="*/ 4577594 w 12192000"/>
                <a:gd name="connsiteY143" fmla="*/ 459290 h 757168"/>
                <a:gd name="connsiteX144" fmla="*/ 4500826 w 12192000"/>
                <a:gd name="connsiteY144" fmla="*/ 470529 h 757168"/>
                <a:gd name="connsiteX145" fmla="*/ 4317973 w 12192000"/>
                <a:gd name="connsiteY145" fmla="*/ 483649 h 757168"/>
                <a:gd name="connsiteX146" fmla="*/ 4166722 w 12192000"/>
                <a:gd name="connsiteY146" fmla="*/ 490602 h 757168"/>
                <a:gd name="connsiteX147" fmla="*/ 4042814 w 12192000"/>
                <a:gd name="connsiteY147" fmla="*/ 530660 h 757168"/>
                <a:gd name="connsiteX148" fmla="*/ 4002653 w 12192000"/>
                <a:gd name="connsiteY148" fmla="*/ 552594 h 757168"/>
                <a:gd name="connsiteX149" fmla="*/ 3969549 w 12192000"/>
                <a:gd name="connsiteY149" fmla="*/ 566312 h 757168"/>
                <a:gd name="connsiteX150" fmla="*/ 3821685 w 12192000"/>
                <a:gd name="connsiteY150" fmla="*/ 649183 h 757168"/>
                <a:gd name="connsiteX151" fmla="*/ 3805138 w 12192000"/>
                <a:gd name="connsiteY151" fmla="*/ 655947 h 757168"/>
                <a:gd name="connsiteX152" fmla="*/ 3609177 w 12192000"/>
                <a:gd name="connsiteY152" fmla="*/ 687459 h 757168"/>
                <a:gd name="connsiteX153" fmla="*/ 3539727 w 12192000"/>
                <a:gd name="connsiteY153" fmla="*/ 706521 h 757168"/>
                <a:gd name="connsiteX154" fmla="*/ 3396572 w 12192000"/>
                <a:gd name="connsiteY154" fmla="*/ 755681 h 757168"/>
                <a:gd name="connsiteX155" fmla="*/ 3341054 w 12192000"/>
                <a:gd name="connsiteY155" fmla="*/ 754679 h 757168"/>
                <a:gd name="connsiteX156" fmla="*/ 3138775 w 12192000"/>
                <a:gd name="connsiteY156" fmla="*/ 710120 h 757168"/>
                <a:gd name="connsiteX157" fmla="*/ 3037283 w 12192000"/>
                <a:gd name="connsiteY157" fmla="*/ 666453 h 757168"/>
                <a:gd name="connsiteX158" fmla="*/ 3002117 w 12192000"/>
                <a:gd name="connsiteY158" fmla="*/ 649347 h 757168"/>
                <a:gd name="connsiteX159" fmla="*/ 2747294 w 12192000"/>
                <a:gd name="connsiteY159" fmla="*/ 652400 h 757168"/>
                <a:gd name="connsiteX160" fmla="*/ 2676273 w 12192000"/>
                <a:gd name="connsiteY160" fmla="*/ 652304 h 757168"/>
                <a:gd name="connsiteX161" fmla="*/ 2432360 w 12192000"/>
                <a:gd name="connsiteY161" fmla="*/ 657836 h 757168"/>
                <a:gd name="connsiteX162" fmla="*/ 2382311 w 12192000"/>
                <a:gd name="connsiteY162" fmla="*/ 650824 h 757168"/>
                <a:gd name="connsiteX163" fmla="*/ 2055134 w 12192000"/>
                <a:gd name="connsiteY163" fmla="*/ 630053 h 757168"/>
                <a:gd name="connsiteX164" fmla="*/ 2031829 w 12192000"/>
                <a:gd name="connsiteY164" fmla="*/ 639324 h 757168"/>
                <a:gd name="connsiteX165" fmla="*/ 1912764 w 12192000"/>
                <a:gd name="connsiteY165" fmla="*/ 664183 h 757168"/>
                <a:gd name="connsiteX166" fmla="*/ 1755637 w 12192000"/>
                <a:gd name="connsiteY166" fmla="*/ 663960 h 757168"/>
                <a:gd name="connsiteX167" fmla="*/ 1727159 w 12192000"/>
                <a:gd name="connsiteY167" fmla="*/ 659605 h 757168"/>
                <a:gd name="connsiteX168" fmla="*/ 1622470 w 12192000"/>
                <a:gd name="connsiteY168" fmla="*/ 634850 h 757168"/>
                <a:gd name="connsiteX169" fmla="*/ 1385955 w 12192000"/>
                <a:gd name="connsiteY169" fmla="*/ 604522 h 757168"/>
                <a:gd name="connsiteX170" fmla="*/ 1340055 w 12192000"/>
                <a:gd name="connsiteY170" fmla="*/ 595629 h 757168"/>
                <a:gd name="connsiteX171" fmla="*/ 1257271 w 12192000"/>
                <a:gd name="connsiteY171" fmla="*/ 581180 h 757168"/>
                <a:gd name="connsiteX172" fmla="*/ 1031914 w 12192000"/>
                <a:gd name="connsiteY172" fmla="*/ 562692 h 757168"/>
                <a:gd name="connsiteX173" fmla="*/ 922031 w 12192000"/>
                <a:gd name="connsiteY173" fmla="*/ 566853 h 757168"/>
                <a:gd name="connsiteX174" fmla="*/ 873250 w 12192000"/>
                <a:gd name="connsiteY174" fmla="*/ 563724 h 757168"/>
                <a:gd name="connsiteX175" fmla="*/ 711627 w 12192000"/>
                <a:gd name="connsiteY175" fmla="*/ 529880 h 757168"/>
                <a:gd name="connsiteX176" fmla="*/ 311112 w 12192000"/>
                <a:gd name="connsiteY176" fmla="*/ 525106 h 757168"/>
                <a:gd name="connsiteX177" fmla="*/ 184145 w 12192000"/>
                <a:gd name="connsiteY177" fmla="*/ 532188 h 757168"/>
                <a:gd name="connsiteX178" fmla="*/ 116886 w 12192000"/>
                <a:gd name="connsiteY178" fmla="*/ 530572 h 757168"/>
                <a:gd name="connsiteX179" fmla="*/ 23941 w 12192000"/>
                <a:gd name="connsiteY179" fmla="*/ 506433 h 757168"/>
                <a:gd name="connsiteX180" fmla="*/ 0 w 12192000"/>
                <a:gd name="connsiteY180" fmla="*/ 502149 h 7571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2192000" h="757168">
                  <a:moveTo>
                    <a:pt x="0" y="0"/>
                  </a:moveTo>
                  <a:lnTo>
                    <a:pt x="41653" y="6945"/>
                  </a:lnTo>
                  <a:cubicBezTo>
                    <a:pt x="55151" y="9178"/>
                    <a:pt x="68996" y="11810"/>
                    <a:pt x="81317" y="15509"/>
                  </a:cubicBezTo>
                  <a:cubicBezTo>
                    <a:pt x="92911" y="18978"/>
                    <a:pt x="102562" y="24446"/>
                    <a:pt x="114150" y="28105"/>
                  </a:cubicBezTo>
                  <a:cubicBezTo>
                    <a:pt x="145644" y="37958"/>
                    <a:pt x="177914" y="47281"/>
                    <a:pt x="214865" y="58374"/>
                  </a:cubicBezTo>
                  <a:cubicBezTo>
                    <a:pt x="236680" y="42349"/>
                    <a:pt x="264438" y="53534"/>
                    <a:pt x="299237" y="63560"/>
                  </a:cubicBezTo>
                  <a:cubicBezTo>
                    <a:pt x="334763" y="73816"/>
                    <a:pt x="376093" y="78654"/>
                    <a:pt x="415570" y="83774"/>
                  </a:cubicBezTo>
                  <a:cubicBezTo>
                    <a:pt x="487949" y="93100"/>
                    <a:pt x="560804" y="100354"/>
                    <a:pt x="633210" y="109108"/>
                  </a:cubicBezTo>
                  <a:cubicBezTo>
                    <a:pt x="648566" y="111058"/>
                    <a:pt x="666073" y="114072"/>
                    <a:pt x="677567" y="119446"/>
                  </a:cubicBezTo>
                  <a:cubicBezTo>
                    <a:pt x="756262" y="155621"/>
                    <a:pt x="853422" y="169678"/>
                    <a:pt x="946429" y="171502"/>
                  </a:cubicBezTo>
                  <a:cubicBezTo>
                    <a:pt x="1019582" y="173044"/>
                    <a:pt x="1091239" y="175083"/>
                    <a:pt x="1163367" y="182106"/>
                  </a:cubicBezTo>
                  <a:cubicBezTo>
                    <a:pt x="1168863" y="182586"/>
                    <a:pt x="1176224" y="182589"/>
                    <a:pt x="1180337" y="181279"/>
                  </a:cubicBezTo>
                  <a:cubicBezTo>
                    <a:pt x="1205822" y="172503"/>
                    <a:pt x="1231920" y="173109"/>
                    <a:pt x="1263939" y="173070"/>
                  </a:cubicBezTo>
                  <a:cubicBezTo>
                    <a:pt x="1309211" y="172961"/>
                    <a:pt x="1350592" y="176848"/>
                    <a:pt x="1392213" y="183225"/>
                  </a:cubicBezTo>
                  <a:cubicBezTo>
                    <a:pt x="1422516" y="187866"/>
                    <a:pt x="1453010" y="195759"/>
                    <a:pt x="1479752" y="205174"/>
                  </a:cubicBezTo>
                  <a:cubicBezTo>
                    <a:pt x="1516962" y="218381"/>
                    <a:pt x="1553071" y="224660"/>
                    <a:pt x="1589813" y="211706"/>
                  </a:cubicBezTo>
                  <a:cubicBezTo>
                    <a:pt x="1629541" y="197953"/>
                    <a:pt x="1673292" y="205778"/>
                    <a:pt x="1716264" y="207459"/>
                  </a:cubicBezTo>
                  <a:cubicBezTo>
                    <a:pt x="1734988" y="208248"/>
                    <a:pt x="1754789" y="209668"/>
                    <a:pt x="1772900" y="208137"/>
                  </a:cubicBezTo>
                  <a:cubicBezTo>
                    <a:pt x="1825381" y="203828"/>
                    <a:pt x="1876222" y="195808"/>
                    <a:pt x="1929319" y="193822"/>
                  </a:cubicBezTo>
                  <a:cubicBezTo>
                    <a:pt x="1958819" y="192698"/>
                    <a:pt x="1991232" y="199166"/>
                    <a:pt x="2021514" y="204186"/>
                  </a:cubicBezTo>
                  <a:cubicBezTo>
                    <a:pt x="2052154" y="209417"/>
                    <a:pt x="2082323" y="216530"/>
                    <a:pt x="2111753" y="223797"/>
                  </a:cubicBezTo>
                  <a:cubicBezTo>
                    <a:pt x="2131736" y="228659"/>
                    <a:pt x="2153567" y="233429"/>
                    <a:pt x="2169356" y="241125"/>
                  </a:cubicBezTo>
                  <a:cubicBezTo>
                    <a:pt x="2205243" y="258649"/>
                    <a:pt x="2242901" y="263295"/>
                    <a:pt x="2286638" y="257382"/>
                  </a:cubicBezTo>
                  <a:cubicBezTo>
                    <a:pt x="2293313" y="256396"/>
                    <a:pt x="2301018" y="256799"/>
                    <a:pt x="2308368" y="256995"/>
                  </a:cubicBezTo>
                  <a:cubicBezTo>
                    <a:pt x="2426026" y="259155"/>
                    <a:pt x="2543593" y="262834"/>
                    <a:pt x="2660621" y="262863"/>
                  </a:cubicBezTo>
                  <a:cubicBezTo>
                    <a:pt x="2708088" y="262871"/>
                    <a:pt x="2754165" y="254412"/>
                    <a:pt x="2801134" y="250006"/>
                  </a:cubicBezTo>
                  <a:cubicBezTo>
                    <a:pt x="2810748" y="249174"/>
                    <a:pt x="2821504" y="247638"/>
                    <a:pt x="2830994" y="249091"/>
                  </a:cubicBezTo>
                  <a:cubicBezTo>
                    <a:pt x="2934354" y="264045"/>
                    <a:pt x="3032340" y="255254"/>
                    <a:pt x="3129084" y="242009"/>
                  </a:cubicBezTo>
                  <a:cubicBezTo>
                    <a:pt x="3139090" y="240625"/>
                    <a:pt x="3151170" y="241831"/>
                    <a:pt x="3162162" y="242789"/>
                  </a:cubicBezTo>
                  <a:cubicBezTo>
                    <a:pt x="3192925" y="245736"/>
                    <a:pt x="3225969" y="254145"/>
                    <a:pt x="3254072" y="251612"/>
                  </a:cubicBezTo>
                  <a:cubicBezTo>
                    <a:pt x="3328782" y="244461"/>
                    <a:pt x="3402881" y="234992"/>
                    <a:pt x="3473491" y="221903"/>
                  </a:cubicBezTo>
                  <a:cubicBezTo>
                    <a:pt x="3545212" y="208683"/>
                    <a:pt x="3611651" y="197856"/>
                    <a:pt x="3691860" y="219228"/>
                  </a:cubicBezTo>
                  <a:cubicBezTo>
                    <a:pt x="3725977" y="228268"/>
                    <a:pt x="3771754" y="225515"/>
                    <a:pt x="3811494" y="225691"/>
                  </a:cubicBezTo>
                  <a:cubicBezTo>
                    <a:pt x="3840564" y="225687"/>
                    <a:pt x="3868906" y="218586"/>
                    <a:pt x="3897533" y="220087"/>
                  </a:cubicBezTo>
                  <a:cubicBezTo>
                    <a:pt x="3973874" y="224087"/>
                    <a:pt x="4042293" y="217563"/>
                    <a:pt x="4109430" y="200477"/>
                  </a:cubicBezTo>
                  <a:cubicBezTo>
                    <a:pt x="4135544" y="193834"/>
                    <a:pt x="4175268" y="201258"/>
                    <a:pt x="4208772" y="200914"/>
                  </a:cubicBezTo>
                  <a:cubicBezTo>
                    <a:pt x="4244136" y="200288"/>
                    <a:pt x="4280583" y="199908"/>
                    <a:pt x="4314641" y="196159"/>
                  </a:cubicBezTo>
                  <a:cubicBezTo>
                    <a:pt x="4402743" y="186278"/>
                    <a:pt x="4489848" y="174436"/>
                    <a:pt x="4577622" y="163774"/>
                  </a:cubicBezTo>
                  <a:cubicBezTo>
                    <a:pt x="4649843" y="154967"/>
                    <a:pt x="4719794" y="168553"/>
                    <a:pt x="4790345" y="177592"/>
                  </a:cubicBezTo>
                  <a:cubicBezTo>
                    <a:pt x="4834576" y="183345"/>
                    <a:pt x="4875614" y="193701"/>
                    <a:pt x="4926164" y="184139"/>
                  </a:cubicBezTo>
                  <a:cubicBezTo>
                    <a:pt x="4974485" y="175032"/>
                    <a:pt x="5034899" y="180870"/>
                    <a:pt x="5088812" y="177401"/>
                  </a:cubicBezTo>
                  <a:cubicBezTo>
                    <a:pt x="5134238" y="174439"/>
                    <a:pt x="5178353" y="168165"/>
                    <a:pt x="5222466" y="162082"/>
                  </a:cubicBezTo>
                  <a:cubicBezTo>
                    <a:pt x="5282519" y="153783"/>
                    <a:pt x="5341864" y="144876"/>
                    <a:pt x="5406528" y="153987"/>
                  </a:cubicBezTo>
                  <a:cubicBezTo>
                    <a:pt x="5479960" y="164323"/>
                    <a:pt x="5531876" y="142624"/>
                    <a:pt x="5590716" y="129490"/>
                  </a:cubicBezTo>
                  <a:cubicBezTo>
                    <a:pt x="5631296" y="120553"/>
                    <a:pt x="5675395" y="114659"/>
                    <a:pt x="5719429" y="110099"/>
                  </a:cubicBezTo>
                  <a:cubicBezTo>
                    <a:pt x="5778247" y="104215"/>
                    <a:pt x="5838715" y="102042"/>
                    <a:pt x="5897895" y="96368"/>
                  </a:cubicBezTo>
                  <a:cubicBezTo>
                    <a:pt x="5987399" y="87895"/>
                    <a:pt x="6077855" y="82333"/>
                    <a:pt x="6169957" y="94411"/>
                  </a:cubicBezTo>
                  <a:cubicBezTo>
                    <a:pt x="6212360" y="99875"/>
                    <a:pt x="6252010" y="101763"/>
                    <a:pt x="6294827" y="99236"/>
                  </a:cubicBezTo>
                  <a:cubicBezTo>
                    <a:pt x="6364965" y="95091"/>
                    <a:pt x="6436581" y="97891"/>
                    <a:pt x="6494261" y="71724"/>
                  </a:cubicBezTo>
                  <a:cubicBezTo>
                    <a:pt x="6514615" y="62488"/>
                    <a:pt x="6550354" y="61691"/>
                    <a:pt x="6579627" y="57883"/>
                  </a:cubicBezTo>
                  <a:cubicBezTo>
                    <a:pt x="6613354" y="53353"/>
                    <a:pt x="6637770" y="57878"/>
                    <a:pt x="6654800" y="77086"/>
                  </a:cubicBezTo>
                  <a:cubicBezTo>
                    <a:pt x="6662444" y="85688"/>
                    <a:pt x="6685147" y="94892"/>
                    <a:pt x="6703059" y="97166"/>
                  </a:cubicBezTo>
                  <a:cubicBezTo>
                    <a:pt x="6756799" y="103989"/>
                    <a:pt x="6806654" y="100687"/>
                    <a:pt x="6859445" y="90481"/>
                  </a:cubicBezTo>
                  <a:cubicBezTo>
                    <a:pt x="6908894" y="80861"/>
                    <a:pt x="6969747" y="85387"/>
                    <a:pt x="7025414" y="83536"/>
                  </a:cubicBezTo>
                  <a:cubicBezTo>
                    <a:pt x="7064862" y="82168"/>
                    <a:pt x="7104501" y="77186"/>
                    <a:pt x="7144137" y="79264"/>
                  </a:cubicBezTo>
                  <a:cubicBezTo>
                    <a:pt x="7193316" y="81841"/>
                    <a:pt x="7241809" y="90488"/>
                    <a:pt x="7291235" y="95367"/>
                  </a:cubicBezTo>
                  <a:cubicBezTo>
                    <a:pt x="7329668" y="99288"/>
                    <a:pt x="7368978" y="100585"/>
                    <a:pt x="7407395" y="104888"/>
                  </a:cubicBezTo>
                  <a:cubicBezTo>
                    <a:pt x="7438868" y="108256"/>
                    <a:pt x="7469832" y="114265"/>
                    <a:pt x="7500837" y="119515"/>
                  </a:cubicBezTo>
                  <a:cubicBezTo>
                    <a:pt x="7512146" y="121444"/>
                    <a:pt x="7523255" y="127178"/>
                    <a:pt x="7533567" y="126955"/>
                  </a:cubicBezTo>
                  <a:cubicBezTo>
                    <a:pt x="7636025" y="124121"/>
                    <a:pt x="7707510" y="164497"/>
                    <a:pt x="7792910" y="185188"/>
                  </a:cubicBezTo>
                  <a:cubicBezTo>
                    <a:pt x="7882663" y="207063"/>
                    <a:pt x="7969001" y="237914"/>
                    <a:pt x="8070699" y="235423"/>
                  </a:cubicBezTo>
                  <a:cubicBezTo>
                    <a:pt x="8132239" y="233879"/>
                    <a:pt x="8191903" y="225939"/>
                    <a:pt x="8253177" y="222473"/>
                  </a:cubicBezTo>
                  <a:cubicBezTo>
                    <a:pt x="8274949" y="221324"/>
                    <a:pt x="8299150" y="222976"/>
                    <a:pt x="8320683" y="226393"/>
                  </a:cubicBezTo>
                  <a:cubicBezTo>
                    <a:pt x="8424731" y="242340"/>
                    <a:pt x="8527777" y="249266"/>
                    <a:pt x="8631438" y="237528"/>
                  </a:cubicBezTo>
                  <a:cubicBezTo>
                    <a:pt x="8649201" y="235596"/>
                    <a:pt x="8668058" y="233915"/>
                    <a:pt x="8686410" y="234877"/>
                  </a:cubicBezTo>
                  <a:cubicBezTo>
                    <a:pt x="8786966" y="240146"/>
                    <a:pt x="8885480" y="249315"/>
                    <a:pt x="8980658" y="273001"/>
                  </a:cubicBezTo>
                  <a:cubicBezTo>
                    <a:pt x="9012626" y="280972"/>
                    <a:pt x="9052108" y="279035"/>
                    <a:pt x="9087625" y="282423"/>
                  </a:cubicBezTo>
                  <a:cubicBezTo>
                    <a:pt x="9120583" y="285484"/>
                    <a:pt x="9154319" y="287825"/>
                    <a:pt x="9186017" y="293875"/>
                  </a:cubicBezTo>
                  <a:cubicBezTo>
                    <a:pt x="9232288" y="302785"/>
                    <a:pt x="9275554" y="305815"/>
                    <a:pt x="9323931" y="302628"/>
                  </a:cubicBezTo>
                  <a:cubicBezTo>
                    <a:pt x="9370084" y="299705"/>
                    <a:pt x="9419491" y="304964"/>
                    <a:pt x="9467213" y="307275"/>
                  </a:cubicBezTo>
                  <a:cubicBezTo>
                    <a:pt x="9520438" y="309874"/>
                    <a:pt x="9573661" y="312473"/>
                    <a:pt x="9626826" y="316213"/>
                  </a:cubicBezTo>
                  <a:cubicBezTo>
                    <a:pt x="9648094" y="317708"/>
                    <a:pt x="9671915" y="326588"/>
                    <a:pt x="9689696" y="324467"/>
                  </a:cubicBezTo>
                  <a:cubicBezTo>
                    <a:pt x="9747117" y="317175"/>
                    <a:pt x="9803355" y="332523"/>
                    <a:pt x="9860526" y="329986"/>
                  </a:cubicBezTo>
                  <a:cubicBezTo>
                    <a:pt x="9888572" y="328594"/>
                    <a:pt x="9919723" y="338048"/>
                    <a:pt x="9949775" y="340386"/>
                  </a:cubicBezTo>
                  <a:cubicBezTo>
                    <a:pt x="9998886" y="344296"/>
                    <a:pt x="10048092" y="346302"/>
                    <a:pt x="10097252" y="349262"/>
                  </a:cubicBezTo>
                  <a:cubicBezTo>
                    <a:pt x="10113390" y="350297"/>
                    <a:pt x="10129133" y="351886"/>
                    <a:pt x="10145261" y="353113"/>
                  </a:cubicBezTo>
                  <a:cubicBezTo>
                    <a:pt x="10159555" y="354243"/>
                    <a:pt x="10174512" y="356743"/>
                    <a:pt x="10188159" y="356124"/>
                  </a:cubicBezTo>
                  <a:cubicBezTo>
                    <a:pt x="10237589" y="353944"/>
                    <a:pt x="10286441" y="348682"/>
                    <a:pt x="10336144" y="348235"/>
                  </a:cubicBezTo>
                  <a:cubicBezTo>
                    <a:pt x="10379222" y="347822"/>
                    <a:pt x="10423443" y="353764"/>
                    <a:pt x="10466847" y="354131"/>
                  </a:cubicBezTo>
                  <a:cubicBezTo>
                    <a:pt x="10543353" y="354898"/>
                    <a:pt x="10619988" y="353190"/>
                    <a:pt x="10696514" y="353575"/>
                  </a:cubicBezTo>
                  <a:cubicBezTo>
                    <a:pt x="10713071" y="353680"/>
                    <a:pt x="10730069" y="359342"/>
                    <a:pt x="10746932" y="360606"/>
                  </a:cubicBezTo>
                  <a:cubicBezTo>
                    <a:pt x="10799731" y="364326"/>
                    <a:pt x="10852569" y="367289"/>
                    <a:pt x="10905388" y="370627"/>
                  </a:cubicBezTo>
                  <a:cubicBezTo>
                    <a:pt x="10935470" y="372396"/>
                    <a:pt x="10965963" y="373421"/>
                    <a:pt x="10995602" y="376691"/>
                  </a:cubicBezTo>
                  <a:cubicBezTo>
                    <a:pt x="11034750" y="381032"/>
                    <a:pt x="11070168" y="386324"/>
                    <a:pt x="11107647" y="373405"/>
                  </a:cubicBezTo>
                  <a:cubicBezTo>
                    <a:pt x="11165372" y="353347"/>
                    <a:pt x="11236837" y="366060"/>
                    <a:pt x="11302440" y="364156"/>
                  </a:cubicBezTo>
                  <a:cubicBezTo>
                    <a:pt x="11319394" y="363708"/>
                    <a:pt x="11336655" y="364422"/>
                    <a:pt x="11353613" y="363785"/>
                  </a:cubicBezTo>
                  <a:cubicBezTo>
                    <a:pt x="11384961" y="362566"/>
                    <a:pt x="11415955" y="360947"/>
                    <a:pt x="11447323" y="359346"/>
                  </a:cubicBezTo>
                  <a:cubicBezTo>
                    <a:pt x="11452855" y="359066"/>
                    <a:pt x="11459104" y="359200"/>
                    <a:pt x="11464292" y="358519"/>
                  </a:cubicBezTo>
                  <a:cubicBezTo>
                    <a:pt x="11512058" y="353010"/>
                    <a:pt x="11559143" y="346321"/>
                    <a:pt x="11607560" y="342370"/>
                  </a:cubicBezTo>
                  <a:cubicBezTo>
                    <a:pt x="11631218" y="340368"/>
                    <a:pt x="11657295" y="341352"/>
                    <a:pt x="11681426" y="344335"/>
                  </a:cubicBezTo>
                  <a:cubicBezTo>
                    <a:pt x="11751997" y="352993"/>
                    <a:pt x="11821986" y="358760"/>
                    <a:pt x="11893565" y="355261"/>
                  </a:cubicBezTo>
                  <a:cubicBezTo>
                    <a:pt x="11921973" y="353889"/>
                    <a:pt x="11953288" y="360300"/>
                    <a:pt x="11983290" y="363588"/>
                  </a:cubicBezTo>
                  <a:lnTo>
                    <a:pt x="12192000" y="388018"/>
                  </a:lnTo>
                  <a:lnTo>
                    <a:pt x="12192000" y="577115"/>
                  </a:lnTo>
                  <a:lnTo>
                    <a:pt x="12157329" y="588862"/>
                  </a:lnTo>
                  <a:cubicBezTo>
                    <a:pt x="12118393" y="608572"/>
                    <a:pt x="12109715" y="605637"/>
                    <a:pt x="12066948" y="586034"/>
                  </a:cubicBezTo>
                  <a:cubicBezTo>
                    <a:pt x="12016991" y="563193"/>
                    <a:pt x="11965119" y="541779"/>
                    <a:pt x="11911344" y="521599"/>
                  </a:cubicBezTo>
                  <a:cubicBezTo>
                    <a:pt x="11894383" y="515178"/>
                    <a:pt x="11869417" y="514060"/>
                    <a:pt x="11847823" y="511785"/>
                  </a:cubicBezTo>
                  <a:cubicBezTo>
                    <a:pt x="11811233" y="507768"/>
                    <a:pt x="11773630" y="501982"/>
                    <a:pt x="11737547" y="502380"/>
                  </a:cubicBezTo>
                  <a:cubicBezTo>
                    <a:pt x="11702930" y="502855"/>
                    <a:pt x="11668388" y="508866"/>
                    <a:pt x="11636052" y="514993"/>
                  </a:cubicBezTo>
                  <a:cubicBezTo>
                    <a:pt x="11545722" y="532199"/>
                    <a:pt x="11462455" y="555118"/>
                    <a:pt x="11394706" y="590867"/>
                  </a:cubicBezTo>
                  <a:cubicBezTo>
                    <a:pt x="11385999" y="595562"/>
                    <a:pt x="11369016" y="596581"/>
                    <a:pt x="11354978" y="597561"/>
                  </a:cubicBezTo>
                  <a:cubicBezTo>
                    <a:pt x="11332076" y="599224"/>
                    <a:pt x="11308448" y="600655"/>
                    <a:pt x="11285306" y="599825"/>
                  </a:cubicBezTo>
                  <a:cubicBezTo>
                    <a:pt x="11172906" y="595841"/>
                    <a:pt x="11083430" y="617861"/>
                    <a:pt x="11008528" y="656670"/>
                  </a:cubicBezTo>
                  <a:cubicBezTo>
                    <a:pt x="10986971" y="667750"/>
                    <a:pt x="10970753" y="668236"/>
                    <a:pt x="10948735" y="652964"/>
                  </a:cubicBezTo>
                  <a:cubicBezTo>
                    <a:pt x="10923173" y="635218"/>
                    <a:pt x="10885031" y="639705"/>
                    <a:pt x="10850698" y="641721"/>
                  </a:cubicBezTo>
                  <a:cubicBezTo>
                    <a:pt x="10815269" y="643680"/>
                    <a:pt x="10779458" y="645811"/>
                    <a:pt x="10744026" y="647769"/>
                  </a:cubicBezTo>
                  <a:cubicBezTo>
                    <a:pt x="10717832" y="649066"/>
                    <a:pt x="10692021" y="650003"/>
                    <a:pt x="10666160" y="651891"/>
                  </a:cubicBezTo>
                  <a:cubicBezTo>
                    <a:pt x="10585627" y="657783"/>
                    <a:pt x="10513854" y="650969"/>
                    <a:pt x="10450521" y="616552"/>
                  </a:cubicBezTo>
                  <a:cubicBezTo>
                    <a:pt x="10402221" y="590175"/>
                    <a:pt x="10339099" y="579806"/>
                    <a:pt x="10271192" y="583498"/>
                  </a:cubicBezTo>
                  <a:cubicBezTo>
                    <a:pt x="10262701" y="584006"/>
                    <a:pt x="10251859" y="587254"/>
                    <a:pt x="10246067" y="585423"/>
                  </a:cubicBezTo>
                  <a:cubicBezTo>
                    <a:pt x="10158786" y="558528"/>
                    <a:pt x="10086634" y="594049"/>
                    <a:pt x="10005027" y="592252"/>
                  </a:cubicBezTo>
                  <a:cubicBezTo>
                    <a:pt x="9969004" y="591507"/>
                    <a:pt x="9931565" y="603664"/>
                    <a:pt x="9898681" y="613195"/>
                  </a:cubicBezTo>
                  <a:cubicBezTo>
                    <a:pt x="9853463" y="626281"/>
                    <a:pt x="9813049" y="639042"/>
                    <a:pt x="9753225" y="629038"/>
                  </a:cubicBezTo>
                  <a:cubicBezTo>
                    <a:pt x="9693404" y="618845"/>
                    <a:pt x="9637675" y="628898"/>
                    <a:pt x="9591376" y="648601"/>
                  </a:cubicBezTo>
                  <a:cubicBezTo>
                    <a:pt x="9556001" y="663537"/>
                    <a:pt x="9518120" y="663077"/>
                    <a:pt x="9472860" y="655936"/>
                  </a:cubicBezTo>
                  <a:cubicBezTo>
                    <a:pt x="9416283" y="647056"/>
                    <a:pt x="9357217" y="643578"/>
                    <a:pt x="9299788" y="636945"/>
                  </a:cubicBezTo>
                  <a:cubicBezTo>
                    <a:pt x="9287347" y="635531"/>
                    <a:pt x="9271710" y="632039"/>
                    <a:pt x="9264605" y="627087"/>
                  </a:cubicBezTo>
                  <a:cubicBezTo>
                    <a:pt x="9177661" y="565680"/>
                    <a:pt x="9051076" y="558473"/>
                    <a:pt x="8926435" y="549269"/>
                  </a:cubicBezTo>
                  <a:cubicBezTo>
                    <a:pt x="8850925" y="543595"/>
                    <a:pt x="8774954" y="539613"/>
                    <a:pt x="8698934" y="536583"/>
                  </a:cubicBezTo>
                  <a:cubicBezTo>
                    <a:pt x="8673232" y="535428"/>
                    <a:pt x="8645916" y="537050"/>
                    <a:pt x="8622862" y="541563"/>
                  </a:cubicBezTo>
                  <a:cubicBezTo>
                    <a:pt x="8574890" y="551069"/>
                    <a:pt x="8530403" y="564380"/>
                    <a:pt x="8482784" y="574094"/>
                  </a:cubicBezTo>
                  <a:cubicBezTo>
                    <a:pt x="8464923" y="577929"/>
                    <a:pt x="8442157" y="576927"/>
                    <a:pt x="8421565" y="576610"/>
                  </a:cubicBezTo>
                  <a:cubicBezTo>
                    <a:pt x="8385152" y="576229"/>
                    <a:pt x="8345023" y="569546"/>
                    <a:pt x="8313469" y="574762"/>
                  </a:cubicBezTo>
                  <a:cubicBezTo>
                    <a:pt x="8231431" y="588203"/>
                    <a:pt x="8155671" y="580227"/>
                    <a:pt x="8079520" y="558685"/>
                  </a:cubicBezTo>
                  <a:cubicBezTo>
                    <a:pt x="7972906" y="528487"/>
                    <a:pt x="7870782" y="525043"/>
                    <a:pt x="7773327" y="558854"/>
                  </a:cubicBezTo>
                  <a:cubicBezTo>
                    <a:pt x="7729470" y="574107"/>
                    <a:pt x="7688069" y="563543"/>
                    <a:pt x="7652477" y="547561"/>
                  </a:cubicBezTo>
                  <a:cubicBezTo>
                    <a:pt x="7611494" y="529005"/>
                    <a:pt x="7570974" y="522685"/>
                    <a:pt x="7522274" y="532150"/>
                  </a:cubicBezTo>
                  <a:cubicBezTo>
                    <a:pt x="7511488" y="534257"/>
                    <a:pt x="7496511" y="532136"/>
                    <a:pt x="7484080" y="530532"/>
                  </a:cubicBezTo>
                  <a:cubicBezTo>
                    <a:pt x="7413133" y="522044"/>
                    <a:pt x="7341987" y="510303"/>
                    <a:pt x="7282277" y="540177"/>
                  </a:cubicBezTo>
                  <a:cubicBezTo>
                    <a:pt x="7270558" y="546051"/>
                    <a:pt x="7251336" y="547713"/>
                    <a:pt x="7235690" y="551282"/>
                  </a:cubicBezTo>
                  <a:cubicBezTo>
                    <a:pt x="7170161" y="565782"/>
                    <a:pt x="7172820" y="564203"/>
                    <a:pt x="7116339" y="539494"/>
                  </a:cubicBezTo>
                  <a:cubicBezTo>
                    <a:pt x="7086841" y="526502"/>
                    <a:pt x="7045980" y="512724"/>
                    <a:pt x="7011067" y="511848"/>
                  </a:cubicBezTo>
                  <a:cubicBezTo>
                    <a:pt x="6800473" y="506533"/>
                    <a:pt x="6601893" y="468653"/>
                    <a:pt x="6403234" y="432296"/>
                  </a:cubicBezTo>
                  <a:cubicBezTo>
                    <a:pt x="6280760" y="409851"/>
                    <a:pt x="6160432" y="402592"/>
                    <a:pt x="6036273" y="412301"/>
                  </a:cubicBezTo>
                  <a:cubicBezTo>
                    <a:pt x="5946471" y="419425"/>
                    <a:pt x="5863077" y="395593"/>
                    <a:pt x="5780467" y="377910"/>
                  </a:cubicBezTo>
                  <a:cubicBezTo>
                    <a:pt x="5763357" y="374343"/>
                    <a:pt x="5747757" y="363033"/>
                    <a:pt x="5739051" y="353609"/>
                  </a:cubicBezTo>
                  <a:cubicBezTo>
                    <a:pt x="5707675" y="320294"/>
                    <a:pt x="5653252" y="312483"/>
                    <a:pt x="5583566" y="321995"/>
                  </a:cubicBezTo>
                  <a:cubicBezTo>
                    <a:pt x="5528347" y="329404"/>
                    <a:pt x="5477716" y="340486"/>
                    <a:pt x="5432030" y="362512"/>
                  </a:cubicBezTo>
                  <a:cubicBezTo>
                    <a:pt x="5378421" y="388318"/>
                    <a:pt x="5322767" y="418026"/>
                    <a:pt x="5241398" y="425781"/>
                  </a:cubicBezTo>
                  <a:cubicBezTo>
                    <a:pt x="5206262" y="429089"/>
                    <a:pt x="5176131" y="428273"/>
                    <a:pt x="5139710" y="421022"/>
                  </a:cubicBezTo>
                  <a:cubicBezTo>
                    <a:pt x="5069048" y="407018"/>
                    <a:pt x="4997864" y="396037"/>
                    <a:pt x="4929402" y="424310"/>
                  </a:cubicBezTo>
                  <a:cubicBezTo>
                    <a:pt x="4891785" y="439890"/>
                    <a:pt x="4841650" y="448519"/>
                    <a:pt x="4782793" y="441046"/>
                  </a:cubicBezTo>
                  <a:cubicBezTo>
                    <a:pt x="4709316" y="431663"/>
                    <a:pt x="4641426" y="442031"/>
                    <a:pt x="4577594" y="459290"/>
                  </a:cubicBezTo>
                  <a:cubicBezTo>
                    <a:pt x="4554816" y="465538"/>
                    <a:pt x="4527069" y="468279"/>
                    <a:pt x="4500826" y="470529"/>
                  </a:cubicBezTo>
                  <a:cubicBezTo>
                    <a:pt x="4440199" y="475746"/>
                    <a:pt x="4379252" y="479993"/>
                    <a:pt x="4317973" y="483649"/>
                  </a:cubicBezTo>
                  <a:cubicBezTo>
                    <a:pt x="4267762" y="486741"/>
                    <a:pt x="4217264" y="488292"/>
                    <a:pt x="4166722" y="490602"/>
                  </a:cubicBezTo>
                  <a:cubicBezTo>
                    <a:pt x="4111394" y="493045"/>
                    <a:pt x="4067073" y="503124"/>
                    <a:pt x="4042814" y="530660"/>
                  </a:cubicBezTo>
                  <a:cubicBezTo>
                    <a:pt x="4034996" y="539407"/>
                    <a:pt x="4017001" y="545715"/>
                    <a:pt x="4002653" y="552594"/>
                  </a:cubicBezTo>
                  <a:cubicBezTo>
                    <a:pt x="3992459" y="557592"/>
                    <a:pt x="3979023" y="561086"/>
                    <a:pt x="3969549" y="566312"/>
                  </a:cubicBezTo>
                  <a:cubicBezTo>
                    <a:pt x="3919896" y="593854"/>
                    <a:pt x="3870968" y="621622"/>
                    <a:pt x="3821685" y="649183"/>
                  </a:cubicBezTo>
                  <a:cubicBezTo>
                    <a:pt x="3816761" y="651788"/>
                    <a:pt x="3811445" y="654943"/>
                    <a:pt x="3805138" y="655947"/>
                  </a:cubicBezTo>
                  <a:cubicBezTo>
                    <a:pt x="3739817" y="666451"/>
                    <a:pt x="3673801" y="676154"/>
                    <a:pt x="3609177" y="687459"/>
                  </a:cubicBezTo>
                  <a:cubicBezTo>
                    <a:pt x="3584288" y="691878"/>
                    <a:pt x="3558597" y="697589"/>
                    <a:pt x="3539727" y="706521"/>
                  </a:cubicBezTo>
                  <a:cubicBezTo>
                    <a:pt x="3496714" y="726780"/>
                    <a:pt x="3457268" y="749132"/>
                    <a:pt x="3396572" y="755681"/>
                  </a:cubicBezTo>
                  <a:cubicBezTo>
                    <a:pt x="3378807" y="757611"/>
                    <a:pt x="3357809" y="758036"/>
                    <a:pt x="3341054" y="754679"/>
                  </a:cubicBezTo>
                  <a:cubicBezTo>
                    <a:pt x="3272962" y="740809"/>
                    <a:pt x="3206471" y="724541"/>
                    <a:pt x="3138775" y="710120"/>
                  </a:cubicBezTo>
                  <a:cubicBezTo>
                    <a:pt x="3095820" y="701191"/>
                    <a:pt x="3056969" y="691141"/>
                    <a:pt x="3037283" y="666453"/>
                  </a:cubicBezTo>
                  <a:cubicBezTo>
                    <a:pt x="3031764" y="659487"/>
                    <a:pt x="3015626" y="651391"/>
                    <a:pt x="3002117" y="649347"/>
                  </a:cubicBezTo>
                  <a:cubicBezTo>
                    <a:pt x="2915220" y="636209"/>
                    <a:pt x="2829194" y="627503"/>
                    <a:pt x="2747294" y="652400"/>
                  </a:cubicBezTo>
                  <a:cubicBezTo>
                    <a:pt x="2730084" y="657794"/>
                    <a:pt x="2698519" y="656140"/>
                    <a:pt x="2676273" y="652304"/>
                  </a:cubicBezTo>
                  <a:cubicBezTo>
                    <a:pt x="2590546" y="637890"/>
                    <a:pt x="2508883" y="630176"/>
                    <a:pt x="2432360" y="657836"/>
                  </a:cubicBezTo>
                  <a:cubicBezTo>
                    <a:pt x="2423352" y="661179"/>
                    <a:pt x="2395274" y="656272"/>
                    <a:pt x="2382311" y="650824"/>
                  </a:cubicBezTo>
                  <a:cubicBezTo>
                    <a:pt x="2257393" y="597728"/>
                    <a:pt x="2187724" y="592930"/>
                    <a:pt x="2055134" y="630053"/>
                  </a:cubicBezTo>
                  <a:cubicBezTo>
                    <a:pt x="2046542" y="632464"/>
                    <a:pt x="2035364" y="635121"/>
                    <a:pt x="2031829" y="639324"/>
                  </a:cubicBezTo>
                  <a:cubicBezTo>
                    <a:pt x="2007977" y="666120"/>
                    <a:pt x="1960229" y="664380"/>
                    <a:pt x="1912764" y="664183"/>
                  </a:cubicBezTo>
                  <a:cubicBezTo>
                    <a:pt x="1860521" y="663924"/>
                    <a:pt x="1808236" y="664426"/>
                    <a:pt x="1755637" y="663960"/>
                  </a:cubicBezTo>
                  <a:cubicBezTo>
                    <a:pt x="1746439" y="663859"/>
                    <a:pt x="1736243" y="661799"/>
                    <a:pt x="1727159" y="659605"/>
                  </a:cubicBezTo>
                  <a:cubicBezTo>
                    <a:pt x="1692256" y="651480"/>
                    <a:pt x="1658604" y="640559"/>
                    <a:pt x="1622470" y="634850"/>
                  </a:cubicBezTo>
                  <a:cubicBezTo>
                    <a:pt x="1544362" y="622552"/>
                    <a:pt x="1469248" y="602210"/>
                    <a:pt x="1385955" y="604522"/>
                  </a:cubicBezTo>
                  <a:cubicBezTo>
                    <a:pt x="1371585" y="604913"/>
                    <a:pt x="1355357" y="598530"/>
                    <a:pt x="1340055" y="595629"/>
                  </a:cubicBezTo>
                  <a:cubicBezTo>
                    <a:pt x="1312351" y="590552"/>
                    <a:pt x="1285460" y="583993"/>
                    <a:pt x="1257271" y="581180"/>
                  </a:cubicBezTo>
                  <a:cubicBezTo>
                    <a:pt x="1182583" y="573830"/>
                    <a:pt x="1107142" y="566824"/>
                    <a:pt x="1031914" y="562692"/>
                  </a:cubicBezTo>
                  <a:cubicBezTo>
                    <a:pt x="995593" y="560597"/>
                    <a:pt x="958880" y="565923"/>
                    <a:pt x="922031" y="566853"/>
                  </a:cubicBezTo>
                  <a:cubicBezTo>
                    <a:pt x="905446" y="567320"/>
                    <a:pt x="878533" y="568199"/>
                    <a:pt x="873250" y="563724"/>
                  </a:cubicBezTo>
                  <a:cubicBezTo>
                    <a:pt x="832343" y="529722"/>
                    <a:pt x="772202" y="532674"/>
                    <a:pt x="711627" y="529880"/>
                  </a:cubicBezTo>
                  <a:cubicBezTo>
                    <a:pt x="577999" y="523641"/>
                    <a:pt x="447408" y="543696"/>
                    <a:pt x="311112" y="525106"/>
                  </a:cubicBezTo>
                  <a:cubicBezTo>
                    <a:pt x="271645" y="519795"/>
                    <a:pt x="226936" y="530235"/>
                    <a:pt x="184145" y="532188"/>
                  </a:cubicBezTo>
                  <a:cubicBezTo>
                    <a:pt x="162015" y="533128"/>
                    <a:pt x="137665" y="534333"/>
                    <a:pt x="116886" y="530572"/>
                  </a:cubicBezTo>
                  <a:cubicBezTo>
                    <a:pt x="84810" y="524693"/>
                    <a:pt x="54011" y="515448"/>
                    <a:pt x="23941" y="506433"/>
                  </a:cubicBezTo>
                  <a:lnTo>
                    <a:pt x="0" y="502149"/>
                  </a:lnTo>
                  <a:close/>
                </a:path>
              </a:pathLst>
            </a:custGeom>
            <a:blipFill>
              <a:blip r:embed="rId5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E433F-A814-664E-CC71-0A69BB1BE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00500" y="4384668"/>
            <a:ext cx="8441638" cy="237482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3000" b="1" dirty="0">
                <a:solidFill>
                  <a:schemeClr val="bg1">
                    <a:alpha val="80000"/>
                  </a:schemeClr>
                </a:solidFill>
              </a:rPr>
              <a:t>Influence of Nonconformity and the pacifist tradition on opposition to the war –Henry Richard.</a:t>
            </a:r>
          </a:p>
          <a:p>
            <a:pPr marL="0" indent="0">
              <a:buNone/>
            </a:pPr>
            <a:endParaRPr lang="en-US" sz="1900" b="1" dirty="0">
              <a:solidFill>
                <a:schemeClr val="bg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3000" b="1" dirty="0">
                <a:solidFill>
                  <a:schemeClr val="bg1">
                    <a:alpha val="80000"/>
                  </a:schemeClr>
                </a:solidFill>
              </a:rPr>
              <a:t>Experiences of Welsh conscientious objectors Niclas y Glais and </a:t>
            </a:r>
            <a:r>
              <a:rPr lang="en-US" sz="3000" b="1" dirty="0" err="1">
                <a:solidFill>
                  <a:schemeClr val="bg1">
                    <a:alpha val="80000"/>
                  </a:schemeClr>
                </a:solidFill>
              </a:rPr>
              <a:t>Gwenallt</a:t>
            </a:r>
            <a:r>
              <a:rPr lang="en-US" sz="3000" b="1" dirty="0">
                <a:solidFill>
                  <a:schemeClr val="bg1">
                    <a:alpha val="80000"/>
                  </a:schemeClr>
                </a:solidFill>
              </a:rPr>
              <a:t> – </a:t>
            </a:r>
            <a:r>
              <a:rPr lang="en-US" sz="3000" b="1" dirty="0" err="1">
                <a:solidFill>
                  <a:schemeClr val="bg1">
                    <a:alpha val="80000"/>
                  </a:schemeClr>
                </a:solidFill>
              </a:rPr>
              <a:t>Plasau’r</a:t>
            </a:r>
            <a:r>
              <a:rPr lang="en-US" sz="3000" b="1" dirty="0">
                <a:solidFill>
                  <a:schemeClr val="bg1">
                    <a:alpha val="80000"/>
                  </a:schemeClr>
                </a:solidFill>
              </a:rPr>
              <a:t> </a:t>
            </a:r>
            <a:r>
              <a:rPr lang="en-US" sz="3000" b="1" dirty="0" err="1">
                <a:solidFill>
                  <a:schemeClr val="bg1">
                    <a:alpha val="80000"/>
                  </a:schemeClr>
                </a:solidFill>
              </a:rPr>
              <a:t>Brenin</a:t>
            </a:r>
            <a:r>
              <a:rPr lang="en-US" sz="3000" b="1" dirty="0">
                <a:solidFill>
                  <a:schemeClr val="bg1">
                    <a:alpha val="8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en-GB" sz="13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4259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FF11DB-B15F-1350-ACF5-827AD386A1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28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A39C1-4266-42C4-199D-94AA412AD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042" y="377292"/>
            <a:ext cx="3822189" cy="1899912"/>
          </a:xfrm>
        </p:spPr>
        <p:txBody>
          <a:bodyPr>
            <a:normAutofit/>
          </a:bodyPr>
          <a:lstStyle/>
          <a:p>
            <a:r>
              <a:rPr lang="en-GB" sz="6000" b="1" dirty="0"/>
              <a:t>Homefront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0947C-F2B3-2D3F-1572-A00F2A4E9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503" y="2277204"/>
            <a:ext cx="4448886" cy="39119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Propaganda was widely used in Welsh to maintain morale, and promote national unity, while rationing was introduced due to food shortages.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 Nonconformist chapels played a vital role in supporting the war effort.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675624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760C9D0-5411-1700-6EF7-415423CF92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6018"/>
            <a:ext cx="12192000" cy="665259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75611B6-EC6C-3B53-785C-23E141459F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20000"/>
                    </a14:imgEffect>
                  </a14:imgLayer>
                </a14:imgProps>
              </a:ext>
            </a:extLst>
          </a:blip>
          <a:srcRect l="3917" t="6539" r="3211" b="5709"/>
          <a:stretch/>
        </p:blipFill>
        <p:spPr>
          <a:xfrm>
            <a:off x="3419061" y="169793"/>
            <a:ext cx="5181599" cy="65256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636FEDD-90E1-6A78-2F0E-340DAD9B8E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27569" y="265351"/>
            <a:ext cx="8936861" cy="6327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15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718D912-5B48-7615-96FC-0A9B08788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21D894B-A03B-BE75-45A2-13F95C661A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03" r="1778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5DB2C-2374-9E49-CEE9-5F312B645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896" y="4436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/>
              <a:t>Welsh Soldiers</a:t>
            </a:r>
            <a:endParaRPr lang="en-GB" sz="40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FE027-A6A9-9646-FEFC-2C27E9F34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434200"/>
            <a:ext cx="4024285" cy="42840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Welsh soldiers' letters home, despite censorship, gradually revealed the harsh realities of war, shifting public opinion in Wales. </a:t>
            </a:r>
          </a:p>
          <a:p>
            <a:pPr marL="0" indent="0">
              <a:buNone/>
            </a:pPr>
            <a:r>
              <a:rPr lang="en-US" dirty="0"/>
              <a:t>As reports of suffering and heavy losses and those that returned from France with horrific injuries and shell shock quelled the jingoism.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6957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4" name="Picture 3" descr="A group of soldiers walking on a hill&#10;&#10;AI-generated content may be incorrect.">
            <a:extLst>
              <a:ext uri="{FF2B5EF4-FFF2-40B4-BE49-F238E27FC236}">
                <a16:creationId xmlns:a16="http://schemas.microsoft.com/office/drawing/2014/main" id="{64097E4E-DDC3-FD1A-A359-EB8491AA68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51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97547B7-5524-2B3A-C66A-B88D83F98A29}"/>
              </a:ext>
            </a:extLst>
          </p:cNvPr>
          <p:cNvSpPr/>
          <p:nvPr/>
        </p:nvSpPr>
        <p:spPr>
          <a:xfrm>
            <a:off x="1537252" y="2226365"/>
            <a:ext cx="8812696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Economic</a:t>
            </a:r>
          </a:p>
        </p:txBody>
      </p:sp>
    </p:spTree>
    <p:extLst>
      <p:ext uri="{BB962C8B-B14F-4D97-AF65-F5344CB8AC3E}">
        <p14:creationId xmlns:p14="http://schemas.microsoft.com/office/powerpoint/2010/main" val="25005850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2A24C-9281-AC06-D4C4-EB2C63EC5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287" y="212035"/>
            <a:ext cx="4429009" cy="2091166"/>
          </a:xfrm>
        </p:spPr>
        <p:txBody>
          <a:bodyPr>
            <a:normAutofit/>
          </a:bodyPr>
          <a:lstStyle/>
          <a:p>
            <a:pPr algn="ctr"/>
            <a:r>
              <a:rPr lang="en-GB" sz="3700" b="1" dirty="0"/>
              <a:t>Increased demand for Welsh Coal and Steel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09A6A-9D50-BE89-2D80-A0268EDD8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482589"/>
            <a:ext cx="3816096" cy="36943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Coal exports to fuel the British Navy and war industries.</a:t>
            </a:r>
          </a:p>
          <a:p>
            <a:pPr marL="0" indent="0">
              <a:buNone/>
            </a:pPr>
            <a:endParaRPr lang="en-US" sz="3200" dirty="0"/>
          </a:p>
          <a:p>
            <a:pPr marL="0" indent="0">
              <a:buNone/>
            </a:pPr>
            <a:r>
              <a:rPr lang="en-US" sz="3200" dirty="0"/>
              <a:t>Growth of the steel industry in towns like Ebbw Vale.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79E3DF-D631-D40E-C055-6F61ED3D79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853" r="-1" b="-1"/>
          <a:stretch/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E13DED3-E0EC-22F3-C522-E592AE6D8D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7109" b="8560"/>
          <a:stretch/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BF8BC91-ABEA-4CE2-8729-94935979FD02}"/>
              </a:ext>
            </a:extLst>
          </p:cNvPr>
          <p:cNvSpPr/>
          <p:nvPr/>
        </p:nvSpPr>
        <p:spPr>
          <a:xfrm rot="20827398">
            <a:off x="683874" y="2120454"/>
            <a:ext cx="11216392" cy="1862048"/>
          </a:xfrm>
          <a:prstGeom prst="rect">
            <a:avLst/>
          </a:prstGeom>
          <a:solidFill>
            <a:schemeClr val="bg1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guet Script" panose="00000500000000000000" pitchFamily="2" charset="0"/>
              </a:rPr>
              <a:t>“</a:t>
            </a:r>
            <a:r>
              <a:rPr lang="en-US" sz="115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guet Script" panose="00000500000000000000" pitchFamily="2" charset="0"/>
              </a:rPr>
              <a:t>A truly good War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Baguet Script" panose="00000500000000000000" pitchFamily="2" charset="0"/>
              </a:rPr>
              <a:t>”</a:t>
            </a:r>
            <a:endParaRPr lang="en-GB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Baguet Script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3125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149BE4-01C9-874A-C190-5E1910EB09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396" r="1" b="10115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1AD19-591D-E870-FF7A-9385DF3F3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1861" y="1961322"/>
            <a:ext cx="5420119" cy="41876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/>
              <a:t>“In the coalfields of South Wales, the war years brought unprecedented prosperity, yet this masked the fragility of an economy over-reliant on one resource.”</a:t>
            </a:r>
          </a:p>
          <a:p>
            <a:pPr marL="0" indent="0">
              <a:buNone/>
            </a:pPr>
            <a:r>
              <a:rPr lang="en-US" sz="2000" dirty="0"/>
              <a:t>				</a:t>
            </a:r>
            <a:r>
              <a:rPr lang="en-US" sz="2400" dirty="0"/>
              <a:t>John Davies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113681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9A3D2D-3A28-A330-8796-7140841369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8" r="755"/>
          <a:stretch/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189833-539B-9EC0-AB12-FF2C1780ED3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" b="8516"/>
          <a:stretch/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874B3-74A7-B410-3A62-BE0D97A11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16" y="681038"/>
            <a:ext cx="3124544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4000" b="1" dirty="0"/>
              <a:t>Women’s Role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8A080-B20E-8C42-4B68-1EF2B69AE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791" y="2258171"/>
            <a:ext cx="3366051" cy="44423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dirty="0"/>
              <a:t>The First World War brought a significant shift in traditional gender roles, as women took on responsibilities that had previously been reserved for men.</a:t>
            </a:r>
          </a:p>
          <a:p>
            <a:pPr marL="0" indent="0">
              <a:buNone/>
            </a:pPr>
            <a:r>
              <a:rPr lang="en-US" sz="1300" dirty="0"/>
              <a:t> </a:t>
            </a:r>
          </a:p>
          <a:p>
            <a:pPr marL="0" indent="0">
              <a:buNone/>
            </a:pPr>
            <a:r>
              <a:rPr lang="en-US" sz="2400" dirty="0"/>
              <a:t>Women were required to step into industrial roles to support the war effort - munitions factories, coal mining, engineering, and transport, driving buses, trains, and ambulances.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883952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A group of people in a factory&#10;&#10;AI-generated content may be incorrect.">
            <a:extLst>
              <a:ext uri="{FF2B5EF4-FFF2-40B4-BE49-F238E27FC236}">
                <a16:creationId xmlns:a16="http://schemas.microsoft.com/office/drawing/2014/main" id="{DC7E9263-0A81-B8FB-D451-68ACF0709F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42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0242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8C92E-1A96-9F45-FA93-B8ECDBCC6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83" y="1491870"/>
            <a:ext cx="3018182" cy="4351338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National Museum of Wales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https://museum.wales/articles/2053/Canary-Girls-/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AB378CB-6359-987B-22F5-690CFC8042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3531" y="0"/>
            <a:ext cx="89584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99793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540C12-F0B7-79A3-8E6F-AF0DB1F668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307" y="940905"/>
            <a:ext cx="5854250" cy="537868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Additionally, many entered agriculture through the Women’s Land Army, ensuring food production continued.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This period marked a turning point in the perception of women’s capabilities, challenging traditional expectations and laying the foundation for future progress in gender equality and women's suffrage.</a:t>
            </a: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EE5540-8A39-1753-75FD-6ED0E2B04F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19" r="1" b="10606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717505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2E0DE7-54DE-EDA9-6560-DB12D91CA2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C27B833-DC8A-94D5-D382-FBD3D2AF9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4" name="Picture 3" descr="A group of soldiers walking on a hill&#10;&#10;AI-generated content may be incorrect.">
            <a:extLst>
              <a:ext uri="{FF2B5EF4-FFF2-40B4-BE49-F238E27FC236}">
                <a16:creationId xmlns:a16="http://schemas.microsoft.com/office/drawing/2014/main" id="{38677352-B541-C737-6B5D-7EC8AFAF21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1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EE3CBFC-C357-5505-70D3-FEBDAAD415EE}"/>
              </a:ext>
            </a:extLst>
          </p:cNvPr>
          <p:cNvSpPr/>
          <p:nvPr/>
        </p:nvSpPr>
        <p:spPr>
          <a:xfrm>
            <a:off x="1537252" y="2226365"/>
            <a:ext cx="8812696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Cultural</a:t>
            </a:r>
          </a:p>
        </p:txBody>
      </p:sp>
    </p:spTree>
    <p:extLst>
      <p:ext uri="{BB962C8B-B14F-4D97-AF65-F5344CB8AC3E}">
        <p14:creationId xmlns:p14="http://schemas.microsoft.com/office/powerpoint/2010/main" val="32651219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A9CEA2-6C40-8F7A-0C35-D6E29633B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7784" y="-16252"/>
            <a:ext cx="4019107" cy="1361347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6600" b="1" dirty="0">
                <a:solidFill>
                  <a:schemeClr val="bg1">
                    <a:alpha val="60000"/>
                  </a:schemeClr>
                </a:solidFill>
              </a:rPr>
              <a:t>Hedd Wyn </a:t>
            </a:r>
            <a:br>
              <a:rPr lang="en-GB" sz="2800" dirty="0">
                <a:solidFill>
                  <a:schemeClr val="bg1">
                    <a:alpha val="60000"/>
                  </a:schemeClr>
                </a:solidFill>
              </a:rPr>
            </a:br>
            <a:r>
              <a:rPr lang="en-GB" sz="2800" dirty="0">
                <a:solidFill>
                  <a:schemeClr val="bg1">
                    <a:alpha val="60000"/>
                  </a:schemeClr>
                </a:solidFill>
              </a:rPr>
              <a:t>Ellis Humphrey Evans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8AAA04D-0849-3FED-3394-7707E2197E6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10" r="9533"/>
          <a:stretch/>
        </p:blipFill>
        <p:spPr>
          <a:xfrm>
            <a:off x="680483" y="685795"/>
            <a:ext cx="2931299" cy="548640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0064851-7064-2597-AACC-0508E76A7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6870" y="1537252"/>
            <a:ext cx="4691269" cy="5128591"/>
          </a:xfrm>
        </p:spPr>
        <p:txBody>
          <a:bodyPr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Gwae fi </a:t>
            </a:r>
            <a:r>
              <a:rPr lang="en-US" sz="2000" b="1" dirty="0" err="1">
                <a:solidFill>
                  <a:schemeClr val="bg1"/>
                </a:solidFill>
              </a:rPr>
              <a:t>fy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myw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mewn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oes</a:t>
            </a:r>
            <a:r>
              <a:rPr lang="en-US" sz="2000" b="1" dirty="0">
                <a:solidFill>
                  <a:schemeClr val="bg1"/>
                </a:solidFill>
              </a:rPr>
              <a:t> mor </a:t>
            </a:r>
            <a:r>
              <a:rPr lang="en-US" sz="2000" b="1" dirty="0" err="1">
                <a:solidFill>
                  <a:schemeClr val="bg1"/>
                </a:solidFill>
              </a:rPr>
              <a:t>ddreng</a:t>
            </a:r>
            <a:r>
              <a:rPr lang="en-US" sz="2000" b="1" dirty="0">
                <a:solidFill>
                  <a:schemeClr val="bg1"/>
                </a:solidFill>
              </a:rPr>
              <a:t>,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A </a:t>
            </a:r>
            <a:r>
              <a:rPr lang="en-US" sz="2000" b="1" dirty="0" err="1">
                <a:solidFill>
                  <a:schemeClr val="bg1"/>
                </a:solidFill>
              </a:rPr>
              <a:t>Duw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ar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drai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ar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orwel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pell</a:t>
            </a:r>
            <a:r>
              <a:rPr lang="en-US" sz="2000" b="1" dirty="0">
                <a:solidFill>
                  <a:schemeClr val="bg1"/>
                </a:solidFill>
              </a:rPr>
              <a:t>;</a:t>
            </a:r>
          </a:p>
          <a:p>
            <a:pPr marL="0" indent="0" algn="ctr">
              <a:buNone/>
            </a:pPr>
            <a:r>
              <a:rPr lang="en-US" sz="2000" b="1" dirty="0" err="1">
                <a:solidFill>
                  <a:schemeClr val="bg1"/>
                </a:solidFill>
              </a:rPr>
              <a:t>O'i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ôl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mae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dyn</a:t>
            </a:r>
            <a:r>
              <a:rPr lang="en-US" sz="2000" b="1" dirty="0">
                <a:solidFill>
                  <a:schemeClr val="bg1"/>
                </a:solidFill>
              </a:rPr>
              <a:t>, </a:t>
            </a:r>
            <a:r>
              <a:rPr lang="en-US" sz="2000" b="1" dirty="0" err="1">
                <a:solidFill>
                  <a:schemeClr val="bg1"/>
                </a:solidFill>
              </a:rPr>
              <a:t>yn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deyrn</a:t>
            </a:r>
            <a:r>
              <a:rPr lang="en-US" sz="2000" b="1" dirty="0">
                <a:solidFill>
                  <a:schemeClr val="bg1"/>
                </a:solidFill>
              </a:rPr>
              <a:t> a </a:t>
            </a:r>
            <a:r>
              <a:rPr lang="en-US" sz="2000" b="1" dirty="0" err="1">
                <a:solidFill>
                  <a:schemeClr val="bg1"/>
                </a:solidFill>
              </a:rPr>
              <a:t>gwreng</a:t>
            </a:r>
            <a:r>
              <a:rPr lang="en-US" sz="2000" b="1" dirty="0">
                <a:solidFill>
                  <a:schemeClr val="bg1"/>
                </a:solidFill>
              </a:rPr>
              <a:t>,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Yn </a:t>
            </a:r>
            <a:r>
              <a:rPr lang="en-US" sz="2000" b="1" dirty="0" err="1">
                <a:solidFill>
                  <a:schemeClr val="bg1"/>
                </a:solidFill>
              </a:rPr>
              <a:t>codi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ei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awdurdod</a:t>
            </a:r>
            <a:r>
              <a:rPr lang="en-US" sz="2000" b="1" dirty="0">
                <a:solidFill>
                  <a:schemeClr val="bg1"/>
                </a:solidFill>
              </a:rPr>
              <a:t> hell.</a:t>
            </a:r>
          </a:p>
          <a:p>
            <a:pPr marL="0" indent="0" algn="ctr">
              <a:buNone/>
            </a:pPr>
            <a:endParaRPr lang="en-US" sz="2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Pan </a:t>
            </a:r>
            <a:r>
              <a:rPr lang="en-US" sz="2000" b="1" dirty="0" err="1">
                <a:solidFill>
                  <a:schemeClr val="bg1"/>
                </a:solidFill>
              </a:rPr>
              <a:t>deimlodd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fyned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ymaith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Dduw</a:t>
            </a:r>
            <a:endParaRPr lang="en-US" sz="2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2000" b="1" dirty="0" err="1">
                <a:solidFill>
                  <a:schemeClr val="bg1"/>
                </a:solidFill>
              </a:rPr>
              <a:t>Cyfododd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gledd</a:t>
            </a:r>
            <a:r>
              <a:rPr lang="en-US" sz="2000" b="1" dirty="0">
                <a:solidFill>
                  <a:schemeClr val="bg1"/>
                </a:solidFill>
              </a:rPr>
              <a:t> i </a:t>
            </a:r>
            <a:r>
              <a:rPr lang="en-US" sz="2000" b="1" dirty="0" err="1">
                <a:solidFill>
                  <a:schemeClr val="bg1"/>
                </a:solidFill>
              </a:rPr>
              <a:t>ladd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ei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frawd</a:t>
            </a:r>
            <a:r>
              <a:rPr lang="en-US" sz="2000" b="1" dirty="0">
                <a:solidFill>
                  <a:schemeClr val="bg1"/>
                </a:solidFill>
              </a:rPr>
              <a:t>;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Mae </a:t>
            </a:r>
            <a:r>
              <a:rPr lang="en-US" sz="2000" b="1" dirty="0" err="1">
                <a:solidFill>
                  <a:schemeClr val="bg1"/>
                </a:solidFill>
              </a:rPr>
              <a:t>swn</a:t>
            </a:r>
            <a:r>
              <a:rPr lang="en-US" sz="2000" b="1" dirty="0">
                <a:solidFill>
                  <a:schemeClr val="bg1"/>
                </a:solidFill>
              </a:rPr>
              <a:t> yr </a:t>
            </a:r>
            <a:r>
              <a:rPr lang="en-US" sz="2000" b="1" dirty="0" err="1">
                <a:solidFill>
                  <a:schemeClr val="bg1"/>
                </a:solidFill>
              </a:rPr>
              <a:t>ymladd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ar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ein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clyw</a:t>
            </a:r>
            <a:r>
              <a:rPr lang="en-US" sz="2000" b="1" dirty="0">
                <a:solidFill>
                  <a:schemeClr val="bg1"/>
                </a:solidFill>
              </a:rPr>
              <a:t>,</a:t>
            </a:r>
          </a:p>
          <a:p>
            <a:pPr marL="0" indent="0" algn="ctr">
              <a:buNone/>
            </a:pPr>
            <a:r>
              <a:rPr lang="en-US" sz="2000" b="1" dirty="0" err="1">
                <a:solidFill>
                  <a:schemeClr val="bg1"/>
                </a:solidFill>
              </a:rPr>
              <a:t>A'i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gysgod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ar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fythynnod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tlawd</a:t>
            </a:r>
            <a:r>
              <a:rPr lang="en-US" sz="2000" b="1" dirty="0">
                <a:solidFill>
                  <a:schemeClr val="bg1"/>
                </a:solidFill>
              </a:rPr>
              <a:t>.</a:t>
            </a:r>
          </a:p>
          <a:p>
            <a:pPr marL="0" indent="0" algn="ctr">
              <a:buNone/>
            </a:pPr>
            <a:endParaRPr lang="en-US" sz="2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2000" b="1" dirty="0" err="1">
                <a:solidFill>
                  <a:schemeClr val="bg1"/>
                </a:solidFill>
              </a:rPr>
              <a:t>Mae'r</a:t>
            </a:r>
            <a:r>
              <a:rPr lang="en-US" sz="2000" b="1" dirty="0">
                <a:solidFill>
                  <a:schemeClr val="bg1"/>
                </a:solidFill>
              </a:rPr>
              <a:t> hen </a:t>
            </a:r>
            <a:r>
              <a:rPr lang="en-US" sz="2000" b="1" dirty="0" err="1">
                <a:solidFill>
                  <a:schemeClr val="bg1"/>
                </a:solidFill>
              </a:rPr>
              <a:t>delynau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genid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gynt</a:t>
            </a:r>
            <a:r>
              <a:rPr lang="en-US" sz="2000" b="1" dirty="0">
                <a:solidFill>
                  <a:schemeClr val="bg1"/>
                </a:solidFill>
              </a:rPr>
              <a:t>,</a:t>
            </a:r>
          </a:p>
          <a:p>
            <a:pPr marL="0" indent="0" algn="ctr">
              <a:buNone/>
            </a:pPr>
            <a:r>
              <a:rPr lang="en-US" sz="2000" b="1" dirty="0" err="1">
                <a:solidFill>
                  <a:schemeClr val="bg1"/>
                </a:solidFill>
              </a:rPr>
              <a:t>Ynghrog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ar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gangau'r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helyg</a:t>
            </a:r>
            <a:r>
              <a:rPr lang="en-US" sz="2000" b="1" dirty="0">
                <a:solidFill>
                  <a:schemeClr val="bg1"/>
                </a:solidFill>
              </a:rPr>
              <a:t> draw,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A </a:t>
            </a:r>
            <a:r>
              <a:rPr lang="en-US" sz="2000" b="1" dirty="0" err="1">
                <a:solidFill>
                  <a:schemeClr val="bg1"/>
                </a:solidFill>
              </a:rPr>
              <a:t>gwaedd</a:t>
            </a:r>
            <a:r>
              <a:rPr lang="en-US" sz="2000" b="1" dirty="0">
                <a:solidFill>
                  <a:schemeClr val="bg1"/>
                </a:solidFill>
              </a:rPr>
              <a:t> y </a:t>
            </a:r>
            <a:r>
              <a:rPr lang="en-US" sz="2000" b="1" dirty="0" err="1">
                <a:solidFill>
                  <a:schemeClr val="bg1"/>
                </a:solidFill>
              </a:rPr>
              <a:t>bechgyn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lond</a:t>
            </a:r>
            <a:r>
              <a:rPr lang="en-US" sz="2000" b="1" dirty="0">
                <a:solidFill>
                  <a:schemeClr val="bg1"/>
                </a:solidFill>
              </a:rPr>
              <a:t> y </a:t>
            </a:r>
            <a:r>
              <a:rPr lang="en-US" sz="2000" b="1" dirty="0" err="1">
                <a:solidFill>
                  <a:schemeClr val="bg1"/>
                </a:solidFill>
              </a:rPr>
              <a:t>gwynt</a:t>
            </a:r>
            <a:r>
              <a:rPr lang="en-US" sz="2000" b="1" dirty="0">
                <a:solidFill>
                  <a:schemeClr val="bg1"/>
                </a:solidFill>
              </a:rPr>
              <a:t>,</a:t>
            </a:r>
          </a:p>
          <a:p>
            <a:pPr marL="0" indent="0" algn="ctr">
              <a:buNone/>
            </a:pPr>
            <a:r>
              <a:rPr lang="en-US" sz="2000" b="1" dirty="0" err="1">
                <a:solidFill>
                  <a:schemeClr val="bg1"/>
                </a:solidFill>
              </a:rPr>
              <a:t>A'u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gwaed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yn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gymysg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efo'r</a:t>
            </a:r>
            <a:r>
              <a:rPr lang="en-US" sz="2000" b="1" dirty="0">
                <a:solidFill>
                  <a:schemeClr val="bg1"/>
                </a:solidFill>
              </a:rPr>
              <a:t> </a:t>
            </a:r>
            <a:r>
              <a:rPr lang="en-US" sz="2000" b="1" dirty="0" err="1">
                <a:solidFill>
                  <a:schemeClr val="bg1"/>
                </a:solidFill>
              </a:rPr>
              <a:t>glaw</a:t>
            </a:r>
            <a:r>
              <a:rPr lang="en-US" sz="2000" b="1" dirty="0">
                <a:solidFill>
                  <a:schemeClr val="bg1"/>
                </a:solidFill>
              </a:rPr>
              <a:t>.</a:t>
            </a:r>
          </a:p>
          <a:p>
            <a:pPr marL="0" indent="0" algn="ctr">
              <a:buNone/>
            </a:pP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0BC2EE-D8E6-7A1F-B64C-9040BE7FE7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616" r="22428"/>
          <a:stretch/>
        </p:blipFill>
        <p:spPr>
          <a:xfrm>
            <a:off x="8606117" y="685805"/>
            <a:ext cx="2905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0399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9FCF3C-F100-D54B-D636-55F7567A38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0B5CA59-7C25-4594-75BA-F9F38A09A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AF5A2B-FBFC-A6D8-40FB-9D3434273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B9A64-725F-A19F-88A9-EBD22BAB3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6446" y="-16252"/>
            <a:ext cx="4019107" cy="1361347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6600" b="1" dirty="0">
                <a:solidFill>
                  <a:schemeClr val="bg1">
                    <a:alpha val="60000"/>
                  </a:schemeClr>
                </a:solidFill>
              </a:rPr>
              <a:t>Hedd Wyn </a:t>
            </a:r>
            <a:br>
              <a:rPr lang="en-GB" sz="2800" dirty="0">
                <a:solidFill>
                  <a:schemeClr val="bg1">
                    <a:alpha val="60000"/>
                  </a:schemeClr>
                </a:solidFill>
              </a:rPr>
            </a:br>
            <a:r>
              <a:rPr lang="en-GB" sz="2800" dirty="0">
                <a:solidFill>
                  <a:schemeClr val="bg1">
                    <a:alpha val="60000"/>
                  </a:schemeClr>
                </a:solidFill>
              </a:rPr>
              <a:t>Ellis Humphrey Evans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C8031C8-A266-F984-6B8A-4C48DF2C6C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10" r="9533"/>
          <a:stretch/>
        </p:blipFill>
        <p:spPr>
          <a:xfrm>
            <a:off x="680483" y="685795"/>
            <a:ext cx="2931299" cy="548640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052C38E-17D4-F78F-5A3A-91D5CED28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2313" y="1537252"/>
            <a:ext cx="5170581" cy="5128591"/>
          </a:xfrm>
        </p:spPr>
        <p:txBody>
          <a:bodyPr anchor="t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Bitter to live in times like these.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While God declines beyond the seas;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Instead, man, king or peasantry,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Raises his gross authority.</a:t>
            </a:r>
          </a:p>
          <a:p>
            <a:pPr marL="0" indent="0" algn="ctr">
              <a:buNone/>
            </a:pPr>
            <a:endParaRPr lang="en-US" sz="2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When he thinks God has gone away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Man takes up his sword to slay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His brother; we can hear death's roar.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It shadows the hovels of the poor.</a:t>
            </a:r>
          </a:p>
          <a:p>
            <a:pPr marL="0" indent="0" algn="ctr">
              <a:buNone/>
            </a:pPr>
            <a:endParaRPr lang="en-US" sz="2000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Like the old songs they left behind,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We hung our harps in the willows again.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Ballads of boys blow on the wind,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Their blood is mingled with the rain.</a:t>
            </a:r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A3A4A2-3F7C-0DB6-41BF-FD565CCE72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616" r="22428"/>
          <a:stretch/>
        </p:blipFill>
        <p:spPr>
          <a:xfrm>
            <a:off x="8606117" y="685805"/>
            <a:ext cx="2905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34858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5FA909-3F24-448C-A8BC-7CF77F62F8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97808-0992-E9B0-6DD2-F8DB785C59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592" y="1510748"/>
            <a:ext cx="6422058" cy="44979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4400" b="1" dirty="0">
                <a:solidFill>
                  <a:schemeClr val="bg1">
                    <a:alpha val="80000"/>
                  </a:schemeClr>
                </a:solidFill>
              </a:rPr>
              <a:t>“The sight of the empty chair, draped in black, captured the heartache of a nation that had lost not only a bard but a generation of its youth.”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bg1">
                    <a:alpha val="80000"/>
                  </a:schemeClr>
                </a:solidFill>
              </a:rPr>
              <a:t>											K. O. Morgan</a:t>
            </a:r>
            <a:endParaRPr lang="en-GB" sz="2400" dirty="0">
              <a:solidFill>
                <a:schemeClr val="bg1">
                  <a:alpha val="8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B03E8F-2E8A-CF00-780E-6A29FF892C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5" r="8662"/>
          <a:stretch/>
        </p:blipFill>
        <p:spPr>
          <a:xfrm>
            <a:off x="7668829" y="-1"/>
            <a:ext cx="4543953" cy="6858002"/>
          </a:xfrm>
          <a:custGeom>
            <a:avLst/>
            <a:gdLst/>
            <a:ahLst/>
            <a:cxnLst/>
            <a:rect l="l" t="t" r="r" b="b"/>
            <a:pathLst>
              <a:path w="4543953" h="6858002">
                <a:moveTo>
                  <a:pt x="248638" y="6438981"/>
                </a:moveTo>
                <a:cubicBezTo>
                  <a:pt x="258140" y="6444077"/>
                  <a:pt x="265617" y="6451650"/>
                  <a:pt x="268569" y="6463841"/>
                </a:cubicBezTo>
                <a:lnTo>
                  <a:pt x="268572" y="6463849"/>
                </a:lnTo>
                <a:lnTo>
                  <a:pt x="279556" y="6508052"/>
                </a:lnTo>
                <a:lnTo>
                  <a:pt x="282367" y="6513012"/>
                </a:lnTo>
                <a:lnTo>
                  <a:pt x="284834" y="6521804"/>
                </a:lnTo>
                <a:lnTo>
                  <a:pt x="301172" y="6546195"/>
                </a:lnTo>
                <a:lnTo>
                  <a:pt x="301172" y="6546194"/>
                </a:lnTo>
                <a:lnTo>
                  <a:pt x="282367" y="6513012"/>
                </a:lnTo>
                <a:lnTo>
                  <a:pt x="268572" y="6463849"/>
                </a:lnTo>
                <a:lnTo>
                  <a:pt x="268569" y="6463840"/>
                </a:lnTo>
                <a:close/>
                <a:moveTo>
                  <a:pt x="332842" y="2836172"/>
                </a:moveTo>
                <a:lnTo>
                  <a:pt x="332842" y="2836173"/>
                </a:lnTo>
                <a:cubicBezTo>
                  <a:pt x="336914" y="2839983"/>
                  <a:pt x="340200" y="2844317"/>
                  <a:pt x="341533" y="2848794"/>
                </a:cubicBezTo>
                <a:cubicBezTo>
                  <a:pt x="348200" y="2870416"/>
                  <a:pt x="356392" y="2892181"/>
                  <a:pt x="361441" y="2914328"/>
                </a:cubicBezTo>
                <a:lnTo>
                  <a:pt x="366072" y="2947863"/>
                </a:lnTo>
                <a:lnTo>
                  <a:pt x="362488" y="2982148"/>
                </a:lnTo>
                <a:cubicBezTo>
                  <a:pt x="354392" y="3014153"/>
                  <a:pt x="350582" y="3045777"/>
                  <a:pt x="350796" y="3077401"/>
                </a:cubicBezTo>
                <a:lnTo>
                  <a:pt x="350796" y="3077402"/>
                </a:lnTo>
                <a:lnTo>
                  <a:pt x="350796" y="3077402"/>
                </a:lnTo>
                <a:cubicBezTo>
                  <a:pt x="351010" y="3109026"/>
                  <a:pt x="355249" y="3140650"/>
                  <a:pt x="363250" y="3172655"/>
                </a:cubicBezTo>
                <a:cubicBezTo>
                  <a:pt x="389159" y="3276481"/>
                  <a:pt x="416591" y="3380306"/>
                  <a:pt x="410877" y="3489468"/>
                </a:cubicBezTo>
                <a:cubicBezTo>
                  <a:pt x="409925" y="3507564"/>
                  <a:pt x="421546" y="3529091"/>
                  <a:pt x="432976" y="3544714"/>
                </a:cubicBezTo>
                <a:cubicBezTo>
                  <a:pt x="438406" y="3552191"/>
                  <a:pt x="442585" y="3557716"/>
                  <a:pt x="445520" y="3562321"/>
                </a:cubicBezTo>
                <a:lnTo>
                  <a:pt x="450598" y="3574408"/>
                </a:lnTo>
                <a:lnTo>
                  <a:pt x="448246" y="3587174"/>
                </a:lnTo>
                <a:cubicBezTo>
                  <a:pt x="446228" y="3592232"/>
                  <a:pt x="442978" y="3598435"/>
                  <a:pt x="438500" y="3606817"/>
                </a:cubicBezTo>
                <a:cubicBezTo>
                  <a:pt x="434118" y="3614819"/>
                  <a:pt x="431452" y="3624725"/>
                  <a:pt x="424974" y="3630632"/>
                </a:cubicBezTo>
                <a:cubicBezTo>
                  <a:pt x="408496" y="3645682"/>
                  <a:pt x="402257" y="3662494"/>
                  <a:pt x="400733" y="3680163"/>
                </a:cubicBezTo>
                <a:lnTo>
                  <a:pt x="400733" y="3680164"/>
                </a:lnTo>
                <a:lnTo>
                  <a:pt x="400733" y="3680164"/>
                </a:lnTo>
                <a:lnTo>
                  <a:pt x="404781" y="3734838"/>
                </a:lnTo>
                <a:lnTo>
                  <a:pt x="404399" y="3754652"/>
                </a:lnTo>
                <a:cubicBezTo>
                  <a:pt x="398399" y="3767130"/>
                  <a:pt x="396447" y="3778655"/>
                  <a:pt x="398042" y="3789776"/>
                </a:cubicBezTo>
                <a:lnTo>
                  <a:pt x="398042" y="3789776"/>
                </a:lnTo>
                <a:lnTo>
                  <a:pt x="398042" y="3789777"/>
                </a:lnTo>
                <a:cubicBezTo>
                  <a:pt x="399638" y="3800897"/>
                  <a:pt x="404781" y="3811614"/>
                  <a:pt x="412973" y="3822473"/>
                </a:cubicBezTo>
                <a:lnTo>
                  <a:pt x="427308" y="3852620"/>
                </a:lnTo>
                <a:lnTo>
                  <a:pt x="426528" y="3868764"/>
                </a:lnTo>
                <a:cubicBezTo>
                  <a:pt x="425070" y="3874229"/>
                  <a:pt x="422307" y="3879766"/>
                  <a:pt x="417925" y="3885338"/>
                </a:cubicBezTo>
                <a:cubicBezTo>
                  <a:pt x="398494" y="3910104"/>
                  <a:pt x="388302" y="3935727"/>
                  <a:pt x="386040" y="3962159"/>
                </a:cubicBezTo>
                <a:lnTo>
                  <a:pt x="386040" y="3962160"/>
                </a:lnTo>
                <a:lnTo>
                  <a:pt x="386040" y="3962160"/>
                </a:lnTo>
                <a:cubicBezTo>
                  <a:pt x="383778" y="3988593"/>
                  <a:pt x="389446" y="4015835"/>
                  <a:pt x="401733" y="4043840"/>
                </a:cubicBezTo>
                <a:lnTo>
                  <a:pt x="416855" y="4103826"/>
                </a:lnTo>
                <a:lnTo>
                  <a:pt x="414887" y="4134256"/>
                </a:lnTo>
                <a:cubicBezTo>
                  <a:pt x="413045" y="4144498"/>
                  <a:pt x="409973" y="4154857"/>
                  <a:pt x="405543" y="4165383"/>
                </a:cubicBezTo>
                <a:cubicBezTo>
                  <a:pt x="402114" y="4173480"/>
                  <a:pt x="401543" y="4182767"/>
                  <a:pt x="401638" y="4192387"/>
                </a:cubicBezTo>
                <a:lnTo>
                  <a:pt x="401638" y="4192388"/>
                </a:lnTo>
                <a:lnTo>
                  <a:pt x="401638" y="4192388"/>
                </a:lnTo>
                <a:lnTo>
                  <a:pt x="401733" y="4221391"/>
                </a:lnTo>
                <a:lnTo>
                  <a:pt x="396017" y="4253014"/>
                </a:lnTo>
                <a:cubicBezTo>
                  <a:pt x="383824" y="4277401"/>
                  <a:pt x="368204" y="4300070"/>
                  <a:pt x="356201" y="4324645"/>
                </a:cubicBezTo>
                <a:cubicBezTo>
                  <a:pt x="350487" y="4336457"/>
                  <a:pt x="347439" y="4350554"/>
                  <a:pt x="347247" y="4363890"/>
                </a:cubicBezTo>
                <a:lnTo>
                  <a:pt x="347247" y="4363891"/>
                </a:lnTo>
                <a:lnTo>
                  <a:pt x="347247" y="4363891"/>
                </a:lnTo>
                <a:cubicBezTo>
                  <a:pt x="346295" y="4403326"/>
                  <a:pt x="346295" y="4442762"/>
                  <a:pt x="348009" y="4482005"/>
                </a:cubicBezTo>
                <a:cubicBezTo>
                  <a:pt x="350677" y="4546777"/>
                  <a:pt x="351249" y="4612501"/>
                  <a:pt x="408019" y="4659175"/>
                </a:cubicBezTo>
                <a:cubicBezTo>
                  <a:pt x="412591" y="4662987"/>
                  <a:pt x="415259" y="4671177"/>
                  <a:pt x="416021" y="4677656"/>
                </a:cubicBezTo>
                <a:cubicBezTo>
                  <a:pt x="419640" y="4707565"/>
                  <a:pt x="420022" y="4738236"/>
                  <a:pt x="425928" y="4767765"/>
                </a:cubicBezTo>
                <a:lnTo>
                  <a:pt x="427237" y="4800483"/>
                </a:lnTo>
                <a:lnTo>
                  <a:pt x="412401" y="4828916"/>
                </a:lnTo>
                <a:cubicBezTo>
                  <a:pt x="395828" y="4846490"/>
                  <a:pt x="384397" y="4866958"/>
                  <a:pt x="382691" y="4889275"/>
                </a:cubicBezTo>
                <a:lnTo>
                  <a:pt x="382691" y="4889275"/>
                </a:lnTo>
                <a:lnTo>
                  <a:pt x="382691" y="4889276"/>
                </a:lnTo>
                <a:cubicBezTo>
                  <a:pt x="382122" y="4896714"/>
                  <a:pt x="382634" y="4904358"/>
                  <a:pt x="384396" y="4912169"/>
                </a:cubicBezTo>
                <a:lnTo>
                  <a:pt x="385799" y="4933805"/>
                </a:lnTo>
                <a:lnTo>
                  <a:pt x="381039" y="4952673"/>
                </a:lnTo>
                <a:cubicBezTo>
                  <a:pt x="376253" y="4964604"/>
                  <a:pt x="368680" y="4975511"/>
                  <a:pt x="360964" y="4987037"/>
                </a:cubicBezTo>
                <a:cubicBezTo>
                  <a:pt x="349725" y="5003801"/>
                  <a:pt x="335627" y="5022852"/>
                  <a:pt x="334485" y="5041521"/>
                </a:cubicBezTo>
                <a:cubicBezTo>
                  <a:pt x="332628" y="5073241"/>
                  <a:pt x="310088" y="5101639"/>
                  <a:pt x="308337" y="5133224"/>
                </a:cubicBezTo>
                <a:lnTo>
                  <a:pt x="308337" y="5133225"/>
                </a:lnTo>
                <a:lnTo>
                  <a:pt x="308337" y="5133225"/>
                </a:lnTo>
                <a:lnTo>
                  <a:pt x="315052" y="5166114"/>
                </a:lnTo>
                <a:lnTo>
                  <a:pt x="314362" y="5172090"/>
                </a:lnTo>
                <a:cubicBezTo>
                  <a:pt x="313481" y="5174400"/>
                  <a:pt x="312290" y="5176876"/>
                  <a:pt x="311814" y="5179067"/>
                </a:cubicBezTo>
                <a:lnTo>
                  <a:pt x="311814" y="5179068"/>
                </a:lnTo>
                <a:lnTo>
                  <a:pt x="311814" y="5179068"/>
                </a:lnTo>
                <a:cubicBezTo>
                  <a:pt x="304574" y="5214122"/>
                  <a:pt x="311624" y="5247079"/>
                  <a:pt x="335437" y="5272797"/>
                </a:cubicBezTo>
                <a:cubicBezTo>
                  <a:pt x="350964" y="5289657"/>
                  <a:pt x="359489" y="5307422"/>
                  <a:pt x="362870" y="5326163"/>
                </a:cubicBezTo>
                <a:lnTo>
                  <a:pt x="364317" y="5355014"/>
                </a:lnTo>
                <a:lnTo>
                  <a:pt x="359440" y="5385384"/>
                </a:lnTo>
                <a:cubicBezTo>
                  <a:pt x="356201" y="5398721"/>
                  <a:pt x="353915" y="5412057"/>
                  <a:pt x="351249" y="5425582"/>
                </a:cubicBezTo>
                <a:cubicBezTo>
                  <a:pt x="347439" y="5443870"/>
                  <a:pt x="343437" y="5462351"/>
                  <a:pt x="339627" y="5480637"/>
                </a:cubicBezTo>
                <a:cubicBezTo>
                  <a:pt x="337722" y="5489497"/>
                  <a:pt x="335151" y="5498832"/>
                  <a:pt x="335103" y="5507667"/>
                </a:cubicBezTo>
                <a:lnTo>
                  <a:pt x="335103" y="5507668"/>
                </a:lnTo>
                <a:lnTo>
                  <a:pt x="335103" y="5507668"/>
                </a:lnTo>
                <a:cubicBezTo>
                  <a:pt x="335056" y="5516503"/>
                  <a:pt x="337532" y="5524837"/>
                  <a:pt x="345723" y="5531694"/>
                </a:cubicBezTo>
                <a:lnTo>
                  <a:pt x="355869" y="5547578"/>
                </a:lnTo>
                <a:lnTo>
                  <a:pt x="346295" y="5562746"/>
                </a:lnTo>
                <a:cubicBezTo>
                  <a:pt x="303622" y="5600467"/>
                  <a:pt x="276951" y="5646189"/>
                  <a:pt x="275047" y="5704483"/>
                </a:cubicBezTo>
                <a:cubicBezTo>
                  <a:pt x="274665" y="5716485"/>
                  <a:pt x="271999" y="5728678"/>
                  <a:pt x="269141" y="5740488"/>
                </a:cubicBezTo>
                <a:cubicBezTo>
                  <a:pt x="267426" y="5747728"/>
                  <a:pt x="265520" y="5756493"/>
                  <a:pt x="260376" y="5760873"/>
                </a:cubicBezTo>
                <a:cubicBezTo>
                  <a:pt x="221133" y="5794974"/>
                  <a:pt x="193890" y="5837457"/>
                  <a:pt x="171981" y="5883751"/>
                </a:cubicBezTo>
                <a:cubicBezTo>
                  <a:pt x="164171" y="5900323"/>
                  <a:pt x="156361" y="5918042"/>
                  <a:pt x="154075" y="5935949"/>
                </a:cubicBezTo>
                <a:lnTo>
                  <a:pt x="154075" y="5935950"/>
                </a:lnTo>
                <a:lnTo>
                  <a:pt x="154075" y="5935950"/>
                </a:lnTo>
                <a:cubicBezTo>
                  <a:pt x="151789" y="5954618"/>
                  <a:pt x="155599" y="5974241"/>
                  <a:pt x="157695" y="5993292"/>
                </a:cubicBezTo>
                <a:cubicBezTo>
                  <a:pt x="158837" y="6004532"/>
                  <a:pt x="158647" y="6017486"/>
                  <a:pt x="164171" y="6026441"/>
                </a:cubicBezTo>
                <a:cubicBezTo>
                  <a:pt x="181508" y="6054826"/>
                  <a:pt x="200176" y="6082259"/>
                  <a:pt x="220371" y="6108739"/>
                </a:cubicBezTo>
                <a:lnTo>
                  <a:pt x="234064" y="6133315"/>
                </a:lnTo>
                <a:lnTo>
                  <a:pt x="230364" y="6143190"/>
                </a:lnTo>
                <a:cubicBezTo>
                  <a:pt x="227813" y="6146732"/>
                  <a:pt x="223895" y="6150697"/>
                  <a:pt x="218465" y="6155602"/>
                </a:cubicBezTo>
                <a:cubicBezTo>
                  <a:pt x="196176" y="6175797"/>
                  <a:pt x="184556" y="6200944"/>
                  <a:pt x="179794" y="6228756"/>
                </a:cubicBezTo>
                <a:cubicBezTo>
                  <a:pt x="172363" y="6272764"/>
                  <a:pt x="166077" y="6317151"/>
                  <a:pt x="162457" y="6361539"/>
                </a:cubicBezTo>
                <a:lnTo>
                  <a:pt x="162457" y="6361540"/>
                </a:lnTo>
                <a:lnTo>
                  <a:pt x="162457" y="6361540"/>
                </a:lnTo>
                <a:lnTo>
                  <a:pt x="162684" y="6365557"/>
                </a:lnTo>
                <a:lnTo>
                  <a:pt x="163946" y="6387910"/>
                </a:lnTo>
                <a:lnTo>
                  <a:pt x="166047" y="6392243"/>
                </a:lnTo>
                <a:lnTo>
                  <a:pt x="173364" y="6407333"/>
                </a:lnTo>
                <a:lnTo>
                  <a:pt x="173364" y="6407332"/>
                </a:lnTo>
                <a:lnTo>
                  <a:pt x="166047" y="6392243"/>
                </a:lnTo>
                <a:lnTo>
                  <a:pt x="163946" y="6387910"/>
                </a:lnTo>
                <a:lnTo>
                  <a:pt x="162684" y="6365557"/>
                </a:lnTo>
                <a:lnTo>
                  <a:pt x="162457" y="6361540"/>
                </a:lnTo>
                <a:lnTo>
                  <a:pt x="179794" y="6228757"/>
                </a:lnTo>
                <a:cubicBezTo>
                  <a:pt x="184556" y="6200945"/>
                  <a:pt x="196176" y="6175798"/>
                  <a:pt x="218465" y="6155603"/>
                </a:cubicBezTo>
                <a:cubicBezTo>
                  <a:pt x="229325" y="6145793"/>
                  <a:pt x="234135" y="6139745"/>
                  <a:pt x="234064" y="6133315"/>
                </a:cubicBezTo>
                <a:lnTo>
                  <a:pt x="234064" y="6133315"/>
                </a:lnTo>
                <a:lnTo>
                  <a:pt x="234064" y="6133314"/>
                </a:lnTo>
                <a:cubicBezTo>
                  <a:pt x="233993" y="6126884"/>
                  <a:pt x="229039" y="6120074"/>
                  <a:pt x="220371" y="6108738"/>
                </a:cubicBezTo>
                <a:cubicBezTo>
                  <a:pt x="200176" y="6082258"/>
                  <a:pt x="181508" y="6054825"/>
                  <a:pt x="164171" y="6026440"/>
                </a:cubicBezTo>
                <a:cubicBezTo>
                  <a:pt x="158647" y="6017485"/>
                  <a:pt x="158837" y="6004531"/>
                  <a:pt x="157695" y="5993291"/>
                </a:cubicBezTo>
                <a:cubicBezTo>
                  <a:pt x="156647" y="5983766"/>
                  <a:pt x="155171" y="5974097"/>
                  <a:pt x="154242" y="5964477"/>
                </a:cubicBezTo>
                <a:lnTo>
                  <a:pt x="154075" y="5935950"/>
                </a:lnTo>
                <a:lnTo>
                  <a:pt x="160957" y="5909351"/>
                </a:lnTo>
                <a:cubicBezTo>
                  <a:pt x="164171" y="5900611"/>
                  <a:pt x="168076" y="5892038"/>
                  <a:pt x="171981" y="5883752"/>
                </a:cubicBezTo>
                <a:cubicBezTo>
                  <a:pt x="193890" y="5837458"/>
                  <a:pt x="221133" y="5794975"/>
                  <a:pt x="260376" y="5760874"/>
                </a:cubicBezTo>
                <a:cubicBezTo>
                  <a:pt x="265520" y="5756494"/>
                  <a:pt x="267426" y="5747729"/>
                  <a:pt x="269141" y="5740489"/>
                </a:cubicBezTo>
                <a:cubicBezTo>
                  <a:pt x="271999" y="5728679"/>
                  <a:pt x="274665" y="5716486"/>
                  <a:pt x="275047" y="5704484"/>
                </a:cubicBezTo>
                <a:cubicBezTo>
                  <a:pt x="276951" y="5646190"/>
                  <a:pt x="303622" y="5600468"/>
                  <a:pt x="346295" y="5562747"/>
                </a:cubicBezTo>
                <a:cubicBezTo>
                  <a:pt x="352392" y="5557318"/>
                  <a:pt x="355774" y="5552508"/>
                  <a:pt x="355869" y="5547579"/>
                </a:cubicBezTo>
                <a:lnTo>
                  <a:pt x="355869" y="5547578"/>
                </a:lnTo>
                <a:lnTo>
                  <a:pt x="355869" y="5547578"/>
                </a:lnTo>
                <a:cubicBezTo>
                  <a:pt x="355964" y="5542649"/>
                  <a:pt x="352773" y="5537600"/>
                  <a:pt x="345723" y="5531693"/>
                </a:cubicBezTo>
                <a:cubicBezTo>
                  <a:pt x="341628" y="5528265"/>
                  <a:pt x="338961" y="5524467"/>
                  <a:pt x="337324" y="5520422"/>
                </a:cubicBezTo>
                <a:lnTo>
                  <a:pt x="335103" y="5507668"/>
                </a:lnTo>
                <a:lnTo>
                  <a:pt x="339627" y="5480638"/>
                </a:lnTo>
                <a:cubicBezTo>
                  <a:pt x="343437" y="5462352"/>
                  <a:pt x="347439" y="5443871"/>
                  <a:pt x="351249" y="5425583"/>
                </a:cubicBezTo>
                <a:cubicBezTo>
                  <a:pt x="353915" y="5412058"/>
                  <a:pt x="356201" y="5398722"/>
                  <a:pt x="359440" y="5385385"/>
                </a:cubicBezTo>
                <a:cubicBezTo>
                  <a:pt x="361965" y="5375003"/>
                  <a:pt x="363668" y="5364883"/>
                  <a:pt x="364317" y="5355015"/>
                </a:cubicBezTo>
                <a:lnTo>
                  <a:pt x="364317" y="5355014"/>
                </a:lnTo>
                <a:lnTo>
                  <a:pt x="364317" y="5355014"/>
                </a:lnTo>
                <a:cubicBezTo>
                  <a:pt x="366264" y="5325412"/>
                  <a:pt x="358727" y="5298086"/>
                  <a:pt x="335437" y="5272796"/>
                </a:cubicBezTo>
                <a:cubicBezTo>
                  <a:pt x="323531" y="5259937"/>
                  <a:pt x="315815" y="5245269"/>
                  <a:pt x="311981" y="5229433"/>
                </a:cubicBezTo>
                <a:lnTo>
                  <a:pt x="311814" y="5179068"/>
                </a:lnTo>
                <a:lnTo>
                  <a:pt x="314362" y="5172091"/>
                </a:lnTo>
                <a:cubicBezTo>
                  <a:pt x="315243" y="5169781"/>
                  <a:pt x="315814" y="5167638"/>
                  <a:pt x="315052" y="5166114"/>
                </a:cubicBezTo>
                <a:lnTo>
                  <a:pt x="315052" y="5166114"/>
                </a:lnTo>
                <a:lnTo>
                  <a:pt x="315052" y="5166113"/>
                </a:lnTo>
                <a:lnTo>
                  <a:pt x="308337" y="5133225"/>
                </a:lnTo>
                <a:lnTo>
                  <a:pt x="315482" y="5102461"/>
                </a:lnTo>
                <a:cubicBezTo>
                  <a:pt x="322817" y="5082339"/>
                  <a:pt x="333247" y="5062669"/>
                  <a:pt x="334485" y="5041522"/>
                </a:cubicBezTo>
                <a:cubicBezTo>
                  <a:pt x="335627" y="5022853"/>
                  <a:pt x="349725" y="5003802"/>
                  <a:pt x="360964" y="4987038"/>
                </a:cubicBezTo>
                <a:cubicBezTo>
                  <a:pt x="372538" y="4969748"/>
                  <a:pt x="383790" y="4953853"/>
                  <a:pt x="385799" y="4933805"/>
                </a:cubicBezTo>
                <a:lnTo>
                  <a:pt x="385799" y="4933805"/>
                </a:lnTo>
                <a:lnTo>
                  <a:pt x="385799" y="4933805"/>
                </a:lnTo>
                <a:cubicBezTo>
                  <a:pt x="386468" y="4927122"/>
                  <a:pt x="386111" y="4919979"/>
                  <a:pt x="384396" y="4912168"/>
                </a:cubicBezTo>
                <a:lnTo>
                  <a:pt x="382691" y="4889275"/>
                </a:lnTo>
                <a:lnTo>
                  <a:pt x="387469" y="4867614"/>
                </a:lnTo>
                <a:cubicBezTo>
                  <a:pt x="392589" y="4853636"/>
                  <a:pt x="401352" y="4840633"/>
                  <a:pt x="412401" y="4828917"/>
                </a:cubicBezTo>
                <a:cubicBezTo>
                  <a:pt x="420784" y="4819964"/>
                  <a:pt x="425356" y="4810581"/>
                  <a:pt x="427237" y="4800484"/>
                </a:cubicBezTo>
                <a:lnTo>
                  <a:pt x="427237" y="4800483"/>
                </a:lnTo>
                <a:lnTo>
                  <a:pt x="427237" y="4800483"/>
                </a:lnTo>
                <a:cubicBezTo>
                  <a:pt x="429119" y="4790386"/>
                  <a:pt x="428309" y="4779575"/>
                  <a:pt x="425928" y="4767764"/>
                </a:cubicBezTo>
                <a:cubicBezTo>
                  <a:pt x="420022" y="4738235"/>
                  <a:pt x="419640" y="4707564"/>
                  <a:pt x="416021" y="4677655"/>
                </a:cubicBezTo>
                <a:cubicBezTo>
                  <a:pt x="415259" y="4671176"/>
                  <a:pt x="412591" y="4662986"/>
                  <a:pt x="408019" y="4659174"/>
                </a:cubicBezTo>
                <a:cubicBezTo>
                  <a:pt x="351249" y="4612500"/>
                  <a:pt x="350677" y="4546776"/>
                  <a:pt x="348009" y="4482004"/>
                </a:cubicBezTo>
                <a:lnTo>
                  <a:pt x="347247" y="4363891"/>
                </a:lnTo>
                <a:lnTo>
                  <a:pt x="356201" y="4324646"/>
                </a:lnTo>
                <a:cubicBezTo>
                  <a:pt x="368204" y="4300071"/>
                  <a:pt x="383824" y="4277402"/>
                  <a:pt x="396017" y="4253015"/>
                </a:cubicBezTo>
                <a:cubicBezTo>
                  <a:pt x="400781" y="4243873"/>
                  <a:pt x="400971" y="4232061"/>
                  <a:pt x="401733" y="4221392"/>
                </a:cubicBezTo>
                <a:lnTo>
                  <a:pt x="401733" y="4221391"/>
                </a:lnTo>
                <a:lnTo>
                  <a:pt x="401733" y="4221391"/>
                </a:lnTo>
                <a:lnTo>
                  <a:pt x="401638" y="4192388"/>
                </a:lnTo>
                <a:lnTo>
                  <a:pt x="405543" y="4165384"/>
                </a:lnTo>
                <a:cubicBezTo>
                  <a:pt x="414402" y="4144333"/>
                  <a:pt x="417831" y="4123948"/>
                  <a:pt x="416855" y="4103826"/>
                </a:cubicBezTo>
                <a:lnTo>
                  <a:pt x="416855" y="4103826"/>
                </a:lnTo>
                <a:lnTo>
                  <a:pt x="416855" y="4103825"/>
                </a:lnTo>
                <a:cubicBezTo>
                  <a:pt x="415879" y="4083702"/>
                  <a:pt x="410497" y="4063842"/>
                  <a:pt x="401733" y="4043839"/>
                </a:cubicBezTo>
                <a:cubicBezTo>
                  <a:pt x="395590" y="4029837"/>
                  <a:pt x="391101" y="4016025"/>
                  <a:pt x="388431" y="4002410"/>
                </a:cubicBezTo>
                <a:lnTo>
                  <a:pt x="386040" y="3962160"/>
                </a:lnTo>
                <a:lnTo>
                  <a:pt x="395544" y="3923125"/>
                </a:lnTo>
                <a:cubicBezTo>
                  <a:pt x="400804" y="3910319"/>
                  <a:pt x="408210" y="3897722"/>
                  <a:pt x="417925" y="3885339"/>
                </a:cubicBezTo>
                <a:cubicBezTo>
                  <a:pt x="426689" y="3874195"/>
                  <a:pt x="428975" y="3863193"/>
                  <a:pt x="427308" y="3852620"/>
                </a:cubicBezTo>
                <a:lnTo>
                  <a:pt x="427308" y="3852620"/>
                </a:lnTo>
                <a:lnTo>
                  <a:pt x="427308" y="3852619"/>
                </a:lnTo>
                <a:cubicBezTo>
                  <a:pt x="425642" y="3842046"/>
                  <a:pt x="420022" y="3831902"/>
                  <a:pt x="412973" y="3822472"/>
                </a:cubicBezTo>
                <a:lnTo>
                  <a:pt x="398042" y="3789776"/>
                </a:lnTo>
                <a:lnTo>
                  <a:pt x="404399" y="3754653"/>
                </a:lnTo>
                <a:cubicBezTo>
                  <a:pt x="407067" y="3749126"/>
                  <a:pt x="405733" y="3741316"/>
                  <a:pt x="404781" y="3734838"/>
                </a:cubicBezTo>
                <a:lnTo>
                  <a:pt x="404781" y="3734838"/>
                </a:lnTo>
                <a:lnTo>
                  <a:pt x="404781" y="3734837"/>
                </a:lnTo>
                <a:lnTo>
                  <a:pt x="400733" y="3680164"/>
                </a:lnTo>
                <a:lnTo>
                  <a:pt x="407246" y="3654416"/>
                </a:lnTo>
                <a:cubicBezTo>
                  <a:pt x="411056" y="3646123"/>
                  <a:pt x="416735" y="3638158"/>
                  <a:pt x="424974" y="3630633"/>
                </a:cubicBezTo>
                <a:cubicBezTo>
                  <a:pt x="431452" y="3624726"/>
                  <a:pt x="434118" y="3614820"/>
                  <a:pt x="438500" y="3606818"/>
                </a:cubicBezTo>
                <a:cubicBezTo>
                  <a:pt x="447455" y="3590054"/>
                  <a:pt x="451503" y="3582005"/>
                  <a:pt x="450598" y="3574409"/>
                </a:cubicBezTo>
                <a:lnTo>
                  <a:pt x="450598" y="3574408"/>
                </a:lnTo>
                <a:lnTo>
                  <a:pt x="450598" y="3574408"/>
                </a:lnTo>
                <a:cubicBezTo>
                  <a:pt x="449693" y="3566811"/>
                  <a:pt x="443835" y="3559668"/>
                  <a:pt x="432976" y="3544713"/>
                </a:cubicBezTo>
                <a:cubicBezTo>
                  <a:pt x="421546" y="3529090"/>
                  <a:pt x="409925" y="3507563"/>
                  <a:pt x="410877" y="3489467"/>
                </a:cubicBezTo>
                <a:cubicBezTo>
                  <a:pt x="416591" y="3380305"/>
                  <a:pt x="389159" y="3276480"/>
                  <a:pt x="363250" y="3172654"/>
                </a:cubicBezTo>
                <a:lnTo>
                  <a:pt x="350796" y="3077402"/>
                </a:lnTo>
                <a:lnTo>
                  <a:pt x="362488" y="2982149"/>
                </a:lnTo>
                <a:cubicBezTo>
                  <a:pt x="365441" y="2970576"/>
                  <a:pt x="366442" y="2959157"/>
                  <a:pt x="366072" y="2947863"/>
                </a:cubicBezTo>
                <a:lnTo>
                  <a:pt x="366072" y="2947863"/>
                </a:lnTo>
                <a:lnTo>
                  <a:pt x="366072" y="2947862"/>
                </a:lnTo>
                <a:cubicBezTo>
                  <a:pt x="364965" y="2913982"/>
                  <a:pt x="351534" y="2881226"/>
                  <a:pt x="341533" y="2848793"/>
                </a:cubicBezTo>
                <a:close/>
                <a:moveTo>
                  <a:pt x="817328" y="1508458"/>
                </a:moveTo>
                <a:lnTo>
                  <a:pt x="845421" y="1596213"/>
                </a:lnTo>
                <a:cubicBezTo>
                  <a:pt x="847898" y="1604978"/>
                  <a:pt x="846373" y="1615836"/>
                  <a:pt x="843517" y="1624980"/>
                </a:cubicBezTo>
                <a:cubicBezTo>
                  <a:pt x="833801" y="1656223"/>
                  <a:pt x="809415" y="1676036"/>
                  <a:pt x="786935" y="1697753"/>
                </a:cubicBezTo>
                <a:cubicBezTo>
                  <a:pt x="777029" y="1707279"/>
                  <a:pt x="769981" y="1720423"/>
                  <a:pt x="764267" y="1733188"/>
                </a:cubicBezTo>
                <a:cubicBezTo>
                  <a:pt x="749595" y="1766335"/>
                  <a:pt x="736452" y="1800246"/>
                  <a:pt x="722546" y="1833775"/>
                </a:cubicBezTo>
                <a:cubicBezTo>
                  <a:pt x="721212" y="1837013"/>
                  <a:pt x="717783" y="1839679"/>
                  <a:pt x="714925" y="1842158"/>
                </a:cubicBezTo>
                <a:cubicBezTo>
                  <a:pt x="684824" y="1866922"/>
                  <a:pt x="654535" y="1891497"/>
                  <a:pt x="624434" y="1916454"/>
                </a:cubicBezTo>
                <a:cubicBezTo>
                  <a:pt x="618720" y="1921216"/>
                  <a:pt x="614528" y="1928076"/>
                  <a:pt x="609004" y="1933219"/>
                </a:cubicBezTo>
                <a:cubicBezTo>
                  <a:pt x="601384" y="1940459"/>
                  <a:pt x="594143" y="1949603"/>
                  <a:pt x="584999" y="1953413"/>
                </a:cubicBezTo>
                <a:cubicBezTo>
                  <a:pt x="556234" y="1965224"/>
                  <a:pt x="543850" y="1987894"/>
                  <a:pt x="538516" y="2016469"/>
                </a:cubicBezTo>
                <a:cubicBezTo>
                  <a:pt x="533563" y="2042570"/>
                  <a:pt x="529371" y="2068669"/>
                  <a:pt x="523657" y="2094578"/>
                </a:cubicBezTo>
                <a:cubicBezTo>
                  <a:pt x="516799" y="2126201"/>
                  <a:pt x="509369" y="2157636"/>
                  <a:pt x="500986" y="2188879"/>
                </a:cubicBezTo>
                <a:cubicBezTo>
                  <a:pt x="497366" y="2202404"/>
                  <a:pt x="493176" y="2216692"/>
                  <a:pt x="485746" y="2228314"/>
                </a:cubicBezTo>
                <a:cubicBezTo>
                  <a:pt x="465171" y="2260890"/>
                  <a:pt x="451265" y="2295753"/>
                  <a:pt x="456789" y="2334044"/>
                </a:cubicBezTo>
                <a:cubicBezTo>
                  <a:pt x="461171" y="2364715"/>
                  <a:pt x="449931" y="2390434"/>
                  <a:pt x="432404" y="2409485"/>
                </a:cubicBezTo>
                <a:cubicBezTo>
                  <a:pt x="416497" y="2426822"/>
                  <a:pt x="410353" y="2444777"/>
                  <a:pt x="409472" y="2463017"/>
                </a:cubicBezTo>
                <a:lnTo>
                  <a:pt x="409472" y="2463018"/>
                </a:lnTo>
                <a:lnTo>
                  <a:pt x="409472" y="2463018"/>
                </a:lnTo>
                <a:cubicBezTo>
                  <a:pt x="408591" y="2481259"/>
                  <a:pt x="412972" y="2499786"/>
                  <a:pt x="418115" y="2518265"/>
                </a:cubicBezTo>
                <a:lnTo>
                  <a:pt x="421759" y="2545007"/>
                </a:lnTo>
                <a:lnTo>
                  <a:pt x="417545" y="2571034"/>
                </a:lnTo>
                <a:cubicBezTo>
                  <a:pt x="405543" y="2612945"/>
                  <a:pt x="372966" y="2640950"/>
                  <a:pt x="344391" y="2668001"/>
                </a:cubicBezTo>
                <a:cubicBezTo>
                  <a:pt x="320006" y="2691054"/>
                  <a:pt x="306290" y="2716963"/>
                  <a:pt x="296001" y="2745348"/>
                </a:cubicBezTo>
                <a:lnTo>
                  <a:pt x="296001" y="2745352"/>
                </a:lnTo>
                <a:lnTo>
                  <a:pt x="289670" y="2770758"/>
                </a:lnTo>
                <a:lnTo>
                  <a:pt x="290080" y="2778006"/>
                </a:lnTo>
                <a:lnTo>
                  <a:pt x="289301" y="2782305"/>
                </a:lnTo>
                <a:lnTo>
                  <a:pt x="290501" y="2785440"/>
                </a:lnTo>
                <a:lnTo>
                  <a:pt x="290929" y="2793023"/>
                </a:lnTo>
                <a:lnTo>
                  <a:pt x="300579" y="2811780"/>
                </a:lnTo>
                <a:lnTo>
                  <a:pt x="300582" y="2811787"/>
                </a:lnTo>
                <a:lnTo>
                  <a:pt x="300583" y="2811787"/>
                </a:lnTo>
                <a:lnTo>
                  <a:pt x="300579" y="2811780"/>
                </a:lnTo>
                <a:lnTo>
                  <a:pt x="290501" y="2785440"/>
                </a:lnTo>
                <a:lnTo>
                  <a:pt x="290080" y="2778006"/>
                </a:lnTo>
                <a:lnTo>
                  <a:pt x="296001" y="2745352"/>
                </a:lnTo>
                <a:lnTo>
                  <a:pt x="296001" y="2745349"/>
                </a:lnTo>
                <a:cubicBezTo>
                  <a:pt x="306290" y="2716964"/>
                  <a:pt x="320006" y="2691055"/>
                  <a:pt x="344391" y="2668002"/>
                </a:cubicBezTo>
                <a:cubicBezTo>
                  <a:pt x="372966" y="2640951"/>
                  <a:pt x="405543" y="2612946"/>
                  <a:pt x="417545" y="2571035"/>
                </a:cubicBezTo>
                <a:cubicBezTo>
                  <a:pt x="420117" y="2561986"/>
                  <a:pt x="421593" y="2553556"/>
                  <a:pt x="421760" y="2545007"/>
                </a:cubicBezTo>
                <a:lnTo>
                  <a:pt x="421759" y="2545007"/>
                </a:lnTo>
                <a:lnTo>
                  <a:pt x="421760" y="2545006"/>
                </a:lnTo>
                <a:cubicBezTo>
                  <a:pt x="421926" y="2536457"/>
                  <a:pt x="420783" y="2527790"/>
                  <a:pt x="418115" y="2518264"/>
                </a:cubicBezTo>
                <a:cubicBezTo>
                  <a:pt x="415544" y="2509025"/>
                  <a:pt x="413163" y="2499773"/>
                  <a:pt x="411535" y="2490551"/>
                </a:cubicBezTo>
                <a:lnTo>
                  <a:pt x="409472" y="2463018"/>
                </a:lnTo>
                <a:lnTo>
                  <a:pt x="415303" y="2435913"/>
                </a:lnTo>
                <a:cubicBezTo>
                  <a:pt x="418938" y="2426977"/>
                  <a:pt x="424451" y="2418154"/>
                  <a:pt x="432404" y="2409486"/>
                </a:cubicBezTo>
                <a:cubicBezTo>
                  <a:pt x="449931" y="2390435"/>
                  <a:pt x="461171" y="2364716"/>
                  <a:pt x="456789" y="2334045"/>
                </a:cubicBezTo>
                <a:cubicBezTo>
                  <a:pt x="451265" y="2295754"/>
                  <a:pt x="465171" y="2260891"/>
                  <a:pt x="485746" y="2228315"/>
                </a:cubicBezTo>
                <a:cubicBezTo>
                  <a:pt x="493176" y="2216693"/>
                  <a:pt x="497366" y="2202405"/>
                  <a:pt x="500986" y="2188880"/>
                </a:cubicBezTo>
                <a:cubicBezTo>
                  <a:pt x="509369" y="2157637"/>
                  <a:pt x="516799" y="2126202"/>
                  <a:pt x="523657" y="2094579"/>
                </a:cubicBezTo>
                <a:cubicBezTo>
                  <a:pt x="529371" y="2068670"/>
                  <a:pt x="533563" y="2042571"/>
                  <a:pt x="538516" y="2016470"/>
                </a:cubicBezTo>
                <a:cubicBezTo>
                  <a:pt x="543850" y="1987895"/>
                  <a:pt x="556234" y="1965225"/>
                  <a:pt x="584999" y="1953414"/>
                </a:cubicBezTo>
                <a:cubicBezTo>
                  <a:pt x="594143" y="1949604"/>
                  <a:pt x="601384" y="1940460"/>
                  <a:pt x="609004" y="1933220"/>
                </a:cubicBezTo>
                <a:cubicBezTo>
                  <a:pt x="614528" y="1928077"/>
                  <a:pt x="618720" y="1921217"/>
                  <a:pt x="624434" y="1916455"/>
                </a:cubicBezTo>
                <a:cubicBezTo>
                  <a:pt x="654535" y="1891498"/>
                  <a:pt x="684824" y="1866923"/>
                  <a:pt x="714925" y="1842159"/>
                </a:cubicBezTo>
                <a:cubicBezTo>
                  <a:pt x="717783" y="1839680"/>
                  <a:pt x="721212" y="1837014"/>
                  <a:pt x="722546" y="1833776"/>
                </a:cubicBezTo>
                <a:cubicBezTo>
                  <a:pt x="736452" y="1800247"/>
                  <a:pt x="749596" y="1766336"/>
                  <a:pt x="764267" y="1733189"/>
                </a:cubicBezTo>
                <a:cubicBezTo>
                  <a:pt x="769981" y="1720424"/>
                  <a:pt x="777029" y="1707280"/>
                  <a:pt x="786936" y="1697754"/>
                </a:cubicBezTo>
                <a:cubicBezTo>
                  <a:pt x="809416" y="1676037"/>
                  <a:pt x="833801" y="1656224"/>
                  <a:pt x="843517" y="1624981"/>
                </a:cubicBezTo>
                <a:cubicBezTo>
                  <a:pt x="846374" y="1615837"/>
                  <a:pt x="847899" y="1604979"/>
                  <a:pt x="845422" y="1596214"/>
                </a:cubicBezTo>
                <a:close/>
                <a:moveTo>
                  <a:pt x="792926" y="1453958"/>
                </a:moveTo>
                <a:lnTo>
                  <a:pt x="798723" y="1459073"/>
                </a:lnTo>
                <a:lnTo>
                  <a:pt x="807941" y="1481572"/>
                </a:lnTo>
                <a:lnTo>
                  <a:pt x="798724" y="1459074"/>
                </a:lnTo>
                <a:lnTo>
                  <a:pt x="798723" y="1459073"/>
                </a:lnTo>
                <a:lnTo>
                  <a:pt x="798723" y="1459073"/>
                </a:lnTo>
                <a:close/>
                <a:moveTo>
                  <a:pt x="779530" y="1268758"/>
                </a:moveTo>
                <a:lnTo>
                  <a:pt x="774363" y="1286069"/>
                </a:lnTo>
                <a:cubicBezTo>
                  <a:pt x="759789" y="1306930"/>
                  <a:pt x="753550" y="1328552"/>
                  <a:pt x="752025" y="1350627"/>
                </a:cubicBezTo>
                <a:lnTo>
                  <a:pt x="757620" y="1413840"/>
                </a:lnTo>
                <a:lnTo>
                  <a:pt x="752026" y="1350628"/>
                </a:lnTo>
                <a:cubicBezTo>
                  <a:pt x="753550" y="1328553"/>
                  <a:pt x="759790" y="1306930"/>
                  <a:pt x="774363" y="1286070"/>
                </a:cubicBezTo>
                <a:cubicBezTo>
                  <a:pt x="777506" y="1281689"/>
                  <a:pt x="779078" y="1275402"/>
                  <a:pt x="779530" y="1268758"/>
                </a:cubicBezTo>
                <a:close/>
                <a:moveTo>
                  <a:pt x="837801" y="773035"/>
                </a:moveTo>
                <a:lnTo>
                  <a:pt x="829801" y="854379"/>
                </a:lnTo>
                <a:cubicBezTo>
                  <a:pt x="827515" y="878956"/>
                  <a:pt x="826753" y="903722"/>
                  <a:pt x="798747" y="915343"/>
                </a:cubicBezTo>
                <a:cubicBezTo>
                  <a:pt x="794365" y="917059"/>
                  <a:pt x="791127" y="922773"/>
                  <a:pt x="788269" y="927155"/>
                </a:cubicBezTo>
                <a:cubicBezTo>
                  <a:pt x="744261" y="994785"/>
                  <a:pt x="745405" y="1030980"/>
                  <a:pt x="791889" y="1097087"/>
                </a:cubicBezTo>
                <a:cubicBezTo>
                  <a:pt x="796651" y="1103945"/>
                  <a:pt x="800081" y="1118613"/>
                  <a:pt x="796271" y="1123185"/>
                </a:cubicBezTo>
                <a:cubicBezTo>
                  <a:pt x="780459" y="1142617"/>
                  <a:pt x="773411" y="1162954"/>
                  <a:pt x="771553" y="1184029"/>
                </a:cubicBezTo>
                <a:cubicBezTo>
                  <a:pt x="773411" y="1162954"/>
                  <a:pt x="780460" y="1142618"/>
                  <a:pt x="796272" y="1123186"/>
                </a:cubicBezTo>
                <a:cubicBezTo>
                  <a:pt x="800082" y="1118614"/>
                  <a:pt x="796652" y="1103946"/>
                  <a:pt x="791890" y="1097088"/>
                </a:cubicBezTo>
                <a:cubicBezTo>
                  <a:pt x="745406" y="1030981"/>
                  <a:pt x="744262" y="994786"/>
                  <a:pt x="788270" y="927156"/>
                </a:cubicBezTo>
                <a:cubicBezTo>
                  <a:pt x="791128" y="922774"/>
                  <a:pt x="794366" y="917060"/>
                  <a:pt x="798748" y="915344"/>
                </a:cubicBezTo>
                <a:cubicBezTo>
                  <a:pt x="826753" y="903723"/>
                  <a:pt x="827515" y="878957"/>
                  <a:pt x="829801" y="854380"/>
                </a:cubicBezTo>
                <a:cubicBezTo>
                  <a:pt x="832277" y="827330"/>
                  <a:pt x="835515" y="800277"/>
                  <a:pt x="837801" y="773036"/>
                </a:cubicBezTo>
                <a:close/>
                <a:moveTo>
                  <a:pt x="782400" y="517851"/>
                </a:moveTo>
                <a:lnTo>
                  <a:pt x="791317" y="556047"/>
                </a:lnTo>
                <a:cubicBezTo>
                  <a:pt x="793413" y="564048"/>
                  <a:pt x="798937" y="572622"/>
                  <a:pt x="797795" y="580050"/>
                </a:cubicBezTo>
                <a:cubicBezTo>
                  <a:pt x="794461" y="601578"/>
                  <a:pt x="796890" y="622201"/>
                  <a:pt x="801176" y="642537"/>
                </a:cubicBezTo>
                <a:lnTo>
                  <a:pt x="813700" y="694928"/>
                </a:lnTo>
                <a:lnTo>
                  <a:pt x="801177" y="642538"/>
                </a:lnTo>
                <a:cubicBezTo>
                  <a:pt x="796891" y="622201"/>
                  <a:pt x="794462" y="601579"/>
                  <a:pt x="797796" y="580051"/>
                </a:cubicBezTo>
                <a:cubicBezTo>
                  <a:pt x="798938" y="572623"/>
                  <a:pt x="793414" y="564049"/>
                  <a:pt x="791318" y="556048"/>
                </a:cubicBezTo>
                <a:close/>
                <a:moveTo>
                  <a:pt x="769105" y="298169"/>
                </a:moveTo>
                <a:lnTo>
                  <a:pt x="783887" y="313533"/>
                </a:lnTo>
                <a:lnTo>
                  <a:pt x="786245" y="324058"/>
                </a:lnTo>
                <a:cubicBezTo>
                  <a:pt x="786031" y="328964"/>
                  <a:pt x="785126" y="334584"/>
                  <a:pt x="784459" y="338870"/>
                </a:cubicBezTo>
                <a:cubicBezTo>
                  <a:pt x="781601" y="357921"/>
                  <a:pt x="774363" y="376781"/>
                  <a:pt x="774553" y="395640"/>
                </a:cubicBezTo>
                <a:lnTo>
                  <a:pt x="778363" y="367328"/>
                </a:lnTo>
                <a:cubicBezTo>
                  <a:pt x="780506" y="357874"/>
                  <a:pt x="783031" y="348396"/>
                  <a:pt x="784460" y="338871"/>
                </a:cubicBezTo>
                <a:cubicBezTo>
                  <a:pt x="785794" y="330299"/>
                  <a:pt x="788080" y="316390"/>
                  <a:pt x="783888" y="313534"/>
                </a:cubicBezTo>
                <a:lnTo>
                  <a:pt x="783887" y="313533"/>
                </a:lnTo>
                <a:lnTo>
                  <a:pt x="783887" y="313533"/>
                </a:lnTo>
                <a:close/>
                <a:moveTo>
                  <a:pt x="761560" y="281568"/>
                </a:moveTo>
                <a:lnTo>
                  <a:pt x="766454" y="295415"/>
                </a:lnTo>
                <a:lnTo>
                  <a:pt x="766455" y="295415"/>
                </a:lnTo>
                <a:close/>
                <a:moveTo>
                  <a:pt x="774880" y="24486"/>
                </a:moveTo>
                <a:lnTo>
                  <a:pt x="777142" y="74129"/>
                </a:lnTo>
                <a:cubicBezTo>
                  <a:pt x="775758" y="100174"/>
                  <a:pt x="771253" y="125876"/>
                  <a:pt x="767023" y="151569"/>
                </a:cubicBezTo>
                <a:lnTo>
                  <a:pt x="766824" y="153388"/>
                </a:lnTo>
                <a:lnTo>
                  <a:pt x="763010" y="177271"/>
                </a:lnTo>
                <a:lnTo>
                  <a:pt x="758551" y="228944"/>
                </a:lnTo>
                <a:lnTo>
                  <a:pt x="758551" y="228948"/>
                </a:lnTo>
                <a:lnTo>
                  <a:pt x="758551" y="228949"/>
                </a:lnTo>
                <a:lnTo>
                  <a:pt x="758551" y="228944"/>
                </a:lnTo>
                <a:lnTo>
                  <a:pt x="766824" y="153388"/>
                </a:lnTo>
                <a:lnTo>
                  <a:pt x="771220" y="125861"/>
                </a:lnTo>
                <a:cubicBezTo>
                  <a:pt x="773910" y="108703"/>
                  <a:pt x="776220" y="91492"/>
                  <a:pt x="777143" y="74129"/>
                </a:cubicBezTo>
                <a:close/>
                <a:moveTo>
                  <a:pt x="313353" y="0"/>
                </a:moveTo>
                <a:lnTo>
                  <a:pt x="777461" y="0"/>
                </a:lnTo>
                <a:lnTo>
                  <a:pt x="774743" y="21486"/>
                </a:lnTo>
                <a:lnTo>
                  <a:pt x="777461" y="1"/>
                </a:lnTo>
                <a:lnTo>
                  <a:pt x="4543953" y="2"/>
                </a:lnTo>
                <a:lnTo>
                  <a:pt x="4543953" y="6858002"/>
                </a:lnTo>
                <a:lnTo>
                  <a:pt x="284400" y="6858002"/>
                </a:lnTo>
                <a:lnTo>
                  <a:pt x="284400" y="6858001"/>
                </a:lnTo>
                <a:lnTo>
                  <a:pt x="284400" y="6858001"/>
                </a:lnTo>
                <a:lnTo>
                  <a:pt x="278237" y="6812064"/>
                </a:lnTo>
                <a:lnTo>
                  <a:pt x="283011" y="6776800"/>
                </a:lnTo>
                <a:cubicBezTo>
                  <a:pt x="286107" y="6765164"/>
                  <a:pt x="290857" y="6753698"/>
                  <a:pt x="297715" y="6742553"/>
                </a:cubicBezTo>
                <a:cubicBezTo>
                  <a:pt x="306003" y="6729219"/>
                  <a:pt x="311147" y="6716169"/>
                  <a:pt x="311551" y="6702977"/>
                </a:cubicBezTo>
                <a:lnTo>
                  <a:pt x="311551" y="6702976"/>
                </a:lnTo>
                <a:lnTo>
                  <a:pt x="311551" y="6702976"/>
                </a:lnTo>
                <a:cubicBezTo>
                  <a:pt x="311956" y="6689783"/>
                  <a:pt x="307622" y="6676448"/>
                  <a:pt x="296953" y="6662541"/>
                </a:cubicBezTo>
                <a:cubicBezTo>
                  <a:pt x="293286" y="6657825"/>
                  <a:pt x="290989" y="6651967"/>
                  <a:pt x="289870" y="6645552"/>
                </a:cubicBezTo>
                <a:lnTo>
                  <a:pt x="289858" y="6625225"/>
                </a:lnTo>
                <a:lnTo>
                  <a:pt x="306480" y="6588626"/>
                </a:lnTo>
                <a:cubicBezTo>
                  <a:pt x="312576" y="6582147"/>
                  <a:pt x="318672" y="6575479"/>
                  <a:pt x="328959" y="6564621"/>
                </a:cubicBezTo>
                <a:lnTo>
                  <a:pt x="328959" y="6564620"/>
                </a:lnTo>
                <a:lnTo>
                  <a:pt x="306480" y="6588625"/>
                </a:lnTo>
                <a:cubicBezTo>
                  <a:pt x="298003" y="6597578"/>
                  <a:pt x="291954" y="6611342"/>
                  <a:pt x="289858" y="6625224"/>
                </a:cubicBezTo>
                <a:lnTo>
                  <a:pt x="289858" y="6625225"/>
                </a:lnTo>
                <a:lnTo>
                  <a:pt x="289858" y="6625225"/>
                </a:lnTo>
                <a:cubicBezTo>
                  <a:pt x="287762" y="6639108"/>
                  <a:pt x="289619" y="6653111"/>
                  <a:pt x="296953" y="6662542"/>
                </a:cubicBezTo>
                <a:cubicBezTo>
                  <a:pt x="302288" y="6669496"/>
                  <a:pt x="306038" y="6676306"/>
                  <a:pt x="308405" y="6683027"/>
                </a:cubicBezTo>
                <a:lnTo>
                  <a:pt x="311551" y="6702976"/>
                </a:lnTo>
                <a:lnTo>
                  <a:pt x="297715" y="6742552"/>
                </a:lnTo>
                <a:cubicBezTo>
                  <a:pt x="283999" y="6764841"/>
                  <a:pt x="278713" y="6788417"/>
                  <a:pt x="278237" y="6812063"/>
                </a:cubicBezTo>
                <a:lnTo>
                  <a:pt x="278237" y="6812064"/>
                </a:lnTo>
                <a:lnTo>
                  <a:pt x="278237" y="6812064"/>
                </a:lnTo>
                <a:lnTo>
                  <a:pt x="284400" y="6858001"/>
                </a:lnTo>
                <a:lnTo>
                  <a:pt x="112147" y="6858001"/>
                </a:lnTo>
                <a:lnTo>
                  <a:pt x="102447" y="6815516"/>
                </a:lnTo>
                <a:cubicBezTo>
                  <a:pt x="96923" y="6793035"/>
                  <a:pt x="87016" y="6771319"/>
                  <a:pt x="83396" y="6748458"/>
                </a:cubicBezTo>
                <a:cubicBezTo>
                  <a:pt x="74824" y="6694164"/>
                  <a:pt x="68728" y="6639488"/>
                  <a:pt x="61870" y="6584812"/>
                </a:cubicBezTo>
                <a:cubicBezTo>
                  <a:pt x="54821" y="6528424"/>
                  <a:pt x="47391" y="6472225"/>
                  <a:pt x="41105" y="6415833"/>
                </a:cubicBezTo>
                <a:cubicBezTo>
                  <a:pt x="37865" y="6384972"/>
                  <a:pt x="37295" y="6353919"/>
                  <a:pt x="34247" y="6323058"/>
                </a:cubicBezTo>
                <a:cubicBezTo>
                  <a:pt x="31579" y="6296005"/>
                  <a:pt x="26626" y="6269144"/>
                  <a:pt x="23386" y="6242093"/>
                </a:cubicBezTo>
                <a:cubicBezTo>
                  <a:pt x="20720" y="6218660"/>
                  <a:pt x="19196" y="6195037"/>
                  <a:pt x="16528" y="6171605"/>
                </a:cubicBezTo>
                <a:cubicBezTo>
                  <a:pt x="12148" y="6134075"/>
                  <a:pt x="7194" y="6096736"/>
                  <a:pt x="2622" y="6059397"/>
                </a:cubicBezTo>
                <a:lnTo>
                  <a:pt x="0" y="6041769"/>
                </a:lnTo>
                <a:lnTo>
                  <a:pt x="0" y="6000937"/>
                </a:lnTo>
                <a:lnTo>
                  <a:pt x="3670" y="5957595"/>
                </a:lnTo>
                <a:lnTo>
                  <a:pt x="0" y="5912511"/>
                </a:lnTo>
                <a:lnTo>
                  <a:pt x="0" y="5886401"/>
                </a:lnTo>
                <a:lnTo>
                  <a:pt x="1098" y="5864318"/>
                </a:lnTo>
                <a:cubicBezTo>
                  <a:pt x="7576" y="5839361"/>
                  <a:pt x="16720" y="5815169"/>
                  <a:pt x="24720" y="5790592"/>
                </a:cubicBezTo>
                <a:cubicBezTo>
                  <a:pt x="25672" y="5787924"/>
                  <a:pt x="25864" y="5784686"/>
                  <a:pt x="26434" y="5781830"/>
                </a:cubicBezTo>
                <a:cubicBezTo>
                  <a:pt x="29675" y="5765635"/>
                  <a:pt x="32913" y="5749634"/>
                  <a:pt x="35771" y="5733440"/>
                </a:cubicBezTo>
                <a:cubicBezTo>
                  <a:pt x="37295" y="5724678"/>
                  <a:pt x="37485" y="5715723"/>
                  <a:pt x="38819" y="5706959"/>
                </a:cubicBezTo>
                <a:cubicBezTo>
                  <a:pt x="44153" y="5673050"/>
                  <a:pt x="35199" y="5635711"/>
                  <a:pt x="58250" y="5606372"/>
                </a:cubicBezTo>
                <a:cubicBezTo>
                  <a:pt x="73110" y="5587321"/>
                  <a:pt x="69680" y="5568842"/>
                  <a:pt x="67394" y="5548460"/>
                </a:cubicBezTo>
                <a:cubicBezTo>
                  <a:pt x="65680" y="5533027"/>
                  <a:pt x="66252" y="5517215"/>
                  <a:pt x="66060" y="5501594"/>
                </a:cubicBezTo>
                <a:cubicBezTo>
                  <a:pt x="65490" y="5474161"/>
                  <a:pt x="65298" y="5446728"/>
                  <a:pt x="64346" y="5419295"/>
                </a:cubicBezTo>
                <a:cubicBezTo>
                  <a:pt x="63966" y="5410531"/>
                  <a:pt x="59202" y="5401579"/>
                  <a:pt x="59964" y="5393005"/>
                </a:cubicBezTo>
                <a:cubicBezTo>
                  <a:pt x="63584" y="5353379"/>
                  <a:pt x="69300" y="5313754"/>
                  <a:pt x="72538" y="5274129"/>
                </a:cubicBezTo>
                <a:cubicBezTo>
                  <a:pt x="74442" y="5251650"/>
                  <a:pt x="70824" y="5228597"/>
                  <a:pt x="73490" y="5206308"/>
                </a:cubicBezTo>
                <a:cubicBezTo>
                  <a:pt x="76538" y="5180591"/>
                  <a:pt x="84348" y="5155445"/>
                  <a:pt x="89113" y="5129916"/>
                </a:cubicBezTo>
                <a:cubicBezTo>
                  <a:pt x="90445" y="5122867"/>
                  <a:pt x="88731" y="5115057"/>
                  <a:pt x="88351" y="5107627"/>
                </a:cubicBezTo>
                <a:cubicBezTo>
                  <a:pt x="87968" y="5099245"/>
                  <a:pt x="87206" y="5091052"/>
                  <a:pt x="87016" y="5082670"/>
                </a:cubicBezTo>
                <a:cubicBezTo>
                  <a:pt x="86634" y="5057141"/>
                  <a:pt x="87206" y="5031614"/>
                  <a:pt x="85872" y="5006086"/>
                </a:cubicBezTo>
                <a:cubicBezTo>
                  <a:pt x="85110" y="4990465"/>
                  <a:pt x="77300" y="4974082"/>
                  <a:pt x="80158" y="4959602"/>
                </a:cubicBezTo>
                <a:cubicBezTo>
                  <a:pt x="85682" y="4930075"/>
                  <a:pt x="73300" y="4900546"/>
                  <a:pt x="83586" y="4871019"/>
                </a:cubicBezTo>
                <a:cubicBezTo>
                  <a:pt x="86634" y="4861873"/>
                  <a:pt x="79014" y="4849300"/>
                  <a:pt x="78634" y="4838250"/>
                </a:cubicBezTo>
                <a:cubicBezTo>
                  <a:pt x="77682" y="4810627"/>
                  <a:pt x="77872" y="4783004"/>
                  <a:pt x="78062" y="4755381"/>
                </a:cubicBezTo>
                <a:cubicBezTo>
                  <a:pt x="78252" y="4730614"/>
                  <a:pt x="75586" y="4704895"/>
                  <a:pt x="80920" y="4681083"/>
                </a:cubicBezTo>
                <a:cubicBezTo>
                  <a:pt x="86634" y="4656126"/>
                  <a:pt x="85872" y="4633647"/>
                  <a:pt x="79396" y="4609452"/>
                </a:cubicBezTo>
                <a:cubicBezTo>
                  <a:pt x="75014" y="4592878"/>
                  <a:pt x="74442" y="4575351"/>
                  <a:pt x="73110" y="4558207"/>
                </a:cubicBezTo>
                <a:cubicBezTo>
                  <a:pt x="71586" y="4539728"/>
                  <a:pt x="75586" y="4519343"/>
                  <a:pt x="69300" y="4502579"/>
                </a:cubicBezTo>
                <a:cubicBezTo>
                  <a:pt x="50629" y="4452665"/>
                  <a:pt x="46629" y="4401419"/>
                  <a:pt x="46629" y="4349222"/>
                </a:cubicBezTo>
                <a:cubicBezTo>
                  <a:pt x="46629" y="4339695"/>
                  <a:pt x="49295" y="4329979"/>
                  <a:pt x="52153" y="4320837"/>
                </a:cubicBezTo>
                <a:cubicBezTo>
                  <a:pt x="69300" y="4267493"/>
                  <a:pt x="67776" y="4213961"/>
                  <a:pt x="57297" y="4159667"/>
                </a:cubicBezTo>
                <a:cubicBezTo>
                  <a:pt x="55011" y="4148427"/>
                  <a:pt x="54629" y="4135854"/>
                  <a:pt x="56915" y="4124614"/>
                </a:cubicBezTo>
                <a:cubicBezTo>
                  <a:pt x="63584" y="4092989"/>
                  <a:pt x="74634" y="4062318"/>
                  <a:pt x="79396" y="4030503"/>
                </a:cubicBezTo>
                <a:cubicBezTo>
                  <a:pt x="87206" y="3977925"/>
                  <a:pt x="60918" y="3932394"/>
                  <a:pt x="43771" y="3885338"/>
                </a:cubicBezTo>
                <a:cubicBezTo>
                  <a:pt x="31627" y="3851761"/>
                  <a:pt x="8016" y="3821935"/>
                  <a:pt x="426" y="3786777"/>
                </a:cubicBezTo>
                <a:lnTo>
                  <a:pt x="0" y="3773897"/>
                </a:lnTo>
                <a:lnTo>
                  <a:pt x="0" y="3393882"/>
                </a:lnTo>
                <a:lnTo>
                  <a:pt x="11838" y="3359516"/>
                </a:lnTo>
                <a:cubicBezTo>
                  <a:pt x="14434" y="3346205"/>
                  <a:pt x="14910" y="3332774"/>
                  <a:pt x="12910" y="3318771"/>
                </a:cubicBezTo>
                <a:cubicBezTo>
                  <a:pt x="12243" y="3314104"/>
                  <a:pt x="9909" y="3308770"/>
                  <a:pt x="6718" y="3304079"/>
                </a:cubicBezTo>
                <a:lnTo>
                  <a:pt x="0" y="3297657"/>
                </a:lnTo>
                <a:lnTo>
                  <a:pt x="0" y="3207867"/>
                </a:lnTo>
                <a:lnTo>
                  <a:pt x="15553" y="3186771"/>
                </a:lnTo>
                <a:cubicBezTo>
                  <a:pt x="28483" y="3162329"/>
                  <a:pt x="30484" y="3134647"/>
                  <a:pt x="36341" y="3107500"/>
                </a:cubicBezTo>
                <a:cubicBezTo>
                  <a:pt x="41105" y="3085403"/>
                  <a:pt x="41295" y="3064827"/>
                  <a:pt x="38057" y="3042728"/>
                </a:cubicBezTo>
                <a:cubicBezTo>
                  <a:pt x="30817" y="2994722"/>
                  <a:pt x="41105" y="2948047"/>
                  <a:pt x="54249" y="2901943"/>
                </a:cubicBezTo>
                <a:cubicBezTo>
                  <a:pt x="63012" y="2871462"/>
                  <a:pt x="68346" y="2840219"/>
                  <a:pt x="77300" y="2809930"/>
                </a:cubicBezTo>
                <a:cubicBezTo>
                  <a:pt x="84158" y="2787259"/>
                  <a:pt x="92351" y="2764590"/>
                  <a:pt x="103399" y="2743826"/>
                </a:cubicBezTo>
                <a:cubicBezTo>
                  <a:pt x="119594" y="2713723"/>
                  <a:pt x="143978" y="2687436"/>
                  <a:pt x="137500" y="2649143"/>
                </a:cubicBezTo>
                <a:cubicBezTo>
                  <a:pt x="131786" y="2615421"/>
                  <a:pt x="143786" y="2584942"/>
                  <a:pt x="155217" y="2554079"/>
                </a:cubicBezTo>
                <a:cubicBezTo>
                  <a:pt x="163599" y="2531409"/>
                  <a:pt x="172173" y="2508742"/>
                  <a:pt x="177507" y="2485307"/>
                </a:cubicBezTo>
                <a:cubicBezTo>
                  <a:pt x="183794" y="2457492"/>
                  <a:pt x="181126" y="2426059"/>
                  <a:pt x="192748" y="2401292"/>
                </a:cubicBezTo>
                <a:cubicBezTo>
                  <a:pt x="204940" y="2375383"/>
                  <a:pt x="196748" y="2353859"/>
                  <a:pt x="193318" y="2330806"/>
                </a:cubicBezTo>
                <a:cubicBezTo>
                  <a:pt x="187984" y="2294039"/>
                  <a:pt x="178077" y="2257459"/>
                  <a:pt x="190652" y="2220312"/>
                </a:cubicBezTo>
                <a:cubicBezTo>
                  <a:pt x="205892" y="2175163"/>
                  <a:pt x="222275" y="2130393"/>
                  <a:pt x="236753" y="2085054"/>
                </a:cubicBezTo>
                <a:cubicBezTo>
                  <a:pt x="242280" y="2067525"/>
                  <a:pt x="244566" y="2048668"/>
                  <a:pt x="247042" y="2030378"/>
                </a:cubicBezTo>
                <a:cubicBezTo>
                  <a:pt x="249138" y="2013043"/>
                  <a:pt x="243804" y="1992279"/>
                  <a:pt x="251804" y="1978940"/>
                </a:cubicBezTo>
                <a:cubicBezTo>
                  <a:pt x="272379" y="1944649"/>
                  <a:pt x="282475" y="1909408"/>
                  <a:pt x="282475" y="1869780"/>
                </a:cubicBezTo>
                <a:cubicBezTo>
                  <a:pt x="282475" y="1854920"/>
                  <a:pt x="291049" y="1840441"/>
                  <a:pt x="292573" y="1825393"/>
                </a:cubicBezTo>
                <a:cubicBezTo>
                  <a:pt x="294477" y="1804816"/>
                  <a:pt x="299622" y="1781194"/>
                  <a:pt x="292381" y="1763287"/>
                </a:cubicBezTo>
                <a:cubicBezTo>
                  <a:pt x="275237" y="1721185"/>
                  <a:pt x="289525" y="1687086"/>
                  <a:pt x="306480" y="1650317"/>
                </a:cubicBezTo>
                <a:cubicBezTo>
                  <a:pt x="323244" y="1614120"/>
                  <a:pt x="336579" y="1576019"/>
                  <a:pt x="347629" y="1537537"/>
                </a:cubicBezTo>
                <a:cubicBezTo>
                  <a:pt x="351629" y="1523059"/>
                  <a:pt x="344961" y="1505724"/>
                  <a:pt x="343629" y="1489720"/>
                </a:cubicBezTo>
                <a:cubicBezTo>
                  <a:pt x="343247" y="1484004"/>
                  <a:pt x="342675" y="1477717"/>
                  <a:pt x="344581" y="1472575"/>
                </a:cubicBezTo>
                <a:cubicBezTo>
                  <a:pt x="362870" y="1422854"/>
                  <a:pt x="376776" y="1372368"/>
                  <a:pt x="367252" y="1318456"/>
                </a:cubicBezTo>
                <a:cubicBezTo>
                  <a:pt x="366298" y="1313504"/>
                  <a:pt x="368394" y="1307978"/>
                  <a:pt x="369728" y="1303024"/>
                </a:cubicBezTo>
                <a:cubicBezTo>
                  <a:pt x="376586" y="1278829"/>
                  <a:pt x="387444" y="1255206"/>
                  <a:pt x="389921" y="1230633"/>
                </a:cubicBezTo>
                <a:cubicBezTo>
                  <a:pt x="396017" y="1170051"/>
                  <a:pt x="398495" y="1109091"/>
                  <a:pt x="402495" y="1048125"/>
                </a:cubicBezTo>
                <a:cubicBezTo>
                  <a:pt x="402685" y="1044315"/>
                  <a:pt x="402685" y="1040315"/>
                  <a:pt x="404019" y="1036887"/>
                </a:cubicBezTo>
                <a:cubicBezTo>
                  <a:pt x="412211" y="1014406"/>
                  <a:pt x="409543" y="994785"/>
                  <a:pt x="393923" y="975733"/>
                </a:cubicBezTo>
                <a:cubicBezTo>
                  <a:pt x="387064" y="967350"/>
                  <a:pt x="383444" y="955920"/>
                  <a:pt x="379634" y="945444"/>
                </a:cubicBezTo>
                <a:cubicBezTo>
                  <a:pt x="373918" y="930011"/>
                  <a:pt x="368394" y="914200"/>
                  <a:pt x="364774" y="898198"/>
                </a:cubicBezTo>
                <a:cubicBezTo>
                  <a:pt x="361346" y="882384"/>
                  <a:pt x="356583" y="865430"/>
                  <a:pt x="359250" y="850189"/>
                </a:cubicBezTo>
                <a:cubicBezTo>
                  <a:pt x="364012" y="822756"/>
                  <a:pt x="374680" y="796655"/>
                  <a:pt x="381730" y="769605"/>
                </a:cubicBezTo>
                <a:cubicBezTo>
                  <a:pt x="384206" y="760270"/>
                  <a:pt x="383824" y="749982"/>
                  <a:pt x="384016" y="740268"/>
                </a:cubicBezTo>
                <a:cubicBezTo>
                  <a:pt x="384586" y="717977"/>
                  <a:pt x="379062" y="695116"/>
                  <a:pt x="394875" y="674923"/>
                </a:cubicBezTo>
                <a:cubicBezTo>
                  <a:pt x="409733" y="656255"/>
                  <a:pt x="405353" y="637392"/>
                  <a:pt x="394113" y="617772"/>
                </a:cubicBezTo>
                <a:cubicBezTo>
                  <a:pt x="386110" y="603673"/>
                  <a:pt x="379824" y="587672"/>
                  <a:pt x="376776" y="571860"/>
                </a:cubicBezTo>
                <a:cubicBezTo>
                  <a:pt x="372586" y="550141"/>
                  <a:pt x="370870" y="528615"/>
                  <a:pt x="373348" y="505182"/>
                </a:cubicBezTo>
                <a:cubicBezTo>
                  <a:pt x="375062" y="488607"/>
                  <a:pt x="375824" y="475081"/>
                  <a:pt x="385920" y="462126"/>
                </a:cubicBezTo>
                <a:cubicBezTo>
                  <a:pt x="387444" y="460032"/>
                  <a:pt x="387826" y="456222"/>
                  <a:pt x="387634" y="453364"/>
                </a:cubicBezTo>
                <a:cubicBezTo>
                  <a:pt x="384396" y="415835"/>
                  <a:pt x="386110" y="378686"/>
                  <a:pt x="388399" y="340774"/>
                </a:cubicBezTo>
                <a:cubicBezTo>
                  <a:pt x="391445" y="292579"/>
                  <a:pt x="382492" y="241901"/>
                  <a:pt x="350487" y="200182"/>
                </a:cubicBezTo>
                <a:cubicBezTo>
                  <a:pt x="345723" y="194085"/>
                  <a:pt x="343629" y="184941"/>
                  <a:pt x="342485" y="176939"/>
                </a:cubicBezTo>
                <a:cubicBezTo>
                  <a:pt x="337533" y="139219"/>
                  <a:pt x="334103" y="101308"/>
                  <a:pt x="328579" y="63587"/>
                </a:cubicBezTo>
                <a:cubicBezTo>
                  <a:pt x="325530" y="43012"/>
                  <a:pt x="322862" y="21486"/>
                  <a:pt x="314480" y="2817"/>
                </a:cubicBezTo>
                <a:close/>
              </a:path>
            </a:pathLst>
          </a:custGeom>
          <a:effectLst>
            <a:outerShdw blurRad="381000" dist="152400" dir="10800000" algn="r" rotWithShape="0">
              <a:prstClr val="black">
                <a:alpha val="10000"/>
              </a:prstClr>
            </a:outerShdw>
          </a:effectLst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8B60959F-9B69-4520-A16E-EA6BECC74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20000" y="-1"/>
            <a:ext cx="874716" cy="6858001"/>
            <a:chOff x="7620000" y="-1"/>
            <a:chExt cx="874716" cy="6858001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8D5A6E8-CD1B-4796-ABD1-A6F27F6C0E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7E12F56-F4EE-4535-8677-C11996E24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4628357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041661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1B2B030-4738-4359-9E46-144B7C8BFF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17" y="8300"/>
            <a:ext cx="12193117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722B2DD-E14D-4972-9D98-5D6E61B1B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1C4C519-9783-0EC4-DE38-4190E85297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12685"/>
          <a:stretch/>
        </p:blipFill>
        <p:spPr>
          <a:xfrm>
            <a:off x="20" y="10"/>
            <a:ext cx="12191980" cy="6866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3304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First World War Welsh poet Hedd Wyn's home awarded £2.8million Lottery grant">
            <a:hlinkClick r:id="" action="ppaction://media"/>
            <a:extLst>
              <a:ext uri="{FF2B5EF4-FFF2-40B4-BE49-F238E27FC236}">
                <a16:creationId xmlns:a16="http://schemas.microsoft.com/office/drawing/2014/main" id="{AB9D499D-FE31-D34D-CBB7-70D6B2528DB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07" y="-27213"/>
            <a:ext cx="12146293" cy="6863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876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5930</TotalTime>
  <Words>883</Words>
  <Application>Microsoft Office PowerPoint</Application>
  <PresentationFormat>Widescreen</PresentationFormat>
  <Paragraphs>121</Paragraphs>
  <Slides>35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9" baseType="lpstr">
      <vt:lpstr>DengXian</vt:lpstr>
      <vt:lpstr>Times-Roman</vt:lpstr>
      <vt:lpstr>Aptos</vt:lpstr>
      <vt:lpstr>Aptos Display</vt:lpstr>
      <vt:lpstr>Arial</vt:lpstr>
      <vt:lpstr>Baguet Script</vt:lpstr>
      <vt:lpstr>Calibri</vt:lpstr>
      <vt:lpstr>Calibri Light</vt:lpstr>
      <vt:lpstr>Lucida Handwriting</vt:lpstr>
      <vt:lpstr>Symbol</vt:lpstr>
      <vt:lpstr>Times New Roman</vt:lpstr>
      <vt:lpstr>Office Theme</vt:lpstr>
      <vt:lpstr>1_Office Theme</vt:lpstr>
      <vt:lpstr>2_Office Theme</vt:lpstr>
      <vt:lpstr>First World War </vt:lpstr>
      <vt:lpstr>Assignment</vt:lpstr>
      <vt:lpstr>PowerPoint Presentation</vt:lpstr>
      <vt:lpstr>Economic</vt:lpstr>
      <vt:lpstr>PowerPoint Presentation</vt:lpstr>
      <vt:lpstr>Society</vt:lpstr>
      <vt:lpstr>PowerPoint Presentation</vt:lpstr>
      <vt:lpstr>Cultural Identity</vt:lpstr>
      <vt:lpstr>PowerPoint Presentation</vt:lpstr>
      <vt:lpstr>PowerPoint Presentation</vt:lpstr>
      <vt:lpstr>Political Trends</vt:lpstr>
      <vt:lpstr>PowerPoint Presentation</vt:lpstr>
      <vt:lpstr>PowerPoint Presentation</vt:lpstr>
      <vt:lpstr>Recruitment</vt:lpstr>
      <vt:lpstr>John Williams Brynsiencyn</vt:lpstr>
      <vt:lpstr>PowerPoint Presentation</vt:lpstr>
      <vt:lpstr>David Lloyd George</vt:lpstr>
      <vt:lpstr>38th (Welsh) Division</vt:lpstr>
      <vt:lpstr>Conscientious Objectors</vt:lpstr>
      <vt:lpstr>Homefront </vt:lpstr>
      <vt:lpstr>PowerPoint Presentation</vt:lpstr>
      <vt:lpstr>Welsh Soldiers</vt:lpstr>
      <vt:lpstr>PowerPoint Presentation</vt:lpstr>
      <vt:lpstr>Increased demand for Welsh Coal and Steel</vt:lpstr>
      <vt:lpstr>PowerPoint Presentation</vt:lpstr>
      <vt:lpstr>Women’s Role</vt:lpstr>
      <vt:lpstr>PowerPoint Presentation</vt:lpstr>
      <vt:lpstr>PowerPoint Presentation</vt:lpstr>
      <vt:lpstr>PowerPoint Presentation</vt:lpstr>
      <vt:lpstr>PowerPoint Presentation</vt:lpstr>
      <vt:lpstr>Hedd Wyn  Ellis Humphrey Evans</vt:lpstr>
      <vt:lpstr>Hedd Wyn  Ellis Humphrey Evans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Huw Griffiths</dc:creator>
  <cp:lastModifiedBy>Huw Griffiths</cp:lastModifiedBy>
  <cp:revision>2</cp:revision>
  <dcterms:created xsi:type="dcterms:W3CDTF">2025-03-07T17:48:48Z</dcterms:created>
  <dcterms:modified xsi:type="dcterms:W3CDTF">2025-03-24T13:15:33Z</dcterms:modified>
</cp:coreProperties>
</file>