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455" r:id="rId3"/>
    <p:sldId id="456" r:id="rId4"/>
    <p:sldId id="457" r:id="rId5"/>
    <p:sldId id="465" r:id="rId6"/>
  </p:sldIdLst>
  <p:sldSz cx="9144000" cy="6858000" type="screen4x3"/>
  <p:notesSz cx="7099300" cy="10234613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 userDrawn="1">
          <p15:clr>
            <a:srgbClr val="A4A3A4"/>
          </p15:clr>
        </p15:guide>
        <p15:guide id="2" pos="2236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8C86"/>
    <a:srgbClr val="0078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5" autoAdjust="0"/>
    <p:restoredTop sz="87617" autoAdjust="0"/>
  </p:normalViewPr>
  <p:slideViewPr>
    <p:cSldViewPr snapToGrid="0" snapToObjects="1">
      <p:cViewPr varScale="1">
        <p:scale>
          <a:sx n="75" d="100"/>
          <a:sy n="75" d="100"/>
        </p:scale>
        <p:origin x="490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76" y="17512"/>
    </p:cViewPr>
  </p:outlin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96" d="100"/>
          <a:sy n="96" d="100"/>
        </p:scale>
        <p:origin x="4026" y="72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3D223-824C-7D45-9A14-EABE3D8AFE24}" type="doc">
      <dgm:prSet loTypeId="urn:microsoft.com/office/officeart/2005/8/layout/bProcess4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C25AF2-38B5-474E-BF01-C2007ED64E1E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1. Fairly &amp; Lawfully Processed</a:t>
          </a:r>
        </a:p>
      </dgm:t>
    </dgm:pt>
    <dgm:pt modelId="{D96A6FEC-8897-7E4A-ACF5-309B5ED69746}" type="parTrans" cxnId="{9DE27385-2CC0-5A48-9D23-F7F6F4BB5292}">
      <dgm:prSet/>
      <dgm:spPr/>
      <dgm:t>
        <a:bodyPr/>
        <a:lstStyle/>
        <a:p>
          <a:endParaRPr lang="en-US"/>
        </a:p>
      </dgm:t>
    </dgm:pt>
    <dgm:pt modelId="{50EACD8E-90D7-8042-A767-B8CC2CD7E05D}" type="sibTrans" cxnId="{9DE27385-2CC0-5A48-9D23-F7F6F4BB5292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19A8DD60-AE9B-5647-8CE6-2C197D843281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2. Processed for limited purposes</a:t>
          </a:r>
        </a:p>
      </dgm:t>
    </dgm:pt>
    <dgm:pt modelId="{C8F0BBB1-7124-8C49-8050-2740432A5753}" type="parTrans" cxnId="{CC55DB85-F7FC-7644-A557-4D4E8BCF0468}">
      <dgm:prSet/>
      <dgm:spPr/>
      <dgm:t>
        <a:bodyPr/>
        <a:lstStyle/>
        <a:p>
          <a:endParaRPr lang="en-US"/>
        </a:p>
      </dgm:t>
    </dgm:pt>
    <dgm:pt modelId="{B8D73E14-C91F-714F-ABBA-34F5C17F7E6B}" type="sibTrans" cxnId="{CC55DB85-F7FC-7644-A557-4D4E8BCF0468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B3D67565-22F8-3D47-B222-8C2A88668BF7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3. Adequate, Relevant and Not excessive</a:t>
          </a:r>
        </a:p>
      </dgm:t>
    </dgm:pt>
    <dgm:pt modelId="{B9636346-DFCA-674D-A504-3DE4264023D0}" type="parTrans" cxnId="{3A96A4EC-0A79-5C43-B367-7F228778D3D6}">
      <dgm:prSet/>
      <dgm:spPr/>
      <dgm:t>
        <a:bodyPr/>
        <a:lstStyle/>
        <a:p>
          <a:endParaRPr lang="en-US"/>
        </a:p>
      </dgm:t>
    </dgm:pt>
    <dgm:pt modelId="{F3FD8551-14A1-0546-85C5-35156D34A38F}" type="sibTrans" cxnId="{3A96A4EC-0A79-5C43-B367-7F228778D3D6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8D2CFBC9-1E8F-754B-A52F-17D8D3566F0F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4. Accurate &amp; Up to date</a:t>
          </a:r>
        </a:p>
      </dgm:t>
    </dgm:pt>
    <dgm:pt modelId="{306508F1-5E8D-E649-B1E4-FB1F38A45F8F}" type="parTrans" cxnId="{C4D5B8D5-EAF0-A64F-9350-9FBD85156AD7}">
      <dgm:prSet/>
      <dgm:spPr/>
      <dgm:t>
        <a:bodyPr/>
        <a:lstStyle/>
        <a:p>
          <a:endParaRPr lang="en-US"/>
        </a:p>
      </dgm:t>
    </dgm:pt>
    <dgm:pt modelId="{39D11994-3294-0949-9022-E4E480924C5F}" type="sibTrans" cxnId="{C4D5B8D5-EAF0-A64F-9350-9FBD85156AD7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5030C4F6-B510-BD44-B7D7-8CABB0B920EA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5. Not kept any longer that necessary</a:t>
          </a:r>
        </a:p>
      </dgm:t>
    </dgm:pt>
    <dgm:pt modelId="{492C5984-FA9E-D44D-96F2-F8EB567712E3}" type="parTrans" cxnId="{FCE42416-D8C0-5E47-85D2-F8D70BE7F7B5}">
      <dgm:prSet/>
      <dgm:spPr/>
      <dgm:t>
        <a:bodyPr/>
        <a:lstStyle/>
        <a:p>
          <a:endParaRPr lang="en-US"/>
        </a:p>
      </dgm:t>
    </dgm:pt>
    <dgm:pt modelId="{DB54CC81-0320-BD44-9F30-3C5E716D6626}" type="sibTrans" cxnId="{FCE42416-D8C0-5E47-85D2-F8D70BE7F7B5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3E54BB55-C767-BD4D-9511-7B2571354326}">
      <dgm:prSet phldrT="[Text]"/>
      <dgm:spPr>
        <a:solidFill>
          <a:srgbClr val="0B8C86"/>
        </a:solidFill>
      </dgm:spPr>
      <dgm:t>
        <a:bodyPr/>
        <a:lstStyle/>
        <a:p>
          <a:r>
            <a:rPr lang="en-US" dirty="0"/>
            <a:t>6. Processed in Line with Subject Rights</a:t>
          </a:r>
        </a:p>
      </dgm:t>
    </dgm:pt>
    <dgm:pt modelId="{E12A0F41-561B-6E43-A833-EF5E63C699B1}" type="parTrans" cxnId="{0906A4D4-E9F8-944D-A2CA-7FDC661F06D5}">
      <dgm:prSet/>
      <dgm:spPr/>
      <dgm:t>
        <a:bodyPr/>
        <a:lstStyle/>
        <a:p>
          <a:endParaRPr lang="en-US"/>
        </a:p>
      </dgm:t>
    </dgm:pt>
    <dgm:pt modelId="{EBE31D7A-B465-0A4B-96EB-33A728003482}" type="sibTrans" cxnId="{0906A4D4-E9F8-944D-A2CA-7FDC661F06D5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7DD8DA35-55BE-8545-A0B9-154918E9C578}">
      <dgm:prSet phldrT="[Text]"/>
      <dgm:spPr>
        <a:solidFill>
          <a:srgbClr val="0B8C86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US" dirty="0"/>
            <a:t>7. Kept Secure</a:t>
          </a:r>
        </a:p>
      </dgm:t>
    </dgm:pt>
    <dgm:pt modelId="{4BBB3249-5F74-C44C-9CEC-72FF1103C313}" type="parTrans" cxnId="{A379D5BB-CDAE-6044-9C64-6284EDACB8C0}">
      <dgm:prSet/>
      <dgm:spPr/>
      <dgm:t>
        <a:bodyPr/>
        <a:lstStyle/>
        <a:p>
          <a:endParaRPr lang="en-US"/>
        </a:p>
      </dgm:t>
    </dgm:pt>
    <dgm:pt modelId="{73CCDD8A-FBC9-1E41-B731-4B5AD581028E}" type="sibTrans" cxnId="{A379D5BB-CDAE-6044-9C64-6284EDACB8C0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6C06847F-8AED-5A42-953F-E6F597D86D5F}">
      <dgm:prSet phldrT="[Text]"/>
      <dgm:spPr>
        <a:solidFill>
          <a:srgbClr val="007878"/>
        </a:solidFill>
      </dgm:spPr>
      <dgm:t>
        <a:bodyPr/>
        <a:lstStyle/>
        <a:p>
          <a:r>
            <a:rPr lang="en-US" dirty="0"/>
            <a:t>8. Not transferred overseas without Adequate Protection</a:t>
          </a:r>
        </a:p>
      </dgm:t>
    </dgm:pt>
    <dgm:pt modelId="{5668393C-CD8C-E145-9172-F6DB7F54E9E5}" type="parTrans" cxnId="{ED086B45-265C-114D-BBCC-C9CCCA24C51D}">
      <dgm:prSet/>
      <dgm:spPr/>
      <dgm:t>
        <a:bodyPr/>
        <a:lstStyle/>
        <a:p>
          <a:endParaRPr lang="en-US"/>
        </a:p>
      </dgm:t>
    </dgm:pt>
    <dgm:pt modelId="{7E598A76-DDB5-3A41-813D-0EB3E2A9A254}" type="sibTrans" cxnId="{ED086B45-265C-114D-BBCC-C9CCCA24C51D}">
      <dgm:prSet/>
      <dgm:spPr>
        <a:solidFill>
          <a:srgbClr val="0B8C86"/>
        </a:solidFill>
        <a:ln>
          <a:solidFill>
            <a:srgbClr val="007878"/>
          </a:solidFill>
        </a:ln>
      </dgm:spPr>
      <dgm:t>
        <a:bodyPr/>
        <a:lstStyle/>
        <a:p>
          <a:endParaRPr lang="en-US"/>
        </a:p>
      </dgm:t>
    </dgm:pt>
    <dgm:pt modelId="{92D46E20-D8F9-BB4C-90ED-FDDD07A93CE5}">
      <dgm:prSet phldrT="[Text]" phldr="1"/>
      <dgm:spPr>
        <a:solidFill>
          <a:srgbClr val="0B8C86"/>
        </a:solidFill>
      </dgm:spPr>
      <dgm:t>
        <a:bodyPr/>
        <a:lstStyle/>
        <a:p>
          <a:endParaRPr lang="en-US" dirty="0"/>
        </a:p>
      </dgm:t>
    </dgm:pt>
    <dgm:pt modelId="{65C34520-2403-004D-B2D8-F0F2EC511A03}" type="parTrans" cxnId="{47B498CB-BC9D-8F45-833C-C0201980EEFC}">
      <dgm:prSet/>
      <dgm:spPr/>
      <dgm:t>
        <a:bodyPr/>
        <a:lstStyle/>
        <a:p>
          <a:endParaRPr lang="en-US"/>
        </a:p>
      </dgm:t>
    </dgm:pt>
    <dgm:pt modelId="{6C7A3317-A4E3-CD4A-8003-BB1B4441375E}" type="sibTrans" cxnId="{47B498CB-BC9D-8F45-833C-C0201980EEFC}">
      <dgm:prSet/>
      <dgm:spPr/>
      <dgm:t>
        <a:bodyPr/>
        <a:lstStyle/>
        <a:p>
          <a:endParaRPr lang="en-US"/>
        </a:p>
      </dgm:t>
    </dgm:pt>
    <dgm:pt modelId="{073D1868-28B6-A149-95AC-19B6747D752B}" type="pres">
      <dgm:prSet presAssocID="{D0F3D223-824C-7D45-9A14-EABE3D8AFE24}" presName="Name0" presStyleCnt="0">
        <dgm:presLayoutVars>
          <dgm:dir/>
          <dgm:resizeHandles/>
        </dgm:presLayoutVars>
      </dgm:prSet>
      <dgm:spPr/>
    </dgm:pt>
    <dgm:pt modelId="{CF313A76-87D4-8640-A3D4-192B252079EC}" type="pres">
      <dgm:prSet presAssocID="{90C25AF2-38B5-474E-BF01-C2007ED64E1E}" presName="compNode" presStyleCnt="0"/>
      <dgm:spPr/>
    </dgm:pt>
    <dgm:pt modelId="{7D8995B1-4E33-1F48-98BC-092F5DE3E7CB}" type="pres">
      <dgm:prSet presAssocID="{90C25AF2-38B5-474E-BF01-C2007ED64E1E}" presName="dummyConnPt" presStyleCnt="0"/>
      <dgm:spPr/>
    </dgm:pt>
    <dgm:pt modelId="{9512EA70-06A4-F546-A010-1250B68B8419}" type="pres">
      <dgm:prSet presAssocID="{90C25AF2-38B5-474E-BF01-C2007ED64E1E}" presName="node" presStyleLbl="node1" presStyleIdx="0" presStyleCnt="9" custLinFactNeighborX="-3939" custLinFactNeighborY="1347">
        <dgm:presLayoutVars>
          <dgm:bulletEnabled val="1"/>
        </dgm:presLayoutVars>
      </dgm:prSet>
      <dgm:spPr/>
    </dgm:pt>
    <dgm:pt modelId="{045787F8-9D0F-3E4F-B036-8F274B1F811A}" type="pres">
      <dgm:prSet presAssocID="{50EACD8E-90D7-8042-A767-B8CC2CD7E05D}" presName="sibTrans" presStyleLbl="bgSibTrans2D1" presStyleIdx="0" presStyleCnt="8" custFlipVert="1" custScaleX="91271" custScaleY="144068"/>
      <dgm:spPr/>
    </dgm:pt>
    <dgm:pt modelId="{D35A9C76-DC60-1B4D-8CE0-61B7F392DCC5}" type="pres">
      <dgm:prSet presAssocID="{19A8DD60-AE9B-5647-8CE6-2C197D843281}" presName="compNode" presStyleCnt="0"/>
      <dgm:spPr/>
    </dgm:pt>
    <dgm:pt modelId="{28A4D3E3-44C2-7A40-97A1-DBF9E6D20B77}" type="pres">
      <dgm:prSet presAssocID="{19A8DD60-AE9B-5647-8CE6-2C197D843281}" presName="dummyConnPt" presStyleCnt="0"/>
      <dgm:spPr/>
    </dgm:pt>
    <dgm:pt modelId="{8004D49D-D735-234F-82A2-1744B5FF55AB}" type="pres">
      <dgm:prSet presAssocID="{19A8DD60-AE9B-5647-8CE6-2C197D843281}" presName="node" presStyleLbl="node1" presStyleIdx="1" presStyleCnt="9">
        <dgm:presLayoutVars>
          <dgm:bulletEnabled val="1"/>
        </dgm:presLayoutVars>
      </dgm:prSet>
      <dgm:spPr/>
    </dgm:pt>
    <dgm:pt modelId="{9E2777A4-2F37-1046-B20E-914B95038993}" type="pres">
      <dgm:prSet presAssocID="{B8D73E14-C91F-714F-ABBA-34F5C17F7E6B}" presName="sibTrans" presStyleLbl="bgSibTrans2D1" presStyleIdx="1" presStyleCnt="8"/>
      <dgm:spPr/>
    </dgm:pt>
    <dgm:pt modelId="{FA863CBB-C65C-054A-ABD8-2C2FE52E4B0E}" type="pres">
      <dgm:prSet presAssocID="{B3D67565-22F8-3D47-B222-8C2A88668BF7}" presName="compNode" presStyleCnt="0"/>
      <dgm:spPr/>
    </dgm:pt>
    <dgm:pt modelId="{BD340C15-AE4D-D04D-92FD-57776FD61C70}" type="pres">
      <dgm:prSet presAssocID="{B3D67565-22F8-3D47-B222-8C2A88668BF7}" presName="dummyConnPt" presStyleCnt="0"/>
      <dgm:spPr/>
    </dgm:pt>
    <dgm:pt modelId="{CE429576-7BDA-E240-8974-3FF3A23D9E6F}" type="pres">
      <dgm:prSet presAssocID="{B3D67565-22F8-3D47-B222-8C2A88668BF7}" presName="node" presStyleLbl="node1" presStyleIdx="2" presStyleCnt="9">
        <dgm:presLayoutVars>
          <dgm:bulletEnabled val="1"/>
        </dgm:presLayoutVars>
      </dgm:prSet>
      <dgm:spPr/>
    </dgm:pt>
    <dgm:pt modelId="{00EF8C4C-C569-0F4D-B1E5-FE1A4427B7A2}" type="pres">
      <dgm:prSet presAssocID="{F3FD8551-14A1-0546-85C5-35156D34A38F}" presName="sibTrans" presStyleLbl="bgSibTrans2D1" presStyleIdx="2" presStyleCnt="8" custLinFactNeighborY="9726"/>
      <dgm:spPr/>
    </dgm:pt>
    <dgm:pt modelId="{26460647-07E2-C948-A995-9379090E60A7}" type="pres">
      <dgm:prSet presAssocID="{8D2CFBC9-1E8F-754B-A52F-17D8D3566F0F}" presName="compNode" presStyleCnt="0"/>
      <dgm:spPr/>
    </dgm:pt>
    <dgm:pt modelId="{6189D136-4C33-8642-8503-A69590A90164}" type="pres">
      <dgm:prSet presAssocID="{8D2CFBC9-1E8F-754B-A52F-17D8D3566F0F}" presName="dummyConnPt" presStyleCnt="0"/>
      <dgm:spPr/>
    </dgm:pt>
    <dgm:pt modelId="{1CBB2E3B-7BE6-DA48-92D5-8AF1CC2FD75F}" type="pres">
      <dgm:prSet presAssocID="{8D2CFBC9-1E8F-754B-A52F-17D8D3566F0F}" presName="node" presStyleLbl="node1" presStyleIdx="3" presStyleCnt="9">
        <dgm:presLayoutVars>
          <dgm:bulletEnabled val="1"/>
        </dgm:presLayoutVars>
      </dgm:prSet>
      <dgm:spPr/>
    </dgm:pt>
    <dgm:pt modelId="{86890F3C-B337-2A42-9176-74E79CE44FC5}" type="pres">
      <dgm:prSet presAssocID="{39D11994-3294-0949-9022-E4E480924C5F}" presName="sibTrans" presStyleLbl="bgSibTrans2D1" presStyleIdx="3" presStyleCnt="8"/>
      <dgm:spPr/>
    </dgm:pt>
    <dgm:pt modelId="{F9B6701A-632B-7449-86D1-14D86AFA1011}" type="pres">
      <dgm:prSet presAssocID="{5030C4F6-B510-BD44-B7D7-8CABB0B920EA}" presName="compNode" presStyleCnt="0"/>
      <dgm:spPr/>
    </dgm:pt>
    <dgm:pt modelId="{BD8AB75D-684C-774F-A845-A39C4319120F}" type="pres">
      <dgm:prSet presAssocID="{5030C4F6-B510-BD44-B7D7-8CABB0B920EA}" presName="dummyConnPt" presStyleCnt="0"/>
      <dgm:spPr/>
    </dgm:pt>
    <dgm:pt modelId="{6AA57C2C-78CD-3F49-BCA5-190CCE88D38E}" type="pres">
      <dgm:prSet presAssocID="{5030C4F6-B510-BD44-B7D7-8CABB0B920EA}" presName="node" presStyleLbl="node1" presStyleIdx="4" presStyleCnt="9">
        <dgm:presLayoutVars>
          <dgm:bulletEnabled val="1"/>
        </dgm:presLayoutVars>
      </dgm:prSet>
      <dgm:spPr/>
    </dgm:pt>
    <dgm:pt modelId="{3A74AF6E-F93A-C042-8601-5BEA4A618571}" type="pres">
      <dgm:prSet presAssocID="{DB54CC81-0320-BD44-9F30-3C5E716D6626}" presName="sibTrans" presStyleLbl="bgSibTrans2D1" presStyleIdx="4" presStyleCnt="8" custLinFactNeighborX="0" custLinFactNeighborY="9726"/>
      <dgm:spPr/>
    </dgm:pt>
    <dgm:pt modelId="{9AEF0E0B-F908-884F-9543-E79F18C9430F}" type="pres">
      <dgm:prSet presAssocID="{3E54BB55-C767-BD4D-9511-7B2571354326}" presName="compNode" presStyleCnt="0"/>
      <dgm:spPr/>
    </dgm:pt>
    <dgm:pt modelId="{C70E65AE-8B22-4A44-8577-A5DD8D25EA68}" type="pres">
      <dgm:prSet presAssocID="{3E54BB55-C767-BD4D-9511-7B2571354326}" presName="dummyConnPt" presStyleCnt="0"/>
      <dgm:spPr/>
    </dgm:pt>
    <dgm:pt modelId="{BA5F5172-A58B-4445-AAE9-08B3C3C26029}" type="pres">
      <dgm:prSet presAssocID="{3E54BB55-C767-BD4D-9511-7B2571354326}" presName="node" presStyleLbl="node1" presStyleIdx="5" presStyleCnt="9">
        <dgm:presLayoutVars>
          <dgm:bulletEnabled val="1"/>
        </dgm:presLayoutVars>
      </dgm:prSet>
      <dgm:spPr/>
    </dgm:pt>
    <dgm:pt modelId="{7014F8F4-B46B-B849-9A84-B67458314C4F}" type="pres">
      <dgm:prSet presAssocID="{EBE31D7A-B465-0A4B-96EB-33A728003482}" presName="sibTrans" presStyleLbl="bgSibTrans2D1" presStyleIdx="5" presStyleCnt="8"/>
      <dgm:spPr/>
    </dgm:pt>
    <dgm:pt modelId="{7CE50EB1-4652-0641-A87E-0D84D3EBF6E6}" type="pres">
      <dgm:prSet presAssocID="{7DD8DA35-55BE-8545-A0B9-154918E9C578}" presName="compNode" presStyleCnt="0"/>
      <dgm:spPr/>
    </dgm:pt>
    <dgm:pt modelId="{274860C0-5721-554A-ADC4-825F72364EC7}" type="pres">
      <dgm:prSet presAssocID="{7DD8DA35-55BE-8545-A0B9-154918E9C578}" presName="dummyConnPt" presStyleCnt="0"/>
      <dgm:spPr/>
    </dgm:pt>
    <dgm:pt modelId="{8D2D1280-A737-E04C-B3C1-E49D8A51FC52}" type="pres">
      <dgm:prSet presAssocID="{7DD8DA35-55BE-8545-A0B9-154918E9C578}" presName="node" presStyleLbl="node1" presStyleIdx="6" presStyleCnt="9">
        <dgm:presLayoutVars>
          <dgm:bulletEnabled val="1"/>
        </dgm:presLayoutVars>
      </dgm:prSet>
      <dgm:spPr/>
    </dgm:pt>
    <dgm:pt modelId="{8496AE62-E18E-D444-99B3-E75BE1BA27FB}" type="pres">
      <dgm:prSet presAssocID="{73CCDD8A-FBC9-1E41-B731-4B5AD581028E}" presName="sibTrans" presStyleLbl="bgSibTrans2D1" presStyleIdx="6" presStyleCnt="8"/>
      <dgm:spPr/>
    </dgm:pt>
    <dgm:pt modelId="{91F271CA-53A1-6248-A8A5-0BA28FA3386B}" type="pres">
      <dgm:prSet presAssocID="{6C06847F-8AED-5A42-953F-E6F597D86D5F}" presName="compNode" presStyleCnt="0"/>
      <dgm:spPr/>
    </dgm:pt>
    <dgm:pt modelId="{CF7221E4-1822-4647-84FA-3E8B364171DD}" type="pres">
      <dgm:prSet presAssocID="{6C06847F-8AED-5A42-953F-E6F597D86D5F}" presName="dummyConnPt" presStyleCnt="0"/>
      <dgm:spPr/>
    </dgm:pt>
    <dgm:pt modelId="{D9DC531E-9658-4B4E-888E-88A80122470D}" type="pres">
      <dgm:prSet presAssocID="{6C06847F-8AED-5A42-953F-E6F597D86D5F}" presName="node" presStyleLbl="node1" presStyleIdx="7" presStyleCnt="9">
        <dgm:presLayoutVars>
          <dgm:bulletEnabled val="1"/>
        </dgm:presLayoutVars>
      </dgm:prSet>
      <dgm:spPr/>
    </dgm:pt>
    <dgm:pt modelId="{A5546827-78DC-AB48-8E41-0E1BB7AC47BE}" type="pres">
      <dgm:prSet presAssocID="{7E598A76-DDB5-3A41-813D-0EB3E2A9A254}" presName="sibTrans" presStyleLbl="bgSibTrans2D1" presStyleIdx="7" presStyleCnt="8"/>
      <dgm:spPr/>
    </dgm:pt>
    <dgm:pt modelId="{C6CBC5EA-A159-764E-B180-3DA738C47417}" type="pres">
      <dgm:prSet presAssocID="{92D46E20-D8F9-BB4C-90ED-FDDD07A93CE5}" presName="compNode" presStyleCnt="0"/>
      <dgm:spPr/>
    </dgm:pt>
    <dgm:pt modelId="{E83CFF6E-1138-DF4A-93F5-B9AE59EF546D}" type="pres">
      <dgm:prSet presAssocID="{92D46E20-D8F9-BB4C-90ED-FDDD07A93CE5}" presName="dummyConnPt" presStyleCnt="0"/>
      <dgm:spPr/>
    </dgm:pt>
    <dgm:pt modelId="{62251C01-224C-184F-B06E-E2A6182201B3}" type="pres">
      <dgm:prSet presAssocID="{92D46E20-D8F9-BB4C-90ED-FDDD07A93CE5}" presName="node" presStyleLbl="node1" presStyleIdx="8" presStyleCnt="9" custLinFactNeighborX="-166" custLinFactNeighborY="-1947">
        <dgm:presLayoutVars>
          <dgm:bulletEnabled val="1"/>
        </dgm:presLayoutVars>
      </dgm:prSet>
      <dgm:spPr/>
    </dgm:pt>
  </dgm:ptLst>
  <dgm:cxnLst>
    <dgm:cxn modelId="{6620AA01-B2A8-C544-9ED6-553462909570}" type="presOf" srcId="{7DD8DA35-55BE-8545-A0B9-154918E9C578}" destId="{8D2D1280-A737-E04C-B3C1-E49D8A51FC52}" srcOrd="0" destOrd="0" presId="urn:microsoft.com/office/officeart/2005/8/layout/bProcess4"/>
    <dgm:cxn modelId="{FCE42416-D8C0-5E47-85D2-F8D70BE7F7B5}" srcId="{D0F3D223-824C-7D45-9A14-EABE3D8AFE24}" destId="{5030C4F6-B510-BD44-B7D7-8CABB0B920EA}" srcOrd="4" destOrd="0" parTransId="{492C5984-FA9E-D44D-96F2-F8EB567712E3}" sibTransId="{DB54CC81-0320-BD44-9F30-3C5E716D6626}"/>
    <dgm:cxn modelId="{73DFD02C-6432-3A47-B45D-D2B924109719}" type="presOf" srcId="{39D11994-3294-0949-9022-E4E480924C5F}" destId="{86890F3C-B337-2A42-9176-74E79CE44FC5}" srcOrd="0" destOrd="0" presId="urn:microsoft.com/office/officeart/2005/8/layout/bProcess4"/>
    <dgm:cxn modelId="{A2C52B33-7728-D94F-8E55-2FFADC9CAEFA}" type="presOf" srcId="{7E598A76-DDB5-3A41-813D-0EB3E2A9A254}" destId="{A5546827-78DC-AB48-8E41-0E1BB7AC47BE}" srcOrd="0" destOrd="0" presId="urn:microsoft.com/office/officeart/2005/8/layout/bProcess4"/>
    <dgm:cxn modelId="{BC601435-FF1B-584D-963A-70C38A1FD84B}" type="presOf" srcId="{B3D67565-22F8-3D47-B222-8C2A88668BF7}" destId="{CE429576-7BDA-E240-8974-3FF3A23D9E6F}" srcOrd="0" destOrd="0" presId="urn:microsoft.com/office/officeart/2005/8/layout/bProcess4"/>
    <dgm:cxn modelId="{D0D68D36-2140-1343-944A-9FBBE9ED5446}" type="presOf" srcId="{19A8DD60-AE9B-5647-8CE6-2C197D843281}" destId="{8004D49D-D735-234F-82A2-1744B5FF55AB}" srcOrd="0" destOrd="0" presId="urn:microsoft.com/office/officeart/2005/8/layout/bProcess4"/>
    <dgm:cxn modelId="{8A7AAD5F-A9F2-4443-9F90-03F6766A4A11}" type="presOf" srcId="{D0F3D223-824C-7D45-9A14-EABE3D8AFE24}" destId="{073D1868-28B6-A149-95AC-19B6747D752B}" srcOrd="0" destOrd="0" presId="urn:microsoft.com/office/officeart/2005/8/layout/bProcess4"/>
    <dgm:cxn modelId="{ED086B45-265C-114D-BBCC-C9CCCA24C51D}" srcId="{D0F3D223-824C-7D45-9A14-EABE3D8AFE24}" destId="{6C06847F-8AED-5A42-953F-E6F597D86D5F}" srcOrd="7" destOrd="0" parTransId="{5668393C-CD8C-E145-9172-F6DB7F54E9E5}" sibTransId="{7E598A76-DDB5-3A41-813D-0EB3E2A9A254}"/>
    <dgm:cxn modelId="{9FB54866-5AB0-B641-9B84-902AF3C90C23}" type="presOf" srcId="{50EACD8E-90D7-8042-A767-B8CC2CD7E05D}" destId="{045787F8-9D0F-3E4F-B036-8F274B1F811A}" srcOrd="0" destOrd="0" presId="urn:microsoft.com/office/officeart/2005/8/layout/bProcess4"/>
    <dgm:cxn modelId="{61CA604D-C769-864B-BFB0-76843B365E37}" type="presOf" srcId="{6C06847F-8AED-5A42-953F-E6F597D86D5F}" destId="{D9DC531E-9658-4B4E-888E-88A80122470D}" srcOrd="0" destOrd="0" presId="urn:microsoft.com/office/officeart/2005/8/layout/bProcess4"/>
    <dgm:cxn modelId="{DD25884F-815C-DD49-AB27-D4E19313D12F}" type="presOf" srcId="{92D46E20-D8F9-BB4C-90ED-FDDD07A93CE5}" destId="{62251C01-224C-184F-B06E-E2A6182201B3}" srcOrd="0" destOrd="0" presId="urn:microsoft.com/office/officeart/2005/8/layout/bProcess4"/>
    <dgm:cxn modelId="{6994D37D-3FEC-B74B-B0FB-4E85E507B8A0}" type="presOf" srcId="{DB54CC81-0320-BD44-9F30-3C5E716D6626}" destId="{3A74AF6E-F93A-C042-8601-5BEA4A618571}" srcOrd="0" destOrd="0" presId="urn:microsoft.com/office/officeart/2005/8/layout/bProcess4"/>
    <dgm:cxn modelId="{1A016881-F9CE-DA40-9FEC-89FA4D8BCB4B}" type="presOf" srcId="{90C25AF2-38B5-474E-BF01-C2007ED64E1E}" destId="{9512EA70-06A4-F546-A010-1250B68B8419}" srcOrd="0" destOrd="0" presId="urn:microsoft.com/office/officeart/2005/8/layout/bProcess4"/>
    <dgm:cxn modelId="{9DE27385-2CC0-5A48-9D23-F7F6F4BB5292}" srcId="{D0F3D223-824C-7D45-9A14-EABE3D8AFE24}" destId="{90C25AF2-38B5-474E-BF01-C2007ED64E1E}" srcOrd="0" destOrd="0" parTransId="{D96A6FEC-8897-7E4A-ACF5-309B5ED69746}" sibTransId="{50EACD8E-90D7-8042-A767-B8CC2CD7E05D}"/>
    <dgm:cxn modelId="{CC55DB85-F7FC-7644-A557-4D4E8BCF0468}" srcId="{D0F3D223-824C-7D45-9A14-EABE3D8AFE24}" destId="{19A8DD60-AE9B-5647-8CE6-2C197D843281}" srcOrd="1" destOrd="0" parTransId="{C8F0BBB1-7124-8C49-8050-2740432A5753}" sibTransId="{B8D73E14-C91F-714F-ABBA-34F5C17F7E6B}"/>
    <dgm:cxn modelId="{6394A28F-C488-734D-9FE4-5147FE1F7793}" type="presOf" srcId="{B8D73E14-C91F-714F-ABBA-34F5C17F7E6B}" destId="{9E2777A4-2F37-1046-B20E-914B95038993}" srcOrd="0" destOrd="0" presId="urn:microsoft.com/office/officeart/2005/8/layout/bProcess4"/>
    <dgm:cxn modelId="{6B1948A0-1C02-5D4E-9C14-CD0934447A6F}" type="presOf" srcId="{F3FD8551-14A1-0546-85C5-35156D34A38F}" destId="{00EF8C4C-C569-0F4D-B1E5-FE1A4427B7A2}" srcOrd="0" destOrd="0" presId="urn:microsoft.com/office/officeart/2005/8/layout/bProcess4"/>
    <dgm:cxn modelId="{3E693DBA-F799-FC40-991D-09A787A0D74A}" type="presOf" srcId="{73CCDD8A-FBC9-1E41-B731-4B5AD581028E}" destId="{8496AE62-E18E-D444-99B3-E75BE1BA27FB}" srcOrd="0" destOrd="0" presId="urn:microsoft.com/office/officeart/2005/8/layout/bProcess4"/>
    <dgm:cxn modelId="{A379D5BB-CDAE-6044-9C64-6284EDACB8C0}" srcId="{D0F3D223-824C-7D45-9A14-EABE3D8AFE24}" destId="{7DD8DA35-55BE-8545-A0B9-154918E9C578}" srcOrd="6" destOrd="0" parTransId="{4BBB3249-5F74-C44C-9CEC-72FF1103C313}" sibTransId="{73CCDD8A-FBC9-1E41-B731-4B5AD581028E}"/>
    <dgm:cxn modelId="{C43BAAC2-1460-F142-9D36-A1A4D2A5E257}" type="presOf" srcId="{3E54BB55-C767-BD4D-9511-7B2571354326}" destId="{BA5F5172-A58B-4445-AAE9-08B3C3C26029}" srcOrd="0" destOrd="0" presId="urn:microsoft.com/office/officeart/2005/8/layout/bProcess4"/>
    <dgm:cxn modelId="{C55D83C9-AA97-F548-AF8C-E437807AE105}" type="presOf" srcId="{5030C4F6-B510-BD44-B7D7-8CABB0B920EA}" destId="{6AA57C2C-78CD-3F49-BCA5-190CCE88D38E}" srcOrd="0" destOrd="0" presId="urn:microsoft.com/office/officeart/2005/8/layout/bProcess4"/>
    <dgm:cxn modelId="{BC37C5C9-2AB8-B542-AFFD-FFC3D95D3FFB}" type="presOf" srcId="{EBE31D7A-B465-0A4B-96EB-33A728003482}" destId="{7014F8F4-B46B-B849-9A84-B67458314C4F}" srcOrd="0" destOrd="0" presId="urn:microsoft.com/office/officeart/2005/8/layout/bProcess4"/>
    <dgm:cxn modelId="{47B498CB-BC9D-8F45-833C-C0201980EEFC}" srcId="{D0F3D223-824C-7D45-9A14-EABE3D8AFE24}" destId="{92D46E20-D8F9-BB4C-90ED-FDDD07A93CE5}" srcOrd="8" destOrd="0" parTransId="{65C34520-2403-004D-B2D8-F0F2EC511A03}" sibTransId="{6C7A3317-A4E3-CD4A-8003-BB1B4441375E}"/>
    <dgm:cxn modelId="{0906A4D4-E9F8-944D-A2CA-7FDC661F06D5}" srcId="{D0F3D223-824C-7D45-9A14-EABE3D8AFE24}" destId="{3E54BB55-C767-BD4D-9511-7B2571354326}" srcOrd="5" destOrd="0" parTransId="{E12A0F41-561B-6E43-A833-EF5E63C699B1}" sibTransId="{EBE31D7A-B465-0A4B-96EB-33A728003482}"/>
    <dgm:cxn modelId="{C4D5B8D5-EAF0-A64F-9350-9FBD85156AD7}" srcId="{D0F3D223-824C-7D45-9A14-EABE3D8AFE24}" destId="{8D2CFBC9-1E8F-754B-A52F-17D8D3566F0F}" srcOrd="3" destOrd="0" parTransId="{306508F1-5E8D-E649-B1E4-FB1F38A45F8F}" sibTransId="{39D11994-3294-0949-9022-E4E480924C5F}"/>
    <dgm:cxn modelId="{3A96A4EC-0A79-5C43-B367-7F228778D3D6}" srcId="{D0F3D223-824C-7D45-9A14-EABE3D8AFE24}" destId="{B3D67565-22F8-3D47-B222-8C2A88668BF7}" srcOrd="2" destOrd="0" parTransId="{B9636346-DFCA-674D-A504-3DE4264023D0}" sibTransId="{F3FD8551-14A1-0546-85C5-35156D34A38F}"/>
    <dgm:cxn modelId="{67C49BF1-E093-9441-AAC9-20B74EDDD524}" type="presOf" srcId="{8D2CFBC9-1E8F-754B-A52F-17D8D3566F0F}" destId="{1CBB2E3B-7BE6-DA48-92D5-8AF1CC2FD75F}" srcOrd="0" destOrd="0" presId="urn:microsoft.com/office/officeart/2005/8/layout/bProcess4"/>
    <dgm:cxn modelId="{08F64151-1223-124B-A215-D23CCABDF948}" type="presParOf" srcId="{073D1868-28B6-A149-95AC-19B6747D752B}" destId="{CF313A76-87D4-8640-A3D4-192B252079EC}" srcOrd="0" destOrd="0" presId="urn:microsoft.com/office/officeart/2005/8/layout/bProcess4"/>
    <dgm:cxn modelId="{68A5EE0A-28C9-B54E-BB4D-58243F9C3FC3}" type="presParOf" srcId="{CF313A76-87D4-8640-A3D4-192B252079EC}" destId="{7D8995B1-4E33-1F48-98BC-092F5DE3E7CB}" srcOrd="0" destOrd="0" presId="urn:microsoft.com/office/officeart/2005/8/layout/bProcess4"/>
    <dgm:cxn modelId="{D98186C1-25E9-0347-ACB7-A21B6F93830C}" type="presParOf" srcId="{CF313A76-87D4-8640-A3D4-192B252079EC}" destId="{9512EA70-06A4-F546-A010-1250B68B8419}" srcOrd="1" destOrd="0" presId="urn:microsoft.com/office/officeart/2005/8/layout/bProcess4"/>
    <dgm:cxn modelId="{EE80A022-DA62-9646-8089-CCFA6A851527}" type="presParOf" srcId="{073D1868-28B6-A149-95AC-19B6747D752B}" destId="{045787F8-9D0F-3E4F-B036-8F274B1F811A}" srcOrd="1" destOrd="0" presId="urn:microsoft.com/office/officeart/2005/8/layout/bProcess4"/>
    <dgm:cxn modelId="{55E3AE19-1A28-EC4B-94CA-B02A9E29D97F}" type="presParOf" srcId="{073D1868-28B6-A149-95AC-19B6747D752B}" destId="{D35A9C76-DC60-1B4D-8CE0-61B7F392DCC5}" srcOrd="2" destOrd="0" presId="urn:microsoft.com/office/officeart/2005/8/layout/bProcess4"/>
    <dgm:cxn modelId="{51D2D3E3-0551-6B46-9036-900CFFF3DB03}" type="presParOf" srcId="{D35A9C76-DC60-1B4D-8CE0-61B7F392DCC5}" destId="{28A4D3E3-44C2-7A40-97A1-DBF9E6D20B77}" srcOrd="0" destOrd="0" presId="urn:microsoft.com/office/officeart/2005/8/layout/bProcess4"/>
    <dgm:cxn modelId="{D53C38EC-D32C-1442-865B-98AED6ED3015}" type="presParOf" srcId="{D35A9C76-DC60-1B4D-8CE0-61B7F392DCC5}" destId="{8004D49D-D735-234F-82A2-1744B5FF55AB}" srcOrd="1" destOrd="0" presId="urn:microsoft.com/office/officeart/2005/8/layout/bProcess4"/>
    <dgm:cxn modelId="{84D8B9D3-03A5-7549-A41E-9FD10BEAB4F7}" type="presParOf" srcId="{073D1868-28B6-A149-95AC-19B6747D752B}" destId="{9E2777A4-2F37-1046-B20E-914B95038993}" srcOrd="3" destOrd="0" presId="urn:microsoft.com/office/officeart/2005/8/layout/bProcess4"/>
    <dgm:cxn modelId="{3B13D664-D442-BC43-8DC3-E14D568A7F73}" type="presParOf" srcId="{073D1868-28B6-A149-95AC-19B6747D752B}" destId="{FA863CBB-C65C-054A-ABD8-2C2FE52E4B0E}" srcOrd="4" destOrd="0" presId="urn:microsoft.com/office/officeart/2005/8/layout/bProcess4"/>
    <dgm:cxn modelId="{F65D3CBD-BA45-1443-9579-FA42A9DA8DBC}" type="presParOf" srcId="{FA863CBB-C65C-054A-ABD8-2C2FE52E4B0E}" destId="{BD340C15-AE4D-D04D-92FD-57776FD61C70}" srcOrd="0" destOrd="0" presId="urn:microsoft.com/office/officeart/2005/8/layout/bProcess4"/>
    <dgm:cxn modelId="{E21ED681-1452-4B49-A90A-7557468813C4}" type="presParOf" srcId="{FA863CBB-C65C-054A-ABD8-2C2FE52E4B0E}" destId="{CE429576-7BDA-E240-8974-3FF3A23D9E6F}" srcOrd="1" destOrd="0" presId="urn:microsoft.com/office/officeart/2005/8/layout/bProcess4"/>
    <dgm:cxn modelId="{438D8E12-310A-154A-B5FF-C6E46D54F387}" type="presParOf" srcId="{073D1868-28B6-A149-95AC-19B6747D752B}" destId="{00EF8C4C-C569-0F4D-B1E5-FE1A4427B7A2}" srcOrd="5" destOrd="0" presId="urn:microsoft.com/office/officeart/2005/8/layout/bProcess4"/>
    <dgm:cxn modelId="{85277D4B-9F7D-4846-81AA-2824C4B6720D}" type="presParOf" srcId="{073D1868-28B6-A149-95AC-19B6747D752B}" destId="{26460647-07E2-C948-A995-9379090E60A7}" srcOrd="6" destOrd="0" presId="urn:microsoft.com/office/officeart/2005/8/layout/bProcess4"/>
    <dgm:cxn modelId="{EF5FB67D-128C-BC40-A1B4-CB0EC590695B}" type="presParOf" srcId="{26460647-07E2-C948-A995-9379090E60A7}" destId="{6189D136-4C33-8642-8503-A69590A90164}" srcOrd="0" destOrd="0" presId="urn:microsoft.com/office/officeart/2005/8/layout/bProcess4"/>
    <dgm:cxn modelId="{3915E297-4D73-CD4E-8296-F631F1A7A17A}" type="presParOf" srcId="{26460647-07E2-C948-A995-9379090E60A7}" destId="{1CBB2E3B-7BE6-DA48-92D5-8AF1CC2FD75F}" srcOrd="1" destOrd="0" presId="urn:microsoft.com/office/officeart/2005/8/layout/bProcess4"/>
    <dgm:cxn modelId="{C3F06B7F-57C5-3043-9057-2924662712BE}" type="presParOf" srcId="{073D1868-28B6-A149-95AC-19B6747D752B}" destId="{86890F3C-B337-2A42-9176-74E79CE44FC5}" srcOrd="7" destOrd="0" presId="urn:microsoft.com/office/officeart/2005/8/layout/bProcess4"/>
    <dgm:cxn modelId="{5C96F3AC-678D-0944-87AF-D3357B1B2E97}" type="presParOf" srcId="{073D1868-28B6-A149-95AC-19B6747D752B}" destId="{F9B6701A-632B-7449-86D1-14D86AFA1011}" srcOrd="8" destOrd="0" presId="urn:microsoft.com/office/officeart/2005/8/layout/bProcess4"/>
    <dgm:cxn modelId="{3B4157DA-4014-614E-886B-37E709E28E01}" type="presParOf" srcId="{F9B6701A-632B-7449-86D1-14D86AFA1011}" destId="{BD8AB75D-684C-774F-A845-A39C4319120F}" srcOrd="0" destOrd="0" presId="urn:microsoft.com/office/officeart/2005/8/layout/bProcess4"/>
    <dgm:cxn modelId="{C5300AC2-4903-6B44-ABF4-F867652A25E1}" type="presParOf" srcId="{F9B6701A-632B-7449-86D1-14D86AFA1011}" destId="{6AA57C2C-78CD-3F49-BCA5-190CCE88D38E}" srcOrd="1" destOrd="0" presId="urn:microsoft.com/office/officeart/2005/8/layout/bProcess4"/>
    <dgm:cxn modelId="{ECF9E107-87EE-1142-AA03-156776EEAC1C}" type="presParOf" srcId="{073D1868-28B6-A149-95AC-19B6747D752B}" destId="{3A74AF6E-F93A-C042-8601-5BEA4A618571}" srcOrd="9" destOrd="0" presId="urn:microsoft.com/office/officeart/2005/8/layout/bProcess4"/>
    <dgm:cxn modelId="{76D48885-3697-C44F-BC6A-473A5B58AAEA}" type="presParOf" srcId="{073D1868-28B6-A149-95AC-19B6747D752B}" destId="{9AEF0E0B-F908-884F-9543-E79F18C9430F}" srcOrd="10" destOrd="0" presId="urn:microsoft.com/office/officeart/2005/8/layout/bProcess4"/>
    <dgm:cxn modelId="{FF0B638D-67BE-7541-B401-85EC56CFB650}" type="presParOf" srcId="{9AEF0E0B-F908-884F-9543-E79F18C9430F}" destId="{C70E65AE-8B22-4A44-8577-A5DD8D25EA68}" srcOrd="0" destOrd="0" presId="urn:microsoft.com/office/officeart/2005/8/layout/bProcess4"/>
    <dgm:cxn modelId="{EB5A6E86-671E-5847-BCF9-3AF389D16AE4}" type="presParOf" srcId="{9AEF0E0B-F908-884F-9543-E79F18C9430F}" destId="{BA5F5172-A58B-4445-AAE9-08B3C3C26029}" srcOrd="1" destOrd="0" presId="urn:microsoft.com/office/officeart/2005/8/layout/bProcess4"/>
    <dgm:cxn modelId="{A9B25878-51A2-1944-A845-9CCE3A61E5F0}" type="presParOf" srcId="{073D1868-28B6-A149-95AC-19B6747D752B}" destId="{7014F8F4-B46B-B849-9A84-B67458314C4F}" srcOrd="11" destOrd="0" presId="urn:microsoft.com/office/officeart/2005/8/layout/bProcess4"/>
    <dgm:cxn modelId="{4CA3E7D8-8C85-5544-888B-41021915D644}" type="presParOf" srcId="{073D1868-28B6-A149-95AC-19B6747D752B}" destId="{7CE50EB1-4652-0641-A87E-0D84D3EBF6E6}" srcOrd="12" destOrd="0" presId="urn:microsoft.com/office/officeart/2005/8/layout/bProcess4"/>
    <dgm:cxn modelId="{206A8AB9-EAA7-4D44-9535-8D3C493D5B23}" type="presParOf" srcId="{7CE50EB1-4652-0641-A87E-0D84D3EBF6E6}" destId="{274860C0-5721-554A-ADC4-825F72364EC7}" srcOrd="0" destOrd="0" presId="urn:microsoft.com/office/officeart/2005/8/layout/bProcess4"/>
    <dgm:cxn modelId="{DD1A1C5E-4899-054A-BE01-53B2F6E36387}" type="presParOf" srcId="{7CE50EB1-4652-0641-A87E-0D84D3EBF6E6}" destId="{8D2D1280-A737-E04C-B3C1-E49D8A51FC52}" srcOrd="1" destOrd="0" presId="urn:microsoft.com/office/officeart/2005/8/layout/bProcess4"/>
    <dgm:cxn modelId="{61ED3643-6205-A341-8F77-2CFCED834E5A}" type="presParOf" srcId="{073D1868-28B6-A149-95AC-19B6747D752B}" destId="{8496AE62-E18E-D444-99B3-E75BE1BA27FB}" srcOrd="13" destOrd="0" presId="urn:microsoft.com/office/officeart/2005/8/layout/bProcess4"/>
    <dgm:cxn modelId="{C179745C-B683-B547-B1D5-258E97355DEE}" type="presParOf" srcId="{073D1868-28B6-A149-95AC-19B6747D752B}" destId="{91F271CA-53A1-6248-A8A5-0BA28FA3386B}" srcOrd="14" destOrd="0" presId="urn:microsoft.com/office/officeart/2005/8/layout/bProcess4"/>
    <dgm:cxn modelId="{A36AC3E9-B025-6641-875B-69A925FC556F}" type="presParOf" srcId="{91F271CA-53A1-6248-A8A5-0BA28FA3386B}" destId="{CF7221E4-1822-4647-84FA-3E8B364171DD}" srcOrd="0" destOrd="0" presId="urn:microsoft.com/office/officeart/2005/8/layout/bProcess4"/>
    <dgm:cxn modelId="{8DD2F714-B2E8-8340-B44C-63DA5961BF82}" type="presParOf" srcId="{91F271CA-53A1-6248-A8A5-0BA28FA3386B}" destId="{D9DC531E-9658-4B4E-888E-88A80122470D}" srcOrd="1" destOrd="0" presId="urn:microsoft.com/office/officeart/2005/8/layout/bProcess4"/>
    <dgm:cxn modelId="{CA1F54A8-68B7-FE4B-82E1-1C67CF58F8F7}" type="presParOf" srcId="{073D1868-28B6-A149-95AC-19B6747D752B}" destId="{A5546827-78DC-AB48-8E41-0E1BB7AC47BE}" srcOrd="15" destOrd="0" presId="urn:microsoft.com/office/officeart/2005/8/layout/bProcess4"/>
    <dgm:cxn modelId="{B84D326F-E0A8-EC45-A340-C078B86909DF}" type="presParOf" srcId="{073D1868-28B6-A149-95AC-19B6747D752B}" destId="{C6CBC5EA-A159-764E-B180-3DA738C47417}" srcOrd="16" destOrd="0" presId="urn:microsoft.com/office/officeart/2005/8/layout/bProcess4"/>
    <dgm:cxn modelId="{1D7B579A-398A-204C-B9BB-CE74B35254C5}" type="presParOf" srcId="{C6CBC5EA-A159-764E-B180-3DA738C47417}" destId="{E83CFF6E-1138-DF4A-93F5-B9AE59EF546D}" srcOrd="0" destOrd="0" presId="urn:microsoft.com/office/officeart/2005/8/layout/bProcess4"/>
    <dgm:cxn modelId="{3773D74B-F776-6A4B-95B3-4A0B49248504}" type="presParOf" srcId="{C6CBC5EA-A159-764E-B180-3DA738C47417}" destId="{62251C01-224C-184F-B06E-E2A6182201B3}" srcOrd="1" destOrd="0" presId="urn:microsoft.com/office/officeart/2005/8/layout/bProcess4"/>
  </dgm:cxnLst>
  <dgm:bg/>
  <dgm:whole>
    <a:ln>
      <a:solidFill>
        <a:srgbClr val="007878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787F8-9D0F-3E4F-B036-8F274B1F811A}">
      <dsp:nvSpPr>
        <dsp:cNvPr id="0" name=""/>
        <dsp:cNvSpPr/>
      </dsp:nvSpPr>
      <dsp:spPr>
        <a:xfrm rot="16372747" flipV="1">
          <a:off x="-164036" y="997581"/>
          <a:ext cx="1456024" cy="279269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12EA70-06A4-F546-A010-1250B68B8419}">
      <dsp:nvSpPr>
        <dsp:cNvPr id="0" name=""/>
        <dsp:cNvSpPr/>
      </dsp:nvSpPr>
      <dsp:spPr>
        <a:xfrm>
          <a:off x="88431" y="18856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1. Fairly &amp; Lawfully Processed</a:t>
          </a:r>
        </a:p>
      </dsp:txBody>
      <dsp:txXfrm>
        <a:off x="126281" y="56706"/>
        <a:ext cx="2078140" cy="1216604"/>
      </dsp:txXfrm>
    </dsp:sp>
    <dsp:sp modelId="{9E2777A4-2F37-1046-B20E-914B95038993}">
      <dsp:nvSpPr>
        <dsp:cNvPr id="0" name=""/>
        <dsp:cNvSpPr/>
      </dsp:nvSpPr>
      <dsp:spPr>
        <a:xfrm rot="5400000">
          <a:off x="-194228" y="2644614"/>
          <a:ext cx="1605958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04D49D-D735-234F-82A2-1744B5FF55AB}">
      <dsp:nvSpPr>
        <dsp:cNvPr id="0" name=""/>
        <dsp:cNvSpPr/>
      </dsp:nvSpPr>
      <dsp:spPr>
        <a:xfrm>
          <a:off x="173271" y="1616829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2. Processed for limited purposes</a:t>
          </a:r>
        </a:p>
      </dsp:txBody>
      <dsp:txXfrm>
        <a:off x="211121" y="1654679"/>
        <a:ext cx="2078140" cy="1216604"/>
      </dsp:txXfrm>
    </dsp:sp>
    <dsp:sp modelId="{00EF8C4C-C569-0F4D-B1E5-FE1A4427B7A2}">
      <dsp:nvSpPr>
        <dsp:cNvPr id="0" name=""/>
        <dsp:cNvSpPr/>
      </dsp:nvSpPr>
      <dsp:spPr>
        <a:xfrm>
          <a:off x="613461" y="3471158"/>
          <a:ext cx="2855186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429576-7BDA-E240-8974-3FF3A23D9E6F}">
      <dsp:nvSpPr>
        <dsp:cNvPr id="0" name=""/>
        <dsp:cNvSpPr/>
      </dsp:nvSpPr>
      <dsp:spPr>
        <a:xfrm>
          <a:off x="173271" y="3232209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3. Adequate, Relevant and Not excessive</a:t>
          </a:r>
        </a:p>
      </dsp:txBody>
      <dsp:txXfrm>
        <a:off x="211121" y="3270059"/>
        <a:ext cx="2078140" cy="1216604"/>
      </dsp:txXfrm>
    </dsp:sp>
    <dsp:sp modelId="{86890F3C-B337-2A42-9176-74E79CE44FC5}">
      <dsp:nvSpPr>
        <dsp:cNvPr id="0" name=""/>
        <dsp:cNvSpPr/>
      </dsp:nvSpPr>
      <dsp:spPr>
        <a:xfrm rot="16200000">
          <a:off x="2670379" y="2644614"/>
          <a:ext cx="1605958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B2E3B-7BE6-DA48-92D5-8AF1CC2FD75F}">
      <dsp:nvSpPr>
        <dsp:cNvPr id="0" name=""/>
        <dsp:cNvSpPr/>
      </dsp:nvSpPr>
      <dsp:spPr>
        <a:xfrm>
          <a:off x="3037879" y="3232209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4. Accurate &amp; Up to date</a:t>
          </a:r>
        </a:p>
      </dsp:txBody>
      <dsp:txXfrm>
        <a:off x="3075729" y="3270059"/>
        <a:ext cx="2078140" cy="1216604"/>
      </dsp:txXfrm>
    </dsp:sp>
    <dsp:sp modelId="{3A74AF6E-F93A-C042-8601-5BEA4A618571}">
      <dsp:nvSpPr>
        <dsp:cNvPr id="0" name=""/>
        <dsp:cNvSpPr/>
      </dsp:nvSpPr>
      <dsp:spPr>
        <a:xfrm rot="16200000">
          <a:off x="2670379" y="1048087"/>
          <a:ext cx="1605958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A57C2C-78CD-3F49-BCA5-190CCE88D38E}">
      <dsp:nvSpPr>
        <dsp:cNvPr id="0" name=""/>
        <dsp:cNvSpPr/>
      </dsp:nvSpPr>
      <dsp:spPr>
        <a:xfrm>
          <a:off x="3037879" y="1616829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5. Not kept any longer that necessary</a:t>
          </a:r>
        </a:p>
      </dsp:txBody>
      <dsp:txXfrm>
        <a:off x="3075729" y="1654679"/>
        <a:ext cx="2078140" cy="1216604"/>
      </dsp:txXfrm>
    </dsp:sp>
    <dsp:sp modelId="{7014F8F4-B46B-B849-9A84-B67458314C4F}">
      <dsp:nvSpPr>
        <dsp:cNvPr id="0" name=""/>
        <dsp:cNvSpPr/>
      </dsp:nvSpPr>
      <dsp:spPr>
        <a:xfrm>
          <a:off x="3478069" y="221543"/>
          <a:ext cx="2855186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5F5172-A58B-4445-AAE9-08B3C3C26029}">
      <dsp:nvSpPr>
        <dsp:cNvPr id="0" name=""/>
        <dsp:cNvSpPr/>
      </dsp:nvSpPr>
      <dsp:spPr>
        <a:xfrm>
          <a:off x="3037879" y="1448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6. Processed in Line with Subject Rights</a:t>
          </a:r>
        </a:p>
      </dsp:txBody>
      <dsp:txXfrm>
        <a:off x="3075729" y="39298"/>
        <a:ext cx="2078140" cy="1216604"/>
      </dsp:txXfrm>
    </dsp:sp>
    <dsp:sp modelId="{8496AE62-E18E-D444-99B3-E75BE1BA27FB}">
      <dsp:nvSpPr>
        <dsp:cNvPr id="0" name=""/>
        <dsp:cNvSpPr/>
      </dsp:nvSpPr>
      <dsp:spPr>
        <a:xfrm rot="5400000">
          <a:off x="5534987" y="1029234"/>
          <a:ext cx="1605958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2D1280-A737-E04C-B3C1-E49D8A51FC52}">
      <dsp:nvSpPr>
        <dsp:cNvPr id="0" name=""/>
        <dsp:cNvSpPr/>
      </dsp:nvSpPr>
      <dsp:spPr>
        <a:xfrm>
          <a:off x="5902487" y="1448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7. Kept Secure</a:t>
          </a:r>
        </a:p>
      </dsp:txBody>
      <dsp:txXfrm>
        <a:off x="5940337" y="39298"/>
        <a:ext cx="2078140" cy="1216604"/>
      </dsp:txXfrm>
    </dsp:sp>
    <dsp:sp modelId="{A5546827-78DC-AB48-8E41-0E1BB7AC47BE}">
      <dsp:nvSpPr>
        <dsp:cNvPr id="0" name=""/>
        <dsp:cNvSpPr/>
      </dsp:nvSpPr>
      <dsp:spPr>
        <a:xfrm rot="5407775">
          <a:off x="5545778" y="2632033"/>
          <a:ext cx="1580801" cy="193845"/>
        </a:xfrm>
        <a:prstGeom prst="rect">
          <a:avLst/>
        </a:prstGeom>
        <a:solidFill>
          <a:srgbClr val="0B8C86"/>
        </a:solidFill>
        <a:ln>
          <a:solidFill>
            <a:srgbClr val="007878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DC531E-9658-4B4E-888E-88A80122470D}">
      <dsp:nvSpPr>
        <dsp:cNvPr id="0" name=""/>
        <dsp:cNvSpPr/>
      </dsp:nvSpPr>
      <dsp:spPr>
        <a:xfrm>
          <a:off x="5902487" y="1616829"/>
          <a:ext cx="2153840" cy="1292304"/>
        </a:xfrm>
        <a:prstGeom prst="roundRect">
          <a:avLst>
            <a:gd name="adj" fmla="val 10000"/>
          </a:avLst>
        </a:prstGeom>
        <a:solidFill>
          <a:srgbClr val="007878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8. Not transferred overseas without Adequate Protection</a:t>
          </a:r>
        </a:p>
      </dsp:txBody>
      <dsp:txXfrm>
        <a:off x="5940337" y="1654679"/>
        <a:ext cx="2078140" cy="1216604"/>
      </dsp:txXfrm>
    </dsp:sp>
    <dsp:sp modelId="{62251C01-224C-184F-B06E-E2A6182201B3}">
      <dsp:nvSpPr>
        <dsp:cNvPr id="0" name=""/>
        <dsp:cNvSpPr/>
      </dsp:nvSpPr>
      <dsp:spPr>
        <a:xfrm>
          <a:off x="5898912" y="3207048"/>
          <a:ext cx="2153840" cy="1292304"/>
        </a:xfrm>
        <a:prstGeom prst="roundRect">
          <a:avLst>
            <a:gd name="adj" fmla="val 10000"/>
          </a:avLst>
        </a:prstGeom>
        <a:solidFill>
          <a:srgbClr val="0B8C86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5936762" y="3244898"/>
        <a:ext cx="2078140" cy="1216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5" y="1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0324694-D071-F649-BCE2-F95775673C7B}" type="datetimeFigureOut">
              <a:rPr lang="en-US"/>
              <a:pPr>
                <a:defRPr/>
              </a:pPr>
              <a:t>6/24/2020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721107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5" y="9721107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46FBC4E-3BC3-E34D-9915-3F260675A2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56110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1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3B24EBB-DB0C-3346-BECE-F8F070374A44}" type="datetimeFigureOut">
              <a:rPr lang="en-US"/>
              <a:pPr>
                <a:defRPr/>
              </a:pPr>
              <a:t>6/24/2020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768" tIns="47384" rIns="94768" bIns="47384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4768" tIns="47384" rIns="94768" bIns="47384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7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7"/>
            <a:ext cx="3076363" cy="511731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4470D72-47B5-4D4A-A2AD-3C88190738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6936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0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470D72-47B5-4D4A-A2AD-3C88190738A2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889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Eg</a:t>
            </a:r>
            <a:r>
              <a:rPr lang="en-US" dirty="0"/>
              <a:t>:- email between two colleagues about </a:t>
            </a:r>
            <a:r>
              <a:rPr lang="en-US" dirty="0" err="1"/>
              <a:t>Mr</a:t>
            </a:r>
            <a:r>
              <a:rPr lang="en-US" dirty="0"/>
              <a:t> Bloggs being a tricky customer and that I will try not to have to deal with him again if I can – expressing an opinion and your intentions in relation to that individual</a:t>
            </a:r>
          </a:p>
          <a:p>
            <a:r>
              <a:rPr lang="en-US" dirty="0"/>
              <a:t>Job advert for PM with salary – one person in the post: may identify what their salary is.</a:t>
            </a:r>
          </a:p>
          <a:p>
            <a:r>
              <a:rPr lang="en-US" dirty="0"/>
              <a:t>Name. ‘That lady who wears all the silver bangles and has dark hair and glasses’: characteristics which differentiate the person</a:t>
            </a:r>
          </a:p>
          <a:p>
            <a:r>
              <a:rPr lang="en-GB" dirty="0"/>
              <a:t>IP addresses. Cookie data: identifies you and what you are doing online.</a:t>
            </a:r>
          </a:p>
          <a:p>
            <a:r>
              <a:rPr lang="en-GB" dirty="0"/>
              <a:t>Includes expressions of opinion about the individual, and your intentions in relation to the individual</a:t>
            </a:r>
            <a:endParaRPr lang="en-US" dirty="0"/>
          </a:p>
          <a:p>
            <a:r>
              <a:rPr lang="en-US" dirty="0"/>
              <a:t>Discuss company emails and myth that not PD – still IDs a living individual. As will photo on website etc. Really important to understand that when </a:t>
            </a:r>
            <a:r>
              <a:rPr lang="en-US" dirty="0" err="1"/>
              <a:t>eg</a:t>
            </a:r>
            <a:r>
              <a:rPr lang="en-US" dirty="0"/>
              <a:t>:- marketing to clients to invite them to an event, even though sending to corporate addresses, still PD.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4470D72-47B5-4D4A-A2AD-3C88190738A2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984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NB not financial information</a:t>
            </a:r>
            <a:r>
              <a:rPr lang="en-US" baseline="0" dirty="0"/>
              <a:t> although other reason why want to keep that secure</a:t>
            </a:r>
          </a:p>
          <a:p>
            <a:endParaRPr lang="en-US" dirty="0"/>
          </a:p>
          <a:p>
            <a:r>
              <a:rPr lang="en-US" dirty="0"/>
              <a:t>Rebranded as ‘special categories of data’</a:t>
            </a:r>
          </a:p>
          <a:p>
            <a:endParaRPr lang="en-US" dirty="0"/>
          </a:p>
          <a:p>
            <a:r>
              <a:rPr lang="en-US" dirty="0"/>
              <a:t>Discussion about whether you ever hold or process SPD.</a:t>
            </a:r>
          </a:p>
          <a:p>
            <a:endParaRPr lang="en-US" dirty="0"/>
          </a:p>
          <a:p>
            <a:r>
              <a:rPr lang="en-US" dirty="0"/>
              <a:t>? Client tells you they are unwell?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470D72-47B5-4D4A-A2AD-3C88190738A2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205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When</a:t>
            </a:r>
            <a:r>
              <a:rPr lang="en-US" baseline="0" dirty="0"/>
              <a:t> processed to uniquely identify an individual </a:t>
            </a:r>
            <a:r>
              <a:rPr lang="en-US" baseline="0" dirty="0" err="1"/>
              <a:t>eg</a:t>
            </a:r>
            <a:r>
              <a:rPr lang="en-US" baseline="0" dirty="0"/>
              <a:t>:- finger print clocking systems, </a:t>
            </a:r>
            <a:r>
              <a:rPr lang="en-US" baseline="0" dirty="0" err="1"/>
              <a:t>tacographs</a:t>
            </a:r>
            <a:r>
              <a:rPr lang="en-US" baseline="0" dirty="0"/>
              <a:t> with finger print recognition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470D72-47B5-4D4A-A2AD-3C88190738A2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69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each one:</a:t>
            </a:r>
          </a:p>
          <a:p>
            <a:endParaRPr lang="en-US" dirty="0"/>
          </a:p>
          <a:p>
            <a:pPr marL="236921" indent="-236921">
              <a:buAutoNum type="arabicPeriod"/>
            </a:pPr>
            <a:r>
              <a:rPr lang="en-US" dirty="0"/>
              <a:t>Next slide</a:t>
            </a:r>
          </a:p>
          <a:p>
            <a:pPr marL="236921" indent="-236921">
              <a:buAutoNum type="arabicPeriod"/>
            </a:pPr>
            <a:r>
              <a:rPr lang="en-US" dirty="0"/>
              <a:t>Limited purposes </a:t>
            </a:r>
            <a:r>
              <a:rPr lang="mr-IN" dirty="0"/>
              <a:t>–</a:t>
            </a:r>
            <a:r>
              <a:rPr lang="en-US" dirty="0"/>
              <a:t> if em</a:t>
            </a:r>
            <a:r>
              <a:rPr lang="en-US" baseline="0" dirty="0"/>
              <a:t>ployee gives you data </a:t>
            </a:r>
            <a:r>
              <a:rPr lang="en-US" baseline="0" dirty="0" err="1"/>
              <a:t>eg</a:t>
            </a:r>
            <a:r>
              <a:rPr lang="en-US" baseline="0" dirty="0"/>
              <a:t>:- to manage their sickness absence they are not giving you that data to discuss in another more open way (gossip)</a:t>
            </a:r>
          </a:p>
          <a:p>
            <a:r>
              <a:rPr lang="en-GB" dirty="0"/>
              <a:t>Information is not to be considered fairly processed unless you give data subjects, or make readily available to them, “fair processing information” – in practice this is usually done by a “data protection notice”</a:t>
            </a:r>
          </a:p>
          <a:p>
            <a:r>
              <a:rPr lang="en-GB" dirty="0"/>
              <a:t>3. Recruitment information obtained for recruitment purposes – should it be kept beyond the recruitment process? If wish to keep on file application form should really say that.</a:t>
            </a:r>
          </a:p>
          <a:p>
            <a:endParaRPr lang="en-GB" dirty="0"/>
          </a:p>
          <a:p>
            <a:r>
              <a:rPr lang="en-GB" dirty="0"/>
              <a:t>If I give you information for monitoring purposes I wouldn’t expect it to be stored on my personnel file</a:t>
            </a:r>
          </a:p>
          <a:p>
            <a:endParaRPr lang="en-GB" dirty="0"/>
          </a:p>
          <a:p>
            <a:pPr algn="just">
              <a:buClr>
                <a:srgbClr val="0B8C86"/>
              </a:buClr>
            </a:pPr>
            <a:r>
              <a:rPr lang="en-US" dirty="0"/>
              <a:t>4 and 5. Holding information which “might possibly be useful” is </a:t>
            </a:r>
            <a:r>
              <a:rPr lang="en-US" b="1" dirty="0"/>
              <a:t>not</a:t>
            </a:r>
            <a:r>
              <a:rPr lang="en-US" dirty="0"/>
              <a:t> enough</a:t>
            </a:r>
          </a:p>
          <a:p>
            <a:pPr algn="just">
              <a:buClr>
                <a:srgbClr val="0B8C86"/>
              </a:buClr>
            </a:pPr>
            <a:r>
              <a:rPr lang="en-US" dirty="0"/>
              <a:t>Data may be legitimately held for some but not others - e.g. leavers vs current staff.</a:t>
            </a:r>
            <a:r>
              <a:rPr lang="en-GB" dirty="0"/>
              <a:t> </a:t>
            </a:r>
            <a:r>
              <a:rPr lang="en-GB" dirty="0" err="1"/>
              <a:t>Cvs</a:t>
            </a:r>
            <a:r>
              <a:rPr lang="en-GB" dirty="0"/>
              <a:t> going out of fashion because too much irrelevant material.</a:t>
            </a:r>
          </a:p>
          <a:p>
            <a:pPr algn="just">
              <a:buClr>
                <a:srgbClr val="0B8C86"/>
              </a:buClr>
            </a:pPr>
            <a:endParaRPr lang="en-GB" dirty="0"/>
          </a:p>
          <a:p>
            <a:endParaRPr lang="en-GB" dirty="0"/>
          </a:p>
          <a:p>
            <a:pPr marL="236921" indent="-236921">
              <a:buAutoNum type="arabicPeriod"/>
            </a:pPr>
            <a:endParaRPr lang="en-GB" dirty="0"/>
          </a:p>
          <a:p>
            <a:pPr marL="236921" indent="-236921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470D72-47B5-4D4A-A2AD-3C88190738A2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515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93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ooter Placeholder 10"/>
          <p:cNvSpPr txBox="1">
            <a:spLocks/>
          </p:cNvSpPr>
          <p:nvPr userDrawn="1"/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B8C86"/>
                </a:solidFill>
                <a:effectLst/>
                <a:uLnTx/>
                <a:uFillTx/>
                <a:latin typeface="Calibri" charset="0"/>
                <a:ea typeface="ＭＳ Ｐゴシック" charset="0"/>
                <a:cs typeface="ＭＳ Ｐゴシック" charset="0"/>
              </a:rPr>
              <a:t>navigating employment law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B8C86"/>
              </a:solidFill>
              <a:effectLst/>
              <a:uLnTx/>
              <a:uFillTx/>
              <a:latin typeface="Calibri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140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102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309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0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47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962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381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417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997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436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447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8" name="Picture 7" descr="RL Logo.jpg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7578224" y="5579401"/>
            <a:ext cx="1302811" cy="1093524"/>
          </a:xfrm>
          <a:prstGeom prst="rect">
            <a:avLst/>
          </a:prstGeom>
        </p:spPr>
      </p:pic>
      <p:sp>
        <p:nvSpPr>
          <p:cNvPr id="11" name="Footer Placeholder 10"/>
          <p:cNvSpPr>
            <a:spLocks noGrp="1"/>
          </p:cNvSpPr>
          <p:nvPr>
            <p:ph type="ftr" sz="quarter" idx="3"/>
          </p:nvPr>
        </p:nvSpPr>
        <p:spPr>
          <a:xfrm>
            <a:off x="29194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0B8C86"/>
                </a:solidFill>
              </a:defRPr>
            </a:lvl1pPr>
          </a:lstStyle>
          <a:p>
            <a:r>
              <a:rPr lang="en-US"/>
              <a:t>navigating employment law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4267" y="3289610"/>
            <a:ext cx="7823199" cy="2736541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/>
              <a:buNone/>
              <a:defRPr/>
            </a:pPr>
            <a:r>
              <a:rPr lang="en-US" sz="4645" b="1" dirty="0">
                <a:solidFill>
                  <a:srgbClr val="007878"/>
                </a:solidFill>
                <a:ea typeface="+mn-ea"/>
                <a:cs typeface="Avenir Book"/>
              </a:rPr>
              <a:t>General Data Protection Regulation and the Data Protection Act 2018</a:t>
            </a:r>
          </a:p>
          <a:p>
            <a:pPr fontAlgn="auto">
              <a:spcAft>
                <a:spcPts val="0"/>
              </a:spcAft>
              <a:buFont typeface="Arial"/>
              <a:buNone/>
              <a:defRPr/>
            </a:pPr>
            <a:endParaRPr lang="en-US" sz="4645" b="1" dirty="0">
              <a:solidFill>
                <a:srgbClr val="007878"/>
              </a:solidFill>
              <a:ea typeface="+mn-ea"/>
              <a:cs typeface="Avenir Book"/>
            </a:endParaRPr>
          </a:p>
          <a:p>
            <a:pPr fontAlgn="auto">
              <a:spcAft>
                <a:spcPts val="0"/>
              </a:spcAft>
              <a:buFont typeface="Arial"/>
              <a:buNone/>
              <a:defRPr/>
            </a:pPr>
            <a:r>
              <a:rPr lang="en-US" sz="4645" b="1" dirty="0">
                <a:solidFill>
                  <a:srgbClr val="007878"/>
                </a:solidFill>
                <a:ea typeface="+mn-ea"/>
                <a:cs typeface="Avenir Book"/>
              </a:rPr>
              <a:t>Overview – what do we need to do and why?</a:t>
            </a:r>
          </a:p>
          <a:p>
            <a:pPr fontAlgn="auto">
              <a:spcAft>
                <a:spcPts val="0"/>
              </a:spcAft>
              <a:buFont typeface="Arial"/>
              <a:buNone/>
              <a:defRPr/>
            </a:pPr>
            <a:endParaRPr lang="en-US" sz="4000" dirty="0">
              <a:solidFill>
                <a:srgbClr val="007878"/>
              </a:solidFill>
              <a:ea typeface="+mn-ea"/>
              <a:cs typeface="Avenir Book"/>
            </a:endParaRPr>
          </a:p>
          <a:p>
            <a:pPr fontAlgn="auto">
              <a:spcAft>
                <a:spcPts val="0"/>
              </a:spcAft>
              <a:buFont typeface="Arial"/>
              <a:buNone/>
              <a:defRPr/>
            </a:pPr>
            <a:r>
              <a:rPr lang="en-US" sz="4000" dirty="0">
                <a:solidFill>
                  <a:srgbClr val="007878"/>
                </a:solidFill>
                <a:ea typeface="+mn-ea"/>
                <a:cs typeface="Avenir Book"/>
              </a:rPr>
              <a:t>Anna Denton-Jones</a:t>
            </a:r>
          </a:p>
          <a:p>
            <a:pPr fontAlgn="auto">
              <a:spcAft>
                <a:spcPts val="0"/>
              </a:spcAft>
              <a:buFont typeface="Arial"/>
              <a:buNone/>
              <a:defRPr/>
            </a:pPr>
            <a:r>
              <a:rPr lang="en-US" sz="4000" dirty="0">
                <a:solidFill>
                  <a:srgbClr val="007878"/>
                </a:solidFill>
                <a:ea typeface="+mn-ea"/>
                <a:cs typeface="Avenir Book"/>
              </a:rPr>
              <a:t> February 5</a:t>
            </a:r>
            <a:r>
              <a:rPr lang="en-US" sz="4000" baseline="30000" dirty="0">
                <a:solidFill>
                  <a:srgbClr val="007878"/>
                </a:solidFill>
                <a:ea typeface="+mn-ea"/>
                <a:cs typeface="Avenir Book"/>
              </a:rPr>
              <a:t>th</a:t>
            </a:r>
            <a:r>
              <a:rPr lang="en-US" sz="4000" dirty="0">
                <a:solidFill>
                  <a:srgbClr val="007878"/>
                </a:solidFill>
                <a:ea typeface="+mn-ea"/>
                <a:cs typeface="Avenir Book"/>
              </a:rPr>
              <a:t> 2018</a:t>
            </a:r>
            <a:endParaRPr lang="en-US" dirty="0">
              <a:solidFill>
                <a:srgbClr val="007878"/>
              </a:solidFill>
              <a:ea typeface="+mn-ea"/>
              <a:cs typeface="Avenir Book"/>
            </a:endParaRPr>
          </a:p>
        </p:txBody>
      </p:sp>
      <p:pic>
        <p:nvPicPr>
          <p:cNvPr id="6" name="Picture 5" descr="RL 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181" y="684783"/>
            <a:ext cx="2887327" cy="242349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306502" y="5288096"/>
            <a:ext cx="1837498" cy="156990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B8C86"/>
                </a:solidFill>
              </a:rPr>
              <a:t>Personal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2045"/>
            <a:ext cx="8229600" cy="4204356"/>
          </a:xfrm>
        </p:spPr>
        <p:txBody>
          <a:bodyPr/>
          <a:lstStyle/>
          <a:p>
            <a:pPr algn="just">
              <a:lnSpc>
                <a:spcPct val="120000"/>
              </a:lnSpc>
              <a:buClr>
                <a:srgbClr val="0B8C86"/>
              </a:buClr>
            </a:pPr>
            <a:r>
              <a:rPr lang="en-GB" sz="2400" dirty="0"/>
              <a:t>Data which relates to a living individual who can be identified:</a:t>
            </a:r>
          </a:p>
          <a:p>
            <a:pPr lvl="2" algn="just">
              <a:lnSpc>
                <a:spcPct val="120000"/>
              </a:lnSpc>
              <a:buClr>
                <a:srgbClr val="0B8C86"/>
              </a:buClr>
            </a:pPr>
            <a:r>
              <a:rPr lang="en-GB" dirty="0"/>
              <a:t>From the data, or</a:t>
            </a:r>
          </a:p>
          <a:p>
            <a:pPr lvl="2" algn="just">
              <a:lnSpc>
                <a:spcPct val="120000"/>
              </a:lnSpc>
              <a:buClr>
                <a:srgbClr val="0B8C86"/>
              </a:buClr>
            </a:pPr>
            <a:r>
              <a:rPr lang="en-GB" dirty="0"/>
              <a:t>From the data + other information that comes into your possession </a:t>
            </a:r>
          </a:p>
          <a:p>
            <a:pPr lvl="2" algn="just">
              <a:lnSpc>
                <a:spcPct val="120000"/>
              </a:lnSpc>
              <a:buClr>
                <a:srgbClr val="0B8C86"/>
              </a:buClr>
            </a:pPr>
            <a:r>
              <a:rPr lang="en-GB" dirty="0"/>
              <a:t>Includes expressions of opinion about the individual, and your intentions in relation to the individual</a:t>
            </a:r>
          </a:p>
          <a:p>
            <a:pPr algn="just">
              <a:lnSpc>
                <a:spcPct val="120000"/>
              </a:lnSpc>
              <a:buClr>
                <a:srgbClr val="0B8C86"/>
              </a:buClr>
            </a:pPr>
            <a:r>
              <a:rPr lang="en-GB" sz="2400" i="1" dirty="0"/>
              <a:t>Durant v FSA</a:t>
            </a:r>
            <a:r>
              <a:rPr lang="en-GB" sz="2400" dirty="0"/>
              <a:t> looked at the meaning of ‘relates’. Data will relate if it affects </a:t>
            </a:r>
            <a:r>
              <a:rPr lang="en-GB" sz="2400" b="1" dirty="0"/>
              <a:t>privacy, </a:t>
            </a:r>
            <a:r>
              <a:rPr lang="en-GB" sz="2400" dirty="0"/>
              <a:t>is </a:t>
            </a:r>
            <a:r>
              <a:rPr lang="en-GB" sz="2400" b="1" dirty="0"/>
              <a:t>biographical</a:t>
            </a:r>
            <a:r>
              <a:rPr lang="en-GB" sz="2400" dirty="0"/>
              <a:t> in a significant way, and has the </a:t>
            </a:r>
            <a:r>
              <a:rPr lang="en-GB" sz="2400" b="1" dirty="0"/>
              <a:t>individual as its focus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53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B8C86"/>
                </a:solidFill>
              </a:rPr>
              <a:t>Sensitive Personal Data now called ‘Special categories of data’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Ethnic or racial origin</a:t>
            </a:r>
          </a:p>
          <a:p>
            <a:r>
              <a:rPr lang="en-US" dirty="0"/>
              <a:t>Political opinion</a:t>
            </a:r>
          </a:p>
          <a:p>
            <a:r>
              <a:rPr lang="en-US" dirty="0"/>
              <a:t>Religious beliefs</a:t>
            </a:r>
          </a:p>
          <a:p>
            <a:r>
              <a:rPr lang="en-US" dirty="0"/>
              <a:t>Trade Union membership</a:t>
            </a:r>
          </a:p>
          <a:p>
            <a:r>
              <a:rPr lang="en-US" dirty="0"/>
              <a:t>Health (physical or mental)</a:t>
            </a:r>
          </a:p>
          <a:p>
            <a:r>
              <a:rPr lang="en-US" dirty="0"/>
              <a:t>Sex life</a:t>
            </a:r>
          </a:p>
          <a:p>
            <a:r>
              <a:rPr lang="en-US" dirty="0"/>
              <a:t>Commission of offences (or allegation) or detail of proceedings or sentences passed</a:t>
            </a:r>
          </a:p>
        </p:txBody>
      </p:sp>
    </p:spTree>
    <p:extLst>
      <p:ext uri="{BB962C8B-B14F-4D97-AF65-F5344CB8AC3E}">
        <p14:creationId xmlns:p14="http://schemas.microsoft.com/office/powerpoint/2010/main" val="1480320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B8C86"/>
                </a:solidFill>
              </a:rPr>
              <a:t>Special categories of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New categories</a:t>
            </a:r>
          </a:p>
          <a:p>
            <a:pPr lvl="1"/>
            <a:r>
              <a:rPr lang="en-US" dirty="0"/>
              <a:t>Genetic data</a:t>
            </a:r>
          </a:p>
          <a:p>
            <a:pPr lvl="1"/>
            <a:r>
              <a:rPr lang="en-US" dirty="0"/>
              <a:t>Biometric data</a:t>
            </a:r>
          </a:p>
        </p:txBody>
      </p:sp>
    </p:spTree>
    <p:extLst>
      <p:ext uri="{BB962C8B-B14F-4D97-AF65-F5344CB8AC3E}">
        <p14:creationId xmlns:p14="http://schemas.microsoft.com/office/powerpoint/2010/main" val="436484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B8C86"/>
                </a:solidFill>
              </a:rPr>
              <a:t>8 principles of data protection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miley Face 5"/>
          <p:cNvSpPr/>
          <p:nvPr/>
        </p:nvSpPr>
        <p:spPr>
          <a:xfrm>
            <a:off x="6975835" y="499620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897340"/>
      </p:ext>
    </p:extLst>
  </p:cSld>
  <p:clrMapOvr>
    <a:masterClrMapping/>
  </p:clrMapOvr>
</p:sld>
</file>

<file path=ppt/theme/theme1.xml><?xml version="1.0" encoding="utf-8"?>
<a:theme xmlns:a="http://schemas.openxmlformats.org/drawingml/2006/main" name="RL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RLtemplate.pot</Template>
  <TotalTime>6549</TotalTime>
  <Words>623</Words>
  <Application>Microsoft Office PowerPoint</Application>
  <PresentationFormat>On-screen Show (4:3)</PresentationFormat>
  <Paragraphs>65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RLtemplate</vt:lpstr>
      <vt:lpstr>PowerPoint Presentation</vt:lpstr>
      <vt:lpstr>Personal data</vt:lpstr>
      <vt:lpstr>Sensitive Personal Data now called ‘Special categories of data’</vt:lpstr>
      <vt:lpstr>Special categories of data</vt:lpstr>
      <vt:lpstr>8 principles of data protection</vt:lpstr>
    </vt:vector>
  </TitlesOfParts>
  <Company>Refreshing Law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Denton-Jones</dc:creator>
  <cp:lastModifiedBy>Deborah Rees</cp:lastModifiedBy>
  <cp:revision>203</cp:revision>
  <cp:lastPrinted>2019-01-22T10:49:54Z</cp:lastPrinted>
  <dcterms:created xsi:type="dcterms:W3CDTF">2014-02-27T12:20:47Z</dcterms:created>
  <dcterms:modified xsi:type="dcterms:W3CDTF">2020-06-24T17:47:37Z</dcterms:modified>
</cp:coreProperties>
</file>