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2" r:id="rId3"/>
    <p:sldId id="257" r:id="rId4"/>
    <p:sldId id="260" r:id="rId5"/>
    <p:sldId id="259" r:id="rId6"/>
    <p:sldId id="261" r:id="rId7"/>
    <p:sldId id="263" r:id="rId8"/>
    <p:sldId id="264" r:id="rId9"/>
    <p:sldId id="265" r:id="rId10"/>
    <p:sldId id="266" r:id="rId11"/>
    <p:sldId id="267" r:id="rId12"/>
    <p:sldId id="271"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408B32-800A-493B-A0E6-C3EAB54989FF}" v="190" dt="2025-11-09T02:15:40.5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80" d="100"/>
          <a:sy n="80" d="100"/>
        </p:scale>
        <p:origin x="82"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iya Barakat" userId="7c374de20bbf9fd5" providerId="LiveId" clId="{8A408B32-800A-493B-A0E6-C3EAB54989FF}"/>
    <pc:docChg chg="undo custSel addSld delSld modSld">
      <pc:chgData name="Afiya Barakat" userId="7c374de20bbf9fd5" providerId="LiveId" clId="{8A408B32-800A-493B-A0E6-C3EAB54989FF}" dt="2025-11-09T02:15:53.511" v="2512"/>
      <pc:docMkLst>
        <pc:docMk/>
      </pc:docMkLst>
      <pc:sldChg chg="modSp mod">
        <pc:chgData name="Afiya Barakat" userId="7c374de20bbf9fd5" providerId="LiveId" clId="{8A408B32-800A-493B-A0E6-C3EAB54989FF}" dt="2025-11-08T21:39:34.097" v="1599" actId="1076"/>
        <pc:sldMkLst>
          <pc:docMk/>
          <pc:sldMk cId="871640382" sldId="256"/>
        </pc:sldMkLst>
        <pc:spChg chg="mod">
          <ac:chgData name="Afiya Barakat" userId="7c374de20bbf9fd5" providerId="LiveId" clId="{8A408B32-800A-493B-A0E6-C3EAB54989FF}" dt="2025-11-08T21:39:34.097" v="1599" actId="1076"/>
          <ac:spMkLst>
            <pc:docMk/>
            <pc:sldMk cId="871640382" sldId="256"/>
            <ac:spMk id="2" creationId="{8F4877F5-B5A4-2F22-FF1A-245BC52744E3}"/>
          </ac:spMkLst>
        </pc:spChg>
        <pc:spChg chg="mod">
          <ac:chgData name="Afiya Barakat" userId="7c374de20bbf9fd5" providerId="LiveId" clId="{8A408B32-800A-493B-A0E6-C3EAB54989FF}" dt="2025-11-08T21:39:18.957" v="1597" actId="27636"/>
          <ac:spMkLst>
            <pc:docMk/>
            <pc:sldMk cId="871640382" sldId="256"/>
            <ac:spMk id="3" creationId="{73D578BC-23F9-7C86-A773-A6FB0A51AF4D}"/>
          </ac:spMkLst>
        </pc:spChg>
      </pc:sldChg>
      <pc:sldChg chg="addSp delSp modSp new mod">
        <pc:chgData name="Afiya Barakat" userId="7c374de20bbf9fd5" providerId="LiveId" clId="{8A408B32-800A-493B-A0E6-C3EAB54989FF}" dt="2025-11-08T17:55:50.086" v="1423"/>
        <pc:sldMkLst>
          <pc:docMk/>
          <pc:sldMk cId="33918750" sldId="257"/>
        </pc:sldMkLst>
        <pc:spChg chg="del mod">
          <ac:chgData name="Afiya Barakat" userId="7c374de20bbf9fd5" providerId="LiveId" clId="{8A408B32-800A-493B-A0E6-C3EAB54989FF}" dt="2025-11-08T17:42:14.011" v="1398"/>
          <ac:spMkLst>
            <pc:docMk/>
            <pc:sldMk cId="33918750" sldId="257"/>
            <ac:spMk id="3" creationId="{FC65AC50-7404-F8E1-2B08-4B2D338B524A}"/>
          </ac:spMkLst>
        </pc:spChg>
        <pc:spChg chg="mod">
          <ac:chgData name="Afiya Barakat" userId="7c374de20bbf9fd5" providerId="LiveId" clId="{8A408B32-800A-493B-A0E6-C3EAB54989FF}" dt="2025-11-07T21:27:03.217" v="1102" actId="122"/>
          <ac:spMkLst>
            <pc:docMk/>
            <pc:sldMk cId="33918750" sldId="257"/>
            <ac:spMk id="4" creationId="{6DAA2431-ECE6-B320-3163-759E380E67AE}"/>
          </ac:spMkLst>
        </pc:spChg>
        <pc:spChg chg="add mod">
          <ac:chgData name="Afiya Barakat" userId="7c374de20bbf9fd5" providerId="LiveId" clId="{8A408B32-800A-493B-A0E6-C3EAB54989FF}" dt="2025-11-07T11:50:14.844" v="587" actId="20577"/>
          <ac:spMkLst>
            <pc:docMk/>
            <pc:sldMk cId="33918750" sldId="257"/>
            <ac:spMk id="6" creationId="{3E9B8F4A-8060-A6A8-F585-416CA82C466D}"/>
          </ac:spMkLst>
        </pc:spChg>
        <pc:spChg chg="add del mod">
          <ac:chgData name="Afiya Barakat" userId="7c374de20bbf9fd5" providerId="LiveId" clId="{8A408B32-800A-493B-A0E6-C3EAB54989FF}" dt="2025-11-08T17:52:14.480" v="1414"/>
          <ac:spMkLst>
            <pc:docMk/>
            <pc:sldMk cId="33918750" sldId="257"/>
            <ac:spMk id="7" creationId="{2474B2AD-66F1-3339-2A65-6EAF98EBA858}"/>
          </ac:spMkLst>
        </pc:spChg>
        <pc:spChg chg="add mod">
          <ac:chgData name="Afiya Barakat" userId="7c374de20bbf9fd5" providerId="LiveId" clId="{8A408B32-800A-493B-A0E6-C3EAB54989FF}" dt="2025-11-08T17:52:38.129" v="1415" actId="21"/>
          <ac:spMkLst>
            <pc:docMk/>
            <pc:sldMk cId="33918750" sldId="257"/>
            <ac:spMk id="8" creationId="{2CA03DC5-F625-C991-4D35-3BC269A7B9FF}"/>
          </ac:spMkLst>
        </pc:spChg>
        <pc:spChg chg="add del mod">
          <ac:chgData name="Afiya Barakat" userId="7c374de20bbf9fd5" providerId="LiveId" clId="{8A408B32-800A-493B-A0E6-C3EAB54989FF}" dt="2025-11-08T17:55:08.159" v="1419"/>
          <ac:spMkLst>
            <pc:docMk/>
            <pc:sldMk cId="33918750" sldId="257"/>
            <ac:spMk id="9" creationId="{E45BC3E5-12E6-1646-0513-D991BF8D2E5F}"/>
          </ac:spMkLst>
        </pc:spChg>
        <pc:spChg chg="add mod">
          <ac:chgData name="Afiya Barakat" userId="7c374de20bbf9fd5" providerId="LiveId" clId="{8A408B32-800A-493B-A0E6-C3EAB54989FF}" dt="2025-11-08T17:55:50.086" v="1423"/>
          <ac:spMkLst>
            <pc:docMk/>
            <pc:sldMk cId="33918750" sldId="257"/>
            <ac:spMk id="10" creationId="{1E6D54EF-FB8A-B673-3C2E-3A148BF93A74}"/>
          </ac:spMkLst>
        </pc:spChg>
        <pc:picChg chg="add del mod">
          <ac:chgData name="Afiya Barakat" userId="7c374de20bbf9fd5" providerId="LiveId" clId="{8A408B32-800A-493B-A0E6-C3EAB54989FF}" dt="2025-11-08T17:47:42.511" v="1410" actId="478"/>
          <ac:picMkLst>
            <pc:docMk/>
            <pc:sldMk cId="33918750" sldId="257"/>
            <ac:picMk id="1028" creationId="{1EF8C39D-338D-5A1F-2A60-068E1021B1A3}"/>
          </ac:picMkLst>
        </pc:picChg>
        <pc:picChg chg="add del mod">
          <ac:chgData name="Afiya Barakat" userId="7c374de20bbf9fd5" providerId="LiveId" clId="{8A408B32-800A-493B-A0E6-C3EAB54989FF}" dt="2025-11-08T17:55:25.466" v="1420" actId="1076"/>
          <ac:picMkLst>
            <pc:docMk/>
            <pc:sldMk cId="33918750" sldId="257"/>
            <ac:picMk id="1030" creationId="{94900B75-634C-B662-DE35-7FF881721063}"/>
          </ac:picMkLst>
        </pc:picChg>
      </pc:sldChg>
      <pc:sldChg chg="new del">
        <pc:chgData name="Afiya Barakat" userId="7c374de20bbf9fd5" providerId="LiveId" clId="{8A408B32-800A-493B-A0E6-C3EAB54989FF}" dt="2025-11-07T10:36:26.580" v="25" actId="47"/>
        <pc:sldMkLst>
          <pc:docMk/>
          <pc:sldMk cId="4080210350" sldId="257"/>
        </pc:sldMkLst>
      </pc:sldChg>
      <pc:sldChg chg="addSp delSp modSp new del mod">
        <pc:chgData name="Afiya Barakat" userId="7c374de20bbf9fd5" providerId="LiveId" clId="{8A408B32-800A-493B-A0E6-C3EAB54989FF}" dt="2025-11-07T10:50:13.942" v="99" actId="47"/>
        <pc:sldMkLst>
          <pc:docMk/>
          <pc:sldMk cId="193433745" sldId="258"/>
        </pc:sldMkLst>
      </pc:sldChg>
      <pc:sldChg chg="addSp delSp modSp new mod">
        <pc:chgData name="Afiya Barakat" userId="7c374de20bbf9fd5" providerId="LiveId" clId="{8A408B32-800A-493B-A0E6-C3EAB54989FF}" dt="2025-11-09T00:54:47.961" v="2327" actId="20577"/>
        <pc:sldMkLst>
          <pc:docMk/>
          <pc:sldMk cId="139540053" sldId="259"/>
        </pc:sldMkLst>
        <pc:spChg chg="mod">
          <ac:chgData name="Afiya Barakat" userId="7c374de20bbf9fd5" providerId="LiveId" clId="{8A408B32-800A-493B-A0E6-C3EAB54989FF}" dt="2025-11-09T00:54:47.961" v="2327" actId="20577"/>
          <ac:spMkLst>
            <pc:docMk/>
            <pc:sldMk cId="139540053" sldId="259"/>
            <ac:spMk id="3" creationId="{7C92DABB-1D7B-E7E8-0C2F-10DEE53A5C81}"/>
          </ac:spMkLst>
        </pc:spChg>
        <pc:spChg chg="add mod">
          <ac:chgData name="Afiya Barakat" userId="7c374de20bbf9fd5" providerId="LiveId" clId="{8A408B32-800A-493B-A0E6-C3EAB54989FF}" dt="2025-11-09T00:53:54.884" v="2312" actId="1076"/>
          <ac:spMkLst>
            <pc:docMk/>
            <pc:sldMk cId="139540053" sldId="259"/>
            <ac:spMk id="4" creationId="{5F7AD13F-B4AE-3E38-324C-EDDDFC654E02}"/>
          </ac:spMkLst>
        </pc:spChg>
        <pc:spChg chg="add del mod">
          <ac:chgData name="Afiya Barakat" userId="7c374de20bbf9fd5" providerId="LiveId" clId="{8A408B32-800A-493B-A0E6-C3EAB54989FF}" dt="2025-11-08T20:20:33.072" v="1584"/>
          <ac:spMkLst>
            <pc:docMk/>
            <pc:sldMk cId="139540053" sldId="259"/>
            <ac:spMk id="5" creationId="{9FAD657E-09A3-7B3D-F0DB-88180C1AA274}"/>
          </ac:spMkLst>
        </pc:spChg>
        <pc:spChg chg="add mod">
          <ac:chgData name="Afiya Barakat" userId="7c374de20bbf9fd5" providerId="LiveId" clId="{8A408B32-800A-493B-A0E6-C3EAB54989FF}" dt="2025-11-08T23:24:34.259" v="2182" actId="255"/>
          <ac:spMkLst>
            <pc:docMk/>
            <pc:sldMk cId="139540053" sldId="259"/>
            <ac:spMk id="6" creationId="{160C932D-28E6-C87B-9A0F-AA95D694E4D0}"/>
          </ac:spMkLst>
        </pc:spChg>
        <pc:picChg chg="add mod">
          <ac:chgData name="Afiya Barakat" userId="7c374de20bbf9fd5" providerId="LiveId" clId="{8A408B32-800A-493B-A0E6-C3EAB54989FF}" dt="2025-11-08T20:20:31.730" v="1582" actId="1076"/>
          <ac:picMkLst>
            <pc:docMk/>
            <pc:sldMk cId="139540053" sldId="259"/>
            <ac:picMk id="3075" creationId="{AB57C2A1-B6FE-CC8E-548D-2EDC99BACA8C}"/>
          </ac:picMkLst>
        </pc:picChg>
      </pc:sldChg>
      <pc:sldChg chg="addSp delSp modSp new mod">
        <pc:chgData name="Afiya Barakat" userId="7c374de20bbf9fd5" providerId="LiveId" clId="{8A408B32-800A-493B-A0E6-C3EAB54989FF}" dt="2025-11-09T01:55:51.827" v="2476" actId="1036"/>
        <pc:sldMkLst>
          <pc:docMk/>
          <pc:sldMk cId="3355525105" sldId="260"/>
        </pc:sldMkLst>
        <pc:spChg chg="mod">
          <ac:chgData name="Afiya Barakat" userId="7c374de20bbf9fd5" providerId="LiveId" clId="{8A408B32-800A-493B-A0E6-C3EAB54989FF}" dt="2025-11-07T21:27:23.969" v="1103" actId="122"/>
          <ac:spMkLst>
            <pc:docMk/>
            <pc:sldMk cId="3355525105" sldId="260"/>
            <ac:spMk id="2" creationId="{E953E98B-5F2F-3227-2414-8AE0A411E2AF}"/>
          </ac:spMkLst>
        </pc:spChg>
        <pc:spChg chg="add mod">
          <ac:chgData name="Afiya Barakat" userId="7c374de20bbf9fd5" providerId="LiveId" clId="{8A408B32-800A-493B-A0E6-C3EAB54989FF}" dt="2025-11-08T19:27:39.936" v="1453" actId="20577"/>
          <ac:spMkLst>
            <pc:docMk/>
            <pc:sldMk cId="3355525105" sldId="260"/>
            <ac:spMk id="6" creationId="{279942BF-A8A5-7DA8-6B05-DA59EE4889C5}"/>
          </ac:spMkLst>
        </pc:spChg>
        <pc:spChg chg="add del mod">
          <ac:chgData name="Afiya Barakat" userId="7c374de20bbf9fd5" providerId="LiveId" clId="{8A408B32-800A-493B-A0E6-C3EAB54989FF}" dt="2025-11-08T19:17:00.043" v="1427"/>
          <ac:spMkLst>
            <pc:docMk/>
            <pc:sldMk cId="3355525105" sldId="260"/>
            <ac:spMk id="9" creationId="{BFAC96B7-80AF-45C6-E9F2-8D1761E29E82}"/>
          </ac:spMkLst>
        </pc:spChg>
        <pc:spChg chg="add mod">
          <ac:chgData name="Afiya Barakat" userId="7c374de20bbf9fd5" providerId="LiveId" clId="{8A408B32-800A-493B-A0E6-C3EAB54989FF}" dt="2025-11-08T23:22:01.604" v="2181" actId="20577"/>
          <ac:spMkLst>
            <pc:docMk/>
            <pc:sldMk cId="3355525105" sldId="260"/>
            <ac:spMk id="12" creationId="{EF9DE770-9A3D-B14B-5153-01FB5E6B8AFA}"/>
          </ac:spMkLst>
        </pc:spChg>
        <pc:spChg chg="add mod">
          <ac:chgData name="Afiya Barakat" userId="7c374de20bbf9fd5" providerId="LiveId" clId="{8A408B32-800A-493B-A0E6-C3EAB54989FF}" dt="2025-11-09T01:55:42.670" v="2473" actId="255"/>
          <ac:spMkLst>
            <pc:docMk/>
            <pc:sldMk cId="3355525105" sldId="260"/>
            <ac:spMk id="13" creationId="{53A803E1-A56E-B5C6-4AD7-8205F6A1E3B0}"/>
          </ac:spMkLst>
        </pc:spChg>
        <pc:picChg chg="add mod">
          <ac:chgData name="Afiya Barakat" userId="7c374de20bbf9fd5" providerId="LiveId" clId="{8A408B32-800A-493B-A0E6-C3EAB54989FF}" dt="2025-11-09T01:55:51.827" v="2476" actId="1036"/>
          <ac:picMkLst>
            <pc:docMk/>
            <pc:sldMk cId="3355525105" sldId="260"/>
            <ac:picMk id="11" creationId="{6B38C034-E5B7-090C-9187-382DF30AB012}"/>
          </ac:picMkLst>
        </pc:picChg>
        <pc:picChg chg="add del mod">
          <ac:chgData name="Afiya Barakat" userId="7c374de20bbf9fd5" providerId="LiveId" clId="{8A408B32-800A-493B-A0E6-C3EAB54989FF}" dt="2025-11-08T23:15:24.745" v="2162" actId="478"/>
          <ac:picMkLst>
            <pc:docMk/>
            <pc:sldMk cId="3355525105" sldId="260"/>
            <ac:picMk id="4102" creationId="{7D8B44B3-3E2F-EA1B-D9C1-AD2FA404B50A}"/>
          </ac:picMkLst>
        </pc:picChg>
      </pc:sldChg>
      <pc:sldChg chg="addSp delSp modSp new mod">
        <pc:chgData name="Afiya Barakat" userId="7c374de20bbf9fd5" providerId="LiveId" clId="{8A408B32-800A-493B-A0E6-C3EAB54989FF}" dt="2025-11-08T23:29:09.331" v="2204" actId="931"/>
        <pc:sldMkLst>
          <pc:docMk/>
          <pc:sldMk cId="2240426982" sldId="261"/>
        </pc:sldMkLst>
        <pc:spChg chg="mod">
          <ac:chgData name="Afiya Barakat" userId="7c374de20bbf9fd5" providerId="LiveId" clId="{8A408B32-800A-493B-A0E6-C3EAB54989FF}" dt="2025-11-07T21:25:20.883" v="1095" actId="113"/>
          <ac:spMkLst>
            <pc:docMk/>
            <pc:sldMk cId="2240426982" sldId="261"/>
            <ac:spMk id="2" creationId="{157C56FE-ED84-28D0-C81D-02B3B27971CF}"/>
          </ac:spMkLst>
        </pc:spChg>
        <pc:spChg chg="del">
          <ac:chgData name="Afiya Barakat" userId="7c374de20bbf9fd5" providerId="LiveId" clId="{8A408B32-800A-493B-A0E6-C3EAB54989FF}" dt="2025-11-08T23:14:21.845" v="2161" actId="22"/>
          <ac:spMkLst>
            <pc:docMk/>
            <pc:sldMk cId="2240426982" sldId="261"/>
            <ac:spMk id="3" creationId="{03F5ED35-1F77-EB98-210D-A259F71C7D73}"/>
          </ac:spMkLst>
        </pc:spChg>
        <pc:spChg chg="add mod">
          <ac:chgData name="Afiya Barakat" userId="7c374de20bbf9fd5" providerId="LiveId" clId="{8A408B32-800A-493B-A0E6-C3EAB54989FF}" dt="2025-11-08T23:25:15.618" v="2203" actId="20577"/>
          <ac:spMkLst>
            <pc:docMk/>
            <pc:sldMk cId="2240426982" sldId="261"/>
            <ac:spMk id="5" creationId="{0D4112F8-5295-BCD6-8F85-C605B1A0327A}"/>
          </ac:spMkLst>
        </pc:spChg>
        <pc:spChg chg="add del mod">
          <ac:chgData name="Afiya Barakat" userId="7c374de20bbf9fd5" providerId="LiveId" clId="{8A408B32-800A-493B-A0E6-C3EAB54989FF}" dt="2025-11-08T23:29:09.331" v="2204" actId="931"/>
          <ac:spMkLst>
            <pc:docMk/>
            <pc:sldMk cId="2240426982" sldId="261"/>
            <ac:spMk id="9" creationId="{6EBF218D-2E06-66DD-C875-470927A422EB}"/>
          </ac:spMkLst>
        </pc:spChg>
        <pc:picChg chg="add del mod ord">
          <ac:chgData name="Afiya Barakat" userId="7c374de20bbf9fd5" providerId="LiveId" clId="{8A408B32-800A-493B-A0E6-C3EAB54989FF}" dt="2025-11-08T23:16:20.011" v="2170" actId="478"/>
          <ac:picMkLst>
            <pc:docMk/>
            <pc:sldMk cId="2240426982" sldId="261"/>
            <ac:picMk id="7" creationId="{C54CDA3F-6770-AC05-B75A-5509C1D457A0}"/>
          </ac:picMkLst>
        </pc:picChg>
        <pc:picChg chg="add mod">
          <ac:chgData name="Afiya Barakat" userId="7c374de20bbf9fd5" providerId="LiveId" clId="{8A408B32-800A-493B-A0E6-C3EAB54989FF}" dt="2025-11-08T23:29:09.331" v="2204" actId="931"/>
          <ac:picMkLst>
            <pc:docMk/>
            <pc:sldMk cId="2240426982" sldId="261"/>
            <ac:picMk id="11" creationId="{2503589A-5AD4-C3A1-F625-E5343A69C2B7}"/>
          </ac:picMkLst>
        </pc:picChg>
      </pc:sldChg>
      <pc:sldChg chg="new del">
        <pc:chgData name="Afiya Barakat" userId="7c374de20bbf9fd5" providerId="LiveId" clId="{8A408B32-800A-493B-A0E6-C3EAB54989FF}" dt="2025-11-07T10:55:15.048" v="116" actId="47"/>
        <pc:sldMkLst>
          <pc:docMk/>
          <pc:sldMk cId="2373735892" sldId="261"/>
        </pc:sldMkLst>
      </pc:sldChg>
      <pc:sldChg chg="new del">
        <pc:chgData name="Afiya Barakat" userId="7c374de20bbf9fd5" providerId="LiveId" clId="{8A408B32-800A-493B-A0E6-C3EAB54989FF}" dt="2025-11-07T10:54:40.658" v="114" actId="47"/>
        <pc:sldMkLst>
          <pc:docMk/>
          <pc:sldMk cId="3154565054" sldId="261"/>
        </pc:sldMkLst>
      </pc:sldChg>
      <pc:sldChg chg="addSp delSp modSp new mod">
        <pc:chgData name="Afiya Barakat" userId="7c374de20bbf9fd5" providerId="LiveId" clId="{8A408B32-800A-493B-A0E6-C3EAB54989FF}" dt="2025-11-08T22:48:17.786" v="2143" actId="20577"/>
        <pc:sldMkLst>
          <pc:docMk/>
          <pc:sldMk cId="1818064248" sldId="262"/>
        </pc:sldMkLst>
        <pc:spChg chg="mod">
          <ac:chgData name="Afiya Barakat" userId="7c374de20bbf9fd5" providerId="LiveId" clId="{8A408B32-800A-493B-A0E6-C3EAB54989FF}" dt="2025-11-07T21:26:45.325" v="1101" actId="122"/>
          <ac:spMkLst>
            <pc:docMk/>
            <pc:sldMk cId="1818064248" sldId="262"/>
            <ac:spMk id="2" creationId="{B99E746D-69EA-D11A-A587-D2D2C36A86F0}"/>
          </ac:spMkLst>
        </pc:spChg>
        <pc:spChg chg="add mod">
          <ac:chgData name="Afiya Barakat" userId="7c374de20bbf9fd5" providerId="LiveId" clId="{8A408B32-800A-493B-A0E6-C3EAB54989FF}" dt="2025-11-08T22:48:17.786" v="2143" actId="20577"/>
          <ac:spMkLst>
            <pc:docMk/>
            <pc:sldMk cId="1818064248" sldId="262"/>
            <ac:spMk id="4" creationId="{B10ABEF4-58A6-7DA9-A711-FBC17F42CF4C}"/>
          </ac:spMkLst>
        </pc:spChg>
      </pc:sldChg>
      <pc:sldChg chg="addSp delSp modSp new mod">
        <pc:chgData name="Afiya Barakat" userId="7c374de20bbf9fd5" providerId="LiveId" clId="{8A408B32-800A-493B-A0E6-C3EAB54989FF}" dt="2025-11-09T01:34:14.195" v="2437" actId="20577"/>
        <pc:sldMkLst>
          <pc:docMk/>
          <pc:sldMk cId="2886459735" sldId="263"/>
        </pc:sldMkLst>
        <pc:spChg chg="mod">
          <ac:chgData name="Afiya Barakat" userId="7c374de20bbf9fd5" providerId="LiveId" clId="{8A408B32-800A-493B-A0E6-C3EAB54989FF}" dt="2025-11-07T21:33:52.907" v="1161" actId="122"/>
          <ac:spMkLst>
            <pc:docMk/>
            <pc:sldMk cId="2886459735" sldId="263"/>
            <ac:spMk id="2" creationId="{EFEDD18B-BAC6-6DA0-2857-92ADD69BDDB4}"/>
          </ac:spMkLst>
        </pc:spChg>
        <pc:spChg chg="del">
          <ac:chgData name="Afiya Barakat" userId="7c374de20bbf9fd5" providerId="LiveId" clId="{8A408B32-800A-493B-A0E6-C3EAB54989FF}" dt="2025-11-09T01:29:52.338" v="2381" actId="478"/>
          <ac:spMkLst>
            <pc:docMk/>
            <pc:sldMk cId="2886459735" sldId="263"/>
            <ac:spMk id="3" creationId="{7196D626-CAFA-A90D-C5E0-7B3BC6D6855F}"/>
          </ac:spMkLst>
        </pc:spChg>
        <pc:spChg chg="del">
          <ac:chgData name="Afiya Barakat" userId="7c374de20bbf9fd5" providerId="LiveId" clId="{8A408B32-800A-493B-A0E6-C3EAB54989FF}" dt="2025-11-09T01:29:58.858" v="2382" actId="478"/>
          <ac:spMkLst>
            <pc:docMk/>
            <pc:sldMk cId="2886459735" sldId="263"/>
            <ac:spMk id="5" creationId="{829AE19F-DF7C-13FF-E9C1-3087CCA0CA37}"/>
          </ac:spMkLst>
        </pc:spChg>
        <pc:spChg chg="del">
          <ac:chgData name="Afiya Barakat" userId="7c374de20bbf9fd5" providerId="LiveId" clId="{8A408B32-800A-493B-A0E6-C3EAB54989FF}" dt="2025-11-09T01:26:56.946" v="2353"/>
          <ac:spMkLst>
            <pc:docMk/>
            <pc:sldMk cId="2886459735" sldId="263"/>
            <ac:spMk id="6" creationId="{EF8E53CB-952C-A9AE-89DE-0837E97AD4C4}"/>
          </ac:spMkLst>
        </pc:spChg>
        <pc:spChg chg="add mod">
          <ac:chgData name="Afiya Barakat" userId="7c374de20bbf9fd5" providerId="LiveId" clId="{8A408B32-800A-493B-A0E6-C3EAB54989FF}" dt="2025-11-09T01:34:04.704" v="2436" actId="1076"/>
          <ac:spMkLst>
            <pc:docMk/>
            <pc:sldMk cId="2886459735" sldId="263"/>
            <ac:spMk id="7" creationId="{06D3170D-FC56-BB9C-79FC-8CE30F7196CA}"/>
          </ac:spMkLst>
        </pc:spChg>
        <pc:spChg chg="add mod">
          <ac:chgData name="Afiya Barakat" userId="7c374de20bbf9fd5" providerId="LiveId" clId="{8A408B32-800A-493B-A0E6-C3EAB54989FF}" dt="2025-11-09T01:34:14.195" v="2437" actId="20577"/>
          <ac:spMkLst>
            <pc:docMk/>
            <pc:sldMk cId="2886459735" sldId="263"/>
            <ac:spMk id="8" creationId="{FCCF2C5B-DE53-6896-ED66-44F00700077C}"/>
          </ac:spMkLst>
        </pc:spChg>
      </pc:sldChg>
      <pc:sldChg chg="addSp delSp modSp new mod">
        <pc:chgData name="Afiya Barakat" userId="7c374de20bbf9fd5" providerId="LiveId" clId="{8A408B32-800A-493B-A0E6-C3EAB54989FF}" dt="2025-11-09T01:56:10.946" v="2477" actId="255"/>
        <pc:sldMkLst>
          <pc:docMk/>
          <pc:sldMk cId="424271316" sldId="264"/>
        </pc:sldMkLst>
        <pc:spChg chg="mod">
          <ac:chgData name="Afiya Barakat" userId="7c374de20bbf9fd5" providerId="LiveId" clId="{8A408B32-800A-493B-A0E6-C3EAB54989FF}" dt="2025-11-07T21:38:07.639" v="1198" actId="20577"/>
          <ac:spMkLst>
            <pc:docMk/>
            <pc:sldMk cId="424271316" sldId="264"/>
            <ac:spMk id="2" creationId="{DE5731F9-44D8-12BA-F5C7-2DCF13FE2970}"/>
          </ac:spMkLst>
        </pc:spChg>
        <pc:spChg chg="del">
          <ac:chgData name="Afiya Barakat" userId="7c374de20bbf9fd5" providerId="LiveId" clId="{8A408B32-800A-493B-A0E6-C3EAB54989FF}" dt="2025-11-08T22:44:03.471" v="2105" actId="22"/>
          <ac:spMkLst>
            <pc:docMk/>
            <pc:sldMk cId="424271316" sldId="264"/>
            <ac:spMk id="3" creationId="{64BF7775-DBBD-98F5-BED4-A1BD75FFF006}"/>
          </ac:spMkLst>
        </pc:spChg>
        <pc:spChg chg="add mod">
          <ac:chgData name="Afiya Barakat" userId="7c374de20bbf9fd5" providerId="LiveId" clId="{8A408B32-800A-493B-A0E6-C3EAB54989FF}" dt="2025-11-08T21:44:47.070" v="1600" actId="27107"/>
          <ac:spMkLst>
            <pc:docMk/>
            <pc:sldMk cId="424271316" sldId="264"/>
            <ac:spMk id="5" creationId="{F5F82A38-3171-362F-7932-775BBC64D060}"/>
          </ac:spMkLst>
        </pc:spChg>
        <pc:spChg chg="add mod">
          <ac:chgData name="Afiya Barakat" userId="7c374de20bbf9fd5" providerId="LiveId" clId="{8A408B32-800A-493B-A0E6-C3EAB54989FF}" dt="2025-11-09T01:56:10.946" v="2477" actId="255"/>
          <ac:spMkLst>
            <pc:docMk/>
            <pc:sldMk cId="424271316" sldId="264"/>
            <ac:spMk id="8" creationId="{6523076B-EEA8-D2BC-94B4-E413D26012BF}"/>
          </ac:spMkLst>
        </pc:spChg>
        <pc:picChg chg="add mod ord">
          <ac:chgData name="Afiya Barakat" userId="7c374de20bbf9fd5" providerId="LiveId" clId="{8A408B32-800A-493B-A0E6-C3EAB54989FF}" dt="2025-11-08T22:44:35.698" v="2106" actId="1076"/>
          <ac:picMkLst>
            <pc:docMk/>
            <pc:sldMk cId="424271316" sldId="264"/>
            <ac:picMk id="7" creationId="{44176552-A4C3-C213-CC6C-90FD86A487E6}"/>
          </ac:picMkLst>
        </pc:picChg>
      </pc:sldChg>
      <pc:sldChg chg="new del">
        <pc:chgData name="Afiya Barakat" userId="7c374de20bbf9fd5" providerId="LiveId" clId="{8A408B32-800A-493B-A0E6-C3EAB54989FF}" dt="2025-11-07T21:36:09.142" v="1164" actId="47"/>
        <pc:sldMkLst>
          <pc:docMk/>
          <pc:sldMk cId="561374568" sldId="265"/>
        </pc:sldMkLst>
      </pc:sldChg>
      <pc:sldChg chg="addSp delSp modSp new mod">
        <pc:chgData name="Afiya Barakat" userId="7c374de20bbf9fd5" providerId="LiveId" clId="{8A408B32-800A-493B-A0E6-C3EAB54989FF}" dt="2025-11-09T01:56:58.281" v="2483" actId="255"/>
        <pc:sldMkLst>
          <pc:docMk/>
          <pc:sldMk cId="1712032819" sldId="265"/>
        </pc:sldMkLst>
        <pc:spChg chg="mod">
          <ac:chgData name="Afiya Barakat" userId="7c374de20bbf9fd5" providerId="LiveId" clId="{8A408B32-800A-493B-A0E6-C3EAB54989FF}" dt="2025-11-07T21:57:32.860" v="1238" actId="113"/>
          <ac:spMkLst>
            <pc:docMk/>
            <pc:sldMk cId="1712032819" sldId="265"/>
            <ac:spMk id="2" creationId="{12E4CE79-D894-FD4F-CAE2-C2A8E788F078}"/>
          </ac:spMkLst>
        </pc:spChg>
        <pc:spChg chg="del">
          <ac:chgData name="Afiya Barakat" userId="7c374de20bbf9fd5" providerId="LiveId" clId="{8A408B32-800A-493B-A0E6-C3EAB54989FF}" dt="2025-11-08T23:00:38.555" v="2154" actId="22"/>
          <ac:spMkLst>
            <pc:docMk/>
            <pc:sldMk cId="1712032819" sldId="265"/>
            <ac:spMk id="3" creationId="{C67EB791-09F3-7329-EC02-EFC126465A8E}"/>
          </ac:spMkLst>
        </pc:spChg>
        <pc:spChg chg="add mod">
          <ac:chgData name="Afiya Barakat" userId="7c374de20bbf9fd5" providerId="LiveId" clId="{8A408B32-800A-493B-A0E6-C3EAB54989FF}" dt="2025-11-09T00:28:29.944" v="2278" actId="20577"/>
          <ac:spMkLst>
            <pc:docMk/>
            <pc:sldMk cId="1712032819" sldId="265"/>
            <ac:spMk id="5" creationId="{26A88E19-0F41-4803-5101-7A614A3619B0}"/>
          </ac:spMkLst>
        </pc:spChg>
        <pc:spChg chg="add del mod">
          <ac:chgData name="Afiya Barakat" userId="7c374de20bbf9fd5" providerId="LiveId" clId="{8A408B32-800A-493B-A0E6-C3EAB54989FF}" dt="2025-11-08T23:02:42.423" v="2159"/>
          <ac:spMkLst>
            <pc:docMk/>
            <pc:sldMk cId="1712032819" sldId="265"/>
            <ac:spMk id="8" creationId="{CE32FDDD-09A9-C407-051A-AD62D1413901}"/>
          </ac:spMkLst>
        </pc:spChg>
        <pc:spChg chg="add mod">
          <ac:chgData name="Afiya Barakat" userId="7c374de20bbf9fd5" providerId="LiveId" clId="{8A408B32-800A-493B-A0E6-C3EAB54989FF}" dt="2025-11-09T01:56:58.281" v="2483" actId="255"/>
          <ac:spMkLst>
            <pc:docMk/>
            <pc:sldMk cId="1712032819" sldId="265"/>
            <ac:spMk id="9" creationId="{403AFDD9-98AF-B7C5-123F-1C42D64B098D}"/>
          </ac:spMkLst>
        </pc:spChg>
        <pc:picChg chg="add mod ord">
          <ac:chgData name="Afiya Barakat" userId="7c374de20bbf9fd5" providerId="LiveId" clId="{8A408B32-800A-493B-A0E6-C3EAB54989FF}" dt="2025-11-08T23:01:57.529" v="2156" actId="1076"/>
          <ac:picMkLst>
            <pc:docMk/>
            <pc:sldMk cId="1712032819" sldId="265"/>
            <ac:picMk id="7" creationId="{D635B4A3-56F1-0D59-5151-F52304F0B40C}"/>
          </ac:picMkLst>
        </pc:picChg>
      </pc:sldChg>
      <pc:sldChg chg="addSp delSp modSp new mod">
        <pc:chgData name="Afiya Barakat" userId="7c374de20bbf9fd5" providerId="LiveId" clId="{8A408B32-800A-493B-A0E6-C3EAB54989FF}" dt="2025-11-09T00:24:13.141" v="2259" actId="1076"/>
        <pc:sldMkLst>
          <pc:docMk/>
          <pc:sldMk cId="2862028347" sldId="266"/>
        </pc:sldMkLst>
        <pc:spChg chg="mod">
          <ac:chgData name="Afiya Barakat" userId="7c374de20bbf9fd5" providerId="LiveId" clId="{8A408B32-800A-493B-A0E6-C3EAB54989FF}" dt="2025-11-07T22:02:58.176" v="1304" actId="122"/>
          <ac:spMkLst>
            <pc:docMk/>
            <pc:sldMk cId="2862028347" sldId="266"/>
            <ac:spMk id="2" creationId="{8B7A4322-8EA7-3EB9-3DB5-A40C11FB19EE}"/>
          </ac:spMkLst>
        </pc:spChg>
        <pc:spChg chg="del">
          <ac:chgData name="Afiya Barakat" userId="7c374de20bbf9fd5" providerId="LiveId" clId="{8A408B32-800A-493B-A0E6-C3EAB54989FF}" dt="2025-11-08T23:47:15.255" v="2205" actId="478"/>
          <ac:spMkLst>
            <pc:docMk/>
            <pc:sldMk cId="2862028347" sldId="266"/>
            <ac:spMk id="3" creationId="{82B95445-8B21-7648-71C1-2496C5B4E362}"/>
          </ac:spMkLst>
        </pc:spChg>
        <pc:spChg chg="add mod">
          <ac:chgData name="Afiya Barakat" userId="7c374de20bbf9fd5" providerId="LiveId" clId="{8A408B32-800A-493B-A0E6-C3EAB54989FF}" dt="2025-11-07T22:03:07.258" v="1305" actId="1076"/>
          <ac:spMkLst>
            <pc:docMk/>
            <pc:sldMk cId="2862028347" sldId="266"/>
            <ac:spMk id="5" creationId="{13ED2401-FB55-FF8A-950E-73BC816ACECE}"/>
          </ac:spMkLst>
        </pc:spChg>
        <pc:spChg chg="add del mod">
          <ac:chgData name="Afiya Barakat" userId="7c374de20bbf9fd5" providerId="LiveId" clId="{8A408B32-800A-493B-A0E6-C3EAB54989FF}" dt="2025-11-09T00:02:50.034" v="2217"/>
          <ac:spMkLst>
            <pc:docMk/>
            <pc:sldMk cId="2862028347" sldId="266"/>
            <ac:spMk id="6" creationId="{3CF8F2F5-A0AD-4C0A-406F-679EAE945358}"/>
          </ac:spMkLst>
        </pc:spChg>
        <pc:spChg chg="add">
          <ac:chgData name="Afiya Barakat" userId="7c374de20bbf9fd5" providerId="LiveId" clId="{8A408B32-800A-493B-A0E6-C3EAB54989FF}" dt="2025-11-09T00:01:42.456" v="2210"/>
          <ac:spMkLst>
            <pc:docMk/>
            <pc:sldMk cId="2862028347" sldId="266"/>
            <ac:spMk id="7" creationId="{F13347BA-28B1-A1BC-2B3F-35274C59950B}"/>
          </ac:spMkLst>
        </pc:spChg>
        <pc:spChg chg="add mod">
          <ac:chgData name="Afiya Barakat" userId="7c374de20bbf9fd5" providerId="LiveId" clId="{8A408B32-800A-493B-A0E6-C3EAB54989FF}" dt="2025-11-09T00:24:13.141" v="2259" actId="1076"/>
          <ac:spMkLst>
            <pc:docMk/>
            <pc:sldMk cId="2862028347" sldId="266"/>
            <ac:spMk id="8" creationId="{E33ECBE2-8FE5-6B6B-912E-F44995F19F12}"/>
          </ac:spMkLst>
        </pc:spChg>
      </pc:sldChg>
      <pc:sldChg chg="addSp delSp modSp new mod">
        <pc:chgData name="Afiya Barakat" userId="7c374de20bbf9fd5" providerId="LiveId" clId="{8A408B32-800A-493B-A0E6-C3EAB54989FF}" dt="2025-11-08T22:24:28.220" v="2093" actId="255"/>
        <pc:sldMkLst>
          <pc:docMk/>
          <pc:sldMk cId="2260404577" sldId="267"/>
        </pc:sldMkLst>
        <pc:spChg chg="mod">
          <ac:chgData name="Afiya Barakat" userId="7c374de20bbf9fd5" providerId="LiveId" clId="{8A408B32-800A-493B-A0E6-C3EAB54989FF}" dt="2025-11-08T22:24:28.220" v="2093" actId="255"/>
          <ac:spMkLst>
            <pc:docMk/>
            <pc:sldMk cId="2260404577" sldId="267"/>
            <ac:spMk id="2" creationId="{519CE1C6-8792-45B6-89EE-615B18EBFE70}"/>
          </ac:spMkLst>
        </pc:spChg>
        <pc:spChg chg="add mod">
          <ac:chgData name="Afiya Barakat" userId="7c374de20bbf9fd5" providerId="LiveId" clId="{8A408B32-800A-493B-A0E6-C3EAB54989FF}" dt="2025-11-08T22:24:04.360" v="2092" actId="1076"/>
          <ac:spMkLst>
            <pc:docMk/>
            <pc:sldMk cId="2260404577" sldId="267"/>
            <ac:spMk id="4" creationId="{8F465081-7748-FD52-835F-12129C9A07FA}"/>
          </ac:spMkLst>
        </pc:spChg>
        <pc:spChg chg="add">
          <ac:chgData name="Afiya Barakat" userId="7c374de20bbf9fd5" providerId="LiveId" clId="{8A408B32-800A-493B-A0E6-C3EAB54989FF}" dt="2025-11-08T22:05:54.882" v="1603"/>
          <ac:spMkLst>
            <pc:docMk/>
            <pc:sldMk cId="2260404577" sldId="267"/>
            <ac:spMk id="5" creationId="{29C95AE3-BC0D-4A7A-D9C6-A5E4CD0947EC}"/>
          </ac:spMkLst>
        </pc:spChg>
        <pc:spChg chg="add">
          <ac:chgData name="Afiya Barakat" userId="7c374de20bbf9fd5" providerId="LiveId" clId="{8A408B32-800A-493B-A0E6-C3EAB54989FF}" dt="2025-11-08T22:06:39.114" v="1605"/>
          <ac:spMkLst>
            <pc:docMk/>
            <pc:sldMk cId="2260404577" sldId="267"/>
            <ac:spMk id="6" creationId="{8815C8C0-F654-276A-2D04-3C8545F8CD43}"/>
          </ac:spMkLst>
        </pc:spChg>
      </pc:sldChg>
      <pc:sldChg chg="addSp delSp modSp new mod">
        <pc:chgData name="Afiya Barakat" userId="7c374de20bbf9fd5" providerId="LiveId" clId="{8A408B32-800A-493B-A0E6-C3EAB54989FF}" dt="2025-11-09T02:15:53.511" v="2512"/>
        <pc:sldMkLst>
          <pc:docMk/>
          <pc:sldMk cId="2281291428" sldId="268"/>
        </pc:sldMkLst>
        <pc:spChg chg="mod">
          <ac:chgData name="Afiya Barakat" userId="7c374de20bbf9fd5" providerId="LiveId" clId="{8A408B32-800A-493B-A0E6-C3EAB54989FF}" dt="2025-11-08T22:25:01.211" v="2096" actId="255"/>
          <ac:spMkLst>
            <pc:docMk/>
            <pc:sldMk cId="2281291428" sldId="268"/>
            <ac:spMk id="2" creationId="{40D6B9E5-9236-6627-08DC-5BBD76805027}"/>
          </ac:spMkLst>
        </pc:spChg>
        <pc:spChg chg="add del mod">
          <ac:chgData name="Afiya Barakat" userId="7c374de20bbf9fd5" providerId="LiveId" clId="{8A408B32-800A-493B-A0E6-C3EAB54989FF}" dt="2025-11-09T00:59:47.248" v="2352" actId="478"/>
          <ac:spMkLst>
            <pc:docMk/>
            <pc:sldMk cId="2281291428" sldId="268"/>
            <ac:spMk id="3" creationId="{BA8D23BB-1BC4-2BCE-A4F9-798B0EB9DE3D}"/>
          </ac:spMkLst>
        </pc:spChg>
        <pc:spChg chg="add del mod">
          <ac:chgData name="Afiya Barakat" userId="7c374de20bbf9fd5" providerId="LiveId" clId="{8A408B32-800A-493B-A0E6-C3EAB54989FF}" dt="2025-11-08T13:31:15.107" v="1362"/>
          <ac:spMkLst>
            <pc:docMk/>
            <pc:sldMk cId="2281291428" sldId="268"/>
            <ac:spMk id="4" creationId="{022C399B-9C14-33D6-8A48-CF334D9122A1}"/>
          </ac:spMkLst>
        </pc:spChg>
        <pc:spChg chg="add mod">
          <ac:chgData name="Afiya Barakat" userId="7c374de20bbf9fd5" providerId="LiveId" clId="{8A408B32-800A-493B-A0E6-C3EAB54989FF}" dt="2025-11-08T13:29:52.676" v="1355"/>
          <ac:spMkLst>
            <pc:docMk/>
            <pc:sldMk cId="2281291428" sldId="268"/>
            <ac:spMk id="5" creationId="{9DE4C2B8-256C-C606-645D-94CD77ADF5F5}"/>
          </ac:spMkLst>
        </pc:spChg>
        <pc:spChg chg="add mod">
          <ac:chgData name="Afiya Barakat" userId="7c374de20bbf9fd5" providerId="LiveId" clId="{8A408B32-800A-493B-A0E6-C3EAB54989FF}" dt="2025-11-08T13:31:04.695" v="1361"/>
          <ac:spMkLst>
            <pc:docMk/>
            <pc:sldMk cId="2281291428" sldId="268"/>
            <ac:spMk id="6" creationId="{9DF187FF-69E2-D60B-2220-12E5B9ECB5E0}"/>
          </ac:spMkLst>
        </pc:spChg>
        <pc:spChg chg="add mod">
          <ac:chgData name="Afiya Barakat" userId="7c374de20bbf9fd5" providerId="LiveId" clId="{8A408B32-800A-493B-A0E6-C3EAB54989FF}" dt="2025-11-09T01:37:18.464" v="2440" actId="20577"/>
          <ac:spMkLst>
            <pc:docMk/>
            <pc:sldMk cId="2281291428" sldId="268"/>
            <ac:spMk id="7" creationId="{EB1A262D-4421-EEFE-0752-4E7268BCB9AB}"/>
          </ac:spMkLst>
        </pc:spChg>
        <pc:spChg chg="add del mod">
          <ac:chgData name="Afiya Barakat" userId="7c374de20bbf9fd5" providerId="LiveId" clId="{8A408B32-800A-493B-A0E6-C3EAB54989FF}" dt="2025-11-09T01:58:19.189" v="2486" actId="478"/>
          <ac:spMkLst>
            <pc:docMk/>
            <pc:sldMk cId="2281291428" sldId="268"/>
            <ac:spMk id="8" creationId="{86C32CD1-A4B1-4038-6D27-85BC2E747876}"/>
          </ac:spMkLst>
        </pc:spChg>
        <pc:spChg chg="add del mod">
          <ac:chgData name="Afiya Barakat" userId="7c374de20bbf9fd5" providerId="LiveId" clId="{8A408B32-800A-493B-A0E6-C3EAB54989FF}" dt="2025-11-09T02:15:53.511" v="2512"/>
          <ac:spMkLst>
            <pc:docMk/>
            <pc:sldMk cId="2281291428" sldId="268"/>
            <ac:spMk id="9" creationId="{5ED9303E-FC6C-7D57-4E07-2A2D52A4090D}"/>
          </ac:spMkLst>
        </pc:spChg>
        <pc:spChg chg="add mod">
          <ac:chgData name="Afiya Barakat" userId="7c374de20bbf9fd5" providerId="LiveId" clId="{8A408B32-800A-493B-A0E6-C3EAB54989FF}" dt="2025-11-09T02:15:44.676" v="2508" actId="1076"/>
          <ac:spMkLst>
            <pc:docMk/>
            <pc:sldMk cId="2281291428" sldId="268"/>
            <ac:spMk id="12" creationId="{59730CBD-7C93-CDE4-CC0B-5130F6A027AD}"/>
          </ac:spMkLst>
        </pc:spChg>
        <pc:picChg chg="add mod">
          <ac:chgData name="Afiya Barakat" userId="7c374de20bbf9fd5" providerId="LiveId" clId="{8A408B32-800A-493B-A0E6-C3EAB54989FF}" dt="2025-11-09T02:15:48.174" v="2510" actId="962"/>
          <ac:picMkLst>
            <pc:docMk/>
            <pc:sldMk cId="2281291428" sldId="268"/>
            <ac:picMk id="11" creationId="{AD5D2F13-8E69-A9D1-F381-57C6A6E976EE}"/>
          </ac:picMkLst>
        </pc:picChg>
      </pc:sldChg>
      <pc:sldChg chg="modSp new mod">
        <pc:chgData name="Afiya Barakat" userId="7c374de20bbf9fd5" providerId="LiveId" clId="{8A408B32-800A-493B-A0E6-C3EAB54989FF}" dt="2025-11-09T01:49:00.706" v="2469" actId="27636"/>
        <pc:sldMkLst>
          <pc:docMk/>
          <pc:sldMk cId="1836140549" sldId="269"/>
        </pc:sldMkLst>
        <pc:spChg chg="mod">
          <ac:chgData name="Afiya Barakat" userId="7c374de20bbf9fd5" providerId="LiveId" clId="{8A408B32-800A-493B-A0E6-C3EAB54989FF}" dt="2025-11-08T22:24:40.235" v="2094" actId="255"/>
          <ac:spMkLst>
            <pc:docMk/>
            <pc:sldMk cId="1836140549" sldId="269"/>
            <ac:spMk id="2" creationId="{8694944E-2028-2B17-A443-97D6438E03F8}"/>
          </ac:spMkLst>
        </pc:spChg>
        <pc:spChg chg="mod">
          <ac:chgData name="Afiya Barakat" userId="7c374de20bbf9fd5" providerId="LiveId" clId="{8A408B32-800A-493B-A0E6-C3EAB54989FF}" dt="2025-11-09T01:49:00.706" v="2469" actId="27636"/>
          <ac:spMkLst>
            <pc:docMk/>
            <pc:sldMk cId="1836140549" sldId="269"/>
            <ac:spMk id="3" creationId="{0F33D5B4-EC5F-31B8-FDE4-DCA2F42CB1BF}"/>
          </ac:spMkLst>
        </pc:spChg>
      </pc:sldChg>
      <pc:sldChg chg="addSp modSp new mod">
        <pc:chgData name="Afiya Barakat" userId="7c374de20bbf9fd5" providerId="LiveId" clId="{8A408B32-800A-493B-A0E6-C3EAB54989FF}" dt="2025-11-09T01:48:13.091" v="2464" actId="1076"/>
        <pc:sldMkLst>
          <pc:docMk/>
          <pc:sldMk cId="515592218" sldId="270"/>
        </pc:sldMkLst>
        <pc:spChg chg="add mod">
          <ac:chgData name="Afiya Barakat" userId="7c374de20bbf9fd5" providerId="LiveId" clId="{8A408B32-800A-493B-A0E6-C3EAB54989FF}" dt="2025-11-09T01:48:13.091" v="2464" actId="1076"/>
          <ac:spMkLst>
            <pc:docMk/>
            <pc:sldMk cId="515592218" sldId="270"/>
            <ac:spMk id="2" creationId="{B0046DCE-4143-C82F-E868-668DEE917104}"/>
          </ac:spMkLst>
        </pc:spChg>
      </pc:sldChg>
      <pc:sldChg chg="addSp delSp modSp new mod">
        <pc:chgData name="Afiya Barakat" userId="7c374de20bbf9fd5" providerId="LiveId" clId="{8A408B32-800A-493B-A0E6-C3EAB54989FF}" dt="2025-11-09T02:13:16.755" v="2503" actId="14100"/>
        <pc:sldMkLst>
          <pc:docMk/>
          <pc:sldMk cId="3704102727" sldId="271"/>
        </pc:sldMkLst>
        <pc:spChg chg="mod">
          <ac:chgData name="Afiya Barakat" userId="7c374de20bbf9fd5" providerId="LiveId" clId="{8A408B32-800A-493B-A0E6-C3EAB54989FF}" dt="2025-11-09T02:12:17.360" v="2500" actId="122"/>
          <ac:spMkLst>
            <pc:docMk/>
            <pc:sldMk cId="3704102727" sldId="271"/>
            <ac:spMk id="2" creationId="{5A3B86C9-2D49-A9AA-EDA6-C4E6DA85D7B1}"/>
          </ac:spMkLst>
        </pc:spChg>
        <pc:spChg chg="del">
          <ac:chgData name="Afiya Barakat" userId="7c374de20bbf9fd5" providerId="LiveId" clId="{8A408B32-800A-493B-A0E6-C3EAB54989FF}" dt="2025-11-09T02:12:25.236" v="2501"/>
          <ac:spMkLst>
            <pc:docMk/>
            <pc:sldMk cId="3704102727" sldId="271"/>
            <ac:spMk id="3" creationId="{F29376CB-985E-6A44-5606-A336EF5A3B98}"/>
          </ac:spMkLst>
        </pc:spChg>
        <pc:spChg chg="add mod">
          <ac:chgData name="Afiya Barakat" userId="7c374de20bbf9fd5" providerId="LiveId" clId="{8A408B32-800A-493B-A0E6-C3EAB54989FF}" dt="2025-11-09T02:13:16.755" v="2503" actId="14100"/>
          <ac:spMkLst>
            <pc:docMk/>
            <pc:sldMk cId="3704102727" sldId="271"/>
            <ac:spMk id="4" creationId="{F10542CF-41E6-0F45-6D42-0540788517BF}"/>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11/7/2025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11/7/2025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11/7/2025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11/7/2025</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11/7/2025</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11/7/2025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11/7/2025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11/7/2025</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11/7/2025</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11/7/2025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11/7/2025</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11/7/2025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hyperlink" Target="https://www.oaepublish.com/articles/jtgg.2018.17" TargetMode="External"/><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oaepublish.com/articles/jtgg.2018.17" TargetMode="External"/><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globalganjareport.com/taxonomy/term/123" TargetMode="External"/><Relationship Id="rId2" Type="http://schemas.openxmlformats.org/officeDocument/2006/relationships/image" Target="../media/image8.jpg"/><Relationship Id="rId1" Type="http://schemas.openxmlformats.org/officeDocument/2006/relationships/slideLayout" Target="../slideLayouts/slideLayout8.xml"/><Relationship Id="rId4"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877F5-B5A4-2F22-FF1A-245BC52744E3}"/>
              </a:ext>
            </a:extLst>
          </p:cNvPr>
          <p:cNvSpPr>
            <a:spLocks noGrp="1"/>
          </p:cNvSpPr>
          <p:nvPr>
            <p:ph type="ctrTitle"/>
          </p:nvPr>
        </p:nvSpPr>
        <p:spPr>
          <a:xfrm>
            <a:off x="1067869" y="3429000"/>
            <a:ext cx="8825658" cy="2262781"/>
          </a:xfrm>
        </p:spPr>
        <p:txBody>
          <a:bodyPr/>
          <a:lstStyle/>
          <a:p>
            <a:r>
              <a:rPr lang="en-GB" dirty="0">
                <a:latin typeface="Amasis MT Pro Medium" panose="02040604050005020304" pitchFamily="18" charset="0"/>
              </a:rPr>
              <a:t>100,000 Genomes Project</a:t>
            </a:r>
          </a:p>
        </p:txBody>
      </p:sp>
      <p:sp>
        <p:nvSpPr>
          <p:cNvPr id="3" name="Subtitle 2">
            <a:extLst>
              <a:ext uri="{FF2B5EF4-FFF2-40B4-BE49-F238E27FC236}">
                <a16:creationId xmlns:a16="http://schemas.microsoft.com/office/drawing/2014/main" id="{73D578BC-23F9-7C86-A773-A6FB0A51AF4D}"/>
              </a:ext>
            </a:extLst>
          </p:cNvPr>
          <p:cNvSpPr>
            <a:spLocks noGrp="1"/>
          </p:cNvSpPr>
          <p:nvPr>
            <p:ph type="subTitle" idx="1"/>
          </p:nvPr>
        </p:nvSpPr>
        <p:spPr>
          <a:xfrm>
            <a:off x="1067869" y="1065352"/>
            <a:ext cx="8825658" cy="1449248"/>
          </a:xfrm>
        </p:spPr>
        <p:txBody>
          <a:bodyPr>
            <a:normAutofit fontScale="92500" lnSpcReduction="20000"/>
          </a:bodyPr>
          <a:lstStyle/>
          <a:p>
            <a:r>
              <a:rPr lang="en-GB" sz="1900" b="1" dirty="0">
                <a:solidFill>
                  <a:schemeClr val="bg1"/>
                </a:solidFill>
                <a:latin typeface="Arial" panose="020B0604020202020204" pitchFamily="34" charset="0"/>
                <a:cs typeface="Arial" panose="020B0604020202020204" pitchFamily="34" charset="0"/>
              </a:rPr>
              <a:t>Bmhp6026 – Digital Transformation in health &amp; Care professions </a:t>
            </a:r>
          </a:p>
          <a:p>
            <a:r>
              <a:rPr lang="en-GB" sz="1900" b="1" dirty="0">
                <a:solidFill>
                  <a:schemeClr val="bg1"/>
                </a:solidFill>
                <a:latin typeface="Arial" panose="020B0604020202020204" pitchFamily="34" charset="0"/>
                <a:cs typeface="Arial" panose="020B0604020202020204" pitchFamily="34" charset="0"/>
              </a:rPr>
              <a:t>9 NOVEMBER 2025</a:t>
            </a:r>
          </a:p>
          <a:p>
            <a:r>
              <a:rPr lang="en-GB" sz="1900" b="1" dirty="0">
                <a:solidFill>
                  <a:schemeClr val="bg1"/>
                </a:solidFill>
                <a:latin typeface="Arial" panose="020B0604020202020204" pitchFamily="34" charset="0"/>
                <a:cs typeface="Arial" panose="020B0604020202020204" pitchFamily="34" charset="0"/>
              </a:rPr>
              <a:t>Lecturer: Joanne Davies</a:t>
            </a:r>
          </a:p>
          <a:p>
            <a:r>
              <a:rPr lang="en-GB" sz="1900" b="1" dirty="0">
                <a:solidFill>
                  <a:schemeClr val="bg1"/>
                </a:solidFill>
                <a:latin typeface="Arial" panose="020B0604020202020204" pitchFamily="34" charset="0"/>
                <a:cs typeface="Arial" panose="020B0604020202020204" pitchFamily="34" charset="0"/>
              </a:rPr>
              <a:t>Afiya Barakat  - 2314493</a:t>
            </a:r>
          </a:p>
          <a:p>
            <a:endParaRPr lang="en-GB" dirty="0"/>
          </a:p>
        </p:txBody>
      </p:sp>
    </p:spTree>
    <p:extLst>
      <p:ext uri="{BB962C8B-B14F-4D97-AF65-F5344CB8AC3E}">
        <p14:creationId xmlns:p14="http://schemas.microsoft.com/office/powerpoint/2010/main" val="8716403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E746D-69EA-D11A-A587-D2D2C36A86F0}"/>
              </a:ext>
            </a:extLst>
          </p:cNvPr>
          <p:cNvSpPr>
            <a:spLocks noGrp="1"/>
          </p:cNvSpPr>
          <p:nvPr>
            <p:ph type="title"/>
          </p:nvPr>
        </p:nvSpPr>
        <p:spPr>
          <a:xfrm>
            <a:off x="1127653" y="733523"/>
            <a:ext cx="8761413" cy="706964"/>
          </a:xfrm>
        </p:spPr>
        <p:txBody>
          <a:bodyPr/>
          <a:lstStyle/>
          <a:p>
            <a:pPr algn="ctr"/>
            <a:r>
              <a:rPr lang="en-GB" sz="2800" b="1" dirty="0">
                <a:latin typeface="Arial" panose="020B0604020202020204" pitchFamily="34" charset="0"/>
                <a:cs typeface="Arial" panose="020B0604020202020204" pitchFamily="34" charset="0"/>
              </a:rPr>
              <a:t>Introduction</a:t>
            </a:r>
          </a:p>
        </p:txBody>
      </p:sp>
      <p:sp>
        <p:nvSpPr>
          <p:cNvPr id="4" name="Rectangle 1">
            <a:extLst>
              <a:ext uri="{FF2B5EF4-FFF2-40B4-BE49-F238E27FC236}">
                <a16:creationId xmlns:a16="http://schemas.microsoft.com/office/drawing/2014/main" id="{B10ABEF4-58A6-7DA9-A711-FBC17F42CF4C}"/>
              </a:ext>
            </a:extLst>
          </p:cNvPr>
          <p:cNvSpPr>
            <a:spLocks noGrp="1" noChangeArrowheads="1"/>
          </p:cNvSpPr>
          <p:nvPr>
            <p:ph idx="1"/>
          </p:nvPr>
        </p:nvSpPr>
        <p:spPr bwMode="auto">
          <a:xfrm>
            <a:off x="1154954" y="3152002"/>
            <a:ext cx="9688537"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The 100,000 Genomes Project and its effects on the UK health and care industry are critically assessed in this presentation, which focusses on two important areas: service delivery and workforce.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defTabSz="914400" eaLnBrk="0" fontAlgn="base" hangingPunct="0">
              <a:spcBef>
                <a:spcPct val="0"/>
              </a:spcBef>
              <a:spcAft>
                <a:spcPct val="0"/>
              </a:spcAft>
              <a:buClrTx/>
              <a:buSzTx/>
            </a:pPr>
            <a:r>
              <a:rPr kumimoji="0" lang="en-US" altLang="en-US" sz="1800" b="0" i="0" u="none" strike="noStrike" cap="none" normalizeH="0" baseline="0" dirty="0">
                <a:ln>
                  <a:noFill/>
                </a:ln>
                <a:solidFill>
                  <a:schemeClr val="tx1"/>
                </a:solidFill>
                <a:effectLst/>
                <a:latin typeface="Arial" panose="020B0604020202020204" pitchFamily="34" charset="0"/>
              </a:rPr>
              <a:t>The project is a significant step in the direction of integrating "genomics into routine NHS practice. (Genomes England, 2025).</a:t>
            </a:r>
          </a:p>
        </p:txBody>
      </p:sp>
    </p:spTree>
    <p:extLst>
      <p:ext uri="{BB962C8B-B14F-4D97-AF65-F5344CB8AC3E}">
        <p14:creationId xmlns:p14="http://schemas.microsoft.com/office/powerpoint/2010/main" val="181806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DAA2431-ECE6-B320-3163-759E380E67AE}"/>
              </a:ext>
            </a:extLst>
          </p:cNvPr>
          <p:cNvSpPr>
            <a:spLocks noGrp="1"/>
          </p:cNvSpPr>
          <p:nvPr>
            <p:ph type="body" sz="half" idx="2"/>
          </p:nvPr>
        </p:nvSpPr>
        <p:spPr>
          <a:xfrm>
            <a:off x="1155700" y="587323"/>
            <a:ext cx="3859212" cy="555677"/>
          </a:xfrm>
        </p:spPr>
        <p:txBody>
          <a:bodyPr>
            <a:normAutofit/>
          </a:bodyPr>
          <a:lstStyle/>
          <a:p>
            <a:pPr algn="ctr"/>
            <a:r>
              <a:rPr lang="en-GB" sz="2400" b="1" dirty="0">
                <a:solidFill>
                  <a:schemeClr val="bg1"/>
                </a:solidFill>
                <a:latin typeface="Arial" panose="020B0604020202020204" pitchFamily="34" charset="0"/>
                <a:cs typeface="Arial" panose="020B0604020202020204" pitchFamily="34" charset="0"/>
              </a:rPr>
              <a:t>Background</a:t>
            </a:r>
          </a:p>
        </p:txBody>
      </p:sp>
      <p:sp>
        <p:nvSpPr>
          <p:cNvPr id="6" name="Rectangle 2">
            <a:extLst>
              <a:ext uri="{FF2B5EF4-FFF2-40B4-BE49-F238E27FC236}">
                <a16:creationId xmlns:a16="http://schemas.microsoft.com/office/drawing/2014/main" id="{3E9B8F4A-8060-A6A8-F585-416CA82C466D}"/>
              </a:ext>
            </a:extLst>
          </p:cNvPr>
          <p:cNvSpPr>
            <a:spLocks noGrp="1" noChangeArrowheads="1"/>
          </p:cNvSpPr>
          <p:nvPr>
            <p:ph type="title"/>
          </p:nvPr>
        </p:nvSpPr>
        <p:spPr bwMode="auto">
          <a:xfrm>
            <a:off x="1155701" y="1333500"/>
            <a:ext cx="4182918"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In collaboration with NHS England, Genomics England oversaw the 100,000 Genomes Project (2013–2018). </a:t>
            </a:r>
            <a:br>
              <a:rPr kumimoji="0" lang="en-US" altLang="en-US" sz="1800" b="0" i="0" u="none" strike="noStrike" cap="none" normalizeH="0" baseline="0" dirty="0">
                <a:ln>
                  <a:noFill/>
                </a:ln>
                <a:solidFill>
                  <a:schemeClr val="bg1"/>
                </a:solidFill>
                <a:effectLst/>
                <a:latin typeface="Arial" panose="020B0604020202020204" pitchFamily="34" charset="0"/>
              </a:rPr>
            </a:b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It sequenced over 100,000 genomes from patients with rare diseases and cancers, linking genetic and clinical data.</a:t>
            </a: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 </a:t>
            </a: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Its success laid the foundation for the NHS Genomic Medicine Service and the Genome UK Strategy (2020–2025).</a:t>
            </a:r>
          </a:p>
        </p:txBody>
      </p:sp>
      <p:pic>
        <p:nvPicPr>
          <p:cNvPr id="1030" name="Picture 6" descr="8+ Hundred Mutations Genetic Variation Royalty-Free Images, Stock ...">
            <a:extLst>
              <a:ext uri="{FF2B5EF4-FFF2-40B4-BE49-F238E27FC236}">
                <a16:creationId xmlns:a16="http://schemas.microsoft.com/office/drawing/2014/main" id="{94900B75-634C-B662-DE35-7FF881721063}"/>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9896" r="9896"/>
          <a:stretch>
            <a:fillRect/>
          </a:stretch>
        </p:blipFill>
        <p:spPr bwMode="auto">
          <a:xfrm>
            <a:off x="6607175" y="587323"/>
            <a:ext cx="4505325" cy="4572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E6D54EF-FB8A-B673-3C2E-3A148BF93A74}"/>
              </a:ext>
            </a:extLst>
          </p:cNvPr>
          <p:cNvSpPr txBox="1"/>
          <p:nvPr/>
        </p:nvSpPr>
        <p:spPr>
          <a:xfrm flipH="1">
            <a:off x="7097160" y="5442857"/>
            <a:ext cx="3690583" cy="646331"/>
          </a:xfrm>
          <a:prstGeom prst="rect">
            <a:avLst/>
          </a:prstGeom>
          <a:noFill/>
        </p:spPr>
        <p:txBody>
          <a:bodyPr wrap="square" rtlCol="0">
            <a:spAutoFit/>
          </a:bodyPr>
          <a:lstStyle/>
          <a:p>
            <a:r>
              <a:rPr lang="en-GB" dirty="0"/>
              <a:t>www.shutterstock.com/search/mutations-genetic-variation</a:t>
            </a:r>
          </a:p>
        </p:txBody>
      </p:sp>
    </p:spTree>
    <p:extLst>
      <p:ext uri="{BB962C8B-B14F-4D97-AF65-F5344CB8AC3E}">
        <p14:creationId xmlns:p14="http://schemas.microsoft.com/office/powerpoint/2010/main" val="33918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3E98B-5F2F-3227-2414-8AE0A411E2AF}"/>
              </a:ext>
            </a:extLst>
          </p:cNvPr>
          <p:cNvSpPr>
            <a:spLocks noGrp="1"/>
          </p:cNvSpPr>
          <p:nvPr>
            <p:ph type="title"/>
          </p:nvPr>
        </p:nvSpPr>
        <p:spPr>
          <a:xfrm>
            <a:off x="1154955" y="1295400"/>
            <a:ext cx="2793158" cy="635000"/>
          </a:xfrm>
        </p:spPr>
        <p:txBody>
          <a:bodyPr/>
          <a:lstStyle/>
          <a:p>
            <a:pPr algn="ctr"/>
            <a:r>
              <a:rPr lang="en-GB" b="1" dirty="0">
                <a:latin typeface="Arial" panose="020B0604020202020204" pitchFamily="34" charset="0"/>
                <a:cs typeface="Arial" panose="020B0604020202020204" pitchFamily="34" charset="0"/>
              </a:rPr>
              <a:t>Why it Matters ?</a:t>
            </a:r>
          </a:p>
        </p:txBody>
      </p:sp>
      <p:sp>
        <p:nvSpPr>
          <p:cNvPr id="6" name="Rectangle 2">
            <a:extLst>
              <a:ext uri="{FF2B5EF4-FFF2-40B4-BE49-F238E27FC236}">
                <a16:creationId xmlns:a16="http://schemas.microsoft.com/office/drawing/2014/main" id="{279942BF-A8A5-7DA8-6B05-DA59EE4889C5}"/>
              </a:ext>
            </a:extLst>
          </p:cNvPr>
          <p:cNvSpPr>
            <a:spLocks noGrp="1" noChangeArrowheads="1"/>
          </p:cNvSpPr>
          <p:nvPr>
            <p:ph type="body" sz="half" idx="2"/>
          </p:nvPr>
        </p:nvSpPr>
        <p:spPr bwMode="auto">
          <a:xfrm>
            <a:off x="1081088" y="2148676"/>
            <a:ext cx="305680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The project proved whole-genome sequencing's (WGS) therapeutic value.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It improved cancer treatment targeting, produced about 25% more diagnoses for patients with rare diseases, and supplied the evidence base for a national genomic infrasture (Smedley, </a:t>
            </a:r>
            <a:r>
              <a:rPr lang="en-US" altLang="en-US" sz="1800" dirty="0">
                <a:solidFill>
                  <a:schemeClr val="bg1"/>
                </a:solidFill>
                <a:latin typeface="Arial" panose="020B0604020202020204" pitchFamily="34" charset="0"/>
              </a:rPr>
              <a:t>e</a:t>
            </a:r>
            <a:r>
              <a:rPr kumimoji="0" lang="en-US" altLang="en-US" sz="1800" b="0" i="0" u="none" strike="noStrike" cap="none" normalizeH="0" baseline="0" dirty="0">
                <a:ln>
                  <a:noFill/>
                </a:ln>
                <a:solidFill>
                  <a:schemeClr val="bg1"/>
                </a:solidFill>
                <a:effectLst/>
                <a:latin typeface="Arial" panose="020B0604020202020204" pitchFamily="34" charset="0"/>
              </a:rPr>
              <a:t>t al, 2021)</a:t>
            </a:r>
          </a:p>
        </p:txBody>
      </p:sp>
      <p:pic>
        <p:nvPicPr>
          <p:cNvPr id="11" name="Picture 10">
            <a:extLst>
              <a:ext uri="{FF2B5EF4-FFF2-40B4-BE49-F238E27FC236}">
                <a16:creationId xmlns:a16="http://schemas.microsoft.com/office/drawing/2014/main" id="{6B38C034-E5B7-090C-9187-382DF30AB012}"/>
              </a:ext>
            </a:extLst>
          </p:cNvPr>
          <p:cNvPicPr>
            <a:picLocks noChangeAspect="1"/>
          </p:cNvPicPr>
          <p:nvPr/>
        </p:nvPicPr>
        <p:blipFill>
          <a:blip r:embed="rId2"/>
          <a:stretch>
            <a:fillRect/>
          </a:stretch>
        </p:blipFill>
        <p:spPr>
          <a:xfrm>
            <a:off x="5754254" y="1640608"/>
            <a:ext cx="5661891" cy="3694546"/>
          </a:xfrm>
          <a:prstGeom prst="rect">
            <a:avLst/>
          </a:prstGeom>
        </p:spPr>
      </p:pic>
      <p:sp>
        <p:nvSpPr>
          <p:cNvPr id="12" name="TextBox 11">
            <a:extLst>
              <a:ext uri="{FF2B5EF4-FFF2-40B4-BE49-F238E27FC236}">
                <a16:creationId xmlns:a16="http://schemas.microsoft.com/office/drawing/2014/main" id="{EF9DE770-9A3D-B14B-5153-01FB5E6B8AFA}"/>
              </a:ext>
            </a:extLst>
          </p:cNvPr>
          <p:cNvSpPr txBox="1"/>
          <p:nvPr/>
        </p:nvSpPr>
        <p:spPr>
          <a:xfrm>
            <a:off x="6096000" y="719557"/>
            <a:ext cx="4368800" cy="83099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Figure 1. Predicted change in patient pathway. Clinical pathway model for diagnostic genetic testing and cascading of results to relatives in 2018 and proposed changes in the genomics medicine era.</a:t>
            </a:r>
            <a:endParaRPr lang="en-GB"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53A803E1-A56E-B5C6-4AD7-8205F6A1E3B0}"/>
              </a:ext>
            </a:extLst>
          </p:cNvPr>
          <p:cNvSpPr txBox="1"/>
          <p:nvPr/>
        </p:nvSpPr>
        <p:spPr>
          <a:xfrm>
            <a:off x="6031345" y="5564996"/>
            <a:ext cx="5079567" cy="461665"/>
          </a:xfrm>
          <a:prstGeom prst="rect">
            <a:avLst/>
          </a:prstGeom>
          <a:noFill/>
        </p:spPr>
        <p:txBody>
          <a:bodyPr wrap="square" rtlCol="0">
            <a:spAutoFit/>
          </a:bodyPr>
          <a:lstStyle/>
          <a:p>
            <a:r>
              <a:rPr lang="en-US" sz="1200" dirty="0">
                <a:hlinkClick r:id="rId3"/>
              </a:rPr>
              <a:t>Challenges in implementing genomic medicine: the 100,000 Genomes Project</a:t>
            </a:r>
            <a:endParaRPr lang="en-GB" sz="1200" dirty="0"/>
          </a:p>
        </p:txBody>
      </p:sp>
    </p:spTree>
    <p:extLst>
      <p:ext uri="{BB962C8B-B14F-4D97-AF65-F5344CB8AC3E}">
        <p14:creationId xmlns:p14="http://schemas.microsoft.com/office/powerpoint/2010/main" val="3355525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C92DABB-1D7B-E7E8-0C2F-10DEE53A5C81}"/>
              </a:ext>
            </a:extLst>
          </p:cNvPr>
          <p:cNvSpPr>
            <a:spLocks noGrp="1"/>
          </p:cNvSpPr>
          <p:nvPr>
            <p:ph type="body" idx="1"/>
          </p:nvPr>
        </p:nvSpPr>
        <p:spPr>
          <a:xfrm>
            <a:off x="1145717" y="968917"/>
            <a:ext cx="3546355" cy="684392"/>
          </a:xfrm>
        </p:spPr>
        <p:txBody>
          <a:bodyPr>
            <a:noAutofit/>
          </a:bodyPr>
          <a:lstStyle/>
          <a:p>
            <a:r>
              <a:rPr lang="en-GB" sz="2400" b="1" dirty="0">
                <a:solidFill>
                  <a:schemeClr val="bg1"/>
                </a:solidFill>
                <a:latin typeface="Arial" panose="020B0604020202020204" pitchFamily="34" charset="0"/>
                <a:cs typeface="Arial" panose="020B0604020202020204" pitchFamily="34" charset="0"/>
              </a:rPr>
              <a:t>Work Transformation.</a:t>
            </a:r>
          </a:p>
        </p:txBody>
      </p:sp>
      <p:sp>
        <p:nvSpPr>
          <p:cNvPr id="4" name="Rectangle 1">
            <a:extLst>
              <a:ext uri="{FF2B5EF4-FFF2-40B4-BE49-F238E27FC236}">
                <a16:creationId xmlns:a16="http://schemas.microsoft.com/office/drawing/2014/main" id="{5F7AD13F-B4AE-3E38-324C-EDDDFC654E02}"/>
              </a:ext>
            </a:extLst>
          </p:cNvPr>
          <p:cNvSpPr>
            <a:spLocks noGrp="1" noChangeArrowheads="1"/>
          </p:cNvSpPr>
          <p:nvPr>
            <p:ph type="title"/>
          </p:nvPr>
        </p:nvSpPr>
        <p:spPr bwMode="auto">
          <a:xfrm>
            <a:off x="1145717" y="1939451"/>
            <a:ext cx="354635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bg1"/>
                </a:solidFill>
                <a:effectLst/>
                <a:latin typeface="Arial" panose="020B0604020202020204" pitchFamily="34" charset="0"/>
              </a:rPr>
              <a:t>Clinical bioinformaticians, genomic chemists, and variant curators are new occupations.</a:t>
            </a:r>
            <a:br>
              <a:rPr kumimoji="0" lang="en-US" altLang="en-US" sz="1800" b="0" i="0" u="none" strike="noStrike" cap="none" normalizeH="0" baseline="0" dirty="0">
                <a:ln>
                  <a:noFill/>
                </a:ln>
                <a:solidFill>
                  <a:schemeClr val="bg1"/>
                </a:solidFill>
                <a:effectLst/>
                <a:latin typeface="Arial" panose="020B0604020202020204" pitchFamily="34" charset="0"/>
              </a:rPr>
            </a:b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Health Education England's (HEE) Genomics Education Programme for upskilling current employees</a:t>
            </a:r>
            <a:br>
              <a:rPr kumimoji="0" lang="en-US" altLang="en-US" sz="1800" b="0" i="0" u="none" strike="noStrike" cap="none" normalizeH="0" baseline="0" dirty="0">
                <a:ln>
                  <a:noFill/>
                </a:ln>
                <a:solidFill>
                  <a:schemeClr val="bg1"/>
                </a:solidFill>
                <a:effectLst/>
                <a:latin typeface="Arial" panose="020B0604020202020204" pitchFamily="34" charset="0"/>
              </a:rPr>
            </a:b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Interdisciplinary cooperation</a:t>
            </a:r>
            <a:br>
              <a:rPr kumimoji="0" lang="en-US" altLang="en-US" sz="1800" b="0" i="0" u="none" strike="noStrike" cap="none" normalizeH="0" baseline="0" dirty="0">
                <a:ln>
                  <a:noFill/>
                </a:ln>
                <a:solidFill>
                  <a:schemeClr val="bg1"/>
                </a:solidFill>
                <a:effectLst/>
                <a:latin typeface="Arial" panose="020B0604020202020204" pitchFamily="34" charset="0"/>
              </a:rPr>
            </a:b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(NHS England, 2022)</a:t>
            </a:r>
          </a:p>
        </p:txBody>
      </p:sp>
      <p:pic>
        <p:nvPicPr>
          <p:cNvPr id="3075" name="Picture 3" descr="Trends and Challenges in the Healthcare Workforce in 2020">
            <a:extLst>
              <a:ext uri="{FF2B5EF4-FFF2-40B4-BE49-F238E27FC236}">
                <a16:creationId xmlns:a16="http://schemas.microsoft.com/office/drawing/2014/main" id="{AB57C2A1-B6FE-CC8E-548D-2EDC99BACA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9257" y="1407442"/>
            <a:ext cx="4016829" cy="35745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60C932D-28E6-C87B-9A0F-AA95D694E4D0}"/>
              </a:ext>
            </a:extLst>
          </p:cNvPr>
          <p:cNvSpPr txBox="1"/>
          <p:nvPr/>
        </p:nvSpPr>
        <p:spPr>
          <a:xfrm>
            <a:off x="7119257" y="5355771"/>
            <a:ext cx="4016829" cy="461665"/>
          </a:xfrm>
          <a:prstGeom prst="rect">
            <a:avLst/>
          </a:prstGeom>
          <a:noFill/>
        </p:spPr>
        <p:txBody>
          <a:bodyPr wrap="square" rtlCol="0">
            <a:spAutoFit/>
          </a:bodyPr>
          <a:lstStyle/>
          <a:p>
            <a:r>
              <a:rPr lang="en-GB" sz="1200" dirty="0"/>
              <a:t>https://theincmagazine.com/trends-and-challenges-in-the-healthcare-workforce-in-2020</a:t>
            </a:r>
          </a:p>
        </p:txBody>
      </p:sp>
    </p:spTree>
    <p:extLst>
      <p:ext uri="{BB962C8B-B14F-4D97-AF65-F5344CB8AC3E}">
        <p14:creationId xmlns:p14="http://schemas.microsoft.com/office/powerpoint/2010/main" val="139540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C56FE-ED84-28D0-C81D-02B3B27971CF}"/>
              </a:ext>
            </a:extLst>
          </p:cNvPr>
          <p:cNvSpPr>
            <a:spLocks noGrp="1"/>
          </p:cNvSpPr>
          <p:nvPr>
            <p:ph type="title"/>
          </p:nvPr>
        </p:nvSpPr>
        <p:spPr>
          <a:xfrm>
            <a:off x="1154955" y="1295400"/>
            <a:ext cx="2793158" cy="1050636"/>
          </a:xfrm>
        </p:spPr>
        <p:txBody>
          <a:bodyPr/>
          <a:lstStyle/>
          <a:p>
            <a:r>
              <a:rPr lang="en-GB" b="1" dirty="0">
                <a:latin typeface="Arial" panose="020B0604020202020204" pitchFamily="34" charset="0"/>
                <a:cs typeface="Arial" panose="020B0604020202020204" pitchFamily="34" charset="0"/>
              </a:rPr>
              <a:t>Workforce Challenges</a:t>
            </a:r>
          </a:p>
        </p:txBody>
      </p:sp>
      <p:sp>
        <p:nvSpPr>
          <p:cNvPr id="5" name="Rectangle 1">
            <a:extLst>
              <a:ext uri="{FF2B5EF4-FFF2-40B4-BE49-F238E27FC236}">
                <a16:creationId xmlns:a16="http://schemas.microsoft.com/office/drawing/2014/main" id="{0D4112F8-5295-BCD6-8F85-C605B1A0327A}"/>
              </a:ext>
            </a:extLst>
          </p:cNvPr>
          <p:cNvSpPr>
            <a:spLocks noGrp="1" noChangeArrowheads="1"/>
          </p:cNvSpPr>
          <p:nvPr>
            <p:ph type="body" sz="half" idx="2"/>
          </p:nvPr>
        </p:nvSpPr>
        <p:spPr bwMode="auto">
          <a:xfrm>
            <a:off x="713702" y="2757900"/>
            <a:ext cx="367566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1"/>
                </a:solidFill>
                <a:effectLst/>
                <a:latin typeface="Arial" panose="020B0604020202020204" pitchFamily="34" charset="0"/>
              </a:rPr>
              <a:t> Skills and capacity gaps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1"/>
                </a:solidFill>
                <a:effectLst/>
                <a:latin typeface="Arial" panose="020B0604020202020204" pitchFamily="34" charset="0"/>
              </a:rPr>
              <a:t> Uneven regional training  provisions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1"/>
                </a:solidFill>
                <a:effectLst/>
                <a:latin typeface="Arial" panose="020B0604020202020204" pitchFamily="34" charset="0"/>
              </a:rPr>
              <a:t> Limited protected learning time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bg1"/>
                </a:solidFill>
                <a:effectLst/>
                <a:latin typeface="Arial" panose="020B0604020202020204" pitchFamily="34" charset="0"/>
              </a:rPr>
              <a:t> Retention and funding concerns</a:t>
            </a:r>
          </a:p>
        </p:txBody>
      </p:sp>
      <p:pic>
        <p:nvPicPr>
          <p:cNvPr id="11" name="Content Placeholder 10" descr="Futuristic DNA helix in black background">
            <a:extLst>
              <a:ext uri="{FF2B5EF4-FFF2-40B4-BE49-F238E27FC236}">
                <a16:creationId xmlns:a16="http://schemas.microsoft.com/office/drawing/2014/main" id="{2503589A-5AD4-C3A1-F625-E5343A69C2B7}"/>
              </a:ext>
            </a:extLst>
          </p:cNvPr>
          <p:cNvPicPr>
            <a:picLocks noGrp="1" noChangeAspect="1"/>
          </p:cNvPicPr>
          <p:nvPr>
            <p:ph idx="1"/>
          </p:nvPr>
        </p:nvPicPr>
        <p:blipFill>
          <a:blip r:embed="rId2"/>
          <a:stretch>
            <a:fillRect/>
          </a:stretch>
        </p:blipFill>
        <p:spPr>
          <a:xfrm>
            <a:off x="5781675" y="2274242"/>
            <a:ext cx="5189538" cy="2919115"/>
          </a:xfrm>
        </p:spPr>
      </p:pic>
    </p:spTree>
    <p:extLst>
      <p:ext uri="{BB962C8B-B14F-4D97-AF65-F5344CB8AC3E}">
        <p14:creationId xmlns:p14="http://schemas.microsoft.com/office/powerpoint/2010/main" val="2240426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DD18B-BAC6-6DA0-2857-92ADD69BDDB4}"/>
              </a:ext>
            </a:extLst>
          </p:cNvPr>
          <p:cNvSpPr>
            <a:spLocks noGrp="1"/>
          </p:cNvSpPr>
          <p:nvPr>
            <p:ph type="title"/>
          </p:nvPr>
        </p:nvSpPr>
        <p:spPr>
          <a:xfrm>
            <a:off x="1154954" y="927486"/>
            <a:ext cx="8761413" cy="706964"/>
          </a:xfrm>
        </p:spPr>
        <p:txBody>
          <a:bodyPr/>
          <a:lstStyle/>
          <a:p>
            <a:pPr algn="ctr"/>
            <a:r>
              <a:rPr lang="en-GB" sz="2400" b="1" dirty="0"/>
              <a:t>Workforce: Critical Evaluation</a:t>
            </a:r>
          </a:p>
        </p:txBody>
      </p:sp>
      <p:sp>
        <p:nvSpPr>
          <p:cNvPr id="7" name="Rectangle 1">
            <a:extLst>
              <a:ext uri="{FF2B5EF4-FFF2-40B4-BE49-F238E27FC236}">
                <a16:creationId xmlns:a16="http://schemas.microsoft.com/office/drawing/2014/main" id="{06D3170D-FC56-BB9C-79FC-8CE30F7196CA}"/>
              </a:ext>
            </a:extLst>
          </p:cNvPr>
          <p:cNvSpPr>
            <a:spLocks noGrp="1" noChangeArrowheads="1"/>
          </p:cNvSpPr>
          <p:nvPr>
            <p:ph sz="half" idx="2"/>
          </p:nvPr>
        </p:nvSpPr>
        <p:spPr bwMode="auto">
          <a:xfrm>
            <a:off x="1154954" y="2503650"/>
            <a:ext cx="473784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The integration of genomics into fundamental staffing models is emphasised in the NHS Long Term Workforce Plan (2023). </a:t>
            </a:r>
            <a:br>
              <a:rPr kumimoji="0" lang="en-US" altLang="en-US" b="0" i="0" u="none" strike="noStrike" cap="none" normalizeH="0" baseline="0" dirty="0">
                <a:ln>
                  <a:noFill/>
                </a:ln>
                <a:solidFill>
                  <a:schemeClr val="tx1"/>
                </a:solidFill>
                <a:effectLst/>
                <a:latin typeface="Arial" panose="020B0604020202020204" pitchFamily="34" charset="0"/>
              </a:rPr>
            </a:b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However, many genomic roles remain project-based rather than permanent, threatening service continuity." </a:t>
            </a:r>
            <a:br>
              <a:rPr kumimoji="0" lang="en-US" altLang="en-US" b="0" i="0" u="none" strike="noStrike" cap="none" normalizeH="0" baseline="0" dirty="0">
                <a:ln>
                  <a:noFill/>
                </a:ln>
                <a:solidFill>
                  <a:schemeClr val="tx1"/>
                </a:solidFill>
                <a:effectLst/>
                <a:latin typeface="Arial" panose="020B0604020202020204" pitchFamily="34" charset="0"/>
              </a:rPr>
            </a:br>
            <a:r>
              <a:rPr kumimoji="0" lang="en-US" altLang="en-US" b="0" i="0" u="none" strike="noStrike" cap="none" normalizeH="0" baseline="0" dirty="0">
                <a:ln>
                  <a:noFill/>
                </a:ln>
                <a:solidFill>
                  <a:schemeClr val="tx1"/>
                </a:solidFill>
                <a:effectLst/>
                <a:latin typeface="Arial" panose="020B0604020202020204" pitchFamily="34" charset="0"/>
              </a:rPr>
              <a:t>Strategic workforce planning and long-term funding are essential for sustainability."</a:t>
            </a:r>
          </a:p>
        </p:txBody>
      </p:sp>
      <p:sp>
        <p:nvSpPr>
          <p:cNvPr id="8" name="Rectangle 2">
            <a:extLst>
              <a:ext uri="{FF2B5EF4-FFF2-40B4-BE49-F238E27FC236}">
                <a16:creationId xmlns:a16="http://schemas.microsoft.com/office/drawing/2014/main" id="{FCCF2C5B-DE53-6896-ED66-44F00700077C}"/>
              </a:ext>
            </a:extLst>
          </p:cNvPr>
          <p:cNvSpPr>
            <a:spLocks noGrp="1" noChangeArrowheads="1"/>
          </p:cNvSpPr>
          <p:nvPr>
            <p:ph sz="quarter" idx="4"/>
          </p:nvPr>
        </p:nvSpPr>
        <p:spPr bwMode="auto">
          <a:xfrm>
            <a:off x="6096000" y="2503650"/>
            <a:ext cx="5317067"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lvl="0" indent="0" defTabSz="914400" eaLnBrk="0" fontAlgn="base" hangingPunct="0">
              <a:spcBef>
                <a:spcPct val="0"/>
              </a:spcBef>
              <a:spcAft>
                <a:spcPct val="0"/>
              </a:spcAft>
              <a:buClrTx/>
              <a:buSzTx/>
              <a:buNone/>
            </a:pPr>
            <a:r>
              <a:rPr lang="en-US" altLang="en-US" dirty="0">
                <a:solidFill>
                  <a:schemeClr val="tx1"/>
                </a:solidFill>
                <a:latin typeface="Arial" panose="020B0604020202020204" pitchFamily="34" charset="0"/>
              </a:rPr>
              <a:t>Additionally, the mainstream workforce (nurses, midwives, general practitioners, and chemical professionals) must become genomics literate as the project transitions into routine service delivery, not just in specialised centres but throughout the system. This change is highlighted in the recently released 2023 Genomic Competency Framework for UK Nurses: Genomics-informed healthcare is expected to grow over the next five to ten years. All nurses and midwives must acquire a fundamental understanding of gen</a:t>
            </a:r>
            <a:r>
              <a:rPr kumimoji="0" lang="en-US" altLang="en-US" sz="1800" b="0" i="0" u="none" strike="noStrike" cap="none" normalizeH="0" baseline="0" dirty="0">
                <a:ln>
                  <a:noFill/>
                </a:ln>
                <a:solidFill>
                  <a:schemeClr val="tx1"/>
                </a:solidFill>
                <a:effectLst/>
                <a:latin typeface="Arial" panose="020B0604020202020204" pitchFamily="34" charset="0"/>
              </a:rPr>
              <a:t>omics.</a:t>
            </a:r>
            <a:r>
              <a:rPr lang="en-US" altLang="en-US" dirty="0">
                <a:solidFill>
                  <a:schemeClr val="tx1"/>
                </a:solidFill>
                <a:latin typeface="Arial" panose="020B0604020202020204" pitchFamily="34" charset="0"/>
              </a:rPr>
              <a:t> </a:t>
            </a:r>
          </a:p>
          <a:p>
            <a:pPr marL="0" lvl="0" indent="0" defTabSz="914400" eaLnBrk="0" fontAlgn="base" hangingPunct="0">
              <a:spcBef>
                <a:spcPct val="0"/>
              </a:spcBef>
              <a:spcAft>
                <a:spcPct val="0"/>
              </a:spcAft>
              <a:buClrTx/>
              <a:buSzTx/>
              <a:buNone/>
            </a:pPr>
            <a:r>
              <a:rPr kumimoji="0" lang="en-US" altLang="en-US" sz="1800" b="0" i="0" u="none" strike="noStrike" cap="none" normalizeH="0" baseline="0" dirty="0">
                <a:ln>
                  <a:noFill/>
                </a:ln>
                <a:solidFill>
                  <a:schemeClr val="tx1"/>
                </a:solidFill>
                <a:effectLst/>
                <a:latin typeface="Arial" panose="020B0604020202020204" pitchFamily="34" charset="0"/>
              </a:rPr>
              <a:t>(NHS England, 2025).</a:t>
            </a:r>
          </a:p>
        </p:txBody>
      </p:sp>
    </p:spTree>
    <p:extLst>
      <p:ext uri="{BB962C8B-B14F-4D97-AF65-F5344CB8AC3E}">
        <p14:creationId xmlns:p14="http://schemas.microsoft.com/office/powerpoint/2010/main" val="2886459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731F9-44D8-12BA-F5C7-2DCF13FE2970}"/>
              </a:ext>
            </a:extLst>
          </p:cNvPr>
          <p:cNvSpPr>
            <a:spLocks noGrp="1"/>
          </p:cNvSpPr>
          <p:nvPr>
            <p:ph type="title"/>
          </p:nvPr>
        </p:nvSpPr>
        <p:spPr>
          <a:xfrm>
            <a:off x="1000029" y="473363"/>
            <a:ext cx="2793158" cy="1133764"/>
          </a:xfrm>
        </p:spPr>
        <p:txBody>
          <a:bodyPr/>
          <a:lstStyle/>
          <a:p>
            <a:pPr algn="ctr"/>
            <a:r>
              <a:rPr lang="en-GB" b="1" dirty="0">
                <a:latin typeface="Arial" panose="020B0604020202020204" pitchFamily="34" charset="0"/>
                <a:cs typeface="Arial" panose="020B0604020202020204" pitchFamily="34" charset="0"/>
              </a:rPr>
              <a:t>Service Delivery Transformation</a:t>
            </a:r>
          </a:p>
        </p:txBody>
      </p:sp>
      <p:pic>
        <p:nvPicPr>
          <p:cNvPr id="7" name="Content Placeholder 6">
            <a:extLst>
              <a:ext uri="{FF2B5EF4-FFF2-40B4-BE49-F238E27FC236}">
                <a16:creationId xmlns:a16="http://schemas.microsoft.com/office/drawing/2014/main" id="{44176552-A4C3-C213-CC6C-90FD86A487E6}"/>
              </a:ext>
            </a:extLst>
          </p:cNvPr>
          <p:cNvPicPr>
            <a:picLocks noGrp="1" noChangeAspect="1"/>
          </p:cNvPicPr>
          <p:nvPr>
            <p:ph idx="1"/>
          </p:nvPr>
        </p:nvPicPr>
        <p:blipFill>
          <a:blip r:embed="rId2"/>
          <a:stretch>
            <a:fillRect/>
          </a:stretch>
        </p:blipFill>
        <p:spPr>
          <a:xfrm>
            <a:off x="5804046" y="1607127"/>
            <a:ext cx="5189538" cy="3037014"/>
          </a:xfrm>
        </p:spPr>
      </p:pic>
      <p:sp>
        <p:nvSpPr>
          <p:cNvPr id="5" name="Rectangle 1">
            <a:extLst>
              <a:ext uri="{FF2B5EF4-FFF2-40B4-BE49-F238E27FC236}">
                <a16:creationId xmlns:a16="http://schemas.microsoft.com/office/drawing/2014/main" id="{F5F82A38-3171-362F-7932-775BBC64D060}"/>
              </a:ext>
            </a:extLst>
          </p:cNvPr>
          <p:cNvSpPr>
            <a:spLocks noGrp="1" noChangeArrowheads="1"/>
          </p:cNvSpPr>
          <p:nvPr>
            <p:ph type="body" sz="half" idx="2"/>
          </p:nvPr>
        </p:nvSpPr>
        <p:spPr bwMode="auto">
          <a:xfrm>
            <a:off x="1000029" y="1887141"/>
            <a:ext cx="310301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The National Genomic Informatics System (NGIS) and new regional Genomic Laboratory Hubs (GLHs) were established as a result of the 100kGP. </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"These developments improved diagnostic turnaround and national data consistency by streamlining data sharing and test ordering."</a:t>
            </a:r>
          </a:p>
        </p:txBody>
      </p:sp>
      <p:sp>
        <p:nvSpPr>
          <p:cNvPr id="8" name="TextBox 7">
            <a:extLst>
              <a:ext uri="{FF2B5EF4-FFF2-40B4-BE49-F238E27FC236}">
                <a16:creationId xmlns:a16="http://schemas.microsoft.com/office/drawing/2014/main" id="{6523076B-EEA8-D2BC-94B4-E413D26012BF}"/>
              </a:ext>
            </a:extLst>
          </p:cNvPr>
          <p:cNvSpPr txBox="1"/>
          <p:nvPr/>
        </p:nvSpPr>
        <p:spPr>
          <a:xfrm>
            <a:off x="6096000" y="5264727"/>
            <a:ext cx="4645891" cy="461665"/>
          </a:xfrm>
          <a:prstGeom prst="rect">
            <a:avLst/>
          </a:prstGeom>
          <a:noFill/>
        </p:spPr>
        <p:txBody>
          <a:bodyPr wrap="square" rtlCol="0">
            <a:spAutoFit/>
          </a:bodyPr>
          <a:lstStyle/>
          <a:p>
            <a:r>
              <a:rPr lang="en-GB" sz="1200" dirty="0"/>
              <a:t>www.genomicsengland.co.uk/initiatives/100000-genomes-project</a:t>
            </a:r>
          </a:p>
        </p:txBody>
      </p:sp>
    </p:spTree>
    <p:extLst>
      <p:ext uri="{BB962C8B-B14F-4D97-AF65-F5344CB8AC3E}">
        <p14:creationId xmlns:p14="http://schemas.microsoft.com/office/powerpoint/2010/main" val="424271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4CE79-D894-FD4F-CAE2-C2A8E788F078}"/>
              </a:ext>
            </a:extLst>
          </p:cNvPr>
          <p:cNvSpPr>
            <a:spLocks noGrp="1"/>
          </p:cNvSpPr>
          <p:nvPr>
            <p:ph type="title"/>
          </p:nvPr>
        </p:nvSpPr>
        <p:spPr>
          <a:xfrm>
            <a:off x="1034883" y="711260"/>
            <a:ext cx="2793158" cy="1094509"/>
          </a:xfrm>
        </p:spPr>
        <p:txBody>
          <a:bodyPr/>
          <a:lstStyle/>
          <a:p>
            <a:pPr algn="ctr"/>
            <a:r>
              <a:rPr lang="en-GB" b="1" dirty="0">
                <a:latin typeface="Arial" panose="020B0604020202020204" pitchFamily="34" charset="0"/>
                <a:cs typeface="Arial" panose="020B0604020202020204" pitchFamily="34" charset="0"/>
              </a:rPr>
              <a:t>Service Delivery Challenges</a:t>
            </a:r>
          </a:p>
        </p:txBody>
      </p:sp>
      <p:pic>
        <p:nvPicPr>
          <p:cNvPr id="7" name="Content Placeholder 6">
            <a:extLst>
              <a:ext uri="{FF2B5EF4-FFF2-40B4-BE49-F238E27FC236}">
                <a16:creationId xmlns:a16="http://schemas.microsoft.com/office/drawing/2014/main" id="{D635B4A3-56F1-0D59-5151-F52304F0B40C}"/>
              </a:ext>
            </a:extLst>
          </p:cNvPr>
          <p:cNvPicPr>
            <a:picLocks noGrp="1" noChangeAspect="1"/>
          </p:cNvPicPr>
          <p:nvPr>
            <p:ph idx="1"/>
          </p:nvPr>
        </p:nvPicPr>
        <p:blipFill>
          <a:blip r:embed="rId2"/>
          <a:stretch>
            <a:fillRect/>
          </a:stretch>
        </p:blipFill>
        <p:spPr>
          <a:xfrm>
            <a:off x="5769192" y="1126838"/>
            <a:ext cx="5189538" cy="3964758"/>
          </a:xfrm>
        </p:spPr>
      </p:pic>
      <p:sp>
        <p:nvSpPr>
          <p:cNvPr id="5" name="Rectangle 1">
            <a:extLst>
              <a:ext uri="{FF2B5EF4-FFF2-40B4-BE49-F238E27FC236}">
                <a16:creationId xmlns:a16="http://schemas.microsoft.com/office/drawing/2014/main" id="{26A88E19-0F41-4803-5101-7A614A3619B0}"/>
              </a:ext>
            </a:extLst>
          </p:cNvPr>
          <p:cNvSpPr>
            <a:spLocks noGrp="1" noChangeArrowheads="1"/>
          </p:cNvSpPr>
          <p:nvPr>
            <p:ph type="body" sz="half" idx="2"/>
          </p:nvPr>
        </p:nvSpPr>
        <p:spPr bwMode="auto">
          <a:xfrm>
            <a:off x="1034883" y="2025640"/>
            <a:ext cx="3195374"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Data management, interoperability problems, and uneven regional implementation are among the difficulties in providing services.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 </a:t>
            </a: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Governance, consent processes, and digital infrastructure are ongoing concerns (Genome UK, 2022).</a:t>
            </a:r>
          </a:p>
        </p:txBody>
      </p:sp>
      <p:sp>
        <p:nvSpPr>
          <p:cNvPr id="9" name="TextBox 8">
            <a:extLst>
              <a:ext uri="{FF2B5EF4-FFF2-40B4-BE49-F238E27FC236}">
                <a16:creationId xmlns:a16="http://schemas.microsoft.com/office/drawing/2014/main" id="{403AFDD9-98AF-B7C5-123F-1C42D64B098D}"/>
              </a:ext>
            </a:extLst>
          </p:cNvPr>
          <p:cNvSpPr txBox="1"/>
          <p:nvPr/>
        </p:nvSpPr>
        <p:spPr>
          <a:xfrm>
            <a:off x="6373091" y="5532582"/>
            <a:ext cx="3934691" cy="461665"/>
          </a:xfrm>
          <a:prstGeom prst="rect">
            <a:avLst/>
          </a:prstGeom>
          <a:noFill/>
        </p:spPr>
        <p:txBody>
          <a:bodyPr wrap="square" rtlCol="0">
            <a:spAutoFit/>
          </a:bodyPr>
          <a:lstStyle/>
          <a:p>
            <a:r>
              <a:rPr lang="en-US" sz="1200" dirty="0">
                <a:hlinkClick r:id="rId3"/>
              </a:rPr>
              <a:t>Challenges in implementing genomic medicine: the 100,000 Genomes Project</a:t>
            </a:r>
            <a:endParaRPr lang="en-GB" sz="1200" dirty="0"/>
          </a:p>
        </p:txBody>
      </p:sp>
    </p:spTree>
    <p:extLst>
      <p:ext uri="{BB962C8B-B14F-4D97-AF65-F5344CB8AC3E}">
        <p14:creationId xmlns:p14="http://schemas.microsoft.com/office/powerpoint/2010/main" val="1712032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A4322-8EA7-3EB9-3DB5-A40C11FB19EE}"/>
              </a:ext>
            </a:extLst>
          </p:cNvPr>
          <p:cNvSpPr>
            <a:spLocks noGrp="1"/>
          </p:cNvSpPr>
          <p:nvPr>
            <p:ph type="title"/>
          </p:nvPr>
        </p:nvSpPr>
        <p:spPr>
          <a:xfrm>
            <a:off x="610177" y="647700"/>
            <a:ext cx="3865134" cy="990600"/>
          </a:xfrm>
        </p:spPr>
        <p:txBody>
          <a:bodyPr>
            <a:normAutofit/>
          </a:bodyPr>
          <a:lstStyle/>
          <a:p>
            <a:pPr algn="ctr"/>
            <a:r>
              <a:rPr lang="en-GB" sz="2400" b="1" dirty="0">
                <a:latin typeface="Arial" panose="020B0604020202020204" pitchFamily="34" charset="0"/>
                <a:cs typeface="Arial" panose="020B0604020202020204" pitchFamily="34" charset="0"/>
              </a:rPr>
              <a:t>Service Delivery Critical Evaluation</a:t>
            </a:r>
          </a:p>
        </p:txBody>
      </p:sp>
      <p:sp>
        <p:nvSpPr>
          <p:cNvPr id="5" name="Rectangle 1">
            <a:extLst>
              <a:ext uri="{FF2B5EF4-FFF2-40B4-BE49-F238E27FC236}">
                <a16:creationId xmlns:a16="http://schemas.microsoft.com/office/drawing/2014/main" id="{13ED2401-FB55-FF8A-950E-73BC816ACECE}"/>
              </a:ext>
            </a:extLst>
          </p:cNvPr>
          <p:cNvSpPr>
            <a:spLocks noGrp="1" noChangeArrowheads="1"/>
          </p:cNvSpPr>
          <p:nvPr>
            <p:ph type="body" sz="half" idx="2"/>
          </p:nvPr>
        </p:nvSpPr>
        <p:spPr bwMode="auto">
          <a:xfrm>
            <a:off x="610177" y="2113724"/>
            <a:ext cx="4580659"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NGIS integration enhanced decision-making and operational effectiveness. However, continuous investment in IT infrastructure, cybersecurity, and workforce support is necessary for successful service delivery. </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NHS England (2023) highlights the need to balance innovation with resilience and equitable access.</a:t>
            </a:r>
          </a:p>
        </p:txBody>
      </p:sp>
      <p:sp>
        <p:nvSpPr>
          <p:cNvPr id="8" name="Rectangle 3">
            <a:extLst>
              <a:ext uri="{FF2B5EF4-FFF2-40B4-BE49-F238E27FC236}">
                <a16:creationId xmlns:a16="http://schemas.microsoft.com/office/drawing/2014/main" id="{E33ECBE2-8FE5-6B6B-912E-F44995F19F12}"/>
              </a:ext>
            </a:extLst>
          </p:cNvPr>
          <p:cNvSpPr>
            <a:spLocks noChangeArrowheads="1"/>
          </p:cNvSpPr>
          <p:nvPr/>
        </p:nvSpPr>
        <p:spPr bwMode="auto">
          <a:xfrm rot="10800000" flipV="1">
            <a:off x="6724073" y="2113724"/>
            <a:ext cx="485775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The reorganisation of clinical and laboratory networks brought about by the 100k Genomes Project is another important aspect of the impact on service delivery. A national infrastructure of testing, interpretation, and reporting has replaced ad hoc pilot services, as evidenced by the active establishment of seven regional Genomic Laboratory Hub (GRLH) networks throughout England.</a:t>
            </a:r>
            <a:r>
              <a:rPr lang="en-US" altLang="en-US" dirty="0">
                <a:latin typeface="Arial" panose="020B0604020202020204" pitchFamily="34" charset="0"/>
              </a:rPr>
              <a:t> (NHS England, 2022)</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62028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E1C6-8792-45B6-89EE-615B18EBFE70}"/>
              </a:ext>
            </a:extLst>
          </p:cNvPr>
          <p:cNvSpPr>
            <a:spLocks noGrp="1"/>
          </p:cNvSpPr>
          <p:nvPr>
            <p:ph type="title"/>
          </p:nvPr>
        </p:nvSpPr>
        <p:spPr>
          <a:xfrm>
            <a:off x="881743" y="1063417"/>
            <a:ext cx="9098871" cy="1372986"/>
          </a:xfrm>
        </p:spPr>
        <p:txBody>
          <a:bodyPr/>
          <a:lstStyle/>
          <a:p>
            <a:pPr algn="ctr"/>
            <a:r>
              <a:rPr lang="en-GB" sz="3200" b="1" dirty="0">
                <a:latin typeface="Arial" panose="020B0604020202020204" pitchFamily="34" charset="0"/>
                <a:cs typeface="Arial" panose="020B0604020202020204" pitchFamily="34" charset="0"/>
              </a:rPr>
              <a:t>Key Findings</a:t>
            </a:r>
          </a:p>
        </p:txBody>
      </p:sp>
      <p:sp>
        <p:nvSpPr>
          <p:cNvPr id="4" name="Rectangle 1">
            <a:extLst>
              <a:ext uri="{FF2B5EF4-FFF2-40B4-BE49-F238E27FC236}">
                <a16:creationId xmlns:a16="http://schemas.microsoft.com/office/drawing/2014/main" id="{8F465081-7748-FD52-835F-12129C9A07FA}"/>
              </a:ext>
            </a:extLst>
          </p:cNvPr>
          <p:cNvSpPr>
            <a:spLocks noGrp="1" noChangeArrowheads="1"/>
          </p:cNvSpPr>
          <p:nvPr>
            <p:ph type="body" sz="half" idx="2"/>
          </p:nvPr>
        </p:nvSpPr>
        <p:spPr bwMode="auto">
          <a:xfrm>
            <a:off x="1164771" y="3330913"/>
            <a:ext cx="10231503"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The 100,000 Genomes Project changed service pathways and workforce roles within the NHS.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While it established a strong foundation for personalised medicine, ongoing challenges in workforce capacity and digital readiness remain.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dirty="0">
                <a:solidFill>
                  <a:schemeClr val="tx1"/>
                </a:solidFill>
                <a:latin typeface="Arial" panose="020B0604020202020204" pitchFamily="34" charset="0"/>
              </a:rPr>
              <a:t>An inherited mutation in one of several genes maybe the cause of several significant medical conditions. It is now possible to analyse several genes in a single test thanks to technological advancements that have lowered the cost of whole exome sequencing. Determining which of the several hundred potentially harmful coding variants that each human carries is a significant challenge in relation to patients' illness. (Barwell, J, et al, 2018)</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chemeClr val="tx1"/>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60404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B86C9-2D49-A9AA-EDA6-C4E6DA85D7B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Conclusion</a:t>
            </a:r>
          </a:p>
        </p:txBody>
      </p:sp>
      <p:sp>
        <p:nvSpPr>
          <p:cNvPr id="4" name="Rectangle 1">
            <a:extLst>
              <a:ext uri="{FF2B5EF4-FFF2-40B4-BE49-F238E27FC236}">
                <a16:creationId xmlns:a16="http://schemas.microsoft.com/office/drawing/2014/main" id="{F10542CF-41E6-0F45-6D42-0540788517BF}"/>
              </a:ext>
            </a:extLst>
          </p:cNvPr>
          <p:cNvSpPr>
            <a:spLocks noGrp="1" noChangeArrowheads="1"/>
          </p:cNvSpPr>
          <p:nvPr>
            <p:ph idx="1"/>
          </p:nvPr>
        </p:nvSpPr>
        <p:spPr bwMode="auto">
          <a:xfrm>
            <a:off x="1154954" y="3018989"/>
            <a:ext cx="9636871"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By integrating genomics into routine care and building the foundation for precision medicine, the 100,000 Genomes Project has drastically changed the NHS. In addition to promoting service delivery innovation through the establishment of Genomic Laboratory Hubs and digital systems like the NGIS, it has accelerated workforce transformation through new roles, interdisciplinary collaboration, and improved training programs. But there are still issues with maintaining strong digital governance, guaranteeing fair regional access, and maintaining workforce capacity. To convert the Project's legacy into a robust, long-lasting genomic medicine service that consistently benefits patients and the larger health and social care system, ongoing funding, education, and strategic planning are crucial.</a:t>
            </a:r>
          </a:p>
        </p:txBody>
      </p:sp>
    </p:spTree>
    <p:extLst>
      <p:ext uri="{BB962C8B-B14F-4D97-AF65-F5344CB8AC3E}">
        <p14:creationId xmlns:p14="http://schemas.microsoft.com/office/powerpoint/2010/main" val="3704102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6B9E5-9236-6627-08DC-5BBD76805027}"/>
              </a:ext>
            </a:extLst>
          </p:cNvPr>
          <p:cNvSpPr>
            <a:spLocks noGrp="1"/>
          </p:cNvSpPr>
          <p:nvPr>
            <p:ph type="title"/>
          </p:nvPr>
        </p:nvSpPr>
        <p:spPr>
          <a:xfrm>
            <a:off x="1033235" y="914400"/>
            <a:ext cx="3057816" cy="533400"/>
          </a:xfrm>
        </p:spPr>
        <p:txBody>
          <a:bodyPr/>
          <a:lstStyle/>
          <a:p>
            <a:r>
              <a:rPr lang="en-GB" dirty="0">
                <a:latin typeface="Arial" panose="020B0604020202020204" pitchFamily="34" charset="0"/>
                <a:cs typeface="Arial" panose="020B0604020202020204" pitchFamily="34" charset="0"/>
              </a:rPr>
              <a:t>Recommendations</a:t>
            </a:r>
          </a:p>
        </p:txBody>
      </p:sp>
      <p:sp>
        <p:nvSpPr>
          <p:cNvPr id="7" name="Rectangle 3">
            <a:extLst>
              <a:ext uri="{FF2B5EF4-FFF2-40B4-BE49-F238E27FC236}">
                <a16:creationId xmlns:a16="http://schemas.microsoft.com/office/drawing/2014/main" id="{EB1A262D-4421-EEFE-0752-4E7268BCB9AB}"/>
              </a:ext>
            </a:extLst>
          </p:cNvPr>
          <p:cNvSpPr>
            <a:spLocks noGrp="1" noChangeArrowheads="1"/>
          </p:cNvSpPr>
          <p:nvPr>
            <p:ph type="body" sz="half" idx="2"/>
          </p:nvPr>
        </p:nvSpPr>
        <p:spPr bwMode="auto">
          <a:xfrm>
            <a:off x="1033235" y="1887140"/>
            <a:ext cx="3310165"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1. Fund long-term genomic workforce posts. </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2. Embed genomic skills in national training frameworks.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3. Increase interoperability and digital infrastructure. </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4. Assure fair regional access.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rPr>
              <a:t> </a:t>
            </a:r>
            <a:br>
              <a:rPr kumimoji="0" lang="en-US" altLang="en-US" sz="1800" b="0" i="0" u="none" strike="noStrike" cap="none" normalizeH="0" baseline="0" dirty="0">
                <a:ln>
                  <a:noFill/>
                </a:ln>
                <a:solidFill>
                  <a:schemeClr val="bg1"/>
                </a:solidFill>
                <a:effectLst/>
                <a:latin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rPr>
              <a:t>5. Boost patient involvement and data transparency.</a:t>
            </a:r>
          </a:p>
        </p:txBody>
      </p:sp>
      <p:pic>
        <p:nvPicPr>
          <p:cNvPr id="11" name="Picture 10" descr="A close up of a dna">
            <a:extLst>
              <a:ext uri="{FF2B5EF4-FFF2-40B4-BE49-F238E27FC236}">
                <a16:creationId xmlns:a16="http://schemas.microsoft.com/office/drawing/2014/main" id="{AD5D2F13-8E69-A9D1-F381-57C6A6E976E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260398" y="1711690"/>
            <a:ext cx="6381750" cy="3333750"/>
          </a:xfrm>
          <a:prstGeom prst="rect">
            <a:avLst/>
          </a:prstGeom>
        </p:spPr>
      </p:pic>
      <p:sp>
        <p:nvSpPr>
          <p:cNvPr id="12" name="TextBox 11">
            <a:extLst>
              <a:ext uri="{FF2B5EF4-FFF2-40B4-BE49-F238E27FC236}">
                <a16:creationId xmlns:a16="http://schemas.microsoft.com/office/drawing/2014/main" id="{59730CBD-7C93-CDE4-CC0B-5130F6A027AD}"/>
              </a:ext>
            </a:extLst>
          </p:cNvPr>
          <p:cNvSpPr txBox="1"/>
          <p:nvPr/>
        </p:nvSpPr>
        <p:spPr>
          <a:xfrm>
            <a:off x="5260398" y="5045440"/>
            <a:ext cx="6381750" cy="230832"/>
          </a:xfrm>
          <a:prstGeom prst="rect">
            <a:avLst/>
          </a:prstGeom>
          <a:noFill/>
        </p:spPr>
        <p:txBody>
          <a:bodyPr wrap="square" rtlCol="0">
            <a:spAutoFit/>
          </a:bodyPr>
          <a:lstStyle/>
          <a:p>
            <a:r>
              <a:rPr lang="en-GB" sz="900">
                <a:hlinkClick r:id="rId3" tooltip="https://globalganjareport.com/taxonomy/term/123"/>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281291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4944E-2028-2B17-A443-97D6438E03F8}"/>
              </a:ext>
            </a:extLst>
          </p:cNvPr>
          <p:cNvSpPr>
            <a:spLocks noGrp="1"/>
          </p:cNvSpPr>
          <p:nvPr>
            <p:ph type="title"/>
          </p:nvPr>
        </p:nvSpPr>
        <p:spPr/>
        <p:txBody>
          <a:bodyPr/>
          <a:lstStyle/>
          <a:p>
            <a:pPr algn="ctr"/>
            <a:r>
              <a:rPr lang="en-GB" sz="3200" b="1" dirty="0">
                <a:latin typeface="Arial" panose="020B0604020202020204" pitchFamily="34" charset="0"/>
                <a:cs typeface="Arial" panose="020B0604020202020204" pitchFamily="34" charset="0"/>
              </a:rPr>
              <a:t>References</a:t>
            </a:r>
          </a:p>
        </p:txBody>
      </p:sp>
      <p:sp>
        <p:nvSpPr>
          <p:cNvPr id="3" name="Text Placeholder 2">
            <a:extLst>
              <a:ext uri="{FF2B5EF4-FFF2-40B4-BE49-F238E27FC236}">
                <a16:creationId xmlns:a16="http://schemas.microsoft.com/office/drawing/2014/main" id="{0F33D5B4-EC5F-31B8-FDE4-DCA2F42CB1BF}"/>
              </a:ext>
            </a:extLst>
          </p:cNvPr>
          <p:cNvSpPr>
            <a:spLocks noGrp="1"/>
          </p:cNvSpPr>
          <p:nvPr>
            <p:ph type="body" sz="half" idx="2"/>
          </p:nvPr>
        </p:nvSpPr>
        <p:spPr>
          <a:xfrm>
            <a:off x="936705" y="3362037"/>
            <a:ext cx="10318589" cy="3232727"/>
          </a:xfrm>
        </p:spPr>
        <p:txBody>
          <a:bodyPr>
            <a:normAutofit fontScale="70000" lnSpcReduction="20000"/>
          </a:bodyPr>
          <a:lstStyle/>
          <a:p>
            <a:endParaRPr lang="en-GB" dirty="0"/>
          </a:p>
          <a:p>
            <a:r>
              <a:rPr lang="en-US" sz="2200" i="1" dirty="0"/>
              <a:t>100,000 Genomes Project</a:t>
            </a:r>
            <a:r>
              <a:rPr lang="en-US" sz="2200" dirty="0"/>
              <a:t> (2025) Available at: /www.genomicsengland.co.uk/initiatives/100000-genomes-project (Accessed: 15 October 2025).</a:t>
            </a:r>
          </a:p>
          <a:p>
            <a:r>
              <a:rPr lang="en-US" sz="2200" dirty="0"/>
              <a:t>Barwell, J, et al. (2018) 'Challenges in Implementing Genomic Medicine: the 100,000 Genomes Project', </a:t>
            </a:r>
            <a:r>
              <a:rPr lang="en-US" sz="2200" i="1" dirty="0"/>
              <a:t>Journal of Translational Genetics and Genomics</a:t>
            </a:r>
            <a:r>
              <a:rPr lang="en-US" sz="2200" dirty="0"/>
              <a:t>, 2(13), DOI: 10.20517/jtgg.2018.17 .</a:t>
            </a:r>
          </a:p>
          <a:p>
            <a:r>
              <a:rPr lang="en-GB" sz="2200" dirty="0"/>
              <a:t>Department of Health and Social Care (2022) </a:t>
            </a:r>
            <a:r>
              <a:rPr lang="en-GB" sz="2200" i="1" dirty="0"/>
              <a:t>Genome UK: 2022 -2025 implementation plan for England</a:t>
            </a:r>
            <a:r>
              <a:rPr lang="en-GB" sz="2200" dirty="0"/>
              <a:t>. Available at: www.gov.uk/government/publications/genome-uk-2022-to-2025-implementation-plan-for-england/genome-uk-2022-to-2025-implementation-plan-for-england (Accessed: 11 October 2025).</a:t>
            </a:r>
          </a:p>
          <a:p>
            <a:r>
              <a:rPr lang="en-GB" sz="2200" i="1" dirty="0"/>
              <a:t>Genomics England, Annual Report</a:t>
            </a:r>
            <a:r>
              <a:rPr lang="en-GB" sz="2200" dirty="0"/>
              <a:t> (2022) Available at: www.genomicsengland.co.uk/assets/documents/genomicsengland (Accessed: 10 October 2025).</a:t>
            </a:r>
          </a:p>
          <a:p>
            <a:r>
              <a:rPr lang="en-US" sz="2200" i="1" dirty="0"/>
              <a:t>Genomic Laboratory Hubs</a:t>
            </a:r>
            <a:r>
              <a:rPr lang="en-US" sz="2200" dirty="0"/>
              <a:t> (2022) Available at: www.england.nhs.uk/terms-and-conditions-2   (Accessed: 3 November 2025).</a:t>
            </a:r>
            <a:endParaRPr lang="en-GB" sz="2200" dirty="0"/>
          </a:p>
          <a:p>
            <a:endParaRPr lang="en-GB" dirty="0"/>
          </a:p>
        </p:txBody>
      </p:sp>
    </p:spTree>
    <p:extLst>
      <p:ext uri="{BB962C8B-B14F-4D97-AF65-F5344CB8AC3E}">
        <p14:creationId xmlns:p14="http://schemas.microsoft.com/office/powerpoint/2010/main" val="1836140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046DCE-4143-C82F-E868-668DEE917104}"/>
              </a:ext>
            </a:extLst>
          </p:cNvPr>
          <p:cNvSpPr txBox="1"/>
          <p:nvPr/>
        </p:nvSpPr>
        <p:spPr>
          <a:xfrm rot="10800000" flipH="1" flipV="1">
            <a:off x="1057237" y="1071828"/>
            <a:ext cx="10232898" cy="5047536"/>
          </a:xfrm>
          <a:prstGeom prst="rect">
            <a:avLst/>
          </a:prstGeom>
          <a:noFill/>
        </p:spPr>
        <p:txBody>
          <a:bodyPr wrap="square" rtlCol="0">
            <a:spAutoFit/>
          </a:bodyPr>
          <a:lstStyle/>
          <a:p>
            <a:endParaRPr lang="en-US" sz="1400" i="1" dirty="0"/>
          </a:p>
          <a:p>
            <a:r>
              <a:rPr lang="en-GB" sz="1400" dirty="0"/>
              <a:t>NHS England (2022) </a:t>
            </a:r>
            <a:r>
              <a:rPr lang="en-GB" sz="1400" i="1" dirty="0"/>
              <a:t>Accelerating genomic medicine in the NHS. (a strategy for embedding genomics in the NHS over the next five years</a:t>
            </a:r>
            <a:r>
              <a:rPr lang="en-GB" sz="1400" dirty="0"/>
              <a:t>. Available at: www.england.nhs/genomics/genomics-research/100000-genomes-project (Accessed: 10 October 2025).</a:t>
            </a:r>
          </a:p>
          <a:p>
            <a:endParaRPr lang="en-US" sz="1400" i="1" dirty="0"/>
          </a:p>
          <a:p>
            <a:endParaRPr lang="en-US" sz="1400" i="1" dirty="0"/>
          </a:p>
          <a:p>
            <a:r>
              <a:rPr lang="en-US" sz="1400" i="1" dirty="0"/>
              <a:t>NHS England Genomics Education Programme</a:t>
            </a:r>
            <a:r>
              <a:rPr lang="en-US" sz="1400" dirty="0"/>
              <a:t> (2022) Available at: www.hee.nhs.uk/our-work/genomics-education  (Accessed: 15 October 2025).</a:t>
            </a:r>
          </a:p>
          <a:p>
            <a:endParaRPr lang="en-GB" sz="1400" dirty="0"/>
          </a:p>
          <a:p>
            <a:r>
              <a:rPr lang="en-GB" sz="1400" dirty="0"/>
              <a:t>NHS England (2024) NHS Long term Workforce Plan. Available at: www.england.nhs.uk/long-read/nhs-long-term-workforce-plan-2 (Accessed: 14 October 2025).</a:t>
            </a:r>
          </a:p>
          <a:p>
            <a:endParaRPr lang="en-GB" sz="1400" dirty="0"/>
          </a:p>
          <a:p>
            <a:r>
              <a:rPr lang="en-US" sz="1400" i="1" dirty="0"/>
              <a:t>Nursing and Midwifery Genomics Framework in England</a:t>
            </a:r>
            <a:r>
              <a:rPr lang="en-US" sz="1400" dirty="0"/>
              <a:t> (2025) Available at: www.england.nhs.uk/long-read/nursing-and-midwifery-genomics-framework-in-england  (Accessed: 3 November 2025).</a:t>
            </a:r>
            <a:endParaRPr lang="en-GB" sz="1400" dirty="0"/>
          </a:p>
          <a:p>
            <a:endParaRPr lang="en-GB" sz="1400" dirty="0"/>
          </a:p>
          <a:p>
            <a:r>
              <a:rPr lang="en-GB" sz="1400" dirty="0"/>
              <a:t>Smedley, D. et al, (2021) '100,000 Genomes Pilot on Rare - Disease Diagnoses in Healthcare - Preliminary Report', </a:t>
            </a:r>
            <a:r>
              <a:rPr lang="en-GB" sz="1400" i="1" dirty="0"/>
              <a:t>The New England Journal of Medicine</a:t>
            </a:r>
            <a:r>
              <a:rPr lang="en-GB" sz="1400" dirty="0"/>
              <a:t>, 385 (20), 1868-1880.</a:t>
            </a:r>
          </a:p>
          <a:p>
            <a:endParaRPr lang="en-GB" sz="1200" dirty="0"/>
          </a:p>
          <a:p>
            <a:endParaRPr lang="en-GB" sz="1200" dirty="0"/>
          </a:p>
          <a:p>
            <a:endParaRPr lang="en-GB" sz="1200" dirty="0"/>
          </a:p>
          <a:p>
            <a:pPr lvl="1"/>
            <a:endParaRPr lang="en-GB" sz="1200" dirty="0"/>
          </a:p>
          <a:p>
            <a:endParaRPr lang="en-GB" dirty="0"/>
          </a:p>
          <a:p>
            <a:endParaRPr lang="en-GB" dirty="0"/>
          </a:p>
        </p:txBody>
      </p:sp>
    </p:spTree>
    <p:extLst>
      <p:ext uri="{BB962C8B-B14F-4D97-AF65-F5344CB8AC3E}">
        <p14:creationId xmlns:p14="http://schemas.microsoft.com/office/powerpoint/2010/main" val="5155922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2521</TotalTime>
  <Words>1320</Words>
  <Application>Microsoft Office PowerPoint</Application>
  <PresentationFormat>Widescreen</PresentationFormat>
  <Paragraphs>81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Amasis MT Pro Medium</vt:lpstr>
      <vt:lpstr>Arial</vt:lpstr>
      <vt:lpstr>Century Gothic</vt:lpstr>
      <vt:lpstr>Wingdings 3</vt:lpstr>
      <vt:lpstr>Ion Boardroom</vt:lpstr>
      <vt:lpstr>100,000 Genomes Project</vt:lpstr>
      <vt:lpstr>Introduction</vt:lpstr>
      <vt:lpstr> In collaboration with NHS England, Genomics England oversaw the 100,000 Genomes Project (2013–2018).   It sequenced over 100,000 genomes from patients with rare diseases and cancers, linking genetic and clinical data.   Its success laid the foundation for the NHS Genomic Medicine Service and the Genome UK Strategy (2020–2025).</vt:lpstr>
      <vt:lpstr>Why it Matters ?</vt:lpstr>
      <vt:lpstr>Clinical bioinformaticians, genomic chemists, and variant curators are new occupations.  Health Education England's (HEE) Genomics Education Programme for upskilling current employees  Interdisciplinary cooperation  (NHS England, 2022)</vt:lpstr>
      <vt:lpstr>Workforce Challenges</vt:lpstr>
      <vt:lpstr>Workforce: Critical Evaluation</vt:lpstr>
      <vt:lpstr>Service Delivery Transformation</vt:lpstr>
      <vt:lpstr>Service Delivery Challenges</vt:lpstr>
      <vt:lpstr>Service Delivery Critical Evaluation</vt:lpstr>
      <vt:lpstr>Key Findings</vt:lpstr>
      <vt:lpstr>Conclusion</vt:lpstr>
      <vt:lpstr>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Afiya Barakat</dc:creator>
  <cp:lastModifiedBy>Afiya Barakat</cp:lastModifiedBy>
  <cp:revision>1</cp:revision>
  <dcterms:created xsi:type="dcterms:W3CDTF">2025-11-07T08:14:23Z</dcterms:created>
  <dcterms:modified xsi:type="dcterms:W3CDTF">2025-11-09T02:15:58Z</dcterms:modified>
</cp:coreProperties>
</file>