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60" r:id="rId4"/>
  </p:sldMasterIdLst>
  <p:notesMasterIdLst>
    <p:notesMasterId r:id="rId6"/>
  </p:notesMasterIdLst>
  <p:handoutMasterIdLst>
    <p:handoutMasterId r:id="rId7"/>
  </p:handoutMasterIdLst>
  <p:sldIdLst>
    <p:sldId id="262" r:id="rId5"/>
  </p:sldIdLst>
  <p:sldSz cx="6858000" cy="9144000" type="letter"/>
  <p:notesSz cx="6858000" cy="9144000"/>
  <p:embeddedFontLst>
    <p:embeddedFont>
      <p:font typeface="Franklin Gothic Demi" panose="020B0703020102020204" pitchFamily="34" charset="0"/>
      <p:regular r:id="rId8"/>
      <p:italic r:id="rId9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00C9"/>
    <a:srgbClr val="A7D9D8"/>
    <a:srgbClr val="588894"/>
    <a:srgbClr val="00B0F0"/>
    <a:srgbClr val="5EBAB8"/>
    <a:srgbClr val="84CAC8"/>
    <a:srgbClr val="8ECECC"/>
    <a:srgbClr val="56B6B4"/>
    <a:srgbClr val="3D8D8B"/>
    <a:srgbClr val="7235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 autoAdjust="0"/>
  </p:normalViewPr>
  <p:slideViewPr>
    <p:cSldViewPr snapToGrid="0" snapToObjects="1" showGuides="1">
      <p:cViewPr varScale="1">
        <p:scale>
          <a:sx n="80" d="100"/>
          <a:sy n="80" d="100"/>
        </p:scale>
        <p:origin x="2394" y="90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 showGuides="1">
      <p:cViewPr varScale="1">
        <p:scale>
          <a:sx n="60" d="100"/>
          <a:sy n="60" d="100"/>
        </p:scale>
        <p:origin x="2424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font" Target="fonts/font2.fntdata"/><Relationship Id="rId14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BD6D3A-6FF1-3245-8C0C-0CDAD9137D3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1029F-5AC1-4540-B209-199E706F7FB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3396E7-87BF-864A-BE04-A221C272D6E1}" type="datetimeFigureOut">
              <a:rPr lang="en-US" smtClean="0"/>
              <a:t>7/4/2026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24ECBB-A41A-8545-BE90-99EEEFFE585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882C71-B8E6-9B4A-85BE-BA104C2C46F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C17898-3A10-CF44-A552-3280948685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2521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BDC7F0-27B3-48E7-9288-964E7EEDAEE4}" type="datetimeFigureOut">
              <a:rPr lang="en-US" smtClean="0"/>
              <a:t>7/4/2026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0E8996-8344-4FE8-B696-CB62494C53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590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2C1AC62-171D-6767-3CAF-9C95F7392684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573478" y="459815"/>
            <a:ext cx="3808022" cy="438760"/>
          </a:xfrm>
        </p:spPr>
        <p:txBody>
          <a:bodyPr>
            <a:noAutofit/>
          </a:bodyPr>
          <a:lstStyle>
            <a:lvl1pPr>
              <a:defRPr sz="29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F2B4B77-581A-E6DA-8811-57D5609F2C50}"/>
              </a:ext>
            </a:extLst>
          </p:cNvPr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86423" y="952450"/>
            <a:ext cx="2614612" cy="288925"/>
          </a:xfrm>
        </p:spPr>
        <p:txBody>
          <a:bodyPr>
            <a:noAutofit/>
          </a:bodyPr>
          <a:lstStyle>
            <a:lvl1pPr marL="0" indent="0">
              <a:buNone/>
              <a:defRPr sz="1000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F0452E87-AAD8-FB8E-3BDE-753C44265184}"/>
              </a:ext>
            </a:extLst>
          </p:cNvPr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4381499" y="400685"/>
            <a:ext cx="1880163" cy="887128"/>
          </a:xfrm>
        </p:spPr>
        <p:txBody>
          <a:bodyPr>
            <a:noAutofit/>
          </a:bodyPr>
          <a:lstStyle>
            <a:lvl1pPr marL="0" indent="0" algn="r">
              <a:lnSpc>
                <a:spcPct val="150000"/>
              </a:lnSpc>
              <a:spcBef>
                <a:spcPts val="0"/>
              </a:spcBef>
              <a:spcAft>
                <a:spcPts val="120"/>
              </a:spcAft>
              <a:buNone/>
              <a:defRPr sz="1000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E8680724-A146-B092-3470-54909E709440}"/>
              </a:ext>
            </a:extLst>
          </p:cNvPr>
          <p:cNvSpPr>
            <a:spLocks noGrp="1"/>
          </p:cNvSpPr>
          <p:nvPr userDrawn="1">
            <p:ph type="body" sz="quarter" idx="12" hasCustomPrompt="1"/>
          </p:nvPr>
        </p:nvSpPr>
        <p:spPr>
          <a:xfrm>
            <a:off x="587058" y="1592530"/>
            <a:ext cx="2072322" cy="288925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7BB88258-6391-17F0-1041-A85F7095428D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594678" y="1912252"/>
            <a:ext cx="2125662" cy="288925"/>
          </a:xfrm>
        </p:spPr>
        <p:txBody>
          <a:bodyPr>
            <a:noAutofit/>
          </a:bodyPr>
          <a:lstStyle>
            <a:lvl1pPr marL="0" indent="0">
              <a:buNone/>
              <a:defRPr sz="1000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2" name="SmartArt Placeholder 41">
            <a:extLst>
              <a:ext uri="{FF2B5EF4-FFF2-40B4-BE49-F238E27FC236}">
                <a16:creationId xmlns:a16="http://schemas.microsoft.com/office/drawing/2014/main" id="{D653EFEC-DD14-C238-57D5-90CF2270C169}"/>
              </a:ext>
            </a:extLst>
          </p:cNvPr>
          <p:cNvSpPr>
            <a:spLocks noGrp="1"/>
          </p:cNvSpPr>
          <p:nvPr userDrawn="1">
            <p:ph type="dgm" sz="quarter" idx="44"/>
          </p:nvPr>
        </p:nvSpPr>
        <p:spPr>
          <a:xfrm>
            <a:off x="617538" y="2238840"/>
            <a:ext cx="1889761" cy="180843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/>
              <a:t>Click icon to add SmartArt graphic</a:t>
            </a:r>
            <a:endParaRPr lang="en-US" dirty="0"/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561DD0C6-03BC-5BD4-A7D2-BD85A7C3E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68664" y="4399603"/>
            <a:ext cx="1326218" cy="591695"/>
            <a:chOff x="668664" y="4399603"/>
            <a:chExt cx="1326218" cy="591695"/>
          </a:xfrm>
        </p:grpSpPr>
        <p:sp>
          <p:nvSpPr>
            <p:cNvPr id="50" name="Rectangle 49" descr="skills bar chart object">
              <a:extLst>
                <a:ext uri="{FF2B5EF4-FFF2-40B4-BE49-F238E27FC236}">
                  <a16:creationId xmlns:a16="http://schemas.microsoft.com/office/drawing/2014/main" id="{E2969637-6ED2-34AE-98AA-2DED346E2BAC}"/>
                </a:ext>
                <a:ext uri="{C183D7F6-B498-43B3-948B-1728B52AA6E4}">
                  <adec:decorative xmlns:adec="http://schemas.microsoft.com/office/drawing/2017/decorative" val="0"/>
                </a:ext>
              </a:extLst>
            </p:cNvPr>
            <p:cNvSpPr/>
            <p:nvPr/>
          </p:nvSpPr>
          <p:spPr>
            <a:xfrm rot="10800000">
              <a:off x="668664" y="4405095"/>
              <a:ext cx="234314" cy="163423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 dirty="0">
                <a:solidFill>
                  <a:schemeClr val="bg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51" name="Rectangle 50" descr="skills bar chart object">
              <a:extLst>
                <a:ext uri="{FF2B5EF4-FFF2-40B4-BE49-F238E27FC236}">
                  <a16:creationId xmlns:a16="http://schemas.microsoft.com/office/drawing/2014/main" id="{5EF22F08-44A5-5A0A-0006-7908196A753E}"/>
                </a:ext>
                <a:ext uri="{C183D7F6-B498-43B3-948B-1728B52AA6E4}">
                  <adec:decorative xmlns:adec="http://schemas.microsoft.com/office/drawing/2017/decorative" val="0"/>
                </a:ext>
              </a:extLst>
            </p:cNvPr>
            <p:cNvSpPr/>
            <p:nvPr/>
          </p:nvSpPr>
          <p:spPr>
            <a:xfrm rot="10800000">
              <a:off x="1575282" y="4399603"/>
              <a:ext cx="419600" cy="163423"/>
            </a:xfrm>
            <a:prstGeom prst="rect">
              <a:avLst/>
            </a:prstGeom>
            <a:solidFill>
              <a:srgbClr val="A7D9D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 dirty="0">
                <a:solidFill>
                  <a:schemeClr val="bg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52" name="Rectangle 51" descr="skills bar chart object">
              <a:extLst>
                <a:ext uri="{FF2B5EF4-FFF2-40B4-BE49-F238E27FC236}">
                  <a16:creationId xmlns:a16="http://schemas.microsoft.com/office/drawing/2014/main" id="{508EA9D2-2AEF-0CD7-BFA4-E88D437A08D5}"/>
                </a:ext>
                <a:ext uri="{C183D7F6-B498-43B3-948B-1728B52AA6E4}">
                  <adec:decorative xmlns:adec="http://schemas.microsoft.com/office/drawing/2017/decorative" val="0"/>
                </a:ext>
              </a:extLst>
            </p:cNvPr>
            <p:cNvSpPr/>
            <p:nvPr/>
          </p:nvSpPr>
          <p:spPr>
            <a:xfrm rot="10800000">
              <a:off x="668664" y="4821388"/>
              <a:ext cx="234314" cy="163423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 dirty="0">
                <a:solidFill>
                  <a:schemeClr val="bg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53" name="Rectangle 52" descr="skills bar chart object">
              <a:extLst>
                <a:ext uri="{FF2B5EF4-FFF2-40B4-BE49-F238E27FC236}">
                  <a16:creationId xmlns:a16="http://schemas.microsoft.com/office/drawing/2014/main" id="{EAD3922D-A403-4BD9-B9D4-9EBFA1ACA542}"/>
                </a:ext>
                <a:ext uri="{C183D7F6-B498-43B3-948B-1728B52AA6E4}">
                  <adec:decorative xmlns:adec="http://schemas.microsoft.com/office/drawing/2017/decorative" val="0"/>
                </a:ext>
              </a:extLst>
            </p:cNvPr>
            <p:cNvSpPr/>
            <p:nvPr/>
          </p:nvSpPr>
          <p:spPr>
            <a:xfrm rot="10800000">
              <a:off x="1575282" y="4827875"/>
              <a:ext cx="419600" cy="16342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 dirty="0">
                <a:solidFill>
                  <a:schemeClr val="bg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5CC888CD-ACC0-1C46-40FE-E358D6A2D47A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632778" y="4243040"/>
            <a:ext cx="586422" cy="288925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24" name="Text Placeholder 5">
            <a:extLst>
              <a:ext uri="{FF2B5EF4-FFF2-40B4-BE49-F238E27FC236}">
                <a16:creationId xmlns:a16="http://schemas.microsoft.com/office/drawing/2014/main" id="{50A11EA1-E6E0-0968-B541-2B231D0D32E2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914559" y="4235738"/>
            <a:ext cx="655003" cy="288925"/>
          </a:xfrm>
        </p:spPr>
        <p:txBody>
          <a:bodyPr>
            <a:noAutofit/>
          </a:bodyPr>
          <a:lstStyle>
            <a:lvl1pPr marL="0" indent="0">
              <a:buNone/>
              <a:defRPr sz="1000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2" name="Text Placeholder 5">
            <a:extLst>
              <a:ext uri="{FF2B5EF4-FFF2-40B4-BE49-F238E27FC236}">
                <a16:creationId xmlns:a16="http://schemas.microsoft.com/office/drawing/2014/main" id="{EB7B1D72-94D5-6F7C-3E31-7D2895DC9345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1490186" y="4243040"/>
            <a:ext cx="655003" cy="288925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26" name="Text Placeholder 5">
            <a:extLst>
              <a:ext uri="{FF2B5EF4-FFF2-40B4-BE49-F238E27FC236}">
                <a16:creationId xmlns:a16="http://schemas.microsoft.com/office/drawing/2014/main" id="{FE4AD445-4873-A185-1F9D-0FF58B5B621A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1988058" y="4246312"/>
            <a:ext cx="732282" cy="323909"/>
          </a:xfrm>
        </p:spPr>
        <p:txBody>
          <a:bodyPr>
            <a:noAutofit/>
          </a:bodyPr>
          <a:lstStyle>
            <a:lvl1pPr marL="0" indent="0">
              <a:buNone/>
              <a:defRPr sz="1000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1" name="Text Placeholder 5">
            <a:extLst>
              <a:ext uri="{FF2B5EF4-FFF2-40B4-BE49-F238E27FC236}">
                <a16:creationId xmlns:a16="http://schemas.microsoft.com/office/drawing/2014/main" id="{D9B7846B-D40E-7285-13D8-7C00FBDC5097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32778" y="4661505"/>
            <a:ext cx="586422" cy="288925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25" name="Text Placeholder 5">
            <a:extLst>
              <a:ext uri="{FF2B5EF4-FFF2-40B4-BE49-F238E27FC236}">
                <a16:creationId xmlns:a16="http://schemas.microsoft.com/office/drawing/2014/main" id="{09F43D06-17CA-4F1B-E619-F220A9BD54FB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918225" y="4673947"/>
            <a:ext cx="655003" cy="288925"/>
          </a:xfrm>
        </p:spPr>
        <p:txBody>
          <a:bodyPr>
            <a:noAutofit/>
          </a:bodyPr>
          <a:lstStyle>
            <a:lvl1pPr marL="0" indent="0">
              <a:buNone/>
              <a:defRPr sz="1000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3" name="Text Placeholder 5">
            <a:extLst>
              <a:ext uri="{FF2B5EF4-FFF2-40B4-BE49-F238E27FC236}">
                <a16:creationId xmlns:a16="http://schemas.microsoft.com/office/drawing/2014/main" id="{13CD3608-CA5B-D6D9-FB88-B02828E84CDE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1558767" y="4646265"/>
            <a:ext cx="586422" cy="288925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27" name="Text Placeholder 5">
            <a:extLst>
              <a:ext uri="{FF2B5EF4-FFF2-40B4-BE49-F238E27FC236}">
                <a16:creationId xmlns:a16="http://schemas.microsoft.com/office/drawing/2014/main" id="{CCC29553-A436-AD37-D7A5-0F3E9027946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1991724" y="4672329"/>
            <a:ext cx="728616" cy="288925"/>
          </a:xfrm>
        </p:spPr>
        <p:txBody>
          <a:bodyPr>
            <a:noAutofit/>
          </a:bodyPr>
          <a:lstStyle>
            <a:lvl1pPr marL="0" indent="0">
              <a:buNone/>
              <a:defRPr sz="1000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C3830AC8-0E98-22B7-7EC8-71DBE708816D}"/>
              </a:ext>
            </a:extLst>
          </p:cNvPr>
          <p:cNvSpPr>
            <a:spLocks noGrp="1"/>
          </p:cNvSpPr>
          <p:nvPr userDrawn="1">
            <p:ph type="body" sz="quarter" idx="48" hasCustomPrompt="1"/>
          </p:nvPr>
        </p:nvSpPr>
        <p:spPr>
          <a:xfrm>
            <a:off x="675112" y="5643407"/>
            <a:ext cx="1536192" cy="109728"/>
          </a:xfrm>
          <a:solidFill>
            <a:schemeClr val="accent1"/>
          </a:solidFill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Skill</a:t>
            </a:r>
          </a:p>
        </p:txBody>
      </p:sp>
      <p:sp>
        <p:nvSpPr>
          <p:cNvPr id="28" name="Text Placeholder 5">
            <a:extLst>
              <a:ext uri="{FF2B5EF4-FFF2-40B4-BE49-F238E27FC236}">
                <a16:creationId xmlns:a16="http://schemas.microsoft.com/office/drawing/2014/main" id="{98FF64C1-BC61-05AF-61D6-69613EF873DA}"/>
              </a:ext>
            </a:extLst>
          </p:cNvPr>
          <p:cNvSpPr>
            <a:spLocks noGrp="1"/>
          </p:cNvSpPr>
          <p:nvPr userDrawn="1">
            <p:ph type="body" sz="quarter" idx="32" hasCustomPrompt="1"/>
          </p:nvPr>
        </p:nvSpPr>
        <p:spPr>
          <a:xfrm>
            <a:off x="592536" y="5544671"/>
            <a:ext cx="1283812" cy="288925"/>
          </a:xfrm>
        </p:spPr>
        <p:txBody>
          <a:bodyPr>
            <a:noAutofit/>
          </a:bodyPr>
          <a:lstStyle>
            <a:lvl1pPr marL="0" indent="0">
              <a:buNone/>
              <a:defRPr sz="1000" b="1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Text Placeholder 7">
            <a:extLst>
              <a:ext uri="{FF2B5EF4-FFF2-40B4-BE49-F238E27FC236}">
                <a16:creationId xmlns:a16="http://schemas.microsoft.com/office/drawing/2014/main" id="{D37E8096-8F3D-CF3A-5F99-C21887ED5149}"/>
              </a:ext>
            </a:extLst>
          </p:cNvPr>
          <p:cNvSpPr>
            <a:spLocks noGrp="1"/>
          </p:cNvSpPr>
          <p:nvPr userDrawn="1">
            <p:ph type="body" sz="quarter" idx="49" hasCustomPrompt="1"/>
          </p:nvPr>
        </p:nvSpPr>
        <p:spPr>
          <a:xfrm>
            <a:off x="675112" y="5949422"/>
            <a:ext cx="1709928" cy="109728"/>
          </a:xfrm>
          <a:solidFill>
            <a:schemeClr val="accent1"/>
          </a:solidFill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Skill</a:t>
            </a:r>
          </a:p>
        </p:txBody>
      </p:sp>
      <p:sp>
        <p:nvSpPr>
          <p:cNvPr id="30" name="Text Placeholder 5">
            <a:extLst>
              <a:ext uri="{FF2B5EF4-FFF2-40B4-BE49-F238E27FC236}">
                <a16:creationId xmlns:a16="http://schemas.microsoft.com/office/drawing/2014/main" id="{8E2387F9-D3B5-3D85-FC98-C6C12212B34C}"/>
              </a:ext>
            </a:extLst>
          </p:cNvPr>
          <p:cNvSpPr>
            <a:spLocks noGrp="1"/>
          </p:cNvSpPr>
          <p:nvPr userDrawn="1">
            <p:ph type="body" sz="quarter" idx="33" hasCustomPrompt="1"/>
          </p:nvPr>
        </p:nvSpPr>
        <p:spPr>
          <a:xfrm>
            <a:off x="591344" y="5852201"/>
            <a:ext cx="1283812" cy="288925"/>
          </a:xfrm>
        </p:spPr>
        <p:txBody>
          <a:bodyPr>
            <a:noAutofit/>
          </a:bodyPr>
          <a:lstStyle>
            <a:lvl1pPr marL="0" indent="0">
              <a:buNone/>
              <a:defRPr sz="1000" b="1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6C1F324D-B7AB-07B4-1BDA-EC07EC226877}"/>
              </a:ext>
            </a:extLst>
          </p:cNvPr>
          <p:cNvSpPr>
            <a:spLocks noGrp="1"/>
          </p:cNvSpPr>
          <p:nvPr userDrawn="1">
            <p:ph type="body" sz="quarter" idx="50" hasCustomPrompt="1"/>
          </p:nvPr>
        </p:nvSpPr>
        <p:spPr>
          <a:xfrm>
            <a:off x="675112" y="6251935"/>
            <a:ext cx="1874520" cy="109728"/>
          </a:xfrm>
          <a:solidFill>
            <a:schemeClr val="accent1"/>
          </a:solidFill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Skill</a:t>
            </a:r>
          </a:p>
        </p:txBody>
      </p:sp>
      <p:sp>
        <p:nvSpPr>
          <p:cNvPr id="31" name="Text Placeholder 5">
            <a:extLst>
              <a:ext uri="{FF2B5EF4-FFF2-40B4-BE49-F238E27FC236}">
                <a16:creationId xmlns:a16="http://schemas.microsoft.com/office/drawing/2014/main" id="{A53448C4-4510-9AD6-DD74-31863B9D4428}"/>
              </a:ext>
            </a:extLst>
          </p:cNvPr>
          <p:cNvSpPr>
            <a:spLocks noGrp="1"/>
          </p:cNvSpPr>
          <p:nvPr userDrawn="1">
            <p:ph type="body" sz="quarter" idx="34" hasCustomPrompt="1"/>
          </p:nvPr>
        </p:nvSpPr>
        <p:spPr>
          <a:xfrm>
            <a:off x="601678" y="6153635"/>
            <a:ext cx="1283812" cy="288925"/>
          </a:xfrm>
        </p:spPr>
        <p:txBody>
          <a:bodyPr>
            <a:noAutofit/>
          </a:bodyPr>
          <a:lstStyle>
            <a:lvl1pPr marL="0" indent="0">
              <a:buNone/>
              <a:defRPr sz="1000" b="1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24E397C2-BC06-5DF3-411D-133F27F7B5F8}"/>
              </a:ext>
            </a:extLst>
          </p:cNvPr>
          <p:cNvSpPr>
            <a:spLocks noGrp="1"/>
          </p:cNvSpPr>
          <p:nvPr userDrawn="1">
            <p:ph type="body" sz="quarter" idx="51" hasCustomPrompt="1"/>
          </p:nvPr>
        </p:nvSpPr>
        <p:spPr>
          <a:xfrm>
            <a:off x="675112" y="6536600"/>
            <a:ext cx="1874520" cy="109728"/>
          </a:xfrm>
          <a:solidFill>
            <a:schemeClr val="accent1"/>
          </a:solidFill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Skill</a:t>
            </a:r>
          </a:p>
        </p:txBody>
      </p:sp>
      <p:sp>
        <p:nvSpPr>
          <p:cNvPr id="32" name="Text Placeholder 5">
            <a:extLst>
              <a:ext uri="{FF2B5EF4-FFF2-40B4-BE49-F238E27FC236}">
                <a16:creationId xmlns:a16="http://schemas.microsoft.com/office/drawing/2014/main" id="{F5CCE262-A606-736B-0A0A-ADAD9A9A0210}"/>
              </a:ext>
            </a:extLst>
          </p:cNvPr>
          <p:cNvSpPr>
            <a:spLocks noGrp="1"/>
          </p:cNvSpPr>
          <p:nvPr userDrawn="1">
            <p:ph type="body" sz="quarter" idx="35" hasCustomPrompt="1"/>
          </p:nvPr>
        </p:nvSpPr>
        <p:spPr>
          <a:xfrm>
            <a:off x="600486" y="6430685"/>
            <a:ext cx="1283812" cy="288925"/>
          </a:xfrm>
        </p:spPr>
        <p:txBody>
          <a:bodyPr>
            <a:noAutofit/>
          </a:bodyPr>
          <a:lstStyle>
            <a:lvl1pPr marL="0" indent="0">
              <a:buNone/>
              <a:defRPr sz="1000" b="1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1" name="Text Placeholder 7">
            <a:extLst>
              <a:ext uri="{FF2B5EF4-FFF2-40B4-BE49-F238E27FC236}">
                <a16:creationId xmlns:a16="http://schemas.microsoft.com/office/drawing/2014/main" id="{D3F9330F-E86D-9A9D-F634-66E9141E163E}"/>
              </a:ext>
            </a:extLst>
          </p:cNvPr>
          <p:cNvSpPr>
            <a:spLocks noGrp="1"/>
          </p:cNvSpPr>
          <p:nvPr userDrawn="1">
            <p:ph type="body" sz="quarter" idx="52" hasCustomPrompt="1"/>
          </p:nvPr>
        </p:nvSpPr>
        <p:spPr>
          <a:xfrm>
            <a:off x="675112" y="6859234"/>
            <a:ext cx="1874520" cy="109728"/>
          </a:xfrm>
          <a:solidFill>
            <a:schemeClr val="accent1"/>
          </a:solidFill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Skill</a:t>
            </a:r>
          </a:p>
        </p:txBody>
      </p:sp>
      <p:sp>
        <p:nvSpPr>
          <p:cNvPr id="33" name="Text Placeholder 5">
            <a:extLst>
              <a:ext uri="{FF2B5EF4-FFF2-40B4-BE49-F238E27FC236}">
                <a16:creationId xmlns:a16="http://schemas.microsoft.com/office/drawing/2014/main" id="{CCBF4AE7-30A0-05E2-9FAC-833820B7A701}"/>
              </a:ext>
            </a:extLst>
          </p:cNvPr>
          <p:cNvSpPr>
            <a:spLocks noGrp="1"/>
          </p:cNvSpPr>
          <p:nvPr userDrawn="1">
            <p:ph type="body" sz="quarter" idx="36" hasCustomPrompt="1"/>
          </p:nvPr>
        </p:nvSpPr>
        <p:spPr>
          <a:xfrm>
            <a:off x="588293" y="6757020"/>
            <a:ext cx="1544703" cy="288925"/>
          </a:xfrm>
        </p:spPr>
        <p:txBody>
          <a:bodyPr>
            <a:noAutofit/>
          </a:bodyPr>
          <a:lstStyle>
            <a:lvl1pPr marL="0" indent="0">
              <a:buNone/>
              <a:defRPr sz="1000" b="1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D6D19BCD-182A-64DD-1733-88D02CA62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37" y="1392196"/>
            <a:ext cx="5716814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4" name="Group 43">
            <a:extLst>
              <a:ext uri="{FF2B5EF4-FFF2-40B4-BE49-F238E27FC236}">
                <a16:creationId xmlns:a16="http://schemas.microsoft.com/office/drawing/2014/main" id="{9FF37FD0-B7E3-D8C3-EDA9-87125AD55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13358" y="8110643"/>
            <a:ext cx="1724406" cy="316747"/>
            <a:chOff x="3007133" y="8140067"/>
            <a:chExt cx="1631412" cy="360100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1241AB0F-F660-465B-2C1A-12B240B5B3A5}"/>
                </a:ext>
              </a:extLst>
            </p:cNvPr>
            <p:cNvCxnSpPr>
              <a:cxnSpLocks/>
            </p:cNvCxnSpPr>
            <p:nvPr/>
          </p:nvCxnSpPr>
          <p:spPr>
            <a:xfrm>
              <a:off x="3007133" y="8140067"/>
              <a:ext cx="0" cy="357255"/>
            </a:xfrm>
            <a:prstGeom prst="line">
              <a:avLst/>
            </a:prstGeom>
            <a:solidFill>
              <a:schemeClr val="bg2"/>
            </a:solidFill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AF1CE5BC-2AA2-A39C-A442-E97D11536598}"/>
                </a:ext>
              </a:extLst>
            </p:cNvPr>
            <p:cNvCxnSpPr>
              <a:cxnSpLocks/>
            </p:cNvCxnSpPr>
            <p:nvPr/>
          </p:nvCxnSpPr>
          <p:spPr>
            <a:xfrm>
              <a:off x="4638545" y="8142912"/>
              <a:ext cx="0" cy="357255"/>
            </a:xfrm>
            <a:prstGeom prst="line">
              <a:avLst/>
            </a:prstGeom>
            <a:solidFill>
              <a:schemeClr val="bg2"/>
            </a:solidFill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AD1AE4F5-765D-63A4-7280-9361529E3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37" y="5313143"/>
            <a:ext cx="2058403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B5437AE6-9DD9-E02D-6B74-AF3276EB4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37" y="7339453"/>
            <a:ext cx="5714963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752299BC-1063-E28A-B972-06B621A26D85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2911158" y="1600467"/>
            <a:ext cx="2072322" cy="288925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DB3DA583-071B-5009-94BD-B1CB40AF9988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2918778" y="2147235"/>
            <a:ext cx="2125662" cy="199725"/>
          </a:xfrm>
        </p:spPr>
        <p:txBody>
          <a:bodyPr>
            <a:noAutofit/>
          </a:bodyPr>
          <a:lstStyle>
            <a:lvl1pPr marL="0" indent="0">
              <a:buNone/>
              <a:defRPr sz="1000" b="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CB7C7F54-C899-3C80-DB41-73A17177CBA7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911158" y="2354261"/>
            <a:ext cx="2125662" cy="199725"/>
          </a:xfrm>
        </p:spPr>
        <p:txBody>
          <a:bodyPr>
            <a:noAutofit/>
          </a:bodyPr>
          <a:lstStyle>
            <a:lvl1pPr marL="0" indent="0">
              <a:buNone/>
              <a:defRPr sz="1000" b="0" i="1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0269752C-C3EF-21DD-6E97-25DFC667498D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2918778" y="2643870"/>
            <a:ext cx="3474402" cy="701310"/>
          </a:xfrm>
        </p:spPr>
        <p:txBody>
          <a:bodyPr>
            <a:noAutofit/>
          </a:bodyPr>
          <a:lstStyle>
            <a:lvl1pPr marL="0" indent="0">
              <a:buNone/>
              <a:defRPr sz="1000" b="0" i="1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7155F5B9-F2BF-7E01-F811-EE38A6CFA8E2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2926398" y="3898488"/>
            <a:ext cx="2758122" cy="273451"/>
          </a:xfrm>
        </p:spPr>
        <p:txBody>
          <a:bodyPr>
            <a:noAutofit/>
          </a:bodyPr>
          <a:lstStyle>
            <a:lvl1pPr marL="0" indent="0">
              <a:buNone/>
              <a:defRPr sz="1000" b="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45503B1A-52F9-1AF8-0F88-68A94AF69A52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2918778" y="4105514"/>
            <a:ext cx="2125662" cy="199725"/>
          </a:xfrm>
        </p:spPr>
        <p:txBody>
          <a:bodyPr>
            <a:noAutofit/>
          </a:bodyPr>
          <a:lstStyle>
            <a:lvl1pPr marL="0" indent="0">
              <a:buNone/>
              <a:defRPr sz="1000" b="0" i="1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1FC3DD86-96BA-BD18-F7A5-221F282FF2EC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2926398" y="4395123"/>
            <a:ext cx="3474402" cy="701310"/>
          </a:xfrm>
        </p:spPr>
        <p:txBody>
          <a:bodyPr>
            <a:noAutofit/>
          </a:bodyPr>
          <a:lstStyle>
            <a:lvl1pPr marL="0" indent="0">
              <a:buNone/>
              <a:defRPr sz="1000" b="0" i="1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317AD5E6-59F5-3F58-50B4-7886E9DC44A5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2926398" y="5627236"/>
            <a:ext cx="2758122" cy="224965"/>
          </a:xfrm>
        </p:spPr>
        <p:txBody>
          <a:bodyPr>
            <a:noAutofit/>
          </a:bodyPr>
          <a:lstStyle>
            <a:lvl1pPr marL="0" indent="0">
              <a:buNone/>
              <a:defRPr sz="1000" b="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6A793460-86E5-617D-610D-6BE2BAA0D7AD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918778" y="5834262"/>
            <a:ext cx="2125662" cy="199725"/>
          </a:xfrm>
        </p:spPr>
        <p:txBody>
          <a:bodyPr>
            <a:noAutofit/>
          </a:bodyPr>
          <a:lstStyle>
            <a:lvl1pPr marL="0" indent="0">
              <a:buNone/>
              <a:defRPr sz="1000" b="0" i="1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2D17C022-FC04-42B2-6BE8-1820CCEC4892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2926398" y="6123871"/>
            <a:ext cx="3474402" cy="701310"/>
          </a:xfrm>
        </p:spPr>
        <p:txBody>
          <a:bodyPr>
            <a:noAutofit/>
          </a:bodyPr>
          <a:lstStyle>
            <a:lvl1pPr marL="0" indent="0">
              <a:buNone/>
              <a:defRPr sz="1000" b="0" i="1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4" name="Text Placeholder 5">
            <a:extLst>
              <a:ext uri="{FF2B5EF4-FFF2-40B4-BE49-F238E27FC236}">
                <a16:creationId xmlns:a16="http://schemas.microsoft.com/office/drawing/2014/main" id="{3F768D82-E3CE-77DE-7E87-4A7D1354B2A5}"/>
              </a:ext>
            </a:extLst>
          </p:cNvPr>
          <p:cNvSpPr>
            <a:spLocks noGrp="1"/>
          </p:cNvSpPr>
          <p:nvPr userDrawn="1">
            <p:ph type="body" sz="quarter" idx="37" hasCustomPrompt="1"/>
          </p:nvPr>
        </p:nvSpPr>
        <p:spPr>
          <a:xfrm>
            <a:off x="598488" y="7565848"/>
            <a:ext cx="2072322" cy="288925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66" name="Picture Placeholder 65">
            <a:extLst>
              <a:ext uri="{FF2B5EF4-FFF2-40B4-BE49-F238E27FC236}">
                <a16:creationId xmlns:a16="http://schemas.microsoft.com/office/drawing/2014/main" id="{53AE8172-C5C4-7C55-C8BC-B42D06BB8629}"/>
              </a:ext>
            </a:extLst>
          </p:cNvPr>
          <p:cNvSpPr>
            <a:spLocks noGrp="1" noChangeAspect="1"/>
          </p:cNvSpPr>
          <p:nvPr userDrawn="1">
            <p:ph type="pic" sz="quarter" idx="45"/>
          </p:nvPr>
        </p:nvSpPr>
        <p:spPr>
          <a:xfrm>
            <a:off x="687070" y="8088630"/>
            <a:ext cx="375385" cy="365760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5">
            <a:extLst>
              <a:ext uri="{FF2B5EF4-FFF2-40B4-BE49-F238E27FC236}">
                <a16:creationId xmlns:a16="http://schemas.microsoft.com/office/drawing/2014/main" id="{D9A759E2-1557-9FFA-87ED-BB5B58C743E1}"/>
              </a:ext>
            </a:extLst>
          </p:cNvPr>
          <p:cNvSpPr>
            <a:spLocks noGrp="1"/>
          </p:cNvSpPr>
          <p:nvPr userDrawn="1">
            <p:ph type="body" sz="quarter" idx="38" hasCustomPrompt="1"/>
          </p:nvPr>
        </p:nvSpPr>
        <p:spPr>
          <a:xfrm>
            <a:off x="1164207" y="8007229"/>
            <a:ext cx="1544703" cy="249337"/>
          </a:xfrm>
        </p:spPr>
        <p:txBody>
          <a:bodyPr>
            <a:noAutofit/>
          </a:bodyPr>
          <a:lstStyle>
            <a:lvl1pPr marL="0" indent="0">
              <a:buNone/>
              <a:defRPr sz="1000" b="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6" name="Text Placeholder 5">
            <a:extLst>
              <a:ext uri="{FF2B5EF4-FFF2-40B4-BE49-F238E27FC236}">
                <a16:creationId xmlns:a16="http://schemas.microsoft.com/office/drawing/2014/main" id="{D76AD535-3C68-D4EE-8505-B56E0C239FF1}"/>
              </a:ext>
            </a:extLst>
          </p:cNvPr>
          <p:cNvSpPr>
            <a:spLocks noGrp="1"/>
          </p:cNvSpPr>
          <p:nvPr userDrawn="1">
            <p:ph type="body" sz="quarter" idx="39" hasCustomPrompt="1"/>
          </p:nvPr>
        </p:nvSpPr>
        <p:spPr>
          <a:xfrm>
            <a:off x="1171826" y="8190448"/>
            <a:ext cx="1544703" cy="246640"/>
          </a:xfrm>
        </p:spPr>
        <p:txBody>
          <a:bodyPr>
            <a:noAutofit/>
          </a:bodyPr>
          <a:lstStyle>
            <a:lvl1pPr marL="0" indent="0">
              <a:buNone/>
              <a:defRPr sz="1000" b="0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7" name="Text Placeholder 5">
            <a:extLst>
              <a:ext uri="{FF2B5EF4-FFF2-40B4-BE49-F238E27FC236}">
                <a16:creationId xmlns:a16="http://schemas.microsoft.com/office/drawing/2014/main" id="{3273CE7C-7ABC-39BE-5B80-640D21554295}"/>
              </a:ext>
            </a:extLst>
          </p:cNvPr>
          <p:cNvSpPr>
            <a:spLocks noGrp="1"/>
          </p:cNvSpPr>
          <p:nvPr userDrawn="1">
            <p:ph type="body" sz="quarter" idx="40" hasCustomPrompt="1"/>
          </p:nvPr>
        </p:nvSpPr>
        <p:spPr>
          <a:xfrm>
            <a:off x="1179445" y="8392056"/>
            <a:ext cx="1544703" cy="246640"/>
          </a:xfrm>
        </p:spPr>
        <p:txBody>
          <a:bodyPr>
            <a:noAutofit/>
          </a:bodyPr>
          <a:lstStyle>
            <a:lvl1pPr marL="0" indent="0">
              <a:buNone/>
              <a:defRPr sz="1000" b="0" i="1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67" name="Picture Placeholder 65">
            <a:extLst>
              <a:ext uri="{FF2B5EF4-FFF2-40B4-BE49-F238E27FC236}">
                <a16:creationId xmlns:a16="http://schemas.microsoft.com/office/drawing/2014/main" id="{E36BF7BA-E29A-22B6-2CF4-5F706BEBB4A3}"/>
              </a:ext>
            </a:extLst>
          </p:cNvPr>
          <p:cNvSpPr>
            <a:spLocks noGrp="1"/>
          </p:cNvSpPr>
          <p:nvPr userDrawn="1">
            <p:ph type="pic" sz="quarter" idx="46"/>
          </p:nvPr>
        </p:nvSpPr>
        <p:spPr>
          <a:xfrm>
            <a:off x="3148681" y="8071779"/>
            <a:ext cx="475488" cy="420624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8" name="Text Placeholder 5">
            <a:extLst>
              <a:ext uri="{FF2B5EF4-FFF2-40B4-BE49-F238E27FC236}">
                <a16:creationId xmlns:a16="http://schemas.microsoft.com/office/drawing/2014/main" id="{EB27E598-1E36-E776-AB3A-F78E9EBCB722}"/>
              </a:ext>
            </a:extLst>
          </p:cNvPr>
          <p:cNvSpPr>
            <a:spLocks noGrp="1"/>
          </p:cNvSpPr>
          <p:nvPr userDrawn="1">
            <p:ph type="body" sz="quarter" idx="41" hasCustomPrompt="1"/>
          </p:nvPr>
        </p:nvSpPr>
        <p:spPr>
          <a:xfrm>
            <a:off x="3640931" y="8003878"/>
            <a:ext cx="769302" cy="380760"/>
          </a:xfrm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39" name="Text Placeholder 5">
            <a:extLst>
              <a:ext uri="{FF2B5EF4-FFF2-40B4-BE49-F238E27FC236}">
                <a16:creationId xmlns:a16="http://schemas.microsoft.com/office/drawing/2014/main" id="{4E55E580-F84E-5200-26A5-B519F111F71B}"/>
              </a:ext>
            </a:extLst>
          </p:cNvPr>
          <p:cNvSpPr>
            <a:spLocks noGrp="1"/>
          </p:cNvSpPr>
          <p:nvPr userDrawn="1">
            <p:ph type="body" sz="quarter" idx="42" hasCustomPrompt="1"/>
          </p:nvPr>
        </p:nvSpPr>
        <p:spPr>
          <a:xfrm>
            <a:off x="3631788" y="8374634"/>
            <a:ext cx="825688" cy="202981"/>
          </a:xfrm>
        </p:spPr>
        <p:txBody>
          <a:bodyPr>
            <a:noAutofit/>
          </a:bodyPr>
          <a:lstStyle>
            <a:lvl1pPr marL="0" indent="0" algn="ctr">
              <a:buNone/>
              <a:defRPr sz="1000" b="0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68" name="Picture Placeholder 65">
            <a:extLst>
              <a:ext uri="{FF2B5EF4-FFF2-40B4-BE49-F238E27FC236}">
                <a16:creationId xmlns:a16="http://schemas.microsoft.com/office/drawing/2014/main" id="{F181249D-458A-5260-8C3D-2D277C3185EC}"/>
              </a:ext>
            </a:extLst>
          </p:cNvPr>
          <p:cNvSpPr>
            <a:spLocks noGrp="1"/>
          </p:cNvSpPr>
          <p:nvPr userDrawn="1">
            <p:ph type="pic" sz="quarter" idx="47"/>
          </p:nvPr>
        </p:nvSpPr>
        <p:spPr>
          <a:xfrm>
            <a:off x="4924806" y="8026859"/>
            <a:ext cx="457200" cy="457200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Text Placeholder 5">
            <a:extLst>
              <a:ext uri="{FF2B5EF4-FFF2-40B4-BE49-F238E27FC236}">
                <a16:creationId xmlns:a16="http://schemas.microsoft.com/office/drawing/2014/main" id="{3DADCA83-EF7D-C1AF-76D4-7430D3439B68}"/>
              </a:ext>
            </a:extLst>
          </p:cNvPr>
          <p:cNvSpPr>
            <a:spLocks noGrp="1"/>
          </p:cNvSpPr>
          <p:nvPr userDrawn="1">
            <p:ph type="body" sz="quarter" idx="43" hasCustomPrompt="1"/>
          </p:nvPr>
        </p:nvSpPr>
        <p:spPr>
          <a:xfrm>
            <a:off x="5441538" y="7980559"/>
            <a:ext cx="1081182" cy="793871"/>
          </a:xfrm>
        </p:spPr>
        <p:txBody>
          <a:bodyPr>
            <a:noAutofit/>
          </a:bodyPr>
          <a:lstStyle>
            <a:lvl1pPr marL="171450" indent="-171450" algn="l">
              <a:lnSpc>
                <a:spcPct val="100000"/>
              </a:lnSpc>
              <a:spcBef>
                <a:spcPts val="300"/>
              </a:spcBef>
              <a:buFont typeface="Wingdings" panose="05000000000000000000" pitchFamily="2" charset="2"/>
              <a:buChar char="§"/>
              <a:defRPr sz="1000" b="0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6443335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880">
          <p15:clr>
            <a:srgbClr val="FBAE40"/>
          </p15:clr>
        </p15:guide>
        <p15:guide id="2" pos="216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725802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880">
          <p15:clr>
            <a:srgbClr val="FBAE40"/>
          </p15:clr>
        </p15:guide>
        <p15:guide id="2" pos="216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B09C5F-DC1B-6573-6FC5-AC2C72364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88" y="487363"/>
            <a:ext cx="5915025" cy="17668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D21974-B766-E439-E2BD-D6D2EC5A28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1488" y="2433638"/>
            <a:ext cx="5915025" cy="5802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F660DD-F4C6-DF85-1CDD-44A1F3A5B0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71488" y="8475663"/>
            <a:ext cx="1543050" cy="4857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60C018-1373-43F9-A384-F4FAA9A41AFA}" type="datetimeFigureOut">
              <a:rPr lang="en-US" smtClean="0"/>
              <a:t>7/4/2026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8630B8-0DDE-8DBF-F1FE-BE6F45EE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71713" y="8475663"/>
            <a:ext cx="2314575" cy="4857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5436C9-2FFD-ECCD-5016-A4891A98E6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843463" y="8475663"/>
            <a:ext cx="1543050" cy="4857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8F0129-01DE-465E-A093-B4B45CAF485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918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3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E7E90D-3BA4-9AD7-751D-43BC1CC008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31" y="1026027"/>
            <a:ext cx="2642413" cy="17632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AAF7AA7-2A24-84D4-3C7B-549F215483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3986" y="3086579"/>
            <a:ext cx="2233442" cy="18765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FBCF612-E354-2E0D-F515-83466C1723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50" y="3239062"/>
            <a:ext cx="2233442" cy="159954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E83653F-9AE7-FCCF-3B91-0053DFAFEC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26" y="5204139"/>
            <a:ext cx="1945823" cy="150133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1D28F02-37AE-07EC-1F6B-9D8A3F78313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3986" y="5189108"/>
            <a:ext cx="1964550" cy="15643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6D1AA08-B75F-374B-551A-85256ED4709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70421" y="7115652"/>
            <a:ext cx="2502038" cy="187652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078DE89-3ACA-77E5-7D06-7513CDFA259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80544" y="2974326"/>
            <a:ext cx="2233442" cy="206690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92BCD81-5983-E609-3E9D-9A2BAAD80E6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42045" y="5172641"/>
            <a:ext cx="2465864" cy="153283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408AF4C-9B34-B37A-3847-74B427DFE96D}"/>
              </a:ext>
            </a:extLst>
          </p:cNvPr>
          <p:cNvSpPr txBox="1"/>
          <p:nvPr/>
        </p:nvSpPr>
        <p:spPr>
          <a:xfrm>
            <a:off x="300751" y="99340"/>
            <a:ext cx="60759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REBUILDING THE TRANSPORT HUB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F146A3B-7DEC-1981-7884-937E9516689A}"/>
              </a:ext>
            </a:extLst>
          </p:cNvPr>
          <p:cNvSpPr txBox="1"/>
          <p:nvPr/>
        </p:nvSpPr>
        <p:spPr>
          <a:xfrm>
            <a:off x="515354" y="7071010"/>
            <a:ext cx="1436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68A6353-BA42-60BB-E232-D430BE835B55}"/>
              </a:ext>
            </a:extLst>
          </p:cNvPr>
          <p:cNvSpPr txBox="1"/>
          <p:nvPr/>
        </p:nvSpPr>
        <p:spPr>
          <a:xfrm>
            <a:off x="585950" y="8053916"/>
            <a:ext cx="1365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95A4A04-041B-AD7F-C3CC-DB95DB25C029}"/>
              </a:ext>
            </a:extLst>
          </p:cNvPr>
          <p:cNvSpPr txBox="1"/>
          <p:nvPr/>
        </p:nvSpPr>
        <p:spPr>
          <a:xfrm>
            <a:off x="4105864" y="1005036"/>
            <a:ext cx="1664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5957265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3">
      <a:dk1>
        <a:sysClr val="windowText" lastClr="000000"/>
      </a:dk1>
      <a:lt1>
        <a:sysClr val="window" lastClr="FFFFFF"/>
      </a:lt1>
      <a:dk2>
        <a:srgbClr val="DCD8DC"/>
      </a:dk2>
      <a:lt2>
        <a:srgbClr val="373545"/>
      </a:lt2>
      <a:accent1>
        <a:srgbClr val="92D050"/>
      </a:accent1>
      <a:accent2>
        <a:srgbClr val="0070C0"/>
      </a:accent2>
      <a:accent3>
        <a:srgbClr val="00B0F0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Custom 34">
      <a:majorFont>
        <a:latin typeface="Franklin Gothic Demi"/>
        <a:ea typeface=""/>
        <a:cs typeface=""/>
      </a:majorFont>
      <a:minorFont>
        <a:latin typeface="Calibr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esh-infographic-resume_win32_SL_v9" id="{587C618D-3298-41C8-A580-B83F3EB2CCFB}" vid="{43B94139-572F-425A-8501-87BB6AC5A2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6" ma:contentTypeDescription="Create a new document." ma:contentTypeScope="" ma:versionID="ac37c1753acd5e330d2062ccec26ea66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340c7101c92c5120abd06486f9454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7654962-1F82-4B1D-B0BA-EEAAA54C066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4742212-8DE3-4288-B9D2-5019692B51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025B52E-D554-4BFC-A5AA-02022193AE8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Fresh infographic resume</Template>
  <TotalTime>48</TotalTime>
  <Words>7</Words>
  <Application>Microsoft Office PowerPoint</Application>
  <PresentationFormat>Letter Paper (8.5x11 in)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Calibri</vt:lpstr>
      <vt:lpstr>Franklin Gothic Demi</vt:lpstr>
      <vt:lpstr>Wingdings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Xavier Matieni</dc:creator>
  <cp:lastModifiedBy>Xavier Matieni</cp:lastModifiedBy>
  <cp:revision>4</cp:revision>
  <dcterms:created xsi:type="dcterms:W3CDTF">2026-07-04T09:17:18Z</dcterms:created>
  <dcterms:modified xsi:type="dcterms:W3CDTF">2026-07-04T10:15:06Z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