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83"/>
    <p:restoredTop sz="93214"/>
  </p:normalViewPr>
  <p:slideViewPr>
    <p:cSldViewPr snapToGrid="0" snapToObjects="1">
      <p:cViewPr varScale="1">
        <p:scale>
          <a:sx n="65" d="100"/>
          <a:sy n="65" d="100"/>
        </p:scale>
        <p:origin x="4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4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681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96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67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1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47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18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920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73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09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111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24C851-7C2E-2544-A93E-588B1C7BBED4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2F4FC9-689C-E54F-A1DA-0491F2975D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306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exist" TargetMode="External"/><Relationship Id="rId4" Type="http://schemas.openxmlformats.org/officeDocument/2006/relationships/hyperlink" Target="https://dictionary.cambridge.org/dictionary/english/particular" TargetMode="External"/><Relationship Id="rId5" Type="http://schemas.openxmlformats.org/officeDocument/2006/relationships/hyperlink" Target="https://dictionary.cambridge.org/dictionary/english/shape" TargetMode="External"/><Relationship Id="rId6" Type="http://schemas.openxmlformats.org/officeDocument/2006/relationships/hyperlink" Target="https://dictionary.cambridge.org/dictionary/english/separate" TargetMode="External"/><Relationship Id="rId7" Type="http://schemas.openxmlformats.org/officeDocument/2006/relationships/hyperlink" Target="https://dictionary.cambridge.org/dictionary/english/whole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dictionary.cambridge.org/dictionary/english/begin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Relationship Id="rId3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Relationship Id="rId3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Relationship Id="rId3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Relationship Id="rId3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Relationship Id="rId3" Type="http://schemas.openxmlformats.org/officeDocument/2006/relationships/image" Target="../media/image18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Relationship Id="rId3" Type="http://schemas.openxmlformats.org/officeDocument/2006/relationships/image" Target="../media/image21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Relationship Id="rId3" Type="http://schemas.openxmlformats.org/officeDocument/2006/relationships/image" Target="../media/image23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Relationship Id="rId3" Type="http://schemas.openxmlformats.org/officeDocument/2006/relationships/image" Target="../media/image25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Exploring Form</a:t>
            </a:r>
            <a:b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Design &amp; Make 2 brief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004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</a:rPr>
              <a:t>What is form?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39702"/>
            <a:ext cx="10515600" cy="4837261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 </a:t>
            </a:r>
            <a:r>
              <a:rPr lang="en-US" b="1" dirty="0">
                <a:solidFill>
                  <a:schemeClr val="bg1">
                    <a:lumMod val="50000"/>
                  </a:schemeClr>
                </a:solidFill>
              </a:rPr>
              <a:t>to 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  <a:hlinkClick r:id="rId2" tooltip="begin"/>
              </a:rPr>
              <a:t>begin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to 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  <a:hlinkClick r:id="rId3" tooltip="exist"/>
              </a:rPr>
              <a:t>exist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or to make something 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  <a:hlinkClick r:id="rId2" tooltip="begin"/>
              </a:rPr>
              <a:t>begin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to 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  <a:hlinkClick r:id="rId3" tooltip="exist"/>
              </a:rPr>
              <a:t>exist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 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​ 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to make something into a 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  <a:hlinkClick r:id="rId4" tooltip="particular"/>
              </a:rPr>
              <a:t>particular</a:t>
            </a:r>
            <a:r>
              <a:rPr lang="en-US" b="1" dirty="0" err="1">
                <a:solidFill>
                  <a:schemeClr val="tx1">
                    <a:lumMod val="50000"/>
                    <a:lumOff val="50000"/>
                  </a:schemeClr>
                </a:solidFill>
                <a:hlinkClick r:id="rId5" tooltip="shape"/>
              </a:rPr>
              <a:t>shape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 </a:t>
            </a:r>
            <a:endParaRPr lang="en-US" b="1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to make or be something</a:t>
            </a:r>
            <a:r>
              <a:rPr lang="en-US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:</a:t>
            </a:r>
          </a:p>
          <a:p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If 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  <a:hlinkClick r:id="rId6" tooltip="separate"/>
              </a:rPr>
              <a:t>separate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things form, they come together to make a </a:t>
            </a:r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  <a:hlinkClick r:id="rId7" tooltip="whole"/>
              </a:rPr>
              <a:t>whole</a:t>
            </a:r>
            <a:r>
              <a:rPr lang="en-US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:</a:t>
            </a:r>
          </a:p>
          <a:p>
            <a:r>
              <a:rPr lang="en-US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the shape and structure of something as distinguished from its 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</a:rPr>
              <a:t>material</a:t>
            </a: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the visible shape or configuration of something.</a:t>
            </a: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a particular way in which a thing exists or appears</a:t>
            </a:r>
            <a:r>
              <a:rPr lang="en-US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bring together parts or combine to create (something).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771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5722"/>
          </a:xfrm>
        </p:spPr>
        <p:txBody>
          <a:bodyPr/>
          <a:lstStyle/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Types of form used in making, design, craft</a:t>
            </a:r>
            <a:r>
              <a:rPr lang="mr-IN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…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82234"/>
            <a:ext cx="10515600" cy="525248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Curved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Straight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Slight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Voluminous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Vast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Tiny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Smooth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Textured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Compact</a:t>
            </a:r>
          </a:p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extended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276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0661"/>
          </a:xfrm>
        </p:spPr>
        <p:txBody>
          <a:bodyPr/>
          <a:lstStyle/>
          <a:p>
            <a:r>
              <a:rPr lang="en-US" dirty="0" smtClean="0"/>
              <a:t>David Clarke - Silversmith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42" y="1364179"/>
            <a:ext cx="7316086" cy="487739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2019" y="216270"/>
            <a:ext cx="4218879" cy="6324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45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652" y="297713"/>
            <a:ext cx="11653284" cy="153108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Clarke buys battered objects off eBay, cuts them up and re-fuses them with silver, lead and pewter. "The result is these wonderful, bizarre hybrid objects. They're beautifully made but also a fantastic commentary on commodities and buying and selling,"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652" y="1973892"/>
            <a:ext cx="5762846" cy="44178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0401" y="1983005"/>
            <a:ext cx="5883225" cy="3928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139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625" y="782377"/>
            <a:ext cx="3381375" cy="4953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5929" y="0"/>
            <a:ext cx="91365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162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9645" y="-135258"/>
            <a:ext cx="6230678" cy="7185827"/>
          </a:xfrm>
        </p:spPr>
      </p:pic>
    </p:spTree>
    <p:extLst>
      <p:ext uri="{BB962C8B-B14F-4D97-AF65-F5344CB8AC3E}">
        <p14:creationId xmlns:p14="http://schemas.microsoft.com/office/powerpoint/2010/main" val="375667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2367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Rachel </a:t>
            </a:r>
            <a:r>
              <a:rPr lang="en-US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Whiteread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5547"/>
            <a:ext cx="6226625" cy="5095510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0056" y="1421178"/>
            <a:ext cx="5551946" cy="4351338"/>
          </a:xfrm>
        </p:spPr>
      </p:pic>
    </p:spTree>
    <p:extLst>
      <p:ext uri="{BB962C8B-B14F-4D97-AF65-F5344CB8AC3E}">
        <p14:creationId xmlns:p14="http://schemas.microsoft.com/office/powerpoint/2010/main" val="1391185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187" y="330017"/>
            <a:ext cx="4345644" cy="5794193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108" y="796883"/>
            <a:ext cx="6998677" cy="4923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578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23" y="668216"/>
            <a:ext cx="4710885" cy="572503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832" y="852928"/>
            <a:ext cx="6397121" cy="505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22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1692" y="666022"/>
            <a:ext cx="5153330" cy="515333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370" y="1266092"/>
            <a:ext cx="7707922" cy="433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314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6521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Zaha</a:t>
            </a:r>
            <a:r>
              <a:rPr lang="en-US" dirty="0" smtClean="0"/>
              <a:t> </a:t>
            </a:r>
            <a:r>
              <a:rPr lang="en-US" dirty="0" err="1" smtClean="0"/>
              <a:t>Hadid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985" y="1046703"/>
            <a:ext cx="8135815" cy="5811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790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5" y="1069487"/>
            <a:ext cx="7633847" cy="508512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1677" y="1069487"/>
            <a:ext cx="3723921" cy="5085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3426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754" y="0"/>
            <a:ext cx="9741876" cy="6960729"/>
          </a:xfrm>
        </p:spPr>
      </p:pic>
    </p:spTree>
    <p:extLst>
      <p:ext uri="{BB962C8B-B14F-4D97-AF65-F5344CB8AC3E}">
        <p14:creationId xmlns:p14="http://schemas.microsoft.com/office/powerpoint/2010/main" val="1640446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90" y="290946"/>
            <a:ext cx="5445556" cy="369692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2554" y="2873517"/>
            <a:ext cx="7083247" cy="398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525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74" y="706582"/>
            <a:ext cx="4876292" cy="569421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466" y="970035"/>
            <a:ext cx="7370314" cy="526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85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6311"/>
          </a:xfrm>
        </p:spPr>
        <p:txBody>
          <a:bodyPr/>
          <a:lstStyle/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Richard Sweeney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12" y="1246909"/>
            <a:ext cx="3647781" cy="544075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0747" y="1246909"/>
            <a:ext cx="8129383" cy="544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29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029122" cy="748058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Form can be found anywhere</a:t>
            </a:r>
            <a:r>
              <a:rPr lang="mr-IN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…</a:t>
            </a: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..keep searching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210" y="1402448"/>
            <a:ext cx="5128590" cy="5091292"/>
          </a:xfrm>
        </p:spPr>
      </p:pic>
    </p:spTree>
    <p:extLst>
      <p:ext uri="{BB962C8B-B14F-4D97-AF65-F5344CB8AC3E}">
        <p14:creationId xmlns:p14="http://schemas.microsoft.com/office/powerpoint/2010/main" val="757325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92</Words>
  <Application>Microsoft Macintosh PowerPoint</Application>
  <PresentationFormat>Widescreen</PresentationFormat>
  <Paragraphs>27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Calibri Light</vt:lpstr>
      <vt:lpstr>Mangal</vt:lpstr>
      <vt:lpstr>Arial</vt:lpstr>
      <vt:lpstr>Office Theme</vt:lpstr>
      <vt:lpstr>Exploring Form  Design &amp; Make 2 brief</vt:lpstr>
      <vt:lpstr>What is form? </vt:lpstr>
      <vt:lpstr>Types of form used in making, design, craft…</vt:lpstr>
      <vt:lpstr>David Clarke - Silversmith</vt:lpstr>
      <vt:lpstr>PowerPoint Presentation</vt:lpstr>
      <vt:lpstr>PowerPoint Presentation</vt:lpstr>
      <vt:lpstr>PowerPoint Presentation</vt:lpstr>
      <vt:lpstr>Rachel Whiteread</vt:lpstr>
      <vt:lpstr>PowerPoint Presentation</vt:lpstr>
      <vt:lpstr>PowerPoint Presentation</vt:lpstr>
      <vt:lpstr>PowerPoint Presentation</vt:lpstr>
      <vt:lpstr>Zaha Hadid</vt:lpstr>
      <vt:lpstr>PowerPoint Presentation</vt:lpstr>
      <vt:lpstr>PowerPoint Presentation</vt:lpstr>
      <vt:lpstr>PowerPoint Presentation</vt:lpstr>
      <vt:lpstr>PowerPoint Presentation</vt:lpstr>
      <vt:lpstr>Richard Sweeney</vt:lpstr>
      <vt:lpstr>Form can be found anywhere…..keep searching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 Lewis</dc:creator>
  <cp:lastModifiedBy>Anna Lewis</cp:lastModifiedBy>
  <cp:revision>9</cp:revision>
  <dcterms:created xsi:type="dcterms:W3CDTF">2019-01-22T16:31:39Z</dcterms:created>
  <dcterms:modified xsi:type="dcterms:W3CDTF">2019-01-27T18:49:56Z</dcterms:modified>
</cp:coreProperties>
</file>