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83" r:id="rId3"/>
    <p:sldId id="272" r:id="rId4"/>
    <p:sldId id="284" r:id="rId5"/>
    <p:sldId id="285" r:id="rId6"/>
    <p:sldId id="286" r:id="rId7"/>
    <p:sldId id="274" r:id="rId8"/>
    <p:sldId id="273" r:id="rId9"/>
    <p:sldId id="281" r:id="rId10"/>
    <p:sldId id="282" r:id="rId11"/>
    <p:sldId id="279" r:id="rId12"/>
    <p:sldId id="280" r:id="rId13"/>
    <p:sldId id="2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EC858-87F4-7FA3-3718-53CA3A33A799}" v="112" dt="2025-10-16T09:23:12.138"/>
    <p1510:client id="{7179045A-0EC0-4015-1017-56BE44E54A00}" v="504" dt="2025-10-16T09:43:27.1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ynne Jones (IMH)" userId="S::w.w.jones@uwtsd.ac.uk::b8ae0356-1604-4797-9d33-e7aaf078d969" providerId="AD" clId="Web-{3DEEC858-87F4-7FA3-3718-53CA3A33A799}"/>
    <pc:docChg chg="addSld modSld sldOrd">
      <pc:chgData name="Wynne Jones (IMH)" userId="S::w.w.jones@uwtsd.ac.uk::b8ae0356-1604-4797-9d33-e7aaf078d969" providerId="AD" clId="Web-{3DEEC858-87F4-7FA3-3718-53CA3A33A799}" dt="2025-10-16T09:23:12.138" v="74" actId="20577"/>
      <pc:docMkLst>
        <pc:docMk/>
      </pc:docMkLst>
      <pc:sldChg chg="modSp">
        <pc:chgData name="Wynne Jones (IMH)" userId="S::w.w.jones@uwtsd.ac.uk::b8ae0356-1604-4797-9d33-e7aaf078d969" providerId="AD" clId="Web-{3DEEC858-87F4-7FA3-3718-53CA3A33A799}" dt="2025-10-16T09:17:59.789" v="8" actId="20577"/>
        <pc:sldMkLst>
          <pc:docMk/>
          <pc:sldMk cId="1103981970" sldId="256"/>
        </pc:sldMkLst>
        <pc:spChg chg="mod">
          <ac:chgData name="Wynne Jones (IMH)" userId="S::w.w.jones@uwtsd.ac.uk::b8ae0356-1604-4797-9d33-e7aaf078d969" providerId="AD" clId="Web-{3DEEC858-87F4-7FA3-3718-53CA3A33A799}" dt="2025-10-16T09:17:59.789" v="8" actId="20577"/>
          <ac:spMkLst>
            <pc:docMk/>
            <pc:sldMk cId="1103981970" sldId="256"/>
            <ac:spMk id="2" creationId="{62267CC4-DB0D-457E-A4FF-BF5B5826C670}"/>
          </ac:spMkLst>
        </pc:spChg>
      </pc:sldChg>
      <pc:sldChg chg="addSp delSp modSp delAnim">
        <pc:chgData name="Wynne Jones (IMH)" userId="S::w.w.jones@uwtsd.ac.uk::b8ae0356-1604-4797-9d33-e7aaf078d969" providerId="AD" clId="Web-{3DEEC858-87F4-7FA3-3718-53CA3A33A799}" dt="2025-10-16T09:23:12.138" v="74" actId="20577"/>
        <pc:sldMkLst>
          <pc:docMk/>
          <pc:sldMk cId="167906316" sldId="272"/>
        </pc:sldMkLst>
        <pc:spChg chg="mod">
          <ac:chgData name="Wynne Jones (IMH)" userId="S::w.w.jones@uwtsd.ac.uk::b8ae0356-1604-4797-9d33-e7aaf078d969" providerId="AD" clId="Web-{3DEEC858-87F4-7FA3-3718-53CA3A33A799}" dt="2025-10-16T09:21:46.402" v="27" actId="20577"/>
          <ac:spMkLst>
            <pc:docMk/>
            <pc:sldMk cId="167906316" sldId="272"/>
            <ac:spMk id="2" creationId="{59809826-6FD4-428D-A822-CB7E6DAF7316}"/>
          </ac:spMkLst>
        </pc:spChg>
        <pc:spChg chg="del">
          <ac:chgData name="Wynne Jones (IMH)" userId="S::w.w.jones@uwtsd.ac.uk::b8ae0356-1604-4797-9d33-e7aaf078d969" providerId="AD" clId="Web-{3DEEC858-87F4-7FA3-3718-53CA3A33A799}" dt="2025-10-16T09:20:21.838" v="20"/>
          <ac:spMkLst>
            <pc:docMk/>
            <pc:sldMk cId="167906316" sldId="272"/>
            <ac:spMk id="3" creationId="{00EB8536-5265-419A-8305-676F0271ADEA}"/>
          </ac:spMkLst>
        </pc:spChg>
        <pc:spChg chg="add del mod">
          <ac:chgData name="Wynne Jones (IMH)" userId="S::w.w.jones@uwtsd.ac.uk::b8ae0356-1604-4797-9d33-e7aaf078d969" providerId="AD" clId="Web-{3DEEC858-87F4-7FA3-3718-53CA3A33A799}" dt="2025-10-16T09:20:19.056" v="19"/>
          <ac:spMkLst>
            <pc:docMk/>
            <pc:sldMk cId="167906316" sldId="272"/>
            <ac:spMk id="22" creationId="{F6DEDFDF-B989-A3FB-ABB9-A60BDBAA31AA}"/>
          </ac:spMkLst>
        </pc:spChg>
        <pc:spChg chg="add mod">
          <ac:chgData name="Wynne Jones (IMH)" userId="S::w.w.jones@uwtsd.ac.uk::b8ae0356-1604-4797-9d33-e7aaf078d969" providerId="AD" clId="Web-{3DEEC858-87F4-7FA3-3718-53CA3A33A799}" dt="2025-10-16T09:23:12.138" v="74" actId="20577"/>
          <ac:spMkLst>
            <pc:docMk/>
            <pc:sldMk cId="167906316" sldId="272"/>
            <ac:spMk id="23" creationId="{DE8590A7-E968-B9A0-DC98-27C117953F63}"/>
          </ac:spMkLst>
        </pc:spChg>
        <pc:graphicFrameChg chg="del">
          <ac:chgData name="Wynne Jones (IMH)" userId="S::w.w.jones@uwtsd.ac.uk::b8ae0356-1604-4797-9d33-e7aaf078d969" providerId="AD" clId="Web-{3DEEC858-87F4-7FA3-3718-53CA3A33A799}" dt="2025-10-16T09:20:14.259" v="18"/>
          <ac:graphicFrameMkLst>
            <pc:docMk/>
            <pc:sldMk cId="167906316" sldId="272"/>
            <ac:graphicFrameMk id="5" creationId="{951529E7-4A4B-4162-81B3-EAC19436D94B}"/>
          </ac:graphicFrameMkLst>
        </pc:graphicFrameChg>
        <pc:picChg chg="del">
          <ac:chgData name="Wynne Jones (IMH)" userId="S::w.w.jones@uwtsd.ac.uk::b8ae0356-1604-4797-9d33-e7aaf078d969" providerId="AD" clId="Web-{3DEEC858-87F4-7FA3-3718-53CA3A33A799}" dt="2025-10-16T09:20:25.556" v="21"/>
          <ac:picMkLst>
            <pc:docMk/>
            <pc:sldMk cId="167906316" sldId="272"/>
            <ac:picMk id="8" creationId="{6E59699A-B458-46FA-8560-36CD0798C55F}"/>
          </ac:picMkLst>
        </pc:picChg>
      </pc:sldChg>
      <pc:sldChg chg="modSp">
        <pc:chgData name="Wynne Jones (IMH)" userId="S::w.w.jones@uwtsd.ac.uk::b8ae0356-1604-4797-9d33-e7aaf078d969" providerId="AD" clId="Web-{3DEEC858-87F4-7FA3-3718-53CA3A33A799}" dt="2025-10-16T09:18:21.180" v="10" actId="14100"/>
        <pc:sldMkLst>
          <pc:docMk/>
          <pc:sldMk cId="2711593758" sldId="281"/>
        </pc:sldMkLst>
        <pc:spChg chg="mod">
          <ac:chgData name="Wynne Jones (IMH)" userId="S::w.w.jones@uwtsd.ac.uk::b8ae0356-1604-4797-9d33-e7aaf078d969" providerId="AD" clId="Web-{3DEEC858-87F4-7FA3-3718-53CA3A33A799}" dt="2025-10-16T09:18:21.180" v="10" actId="14100"/>
          <ac:spMkLst>
            <pc:docMk/>
            <pc:sldMk cId="2711593758" sldId="281"/>
            <ac:spMk id="6" creationId="{B8C28615-DC7E-4B18-81BB-C1AA7AB57BFC}"/>
          </ac:spMkLst>
        </pc:spChg>
      </pc:sldChg>
      <pc:sldChg chg="delSp modSp delAnim">
        <pc:chgData name="Wynne Jones (IMH)" userId="S::w.w.jones@uwtsd.ac.uk::b8ae0356-1604-4797-9d33-e7aaf078d969" providerId="AD" clId="Web-{3DEEC858-87F4-7FA3-3718-53CA3A33A799}" dt="2025-10-16T09:19:31.009" v="16" actId="1076"/>
        <pc:sldMkLst>
          <pc:docMk/>
          <pc:sldMk cId="3066033925" sldId="282"/>
        </pc:sldMkLst>
        <pc:spChg chg="del">
          <ac:chgData name="Wynne Jones (IMH)" userId="S::w.w.jones@uwtsd.ac.uk::b8ae0356-1604-4797-9d33-e7aaf078d969" providerId="AD" clId="Web-{3DEEC858-87F4-7FA3-3718-53CA3A33A799}" dt="2025-10-16T09:19:23.024" v="14"/>
          <ac:spMkLst>
            <pc:docMk/>
            <pc:sldMk cId="3066033925" sldId="282"/>
            <ac:spMk id="2" creationId="{44BD3A7E-DAEB-4816-8D92-4D19ED122BBF}"/>
          </ac:spMkLst>
        </pc:spChg>
        <pc:spChg chg="del">
          <ac:chgData name="Wynne Jones (IMH)" userId="S::w.w.jones@uwtsd.ac.uk::b8ae0356-1604-4797-9d33-e7aaf078d969" providerId="AD" clId="Web-{3DEEC858-87F4-7FA3-3718-53CA3A33A799}" dt="2025-10-16T09:19:25.946" v="15"/>
          <ac:spMkLst>
            <pc:docMk/>
            <pc:sldMk cId="3066033925" sldId="282"/>
            <ac:spMk id="3" creationId="{3A2D6F61-3034-4A0D-B863-C0F7B5796B8F}"/>
          </ac:spMkLst>
        </pc:spChg>
        <pc:picChg chg="mod">
          <ac:chgData name="Wynne Jones (IMH)" userId="S::w.w.jones@uwtsd.ac.uk::b8ae0356-1604-4797-9d33-e7aaf078d969" providerId="AD" clId="Web-{3DEEC858-87F4-7FA3-3718-53CA3A33A799}" dt="2025-10-16T09:19:31.009" v="16" actId="1076"/>
          <ac:picMkLst>
            <pc:docMk/>
            <pc:sldMk cId="3066033925" sldId="282"/>
            <ac:picMk id="5" creationId="{DA9A6656-49A8-497A-90A1-58EE26060081}"/>
          </ac:picMkLst>
        </pc:picChg>
        <pc:picChg chg="del mod">
          <ac:chgData name="Wynne Jones (IMH)" userId="S::w.w.jones@uwtsd.ac.uk::b8ae0356-1604-4797-9d33-e7aaf078d969" providerId="AD" clId="Web-{3DEEC858-87F4-7FA3-3718-53CA3A33A799}" dt="2025-10-16T09:18:48.242" v="12"/>
          <ac:picMkLst>
            <pc:docMk/>
            <pc:sldMk cId="3066033925" sldId="282"/>
            <ac:picMk id="11" creationId="{9468956F-832B-4AF6-9ADC-D0A21F813E76}"/>
          </ac:picMkLst>
        </pc:picChg>
      </pc:sldChg>
      <pc:sldChg chg="add ord replId">
        <pc:chgData name="Wynne Jones (IMH)" userId="S::w.w.jones@uwtsd.ac.uk::b8ae0356-1604-4797-9d33-e7aaf078d969" providerId="AD" clId="Web-{3DEEC858-87F4-7FA3-3718-53CA3A33A799}" dt="2025-10-16T09:20:37.479" v="22"/>
        <pc:sldMkLst>
          <pc:docMk/>
          <pc:sldMk cId="1358785361" sldId="283"/>
        </pc:sldMkLst>
      </pc:sldChg>
    </pc:docChg>
  </pc:docChgLst>
  <pc:docChgLst>
    <pc:chgData name="Wynne Jones (IMH)" userId="S::w.w.jones@uwtsd.ac.uk::b8ae0356-1604-4797-9d33-e7aaf078d969" providerId="AD" clId="Web-{7179045A-0EC0-4015-1017-56BE44E54A00}"/>
    <pc:docChg chg="addSld delSld modSld">
      <pc:chgData name="Wynne Jones (IMH)" userId="S::w.w.jones@uwtsd.ac.uk::b8ae0356-1604-4797-9d33-e7aaf078d969" providerId="AD" clId="Web-{7179045A-0EC0-4015-1017-56BE44E54A00}" dt="2025-10-16T09:43:24.692" v="288" actId="20577"/>
      <pc:docMkLst>
        <pc:docMk/>
      </pc:docMkLst>
      <pc:sldChg chg="modSp">
        <pc:chgData name="Wynne Jones (IMH)" userId="S::w.w.jones@uwtsd.ac.uk::b8ae0356-1604-4797-9d33-e7aaf078d969" providerId="AD" clId="Web-{7179045A-0EC0-4015-1017-56BE44E54A00}" dt="2025-10-16T09:25:52.821" v="44" actId="1076"/>
        <pc:sldMkLst>
          <pc:docMk/>
          <pc:sldMk cId="167906316" sldId="272"/>
        </pc:sldMkLst>
        <pc:spChg chg="mod">
          <ac:chgData name="Wynne Jones (IMH)" userId="S::w.w.jones@uwtsd.ac.uk::b8ae0356-1604-4797-9d33-e7aaf078d969" providerId="AD" clId="Web-{7179045A-0EC0-4015-1017-56BE44E54A00}" dt="2025-10-16T09:25:52.821" v="44" actId="1076"/>
          <ac:spMkLst>
            <pc:docMk/>
            <pc:sldMk cId="167906316" sldId="272"/>
            <ac:spMk id="23" creationId="{DE8590A7-E968-B9A0-DC98-27C117953F63}"/>
          </ac:spMkLst>
        </pc:spChg>
      </pc:sldChg>
      <pc:sldChg chg="modSp">
        <pc:chgData name="Wynne Jones (IMH)" userId="S::w.w.jones@uwtsd.ac.uk::b8ae0356-1604-4797-9d33-e7aaf078d969" providerId="AD" clId="Web-{7179045A-0EC0-4015-1017-56BE44E54A00}" dt="2025-10-16T09:30:31.095" v="122" actId="14100"/>
        <pc:sldMkLst>
          <pc:docMk/>
          <pc:sldMk cId="2711593758" sldId="281"/>
        </pc:sldMkLst>
        <pc:spChg chg="mod">
          <ac:chgData name="Wynne Jones (IMH)" userId="S::w.w.jones@uwtsd.ac.uk::b8ae0356-1604-4797-9d33-e7aaf078d969" providerId="AD" clId="Web-{7179045A-0EC0-4015-1017-56BE44E54A00}" dt="2025-10-16T09:30:31.095" v="122" actId="14100"/>
          <ac:spMkLst>
            <pc:docMk/>
            <pc:sldMk cId="2711593758" sldId="281"/>
            <ac:spMk id="6" creationId="{B8C28615-DC7E-4B18-81BB-C1AA7AB57BFC}"/>
          </ac:spMkLst>
        </pc:spChg>
      </pc:sldChg>
      <pc:sldChg chg="modSp add replId">
        <pc:chgData name="Wynne Jones (IMH)" userId="S::w.w.jones@uwtsd.ac.uk::b8ae0356-1604-4797-9d33-e7aaf078d969" providerId="AD" clId="Web-{7179045A-0EC0-4015-1017-56BE44E54A00}" dt="2025-10-16T09:29:39.313" v="117" actId="20577"/>
        <pc:sldMkLst>
          <pc:docMk/>
          <pc:sldMk cId="4171572722" sldId="284"/>
        </pc:sldMkLst>
        <pc:spChg chg="mod">
          <ac:chgData name="Wynne Jones (IMH)" userId="S::w.w.jones@uwtsd.ac.uk::b8ae0356-1604-4797-9d33-e7aaf078d969" providerId="AD" clId="Web-{7179045A-0EC0-4015-1017-56BE44E54A00}" dt="2025-10-16T09:26:22.447" v="50" actId="20577"/>
          <ac:spMkLst>
            <pc:docMk/>
            <pc:sldMk cId="4171572722" sldId="284"/>
            <ac:spMk id="2" creationId="{454126B7-DDB9-29E1-9934-8601A98E02F1}"/>
          </ac:spMkLst>
        </pc:spChg>
        <pc:spChg chg="mod">
          <ac:chgData name="Wynne Jones (IMH)" userId="S::w.w.jones@uwtsd.ac.uk::b8ae0356-1604-4797-9d33-e7aaf078d969" providerId="AD" clId="Web-{7179045A-0EC0-4015-1017-56BE44E54A00}" dt="2025-10-16T09:29:39.313" v="117" actId="20577"/>
          <ac:spMkLst>
            <pc:docMk/>
            <pc:sldMk cId="4171572722" sldId="284"/>
            <ac:spMk id="23" creationId="{2835564F-6F4B-D62B-67DF-0196627FC43B}"/>
          </ac:spMkLst>
        </pc:spChg>
      </pc:sldChg>
      <pc:sldChg chg="addSp delSp modSp add replId">
        <pc:chgData name="Wynne Jones (IMH)" userId="S::w.w.jones@uwtsd.ac.uk::b8ae0356-1604-4797-9d33-e7aaf078d969" providerId="AD" clId="Web-{7179045A-0EC0-4015-1017-56BE44E54A00}" dt="2025-10-16T09:43:24.692" v="288" actId="20577"/>
        <pc:sldMkLst>
          <pc:docMk/>
          <pc:sldMk cId="763909450" sldId="285"/>
        </pc:sldMkLst>
        <pc:spChg chg="mod">
          <ac:chgData name="Wynne Jones (IMH)" userId="S::w.w.jones@uwtsd.ac.uk::b8ae0356-1604-4797-9d33-e7aaf078d969" providerId="AD" clId="Web-{7179045A-0EC0-4015-1017-56BE44E54A00}" dt="2025-10-16T09:31:30.457" v="134" actId="20577"/>
          <ac:spMkLst>
            <pc:docMk/>
            <pc:sldMk cId="763909450" sldId="285"/>
            <ac:spMk id="2" creationId="{6A26D924-22FF-F116-9736-56B09110E532}"/>
          </ac:spMkLst>
        </pc:spChg>
        <pc:spChg chg="add mod">
          <ac:chgData name="Wynne Jones (IMH)" userId="S::w.w.jones@uwtsd.ac.uk::b8ae0356-1604-4797-9d33-e7aaf078d969" providerId="AD" clId="Web-{7179045A-0EC0-4015-1017-56BE44E54A00}" dt="2025-10-16T09:43:24.692" v="288" actId="20577"/>
          <ac:spMkLst>
            <pc:docMk/>
            <pc:sldMk cId="763909450" sldId="285"/>
            <ac:spMk id="3" creationId="{0E59BD7F-13EB-942E-9819-C0FA5CF987BD}"/>
          </ac:spMkLst>
        </pc:spChg>
        <pc:spChg chg="del mod">
          <ac:chgData name="Wynne Jones (IMH)" userId="S::w.w.jones@uwtsd.ac.uk::b8ae0356-1604-4797-9d33-e7aaf078d969" providerId="AD" clId="Web-{7179045A-0EC0-4015-1017-56BE44E54A00}" dt="2025-10-16T09:31:06.706" v="127"/>
          <ac:spMkLst>
            <pc:docMk/>
            <pc:sldMk cId="763909450" sldId="285"/>
            <ac:spMk id="23" creationId="{BFF8BCE0-84C6-C411-1EC1-29E1A92D8600}"/>
          </ac:spMkLst>
        </pc:spChg>
      </pc:sldChg>
      <pc:sldChg chg="modSp add replId">
        <pc:chgData name="Wynne Jones (IMH)" userId="S::w.w.jones@uwtsd.ac.uk::b8ae0356-1604-4797-9d33-e7aaf078d969" providerId="AD" clId="Web-{7179045A-0EC0-4015-1017-56BE44E54A00}" dt="2025-10-16T09:43:11.832" v="284" actId="1076"/>
        <pc:sldMkLst>
          <pc:docMk/>
          <pc:sldMk cId="2065665272" sldId="286"/>
        </pc:sldMkLst>
        <pc:spChg chg="mod">
          <ac:chgData name="Wynne Jones (IMH)" userId="S::w.w.jones@uwtsd.ac.uk::b8ae0356-1604-4797-9d33-e7aaf078d969" providerId="AD" clId="Web-{7179045A-0EC0-4015-1017-56BE44E54A00}" dt="2025-10-16T09:43:11.832" v="284" actId="1076"/>
          <ac:spMkLst>
            <pc:docMk/>
            <pc:sldMk cId="2065665272" sldId="286"/>
            <ac:spMk id="3" creationId="{E0EB512F-9D71-B720-E370-227E7E770169}"/>
          </ac:spMkLst>
        </pc:spChg>
      </pc:sldChg>
      <pc:sldChg chg="add del replId">
        <pc:chgData name="Wynne Jones (IMH)" userId="S::w.w.jones@uwtsd.ac.uk::b8ae0356-1604-4797-9d33-e7aaf078d969" providerId="AD" clId="Web-{7179045A-0EC0-4015-1017-56BE44E54A00}" dt="2025-10-16T09:42:56.988" v="281"/>
        <pc:sldMkLst>
          <pc:docMk/>
          <pc:sldMk cId="4253901795" sldId="28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8FC72-6385-496B-80D0-61FF910F48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995460-9E0C-4B7D-8E24-9268E348FC62}">
      <dgm:prSet custT="1"/>
      <dgm:spPr/>
      <dgm:t>
        <a:bodyPr/>
        <a:lstStyle/>
        <a:p>
          <a:r>
            <a:rPr lang="en-GB" sz="4000" dirty="0"/>
            <a:t>Key Idea 1 [40]</a:t>
          </a:r>
          <a:endParaRPr lang="en-US" sz="4000" dirty="0"/>
        </a:p>
      </dgm:t>
    </dgm:pt>
    <dgm:pt modelId="{34DB9A8E-C921-4A1A-BEC6-B92CEF76487D}" type="parTrans" cxnId="{CC2BF86C-EFE7-4633-BCD3-11ECD611871C}">
      <dgm:prSet/>
      <dgm:spPr/>
      <dgm:t>
        <a:bodyPr/>
        <a:lstStyle/>
        <a:p>
          <a:endParaRPr lang="en-US"/>
        </a:p>
      </dgm:t>
    </dgm:pt>
    <dgm:pt modelId="{63C916AF-704C-4D88-BB47-ACA767CE11C5}" type="sibTrans" cxnId="{CC2BF86C-EFE7-4633-BCD3-11ECD611871C}">
      <dgm:prSet/>
      <dgm:spPr/>
      <dgm:t>
        <a:bodyPr/>
        <a:lstStyle/>
        <a:p>
          <a:endParaRPr lang="en-US"/>
        </a:p>
      </dgm:t>
    </dgm:pt>
    <dgm:pt modelId="{EC3DA548-5C28-4ABD-BDEB-3A24CCFC379C}">
      <dgm:prSet custT="1"/>
      <dgm:spPr/>
      <dgm:t>
        <a:bodyPr/>
        <a:lstStyle/>
        <a:p>
          <a:r>
            <a:rPr lang="en-GB" sz="4000" dirty="0"/>
            <a:t>Key Idea 2</a:t>
          </a:r>
          <a:endParaRPr lang="en-US" sz="4000" dirty="0"/>
        </a:p>
      </dgm:t>
    </dgm:pt>
    <dgm:pt modelId="{8DDFBAC7-060D-4D48-8260-7AB76C0A96DC}" type="parTrans" cxnId="{EC089CC3-DB71-43C2-A2A3-92513FE40BB7}">
      <dgm:prSet/>
      <dgm:spPr/>
      <dgm:t>
        <a:bodyPr/>
        <a:lstStyle/>
        <a:p>
          <a:endParaRPr lang="en-US"/>
        </a:p>
      </dgm:t>
    </dgm:pt>
    <dgm:pt modelId="{178DD935-E7D0-40FC-A2FE-A3F99A7CC88C}" type="sibTrans" cxnId="{EC089CC3-DB71-43C2-A2A3-92513FE40BB7}">
      <dgm:prSet/>
      <dgm:spPr/>
      <dgm:t>
        <a:bodyPr/>
        <a:lstStyle/>
        <a:p>
          <a:endParaRPr lang="en-US"/>
        </a:p>
      </dgm:t>
    </dgm:pt>
    <dgm:pt modelId="{832934EA-CBAD-49F2-AA5F-6A44FBD30810}">
      <dgm:prSet custT="1"/>
      <dgm:spPr/>
      <dgm:t>
        <a:bodyPr/>
        <a:lstStyle/>
        <a:p>
          <a:r>
            <a:rPr lang="en-US" sz="4000" baseline="0" dirty="0"/>
            <a:t>Key Idea 3</a:t>
          </a:r>
          <a:endParaRPr lang="en-US" sz="4000" dirty="0"/>
        </a:p>
      </dgm:t>
    </dgm:pt>
    <dgm:pt modelId="{6E501306-B829-4F79-BB36-9D3512EDB13B}" type="parTrans" cxnId="{9932F4E0-81D4-4B97-BF98-FAC0E7C915B6}">
      <dgm:prSet/>
      <dgm:spPr/>
      <dgm:t>
        <a:bodyPr/>
        <a:lstStyle/>
        <a:p>
          <a:endParaRPr lang="en-US"/>
        </a:p>
      </dgm:t>
    </dgm:pt>
    <dgm:pt modelId="{8EB22E31-74BC-4460-8012-0EAACBC214DD}" type="sibTrans" cxnId="{9932F4E0-81D4-4B97-BF98-FAC0E7C915B6}">
      <dgm:prSet/>
      <dgm:spPr/>
      <dgm:t>
        <a:bodyPr/>
        <a:lstStyle/>
        <a:p>
          <a:endParaRPr lang="en-US"/>
        </a:p>
      </dgm:t>
    </dgm:pt>
    <dgm:pt modelId="{55648512-C56D-41EF-9111-0769C55DADBF}" type="pres">
      <dgm:prSet presAssocID="{43A8FC72-6385-496B-80D0-61FF910F480E}" presName="vert0" presStyleCnt="0">
        <dgm:presLayoutVars>
          <dgm:dir/>
          <dgm:animOne val="branch"/>
          <dgm:animLvl val="lvl"/>
        </dgm:presLayoutVars>
      </dgm:prSet>
      <dgm:spPr/>
    </dgm:pt>
    <dgm:pt modelId="{B2B816D4-49C6-4B78-8708-91A270742850}" type="pres">
      <dgm:prSet presAssocID="{F1995460-9E0C-4B7D-8E24-9268E348FC62}" presName="thickLine" presStyleLbl="alignNode1" presStyleIdx="0" presStyleCnt="3"/>
      <dgm:spPr/>
    </dgm:pt>
    <dgm:pt modelId="{ADBC6C46-4DFA-4568-8B91-74A86FE4F07A}" type="pres">
      <dgm:prSet presAssocID="{F1995460-9E0C-4B7D-8E24-9268E348FC62}" presName="horz1" presStyleCnt="0"/>
      <dgm:spPr/>
    </dgm:pt>
    <dgm:pt modelId="{01BD50CC-9C0C-4214-9AF4-EFFE4775A978}" type="pres">
      <dgm:prSet presAssocID="{F1995460-9E0C-4B7D-8E24-9268E348FC62}" presName="tx1" presStyleLbl="revTx" presStyleIdx="0" presStyleCnt="3"/>
      <dgm:spPr/>
    </dgm:pt>
    <dgm:pt modelId="{159DAC71-6D20-4459-B5A8-A650433D8B67}" type="pres">
      <dgm:prSet presAssocID="{F1995460-9E0C-4B7D-8E24-9268E348FC62}" presName="vert1" presStyleCnt="0"/>
      <dgm:spPr/>
    </dgm:pt>
    <dgm:pt modelId="{A19039D0-8A10-47F1-9EE1-45C256C20401}" type="pres">
      <dgm:prSet presAssocID="{EC3DA548-5C28-4ABD-BDEB-3A24CCFC379C}" presName="thickLine" presStyleLbl="alignNode1" presStyleIdx="1" presStyleCnt="3"/>
      <dgm:spPr/>
    </dgm:pt>
    <dgm:pt modelId="{A7F60314-8759-46D0-BF99-F16CFFBBD6EB}" type="pres">
      <dgm:prSet presAssocID="{EC3DA548-5C28-4ABD-BDEB-3A24CCFC379C}" presName="horz1" presStyleCnt="0"/>
      <dgm:spPr/>
    </dgm:pt>
    <dgm:pt modelId="{94CDFDF7-989F-48F2-95CD-166F23495823}" type="pres">
      <dgm:prSet presAssocID="{EC3DA548-5C28-4ABD-BDEB-3A24CCFC379C}" presName="tx1" presStyleLbl="revTx" presStyleIdx="1" presStyleCnt="3"/>
      <dgm:spPr/>
    </dgm:pt>
    <dgm:pt modelId="{5D5E1477-746E-464E-B733-247757442289}" type="pres">
      <dgm:prSet presAssocID="{EC3DA548-5C28-4ABD-BDEB-3A24CCFC379C}" presName="vert1" presStyleCnt="0"/>
      <dgm:spPr/>
    </dgm:pt>
    <dgm:pt modelId="{4433C700-2334-49E8-B4B7-8D01515EF3F0}" type="pres">
      <dgm:prSet presAssocID="{832934EA-CBAD-49F2-AA5F-6A44FBD30810}" presName="thickLine" presStyleLbl="alignNode1" presStyleIdx="2" presStyleCnt="3"/>
      <dgm:spPr/>
    </dgm:pt>
    <dgm:pt modelId="{568F2ABB-A74A-4637-BABA-30BEE1E7C51F}" type="pres">
      <dgm:prSet presAssocID="{832934EA-CBAD-49F2-AA5F-6A44FBD30810}" presName="horz1" presStyleCnt="0"/>
      <dgm:spPr/>
    </dgm:pt>
    <dgm:pt modelId="{DF65C0F0-974A-4C25-A62E-92903BD0080D}" type="pres">
      <dgm:prSet presAssocID="{832934EA-CBAD-49F2-AA5F-6A44FBD30810}" presName="tx1" presStyleLbl="revTx" presStyleIdx="2" presStyleCnt="3"/>
      <dgm:spPr/>
    </dgm:pt>
    <dgm:pt modelId="{DF3B44BE-392B-479F-B345-06D2BD050495}" type="pres">
      <dgm:prSet presAssocID="{832934EA-CBAD-49F2-AA5F-6A44FBD30810}" presName="vert1" presStyleCnt="0"/>
      <dgm:spPr/>
    </dgm:pt>
  </dgm:ptLst>
  <dgm:cxnLst>
    <dgm:cxn modelId="{BD377106-42FF-4219-AAB5-7C4C864CD7F3}" type="presOf" srcId="{43A8FC72-6385-496B-80D0-61FF910F480E}" destId="{55648512-C56D-41EF-9111-0769C55DADBF}" srcOrd="0" destOrd="0" presId="urn:microsoft.com/office/officeart/2008/layout/LinedList"/>
    <dgm:cxn modelId="{54A26A45-E835-4FBD-916F-3ABB85955AE6}" type="presOf" srcId="{832934EA-CBAD-49F2-AA5F-6A44FBD30810}" destId="{DF65C0F0-974A-4C25-A62E-92903BD0080D}" srcOrd="0" destOrd="0" presId="urn:microsoft.com/office/officeart/2008/layout/LinedList"/>
    <dgm:cxn modelId="{CC2BF86C-EFE7-4633-BCD3-11ECD611871C}" srcId="{43A8FC72-6385-496B-80D0-61FF910F480E}" destId="{F1995460-9E0C-4B7D-8E24-9268E348FC62}" srcOrd="0" destOrd="0" parTransId="{34DB9A8E-C921-4A1A-BEC6-B92CEF76487D}" sibTransId="{63C916AF-704C-4D88-BB47-ACA767CE11C5}"/>
    <dgm:cxn modelId="{58C16EBC-2772-49D0-84AC-7ED9A4318605}" type="presOf" srcId="{F1995460-9E0C-4B7D-8E24-9268E348FC62}" destId="{01BD50CC-9C0C-4214-9AF4-EFFE4775A978}" srcOrd="0" destOrd="0" presId="urn:microsoft.com/office/officeart/2008/layout/LinedList"/>
    <dgm:cxn modelId="{EC089CC3-DB71-43C2-A2A3-92513FE40BB7}" srcId="{43A8FC72-6385-496B-80D0-61FF910F480E}" destId="{EC3DA548-5C28-4ABD-BDEB-3A24CCFC379C}" srcOrd="1" destOrd="0" parTransId="{8DDFBAC7-060D-4D48-8260-7AB76C0A96DC}" sibTransId="{178DD935-E7D0-40FC-A2FE-A3F99A7CC88C}"/>
    <dgm:cxn modelId="{F257A5D6-79B7-445C-B758-5CB0A1A587EA}" type="presOf" srcId="{EC3DA548-5C28-4ABD-BDEB-3A24CCFC379C}" destId="{94CDFDF7-989F-48F2-95CD-166F23495823}" srcOrd="0" destOrd="0" presId="urn:microsoft.com/office/officeart/2008/layout/LinedList"/>
    <dgm:cxn modelId="{9932F4E0-81D4-4B97-BF98-FAC0E7C915B6}" srcId="{43A8FC72-6385-496B-80D0-61FF910F480E}" destId="{832934EA-CBAD-49F2-AA5F-6A44FBD30810}" srcOrd="2" destOrd="0" parTransId="{6E501306-B829-4F79-BB36-9D3512EDB13B}" sibTransId="{8EB22E31-74BC-4460-8012-0EAACBC214DD}"/>
    <dgm:cxn modelId="{4163BF0A-1411-49BF-9B02-70E4DF1B5969}" type="presParOf" srcId="{55648512-C56D-41EF-9111-0769C55DADBF}" destId="{B2B816D4-49C6-4B78-8708-91A270742850}" srcOrd="0" destOrd="0" presId="urn:microsoft.com/office/officeart/2008/layout/LinedList"/>
    <dgm:cxn modelId="{306081AB-A871-407C-9C8E-5CC3212D22CA}" type="presParOf" srcId="{55648512-C56D-41EF-9111-0769C55DADBF}" destId="{ADBC6C46-4DFA-4568-8B91-74A86FE4F07A}" srcOrd="1" destOrd="0" presId="urn:microsoft.com/office/officeart/2008/layout/LinedList"/>
    <dgm:cxn modelId="{B91AE9EB-4D89-42A3-8C84-753A9C06BC87}" type="presParOf" srcId="{ADBC6C46-4DFA-4568-8B91-74A86FE4F07A}" destId="{01BD50CC-9C0C-4214-9AF4-EFFE4775A978}" srcOrd="0" destOrd="0" presId="urn:microsoft.com/office/officeart/2008/layout/LinedList"/>
    <dgm:cxn modelId="{BE0753FF-8173-4CDC-B265-F30B9C4C4F15}" type="presParOf" srcId="{ADBC6C46-4DFA-4568-8B91-74A86FE4F07A}" destId="{159DAC71-6D20-4459-B5A8-A650433D8B67}" srcOrd="1" destOrd="0" presId="urn:microsoft.com/office/officeart/2008/layout/LinedList"/>
    <dgm:cxn modelId="{DD11AC4D-D2E2-4605-BC21-7658DA44B3C6}" type="presParOf" srcId="{55648512-C56D-41EF-9111-0769C55DADBF}" destId="{A19039D0-8A10-47F1-9EE1-45C256C20401}" srcOrd="2" destOrd="0" presId="urn:microsoft.com/office/officeart/2008/layout/LinedList"/>
    <dgm:cxn modelId="{80B9647A-52D1-4C6A-8A47-9D223EA199AA}" type="presParOf" srcId="{55648512-C56D-41EF-9111-0769C55DADBF}" destId="{A7F60314-8759-46D0-BF99-F16CFFBBD6EB}" srcOrd="3" destOrd="0" presId="urn:microsoft.com/office/officeart/2008/layout/LinedList"/>
    <dgm:cxn modelId="{5BEA3150-1A22-4F90-A904-9DF563FDDB85}" type="presParOf" srcId="{A7F60314-8759-46D0-BF99-F16CFFBBD6EB}" destId="{94CDFDF7-989F-48F2-95CD-166F23495823}" srcOrd="0" destOrd="0" presId="urn:microsoft.com/office/officeart/2008/layout/LinedList"/>
    <dgm:cxn modelId="{68FE195E-6DE4-48F5-958A-ACDB26EEFE25}" type="presParOf" srcId="{A7F60314-8759-46D0-BF99-F16CFFBBD6EB}" destId="{5D5E1477-746E-464E-B733-247757442289}" srcOrd="1" destOrd="0" presId="urn:microsoft.com/office/officeart/2008/layout/LinedList"/>
    <dgm:cxn modelId="{02290952-4E45-4271-81B2-68F368279696}" type="presParOf" srcId="{55648512-C56D-41EF-9111-0769C55DADBF}" destId="{4433C700-2334-49E8-B4B7-8D01515EF3F0}" srcOrd="4" destOrd="0" presId="urn:microsoft.com/office/officeart/2008/layout/LinedList"/>
    <dgm:cxn modelId="{F1C0FDFB-EE9F-44C9-9B65-F35A1F7808BF}" type="presParOf" srcId="{55648512-C56D-41EF-9111-0769C55DADBF}" destId="{568F2ABB-A74A-4637-BABA-30BEE1E7C51F}" srcOrd="5" destOrd="0" presId="urn:microsoft.com/office/officeart/2008/layout/LinedList"/>
    <dgm:cxn modelId="{3613ACCC-1ACA-4928-A672-C79F54B6A943}" type="presParOf" srcId="{568F2ABB-A74A-4637-BABA-30BEE1E7C51F}" destId="{DF65C0F0-974A-4C25-A62E-92903BD0080D}" srcOrd="0" destOrd="0" presId="urn:microsoft.com/office/officeart/2008/layout/LinedList"/>
    <dgm:cxn modelId="{2B96396E-BC0C-4074-8B59-5D43347C5CEC}" type="presParOf" srcId="{568F2ABB-A74A-4637-BABA-30BEE1E7C51F}" destId="{DF3B44BE-392B-479F-B345-06D2BD0504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816D4-49C6-4B78-8708-91A27074285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D50CC-9C0C-4214-9AF4-EFFE4775A978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1 [40]</a:t>
          </a:r>
          <a:endParaRPr lang="en-US" sz="4000" kern="1200" dirty="0"/>
        </a:p>
      </dsp:txBody>
      <dsp:txXfrm>
        <a:off x="0" y="2492"/>
        <a:ext cx="6492875" cy="1700138"/>
      </dsp:txXfrm>
    </dsp:sp>
    <dsp:sp modelId="{A19039D0-8A10-47F1-9EE1-45C256C2040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DFDF7-989F-48F2-95CD-166F23495823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2</a:t>
          </a:r>
          <a:endParaRPr lang="en-US" sz="4000" kern="1200" dirty="0"/>
        </a:p>
      </dsp:txBody>
      <dsp:txXfrm>
        <a:off x="0" y="1702630"/>
        <a:ext cx="6492875" cy="1700138"/>
      </dsp:txXfrm>
    </dsp:sp>
    <dsp:sp modelId="{4433C700-2334-49E8-B4B7-8D01515EF3F0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5C0F0-974A-4C25-A62E-92903BD0080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Key Idea 3</a:t>
          </a:r>
          <a:endParaRPr lang="en-US" sz="4000" kern="1200" dirty="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A0B86-DA51-4F3C-8806-2353492A24A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48E9-C0F8-49E4-A666-25A49B040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3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53E7C-D824-4132-A2F5-FC226F6E6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196A5-51F1-4E49-8E5D-CE11C7618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4EF20-1960-4315-8137-27A886E76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36D1D-3340-4D6E-A265-E9D0770D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C6E67-4F74-4C99-8AAF-6B182529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8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72306-C1E5-4843-961B-90E7A7F15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3D54-8A71-4996-A3E9-E3A9B44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83363-AC95-4967-AC93-2E9DC825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F5BE-329F-4E39-A848-68088A0C1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DA0C8-C070-43C3-8638-7E4BDB743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8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8E2C4-47A3-4B4B-9B2F-AE4A17C8B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8D802-B362-41C2-A000-626408A70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326F8-9FB8-4A65-BB00-F65C345DE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B84B4-B693-4BF0-843B-6783CC36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E891-5A0E-4B15-BA53-2E4DE2DA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9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4854A-72FD-42F4-8C6D-3843BC37E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1EE38-90E4-49EA-A6CD-AF3772B615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F297D-2A14-4361-9B5D-69F6C6750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66D4B-768F-411A-B939-33FEC000C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D9DAF-BFAB-4552-B843-714E81496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10584-AD18-4CD5-8580-A6ED306C3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9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6285C-DE91-4336-A29D-F610041C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7F1B2-2B91-428F-912F-E40AB3E7A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8EE64-7068-4E68-9469-BF8477EFF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FA5D8-68FD-4677-9B95-E55605B159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61BEB-E9F3-431A-A9EA-19CAFDECE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D253A-B40F-4A45-91D5-CE3EDB9D0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A0C9C7-48E8-4592-A9AB-B02E7A2A0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4074D5-491C-470B-9A38-FAE6CC295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52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E9A6-7EA9-4A28-88C1-B316BC196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E36C8-00D2-456E-A57B-61E5C9C2B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58925-58D7-4985-8D9C-697574EB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67B349-0BEF-4805-8D11-463E41FE3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46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7167A-F8C8-4A9B-9BEB-6C1625100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A87B71-DECD-4C9D-BC1E-BD5FC225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2F44B-8074-43C7-B6D5-13EC24529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37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6726-7FC2-48E1-810B-92BCF6DA6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1E2D5-CF0A-433F-BB2F-21A339893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14229-0B99-42EB-BBBB-7F3C66A9B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218DA-C450-4BA4-A503-75394F71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CF8DF-3E47-4258-8EBB-DEAABC0CD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39C0D-7BB7-4EA4-BA92-7E65C0C38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1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02D1-C3EF-474D-9763-33DD0B49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1BBAF-8562-4436-86F0-821BD278EE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06F0A-8120-4CE9-BCF8-461E67F4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9A0DD-7714-47D0-A4B7-1C947D1B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69F22-2D62-4DCC-8703-720F9CD73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C572A-D432-4939-8072-654EAC159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0FFD-375D-48B0-B162-30114D66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F0A6B-0492-4A56-9F16-EDBBE2DFCD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97F19-9DCD-4E31-B212-BD97FB92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65C33-7D5E-40D7-B673-A0F5A3C6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C1709-5307-4717-B9F7-3B07D229A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55AC98-D989-4C6F-A11C-C515228417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A8C06-DBC6-40E4-932B-BB2FB58E4F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B71C-D097-4D66-8165-4CFD9C40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5E17D-9E04-4EC6-8A7A-6CE5F569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3C8C3-D473-4ACF-83D8-9834FF45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3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8E4BCC-9530-4D58-915A-BB8D85CB8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0DDBAB-EB1F-49E5-8F98-5A9A120BD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50F12-E8A5-4B55-91E0-6602157CF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EDAC8-8DE7-4A12-84BF-4829BC62C89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AF82-0A65-4DF3-821F-86FA1C88A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62297-66EA-423A-8A37-6DBA76051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0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cu.police.uk/capabilities/cyber-crime/" TargetMode="External"/><Relationship Id="rId2" Type="http://schemas.openxmlformats.org/officeDocument/2006/relationships/hyperlink" Target="https://hmicfrs.justiceinspectorates.gov.uk/publications/keep-the-light-on-police-response-to-cyber-dependent-crim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479" y="857251"/>
            <a:ext cx="5735819" cy="3098061"/>
          </a:xfrm>
        </p:spPr>
        <p:txBody>
          <a:bodyPr anchor="b">
            <a:noAutofit/>
          </a:bodyPr>
          <a:lstStyle/>
          <a:p>
            <a:pPr algn="l"/>
            <a:b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</a:br>
            <a:br>
              <a:rPr lang="en-GB" sz="4000" dirty="0">
                <a:latin typeface="Aptos Display"/>
                <a:cs typeface="Arial"/>
              </a:rPr>
            </a:br>
            <a: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  <a:t>“Critically examine the challenges associated with investigating the different types of cyber-crime and police responses designed to combat these challenges”.</a:t>
            </a:r>
            <a:endParaRPr lang="en-GB" sz="4000" b="1" dirty="0">
              <a:solidFill>
                <a:schemeClr val="bg1"/>
              </a:solidFill>
              <a:latin typeface="Aptos Display"/>
              <a:ea typeface="Calibri Light"/>
              <a:cs typeface="Calibri Ligh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1F8C1-B81B-43A9-B2E6-35B6C9544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Name [40]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F7CCF6-C70F-48A1-8D76-4EB7D317A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5000"/>
          <a:stretch/>
        </p:blipFill>
        <p:spPr>
          <a:xfrm>
            <a:off x="6920559" y="2385066"/>
            <a:ext cx="3737164" cy="2102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F8F1F-58FF-B6F5-B1D1-6405017DF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B42E483-8E7E-E223-44E5-5579BFC5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58B6D7-5F69-3168-F9F0-0E3A4BB66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5F6A9A7-2D31-A744-7F58-F47A95D37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5D27DB7-A22D-97E7-C5C2-B930466AD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6C1FD7D7-9811-E195-17D0-3D2E7903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E53E91-B19C-C8FC-40A7-207B565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93C1F1A-1F93-0787-50E1-0519CE0C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430269D-C60F-0B5D-F3B1-B0AB1310E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F70343-4E0E-A813-5111-BD9D447E7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Aims [60]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Purpose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263937-044F-8C8C-9A1E-3B284D6F21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C26C38B0-A15A-2922-F5E3-D0775B9A1758}"/>
              </a:ext>
            </a:extLst>
          </p:cNvPr>
          <p:cNvSpPr/>
          <p:nvPr/>
        </p:nvSpPr>
        <p:spPr>
          <a:xfrm>
            <a:off x="7635735" y="1324946"/>
            <a:ext cx="4251465" cy="3961429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This is the intro slide [28]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Tell the audience what you are going to tell them</a:t>
            </a:r>
          </a:p>
        </p:txBody>
      </p:sp>
      <p:pic>
        <p:nvPicPr>
          <p:cNvPr id="8" name="Picture 7" descr="Hi Bee">
            <a:extLst>
              <a:ext uri="{FF2B5EF4-FFF2-40B4-BE49-F238E27FC236}">
                <a16:creationId xmlns:a16="http://schemas.microsoft.com/office/drawing/2014/main" id="{3C7D88B4-764C-8AB5-BAE5-2A1EA8B349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150" y="4725987"/>
            <a:ext cx="2130425" cy="213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78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Critically Examine 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8590A7-E968-B9A0-DC98-27C117953F63}"/>
              </a:ext>
            </a:extLst>
          </p:cNvPr>
          <p:cNvSpPr txBox="1"/>
          <p:nvPr/>
        </p:nvSpPr>
        <p:spPr>
          <a:xfrm>
            <a:off x="5583452" y="2114807"/>
            <a:ext cx="5766486" cy="22550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>
                <a:latin typeface="Aptos"/>
                <a:ea typeface="Calibri"/>
                <a:cs typeface="Calibri"/>
              </a:rPr>
              <a:t>Consider Strengths and Weaknesses</a:t>
            </a:r>
            <a:endParaRPr lang="en-US" sz="2400" dirty="0">
              <a:latin typeface="Aptos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Question Assumptions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Evaluate Evidence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Analyse Objectively</a:t>
            </a:r>
          </a:p>
        </p:txBody>
      </p:sp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6BE72-1840-9149-A522-97334B8DE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6CA8CA-0190-0BD7-6ACC-F3218F9AF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3DA65C9-0159-3C82-CFD7-3BC5B5D8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FD58B8D-F830-6D95-C203-295FAE78E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D412645-BE71-6A7C-1D40-C63091D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7B4EB40D-E2F8-7FE8-34FB-26885D7C9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74C7241-B7FC-AD99-3F9C-A6F2EDFBD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1619CD1-20C4-44DB-1901-D84DD6BE8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3146511-C9B0-4321-0B36-6BBE03159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4126B7-DDB9-29E1-9934-8601A98E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Different Types of Cyber Crime 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35564F-6F4B-D62B-67DF-0196627FC43B}"/>
              </a:ext>
            </a:extLst>
          </p:cNvPr>
          <p:cNvSpPr txBox="1"/>
          <p:nvPr/>
        </p:nvSpPr>
        <p:spPr>
          <a:xfrm>
            <a:off x="5583452" y="2114807"/>
            <a:ext cx="5766486" cy="33630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You might Consider: </a:t>
            </a:r>
            <a:endParaRPr lang="en-US" sz="240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Financial Crime</a:t>
            </a:r>
            <a:endParaRPr lang="en-US" sz="240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Cyber and Hate Crime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Online </a:t>
            </a:r>
            <a:r>
              <a:rPr lang="en-US" sz="2400" dirty="0" err="1">
                <a:latin typeface="Aptos"/>
                <a:ea typeface="Calibri"/>
                <a:cs typeface="Calibri"/>
              </a:rPr>
              <a:t>Radicalisation</a:t>
            </a:r>
            <a:r>
              <a:rPr lang="en-US" sz="2400" dirty="0">
                <a:latin typeface="Aptos"/>
                <a:ea typeface="Calibri"/>
                <a:cs typeface="Calibri"/>
              </a:rPr>
              <a:t> etc.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highlight>
                  <a:srgbClr val="FFFF00"/>
                </a:highlight>
                <a:latin typeface="Aptos"/>
                <a:ea typeface="Calibri"/>
                <a:cs typeface="Calibri"/>
              </a:rPr>
              <a:t>Avoid becoming descriptive here and creating a 'list'. </a:t>
            </a:r>
            <a:endParaRPr lang="en-US" sz="2400">
              <a:highlight>
                <a:srgbClr val="FFFF00"/>
              </a:highlight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171572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A70F6-9416-2589-144C-1E4CCE1E4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64DD92-2216-B7FA-5682-0BE00C60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0F6D87-088C-328A-72D9-63DA655E0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9EA73E-415F-DCE8-34CC-8F5D897A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E0D7E17-7670-8CEB-5607-3100770D2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8B2184E-554F-B160-5B2D-F9F6DBDF8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27FB79-5C8F-C009-304C-8F063EC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CF1B931-0FC5-0C57-FDF0-DC75F0CF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EC2F7ED-6AEE-25B2-F9BA-FB7F159F5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26D924-22FF-F116-9736-56B09110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59BD7F-13EB-942E-9819-C0FA5CF987BD}"/>
              </a:ext>
            </a:extLst>
          </p:cNvPr>
          <p:cNvSpPr txBox="1"/>
          <p:nvPr/>
        </p:nvSpPr>
        <p:spPr>
          <a:xfrm>
            <a:off x="5375189" y="1352550"/>
            <a:ext cx="6278004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Awareness </a:t>
            </a:r>
            <a:r>
              <a:rPr lang="en-US" sz="2400" err="1">
                <a:latin typeface="Aptos"/>
                <a:ea typeface="Calibri"/>
                <a:cs typeface="Calibri"/>
              </a:rPr>
              <a:t>Programmes</a:t>
            </a:r>
            <a:r>
              <a:rPr lang="en-US" sz="2400" dirty="0">
                <a:latin typeface="Aptos"/>
                <a:ea typeface="Calibri"/>
                <a:cs typeface="Calibri"/>
              </a:rPr>
              <a:t> (Informing public of dangers of scams etc.)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101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Use of legislation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Use of 'Action Fraud' national reporting </a:t>
            </a:r>
            <a:r>
              <a:rPr lang="en-US" sz="2400" err="1">
                <a:latin typeface="Aptos"/>
                <a:ea typeface="Calibri"/>
                <a:cs typeface="Calibri"/>
              </a:rPr>
              <a:t>centre</a:t>
            </a:r>
            <a:endParaRPr lang="en-US" sz="2400">
              <a:latin typeface="Aptos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Creation of Regional Cyber Crime Units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National Cyber Security Centre</a:t>
            </a:r>
          </a:p>
          <a:p>
            <a:endParaRPr lang="en-US" sz="24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763909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1BDE0C-D50A-BEA1-F6EC-6E43B50CE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C92CF4A-9284-4206-64A3-B698EB16B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A7FF33-DC46-9164-72DC-BF2C5C12A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1321236-2935-C9EC-6D92-321D0A8B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A09AEE74-B678-A088-54B5-1C3D9427F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19780B0-758B-6AFE-23B8-1A215FCF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65EEB46-499E-E05A-B1DA-DD99F54C3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24EFD519-909A-0DDA-C211-172051F5E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82257905-E5FC-0A73-9A32-C7EC932BC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B8A5BE-5BDD-B585-2608-61E94185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B512F-9D71-B720-E370-227E7E770169}"/>
              </a:ext>
            </a:extLst>
          </p:cNvPr>
          <p:cNvSpPr txBox="1"/>
          <p:nvPr/>
        </p:nvSpPr>
        <p:spPr>
          <a:xfrm>
            <a:off x="5451389" y="1352550"/>
            <a:ext cx="627800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  <a:p>
            <a:r>
              <a:rPr lang="en-US" sz="2400" dirty="0">
                <a:latin typeface="Aptos"/>
                <a:ea typeface="Calibri"/>
                <a:cs typeface="Calibri"/>
              </a:rPr>
              <a:t>See: </a:t>
            </a:r>
            <a:r>
              <a:rPr lang="en-US" sz="2400" dirty="0">
                <a:latin typeface="Aptos"/>
                <a:ea typeface="+mn-lt"/>
                <a:cs typeface="+mn-lt"/>
                <a:hlinkClick r:id="rId2"/>
              </a:rPr>
              <a:t>Cyber: Keep the light on – An inspection of the police response to cyber-dependent crime - His Majesty’s Inspectorate of Constabulary and Fire &amp; Rescue Services</a:t>
            </a:r>
            <a:endParaRPr lang="en-US" sz="2400" dirty="0">
              <a:latin typeface="Aptos"/>
              <a:ea typeface="+mn-lt"/>
              <a:cs typeface="+mn-lt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  <a:p>
            <a:r>
              <a:rPr lang="en-US" sz="2400" dirty="0">
                <a:latin typeface="Aptos"/>
                <a:ea typeface="+mn-lt"/>
                <a:cs typeface="+mn-lt"/>
              </a:rPr>
              <a:t>And</a:t>
            </a:r>
          </a:p>
          <a:p>
            <a:endParaRPr lang="en-US" sz="2400" dirty="0">
              <a:latin typeface="Aptos"/>
              <a:ea typeface="+mn-lt"/>
              <a:cs typeface="+mn-lt"/>
            </a:endParaRPr>
          </a:p>
          <a:p>
            <a:r>
              <a:rPr lang="en-US" sz="2400" dirty="0">
                <a:latin typeface="Aptos"/>
                <a:ea typeface="+mn-lt"/>
                <a:cs typeface="+mn-lt"/>
                <a:hlinkClick r:id="rId3"/>
              </a:rPr>
              <a:t>ROCU Cyber Crime</a:t>
            </a:r>
            <a:r>
              <a:rPr lang="en-US" sz="2400" dirty="0">
                <a:latin typeface="Aptos"/>
                <a:ea typeface="+mn-lt"/>
                <a:cs typeface="+mn-lt"/>
              </a:rPr>
              <a:t>  </a:t>
            </a:r>
            <a:endParaRPr lang="en-US" sz="24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6566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C2606-8653-47EC-9A25-3FDB29A9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Make key points visual </a:t>
            </a:r>
            <a:br>
              <a:rPr lang="en-GB" sz="60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bg1"/>
                </a:solidFill>
              </a:rPr>
              <a:t>– Be specific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A7C56-4D25-4AD9-9FAB-FB36F60D7D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2074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759B8-1429-4A94-8950-6C559A48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358107" cy="3660185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is this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40FDE5-3A5B-46D2-AD94-38DA049AD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92" y="4566000"/>
            <a:ext cx="2127688" cy="2133785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2EB465E-81B0-463B-8268-CCE1F9DB098A}"/>
              </a:ext>
            </a:extLst>
          </p:cNvPr>
          <p:cNvSpPr/>
          <p:nvPr/>
        </p:nvSpPr>
        <p:spPr>
          <a:xfrm>
            <a:off x="2273743" y="2121496"/>
            <a:ext cx="3822257" cy="2825726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0C264-E0C9-46A2-A9E8-CDE2FE7DAF5E}"/>
              </a:ext>
            </a:extLst>
          </p:cNvPr>
          <p:cNvSpPr txBox="1"/>
          <p:nvPr/>
        </p:nvSpPr>
        <p:spPr>
          <a:xfrm>
            <a:off x="8859915" y="6119912"/>
            <a:ext cx="278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Author’s surname and year</a:t>
            </a:r>
          </a:p>
        </p:txBody>
      </p:sp>
    </p:spTree>
    <p:extLst>
      <p:ext uri="{BB962C8B-B14F-4D97-AF65-F5344CB8AC3E}">
        <p14:creationId xmlns:p14="http://schemas.microsoft.com/office/powerpoint/2010/main" val="151273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012B82-E8E0-4F9F-BF2A-D239A3037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47" r="-1" b="283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14800"/>
            <a:ext cx="9265771" cy="693785"/>
          </a:xfrm>
        </p:spPr>
        <p:txBody>
          <a:bodyPr>
            <a:noAutofit/>
          </a:bodyPr>
          <a:lstStyle/>
          <a:p>
            <a:r>
              <a:rPr lang="en-GB" sz="5400" dirty="0"/>
              <a:t>Pictures have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2" y="4856920"/>
            <a:ext cx="5476423" cy="1429263"/>
          </a:xfrm>
        </p:spPr>
        <p:txBody>
          <a:bodyPr>
            <a:noAutofit/>
          </a:bodyPr>
          <a:lstStyle/>
          <a:p>
            <a:r>
              <a:rPr lang="en-GB" dirty="0"/>
              <a:t>Always focus on your audience</a:t>
            </a:r>
          </a:p>
          <a:p>
            <a:r>
              <a:rPr lang="en-GB" dirty="0"/>
              <a:t>Who are you addressing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87AFDD4-801C-459A-B31D-1D339A4BA1E8}"/>
              </a:ext>
            </a:extLst>
          </p:cNvPr>
          <p:cNvSpPr txBox="1">
            <a:spLocks/>
          </p:cNvSpPr>
          <p:nvPr/>
        </p:nvSpPr>
        <p:spPr>
          <a:xfrm>
            <a:off x="6094486" y="4946931"/>
            <a:ext cx="4476451" cy="1249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Why? Why you?</a:t>
            </a:r>
          </a:p>
          <a:p>
            <a:r>
              <a:rPr lang="en-GB" dirty="0"/>
              <a:t>Cut the cloth to fit</a:t>
            </a:r>
          </a:p>
        </p:txBody>
      </p:sp>
    </p:spTree>
    <p:extLst>
      <p:ext uri="{BB962C8B-B14F-4D97-AF65-F5344CB8AC3E}">
        <p14:creationId xmlns:p14="http://schemas.microsoft.com/office/powerpoint/2010/main" val="2936894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3BF4-9A4E-4EFD-BD9C-14DB5CEB8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C6AF9-07D3-4B76-AA52-5B6B68C99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48891-6730-4AA0-975E-280B78569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C28615-DC7E-4B18-81BB-C1AA7AB57BFC}"/>
              </a:ext>
            </a:extLst>
          </p:cNvPr>
          <p:cNvSpPr txBox="1"/>
          <p:nvPr/>
        </p:nvSpPr>
        <p:spPr>
          <a:xfrm>
            <a:off x="360470" y="364420"/>
            <a:ext cx="4608805" cy="618630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Large pictures have power</a:t>
            </a:r>
          </a:p>
          <a:p>
            <a:endParaRPr lang="en-GB" sz="3600" dirty="0"/>
          </a:p>
          <a:p>
            <a:r>
              <a:rPr lang="en-GB" sz="3600" dirty="0"/>
              <a:t>As soon as you saw this you knew precisely what it relates to</a:t>
            </a:r>
          </a:p>
          <a:p>
            <a:endParaRPr lang="en-GB" sz="3600" dirty="0"/>
          </a:p>
          <a:p>
            <a:r>
              <a:rPr lang="en-GB" sz="3600" dirty="0"/>
              <a:t>Many thoughts, feelings and impression created on the click of a button</a:t>
            </a:r>
          </a:p>
        </p:txBody>
      </p:sp>
    </p:spTree>
    <p:extLst>
      <p:ext uri="{BB962C8B-B14F-4D97-AF65-F5344CB8AC3E}">
        <p14:creationId xmlns:p14="http://schemas.microsoft.com/office/powerpoint/2010/main" val="271159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9A6656-49A8-497A-90A1-58EE26060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1" y="0"/>
            <a:ext cx="5192113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21E9CB-7BC9-4E74-8B36-E0E2D652B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973" y="0"/>
            <a:ext cx="67910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microphone&#10;&#10;Description automatically generated">
            <a:extLst>
              <a:ext uri="{FF2B5EF4-FFF2-40B4-BE49-F238E27FC236}">
                <a16:creationId xmlns:a16="http://schemas.microsoft.com/office/drawing/2014/main" id="{2501EE85-FC1F-4782-B681-FABF41C94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06" y="1065862"/>
            <a:ext cx="4227966" cy="4726276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Few words – large letters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1"/>
            <a:ext cx="6532643" cy="5190083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Do not confuse your audience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You must be their focus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It is all about you … It’s all about you baby!</a:t>
            </a:r>
          </a:p>
        </p:txBody>
      </p:sp>
    </p:spTree>
    <p:extLst>
      <p:ext uri="{BB962C8B-B14F-4D97-AF65-F5344CB8AC3E}">
        <p14:creationId xmlns:p14="http://schemas.microsoft.com/office/powerpoint/2010/main" val="1427881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ing on the lake at sunset">
            <a:extLst>
              <a:ext uri="{FF2B5EF4-FFF2-40B4-BE49-F238E27FC236}">
                <a16:creationId xmlns:a16="http://schemas.microsoft.com/office/drawing/2014/main" id="{F8FA4E77-97C1-4D25-B11A-D61B9457F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B375-1F31-4BE0-BEBF-5B31E9C3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Summary</a:t>
            </a:r>
            <a:endParaRPr lang="en-GB" sz="6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20A8-D2DF-48A9-AE9A-CE2FFCB6D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491656" cy="2619839"/>
          </a:xfrm>
        </p:spPr>
        <p:txBody>
          <a:bodyPr anchor="ctr">
            <a:normAutofit/>
          </a:bodyPr>
          <a:lstStyle/>
          <a:p>
            <a:r>
              <a:rPr lang="en-GB" dirty="0"/>
              <a:t>Distilled key message</a:t>
            </a:r>
          </a:p>
          <a:p>
            <a:r>
              <a:rPr lang="en-GB" dirty="0"/>
              <a:t>Way forward</a:t>
            </a:r>
          </a:p>
          <a:p>
            <a:r>
              <a:rPr lang="en-GB" dirty="0"/>
              <a:t>Any questions?</a:t>
            </a:r>
          </a:p>
          <a:p>
            <a:r>
              <a:rPr lang="en-GB" dirty="0"/>
              <a:t>Contact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71815-BD42-4A52-9C2C-F0410AC1E0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891463" y="4614369"/>
            <a:ext cx="2316948" cy="2133785"/>
          </a:xfrm>
          <a:prstGeom prst="rect">
            <a:avLst/>
          </a:prstGeom>
        </p:spPr>
      </p:pic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6A9DE9F0-BB5C-458D-AE5F-50BF4DFA17EE}"/>
              </a:ext>
            </a:extLst>
          </p:cNvPr>
          <p:cNvSpPr/>
          <p:nvPr/>
        </p:nvSpPr>
        <p:spPr>
          <a:xfrm>
            <a:off x="5640778" y="3429000"/>
            <a:ext cx="3822257" cy="2825726"/>
          </a:xfrm>
          <a:prstGeom prst="cloudCallout">
            <a:avLst>
              <a:gd name="adj1" fmla="val 65958"/>
              <a:gd name="adj2" fmla="val 308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 what you’ve told them</a:t>
            </a:r>
          </a:p>
        </p:txBody>
      </p:sp>
    </p:spTree>
    <p:extLst>
      <p:ext uri="{BB962C8B-B14F-4D97-AF65-F5344CB8AC3E}">
        <p14:creationId xmlns:p14="http://schemas.microsoft.com/office/powerpoint/2010/main" val="131411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room with many tables and people in it&#10;&#10;Description automatically generated with low confidence">
            <a:extLst>
              <a:ext uri="{FF2B5EF4-FFF2-40B4-BE49-F238E27FC236}">
                <a16:creationId xmlns:a16="http://schemas.microsoft.com/office/drawing/2014/main" id="{27A2B4C5-B5E8-4E9D-BB2E-2FC9F96817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7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E7B76-7CEE-4DA5-90D6-773368EA0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5A5B7-B6DC-4BFA-911F-AD0BA2D9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Harvard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684620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165</Words>
  <Application>Microsoft Office PowerPoint</Application>
  <PresentationFormat>Widescreen</PresentationFormat>
  <Paragraphs>38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 “Critically examine the challenges associated with investigating the different types of cyber-crime and police responses designed to combat these challenges”.</vt:lpstr>
      <vt:lpstr>Aims [60] Purpose Objectives</vt:lpstr>
      <vt:lpstr>Critically Examine </vt:lpstr>
      <vt:lpstr>Different Types of Cyber Crime </vt:lpstr>
      <vt:lpstr>Police Responses</vt:lpstr>
      <vt:lpstr>Police Responses</vt:lpstr>
      <vt:lpstr>Make key points visual  – Be specific</vt:lpstr>
      <vt:lpstr>Pictures have impact</vt:lpstr>
      <vt:lpstr>PowerPoint Presentation</vt:lpstr>
      <vt:lpstr>PowerPoint Presentation</vt:lpstr>
      <vt:lpstr>Few words – large letters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</dc:title>
  <dc:creator>Mike Durke</dc:creator>
  <cp:lastModifiedBy>Wynne Jones (IMH)</cp:lastModifiedBy>
  <cp:revision>131</cp:revision>
  <dcterms:created xsi:type="dcterms:W3CDTF">2021-01-05T12:10:35Z</dcterms:created>
  <dcterms:modified xsi:type="dcterms:W3CDTF">2025-10-16T09:43:29Z</dcterms:modified>
</cp:coreProperties>
</file>