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9.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theme/theme1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5.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6.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1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8.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19.xml" ContentType="application/vnd.openxmlformats-officedocument.theme+xml"/>
  <Override PartName="/ppt/slideLayouts/slideLayout77.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63"/>
  </p:notesMasterIdLst>
  <p:sldIdLst>
    <p:sldId id="719" r:id="rId24"/>
    <p:sldId id="301" r:id="rId25"/>
    <p:sldId id="302" r:id="rId26"/>
    <p:sldId id="722" r:id="rId27"/>
    <p:sldId id="723" r:id="rId28"/>
    <p:sldId id="724" r:id="rId29"/>
    <p:sldId id="725" r:id="rId30"/>
    <p:sldId id="726" r:id="rId31"/>
    <p:sldId id="727" r:id="rId32"/>
    <p:sldId id="729" r:id="rId33"/>
    <p:sldId id="730" r:id="rId34"/>
    <p:sldId id="372" r:id="rId35"/>
    <p:sldId id="373" r:id="rId36"/>
    <p:sldId id="374" r:id="rId37"/>
    <p:sldId id="376" r:id="rId38"/>
    <p:sldId id="731" r:id="rId39"/>
    <p:sldId id="379" r:id="rId40"/>
    <p:sldId id="380" r:id="rId41"/>
    <p:sldId id="381" r:id="rId42"/>
    <p:sldId id="382" r:id="rId43"/>
    <p:sldId id="383" r:id="rId44"/>
    <p:sldId id="384" r:id="rId45"/>
    <p:sldId id="362" r:id="rId46"/>
    <p:sldId id="363" r:id="rId47"/>
    <p:sldId id="733" r:id="rId48"/>
    <p:sldId id="364" r:id="rId49"/>
    <p:sldId id="365" r:id="rId50"/>
    <p:sldId id="732" r:id="rId51"/>
    <p:sldId id="734" r:id="rId52"/>
    <p:sldId id="366" r:id="rId53"/>
    <p:sldId id="735" r:id="rId54"/>
    <p:sldId id="736" r:id="rId55"/>
    <p:sldId id="367" r:id="rId56"/>
    <p:sldId id="368" r:id="rId57"/>
    <p:sldId id="369" r:id="rId58"/>
    <p:sldId id="370" r:id="rId59"/>
    <p:sldId id="371" r:id="rId60"/>
    <p:sldId id="377" r:id="rId61"/>
    <p:sldId id="721"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D2CEA4-C649-4700-8699-95A5BCD08ACA}" v="301" dt="2023-04-25T12:59:26.9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82"/>
    <p:restoredTop sz="77253"/>
  </p:normalViewPr>
  <p:slideViewPr>
    <p:cSldViewPr snapToGrid="0">
      <p:cViewPr varScale="1">
        <p:scale>
          <a:sx n="75" d="100"/>
          <a:sy n="75" d="100"/>
        </p:scale>
        <p:origin x="876" y="5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3.xml"/><Relationship Id="rId21" Type="http://schemas.openxmlformats.org/officeDocument/2006/relationships/slideMaster" Target="slideMasters/slideMaster18.xml"/><Relationship Id="rId42" Type="http://schemas.openxmlformats.org/officeDocument/2006/relationships/slide" Target="slides/slide19.xml"/><Relationship Id="rId47" Type="http://schemas.openxmlformats.org/officeDocument/2006/relationships/slide" Target="slides/slide24.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slide" Target="slides/slide30.xml"/><Relationship Id="rId58" Type="http://schemas.openxmlformats.org/officeDocument/2006/relationships/slide" Target="slides/slide35.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38.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slide" Target="slides/slide33.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Master" Target="slideMasters/slideMaster5.xml"/><Relationship Id="rId51" Type="http://schemas.openxmlformats.org/officeDocument/2006/relationships/slide" Target="slides/slide28.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slide" Target="slides/slide36.xml"/><Relationship Id="rId67" Type="http://schemas.openxmlformats.org/officeDocument/2006/relationships/tableStyles" Target="tableStyles.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slide" Target="slides/slide39.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 Type="http://schemas.openxmlformats.org/officeDocument/2006/relationships/slideMaster" Target="slideMasters/slideMaster7.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slide" Target="slides/slide37.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6.xml"/><Relationship Id="rId34" Type="http://schemas.openxmlformats.org/officeDocument/2006/relationships/slide" Target="slides/slide11.xml"/><Relationship Id="rId50" Type="http://schemas.openxmlformats.org/officeDocument/2006/relationships/slide" Target="slides/slide27.xml"/><Relationship Id="rId55" Type="http://schemas.openxmlformats.org/officeDocument/2006/relationships/slide" Target="slides/slide3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5DD2CEA4-C649-4700-8699-95A5BCD08ACA}"/>
    <pc:docChg chg="undo custSel addSld delSld modSld">
      <pc:chgData name="Stalin Jacob Wilson Packia Dhas" userId="050d7d71-3621-4503-95e8-1c9a9d962492" providerId="ADAL" clId="{5DD2CEA4-C649-4700-8699-95A5BCD08ACA}" dt="2023-04-25T13:05:54.723" v="1474" actId="404"/>
      <pc:docMkLst>
        <pc:docMk/>
      </pc:docMkLst>
      <pc:sldChg chg="modSp mod">
        <pc:chgData name="Stalin Jacob Wilson Packia Dhas" userId="050d7d71-3621-4503-95e8-1c9a9d962492" providerId="ADAL" clId="{5DD2CEA4-C649-4700-8699-95A5BCD08ACA}" dt="2023-04-25T12:57:32.424" v="1334" actId="113"/>
        <pc:sldMkLst>
          <pc:docMk/>
          <pc:sldMk cId="3657130640" sldId="301"/>
        </pc:sldMkLst>
        <pc:spChg chg="mod">
          <ac:chgData name="Stalin Jacob Wilson Packia Dhas" userId="050d7d71-3621-4503-95e8-1c9a9d962492" providerId="ADAL" clId="{5DD2CEA4-C649-4700-8699-95A5BCD08ACA}" dt="2023-04-25T12:57:32.424" v="1334" actId="113"/>
          <ac:spMkLst>
            <pc:docMk/>
            <pc:sldMk cId="3657130640" sldId="301"/>
            <ac:spMk id="3" creationId="{00000000-0000-0000-0000-000000000000}"/>
          </ac:spMkLst>
        </pc:spChg>
      </pc:sldChg>
      <pc:sldChg chg="modSp mod">
        <pc:chgData name="Stalin Jacob Wilson Packia Dhas" userId="050d7d71-3621-4503-95e8-1c9a9d962492" providerId="ADAL" clId="{5DD2CEA4-C649-4700-8699-95A5BCD08ACA}" dt="2023-04-25T13:05:54.723" v="1474" actId="404"/>
        <pc:sldMkLst>
          <pc:docMk/>
          <pc:sldMk cId="3192266062" sldId="302"/>
        </pc:sldMkLst>
        <pc:spChg chg="mod">
          <ac:chgData name="Stalin Jacob Wilson Packia Dhas" userId="050d7d71-3621-4503-95e8-1c9a9d962492" providerId="ADAL" clId="{5DD2CEA4-C649-4700-8699-95A5BCD08ACA}" dt="2023-04-25T13:05:54.723" v="1474" actId="404"/>
          <ac:spMkLst>
            <pc:docMk/>
            <pc:sldMk cId="3192266062" sldId="302"/>
            <ac:spMk id="3" creationId="{00000000-0000-0000-0000-000000000000}"/>
          </ac:spMkLst>
        </pc:spChg>
        <pc:spChg chg="mod">
          <ac:chgData name="Stalin Jacob Wilson Packia Dhas" userId="050d7d71-3621-4503-95e8-1c9a9d962492" providerId="ADAL" clId="{5DD2CEA4-C649-4700-8699-95A5BCD08ACA}" dt="2023-04-25T10:15:29.956" v="3" actId="20577"/>
          <ac:spMkLst>
            <pc:docMk/>
            <pc:sldMk cId="3192266062" sldId="302"/>
            <ac:spMk id="4" creationId="{B7C3BA83-DFFF-457C-32C5-B0990E246EC3}"/>
          </ac:spMkLst>
        </pc:spChg>
      </pc:sldChg>
      <pc:sldChg chg="modSp add mod">
        <pc:chgData name="Stalin Jacob Wilson Packia Dhas" userId="050d7d71-3621-4503-95e8-1c9a9d962492" providerId="ADAL" clId="{5DD2CEA4-C649-4700-8699-95A5BCD08ACA}" dt="2023-04-25T10:27:37.316" v="56" actId="404"/>
        <pc:sldMkLst>
          <pc:docMk/>
          <pc:sldMk cId="3887777512" sldId="362"/>
        </pc:sldMkLst>
        <pc:spChg chg="mod">
          <ac:chgData name="Stalin Jacob Wilson Packia Dhas" userId="050d7d71-3621-4503-95e8-1c9a9d962492" providerId="ADAL" clId="{5DD2CEA4-C649-4700-8699-95A5BCD08ACA}" dt="2023-04-25T10:26:28.253" v="44" actId="207"/>
          <ac:spMkLst>
            <pc:docMk/>
            <pc:sldMk cId="3887777512" sldId="362"/>
            <ac:spMk id="2" creationId="{00000000-0000-0000-0000-000000000000}"/>
          </ac:spMkLst>
        </pc:spChg>
        <pc:spChg chg="mod">
          <ac:chgData name="Stalin Jacob Wilson Packia Dhas" userId="050d7d71-3621-4503-95e8-1c9a9d962492" providerId="ADAL" clId="{5DD2CEA4-C649-4700-8699-95A5BCD08ACA}" dt="2023-04-25T10:27:20.507" v="52" actId="403"/>
          <ac:spMkLst>
            <pc:docMk/>
            <pc:sldMk cId="3887777512" sldId="362"/>
            <ac:spMk id="6" creationId="{00000000-0000-0000-0000-000000000000}"/>
          </ac:spMkLst>
        </pc:spChg>
        <pc:spChg chg="mod">
          <ac:chgData name="Stalin Jacob Wilson Packia Dhas" userId="050d7d71-3621-4503-95e8-1c9a9d962492" providerId="ADAL" clId="{5DD2CEA4-C649-4700-8699-95A5BCD08ACA}" dt="2023-04-25T10:26:49.141" v="47" actId="403"/>
          <ac:spMkLst>
            <pc:docMk/>
            <pc:sldMk cId="3887777512" sldId="362"/>
            <ac:spMk id="8" creationId="{00000000-0000-0000-0000-000000000000}"/>
          </ac:spMkLst>
        </pc:spChg>
        <pc:spChg chg="mod">
          <ac:chgData name="Stalin Jacob Wilson Packia Dhas" userId="050d7d71-3621-4503-95e8-1c9a9d962492" providerId="ADAL" clId="{5DD2CEA4-C649-4700-8699-95A5BCD08ACA}" dt="2023-04-25T10:27:28.987" v="54" actId="404"/>
          <ac:spMkLst>
            <pc:docMk/>
            <pc:sldMk cId="3887777512" sldId="362"/>
            <ac:spMk id="9" creationId="{00000000-0000-0000-0000-000000000000}"/>
          </ac:spMkLst>
        </pc:spChg>
        <pc:spChg chg="mod">
          <ac:chgData name="Stalin Jacob Wilson Packia Dhas" userId="050d7d71-3621-4503-95e8-1c9a9d962492" providerId="ADAL" clId="{5DD2CEA4-C649-4700-8699-95A5BCD08ACA}" dt="2023-04-25T10:27:01.783" v="49" actId="14100"/>
          <ac:spMkLst>
            <pc:docMk/>
            <pc:sldMk cId="3887777512" sldId="362"/>
            <ac:spMk id="10" creationId="{00000000-0000-0000-0000-000000000000}"/>
          </ac:spMkLst>
        </pc:spChg>
        <pc:spChg chg="mod">
          <ac:chgData name="Stalin Jacob Wilson Packia Dhas" userId="050d7d71-3621-4503-95e8-1c9a9d962492" providerId="ADAL" clId="{5DD2CEA4-C649-4700-8699-95A5BCD08ACA}" dt="2023-04-25T10:27:37.316" v="56" actId="404"/>
          <ac:spMkLst>
            <pc:docMk/>
            <pc:sldMk cId="3887777512" sldId="362"/>
            <ac:spMk id="11" creationId="{00000000-0000-0000-0000-000000000000}"/>
          </ac:spMkLst>
        </pc:spChg>
        <pc:spChg chg="mod">
          <ac:chgData name="Stalin Jacob Wilson Packia Dhas" userId="050d7d71-3621-4503-95e8-1c9a9d962492" providerId="ADAL" clId="{5DD2CEA4-C649-4700-8699-95A5BCD08ACA}" dt="2023-04-25T10:26:37.158" v="45" actId="14100"/>
          <ac:spMkLst>
            <pc:docMk/>
            <pc:sldMk cId="3887777512" sldId="362"/>
            <ac:spMk id="13" creationId="{00000000-0000-0000-0000-000000000000}"/>
          </ac:spMkLst>
        </pc:spChg>
        <pc:spChg chg="mod">
          <ac:chgData name="Stalin Jacob Wilson Packia Dhas" userId="050d7d71-3621-4503-95e8-1c9a9d962492" providerId="ADAL" clId="{5DD2CEA4-C649-4700-8699-95A5BCD08ACA}" dt="2023-04-25T10:27:07.811" v="50" actId="403"/>
          <ac:spMkLst>
            <pc:docMk/>
            <pc:sldMk cId="3887777512" sldId="362"/>
            <ac:spMk id="14" creationId="{00000000-0000-0000-0000-000000000000}"/>
          </ac:spMkLst>
        </pc:spChg>
        <pc:spChg chg="mod">
          <ac:chgData name="Stalin Jacob Wilson Packia Dhas" userId="050d7d71-3621-4503-95e8-1c9a9d962492" providerId="ADAL" clId="{5DD2CEA4-C649-4700-8699-95A5BCD08ACA}" dt="2023-04-25T10:27:11.970" v="51" actId="403"/>
          <ac:spMkLst>
            <pc:docMk/>
            <pc:sldMk cId="3887777512" sldId="362"/>
            <ac:spMk id="15" creationId="{00000000-0000-0000-0000-000000000000}"/>
          </ac:spMkLst>
        </pc:spChg>
        <pc:cxnChg chg="mod">
          <ac:chgData name="Stalin Jacob Wilson Packia Dhas" userId="050d7d71-3621-4503-95e8-1c9a9d962492" providerId="ADAL" clId="{5DD2CEA4-C649-4700-8699-95A5BCD08ACA}" dt="2023-04-25T10:26:37.158" v="45" actId="14100"/>
          <ac:cxnSpMkLst>
            <pc:docMk/>
            <pc:sldMk cId="3887777512" sldId="362"/>
            <ac:cxnSpMk id="27" creationId="{00000000-0000-0000-0000-000000000000}"/>
          </ac:cxnSpMkLst>
        </pc:cxnChg>
        <pc:cxnChg chg="mod">
          <ac:chgData name="Stalin Jacob Wilson Packia Dhas" userId="050d7d71-3621-4503-95e8-1c9a9d962492" providerId="ADAL" clId="{5DD2CEA4-C649-4700-8699-95A5BCD08ACA}" dt="2023-04-25T10:27:01.783" v="49" actId="14100"/>
          <ac:cxnSpMkLst>
            <pc:docMk/>
            <pc:sldMk cId="3887777512" sldId="362"/>
            <ac:cxnSpMk id="31" creationId="{00000000-0000-0000-0000-000000000000}"/>
          </ac:cxnSpMkLst>
        </pc:cxnChg>
      </pc:sldChg>
      <pc:sldChg chg="addSp delSp modSp add mod">
        <pc:chgData name="Stalin Jacob Wilson Packia Dhas" userId="050d7d71-3621-4503-95e8-1c9a9d962492" providerId="ADAL" clId="{5DD2CEA4-C649-4700-8699-95A5BCD08ACA}" dt="2023-04-25T12:30:16.730" v="947" actId="1076"/>
        <pc:sldMkLst>
          <pc:docMk/>
          <pc:sldMk cId="3786495857" sldId="363"/>
        </pc:sldMkLst>
        <pc:spChg chg="mod">
          <ac:chgData name="Stalin Jacob Wilson Packia Dhas" userId="050d7d71-3621-4503-95e8-1c9a9d962492" providerId="ADAL" clId="{5DD2CEA4-C649-4700-8699-95A5BCD08ACA}" dt="2023-04-25T10:28:13.346" v="61" actId="113"/>
          <ac:spMkLst>
            <pc:docMk/>
            <pc:sldMk cId="3786495857" sldId="363"/>
            <ac:spMk id="2" creationId="{00000000-0000-0000-0000-000000000000}"/>
          </ac:spMkLst>
        </pc:spChg>
        <pc:spChg chg="mod">
          <ac:chgData name="Stalin Jacob Wilson Packia Dhas" userId="050d7d71-3621-4503-95e8-1c9a9d962492" providerId="ADAL" clId="{5DD2CEA4-C649-4700-8699-95A5BCD08ACA}" dt="2023-04-25T11:54:35.298" v="756" actId="20577"/>
          <ac:spMkLst>
            <pc:docMk/>
            <pc:sldMk cId="3786495857" sldId="363"/>
            <ac:spMk id="6" creationId="{00000000-0000-0000-0000-000000000000}"/>
          </ac:spMkLst>
        </pc:spChg>
        <pc:picChg chg="del mod">
          <ac:chgData name="Stalin Jacob Wilson Packia Dhas" userId="050d7d71-3621-4503-95e8-1c9a9d962492" providerId="ADAL" clId="{5DD2CEA4-C649-4700-8699-95A5BCD08ACA}" dt="2023-04-25T12:30:13.717" v="945" actId="478"/>
          <ac:picMkLst>
            <pc:docMk/>
            <pc:sldMk cId="3786495857" sldId="363"/>
            <ac:picMk id="7" creationId="{00000000-0000-0000-0000-000000000000}"/>
          </ac:picMkLst>
        </pc:picChg>
        <pc:picChg chg="add mod">
          <ac:chgData name="Stalin Jacob Wilson Packia Dhas" userId="050d7d71-3621-4503-95e8-1c9a9d962492" providerId="ADAL" clId="{5DD2CEA4-C649-4700-8699-95A5BCD08ACA}" dt="2023-04-25T12:30:16.730" v="947" actId="1076"/>
          <ac:picMkLst>
            <pc:docMk/>
            <pc:sldMk cId="3786495857" sldId="363"/>
            <ac:picMk id="8" creationId="{B8CB7FCA-A88F-D7D1-1BEA-AC8B0627B6BC}"/>
          </ac:picMkLst>
        </pc:picChg>
      </pc:sldChg>
      <pc:sldChg chg="modSp add mod">
        <pc:chgData name="Stalin Jacob Wilson Packia Dhas" userId="050d7d71-3621-4503-95e8-1c9a9d962492" providerId="ADAL" clId="{5DD2CEA4-C649-4700-8699-95A5BCD08ACA}" dt="2023-04-25T10:28:48.037" v="72" actId="14100"/>
        <pc:sldMkLst>
          <pc:docMk/>
          <pc:sldMk cId="2404791739" sldId="364"/>
        </pc:sldMkLst>
        <pc:spChg chg="mod">
          <ac:chgData name="Stalin Jacob Wilson Packia Dhas" userId="050d7d71-3621-4503-95e8-1c9a9d962492" providerId="ADAL" clId="{5DD2CEA4-C649-4700-8699-95A5BCD08ACA}" dt="2023-04-25T10:28:41.932" v="70" actId="207"/>
          <ac:spMkLst>
            <pc:docMk/>
            <pc:sldMk cId="2404791739" sldId="364"/>
            <ac:spMk id="2" creationId="{00000000-0000-0000-0000-000000000000}"/>
          </ac:spMkLst>
        </pc:spChg>
        <pc:spChg chg="mod">
          <ac:chgData name="Stalin Jacob Wilson Packia Dhas" userId="050d7d71-3621-4503-95e8-1c9a9d962492" providerId="ADAL" clId="{5DD2CEA4-C649-4700-8699-95A5BCD08ACA}" dt="2023-04-25T10:28:48.037" v="72" actId="14100"/>
          <ac:spMkLst>
            <pc:docMk/>
            <pc:sldMk cId="2404791739" sldId="364"/>
            <ac:spMk id="6" creationId="{00000000-0000-0000-0000-000000000000}"/>
          </ac:spMkLst>
        </pc:spChg>
      </pc:sldChg>
      <pc:sldChg chg="addSp delSp modSp add mod">
        <pc:chgData name="Stalin Jacob Wilson Packia Dhas" userId="050d7d71-3621-4503-95e8-1c9a9d962492" providerId="ADAL" clId="{5DD2CEA4-C649-4700-8699-95A5BCD08ACA}" dt="2023-04-25T11:44:12.173" v="475" actId="1076"/>
        <pc:sldMkLst>
          <pc:docMk/>
          <pc:sldMk cId="3166129130" sldId="365"/>
        </pc:sldMkLst>
        <pc:spChg chg="mod">
          <ac:chgData name="Stalin Jacob Wilson Packia Dhas" userId="050d7d71-3621-4503-95e8-1c9a9d962492" providerId="ADAL" clId="{5DD2CEA4-C649-4700-8699-95A5BCD08ACA}" dt="2023-04-25T10:29:04.736" v="77" actId="113"/>
          <ac:spMkLst>
            <pc:docMk/>
            <pc:sldMk cId="3166129130" sldId="365"/>
            <ac:spMk id="2" creationId="{00000000-0000-0000-0000-000000000000}"/>
          </ac:spMkLst>
        </pc:spChg>
        <pc:spChg chg="mod">
          <ac:chgData name="Stalin Jacob Wilson Packia Dhas" userId="050d7d71-3621-4503-95e8-1c9a9d962492" providerId="ADAL" clId="{5DD2CEA4-C649-4700-8699-95A5BCD08ACA}" dt="2023-04-25T10:29:10.223" v="79" actId="14100"/>
          <ac:spMkLst>
            <pc:docMk/>
            <pc:sldMk cId="3166129130" sldId="365"/>
            <ac:spMk id="6" creationId="{00000000-0000-0000-0000-000000000000}"/>
          </ac:spMkLst>
        </pc:spChg>
        <pc:picChg chg="add mod">
          <ac:chgData name="Stalin Jacob Wilson Packia Dhas" userId="050d7d71-3621-4503-95e8-1c9a9d962492" providerId="ADAL" clId="{5DD2CEA4-C649-4700-8699-95A5BCD08ACA}" dt="2023-04-25T11:44:12.173" v="475" actId="1076"/>
          <ac:picMkLst>
            <pc:docMk/>
            <pc:sldMk cId="3166129130" sldId="365"/>
            <ac:picMk id="7" creationId="{5CFC9F6B-9645-DFBF-B333-12A3CE1F0272}"/>
          </ac:picMkLst>
        </pc:picChg>
        <pc:picChg chg="del mod">
          <ac:chgData name="Stalin Jacob Wilson Packia Dhas" userId="050d7d71-3621-4503-95e8-1c9a9d962492" providerId="ADAL" clId="{5DD2CEA4-C649-4700-8699-95A5BCD08ACA}" dt="2023-04-25T11:44:04.645" v="472" actId="478"/>
          <ac:picMkLst>
            <pc:docMk/>
            <pc:sldMk cId="3166129130" sldId="365"/>
            <ac:picMk id="8" creationId="{00000000-0000-0000-0000-000000000000}"/>
          </ac:picMkLst>
        </pc:picChg>
      </pc:sldChg>
      <pc:sldChg chg="addSp delSp modSp add mod">
        <pc:chgData name="Stalin Jacob Wilson Packia Dhas" userId="050d7d71-3621-4503-95e8-1c9a9d962492" providerId="ADAL" clId="{5DD2CEA4-C649-4700-8699-95A5BCD08ACA}" dt="2023-04-25T12:42:53.599" v="1060" actId="1076"/>
        <pc:sldMkLst>
          <pc:docMk/>
          <pc:sldMk cId="2821132810" sldId="366"/>
        </pc:sldMkLst>
        <pc:spChg chg="mod">
          <ac:chgData name="Stalin Jacob Wilson Packia Dhas" userId="050d7d71-3621-4503-95e8-1c9a9d962492" providerId="ADAL" clId="{5DD2CEA4-C649-4700-8699-95A5BCD08ACA}" dt="2023-04-25T10:29:26.531" v="85" actId="1076"/>
          <ac:spMkLst>
            <pc:docMk/>
            <pc:sldMk cId="2821132810" sldId="366"/>
            <ac:spMk id="2" creationId="{00000000-0000-0000-0000-000000000000}"/>
          </ac:spMkLst>
        </pc:spChg>
        <pc:spChg chg="mod">
          <ac:chgData name="Stalin Jacob Wilson Packia Dhas" userId="050d7d71-3621-4503-95e8-1c9a9d962492" providerId="ADAL" clId="{5DD2CEA4-C649-4700-8699-95A5BCD08ACA}" dt="2023-04-25T10:29:32.342" v="87" actId="14100"/>
          <ac:spMkLst>
            <pc:docMk/>
            <pc:sldMk cId="2821132810" sldId="366"/>
            <ac:spMk id="6" creationId="{00000000-0000-0000-0000-000000000000}"/>
          </ac:spMkLst>
        </pc:spChg>
        <pc:picChg chg="del">
          <ac:chgData name="Stalin Jacob Wilson Packia Dhas" userId="050d7d71-3621-4503-95e8-1c9a9d962492" providerId="ADAL" clId="{5DD2CEA4-C649-4700-8699-95A5BCD08ACA}" dt="2023-04-25T12:42:49.705" v="1058" actId="478"/>
          <ac:picMkLst>
            <pc:docMk/>
            <pc:sldMk cId="2821132810" sldId="366"/>
            <ac:picMk id="3" creationId="{00000000-0000-0000-0000-000000000000}"/>
          </ac:picMkLst>
        </pc:picChg>
        <pc:picChg chg="add mod">
          <ac:chgData name="Stalin Jacob Wilson Packia Dhas" userId="050d7d71-3621-4503-95e8-1c9a9d962492" providerId="ADAL" clId="{5DD2CEA4-C649-4700-8699-95A5BCD08ACA}" dt="2023-04-25T12:42:53.599" v="1060" actId="1076"/>
          <ac:picMkLst>
            <pc:docMk/>
            <pc:sldMk cId="2821132810" sldId="366"/>
            <ac:picMk id="8" creationId="{789B0C56-9FD7-4473-9C34-F29F2AD7C01A}"/>
          </ac:picMkLst>
        </pc:picChg>
      </pc:sldChg>
      <pc:sldChg chg="modSp add mod">
        <pc:chgData name="Stalin Jacob Wilson Packia Dhas" userId="050d7d71-3621-4503-95e8-1c9a9d962492" providerId="ADAL" clId="{5DD2CEA4-C649-4700-8699-95A5BCD08ACA}" dt="2023-04-25T10:29:52.257" v="94" actId="14100"/>
        <pc:sldMkLst>
          <pc:docMk/>
          <pc:sldMk cId="1403596111" sldId="367"/>
        </pc:sldMkLst>
        <pc:spChg chg="mod">
          <ac:chgData name="Stalin Jacob Wilson Packia Dhas" userId="050d7d71-3621-4503-95e8-1c9a9d962492" providerId="ADAL" clId="{5DD2CEA4-C649-4700-8699-95A5BCD08ACA}" dt="2023-04-25T10:29:45.839" v="92" actId="1076"/>
          <ac:spMkLst>
            <pc:docMk/>
            <pc:sldMk cId="1403596111" sldId="367"/>
            <ac:spMk id="2" creationId="{00000000-0000-0000-0000-000000000000}"/>
          </ac:spMkLst>
        </pc:spChg>
        <pc:spChg chg="mod">
          <ac:chgData name="Stalin Jacob Wilson Packia Dhas" userId="050d7d71-3621-4503-95e8-1c9a9d962492" providerId="ADAL" clId="{5DD2CEA4-C649-4700-8699-95A5BCD08ACA}" dt="2023-04-25T10:29:52.257" v="94" actId="14100"/>
          <ac:spMkLst>
            <pc:docMk/>
            <pc:sldMk cId="1403596111" sldId="367"/>
            <ac:spMk id="6" creationId="{00000000-0000-0000-0000-000000000000}"/>
          </ac:spMkLst>
        </pc:spChg>
      </pc:sldChg>
      <pc:sldChg chg="modSp add mod">
        <pc:chgData name="Stalin Jacob Wilson Packia Dhas" userId="050d7d71-3621-4503-95e8-1c9a9d962492" providerId="ADAL" clId="{5DD2CEA4-C649-4700-8699-95A5BCD08ACA}" dt="2023-04-25T12:50:28.341" v="1250"/>
        <pc:sldMkLst>
          <pc:docMk/>
          <pc:sldMk cId="2630867714" sldId="368"/>
        </pc:sldMkLst>
        <pc:spChg chg="mod">
          <ac:chgData name="Stalin Jacob Wilson Packia Dhas" userId="050d7d71-3621-4503-95e8-1c9a9d962492" providerId="ADAL" clId="{5DD2CEA4-C649-4700-8699-95A5BCD08ACA}" dt="2023-04-25T10:30:12.733" v="101" actId="113"/>
          <ac:spMkLst>
            <pc:docMk/>
            <pc:sldMk cId="2630867714" sldId="368"/>
            <ac:spMk id="2" creationId="{00000000-0000-0000-0000-000000000000}"/>
          </ac:spMkLst>
        </pc:spChg>
        <pc:spChg chg="mod">
          <ac:chgData name="Stalin Jacob Wilson Packia Dhas" userId="050d7d71-3621-4503-95e8-1c9a9d962492" providerId="ADAL" clId="{5DD2CEA4-C649-4700-8699-95A5BCD08ACA}" dt="2023-04-25T12:50:28.341" v="1250"/>
          <ac:spMkLst>
            <pc:docMk/>
            <pc:sldMk cId="2630867714" sldId="368"/>
            <ac:spMk id="6" creationId="{00000000-0000-0000-0000-000000000000}"/>
          </ac:spMkLst>
        </pc:spChg>
        <pc:picChg chg="mod">
          <ac:chgData name="Stalin Jacob Wilson Packia Dhas" userId="050d7d71-3621-4503-95e8-1c9a9d962492" providerId="ADAL" clId="{5DD2CEA4-C649-4700-8699-95A5BCD08ACA}" dt="2023-04-25T10:30:22.243" v="104" actId="1076"/>
          <ac:picMkLst>
            <pc:docMk/>
            <pc:sldMk cId="2630867714" sldId="368"/>
            <ac:picMk id="7" creationId="{00000000-0000-0000-0000-000000000000}"/>
          </ac:picMkLst>
        </pc:picChg>
      </pc:sldChg>
      <pc:sldChg chg="modSp add mod">
        <pc:chgData name="Stalin Jacob Wilson Packia Dhas" userId="050d7d71-3621-4503-95e8-1c9a9d962492" providerId="ADAL" clId="{5DD2CEA4-C649-4700-8699-95A5BCD08ACA}" dt="2023-04-25T12:56:19.910" v="1315" actId="20577"/>
        <pc:sldMkLst>
          <pc:docMk/>
          <pc:sldMk cId="2079875466" sldId="369"/>
        </pc:sldMkLst>
        <pc:spChg chg="mod">
          <ac:chgData name="Stalin Jacob Wilson Packia Dhas" userId="050d7d71-3621-4503-95e8-1c9a9d962492" providerId="ADAL" clId="{5DD2CEA4-C649-4700-8699-95A5BCD08ACA}" dt="2023-04-25T10:30:34.839" v="108" actId="113"/>
          <ac:spMkLst>
            <pc:docMk/>
            <pc:sldMk cId="2079875466" sldId="369"/>
            <ac:spMk id="2" creationId="{00000000-0000-0000-0000-000000000000}"/>
          </ac:spMkLst>
        </pc:spChg>
        <pc:spChg chg="mod">
          <ac:chgData name="Stalin Jacob Wilson Packia Dhas" userId="050d7d71-3621-4503-95e8-1c9a9d962492" providerId="ADAL" clId="{5DD2CEA4-C649-4700-8699-95A5BCD08ACA}" dt="2023-04-25T12:56:19.910" v="1315" actId="20577"/>
          <ac:spMkLst>
            <pc:docMk/>
            <pc:sldMk cId="2079875466" sldId="369"/>
            <ac:spMk id="6" creationId="{00000000-0000-0000-0000-000000000000}"/>
          </ac:spMkLst>
        </pc:spChg>
        <pc:picChg chg="mod">
          <ac:chgData name="Stalin Jacob Wilson Packia Dhas" userId="050d7d71-3621-4503-95e8-1c9a9d962492" providerId="ADAL" clId="{5DD2CEA4-C649-4700-8699-95A5BCD08ACA}" dt="2023-04-25T10:30:43.283" v="111" actId="1076"/>
          <ac:picMkLst>
            <pc:docMk/>
            <pc:sldMk cId="2079875466" sldId="369"/>
            <ac:picMk id="3" creationId="{00000000-0000-0000-0000-000000000000}"/>
          </ac:picMkLst>
        </pc:picChg>
      </pc:sldChg>
      <pc:sldChg chg="modSp add mod">
        <pc:chgData name="Stalin Jacob Wilson Packia Dhas" userId="050d7d71-3621-4503-95e8-1c9a9d962492" providerId="ADAL" clId="{5DD2CEA4-C649-4700-8699-95A5BCD08ACA}" dt="2023-04-25T10:31:05.342" v="118" actId="1076"/>
        <pc:sldMkLst>
          <pc:docMk/>
          <pc:sldMk cId="743310038" sldId="370"/>
        </pc:sldMkLst>
        <pc:spChg chg="mod">
          <ac:chgData name="Stalin Jacob Wilson Packia Dhas" userId="050d7d71-3621-4503-95e8-1c9a9d962492" providerId="ADAL" clId="{5DD2CEA4-C649-4700-8699-95A5BCD08ACA}" dt="2023-04-25T10:30:56.802" v="115" actId="113"/>
          <ac:spMkLst>
            <pc:docMk/>
            <pc:sldMk cId="743310038" sldId="370"/>
            <ac:spMk id="2" creationId="{00000000-0000-0000-0000-000000000000}"/>
          </ac:spMkLst>
        </pc:spChg>
        <pc:spChg chg="mod">
          <ac:chgData name="Stalin Jacob Wilson Packia Dhas" userId="050d7d71-3621-4503-95e8-1c9a9d962492" providerId="ADAL" clId="{5DD2CEA4-C649-4700-8699-95A5BCD08ACA}" dt="2023-04-25T10:31:03.088" v="117" actId="14100"/>
          <ac:spMkLst>
            <pc:docMk/>
            <pc:sldMk cId="743310038" sldId="370"/>
            <ac:spMk id="6" creationId="{00000000-0000-0000-0000-000000000000}"/>
          </ac:spMkLst>
        </pc:spChg>
        <pc:picChg chg="mod">
          <ac:chgData name="Stalin Jacob Wilson Packia Dhas" userId="050d7d71-3621-4503-95e8-1c9a9d962492" providerId="ADAL" clId="{5DD2CEA4-C649-4700-8699-95A5BCD08ACA}" dt="2023-04-25T10:31:05.342" v="118" actId="1076"/>
          <ac:picMkLst>
            <pc:docMk/>
            <pc:sldMk cId="743310038" sldId="370"/>
            <ac:picMk id="7" creationId="{00000000-0000-0000-0000-000000000000}"/>
          </ac:picMkLst>
        </pc:picChg>
      </pc:sldChg>
      <pc:sldChg chg="modSp add mod">
        <pc:chgData name="Stalin Jacob Wilson Packia Dhas" userId="050d7d71-3621-4503-95e8-1c9a9d962492" providerId="ADAL" clId="{5DD2CEA4-C649-4700-8699-95A5BCD08ACA}" dt="2023-04-25T10:31:37.581" v="126" actId="1076"/>
        <pc:sldMkLst>
          <pc:docMk/>
          <pc:sldMk cId="1433643878" sldId="371"/>
        </pc:sldMkLst>
        <pc:spChg chg="mod">
          <ac:chgData name="Stalin Jacob Wilson Packia Dhas" userId="050d7d71-3621-4503-95e8-1c9a9d962492" providerId="ADAL" clId="{5DD2CEA4-C649-4700-8699-95A5BCD08ACA}" dt="2023-04-25T10:31:25.505" v="123" actId="207"/>
          <ac:spMkLst>
            <pc:docMk/>
            <pc:sldMk cId="1433643878" sldId="371"/>
            <ac:spMk id="2" creationId="{00000000-0000-0000-0000-000000000000}"/>
          </ac:spMkLst>
        </pc:spChg>
        <pc:spChg chg="mod">
          <ac:chgData name="Stalin Jacob Wilson Packia Dhas" userId="050d7d71-3621-4503-95e8-1c9a9d962492" providerId="ADAL" clId="{5DD2CEA4-C649-4700-8699-95A5BCD08ACA}" dt="2023-04-25T10:31:34.114" v="125" actId="1076"/>
          <ac:spMkLst>
            <pc:docMk/>
            <pc:sldMk cId="1433643878" sldId="371"/>
            <ac:spMk id="6" creationId="{00000000-0000-0000-0000-000000000000}"/>
          </ac:spMkLst>
        </pc:spChg>
        <pc:picChg chg="mod">
          <ac:chgData name="Stalin Jacob Wilson Packia Dhas" userId="050d7d71-3621-4503-95e8-1c9a9d962492" providerId="ADAL" clId="{5DD2CEA4-C649-4700-8699-95A5BCD08ACA}" dt="2023-04-25T10:31:37.581" v="126" actId="1076"/>
          <ac:picMkLst>
            <pc:docMk/>
            <pc:sldMk cId="1433643878" sldId="371"/>
            <ac:picMk id="3" creationId="{00000000-0000-0000-0000-000000000000}"/>
          </ac:picMkLst>
        </pc:picChg>
      </pc:sldChg>
      <pc:sldChg chg="modSp add del mod">
        <pc:chgData name="Stalin Jacob Wilson Packia Dhas" userId="050d7d71-3621-4503-95e8-1c9a9d962492" providerId="ADAL" clId="{5DD2CEA4-C649-4700-8699-95A5BCD08ACA}" dt="2023-04-25T10:34:46.871" v="176" actId="47"/>
        <pc:sldMkLst>
          <pc:docMk/>
          <pc:sldMk cId="292498027" sldId="372"/>
        </pc:sldMkLst>
        <pc:spChg chg="mod">
          <ac:chgData name="Stalin Jacob Wilson Packia Dhas" userId="050d7d71-3621-4503-95e8-1c9a9d962492" providerId="ADAL" clId="{5DD2CEA4-C649-4700-8699-95A5BCD08ACA}" dt="2023-04-25T10:31:53.182" v="130" actId="113"/>
          <ac:spMkLst>
            <pc:docMk/>
            <pc:sldMk cId="292498027" sldId="372"/>
            <ac:spMk id="2" creationId="{00000000-0000-0000-0000-000000000000}"/>
          </ac:spMkLst>
        </pc:spChg>
        <pc:spChg chg="mod">
          <ac:chgData name="Stalin Jacob Wilson Packia Dhas" userId="050d7d71-3621-4503-95e8-1c9a9d962492" providerId="ADAL" clId="{5DD2CEA4-C649-4700-8699-95A5BCD08ACA}" dt="2023-04-25T10:31:56.656" v="131" actId="14100"/>
          <ac:spMkLst>
            <pc:docMk/>
            <pc:sldMk cId="292498027" sldId="372"/>
            <ac:spMk id="6" creationId="{00000000-0000-0000-0000-000000000000}"/>
          </ac:spMkLst>
        </pc:spChg>
      </pc:sldChg>
      <pc:sldChg chg="modSp add mod">
        <pc:chgData name="Stalin Jacob Wilson Packia Dhas" userId="050d7d71-3621-4503-95e8-1c9a9d962492" providerId="ADAL" clId="{5DD2CEA4-C649-4700-8699-95A5BCD08ACA}" dt="2023-04-25T11:00:50.665" v="429" actId="5793"/>
        <pc:sldMkLst>
          <pc:docMk/>
          <pc:sldMk cId="2480775234" sldId="372"/>
        </pc:sldMkLst>
        <pc:spChg chg="mod">
          <ac:chgData name="Stalin Jacob Wilson Packia Dhas" userId="050d7d71-3621-4503-95e8-1c9a9d962492" providerId="ADAL" clId="{5DD2CEA4-C649-4700-8699-95A5BCD08ACA}" dt="2023-04-25T10:42:43.627" v="259" actId="207"/>
          <ac:spMkLst>
            <pc:docMk/>
            <pc:sldMk cId="2480775234" sldId="372"/>
            <ac:spMk id="2" creationId="{00000000-0000-0000-0000-000000000000}"/>
          </ac:spMkLst>
        </pc:spChg>
        <pc:spChg chg="mod">
          <ac:chgData name="Stalin Jacob Wilson Packia Dhas" userId="050d7d71-3621-4503-95e8-1c9a9d962492" providerId="ADAL" clId="{5DD2CEA4-C649-4700-8699-95A5BCD08ACA}" dt="2023-04-25T11:00:50.665" v="429" actId="5793"/>
          <ac:spMkLst>
            <pc:docMk/>
            <pc:sldMk cId="2480775234" sldId="372"/>
            <ac:spMk id="3" creationId="{00000000-0000-0000-0000-000000000000}"/>
          </ac:spMkLst>
        </pc:spChg>
      </pc:sldChg>
      <pc:sldChg chg="addSp delSp modSp add mod">
        <pc:chgData name="Stalin Jacob Wilson Packia Dhas" userId="050d7d71-3621-4503-95e8-1c9a9d962492" providerId="ADAL" clId="{5DD2CEA4-C649-4700-8699-95A5BCD08ACA}" dt="2023-04-25T12:59:26.972" v="1339" actId="1076"/>
        <pc:sldMkLst>
          <pc:docMk/>
          <pc:sldMk cId="1815053695" sldId="373"/>
        </pc:sldMkLst>
        <pc:spChg chg="mod">
          <ac:chgData name="Stalin Jacob Wilson Packia Dhas" userId="050d7d71-3621-4503-95e8-1c9a9d962492" providerId="ADAL" clId="{5DD2CEA4-C649-4700-8699-95A5BCD08ACA}" dt="2023-04-25T10:43:09.090" v="265" actId="207"/>
          <ac:spMkLst>
            <pc:docMk/>
            <pc:sldMk cId="1815053695" sldId="373"/>
            <ac:spMk id="2" creationId="{00000000-0000-0000-0000-000000000000}"/>
          </ac:spMkLst>
        </pc:spChg>
        <pc:picChg chg="add del mod">
          <ac:chgData name="Stalin Jacob Wilson Packia Dhas" userId="050d7d71-3621-4503-95e8-1c9a9d962492" providerId="ADAL" clId="{5DD2CEA4-C649-4700-8699-95A5BCD08ACA}" dt="2023-04-25T11:00:39.529" v="426" actId="478"/>
          <ac:picMkLst>
            <pc:docMk/>
            <pc:sldMk cId="1815053695" sldId="373"/>
            <ac:picMk id="6" creationId="{00000000-0000-0000-0000-000000000000}"/>
          </ac:picMkLst>
        </pc:picChg>
        <pc:picChg chg="add mod">
          <ac:chgData name="Stalin Jacob Wilson Packia Dhas" userId="050d7d71-3621-4503-95e8-1c9a9d962492" providerId="ADAL" clId="{5DD2CEA4-C649-4700-8699-95A5BCD08ACA}" dt="2023-04-25T12:59:24.854" v="1338" actId="1076"/>
          <ac:picMkLst>
            <pc:docMk/>
            <pc:sldMk cId="1815053695" sldId="373"/>
            <ac:picMk id="8" creationId="{736663B0-58FD-E75A-C45D-C81998140C75}"/>
          </ac:picMkLst>
        </pc:picChg>
        <pc:picChg chg="add mod">
          <ac:chgData name="Stalin Jacob Wilson Packia Dhas" userId="050d7d71-3621-4503-95e8-1c9a9d962492" providerId="ADAL" clId="{5DD2CEA4-C649-4700-8699-95A5BCD08ACA}" dt="2023-04-25T12:59:26.972" v="1339" actId="1076"/>
          <ac:picMkLst>
            <pc:docMk/>
            <pc:sldMk cId="1815053695" sldId="373"/>
            <ac:picMk id="1026" creationId="{58FED641-B5FD-8A83-E3C1-3D14607887B3}"/>
          </ac:picMkLst>
        </pc:picChg>
      </pc:sldChg>
      <pc:sldChg chg="modSp add del mod">
        <pc:chgData name="Stalin Jacob Wilson Packia Dhas" userId="050d7d71-3621-4503-95e8-1c9a9d962492" providerId="ADAL" clId="{5DD2CEA4-C649-4700-8699-95A5BCD08ACA}" dt="2023-04-25T10:32:22.607" v="134" actId="47"/>
        <pc:sldMkLst>
          <pc:docMk/>
          <pc:sldMk cId="2113782303" sldId="373"/>
        </pc:sldMkLst>
        <pc:spChg chg="mod">
          <ac:chgData name="Stalin Jacob Wilson Packia Dhas" userId="050d7d71-3621-4503-95e8-1c9a9d962492" providerId="ADAL" clId="{5DD2CEA4-C649-4700-8699-95A5BCD08ACA}" dt="2023-04-25T10:26:10.206" v="36" actId="27636"/>
          <ac:spMkLst>
            <pc:docMk/>
            <pc:sldMk cId="2113782303" sldId="373"/>
            <ac:spMk id="6" creationId="{00000000-0000-0000-0000-000000000000}"/>
          </ac:spMkLst>
        </pc:spChg>
      </pc:sldChg>
      <pc:sldChg chg="modSp add del mod">
        <pc:chgData name="Stalin Jacob Wilson Packia Dhas" userId="050d7d71-3621-4503-95e8-1c9a9d962492" providerId="ADAL" clId="{5DD2CEA4-C649-4700-8699-95A5BCD08ACA}" dt="2023-04-25T10:32:20.165" v="133" actId="47"/>
        <pc:sldMkLst>
          <pc:docMk/>
          <pc:sldMk cId="2221992474" sldId="374"/>
        </pc:sldMkLst>
        <pc:spChg chg="mod">
          <ac:chgData name="Stalin Jacob Wilson Packia Dhas" userId="050d7d71-3621-4503-95e8-1c9a9d962492" providerId="ADAL" clId="{5DD2CEA4-C649-4700-8699-95A5BCD08ACA}" dt="2023-04-25T10:26:10.214" v="37" actId="27636"/>
          <ac:spMkLst>
            <pc:docMk/>
            <pc:sldMk cId="2221992474" sldId="374"/>
            <ac:spMk id="2" creationId="{00000000-0000-0000-0000-000000000000}"/>
          </ac:spMkLst>
        </pc:spChg>
      </pc:sldChg>
      <pc:sldChg chg="modSp add mod">
        <pc:chgData name="Stalin Jacob Wilson Packia Dhas" userId="050d7d71-3621-4503-95e8-1c9a9d962492" providerId="ADAL" clId="{5DD2CEA4-C649-4700-8699-95A5BCD08ACA}" dt="2023-04-25T11:02:08.367" v="439" actId="20577"/>
        <pc:sldMkLst>
          <pc:docMk/>
          <pc:sldMk cId="2414385998" sldId="374"/>
        </pc:sldMkLst>
        <pc:spChg chg="mod">
          <ac:chgData name="Stalin Jacob Wilson Packia Dhas" userId="050d7d71-3621-4503-95e8-1c9a9d962492" providerId="ADAL" clId="{5DD2CEA4-C649-4700-8699-95A5BCD08ACA}" dt="2023-04-25T10:43:21.671" v="269" actId="1076"/>
          <ac:spMkLst>
            <pc:docMk/>
            <pc:sldMk cId="2414385998" sldId="374"/>
            <ac:spMk id="2" creationId="{00000000-0000-0000-0000-000000000000}"/>
          </ac:spMkLst>
        </pc:spChg>
        <pc:spChg chg="mod">
          <ac:chgData name="Stalin Jacob Wilson Packia Dhas" userId="050d7d71-3621-4503-95e8-1c9a9d962492" providerId="ADAL" clId="{5DD2CEA4-C649-4700-8699-95A5BCD08ACA}" dt="2023-04-25T11:02:08.367" v="439" actId="20577"/>
          <ac:spMkLst>
            <pc:docMk/>
            <pc:sldMk cId="2414385998" sldId="374"/>
            <ac:spMk id="3" creationId="{00000000-0000-0000-0000-000000000000}"/>
          </ac:spMkLst>
        </pc:spChg>
      </pc:sldChg>
      <pc:sldChg chg="modSp add del mod">
        <pc:chgData name="Stalin Jacob Wilson Packia Dhas" userId="050d7d71-3621-4503-95e8-1c9a9d962492" providerId="ADAL" clId="{5DD2CEA4-C649-4700-8699-95A5BCD08ACA}" dt="2023-04-25T10:43:38.750" v="272" actId="47"/>
        <pc:sldMkLst>
          <pc:docMk/>
          <pc:sldMk cId="3250599291" sldId="375"/>
        </pc:sldMkLst>
        <pc:spChg chg="mod">
          <ac:chgData name="Stalin Jacob Wilson Packia Dhas" userId="050d7d71-3621-4503-95e8-1c9a9d962492" providerId="ADAL" clId="{5DD2CEA4-C649-4700-8699-95A5BCD08ACA}" dt="2023-04-25T10:36:22.860" v="188" actId="27636"/>
          <ac:spMkLst>
            <pc:docMk/>
            <pc:sldMk cId="3250599291" sldId="375"/>
            <ac:spMk id="3" creationId="{00000000-0000-0000-0000-000000000000}"/>
          </ac:spMkLst>
        </pc:spChg>
      </pc:sldChg>
      <pc:sldChg chg="modSp add del mod">
        <pc:chgData name="Stalin Jacob Wilson Packia Dhas" userId="050d7d71-3621-4503-95e8-1c9a9d962492" providerId="ADAL" clId="{5DD2CEA4-C649-4700-8699-95A5BCD08ACA}" dt="2023-04-25T10:34:45.059" v="175" actId="47"/>
        <pc:sldMkLst>
          <pc:docMk/>
          <pc:sldMk cId="3977926318" sldId="375"/>
        </pc:sldMkLst>
        <pc:spChg chg="mod">
          <ac:chgData name="Stalin Jacob Wilson Packia Dhas" userId="050d7d71-3621-4503-95e8-1c9a9d962492" providerId="ADAL" clId="{5DD2CEA4-C649-4700-8699-95A5BCD08ACA}" dt="2023-04-25T10:26:10.231" v="38" actId="27636"/>
          <ac:spMkLst>
            <pc:docMk/>
            <pc:sldMk cId="3977926318" sldId="375"/>
            <ac:spMk id="6" creationId="{00000000-0000-0000-0000-000000000000}"/>
          </ac:spMkLst>
        </pc:spChg>
      </pc:sldChg>
      <pc:sldChg chg="modSp add mod">
        <pc:chgData name="Stalin Jacob Wilson Packia Dhas" userId="050d7d71-3621-4503-95e8-1c9a9d962492" providerId="ADAL" clId="{5DD2CEA4-C649-4700-8699-95A5BCD08ACA}" dt="2023-04-25T11:02:31.498" v="440" actId="14100"/>
        <pc:sldMkLst>
          <pc:docMk/>
          <pc:sldMk cId="2014502549" sldId="376"/>
        </pc:sldMkLst>
        <pc:spChg chg="mod">
          <ac:chgData name="Stalin Jacob Wilson Packia Dhas" userId="050d7d71-3621-4503-95e8-1c9a9d962492" providerId="ADAL" clId="{5DD2CEA4-C649-4700-8699-95A5BCD08ACA}" dt="2023-04-25T10:43:54.942" v="276" actId="113"/>
          <ac:spMkLst>
            <pc:docMk/>
            <pc:sldMk cId="2014502549" sldId="376"/>
            <ac:spMk id="2" creationId="{00000000-0000-0000-0000-000000000000}"/>
          </ac:spMkLst>
        </pc:spChg>
        <pc:spChg chg="mod">
          <ac:chgData name="Stalin Jacob Wilson Packia Dhas" userId="050d7d71-3621-4503-95e8-1c9a9d962492" providerId="ADAL" clId="{5DD2CEA4-C649-4700-8699-95A5BCD08ACA}" dt="2023-04-25T11:02:31.498" v="440" actId="14100"/>
          <ac:spMkLst>
            <pc:docMk/>
            <pc:sldMk cId="2014502549" sldId="376"/>
            <ac:spMk id="3" creationId="{00000000-0000-0000-0000-000000000000}"/>
          </ac:spMkLst>
        </pc:spChg>
      </pc:sldChg>
      <pc:sldChg chg="add del">
        <pc:chgData name="Stalin Jacob Wilson Packia Dhas" userId="050d7d71-3621-4503-95e8-1c9a9d962492" providerId="ADAL" clId="{5DD2CEA4-C649-4700-8699-95A5BCD08ACA}" dt="2023-04-25T10:32:17.652" v="132" actId="47"/>
        <pc:sldMkLst>
          <pc:docMk/>
          <pc:sldMk cId="3761331626" sldId="376"/>
        </pc:sldMkLst>
      </pc:sldChg>
      <pc:sldChg chg="modSp add mod">
        <pc:chgData name="Stalin Jacob Wilson Packia Dhas" userId="050d7d71-3621-4503-95e8-1c9a9d962492" providerId="ADAL" clId="{5DD2CEA4-C649-4700-8699-95A5BCD08ACA}" dt="2023-04-25T10:32:47.322" v="142" actId="14100"/>
        <pc:sldMkLst>
          <pc:docMk/>
          <pc:sldMk cId="2981353080" sldId="377"/>
        </pc:sldMkLst>
        <pc:spChg chg="mod">
          <ac:chgData name="Stalin Jacob Wilson Packia Dhas" userId="050d7d71-3621-4503-95e8-1c9a9d962492" providerId="ADAL" clId="{5DD2CEA4-C649-4700-8699-95A5BCD08ACA}" dt="2023-04-25T10:32:40.625" v="140" actId="1076"/>
          <ac:spMkLst>
            <pc:docMk/>
            <pc:sldMk cId="2981353080" sldId="377"/>
            <ac:spMk id="2" creationId="{00000000-0000-0000-0000-000000000000}"/>
          </ac:spMkLst>
        </pc:spChg>
        <pc:spChg chg="mod">
          <ac:chgData name="Stalin Jacob Wilson Packia Dhas" userId="050d7d71-3621-4503-95e8-1c9a9d962492" providerId="ADAL" clId="{5DD2CEA4-C649-4700-8699-95A5BCD08ACA}" dt="2023-04-25T10:32:47.322" v="142" actId="14100"/>
          <ac:spMkLst>
            <pc:docMk/>
            <pc:sldMk cId="2981353080" sldId="377"/>
            <ac:spMk id="6" creationId="{00000000-0000-0000-0000-000000000000}"/>
          </ac:spMkLst>
        </pc:spChg>
      </pc:sldChg>
      <pc:sldChg chg="modSp add del mod">
        <pc:chgData name="Stalin Jacob Wilson Packia Dhas" userId="050d7d71-3621-4503-95e8-1c9a9d962492" providerId="ADAL" clId="{5DD2CEA4-C649-4700-8699-95A5BCD08ACA}" dt="2023-04-25T11:03:18.639" v="443" actId="47"/>
        <pc:sldMkLst>
          <pc:docMk/>
          <pc:sldMk cId="1219669549" sldId="378"/>
        </pc:sldMkLst>
        <pc:spChg chg="mod">
          <ac:chgData name="Stalin Jacob Wilson Packia Dhas" userId="050d7d71-3621-4503-95e8-1c9a9d962492" providerId="ADAL" clId="{5DD2CEA4-C649-4700-8699-95A5BCD08ACA}" dt="2023-04-25T10:44:46.763" v="288" actId="113"/>
          <ac:spMkLst>
            <pc:docMk/>
            <pc:sldMk cId="1219669549" sldId="378"/>
            <ac:spMk id="2" creationId="{00000000-0000-0000-0000-000000000000}"/>
          </ac:spMkLst>
        </pc:spChg>
      </pc:sldChg>
      <pc:sldChg chg="modSp add mod">
        <pc:chgData name="Stalin Jacob Wilson Packia Dhas" userId="050d7d71-3621-4503-95e8-1c9a9d962492" providerId="ADAL" clId="{5DD2CEA4-C649-4700-8699-95A5BCD08ACA}" dt="2023-04-25T11:04:23.943" v="453" actId="113"/>
        <pc:sldMkLst>
          <pc:docMk/>
          <pc:sldMk cId="633626574" sldId="379"/>
        </pc:sldMkLst>
        <pc:spChg chg="mod">
          <ac:chgData name="Stalin Jacob Wilson Packia Dhas" userId="050d7d71-3621-4503-95e8-1c9a9d962492" providerId="ADAL" clId="{5DD2CEA4-C649-4700-8699-95A5BCD08ACA}" dt="2023-04-25T10:45:02.542" v="293" actId="113"/>
          <ac:spMkLst>
            <pc:docMk/>
            <pc:sldMk cId="633626574" sldId="379"/>
            <ac:spMk id="2" creationId="{00000000-0000-0000-0000-000000000000}"/>
          </ac:spMkLst>
        </pc:spChg>
        <pc:spChg chg="mod">
          <ac:chgData name="Stalin Jacob Wilson Packia Dhas" userId="050d7d71-3621-4503-95e8-1c9a9d962492" providerId="ADAL" clId="{5DD2CEA4-C649-4700-8699-95A5BCD08ACA}" dt="2023-04-25T11:04:23.943" v="453" actId="113"/>
          <ac:spMkLst>
            <pc:docMk/>
            <pc:sldMk cId="633626574" sldId="379"/>
            <ac:spMk id="3" creationId="{00000000-0000-0000-0000-000000000000}"/>
          </ac:spMkLst>
        </pc:spChg>
      </pc:sldChg>
      <pc:sldChg chg="modSp add mod">
        <pc:chgData name="Stalin Jacob Wilson Packia Dhas" userId="050d7d71-3621-4503-95e8-1c9a9d962492" providerId="ADAL" clId="{5DD2CEA4-C649-4700-8699-95A5BCD08ACA}" dt="2023-04-25T11:04:50.679" v="457" actId="14100"/>
        <pc:sldMkLst>
          <pc:docMk/>
          <pc:sldMk cId="4007036487" sldId="380"/>
        </pc:sldMkLst>
        <pc:spChg chg="mod">
          <ac:chgData name="Stalin Jacob Wilson Packia Dhas" userId="050d7d71-3621-4503-95e8-1c9a9d962492" providerId="ADAL" clId="{5DD2CEA4-C649-4700-8699-95A5BCD08ACA}" dt="2023-04-25T10:45:37.518" v="302" actId="207"/>
          <ac:spMkLst>
            <pc:docMk/>
            <pc:sldMk cId="4007036487" sldId="380"/>
            <ac:spMk id="2" creationId="{00000000-0000-0000-0000-000000000000}"/>
          </ac:spMkLst>
        </pc:spChg>
        <pc:spChg chg="mod">
          <ac:chgData name="Stalin Jacob Wilson Packia Dhas" userId="050d7d71-3621-4503-95e8-1c9a9d962492" providerId="ADAL" clId="{5DD2CEA4-C649-4700-8699-95A5BCD08ACA}" dt="2023-04-25T11:04:50.679" v="457" actId="14100"/>
          <ac:spMkLst>
            <pc:docMk/>
            <pc:sldMk cId="4007036487" sldId="380"/>
            <ac:spMk id="3" creationId="{00000000-0000-0000-0000-000000000000}"/>
          </ac:spMkLst>
        </pc:spChg>
      </pc:sldChg>
      <pc:sldChg chg="modSp add mod">
        <pc:chgData name="Stalin Jacob Wilson Packia Dhas" userId="050d7d71-3621-4503-95e8-1c9a9d962492" providerId="ADAL" clId="{5DD2CEA4-C649-4700-8699-95A5BCD08ACA}" dt="2023-04-25T10:45:51.192" v="306" actId="207"/>
        <pc:sldMkLst>
          <pc:docMk/>
          <pc:sldMk cId="4179205432" sldId="381"/>
        </pc:sldMkLst>
        <pc:spChg chg="mod">
          <ac:chgData name="Stalin Jacob Wilson Packia Dhas" userId="050d7d71-3621-4503-95e8-1c9a9d962492" providerId="ADAL" clId="{5DD2CEA4-C649-4700-8699-95A5BCD08ACA}" dt="2023-04-25T10:45:51.192" v="306" actId="207"/>
          <ac:spMkLst>
            <pc:docMk/>
            <pc:sldMk cId="4179205432" sldId="381"/>
            <ac:spMk id="2" creationId="{00000000-0000-0000-0000-000000000000}"/>
          </ac:spMkLst>
        </pc:spChg>
      </pc:sldChg>
      <pc:sldChg chg="modSp add mod">
        <pc:chgData name="Stalin Jacob Wilson Packia Dhas" userId="050d7d71-3621-4503-95e8-1c9a9d962492" providerId="ADAL" clId="{5DD2CEA4-C649-4700-8699-95A5BCD08ACA}" dt="2023-04-25T11:27:34.716" v="467" actId="113"/>
        <pc:sldMkLst>
          <pc:docMk/>
          <pc:sldMk cId="4037386264" sldId="382"/>
        </pc:sldMkLst>
        <pc:spChg chg="mod">
          <ac:chgData name="Stalin Jacob Wilson Packia Dhas" userId="050d7d71-3621-4503-95e8-1c9a9d962492" providerId="ADAL" clId="{5DD2CEA4-C649-4700-8699-95A5BCD08ACA}" dt="2023-04-25T10:46:36.224" v="311" actId="207"/>
          <ac:spMkLst>
            <pc:docMk/>
            <pc:sldMk cId="4037386264" sldId="382"/>
            <ac:spMk id="2" creationId="{00000000-0000-0000-0000-000000000000}"/>
          </ac:spMkLst>
        </pc:spChg>
        <pc:spChg chg="mod">
          <ac:chgData name="Stalin Jacob Wilson Packia Dhas" userId="050d7d71-3621-4503-95e8-1c9a9d962492" providerId="ADAL" clId="{5DD2CEA4-C649-4700-8699-95A5BCD08ACA}" dt="2023-04-25T11:27:34.716" v="467" actId="113"/>
          <ac:spMkLst>
            <pc:docMk/>
            <pc:sldMk cId="4037386264" sldId="382"/>
            <ac:spMk id="6" creationId="{00000000-0000-0000-0000-000000000000}"/>
          </ac:spMkLst>
        </pc:spChg>
      </pc:sldChg>
      <pc:sldChg chg="modSp add mod">
        <pc:chgData name="Stalin Jacob Wilson Packia Dhas" userId="050d7d71-3621-4503-95e8-1c9a9d962492" providerId="ADAL" clId="{5DD2CEA4-C649-4700-8699-95A5BCD08ACA}" dt="2023-04-25T11:27:52.537" v="470" actId="113"/>
        <pc:sldMkLst>
          <pc:docMk/>
          <pc:sldMk cId="3420724210" sldId="383"/>
        </pc:sldMkLst>
        <pc:spChg chg="mod">
          <ac:chgData name="Stalin Jacob Wilson Packia Dhas" userId="050d7d71-3621-4503-95e8-1c9a9d962492" providerId="ADAL" clId="{5DD2CEA4-C649-4700-8699-95A5BCD08ACA}" dt="2023-04-25T10:46:58" v="316" actId="113"/>
          <ac:spMkLst>
            <pc:docMk/>
            <pc:sldMk cId="3420724210" sldId="383"/>
            <ac:spMk id="2" creationId="{00000000-0000-0000-0000-000000000000}"/>
          </ac:spMkLst>
        </pc:spChg>
        <pc:spChg chg="mod">
          <ac:chgData name="Stalin Jacob Wilson Packia Dhas" userId="050d7d71-3621-4503-95e8-1c9a9d962492" providerId="ADAL" clId="{5DD2CEA4-C649-4700-8699-95A5BCD08ACA}" dt="2023-04-25T11:27:52.537" v="470" actId="113"/>
          <ac:spMkLst>
            <pc:docMk/>
            <pc:sldMk cId="3420724210" sldId="383"/>
            <ac:spMk id="3" creationId="{00000000-0000-0000-0000-000000000000}"/>
          </ac:spMkLst>
        </pc:spChg>
      </pc:sldChg>
      <pc:sldChg chg="modSp add mod">
        <pc:chgData name="Stalin Jacob Wilson Packia Dhas" userId="050d7d71-3621-4503-95e8-1c9a9d962492" providerId="ADAL" clId="{5DD2CEA4-C649-4700-8699-95A5BCD08ACA}" dt="2023-04-25T10:47:17.577" v="322" actId="207"/>
        <pc:sldMkLst>
          <pc:docMk/>
          <pc:sldMk cId="3880539906" sldId="384"/>
        </pc:sldMkLst>
        <pc:spChg chg="mod">
          <ac:chgData name="Stalin Jacob Wilson Packia Dhas" userId="050d7d71-3621-4503-95e8-1c9a9d962492" providerId="ADAL" clId="{5DD2CEA4-C649-4700-8699-95A5BCD08ACA}" dt="2023-04-25T10:47:17.577" v="322" actId="207"/>
          <ac:spMkLst>
            <pc:docMk/>
            <pc:sldMk cId="3880539906" sldId="384"/>
            <ac:spMk id="2" creationId="{00000000-0000-0000-0000-000000000000}"/>
          </ac:spMkLst>
        </pc:spChg>
      </pc:sldChg>
      <pc:sldChg chg="del">
        <pc:chgData name="Stalin Jacob Wilson Packia Dhas" userId="050d7d71-3621-4503-95e8-1c9a9d962492" providerId="ADAL" clId="{5DD2CEA4-C649-4700-8699-95A5BCD08ACA}" dt="2023-04-25T10:32:54.623" v="143" actId="47"/>
        <pc:sldMkLst>
          <pc:docMk/>
          <pc:sldMk cId="1687854761" sldId="458"/>
        </pc:sldMkLst>
      </pc:sldChg>
      <pc:sldChg chg="del">
        <pc:chgData name="Stalin Jacob Wilson Packia Dhas" userId="050d7d71-3621-4503-95e8-1c9a9d962492" providerId="ADAL" clId="{5DD2CEA4-C649-4700-8699-95A5BCD08ACA}" dt="2023-04-25T10:33:00.604" v="165" actId="47"/>
        <pc:sldMkLst>
          <pc:docMk/>
          <pc:sldMk cId="3380877915" sldId="464"/>
        </pc:sldMkLst>
      </pc:sldChg>
      <pc:sldChg chg="del">
        <pc:chgData name="Stalin Jacob Wilson Packia Dhas" userId="050d7d71-3621-4503-95e8-1c9a9d962492" providerId="ADAL" clId="{5DD2CEA4-C649-4700-8699-95A5BCD08ACA}" dt="2023-04-25T10:33:01.176" v="166" actId="47"/>
        <pc:sldMkLst>
          <pc:docMk/>
          <pc:sldMk cId="1768770404" sldId="465"/>
        </pc:sldMkLst>
      </pc:sldChg>
      <pc:sldChg chg="del">
        <pc:chgData name="Stalin Jacob Wilson Packia Dhas" userId="050d7d71-3621-4503-95e8-1c9a9d962492" providerId="ADAL" clId="{5DD2CEA4-C649-4700-8699-95A5BCD08ACA}" dt="2023-04-25T10:33:01.531" v="167" actId="47"/>
        <pc:sldMkLst>
          <pc:docMk/>
          <pc:sldMk cId="1193962095" sldId="477"/>
        </pc:sldMkLst>
      </pc:sldChg>
      <pc:sldChg chg="del">
        <pc:chgData name="Stalin Jacob Wilson Packia Dhas" userId="050d7d71-3621-4503-95e8-1c9a9d962492" providerId="ADAL" clId="{5DD2CEA4-C649-4700-8699-95A5BCD08ACA}" dt="2023-04-25T10:33:02.383" v="169" actId="47"/>
        <pc:sldMkLst>
          <pc:docMk/>
          <pc:sldMk cId="317245009" sldId="478"/>
        </pc:sldMkLst>
      </pc:sldChg>
      <pc:sldChg chg="del">
        <pc:chgData name="Stalin Jacob Wilson Packia Dhas" userId="050d7d71-3621-4503-95e8-1c9a9d962492" providerId="ADAL" clId="{5DD2CEA4-C649-4700-8699-95A5BCD08ACA}" dt="2023-04-25T10:33:02.772" v="170" actId="47"/>
        <pc:sldMkLst>
          <pc:docMk/>
          <pc:sldMk cId="373617061" sldId="482"/>
        </pc:sldMkLst>
      </pc:sldChg>
      <pc:sldChg chg="del">
        <pc:chgData name="Stalin Jacob Wilson Packia Dhas" userId="050d7d71-3621-4503-95e8-1c9a9d962492" providerId="ADAL" clId="{5DD2CEA4-C649-4700-8699-95A5BCD08ACA}" dt="2023-04-25T10:33:03.631" v="171" actId="47"/>
        <pc:sldMkLst>
          <pc:docMk/>
          <pc:sldMk cId="1106494893" sldId="485"/>
        </pc:sldMkLst>
      </pc:sldChg>
      <pc:sldChg chg="del">
        <pc:chgData name="Stalin Jacob Wilson Packia Dhas" userId="050d7d71-3621-4503-95e8-1c9a9d962492" providerId="ADAL" clId="{5DD2CEA4-C649-4700-8699-95A5BCD08ACA}" dt="2023-04-25T10:33:04.423" v="172" actId="47"/>
        <pc:sldMkLst>
          <pc:docMk/>
          <pc:sldMk cId="629558712" sldId="487"/>
        </pc:sldMkLst>
      </pc:sldChg>
      <pc:sldChg chg="modSp mod">
        <pc:chgData name="Stalin Jacob Wilson Packia Dhas" userId="050d7d71-3621-4503-95e8-1c9a9d962492" providerId="ADAL" clId="{5DD2CEA4-C649-4700-8699-95A5BCD08ACA}" dt="2023-04-25T10:15:25.879" v="1" actId="20577"/>
        <pc:sldMkLst>
          <pc:docMk/>
          <pc:sldMk cId="3119007398" sldId="719"/>
        </pc:sldMkLst>
        <pc:spChg chg="mod">
          <ac:chgData name="Stalin Jacob Wilson Packia Dhas" userId="050d7d71-3621-4503-95e8-1c9a9d962492" providerId="ADAL" clId="{5DD2CEA4-C649-4700-8699-95A5BCD08ACA}" dt="2023-04-25T10:15:25.879" v="1" actId="20577"/>
          <ac:spMkLst>
            <pc:docMk/>
            <pc:sldMk cId="3119007398" sldId="719"/>
            <ac:spMk id="2" creationId="{5AF40EAB-6954-8B5E-C784-2A455332F66A}"/>
          </ac:spMkLst>
        </pc:spChg>
      </pc:sldChg>
      <pc:sldChg chg="modSp add mod">
        <pc:chgData name="Stalin Jacob Wilson Packia Dhas" userId="050d7d71-3621-4503-95e8-1c9a9d962492" providerId="ADAL" clId="{5DD2CEA4-C649-4700-8699-95A5BCD08ACA}" dt="2023-04-25T10:39:04.692" v="203" actId="14100"/>
        <pc:sldMkLst>
          <pc:docMk/>
          <pc:sldMk cId="3909653876" sldId="722"/>
        </pc:sldMkLst>
        <pc:spChg chg="mod">
          <ac:chgData name="Stalin Jacob Wilson Packia Dhas" userId="050d7d71-3621-4503-95e8-1c9a9d962492" providerId="ADAL" clId="{5DD2CEA4-C649-4700-8699-95A5BCD08ACA}" dt="2023-04-25T10:38:59.945" v="202" actId="207"/>
          <ac:spMkLst>
            <pc:docMk/>
            <pc:sldMk cId="3909653876" sldId="722"/>
            <ac:spMk id="2" creationId="{00000000-0000-0000-0000-000000000000}"/>
          </ac:spMkLst>
        </pc:spChg>
        <pc:spChg chg="mod">
          <ac:chgData name="Stalin Jacob Wilson Packia Dhas" userId="050d7d71-3621-4503-95e8-1c9a9d962492" providerId="ADAL" clId="{5DD2CEA4-C649-4700-8699-95A5BCD08ACA}" dt="2023-04-25T10:39:04.692" v="203" actId="14100"/>
          <ac:spMkLst>
            <pc:docMk/>
            <pc:sldMk cId="3909653876" sldId="722"/>
            <ac:spMk id="3" creationId="{00000000-0000-0000-0000-000000000000}"/>
          </ac:spMkLst>
        </pc:spChg>
      </pc:sldChg>
      <pc:sldChg chg="modSp add mod">
        <pc:chgData name="Stalin Jacob Wilson Packia Dhas" userId="050d7d71-3621-4503-95e8-1c9a9d962492" providerId="ADAL" clId="{5DD2CEA4-C649-4700-8699-95A5BCD08ACA}" dt="2023-04-25T10:49:05.683" v="375" actId="403"/>
        <pc:sldMkLst>
          <pc:docMk/>
          <pc:sldMk cId="1442892669" sldId="723"/>
        </pc:sldMkLst>
        <pc:spChg chg="mod">
          <ac:chgData name="Stalin Jacob Wilson Packia Dhas" userId="050d7d71-3621-4503-95e8-1c9a9d962492" providerId="ADAL" clId="{5DD2CEA4-C649-4700-8699-95A5BCD08ACA}" dt="2023-04-25T10:39:23.823" v="207" actId="207"/>
          <ac:spMkLst>
            <pc:docMk/>
            <pc:sldMk cId="1442892669" sldId="723"/>
            <ac:spMk id="2" creationId="{00000000-0000-0000-0000-000000000000}"/>
          </ac:spMkLst>
        </pc:spChg>
        <pc:spChg chg="mod">
          <ac:chgData name="Stalin Jacob Wilson Packia Dhas" userId="050d7d71-3621-4503-95e8-1c9a9d962492" providerId="ADAL" clId="{5DD2CEA4-C649-4700-8699-95A5BCD08ACA}" dt="2023-04-25T10:49:05.683" v="375" actId="403"/>
          <ac:spMkLst>
            <pc:docMk/>
            <pc:sldMk cId="1442892669" sldId="723"/>
            <ac:spMk id="3" creationId="{00000000-0000-0000-0000-000000000000}"/>
          </ac:spMkLst>
        </pc:spChg>
      </pc:sldChg>
      <pc:sldChg chg="modSp add mod">
        <pc:chgData name="Stalin Jacob Wilson Packia Dhas" userId="050d7d71-3621-4503-95e8-1c9a9d962492" providerId="ADAL" clId="{5DD2CEA4-C649-4700-8699-95A5BCD08ACA}" dt="2023-04-25T10:49:12.040" v="376" actId="403"/>
        <pc:sldMkLst>
          <pc:docMk/>
          <pc:sldMk cId="2401037986" sldId="724"/>
        </pc:sldMkLst>
        <pc:spChg chg="mod">
          <ac:chgData name="Stalin Jacob Wilson Packia Dhas" userId="050d7d71-3621-4503-95e8-1c9a9d962492" providerId="ADAL" clId="{5DD2CEA4-C649-4700-8699-95A5BCD08ACA}" dt="2023-04-25T10:40:03.923" v="216" actId="1076"/>
          <ac:spMkLst>
            <pc:docMk/>
            <pc:sldMk cId="2401037986" sldId="724"/>
            <ac:spMk id="2" creationId="{00000000-0000-0000-0000-000000000000}"/>
          </ac:spMkLst>
        </pc:spChg>
        <pc:spChg chg="mod">
          <ac:chgData name="Stalin Jacob Wilson Packia Dhas" userId="050d7d71-3621-4503-95e8-1c9a9d962492" providerId="ADAL" clId="{5DD2CEA4-C649-4700-8699-95A5BCD08ACA}" dt="2023-04-25T10:49:12.040" v="376" actId="403"/>
          <ac:spMkLst>
            <pc:docMk/>
            <pc:sldMk cId="2401037986" sldId="724"/>
            <ac:spMk id="3" creationId="{00000000-0000-0000-0000-000000000000}"/>
          </ac:spMkLst>
        </pc:spChg>
      </pc:sldChg>
      <pc:sldChg chg="modSp add mod">
        <pc:chgData name="Stalin Jacob Wilson Packia Dhas" userId="050d7d71-3621-4503-95e8-1c9a9d962492" providerId="ADAL" clId="{5DD2CEA4-C649-4700-8699-95A5BCD08ACA}" dt="2023-04-25T10:40:37.625" v="225" actId="1076"/>
        <pc:sldMkLst>
          <pc:docMk/>
          <pc:sldMk cId="1541026904" sldId="725"/>
        </pc:sldMkLst>
        <pc:spChg chg="mod">
          <ac:chgData name="Stalin Jacob Wilson Packia Dhas" userId="050d7d71-3621-4503-95e8-1c9a9d962492" providerId="ADAL" clId="{5DD2CEA4-C649-4700-8699-95A5BCD08ACA}" dt="2023-04-25T10:40:32.166" v="223" actId="1076"/>
          <ac:spMkLst>
            <pc:docMk/>
            <pc:sldMk cId="1541026904" sldId="725"/>
            <ac:spMk id="2" creationId="{00000000-0000-0000-0000-000000000000}"/>
          </ac:spMkLst>
        </pc:spChg>
        <pc:spChg chg="mod">
          <ac:chgData name="Stalin Jacob Wilson Packia Dhas" userId="050d7d71-3621-4503-95e8-1c9a9d962492" providerId="ADAL" clId="{5DD2CEA4-C649-4700-8699-95A5BCD08ACA}" dt="2023-04-25T10:40:37.625" v="225" actId="1076"/>
          <ac:spMkLst>
            <pc:docMk/>
            <pc:sldMk cId="1541026904" sldId="725"/>
            <ac:spMk id="3" creationId="{00000000-0000-0000-0000-000000000000}"/>
          </ac:spMkLst>
        </pc:spChg>
      </pc:sldChg>
      <pc:sldChg chg="modSp add mod">
        <pc:chgData name="Stalin Jacob Wilson Packia Dhas" userId="050d7d71-3621-4503-95e8-1c9a9d962492" providerId="ADAL" clId="{5DD2CEA4-C649-4700-8699-95A5BCD08ACA}" dt="2023-04-25T10:51:41.533" v="377" actId="1076"/>
        <pc:sldMkLst>
          <pc:docMk/>
          <pc:sldMk cId="75523483" sldId="726"/>
        </pc:sldMkLst>
        <pc:spChg chg="mod">
          <ac:chgData name="Stalin Jacob Wilson Packia Dhas" userId="050d7d71-3621-4503-95e8-1c9a9d962492" providerId="ADAL" clId="{5DD2CEA4-C649-4700-8699-95A5BCD08ACA}" dt="2023-04-25T10:40:48.006" v="228" actId="113"/>
          <ac:spMkLst>
            <pc:docMk/>
            <pc:sldMk cId="75523483" sldId="726"/>
            <ac:spMk id="2" creationId="{00000000-0000-0000-0000-000000000000}"/>
          </ac:spMkLst>
        </pc:spChg>
        <pc:spChg chg="mod">
          <ac:chgData name="Stalin Jacob Wilson Packia Dhas" userId="050d7d71-3621-4503-95e8-1c9a9d962492" providerId="ADAL" clId="{5DD2CEA4-C649-4700-8699-95A5BCD08ACA}" dt="2023-04-25T10:51:41.533" v="377" actId="1076"/>
          <ac:spMkLst>
            <pc:docMk/>
            <pc:sldMk cId="75523483" sldId="726"/>
            <ac:spMk id="3" creationId="{00000000-0000-0000-0000-000000000000}"/>
          </ac:spMkLst>
        </pc:spChg>
        <pc:picChg chg="mod">
          <ac:chgData name="Stalin Jacob Wilson Packia Dhas" userId="050d7d71-3621-4503-95e8-1c9a9d962492" providerId="ADAL" clId="{5DD2CEA4-C649-4700-8699-95A5BCD08ACA}" dt="2023-04-25T10:40:54.222" v="229" actId="1076"/>
          <ac:picMkLst>
            <pc:docMk/>
            <pc:sldMk cId="75523483" sldId="726"/>
            <ac:picMk id="6" creationId="{00000000-0000-0000-0000-000000000000}"/>
          </ac:picMkLst>
        </pc:picChg>
      </pc:sldChg>
      <pc:sldChg chg="addSp modSp add mod">
        <pc:chgData name="Stalin Jacob Wilson Packia Dhas" userId="050d7d71-3621-4503-95e8-1c9a9d962492" providerId="ADAL" clId="{5DD2CEA4-C649-4700-8699-95A5BCD08ACA}" dt="2023-04-25T10:53:01.865" v="382" actId="1076"/>
        <pc:sldMkLst>
          <pc:docMk/>
          <pc:sldMk cId="3092227960" sldId="727"/>
        </pc:sldMkLst>
        <pc:spChg chg="mod">
          <ac:chgData name="Stalin Jacob Wilson Packia Dhas" userId="050d7d71-3621-4503-95e8-1c9a9d962492" providerId="ADAL" clId="{5DD2CEA4-C649-4700-8699-95A5BCD08ACA}" dt="2023-04-25T10:41:14.736" v="233" actId="113"/>
          <ac:spMkLst>
            <pc:docMk/>
            <pc:sldMk cId="3092227960" sldId="727"/>
            <ac:spMk id="2" creationId="{00000000-0000-0000-0000-000000000000}"/>
          </ac:spMkLst>
        </pc:spChg>
        <pc:picChg chg="add mod">
          <ac:chgData name="Stalin Jacob Wilson Packia Dhas" userId="050d7d71-3621-4503-95e8-1c9a9d962492" providerId="ADAL" clId="{5DD2CEA4-C649-4700-8699-95A5BCD08ACA}" dt="2023-04-25T10:53:01.865" v="382" actId="1076"/>
          <ac:picMkLst>
            <pc:docMk/>
            <pc:sldMk cId="3092227960" sldId="727"/>
            <ac:picMk id="3" creationId="{B4274603-B5D0-F2B2-4915-A6C8628A67A3}"/>
          </ac:picMkLst>
        </pc:picChg>
        <pc:picChg chg="mod">
          <ac:chgData name="Stalin Jacob Wilson Packia Dhas" userId="050d7d71-3621-4503-95e8-1c9a9d962492" providerId="ADAL" clId="{5DD2CEA4-C649-4700-8699-95A5BCD08ACA}" dt="2023-04-25T10:52:42.098" v="378" actId="1076"/>
          <ac:picMkLst>
            <pc:docMk/>
            <pc:sldMk cId="3092227960" sldId="727"/>
            <ac:picMk id="7" creationId="{00000000-0000-0000-0000-000000000000}"/>
          </ac:picMkLst>
        </pc:picChg>
        <pc:picChg chg="mod">
          <ac:chgData name="Stalin Jacob Wilson Packia Dhas" userId="050d7d71-3621-4503-95e8-1c9a9d962492" providerId="ADAL" clId="{5DD2CEA4-C649-4700-8699-95A5BCD08ACA}" dt="2023-04-25T10:52:45.901" v="379" actId="1076"/>
          <ac:picMkLst>
            <pc:docMk/>
            <pc:sldMk cId="3092227960" sldId="727"/>
            <ac:picMk id="10" creationId="{00000000-0000-0000-0000-000000000000}"/>
          </ac:picMkLst>
        </pc:picChg>
      </pc:sldChg>
      <pc:sldChg chg="modSp add del mod">
        <pc:chgData name="Stalin Jacob Wilson Packia Dhas" userId="050d7d71-3621-4503-95e8-1c9a9d962492" providerId="ADAL" clId="{5DD2CEA4-C649-4700-8699-95A5BCD08ACA}" dt="2023-04-25T10:53:04.303" v="383" actId="47"/>
        <pc:sldMkLst>
          <pc:docMk/>
          <pc:sldMk cId="1463912387" sldId="728"/>
        </pc:sldMkLst>
        <pc:spChg chg="mod">
          <ac:chgData name="Stalin Jacob Wilson Packia Dhas" userId="050d7d71-3621-4503-95e8-1c9a9d962492" providerId="ADAL" clId="{5DD2CEA4-C649-4700-8699-95A5BCD08ACA}" dt="2023-04-25T10:41:39.086" v="238" actId="1076"/>
          <ac:spMkLst>
            <pc:docMk/>
            <pc:sldMk cId="1463912387" sldId="728"/>
            <ac:spMk id="2" creationId="{00000000-0000-0000-0000-000000000000}"/>
          </ac:spMkLst>
        </pc:spChg>
      </pc:sldChg>
      <pc:sldChg chg="modSp add mod">
        <pc:chgData name="Stalin Jacob Wilson Packia Dhas" userId="050d7d71-3621-4503-95e8-1c9a9d962492" providerId="ADAL" clId="{5DD2CEA4-C649-4700-8699-95A5BCD08ACA}" dt="2023-04-25T10:53:33.359" v="395" actId="20577"/>
        <pc:sldMkLst>
          <pc:docMk/>
          <pc:sldMk cId="545936843" sldId="729"/>
        </pc:sldMkLst>
        <pc:spChg chg="mod">
          <ac:chgData name="Stalin Jacob Wilson Packia Dhas" userId="050d7d71-3621-4503-95e8-1c9a9d962492" providerId="ADAL" clId="{5DD2CEA4-C649-4700-8699-95A5BCD08ACA}" dt="2023-04-25T10:41:56.816" v="244" actId="1076"/>
          <ac:spMkLst>
            <pc:docMk/>
            <pc:sldMk cId="545936843" sldId="729"/>
            <ac:spMk id="2" creationId="{00000000-0000-0000-0000-000000000000}"/>
          </ac:spMkLst>
        </pc:spChg>
        <pc:spChg chg="mod">
          <ac:chgData name="Stalin Jacob Wilson Packia Dhas" userId="050d7d71-3621-4503-95e8-1c9a9d962492" providerId="ADAL" clId="{5DD2CEA4-C649-4700-8699-95A5BCD08ACA}" dt="2023-04-25T10:53:33.359" v="395" actId="20577"/>
          <ac:spMkLst>
            <pc:docMk/>
            <pc:sldMk cId="545936843" sldId="729"/>
            <ac:spMk id="3" creationId="{00000000-0000-0000-0000-000000000000}"/>
          </ac:spMkLst>
        </pc:spChg>
      </pc:sldChg>
      <pc:sldChg chg="modSp add mod">
        <pc:chgData name="Stalin Jacob Wilson Packia Dhas" userId="050d7d71-3621-4503-95e8-1c9a9d962492" providerId="ADAL" clId="{5DD2CEA4-C649-4700-8699-95A5BCD08ACA}" dt="2023-04-25T10:56:10.678" v="413" actId="5793"/>
        <pc:sldMkLst>
          <pc:docMk/>
          <pc:sldMk cId="2443374448" sldId="730"/>
        </pc:sldMkLst>
        <pc:spChg chg="mod">
          <ac:chgData name="Stalin Jacob Wilson Packia Dhas" userId="050d7d71-3621-4503-95e8-1c9a9d962492" providerId="ADAL" clId="{5DD2CEA4-C649-4700-8699-95A5BCD08ACA}" dt="2023-04-25T10:42:20.151" v="250" actId="113"/>
          <ac:spMkLst>
            <pc:docMk/>
            <pc:sldMk cId="2443374448" sldId="730"/>
            <ac:spMk id="2" creationId="{00000000-0000-0000-0000-000000000000}"/>
          </ac:spMkLst>
        </pc:spChg>
        <pc:spChg chg="mod">
          <ac:chgData name="Stalin Jacob Wilson Packia Dhas" userId="050d7d71-3621-4503-95e8-1c9a9d962492" providerId="ADAL" clId="{5DD2CEA4-C649-4700-8699-95A5BCD08ACA}" dt="2023-04-25T10:56:10.678" v="413" actId="5793"/>
          <ac:spMkLst>
            <pc:docMk/>
            <pc:sldMk cId="2443374448" sldId="730"/>
            <ac:spMk id="3" creationId="{00000000-0000-0000-0000-000000000000}"/>
          </ac:spMkLst>
        </pc:spChg>
      </pc:sldChg>
      <pc:sldChg chg="modSp add mod">
        <pc:chgData name="Stalin Jacob Wilson Packia Dhas" userId="050d7d71-3621-4503-95e8-1c9a9d962492" providerId="ADAL" clId="{5DD2CEA4-C649-4700-8699-95A5BCD08ACA}" dt="2023-04-25T11:02:52.503" v="442" actId="403"/>
        <pc:sldMkLst>
          <pc:docMk/>
          <pc:sldMk cId="3620764015" sldId="731"/>
        </pc:sldMkLst>
        <pc:spChg chg="mod">
          <ac:chgData name="Stalin Jacob Wilson Packia Dhas" userId="050d7d71-3621-4503-95e8-1c9a9d962492" providerId="ADAL" clId="{5DD2CEA4-C649-4700-8699-95A5BCD08ACA}" dt="2023-04-25T10:44:21.376" v="281" actId="207"/>
          <ac:spMkLst>
            <pc:docMk/>
            <pc:sldMk cId="3620764015" sldId="731"/>
            <ac:spMk id="2" creationId="{00000000-0000-0000-0000-000000000000}"/>
          </ac:spMkLst>
        </pc:spChg>
        <pc:spChg chg="mod">
          <ac:chgData name="Stalin Jacob Wilson Packia Dhas" userId="050d7d71-3621-4503-95e8-1c9a9d962492" providerId="ADAL" clId="{5DD2CEA4-C649-4700-8699-95A5BCD08ACA}" dt="2023-04-25T11:02:52.503" v="442" actId="403"/>
          <ac:spMkLst>
            <pc:docMk/>
            <pc:sldMk cId="3620764015" sldId="731"/>
            <ac:spMk id="3" creationId="{00000000-0000-0000-0000-000000000000}"/>
          </ac:spMkLst>
        </pc:spChg>
      </pc:sldChg>
      <pc:sldChg chg="delSp modSp add mod">
        <pc:chgData name="Stalin Jacob Wilson Packia Dhas" userId="050d7d71-3621-4503-95e8-1c9a9d962492" providerId="ADAL" clId="{5DD2CEA4-C649-4700-8699-95A5BCD08ACA}" dt="2023-04-25T12:32:14.981" v="961" actId="27636"/>
        <pc:sldMkLst>
          <pc:docMk/>
          <pc:sldMk cId="3893383609" sldId="732"/>
        </pc:sldMkLst>
        <pc:spChg chg="mod">
          <ac:chgData name="Stalin Jacob Wilson Packia Dhas" userId="050d7d71-3621-4503-95e8-1c9a9d962492" providerId="ADAL" clId="{5DD2CEA4-C649-4700-8699-95A5BCD08ACA}" dt="2023-04-25T12:32:14.981" v="961" actId="27636"/>
          <ac:spMkLst>
            <pc:docMk/>
            <pc:sldMk cId="3893383609" sldId="732"/>
            <ac:spMk id="6" creationId="{00000000-0000-0000-0000-000000000000}"/>
          </ac:spMkLst>
        </pc:spChg>
        <pc:picChg chg="del">
          <ac:chgData name="Stalin Jacob Wilson Packia Dhas" userId="050d7d71-3621-4503-95e8-1c9a9d962492" providerId="ADAL" clId="{5DD2CEA4-C649-4700-8699-95A5BCD08ACA}" dt="2023-04-25T11:44:25.688" v="478" actId="478"/>
          <ac:picMkLst>
            <pc:docMk/>
            <pc:sldMk cId="3893383609" sldId="732"/>
            <ac:picMk id="7" creationId="{5CFC9F6B-9645-DFBF-B333-12A3CE1F0272}"/>
          </ac:picMkLst>
        </pc:picChg>
      </pc:sldChg>
      <pc:sldChg chg="delSp modSp add mod">
        <pc:chgData name="Stalin Jacob Wilson Packia Dhas" userId="050d7d71-3621-4503-95e8-1c9a9d962492" providerId="ADAL" clId="{5DD2CEA4-C649-4700-8699-95A5BCD08ACA}" dt="2023-04-25T12:23:11.626" v="944" actId="20577"/>
        <pc:sldMkLst>
          <pc:docMk/>
          <pc:sldMk cId="2240097520" sldId="733"/>
        </pc:sldMkLst>
        <pc:spChg chg="mod">
          <ac:chgData name="Stalin Jacob Wilson Packia Dhas" userId="050d7d71-3621-4503-95e8-1c9a9d962492" providerId="ADAL" clId="{5DD2CEA4-C649-4700-8699-95A5BCD08ACA}" dt="2023-04-25T12:23:11.626" v="944" actId="20577"/>
          <ac:spMkLst>
            <pc:docMk/>
            <pc:sldMk cId="2240097520" sldId="733"/>
            <ac:spMk id="6" creationId="{00000000-0000-0000-0000-000000000000}"/>
          </ac:spMkLst>
        </pc:spChg>
        <pc:picChg chg="del">
          <ac:chgData name="Stalin Jacob Wilson Packia Dhas" userId="050d7d71-3621-4503-95e8-1c9a9d962492" providerId="ADAL" clId="{5DD2CEA4-C649-4700-8699-95A5BCD08ACA}" dt="2023-04-25T11:51:56.906" v="481" actId="478"/>
          <ac:picMkLst>
            <pc:docMk/>
            <pc:sldMk cId="2240097520" sldId="733"/>
            <ac:picMk id="7" creationId="{00000000-0000-0000-0000-000000000000}"/>
          </ac:picMkLst>
        </pc:picChg>
      </pc:sldChg>
      <pc:sldChg chg="modSp add mod">
        <pc:chgData name="Stalin Jacob Wilson Packia Dhas" userId="050d7d71-3621-4503-95e8-1c9a9d962492" providerId="ADAL" clId="{5DD2CEA4-C649-4700-8699-95A5BCD08ACA}" dt="2023-04-25T12:38:11.821" v="1057" actId="27636"/>
        <pc:sldMkLst>
          <pc:docMk/>
          <pc:sldMk cId="3963155484" sldId="734"/>
        </pc:sldMkLst>
        <pc:spChg chg="mod">
          <ac:chgData name="Stalin Jacob Wilson Packia Dhas" userId="050d7d71-3621-4503-95e8-1c9a9d962492" providerId="ADAL" clId="{5DD2CEA4-C649-4700-8699-95A5BCD08ACA}" dt="2023-04-25T12:38:11.821" v="1057" actId="27636"/>
          <ac:spMkLst>
            <pc:docMk/>
            <pc:sldMk cId="3963155484" sldId="734"/>
            <ac:spMk id="6" creationId="{00000000-0000-0000-0000-000000000000}"/>
          </ac:spMkLst>
        </pc:spChg>
      </pc:sldChg>
      <pc:sldChg chg="delSp modSp add mod">
        <pc:chgData name="Stalin Jacob Wilson Packia Dhas" userId="050d7d71-3621-4503-95e8-1c9a9d962492" providerId="ADAL" clId="{5DD2CEA4-C649-4700-8699-95A5BCD08ACA}" dt="2023-04-25T12:43:55.537" v="1076" actId="27636"/>
        <pc:sldMkLst>
          <pc:docMk/>
          <pc:sldMk cId="1886672909" sldId="735"/>
        </pc:sldMkLst>
        <pc:spChg chg="mod">
          <ac:chgData name="Stalin Jacob Wilson Packia Dhas" userId="050d7d71-3621-4503-95e8-1c9a9d962492" providerId="ADAL" clId="{5DD2CEA4-C649-4700-8699-95A5BCD08ACA}" dt="2023-04-25T12:43:55.537" v="1076" actId="27636"/>
          <ac:spMkLst>
            <pc:docMk/>
            <pc:sldMk cId="1886672909" sldId="735"/>
            <ac:spMk id="6" creationId="{00000000-0000-0000-0000-000000000000}"/>
          </ac:spMkLst>
        </pc:spChg>
        <pc:picChg chg="del">
          <ac:chgData name="Stalin Jacob Wilson Packia Dhas" userId="050d7d71-3621-4503-95e8-1c9a9d962492" providerId="ADAL" clId="{5DD2CEA4-C649-4700-8699-95A5BCD08ACA}" dt="2023-04-25T12:43:00.102" v="1062" actId="478"/>
          <ac:picMkLst>
            <pc:docMk/>
            <pc:sldMk cId="1886672909" sldId="735"/>
            <ac:picMk id="8" creationId="{789B0C56-9FD7-4473-9C34-F29F2AD7C01A}"/>
          </ac:picMkLst>
        </pc:picChg>
      </pc:sldChg>
      <pc:sldChg chg="modSp add mod">
        <pc:chgData name="Stalin Jacob Wilson Packia Dhas" userId="050d7d71-3621-4503-95e8-1c9a9d962492" providerId="ADAL" clId="{5DD2CEA4-C649-4700-8699-95A5BCD08ACA}" dt="2023-04-25T12:46:23.602" v="1149" actId="403"/>
        <pc:sldMkLst>
          <pc:docMk/>
          <pc:sldMk cId="3493713475" sldId="736"/>
        </pc:sldMkLst>
        <pc:spChg chg="mod">
          <ac:chgData name="Stalin Jacob Wilson Packia Dhas" userId="050d7d71-3621-4503-95e8-1c9a9d962492" providerId="ADAL" clId="{5DD2CEA4-C649-4700-8699-95A5BCD08ACA}" dt="2023-04-25T12:46:23.602" v="1149" actId="403"/>
          <ac:spMkLst>
            <pc:docMk/>
            <pc:sldMk cId="3493713475" sldId="736"/>
            <ac:spMk id="6" creationId="{00000000-0000-0000-0000-000000000000}"/>
          </ac:spMkLst>
        </pc:spChg>
      </pc:sldChg>
      <pc:sldChg chg="del">
        <pc:chgData name="Stalin Jacob Wilson Packia Dhas" userId="050d7d71-3621-4503-95e8-1c9a9d962492" providerId="ADAL" clId="{5DD2CEA4-C649-4700-8699-95A5BCD08ACA}" dt="2023-04-25T10:32:55.110" v="144" actId="47"/>
        <pc:sldMkLst>
          <pc:docMk/>
          <pc:sldMk cId="1929162685" sldId="759"/>
        </pc:sldMkLst>
      </pc:sldChg>
      <pc:sldChg chg="del">
        <pc:chgData name="Stalin Jacob Wilson Packia Dhas" userId="050d7d71-3621-4503-95e8-1c9a9d962492" providerId="ADAL" clId="{5DD2CEA4-C649-4700-8699-95A5BCD08ACA}" dt="2023-04-25T10:32:55.658" v="145" actId="47"/>
        <pc:sldMkLst>
          <pc:docMk/>
          <pc:sldMk cId="3721679469" sldId="760"/>
        </pc:sldMkLst>
      </pc:sldChg>
      <pc:sldChg chg="del">
        <pc:chgData name="Stalin Jacob Wilson Packia Dhas" userId="050d7d71-3621-4503-95e8-1c9a9d962492" providerId="ADAL" clId="{5DD2CEA4-C649-4700-8699-95A5BCD08ACA}" dt="2023-04-25T10:32:55.878" v="146" actId="47"/>
        <pc:sldMkLst>
          <pc:docMk/>
          <pc:sldMk cId="2784729144" sldId="761"/>
        </pc:sldMkLst>
      </pc:sldChg>
      <pc:sldChg chg="del">
        <pc:chgData name="Stalin Jacob Wilson Packia Dhas" userId="050d7d71-3621-4503-95e8-1c9a9d962492" providerId="ADAL" clId="{5DD2CEA4-C649-4700-8699-95A5BCD08ACA}" dt="2023-04-25T10:32:55.920" v="147" actId="47"/>
        <pc:sldMkLst>
          <pc:docMk/>
          <pc:sldMk cId="3541929204" sldId="762"/>
        </pc:sldMkLst>
      </pc:sldChg>
      <pc:sldChg chg="del">
        <pc:chgData name="Stalin Jacob Wilson Packia Dhas" userId="050d7d71-3621-4503-95e8-1c9a9d962492" providerId="ADAL" clId="{5DD2CEA4-C649-4700-8699-95A5BCD08ACA}" dt="2023-04-25T10:32:55.955" v="148" actId="47"/>
        <pc:sldMkLst>
          <pc:docMk/>
          <pc:sldMk cId="732130276" sldId="764"/>
        </pc:sldMkLst>
      </pc:sldChg>
      <pc:sldChg chg="del">
        <pc:chgData name="Stalin Jacob Wilson Packia Dhas" userId="050d7d71-3621-4503-95e8-1c9a9d962492" providerId="ADAL" clId="{5DD2CEA4-C649-4700-8699-95A5BCD08ACA}" dt="2023-04-25T10:32:55.982" v="149" actId="47"/>
        <pc:sldMkLst>
          <pc:docMk/>
          <pc:sldMk cId="4014300247" sldId="765"/>
        </pc:sldMkLst>
      </pc:sldChg>
      <pc:sldChg chg="del">
        <pc:chgData name="Stalin Jacob Wilson Packia Dhas" userId="050d7d71-3621-4503-95e8-1c9a9d962492" providerId="ADAL" clId="{5DD2CEA4-C649-4700-8699-95A5BCD08ACA}" dt="2023-04-25T10:32:56.326" v="151" actId="47"/>
        <pc:sldMkLst>
          <pc:docMk/>
          <pc:sldMk cId="1298807544" sldId="766"/>
        </pc:sldMkLst>
      </pc:sldChg>
      <pc:sldChg chg="del">
        <pc:chgData name="Stalin Jacob Wilson Packia Dhas" userId="050d7d71-3621-4503-95e8-1c9a9d962492" providerId="ADAL" clId="{5DD2CEA4-C649-4700-8699-95A5BCD08ACA}" dt="2023-04-25T10:32:56.520" v="152" actId="47"/>
        <pc:sldMkLst>
          <pc:docMk/>
          <pc:sldMk cId="2982027220" sldId="767"/>
        </pc:sldMkLst>
      </pc:sldChg>
      <pc:sldChg chg="del">
        <pc:chgData name="Stalin Jacob Wilson Packia Dhas" userId="050d7d71-3621-4503-95e8-1c9a9d962492" providerId="ADAL" clId="{5DD2CEA4-C649-4700-8699-95A5BCD08ACA}" dt="2023-04-25T10:32:56.869" v="154" actId="47"/>
        <pc:sldMkLst>
          <pc:docMk/>
          <pc:sldMk cId="851424580" sldId="768"/>
        </pc:sldMkLst>
      </pc:sldChg>
      <pc:sldChg chg="del">
        <pc:chgData name="Stalin Jacob Wilson Packia Dhas" userId="050d7d71-3621-4503-95e8-1c9a9d962492" providerId="ADAL" clId="{5DD2CEA4-C649-4700-8699-95A5BCD08ACA}" dt="2023-04-25T10:32:57.202" v="156" actId="47"/>
        <pc:sldMkLst>
          <pc:docMk/>
          <pc:sldMk cId="3933849754" sldId="769"/>
        </pc:sldMkLst>
      </pc:sldChg>
      <pc:sldChg chg="del">
        <pc:chgData name="Stalin Jacob Wilson Packia Dhas" userId="050d7d71-3621-4503-95e8-1c9a9d962492" providerId="ADAL" clId="{5DD2CEA4-C649-4700-8699-95A5BCD08ACA}" dt="2023-04-25T10:32:57.026" v="155" actId="47"/>
        <pc:sldMkLst>
          <pc:docMk/>
          <pc:sldMk cId="4039957372" sldId="770"/>
        </pc:sldMkLst>
      </pc:sldChg>
      <pc:sldChg chg="del">
        <pc:chgData name="Stalin Jacob Wilson Packia Dhas" userId="050d7d71-3621-4503-95e8-1c9a9d962492" providerId="ADAL" clId="{5DD2CEA4-C649-4700-8699-95A5BCD08ACA}" dt="2023-04-25T10:32:57.385" v="157" actId="47"/>
        <pc:sldMkLst>
          <pc:docMk/>
          <pc:sldMk cId="3105364026" sldId="771"/>
        </pc:sldMkLst>
      </pc:sldChg>
      <pc:sldChg chg="del">
        <pc:chgData name="Stalin Jacob Wilson Packia Dhas" userId="050d7d71-3621-4503-95e8-1c9a9d962492" providerId="ADAL" clId="{5DD2CEA4-C649-4700-8699-95A5BCD08ACA}" dt="2023-04-25T10:32:57.903" v="160" actId="47"/>
        <pc:sldMkLst>
          <pc:docMk/>
          <pc:sldMk cId="3191730816" sldId="773"/>
        </pc:sldMkLst>
      </pc:sldChg>
      <pc:sldChg chg="del">
        <pc:chgData name="Stalin Jacob Wilson Packia Dhas" userId="050d7d71-3621-4503-95e8-1c9a9d962492" providerId="ADAL" clId="{5DD2CEA4-C649-4700-8699-95A5BCD08ACA}" dt="2023-04-25T10:32:56.161" v="150" actId="47"/>
        <pc:sldMkLst>
          <pc:docMk/>
          <pc:sldMk cId="1879881571" sldId="774"/>
        </pc:sldMkLst>
      </pc:sldChg>
      <pc:sldChg chg="del">
        <pc:chgData name="Stalin Jacob Wilson Packia Dhas" userId="050d7d71-3621-4503-95e8-1c9a9d962492" providerId="ADAL" clId="{5DD2CEA4-C649-4700-8699-95A5BCD08ACA}" dt="2023-04-25T10:32:56.678" v="153" actId="47"/>
        <pc:sldMkLst>
          <pc:docMk/>
          <pc:sldMk cId="4251280986" sldId="775"/>
        </pc:sldMkLst>
      </pc:sldChg>
      <pc:sldChg chg="del">
        <pc:chgData name="Stalin Jacob Wilson Packia Dhas" userId="050d7d71-3621-4503-95e8-1c9a9d962492" providerId="ADAL" clId="{5DD2CEA4-C649-4700-8699-95A5BCD08ACA}" dt="2023-04-25T10:32:57.566" v="158" actId="47"/>
        <pc:sldMkLst>
          <pc:docMk/>
          <pc:sldMk cId="2648218825" sldId="776"/>
        </pc:sldMkLst>
      </pc:sldChg>
      <pc:sldChg chg="del">
        <pc:chgData name="Stalin Jacob Wilson Packia Dhas" userId="050d7d71-3621-4503-95e8-1c9a9d962492" providerId="ADAL" clId="{5DD2CEA4-C649-4700-8699-95A5BCD08ACA}" dt="2023-04-25T10:32:57.733" v="159" actId="47"/>
        <pc:sldMkLst>
          <pc:docMk/>
          <pc:sldMk cId="1358377532" sldId="777"/>
        </pc:sldMkLst>
      </pc:sldChg>
      <pc:sldChg chg="del">
        <pc:chgData name="Stalin Jacob Wilson Packia Dhas" userId="050d7d71-3621-4503-95e8-1c9a9d962492" providerId="ADAL" clId="{5DD2CEA4-C649-4700-8699-95A5BCD08ACA}" dt="2023-04-25T10:32:58.625" v="162" actId="47"/>
        <pc:sldMkLst>
          <pc:docMk/>
          <pc:sldMk cId="3627303131" sldId="778"/>
        </pc:sldMkLst>
      </pc:sldChg>
      <pc:sldChg chg="del">
        <pc:chgData name="Stalin Jacob Wilson Packia Dhas" userId="050d7d71-3621-4503-95e8-1c9a9d962492" providerId="ADAL" clId="{5DD2CEA4-C649-4700-8699-95A5BCD08ACA}" dt="2023-04-25T10:32:58.939" v="163" actId="47"/>
        <pc:sldMkLst>
          <pc:docMk/>
          <pc:sldMk cId="3583437122" sldId="779"/>
        </pc:sldMkLst>
      </pc:sldChg>
      <pc:sldChg chg="del">
        <pc:chgData name="Stalin Jacob Wilson Packia Dhas" userId="050d7d71-3621-4503-95e8-1c9a9d962492" providerId="ADAL" clId="{5DD2CEA4-C649-4700-8699-95A5BCD08ACA}" dt="2023-04-25T10:32:59.163" v="164" actId="47"/>
        <pc:sldMkLst>
          <pc:docMk/>
          <pc:sldMk cId="473067432" sldId="780"/>
        </pc:sldMkLst>
      </pc:sldChg>
      <pc:sldChg chg="del">
        <pc:chgData name="Stalin Jacob Wilson Packia Dhas" userId="050d7d71-3621-4503-95e8-1c9a9d962492" providerId="ADAL" clId="{5DD2CEA4-C649-4700-8699-95A5BCD08ACA}" dt="2023-04-25T10:33:01.920" v="168" actId="47"/>
        <pc:sldMkLst>
          <pc:docMk/>
          <pc:sldMk cId="2383805102" sldId="782"/>
        </pc:sldMkLst>
      </pc:sldChg>
      <pc:sldChg chg="del">
        <pc:chgData name="Stalin Jacob Wilson Packia Dhas" userId="050d7d71-3621-4503-95e8-1c9a9d962492" providerId="ADAL" clId="{5DD2CEA4-C649-4700-8699-95A5BCD08ACA}" dt="2023-04-25T10:34:36.582" v="173" actId="47"/>
        <pc:sldMkLst>
          <pc:docMk/>
          <pc:sldMk cId="4154123629" sldId="783"/>
        </pc:sldMkLst>
      </pc:sldChg>
      <pc:sldChg chg="del">
        <pc:chgData name="Stalin Jacob Wilson Packia Dhas" userId="050d7d71-3621-4503-95e8-1c9a9d962492" providerId="ADAL" clId="{5DD2CEA4-C649-4700-8699-95A5BCD08ACA}" dt="2023-04-25T10:34:37.065" v="174" actId="47"/>
        <pc:sldMkLst>
          <pc:docMk/>
          <pc:sldMk cId="3691225522" sldId="784"/>
        </pc:sldMkLst>
      </pc:sldChg>
      <pc:sldChg chg="del">
        <pc:chgData name="Stalin Jacob Wilson Packia Dhas" userId="050d7d71-3621-4503-95e8-1c9a9d962492" providerId="ADAL" clId="{5DD2CEA4-C649-4700-8699-95A5BCD08ACA}" dt="2023-04-25T10:32:58.220" v="161" actId="47"/>
        <pc:sldMkLst>
          <pc:docMk/>
          <pc:sldMk cId="2576920687" sldId="78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25/04/2023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t>3</a:t>
            </a:fld>
            <a:endParaRPr lang="en-US" dirty="0"/>
          </a:p>
        </p:txBody>
      </p:sp>
    </p:spTree>
    <p:extLst>
      <p:ext uri="{BB962C8B-B14F-4D97-AF65-F5344CB8AC3E}">
        <p14:creationId xmlns:p14="http://schemas.microsoft.com/office/powerpoint/2010/main" val="2048913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dirty="0"/>
          </a:p>
        </p:txBody>
      </p:sp>
    </p:spTree>
    <p:extLst>
      <p:ext uri="{BB962C8B-B14F-4D97-AF65-F5344CB8AC3E}">
        <p14:creationId xmlns:p14="http://schemas.microsoft.com/office/powerpoint/2010/main" val="3979693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dirty="0"/>
          </a:p>
        </p:txBody>
      </p:sp>
    </p:spTree>
    <p:extLst>
      <p:ext uri="{BB962C8B-B14F-4D97-AF65-F5344CB8AC3E}">
        <p14:creationId xmlns:p14="http://schemas.microsoft.com/office/powerpoint/2010/main" val="3291546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dirty="0"/>
          </a:p>
        </p:txBody>
      </p:sp>
    </p:spTree>
    <p:extLst>
      <p:ext uri="{BB962C8B-B14F-4D97-AF65-F5344CB8AC3E}">
        <p14:creationId xmlns:p14="http://schemas.microsoft.com/office/powerpoint/2010/main" val="3306309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dirty="0"/>
          </a:p>
        </p:txBody>
      </p:sp>
    </p:spTree>
    <p:extLst>
      <p:ext uri="{BB962C8B-B14F-4D97-AF65-F5344CB8AC3E}">
        <p14:creationId xmlns:p14="http://schemas.microsoft.com/office/powerpoint/2010/main" val="38340989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dirty="0"/>
          </a:p>
        </p:txBody>
      </p:sp>
    </p:spTree>
    <p:extLst>
      <p:ext uri="{BB962C8B-B14F-4D97-AF65-F5344CB8AC3E}">
        <p14:creationId xmlns:p14="http://schemas.microsoft.com/office/powerpoint/2010/main" val="328589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Health and Safety module – coming soon on Moodle</a:t>
            </a:r>
            <a:endParaRPr lang="en-US" dirty="0"/>
          </a:p>
        </p:txBody>
      </p:sp>
      <p:sp>
        <p:nvSpPr>
          <p:cNvPr id="4" name="Slide Number Placeholder 3"/>
          <p:cNvSpPr>
            <a:spLocks noGrp="1"/>
          </p:cNvSpPr>
          <p:nvPr>
            <p:ph type="sldNum" sz="quarter" idx="5"/>
          </p:nvPr>
        </p:nvSpPr>
        <p:spPr/>
        <p:txBody>
          <a:bodyPr/>
          <a:lstStyle/>
          <a:p>
            <a:fld id="{8374F67A-0874-45E3-BD6B-71B178B0D08F}" type="slidenum">
              <a:rPr lang="en-GB" smtClean="0"/>
              <a:t>39</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939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644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5787A07C-A803-4CE9-8D3D-D1F2EC49A7B4}"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204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CEDDEF-2FAF-4300-AC95-47BD787B6759}"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04176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2F229739-1E2E-4691-B71A-E45A68B8E6C9}"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372047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32156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17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884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4262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98EF7B7-D973-4E4C-B30D-1431862B5CBD}"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42677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E70194A-4A25-48D6-91C8-2222FAA81DF4}"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09839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D0ABE272-5B53-4880-B846-3E283BA92398}"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1240026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68811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FECED161-3944-4088-B86B-84ED10E40173}" type="datetime1">
              <a:rPr lang="en-GB" noProof="0" smtClean="0"/>
              <a:t>25/04/2023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17 / Electrical Engineering</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7349618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FB27D5D6-A529-4223-A6E3-1AF6C42B6A9D}"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E879DF-E450-4DB5-B164-E50C7D6628D3}"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162FE29-2FD9-42C0-A286-FBB64F0BFB86}"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E38B3326-6816-45C2-9E7C-95490C347700}" type="datetime1">
              <a:rPr lang="en-GB" noProof="0" smtClean="0"/>
              <a:t>25/04/2023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17 / Electrical Engineering</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26A16D95-71DD-40F2-B1AC-500495AB8F68}"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977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D9C9B7-B93D-4ED2-882A-E20F31654942}"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8795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6B112F24-A236-4E46-AFFF-C54EB5ED5F5C}"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5996989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961542-BFA1-4CA8-9E3B-962783A83602}"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996B390-AB7D-43BC-AF1B-D0D9DAABB468}"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61669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0DE6FD-18BC-4934-8E9E-750E5064D2A0}"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404857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B3416B3A-9B8D-4647-8B86-A6FC3141D77E}"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8978767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71D630C9-F67C-4C8F-AE13-DF49BE6B427D}" type="datetime1">
              <a:rPr lang="en-GB" noProof="0" smtClean="0"/>
              <a:t>25/04/2023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17 / Electrical Engineering</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12919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04A15DEA-8E4E-4E26-836F-4B567A931AAD}"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0803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31C9B5-C76A-4964-92CF-A6C711394C16}"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4986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C144B477-963E-4275-A6A7-212A2E928344}"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6414549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098217FA-BCE9-4C06-9430-43212107DFAE}" type="datetime1">
              <a:rPr lang="en-GB" noProof="0" smtClean="0"/>
              <a:t>25/04/2023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17 / Electrical Engineering</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3046897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2C4FE89A-01A2-4DF8-9AC5-1D2971F36708}"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858328-8107-4FD2-B014-AEE80882E437}"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B3FD262D-BFAF-4624-A06F-B9B0C300CF6E}"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DFFE5743-B40D-471F-81EE-D79534CF95AC}" type="datetime1">
              <a:rPr lang="en-GB" noProof="0" smtClean="0"/>
              <a:t>25/04/2023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17 / Electrical Engineering</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81748F52-B83D-4BB6-94DA-53DFB35390E2}"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6F5889-F353-4820-BA5B-1F90AB6FFCB5}"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589BB14B-AFB4-495D-BE68-6C0A1108340F}"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D0E7AB63-8917-46CD-A643-EB06A0A88239}" type="datetime1">
              <a:rPr lang="en-GB" noProof="0" smtClean="0"/>
              <a:t>25/04/2023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17 / Electrical Engineering</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EBDB546B-40BE-41F2-905A-BEC7C3DEAD03}"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7442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6F69A6-E845-4008-B691-515D836FEC83}"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864581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778401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BB8AE37-6340-4E56-9756-06A19DE19E7C}"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9514480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A2724AE6-3D88-4C42-9512-D8DD6848F75F}" type="datetime1">
              <a:rPr lang="en-GB" noProof="0" smtClean="0"/>
              <a:t>25/04/2023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17 / Electrical Engineering</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29399129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62788CC6-0A0B-4423-96E6-0569D235FEB3}" type="datetime1">
              <a:rPr lang="en-GB" smtClean="0"/>
              <a:t>25/04/2023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17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91073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E7ABA6D-63EB-450D-9EA4-922F96DF025C}" type="datetime1">
              <a:rPr lang="en-GB" smtClean="0"/>
              <a:t>25/04/2023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17 / Electrical Engineering</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77391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6048058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4944B81-6F93-49CA-BD5E-1B2905443AD7}" type="datetime1">
              <a:rPr lang="en-GB" smtClean="0"/>
              <a:t>25/04/2023</a:t>
            </a:fld>
            <a:endParaRPr lang="en-US" dirty="0"/>
          </a:p>
        </p:txBody>
      </p:sp>
      <p:sp>
        <p:nvSpPr>
          <p:cNvPr id="4" name="Footer Placeholder 3"/>
          <p:cNvSpPr>
            <a:spLocks noGrp="1"/>
          </p:cNvSpPr>
          <p:nvPr>
            <p:ph type="ftr" sz="quarter" idx="11"/>
          </p:nvPr>
        </p:nvSpPr>
        <p:spPr/>
        <p:txBody>
          <a:bodyPr/>
          <a:lstStyle/>
          <a:p>
            <a:r>
              <a:rPr lang="en-US"/>
              <a:t>Lecture – 17 / Electrical Engineering</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4908123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1.xml"/><Relationship Id="rId7"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1.xml"/><Relationship Id="rId7" Type="http://schemas.openxmlformats.org/officeDocument/2006/relationships/theme" Target="../theme/theme9.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10.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37.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0.xml"/><Relationship Id="rId7" Type="http://schemas.openxmlformats.org/officeDocument/2006/relationships/image" Target="../media/image15.png"/><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theme" Target="../theme/theme14.xml"/><Relationship Id="rId5" Type="http://schemas.openxmlformats.org/officeDocument/2006/relationships/slideLayout" Target="../slideLayouts/slideLayout42.xml"/><Relationship Id="rId4" Type="http://schemas.openxmlformats.org/officeDocument/2006/relationships/slideLayout" Target="../slideLayouts/slideLayout41.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16.png"/><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theme" Target="../theme/theme15.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50.xml"/><Relationship Id="rId7" Type="http://schemas.openxmlformats.org/officeDocument/2006/relationships/image" Target="../media/image17.png"/><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theme" Target="../theme/theme16.xml"/><Relationship Id="rId5" Type="http://schemas.openxmlformats.org/officeDocument/2006/relationships/slideLayout" Target="../slideLayouts/slideLayout52.xml"/><Relationship Id="rId4" Type="http://schemas.openxmlformats.org/officeDocument/2006/relationships/slideLayout" Target="../slideLayouts/slideLayout5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68.xml"/><Relationship Id="rId7" Type="http://schemas.openxmlformats.org/officeDocument/2006/relationships/theme" Target="../theme/theme18.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24.png"/><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theme" Target="../theme/theme19.xml"/><Relationship Id="rId5" Type="http://schemas.openxmlformats.org/officeDocument/2006/relationships/slideLayout" Target="../slideLayouts/slideLayout76.xml"/><Relationship Id="rId4" Type="http://schemas.openxmlformats.org/officeDocument/2006/relationships/slideLayout" Target="../slideLayouts/slideLayout75.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 id="2147483786"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87"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07" r:id="rId3"/>
    <p:sldLayoutId id="2147483708" r:id="rId4"/>
    <p:sldLayoutId id="2147483709" r:id="rId5"/>
    <p:sldLayoutId id="2147483788"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89"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 id="214748379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19" r:id="rId2"/>
    <p:sldLayoutId id="2147483720" r:id="rId3"/>
    <p:sldLayoutId id="2147483721" r:id="rId4"/>
    <p:sldLayoutId id="2147483751" r:id="rId5"/>
    <p:sldLayoutId id="2147483783"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52" r:id="rId2"/>
    <p:sldLayoutId id="2147483753" r:id="rId3"/>
    <p:sldLayoutId id="2147483754"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72" r:id="rId2"/>
    <p:sldLayoutId id="2147483773" r:id="rId3"/>
    <p:sldLayoutId id="2147483774" r:id="rId4"/>
    <p:sldLayoutId id="214748377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68" r:id="rId2"/>
    <p:sldLayoutId id="2147483769" r:id="rId3"/>
    <p:sldLayoutId id="2147483770" r:id="rId4"/>
    <p:sldLayoutId id="2147483771"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 id="2147483778" r:id="rId2"/>
    <p:sldLayoutId id="2147483779" r:id="rId3"/>
    <p:sldLayoutId id="2147483780" r:id="rId4"/>
    <p:sldLayoutId id="2147483781" r:id="rId5"/>
    <p:sldLayoutId id="2147483782"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 id="2147483722" r:id="rId2"/>
    <p:sldLayoutId id="2147483723" r:id="rId3"/>
    <p:sldLayoutId id="2147483724" r:id="rId4"/>
    <p:sldLayoutId id="214748372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35.xml"/><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35.xml"/><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dirty="0"/>
              <a:t>Electrical Engineering</a:t>
            </a:r>
          </a:p>
          <a:p>
            <a:r>
              <a:rPr lang="en-GB" sz="4800" dirty="0"/>
              <a:t>(ACDA5001)</a:t>
            </a:r>
          </a:p>
          <a:p>
            <a:r>
              <a:rPr lang="en-GB" sz="3600" i="1" dirty="0">
                <a:solidFill>
                  <a:srgbClr val="FFC000"/>
                </a:solidFill>
              </a:rPr>
              <a:t>Lecture 17</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4147" y="-90487"/>
            <a:ext cx="5143548" cy="1325563"/>
          </a:xfrm>
        </p:spPr>
        <p:txBody>
          <a:bodyPr>
            <a:normAutofit/>
          </a:bodyPr>
          <a:lstStyle/>
          <a:p>
            <a:pPr algn="l"/>
            <a:r>
              <a:rPr lang="en-IN" b="1" dirty="0">
                <a:solidFill>
                  <a:schemeClr val="bg1"/>
                </a:solidFill>
                <a:latin typeface="+mn-lt"/>
              </a:rPr>
              <a:t>Content</a:t>
            </a:r>
          </a:p>
        </p:txBody>
      </p:sp>
      <p:sp>
        <p:nvSpPr>
          <p:cNvPr id="3" name="Content Placeholder 2"/>
          <p:cNvSpPr>
            <a:spLocks noGrp="1"/>
          </p:cNvSpPr>
          <p:nvPr>
            <p:ph idx="1"/>
          </p:nvPr>
        </p:nvSpPr>
        <p:spPr>
          <a:xfrm>
            <a:off x="971379" y="1545701"/>
            <a:ext cx="10821227" cy="4016374"/>
          </a:xfrm>
        </p:spPr>
        <p:txBody>
          <a:bodyPr>
            <a:normAutofit/>
          </a:bodyPr>
          <a:lstStyle/>
          <a:p>
            <a:pPr marL="536575" indent="-536575" algn="just"/>
            <a:r>
              <a:rPr lang="en-IN" sz="3200" dirty="0"/>
              <a:t>Introduction</a:t>
            </a:r>
          </a:p>
          <a:p>
            <a:pPr marL="536575" indent="-536575" algn="just"/>
            <a:r>
              <a:rPr lang="en-IN" sz="3200" dirty="0"/>
              <a:t>Electrical Machines</a:t>
            </a:r>
          </a:p>
          <a:p>
            <a:pPr marL="536575" indent="-536575" algn="just"/>
            <a:r>
              <a:rPr lang="en-IN" sz="3200" dirty="0"/>
              <a:t>DC generator</a:t>
            </a:r>
          </a:p>
          <a:p>
            <a:pPr marL="536575" indent="-536575" algn="just"/>
            <a:r>
              <a:rPr lang="en-IN" sz="3200" dirty="0"/>
              <a:t>Construction</a:t>
            </a:r>
          </a:p>
          <a:p>
            <a:pPr marL="536575" indent="-536575" algn="just"/>
            <a:r>
              <a:rPr lang="en-IN" sz="3200" dirty="0"/>
              <a:t>Types</a:t>
            </a:r>
          </a:p>
          <a:p>
            <a:pPr marL="536575" indent="-536575" algn="just"/>
            <a:endParaRPr lang="en-IN" sz="2683" dirty="0"/>
          </a:p>
          <a:p>
            <a:pPr marL="354629" lvl="1" indent="-354629" algn="just">
              <a:buFont typeface="Arial"/>
              <a:buChar char="•"/>
            </a:pPr>
            <a:endParaRPr lang="en-IN" sz="3083"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dirty="0"/>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p:txBody>
          <a:bodyPr/>
          <a:lstStyle/>
          <a:p>
            <a:r>
              <a:rPr lang="en-GB"/>
              <a:t>Lecture – 17 / Electrical Engineering</a:t>
            </a:r>
            <a:endParaRPr lang="en-GB" dirty="0"/>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9308" y="0"/>
            <a:ext cx="5245300" cy="1325563"/>
          </a:xfrm>
        </p:spPr>
        <p:txBody>
          <a:bodyPr/>
          <a:lstStyle/>
          <a:p>
            <a:pPr algn="l"/>
            <a:r>
              <a:rPr lang="en-IN" b="1" dirty="0">
                <a:solidFill>
                  <a:schemeClr val="bg1"/>
                </a:solidFill>
              </a:rPr>
              <a:t>Learning Outcome</a:t>
            </a:r>
          </a:p>
        </p:txBody>
      </p:sp>
      <p:sp>
        <p:nvSpPr>
          <p:cNvPr id="3" name="Content Placeholder 2"/>
          <p:cNvSpPr>
            <a:spLocks noGrp="1"/>
          </p:cNvSpPr>
          <p:nvPr>
            <p:ph idx="1"/>
          </p:nvPr>
        </p:nvSpPr>
        <p:spPr>
          <a:xfrm>
            <a:off x="609600" y="1600201"/>
            <a:ext cx="10972800" cy="4419094"/>
          </a:xfrm>
        </p:spPr>
        <p:txBody>
          <a:bodyPr>
            <a:normAutofit/>
          </a:bodyPr>
          <a:lstStyle/>
          <a:p>
            <a:pPr marL="0" indent="0">
              <a:buNone/>
            </a:pPr>
            <a:r>
              <a:rPr lang="en-IN" sz="4400" b="1" dirty="0"/>
              <a:t>The student upon completion of the lecture will be able to:</a:t>
            </a:r>
          </a:p>
          <a:p>
            <a:r>
              <a:rPr lang="en-IN" sz="3600" dirty="0"/>
              <a:t>Describe the components of DC generators</a:t>
            </a:r>
          </a:p>
          <a:p>
            <a:r>
              <a:rPr lang="en-IN" sz="3600" dirty="0"/>
              <a:t>Describe the types of DC generators</a:t>
            </a:r>
          </a:p>
          <a:p>
            <a:endParaRPr lang="en-IN" sz="3200"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dirty="0"/>
          </a:p>
        </p:txBody>
      </p:sp>
      <p:sp>
        <p:nvSpPr>
          <p:cNvPr id="4" name="Footer Placeholder 3">
            <a:extLst>
              <a:ext uri="{FF2B5EF4-FFF2-40B4-BE49-F238E27FC236}">
                <a16:creationId xmlns:a16="http://schemas.microsoft.com/office/drawing/2014/main" id="{B7C3BA83-DFFF-457C-32C5-B0990E246EC3}"/>
              </a:ext>
            </a:extLst>
          </p:cNvPr>
          <p:cNvSpPr>
            <a:spLocks noGrp="1"/>
          </p:cNvSpPr>
          <p:nvPr>
            <p:ph type="ftr" sz="quarter" idx="11"/>
          </p:nvPr>
        </p:nvSpPr>
        <p:spPr/>
        <p:txBody>
          <a:bodyPr/>
          <a:lstStyle/>
          <a:p>
            <a:r>
              <a:rPr lang="en-GB" i="1" dirty="0"/>
              <a:t>Lecture – 17 / Electrical Engineering</a:t>
            </a:r>
          </a:p>
        </p:txBody>
      </p:sp>
    </p:spTree>
    <p:extLst>
      <p:ext uri="{BB962C8B-B14F-4D97-AF65-F5344CB8AC3E}">
        <p14:creationId xmlns:p14="http://schemas.microsoft.com/office/powerpoint/2010/main" val="3192266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292100"/>
            <a:ext cx="7887644" cy="734169"/>
          </a:xfrm>
        </p:spPr>
        <p:txBody>
          <a:bodyPr>
            <a:normAutofit/>
          </a:bodyPr>
          <a:lstStyle/>
          <a:p>
            <a:pPr algn="ctr"/>
            <a:r>
              <a:rPr lang="en-IN" b="1" dirty="0">
                <a:solidFill>
                  <a:schemeClr val="bg1"/>
                </a:solidFill>
              </a:rPr>
              <a:t>Types of DC machines</a:t>
            </a:r>
          </a:p>
        </p:txBody>
      </p:sp>
      <p:sp>
        <p:nvSpPr>
          <p:cNvPr id="3" name="Content Placeholder 2"/>
          <p:cNvSpPr>
            <a:spLocks noGrp="1"/>
          </p:cNvSpPr>
          <p:nvPr>
            <p:ph idx="1"/>
          </p:nvPr>
        </p:nvSpPr>
        <p:spPr>
          <a:xfrm>
            <a:off x="577850" y="1416050"/>
            <a:ext cx="10947400" cy="4760004"/>
          </a:xfrm>
        </p:spPr>
        <p:txBody>
          <a:bodyPr>
            <a:normAutofit/>
          </a:bodyPr>
          <a:lstStyle/>
          <a:p>
            <a:pPr marL="0" indent="0">
              <a:buNone/>
            </a:pPr>
            <a:r>
              <a:rPr lang="en-IN" sz="3200" dirty="0"/>
              <a:t>DC machines are classified as follows.</a:t>
            </a:r>
          </a:p>
          <a:p>
            <a:r>
              <a:rPr lang="en-IN" sz="3200" b="1" dirty="0"/>
              <a:t>DC generator </a:t>
            </a:r>
            <a:r>
              <a:rPr lang="en-IN" sz="3200" dirty="0"/>
              <a:t>(Converts mechanical energy into electrical energy)</a:t>
            </a:r>
          </a:p>
          <a:p>
            <a:r>
              <a:rPr lang="en-IN" sz="3200" b="1" dirty="0"/>
              <a:t>DC Motor </a:t>
            </a:r>
            <a:r>
              <a:rPr lang="en-IN" sz="3200" dirty="0"/>
              <a:t>(Converts electrical energy  into mechanical energy)</a:t>
            </a:r>
          </a:p>
          <a:p>
            <a:pPr marL="0" indent="0">
              <a:buNone/>
            </a:pPr>
            <a:r>
              <a:rPr lang="en-IN" sz="3200" dirty="0"/>
              <a:t>(These machines operates in DC current)</a:t>
            </a:r>
          </a:p>
          <a:p>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4</a:t>
            </a:fld>
            <a:endParaRPr lang="en-US" dirty="0"/>
          </a:p>
        </p:txBody>
      </p:sp>
    </p:spTree>
    <p:extLst>
      <p:ext uri="{BB962C8B-B14F-4D97-AF65-F5344CB8AC3E}">
        <p14:creationId xmlns:p14="http://schemas.microsoft.com/office/powerpoint/2010/main" val="3909653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0"/>
            <a:ext cx="7887644" cy="734170"/>
          </a:xfrm>
        </p:spPr>
        <p:txBody>
          <a:bodyPr>
            <a:normAutofit/>
          </a:bodyPr>
          <a:lstStyle/>
          <a:p>
            <a:pPr algn="ctr"/>
            <a:r>
              <a:rPr lang="en-IN" b="1" dirty="0">
                <a:solidFill>
                  <a:schemeClr val="bg1"/>
                </a:solidFill>
              </a:rPr>
              <a:t>Types of DC machines</a:t>
            </a:r>
          </a:p>
        </p:txBody>
      </p:sp>
      <p:sp>
        <p:nvSpPr>
          <p:cNvPr id="3" name="Content Placeholder 2"/>
          <p:cNvSpPr>
            <a:spLocks noGrp="1"/>
          </p:cNvSpPr>
          <p:nvPr>
            <p:ph idx="1"/>
          </p:nvPr>
        </p:nvSpPr>
        <p:spPr>
          <a:xfrm>
            <a:off x="565150" y="1384300"/>
            <a:ext cx="11061700" cy="4925104"/>
          </a:xfrm>
        </p:spPr>
        <p:txBody>
          <a:bodyPr>
            <a:normAutofit/>
          </a:bodyPr>
          <a:lstStyle/>
          <a:p>
            <a:r>
              <a:rPr lang="en-IN" sz="3200" dirty="0"/>
              <a:t>DC machine operates in </a:t>
            </a:r>
            <a:r>
              <a:rPr lang="en-IN" sz="3200" b="1" dirty="0"/>
              <a:t>DC current</a:t>
            </a:r>
            <a:r>
              <a:rPr lang="en-IN" sz="3200" dirty="0"/>
              <a:t>.</a:t>
            </a:r>
          </a:p>
          <a:p>
            <a:r>
              <a:rPr lang="en-IN" sz="3200" dirty="0"/>
              <a:t>They work on the principle of </a:t>
            </a:r>
            <a:r>
              <a:rPr lang="en-IN" sz="3200" b="1" dirty="0"/>
              <a:t>Faraday’s law of electromagnetic induction (</a:t>
            </a:r>
            <a:r>
              <a:rPr lang="en-IN" sz="3200" dirty="0"/>
              <a:t>Whenever a flux linking with a conductor or a coil changes, an </a:t>
            </a:r>
            <a:r>
              <a:rPr lang="en-IN" sz="3200" dirty="0" err="1"/>
              <a:t>emf</a:t>
            </a:r>
            <a:r>
              <a:rPr lang="en-IN" sz="3200" dirty="0"/>
              <a:t> is induced which will cause a current to flow through the circuit</a:t>
            </a:r>
            <a:r>
              <a:rPr lang="en-IN" sz="3200" b="1" dirty="0"/>
              <a:t>).</a:t>
            </a:r>
          </a:p>
          <a:p>
            <a:r>
              <a:rPr lang="en-IN" sz="3200" dirty="0"/>
              <a:t>The basic requirement for the DC machines are </a:t>
            </a:r>
            <a:r>
              <a:rPr lang="en-IN" sz="3200" b="1" dirty="0"/>
              <a:t>magnetic field, conductor and relative motion </a:t>
            </a:r>
            <a:r>
              <a:rPr lang="en-IN" sz="3200" dirty="0"/>
              <a:t>between them.</a:t>
            </a:r>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5</a:t>
            </a:fld>
            <a:endParaRPr lang="en-US" dirty="0"/>
          </a:p>
        </p:txBody>
      </p:sp>
    </p:spTree>
    <p:extLst>
      <p:ext uri="{BB962C8B-B14F-4D97-AF65-F5344CB8AC3E}">
        <p14:creationId xmlns:p14="http://schemas.microsoft.com/office/powerpoint/2010/main" val="1442892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7035" y="139700"/>
            <a:ext cx="7887644" cy="872366"/>
          </a:xfrm>
        </p:spPr>
        <p:txBody>
          <a:bodyPr>
            <a:normAutofit/>
          </a:bodyPr>
          <a:lstStyle/>
          <a:p>
            <a:pPr algn="l"/>
            <a:r>
              <a:rPr lang="en-IN" b="1" dirty="0">
                <a:solidFill>
                  <a:schemeClr val="bg1"/>
                </a:solidFill>
              </a:rPr>
              <a:t>DC generator - working principle</a:t>
            </a:r>
          </a:p>
        </p:txBody>
      </p:sp>
      <p:sp>
        <p:nvSpPr>
          <p:cNvPr id="3" name="Content Placeholder 2"/>
          <p:cNvSpPr>
            <a:spLocks noGrp="1"/>
          </p:cNvSpPr>
          <p:nvPr>
            <p:ph idx="1"/>
          </p:nvPr>
        </p:nvSpPr>
        <p:spPr>
          <a:xfrm>
            <a:off x="666750" y="1283896"/>
            <a:ext cx="11296650" cy="4906054"/>
          </a:xfrm>
        </p:spPr>
        <p:txBody>
          <a:bodyPr>
            <a:normAutofit/>
          </a:bodyPr>
          <a:lstStyle/>
          <a:p>
            <a:pPr marL="0" indent="0">
              <a:buNone/>
            </a:pPr>
            <a:r>
              <a:rPr lang="en-IN" sz="3200" b="1" dirty="0"/>
              <a:t>Working principle</a:t>
            </a:r>
          </a:p>
          <a:p>
            <a:r>
              <a:rPr lang="en-IN" sz="3200" b="1" dirty="0"/>
              <a:t>DC generator works on the principle of Faraday’s law of electromagnetic induction (</a:t>
            </a:r>
            <a:r>
              <a:rPr lang="en-IN" sz="3200" b="1" dirty="0" err="1"/>
              <a:t>i.e</a:t>
            </a:r>
            <a:r>
              <a:rPr lang="en-IN" sz="3200" b="1" dirty="0"/>
              <a:t>)</a:t>
            </a:r>
            <a:r>
              <a:rPr lang="en-IN" sz="3200" dirty="0"/>
              <a:t> Whenever a flux linking with a conductor </a:t>
            </a:r>
            <a:r>
              <a:rPr lang="en-IN" sz="3200" b="1" i="1" dirty="0"/>
              <a:t>or</a:t>
            </a:r>
            <a:r>
              <a:rPr lang="en-IN" sz="3200" dirty="0"/>
              <a:t> a coil changes, an </a:t>
            </a:r>
            <a:r>
              <a:rPr lang="en-IN" sz="3200" dirty="0" err="1"/>
              <a:t>emf</a:t>
            </a:r>
            <a:r>
              <a:rPr lang="en-IN" sz="3200" dirty="0"/>
              <a:t> is induced which will cause a current to flow through the circuit.</a:t>
            </a:r>
          </a:p>
          <a:p>
            <a:r>
              <a:rPr lang="en-IN" sz="3200" dirty="0"/>
              <a:t>The direction of induced </a:t>
            </a:r>
            <a:r>
              <a:rPr lang="en-IN" sz="3200" dirty="0" err="1"/>
              <a:t>emf</a:t>
            </a:r>
            <a:r>
              <a:rPr lang="en-IN" sz="3200" dirty="0"/>
              <a:t> is given by </a:t>
            </a:r>
            <a:r>
              <a:rPr lang="en-IN" sz="3200" b="1" dirty="0"/>
              <a:t>Fleming’s right hand rule.</a:t>
            </a:r>
          </a:p>
          <a:p>
            <a:endParaRPr lang="en-IN" b="1"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6</a:t>
            </a:fld>
            <a:endParaRPr lang="en-US" dirty="0"/>
          </a:p>
        </p:txBody>
      </p:sp>
    </p:spTree>
    <p:extLst>
      <p:ext uri="{BB962C8B-B14F-4D97-AF65-F5344CB8AC3E}">
        <p14:creationId xmlns:p14="http://schemas.microsoft.com/office/powerpoint/2010/main" val="2401037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6590" y="196230"/>
            <a:ext cx="7887644" cy="734168"/>
          </a:xfrm>
        </p:spPr>
        <p:txBody>
          <a:bodyPr>
            <a:normAutofit/>
          </a:bodyPr>
          <a:lstStyle/>
          <a:p>
            <a:pPr algn="l"/>
            <a:r>
              <a:rPr lang="en-IN" b="1" dirty="0">
                <a:solidFill>
                  <a:schemeClr val="bg1"/>
                </a:solidFill>
              </a:rPr>
              <a:t>DC generator - working principle</a:t>
            </a:r>
          </a:p>
        </p:txBody>
      </p:sp>
      <p:sp>
        <p:nvSpPr>
          <p:cNvPr id="3" name="Content Placeholder 2"/>
          <p:cNvSpPr>
            <a:spLocks noGrp="1"/>
          </p:cNvSpPr>
          <p:nvPr>
            <p:ph idx="1"/>
          </p:nvPr>
        </p:nvSpPr>
        <p:spPr>
          <a:xfrm>
            <a:off x="455629" y="1416831"/>
            <a:ext cx="7580958" cy="4757491"/>
          </a:xfrm>
        </p:spPr>
        <p:txBody>
          <a:bodyPr>
            <a:normAutofit/>
          </a:bodyPr>
          <a:lstStyle/>
          <a:p>
            <a:pPr marL="0" indent="0">
              <a:buNone/>
            </a:pPr>
            <a:r>
              <a:rPr lang="en-IN" b="1" dirty="0"/>
              <a:t>Working principle - Fleming’s right hand rule.</a:t>
            </a:r>
          </a:p>
          <a:p>
            <a:r>
              <a:rPr lang="en-IN" dirty="0"/>
              <a:t>If </a:t>
            </a:r>
            <a:r>
              <a:rPr lang="en-IN" b="1" dirty="0"/>
              <a:t>thumb, forefinger and middle finger </a:t>
            </a:r>
            <a:r>
              <a:rPr lang="en-IN" dirty="0"/>
              <a:t>are outstretched, so that the three fingers are at </a:t>
            </a:r>
            <a:r>
              <a:rPr lang="en-IN" b="1" dirty="0"/>
              <a:t>right angle to each other</a:t>
            </a:r>
            <a:r>
              <a:rPr lang="en-IN" dirty="0"/>
              <a:t>. If the </a:t>
            </a:r>
            <a:r>
              <a:rPr lang="en-IN" b="1" dirty="0"/>
              <a:t>fore finger </a:t>
            </a:r>
            <a:r>
              <a:rPr lang="en-IN" dirty="0"/>
              <a:t>points</a:t>
            </a:r>
            <a:r>
              <a:rPr lang="en-IN" b="1" dirty="0"/>
              <a:t> </a:t>
            </a:r>
            <a:r>
              <a:rPr lang="en-IN" dirty="0"/>
              <a:t>the direction of the </a:t>
            </a:r>
            <a:r>
              <a:rPr lang="en-IN" b="1" dirty="0"/>
              <a:t>line of flux</a:t>
            </a:r>
            <a:r>
              <a:rPr lang="en-IN" dirty="0"/>
              <a:t>, </a:t>
            </a:r>
            <a:r>
              <a:rPr lang="en-IN" b="1" dirty="0"/>
              <a:t>thumb</a:t>
            </a:r>
            <a:r>
              <a:rPr lang="en-IN" dirty="0"/>
              <a:t> points the direction of </a:t>
            </a:r>
            <a:r>
              <a:rPr lang="en-IN" b="1" dirty="0"/>
              <a:t>relative motion </a:t>
            </a:r>
            <a:r>
              <a:rPr lang="en-IN" dirty="0"/>
              <a:t>of the conductor with respect to the flux, then the </a:t>
            </a:r>
            <a:r>
              <a:rPr lang="en-IN" b="1" dirty="0"/>
              <a:t>middle finger </a:t>
            </a:r>
            <a:r>
              <a:rPr lang="en-IN" dirty="0"/>
              <a:t>gives the direction of the </a:t>
            </a:r>
            <a:r>
              <a:rPr lang="en-IN" b="1" dirty="0"/>
              <a:t>induced </a:t>
            </a:r>
            <a:r>
              <a:rPr lang="en-IN" b="1" dirty="0" err="1"/>
              <a:t>emf</a:t>
            </a:r>
            <a:r>
              <a:rPr lang="en-IN" b="1" dirty="0"/>
              <a:t> </a:t>
            </a:r>
            <a:r>
              <a:rPr lang="en-IN" dirty="0"/>
              <a:t>in the conductor</a:t>
            </a:r>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7</a:t>
            </a:fld>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7891" y="1600200"/>
            <a:ext cx="3143160" cy="2502121"/>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1008" y="4221226"/>
            <a:ext cx="2675476" cy="1953096"/>
          </a:xfrm>
          <a:prstGeom prst="rect">
            <a:avLst/>
          </a:prstGeom>
        </p:spPr>
      </p:pic>
    </p:spTree>
    <p:extLst>
      <p:ext uri="{BB962C8B-B14F-4D97-AF65-F5344CB8AC3E}">
        <p14:creationId xmlns:p14="http://schemas.microsoft.com/office/powerpoint/2010/main" val="1541026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3290" y="151152"/>
            <a:ext cx="7887644" cy="803268"/>
          </a:xfrm>
        </p:spPr>
        <p:txBody>
          <a:bodyPr>
            <a:normAutofit/>
          </a:bodyPr>
          <a:lstStyle/>
          <a:p>
            <a:pPr algn="l"/>
            <a:r>
              <a:rPr lang="en-IN" b="1" dirty="0">
                <a:solidFill>
                  <a:schemeClr val="bg1"/>
                </a:solidFill>
              </a:rPr>
              <a:t>DC generator - Construction</a:t>
            </a:r>
          </a:p>
        </p:txBody>
      </p:sp>
      <p:sp>
        <p:nvSpPr>
          <p:cNvPr id="3" name="Content Placeholder 2"/>
          <p:cNvSpPr>
            <a:spLocks noGrp="1"/>
          </p:cNvSpPr>
          <p:nvPr>
            <p:ph idx="1"/>
          </p:nvPr>
        </p:nvSpPr>
        <p:spPr>
          <a:xfrm>
            <a:off x="1734390" y="1194712"/>
            <a:ext cx="9060290" cy="5560104"/>
          </a:xfrm>
        </p:spPr>
        <p:txBody>
          <a:bodyPr>
            <a:normAutofit/>
          </a:bodyPr>
          <a:lstStyle/>
          <a:p>
            <a:pPr marL="0" indent="0">
              <a:buNone/>
            </a:pPr>
            <a:r>
              <a:rPr lang="en-IN" b="1" dirty="0"/>
              <a:t>Construction –Cross section of DC machine</a:t>
            </a:r>
          </a:p>
          <a:p>
            <a:endParaRPr lang="en-IN" b="1"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8</a:t>
            </a:fld>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7019" y="1718762"/>
            <a:ext cx="5932732" cy="4143704"/>
          </a:xfrm>
          <a:prstGeom prst="rect">
            <a:avLst/>
          </a:prstGeom>
        </p:spPr>
      </p:pic>
    </p:spTree>
    <p:extLst>
      <p:ext uri="{BB962C8B-B14F-4D97-AF65-F5344CB8AC3E}">
        <p14:creationId xmlns:p14="http://schemas.microsoft.com/office/powerpoint/2010/main" val="75523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178" y="224985"/>
            <a:ext cx="7887644" cy="734168"/>
          </a:xfrm>
        </p:spPr>
        <p:txBody>
          <a:bodyPr>
            <a:normAutofit/>
          </a:bodyPr>
          <a:lstStyle/>
          <a:p>
            <a:pPr algn="ctr"/>
            <a:r>
              <a:rPr lang="en-IN" b="1" dirty="0">
                <a:solidFill>
                  <a:schemeClr val="bg1"/>
                </a:solidFill>
              </a:rPr>
              <a:t>DC generator - Construction</a:t>
            </a:r>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9</a:t>
            </a:fld>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8176" y="1658986"/>
            <a:ext cx="4214992" cy="4457355"/>
          </a:xfr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2650" y="1598298"/>
            <a:ext cx="4703983" cy="4756533"/>
          </a:xfrm>
          <a:prstGeom prst="rect">
            <a:avLst/>
          </a:prstGeom>
        </p:spPr>
      </p:pic>
      <p:pic>
        <p:nvPicPr>
          <p:cNvPr id="3" name="Content Placeholder 5">
            <a:extLst>
              <a:ext uri="{FF2B5EF4-FFF2-40B4-BE49-F238E27FC236}">
                <a16:creationId xmlns:a16="http://schemas.microsoft.com/office/drawing/2014/main" id="{B4274603-B5D0-F2B2-4915-A6C8628A67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5000" y="4175617"/>
            <a:ext cx="3277000" cy="2682383"/>
          </a:xfrm>
          <a:prstGeom prst="rect">
            <a:avLst/>
          </a:prstGeom>
        </p:spPr>
      </p:pic>
    </p:spTree>
    <p:extLst>
      <p:ext uri="{BB962C8B-B14F-4D97-AF65-F5344CB8AC3E}">
        <p14:creationId xmlns:p14="http://schemas.microsoft.com/office/powerpoint/2010/main" val="3092227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890" y="165101"/>
            <a:ext cx="7887644" cy="872364"/>
          </a:xfrm>
        </p:spPr>
        <p:txBody>
          <a:bodyPr/>
          <a:lstStyle/>
          <a:p>
            <a:pPr algn="ctr"/>
            <a:r>
              <a:rPr lang="en-IN" b="1" dirty="0">
                <a:solidFill>
                  <a:schemeClr val="bg1"/>
                </a:solidFill>
              </a:rPr>
              <a:t>DC generator - Construction</a:t>
            </a:r>
          </a:p>
        </p:txBody>
      </p:sp>
      <p:sp>
        <p:nvSpPr>
          <p:cNvPr id="3" name="Content Placeholder 2"/>
          <p:cNvSpPr>
            <a:spLocks noGrp="1"/>
          </p:cNvSpPr>
          <p:nvPr>
            <p:ph idx="1"/>
          </p:nvPr>
        </p:nvSpPr>
        <p:spPr>
          <a:xfrm>
            <a:off x="609600" y="1339850"/>
            <a:ext cx="10972800" cy="4832349"/>
          </a:xfrm>
        </p:spPr>
        <p:txBody>
          <a:bodyPr>
            <a:normAutofit/>
          </a:bodyPr>
          <a:lstStyle/>
          <a:p>
            <a:r>
              <a:rPr lang="en-IN" sz="3200" dirty="0"/>
              <a:t>DC generator and DC motor has the same general construction, any DC generator can be used as a DC motor and Vice versa.</a:t>
            </a:r>
          </a:p>
          <a:p>
            <a:r>
              <a:rPr lang="en-IN" sz="3200" dirty="0"/>
              <a:t>The Major parts of DC machine are</a:t>
            </a:r>
          </a:p>
          <a:p>
            <a:pPr lvl="1"/>
            <a:r>
              <a:rPr lang="en-IN" sz="2800" dirty="0"/>
              <a:t>Yoke</a:t>
            </a:r>
          </a:p>
          <a:p>
            <a:pPr lvl="1"/>
            <a:r>
              <a:rPr lang="en-IN" sz="2800" dirty="0"/>
              <a:t>Field system</a:t>
            </a:r>
          </a:p>
          <a:p>
            <a:pPr lvl="1"/>
            <a:r>
              <a:rPr lang="en-IN" sz="2800" dirty="0"/>
              <a:t>Armature core</a:t>
            </a:r>
          </a:p>
          <a:p>
            <a:pPr lvl="1"/>
            <a:r>
              <a:rPr lang="en-IN" sz="2800" dirty="0" err="1"/>
              <a:t>Amature</a:t>
            </a:r>
            <a:r>
              <a:rPr lang="en-IN" sz="2800" dirty="0"/>
              <a:t> windings</a:t>
            </a:r>
          </a:p>
          <a:p>
            <a:pPr lvl="1"/>
            <a:r>
              <a:rPr lang="en-IN" sz="2800" dirty="0" err="1"/>
              <a:t>Commutators</a:t>
            </a:r>
            <a:endParaRPr lang="en-IN" sz="2800" dirty="0"/>
          </a:p>
          <a:p>
            <a:pPr lvl="1"/>
            <a:r>
              <a:rPr lang="en-IN" sz="2800" dirty="0"/>
              <a:t>Brushes</a:t>
            </a:r>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10</a:t>
            </a:fld>
            <a:endParaRPr lang="en-US" dirty="0"/>
          </a:p>
        </p:txBody>
      </p:sp>
    </p:spTree>
    <p:extLst>
      <p:ext uri="{BB962C8B-B14F-4D97-AF65-F5344CB8AC3E}">
        <p14:creationId xmlns:p14="http://schemas.microsoft.com/office/powerpoint/2010/main" val="545936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365" y="122493"/>
            <a:ext cx="7887644" cy="665071"/>
          </a:xfrm>
        </p:spPr>
        <p:txBody>
          <a:bodyPr>
            <a:normAutofit fontScale="90000"/>
          </a:bodyPr>
          <a:lstStyle/>
          <a:p>
            <a:pPr algn="ctr"/>
            <a:r>
              <a:rPr lang="en-IN" b="1" dirty="0">
                <a:solidFill>
                  <a:schemeClr val="bg1"/>
                </a:solidFill>
              </a:rPr>
              <a:t>DC generator - Construction</a:t>
            </a:r>
          </a:p>
        </p:txBody>
      </p:sp>
      <p:sp>
        <p:nvSpPr>
          <p:cNvPr id="3" name="Content Placeholder 2"/>
          <p:cNvSpPr>
            <a:spLocks noGrp="1"/>
          </p:cNvSpPr>
          <p:nvPr>
            <p:ph idx="1"/>
          </p:nvPr>
        </p:nvSpPr>
        <p:spPr>
          <a:xfrm>
            <a:off x="793750" y="1270000"/>
            <a:ext cx="10928350" cy="4978400"/>
          </a:xfrm>
        </p:spPr>
        <p:txBody>
          <a:bodyPr>
            <a:normAutofit lnSpcReduction="10000"/>
          </a:bodyPr>
          <a:lstStyle/>
          <a:p>
            <a:pPr marL="0" indent="0">
              <a:buNone/>
            </a:pPr>
            <a:r>
              <a:rPr lang="en-IN" b="1" dirty="0"/>
              <a:t>Yoke</a:t>
            </a:r>
          </a:p>
          <a:p>
            <a:pPr marL="0" indent="0">
              <a:buNone/>
            </a:pPr>
            <a:r>
              <a:rPr lang="en-IN" dirty="0"/>
              <a:t>It is also called as magnetic frame, it serves for two purposes</a:t>
            </a:r>
          </a:p>
          <a:p>
            <a:pPr lvl="1"/>
            <a:r>
              <a:rPr lang="en-IN" b="1" dirty="0"/>
              <a:t>Protecting cover </a:t>
            </a:r>
            <a:r>
              <a:rPr lang="en-IN" dirty="0"/>
              <a:t>for DC machine and provide mechanical support</a:t>
            </a:r>
          </a:p>
          <a:p>
            <a:pPr lvl="1"/>
            <a:r>
              <a:rPr lang="en-IN" dirty="0"/>
              <a:t>It </a:t>
            </a:r>
            <a:r>
              <a:rPr lang="en-IN" b="1" dirty="0"/>
              <a:t>carries the magnetic poles.</a:t>
            </a:r>
            <a:r>
              <a:rPr lang="en-IN" dirty="0"/>
              <a:t> </a:t>
            </a:r>
          </a:p>
          <a:p>
            <a:pPr marL="0" indent="0">
              <a:buNone/>
            </a:pPr>
            <a:r>
              <a:rPr lang="en-IN" b="1" dirty="0"/>
              <a:t>Field system</a:t>
            </a:r>
          </a:p>
          <a:p>
            <a:pPr lvl="1"/>
            <a:r>
              <a:rPr lang="en-IN" dirty="0"/>
              <a:t>Function - </a:t>
            </a:r>
            <a:r>
              <a:rPr lang="en-IN" b="1" dirty="0"/>
              <a:t>To provide uniform magnetic field.</a:t>
            </a:r>
          </a:p>
          <a:p>
            <a:pPr lvl="1"/>
            <a:r>
              <a:rPr lang="en-IN" dirty="0"/>
              <a:t>Consists of </a:t>
            </a:r>
            <a:r>
              <a:rPr lang="en-IN" b="1" dirty="0"/>
              <a:t>number of poles bolted </a:t>
            </a:r>
            <a:r>
              <a:rPr lang="en-IN" dirty="0"/>
              <a:t>inside the </a:t>
            </a:r>
            <a:r>
              <a:rPr lang="en-IN" b="1" dirty="0"/>
              <a:t>circular frame</a:t>
            </a:r>
            <a:r>
              <a:rPr lang="en-IN" dirty="0"/>
              <a:t>.</a:t>
            </a:r>
          </a:p>
          <a:p>
            <a:pPr lvl="1"/>
            <a:r>
              <a:rPr lang="en-IN" b="1" dirty="0"/>
              <a:t>Field windings </a:t>
            </a:r>
            <a:r>
              <a:rPr lang="en-IN" dirty="0"/>
              <a:t>are </a:t>
            </a:r>
            <a:r>
              <a:rPr lang="en-IN" b="1" dirty="0"/>
              <a:t>mounted on the poles and carry the DC exciting current</a:t>
            </a:r>
            <a:r>
              <a:rPr lang="en-IN" dirty="0"/>
              <a:t>.</a:t>
            </a:r>
          </a:p>
          <a:p>
            <a:pPr lvl="1"/>
            <a:r>
              <a:rPr lang="en-IN" b="1" dirty="0"/>
              <a:t>Field coils </a:t>
            </a:r>
            <a:r>
              <a:rPr lang="en-IN" dirty="0"/>
              <a:t>are connected in such a way the </a:t>
            </a:r>
            <a:r>
              <a:rPr lang="en-IN" b="1" dirty="0"/>
              <a:t>adjacent poles have opposite polarity</a:t>
            </a:r>
            <a:r>
              <a:rPr lang="en-IN" dirty="0"/>
              <a:t>.</a:t>
            </a:r>
          </a:p>
          <a:p>
            <a:pPr lvl="1"/>
            <a:r>
              <a:rPr lang="en-IN" dirty="0"/>
              <a:t>The </a:t>
            </a:r>
            <a:r>
              <a:rPr lang="en-IN" b="1" dirty="0" err="1"/>
              <a:t>mmf</a:t>
            </a:r>
            <a:r>
              <a:rPr lang="en-IN" b="1" dirty="0"/>
              <a:t> (</a:t>
            </a:r>
            <a:r>
              <a:rPr lang="en-IN" b="1" dirty="0" err="1"/>
              <a:t>magnetomotive</a:t>
            </a:r>
            <a:r>
              <a:rPr lang="en-IN" b="1" dirty="0"/>
              <a:t> force) </a:t>
            </a:r>
            <a:r>
              <a:rPr lang="en-IN" dirty="0"/>
              <a:t>produced by the </a:t>
            </a:r>
            <a:r>
              <a:rPr lang="en-IN" b="1" dirty="0"/>
              <a:t>field windings provides a magnetic flux</a:t>
            </a:r>
            <a:r>
              <a:rPr lang="en-IN" dirty="0"/>
              <a:t> that passes through the </a:t>
            </a:r>
            <a:r>
              <a:rPr lang="en-IN" b="1" dirty="0"/>
              <a:t>pole pieces, the air gap, the armature and the frame.</a:t>
            </a:r>
          </a:p>
          <a:p>
            <a:pPr marL="0" indent="0">
              <a:buNone/>
            </a:pPr>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11</a:t>
            </a:fld>
            <a:endParaRPr lang="en-US" dirty="0"/>
          </a:p>
        </p:txBody>
      </p:sp>
    </p:spTree>
    <p:extLst>
      <p:ext uri="{BB962C8B-B14F-4D97-AF65-F5344CB8AC3E}">
        <p14:creationId xmlns:p14="http://schemas.microsoft.com/office/powerpoint/2010/main" val="2443374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4090" y="155251"/>
            <a:ext cx="7887644" cy="734168"/>
          </a:xfrm>
        </p:spPr>
        <p:txBody>
          <a:bodyPr>
            <a:normAutofit/>
          </a:bodyPr>
          <a:lstStyle/>
          <a:p>
            <a:pPr algn="l"/>
            <a:r>
              <a:rPr lang="en-IN" b="1" dirty="0">
                <a:solidFill>
                  <a:schemeClr val="bg1"/>
                </a:solidFill>
              </a:rPr>
              <a:t>DC generator - Construction</a:t>
            </a:r>
          </a:p>
        </p:txBody>
      </p:sp>
      <p:sp>
        <p:nvSpPr>
          <p:cNvPr id="3" name="Content Placeholder 2"/>
          <p:cNvSpPr>
            <a:spLocks noGrp="1"/>
          </p:cNvSpPr>
          <p:nvPr>
            <p:ph idx="1"/>
          </p:nvPr>
        </p:nvSpPr>
        <p:spPr>
          <a:xfrm>
            <a:off x="527050" y="1447800"/>
            <a:ext cx="11144249" cy="4909891"/>
          </a:xfrm>
        </p:spPr>
        <p:txBody>
          <a:bodyPr>
            <a:normAutofit/>
          </a:bodyPr>
          <a:lstStyle/>
          <a:p>
            <a:pPr marL="0" indent="0">
              <a:buNone/>
            </a:pPr>
            <a:r>
              <a:rPr lang="en-IN" sz="3200" b="1" dirty="0"/>
              <a:t>Armature core</a:t>
            </a:r>
          </a:p>
          <a:p>
            <a:pPr lvl="1"/>
            <a:r>
              <a:rPr lang="en-IN" sz="2800" dirty="0"/>
              <a:t>The armature core is </a:t>
            </a:r>
            <a:r>
              <a:rPr lang="en-IN" sz="2800" b="1" dirty="0"/>
              <a:t>keyed to the machine shaft and rotate between the field poles.</a:t>
            </a:r>
          </a:p>
          <a:p>
            <a:pPr lvl="1"/>
            <a:r>
              <a:rPr lang="en-IN" sz="2800" dirty="0"/>
              <a:t>The armature core consists of </a:t>
            </a:r>
            <a:r>
              <a:rPr lang="en-IN" sz="2800" b="1" dirty="0"/>
              <a:t>slotted soft –iron laminated that are stacked to form a cylindrical core.</a:t>
            </a:r>
          </a:p>
          <a:p>
            <a:pPr lvl="1"/>
            <a:r>
              <a:rPr lang="en-IN" sz="2800" dirty="0"/>
              <a:t>The laminations are </a:t>
            </a:r>
            <a:r>
              <a:rPr lang="en-IN" sz="2800" b="1" dirty="0"/>
              <a:t>individually coated with a thin insulating fills </a:t>
            </a:r>
            <a:r>
              <a:rPr lang="en-IN" sz="2800" dirty="0"/>
              <a:t>so that they </a:t>
            </a:r>
            <a:r>
              <a:rPr lang="en-IN" sz="2800" b="1" dirty="0"/>
              <a:t>do not come in electrical contact with each other</a:t>
            </a:r>
            <a:r>
              <a:rPr lang="en-IN" sz="2800" dirty="0"/>
              <a:t>.</a:t>
            </a:r>
          </a:p>
          <a:p>
            <a:pPr lvl="1"/>
            <a:r>
              <a:rPr lang="en-IN" sz="2800" dirty="0"/>
              <a:t>The </a:t>
            </a:r>
            <a:r>
              <a:rPr lang="en-IN" sz="2800" b="1" dirty="0"/>
              <a:t>purpose of laminating the core is to reduce he eddy current loss.</a:t>
            </a:r>
          </a:p>
          <a:p>
            <a:pPr lvl="1"/>
            <a:r>
              <a:rPr lang="en-IN" sz="2800" dirty="0"/>
              <a:t>The </a:t>
            </a:r>
            <a:r>
              <a:rPr lang="en-IN" sz="2800" b="1" dirty="0"/>
              <a:t>laminations are slotted </a:t>
            </a:r>
            <a:r>
              <a:rPr lang="en-IN" sz="2800" dirty="0"/>
              <a:t>to </a:t>
            </a:r>
            <a:r>
              <a:rPr lang="en-IN" sz="2800" b="1" dirty="0"/>
              <a:t>accommodate and provide security to the armature winding and give shorter air gap </a:t>
            </a:r>
            <a:r>
              <a:rPr lang="en-IN" sz="2800" dirty="0"/>
              <a:t>for the flux. </a:t>
            </a:r>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12</a:t>
            </a:fld>
            <a:endParaRPr lang="en-US" dirty="0"/>
          </a:p>
        </p:txBody>
      </p:sp>
    </p:spTree>
    <p:extLst>
      <p:ext uri="{BB962C8B-B14F-4D97-AF65-F5344CB8AC3E}">
        <p14:creationId xmlns:p14="http://schemas.microsoft.com/office/powerpoint/2010/main" val="2480775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0740" y="156727"/>
            <a:ext cx="7887644" cy="872366"/>
          </a:xfrm>
        </p:spPr>
        <p:txBody>
          <a:bodyPr>
            <a:normAutofit/>
          </a:bodyPr>
          <a:lstStyle/>
          <a:p>
            <a:pPr algn="l"/>
            <a:r>
              <a:rPr lang="en-IN" b="1" dirty="0">
                <a:solidFill>
                  <a:schemeClr val="bg1"/>
                </a:solidFill>
              </a:rPr>
              <a:t>DC generator - Construction</a:t>
            </a:r>
          </a:p>
        </p:txBody>
      </p:sp>
      <p:sp>
        <p:nvSpPr>
          <p:cNvPr id="3" name="Content Placeholder 2"/>
          <p:cNvSpPr>
            <a:spLocks noGrp="1"/>
          </p:cNvSpPr>
          <p:nvPr>
            <p:ph idx="1"/>
          </p:nvPr>
        </p:nvSpPr>
        <p:spPr>
          <a:xfrm>
            <a:off x="1249767" y="1600200"/>
            <a:ext cx="9337619" cy="4757491"/>
          </a:xfrm>
        </p:spPr>
        <p:txBody>
          <a:bodyPr>
            <a:normAutofit/>
          </a:bodyPr>
          <a:lstStyle/>
          <a:p>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13</a:t>
            </a:fld>
            <a:endParaRPr lang="en-US" dirty="0"/>
          </a:p>
        </p:txBody>
      </p:sp>
      <p:pic>
        <p:nvPicPr>
          <p:cNvPr id="8" name="Picture 7">
            <a:extLst>
              <a:ext uri="{FF2B5EF4-FFF2-40B4-BE49-F238E27FC236}">
                <a16:creationId xmlns:a16="http://schemas.microsoft.com/office/drawing/2014/main" id="{736663B0-58FD-E75A-C45D-C81998140C75}"/>
              </a:ext>
            </a:extLst>
          </p:cNvPr>
          <p:cNvPicPr>
            <a:picLocks noChangeAspect="1"/>
          </p:cNvPicPr>
          <p:nvPr/>
        </p:nvPicPr>
        <p:blipFill>
          <a:blip r:embed="rId2"/>
          <a:stretch>
            <a:fillRect/>
          </a:stretch>
        </p:blipFill>
        <p:spPr>
          <a:xfrm>
            <a:off x="725487" y="1879600"/>
            <a:ext cx="6105525" cy="3962400"/>
          </a:xfrm>
          <a:prstGeom prst="rect">
            <a:avLst/>
          </a:prstGeom>
        </p:spPr>
      </p:pic>
      <p:pic>
        <p:nvPicPr>
          <p:cNvPr id="1026" name="Picture 2" descr="What is meant by commutation in a DC machine? - Quora">
            <a:extLst>
              <a:ext uri="{FF2B5EF4-FFF2-40B4-BE49-F238E27FC236}">
                <a16:creationId xmlns:a16="http://schemas.microsoft.com/office/drawing/2014/main" id="{58FED641-B5FD-8A83-E3C1-3D14607887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292" y="1936750"/>
            <a:ext cx="4423168" cy="332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5053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5540" y="184151"/>
            <a:ext cx="7887644" cy="803266"/>
          </a:xfrm>
        </p:spPr>
        <p:txBody>
          <a:bodyPr/>
          <a:lstStyle/>
          <a:p>
            <a:pPr algn="ctr"/>
            <a:r>
              <a:rPr lang="en-IN" b="1" dirty="0">
                <a:solidFill>
                  <a:schemeClr val="bg1"/>
                </a:solidFill>
              </a:rPr>
              <a:t>DC generator - Construction</a:t>
            </a:r>
          </a:p>
        </p:txBody>
      </p:sp>
      <p:sp>
        <p:nvSpPr>
          <p:cNvPr id="3" name="Content Placeholder 2"/>
          <p:cNvSpPr>
            <a:spLocks noGrp="1"/>
          </p:cNvSpPr>
          <p:nvPr>
            <p:ph idx="1"/>
          </p:nvPr>
        </p:nvSpPr>
        <p:spPr>
          <a:xfrm>
            <a:off x="635840" y="1303576"/>
            <a:ext cx="11079910" cy="5554424"/>
          </a:xfrm>
        </p:spPr>
        <p:txBody>
          <a:bodyPr>
            <a:normAutofit/>
          </a:bodyPr>
          <a:lstStyle/>
          <a:p>
            <a:pPr marL="0" indent="0">
              <a:buNone/>
            </a:pPr>
            <a:r>
              <a:rPr lang="en-IN" b="1" dirty="0"/>
              <a:t>Armature winding</a:t>
            </a:r>
          </a:p>
          <a:p>
            <a:pPr lvl="1"/>
            <a:r>
              <a:rPr lang="en-IN" sz="2800" dirty="0"/>
              <a:t>The slots of the armature core holds the insulated conductors that are called as armature windings.</a:t>
            </a:r>
          </a:p>
          <a:p>
            <a:pPr lvl="1"/>
            <a:r>
              <a:rPr lang="en-IN" sz="2800" dirty="0"/>
              <a:t>The </a:t>
            </a:r>
            <a:r>
              <a:rPr lang="en-IN" sz="2800" dirty="0" err="1"/>
              <a:t>emf</a:t>
            </a:r>
            <a:r>
              <a:rPr lang="en-IN" sz="2800" dirty="0"/>
              <a:t> is induced in armature windings</a:t>
            </a:r>
          </a:p>
          <a:p>
            <a:pPr lvl="1"/>
            <a:r>
              <a:rPr lang="en-IN" sz="2800" dirty="0"/>
              <a:t>The armature conductors are connected in series-parallel connection.</a:t>
            </a:r>
          </a:p>
          <a:p>
            <a:pPr lvl="2"/>
            <a:r>
              <a:rPr lang="en-IN" sz="2400" dirty="0"/>
              <a:t>The conductor being connected in series so as to increase the voltage.</a:t>
            </a:r>
          </a:p>
          <a:p>
            <a:pPr lvl="2"/>
            <a:r>
              <a:rPr lang="en-IN" sz="2400" dirty="0"/>
              <a:t>Conductors connected in parallel to increase the current.</a:t>
            </a:r>
          </a:p>
          <a:p>
            <a:pPr lvl="1"/>
            <a:r>
              <a:rPr lang="en-IN" sz="2800" dirty="0"/>
              <a:t>The armature winding of a DC machine is a closed- circuit winding.</a:t>
            </a:r>
          </a:p>
          <a:p>
            <a:pPr lvl="1"/>
            <a:r>
              <a:rPr lang="en-IN" sz="2800" dirty="0"/>
              <a:t>Armature winding (two types)</a:t>
            </a:r>
          </a:p>
          <a:p>
            <a:pPr lvl="2"/>
            <a:r>
              <a:rPr lang="en-IN" sz="2400" dirty="0"/>
              <a:t>Lap winding</a:t>
            </a:r>
          </a:p>
          <a:p>
            <a:pPr lvl="2"/>
            <a:r>
              <a:rPr lang="en-IN" sz="2400" dirty="0"/>
              <a:t>Wave winding</a:t>
            </a:r>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14</a:t>
            </a:fld>
            <a:endParaRPr lang="en-US" dirty="0"/>
          </a:p>
        </p:txBody>
      </p:sp>
    </p:spTree>
    <p:extLst>
      <p:ext uri="{BB962C8B-B14F-4D97-AF65-F5344CB8AC3E}">
        <p14:creationId xmlns:p14="http://schemas.microsoft.com/office/powerpoint/2010/main" val="2414385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6990" y="215901"/>
            <a:ext cx="7887644" cy="665070"/>
          </a:xfrm>
        </p:spPr>
        <p:txBody>
          <a:bodyPr>
            <a:normAutofit fontScale="90000"/>
          </a:bodyPr>
          <a:lstStyle/>
          <a:p>
            <a:pPr algn="ctr"/>
            <a:r>
              <a:rPr lang="en-IN" b="1" dirty="0">
                <a:solidFill>
                  <a:schemeClr val="bg1"/>
                </a:solidFill>
              </a:rPr>
              <a:t>DC generator - Construction</a:t>
            </a:r>
          </a:p>
        </p:txBody>
      </p:sp>
      <p:sp>
        <p:nvSpPr>
          <p:cNvPr id="3" name="Content Placeholder 2"/>
          <p:cNvSpPr>
            <a:spLocks noGrp="1"/>
          </p:cNvSpPr>
          <p:nvPr>
            <p:ph idx="1"/>
          </p:nvPr>
        </p:nvSpPr>
        <p:spPr>
          <a:xfrm>
            <a:off x="337390" y="1268321"/>
            <a:ext cx="6596810" cy="5461093"/>
          </a:xfrm>
        </p:spPr>
        <p:txBody>
          <a:bodyPr>
            <a:normAutofit/>
          </a:bodyPr>
          <a:lstStyle/>
          <a:p>
            <a:pPr lvl="1"/>
            <a:r>
              <a:rPr lang="en-IN" sz="2800" b="1" dirty="0"/>
              <a:t>Lap winding:</a:t>
            </a:r>
          </a:p>
          <a:p>
            <a:pPr lvl="2"/>
            <a:r>
              <a:rPr lang="en-IN" sz="2400" dirty="0"/>
              <a:t>Connection starts from conductor in first slot, the connections overlap each other as windings proceeds sill starting point is reached again.</a:t>
            </a:r>
          </a:p>
          <a:p>
            <a:pPr lvl="2"/>
            <a:r>
              <a:rPr lang="en-IN" sz="2400" dirty="0"/>
              <a:t>Number of Parallel paths = Number of poles</a:t>
            </a:r>
          </a:p>
          <a:p>
            <a:pPr lvl="1"/>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15</a:t>
            </a:fld>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6081" y="1977937"/>
            <a:ext cx="3652039" cy="3454912"/>
          </a:xfrm>
          <a:prstGeom prst="rect">
            <a:avLst/>
          </a:prstGeom>
        </p:spPr>
      </p:pic>
    </p:spTree>
    <p:extLst>
      <p:ext uri="{BB962C8B-B14F-4D97-AF65-F5344CB8AC3E}">
        <p14:creationId xmlns:p14="http://schemas.microsoft.com/office/powerpoint/2010/main" val="2014502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1240" y="209551"/>
            <a:ext cx="7887644" cy="734168"/>
          </a:xfrm>
        </p:spPr>
        <p:txBody>
          <a:bodyPr>
            <a:normAutofit/>
          </a:bodyPr>
          <a:lstStyle/>
          <a:p>
            <a:pPr algn="l"/>
            <a:r>
              <a:rPr lang="en-IN" b="1" dirty="0">
                <a:solidFill>
                  <a:schemeClr val="bg1"/>
                </a:solidFill>
              </a:rPr>
              <a:t>DC generator - Construction</a:t>
            </a:r>
          </a:p>
        </p:txBody>
      </p:sp>
      <p:sp>
        <p:nvSpPr>
          <p:cNvPr id="3" name="Content Placeholder 2"/>
          <p:cNvSpPr>
            <a:spLocks noGrp="1"/>
          </p:cNvSpPr>
          <p:nvPr>
            <p:ph idx="1"/>
          </p:nvPr>
        </p:nvSpPr>
        <p:spPr>
          <a:xfrm>
            <a:off x="688975" y="1567859"/>
            <a:ext cx="10814050" cy="5208932"/>
          </a:xfrm>
        </p:spPr>
        <p:txBody>
          <a:bodyPr>
            <a:normAutofit/>
          </a:bodyPr>
          <a:lstStyle/>
          <a:p>
            <a:pPr lvl="1"/>
            <a:r>
              <a:rPr lang="en-IN" b="1" dirty="0"/>
              <a:t>Wave winding</a:t>
            </a:r>
          </a:p>
          <a:p>
            <a:pPr lvl="2"/>
            <a:r>
              <a:rPr lang="en-IN" sz="2800" dirty="0"/>
              <a:t>This type of windings travels as wave and avoid overlapping.</a:t>
            </a:r>
          </a:p>
          <a:p>
            <a:pPr lvl="2"/>
            <a:r>
              <a:rPr lang="en-IN" sz="2800" dirty="0"/>
              <a:t>Number of parallel paths =2</a:t>
            </a:r>
          </a:p>
          <a:p>
            <a:pPr lvl="1"/>
            <a:endParaRPr lang="en-IN" dirty="0"/>
          </a:p>
          <a:p>
            <a:pPr lvl="1"/>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16</a:t>
            </a:fld>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5758" y="3359902"/>
            <a:ext cx="4388072" cy="2274484"/>
          </a:xfrm>
          <a:prstGeom prst="rect">
            <a:avLst/>
          </a:prstGeom>
        </p:spPr>
      </p:pic>
    </p:spTree>
    <p:extLst>
      <p:ext uri="{BB962C8B-B14F-4D97-AF65-F5344CB8AC3E}">
        <p14:creationId xmlns:p14="http://schemas.microsoft.com/office/powerpoint/2010/main" val="3620764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365" y="64126"/>
            <a:ext cx="7887644" cy="872366"/>
          </a:xfrm>
        </p:spPr>
        <p:txBody>
          <a:bodyPr>
            <a:normAutofit/>
          </a:bodyPr>
          <a:lstStyle/>
          <a:p>
            <a:pPr algn="ctr"/>
            <a:r>
              <a:rPr lang="en-IN" b="1" dirty="0">
                <a:solidFill>
                  <a:schemeClr val="bg1"/>
                </a:solidFill>
              </a:rPr>
              <a:t>DC generator - Construction</a:t>
            </a:r>
          </a:p>
        </p:txBody>
      </p:sp>
      <p:sp>
        <p:nvSpPr>
          <p:cNvPr id="3" name="Content Placeholder 2"/>
          <p:cNvSpPr>
            <a:spLocks noGrp="1"/>
          </p:cNvSpPr>
          <p:nvPr>
            <p:ph idx="1"/>
          </p:nvPr>
        </p:nvSpPr>
        <p:spPr>
          <a:xfrm>
            <a:off x="444500" y="1217857"/>
            <a:ext cx="10655300" cy="5139834"/>
          </a:xfrm>
        </p:spPr>
        <p:txBody>
          <a:bodyPr>
            <a:normAutofit lnSpcReduction="10000"/>
          </a:bodyPr>
          <a:lstStyle/>
          <a:p>
            <a:pPr marL="0" indent="0">
              <a:buNone/>
            </a:pPr>
            <a:r>
              <a:rPr lang="en-IN" sz="3600" b="1" dirty="0"/>
              <a:t>Commutator</a:t>
            </a:r>
          </a:p>
          <a:p>
            <a:pPr lvl="1"/>
            <a:r>
              <a:rPr lang="en-IN" sz="3200" dirty="0"/>
              <a:t>Commutator acts as a </a:t>
            </a:r>
            <a:r>
              <a:rPr lang="en-IN" sz="3200" b="1" dirty="0"/>
              <a:t>mechanical rectifier </a:t>
            </a:r>
            <a:r>
              <a:rPr lang="en-IN" sz="3200" dirty="0"/>
              <a:t>which converts the </a:t>
            </a:r>
            <a:r>
              <a:rPr lang="en-IN" sz="3200" b="1" dirty="0"/>
              <a:t>AC induced emf in the armature winding into DC across  the brushes.</a:t>
            </a:r>
          </a:p>
          <a:p>
            <a:pPr lvl="1"/>
            <a:r>
              <a:rPr lang="en-IN" sz="3200" dirty="0"/>
              <a:t>It is made of </a:t>
            </a:r>
            <a:r>
              <a:rPr lang="en-IN" sz="3200" b="1" dirty="0"/>
              <a:t>copper segment insulated from each other by mica sheet.</a:t>
            </a:r>
          </a:p>
          <a:p>
            <a:pPr lvl="1"/>
            <a:r>
              <a:rPr lang="en-IN" sz="3200" dirty="0"/>
              <a:t>It is </a:t>
            </a:r>
            <a:r>
              <a:rPr lang="en-IN" sz="3200" b="1" dirty="0"/>
              <a:t>mounted on the shaft of the machine</a:t>
            </a:r>
            <a:r>
              <a:rPr lang="en-IN" sz="3200" dirty="0"/>
              <a:t>.</a:t>
            </a:r>
          </a:p>
          <a:p>
            <a:pPr lvl="1"/>
            <a:r>
              <a:rPr lang="en-IN" sz="3200" dirty="0"/>
              <a:t>The characteristics of the DC commutator is that it should </a:t>
            </a:r>
            <a:r>
              <a:rPr lang="en-IN" sz="3200" b="1" dirty="0"/>
              <a:t>not produce spark during the working </a:t>
            </a:r>
            <a:r>
              <a:rPr lang="en-IN" sz="3200" dirty="0"/>
              <a:t>condition. If not the </a:t>
            </a:r>
            <a:r>
              <a:rPr lang="en-IN" sz="3200" b="1" dirty="0"/>
              <a:t>sparks may burn the brushes and overheat and carbonise the commutator.</a:t>
            </a:r>
          </a:p>
          <a:p>
            <a:pPr marL="472838" lvl="1" indent="0">
              <a:buNone/>
            </a:pPr>
            <a:endParaRPr lang="en-IN" dirty="0"/>
          </a:p>
          <a:p>
            <a:pPr lvl="1"/>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17</a:t>
            </a:fld>
            <a:endParaRPr lang="en-US" dirty="0"/>
          </a:p>
        </p:txBody>
      </p:sp>
    </p:spTree>
    <p:extLst>
      <p:ext uri="{BB962C8B-B14F-4D97-AF65-F5344CB8AC3E}">
        <p14:creationId xmlns:p14="http://schemas.microsoft.com/office/powerpoint/2010/main" val="633626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3190" y="133351"/>
            <a:ext cx="7887644" cy="872364"/>
          </a:xfrm>
        </p:spPr>
        <p:txBody>
          <a:bodyPr/>
          <a:lstStyle/>
          <a:p>
            <a:pPr algn="ctr"/>
            <a:r>
              <a:rPr lang="en-IN" b="1" dirty="0">
                <a:solidFill>
                  <a:schemeClr val="bg1"/>
                </a:solidFill>
              </a:rPr>
              <a:t>DC generator - Construction</a:t>
            </a:r>
          </a:p>
        </p:txBody>
      </p:sp>
      <p:sp>
        <p:nvSpPr>
          <p:cNvPr id="3" name="Content Placeholder 2"/>
          <p:cNvSpPr>
            <a:spLocks noGrp="1"/>
          </p:cNvSpPr>
          <p:nvPr>
            <p:ph idx="1"/>
          </p:nvPr>
        </p:nvSpPr>
        <p:spPr>
          <a:xfrm>
            <a:off x="680290" y="1372675"/>
            <a:ext cx="11175160" cy="4958275"/>
          </a:xfrm>
        </p:spPr>
        <p:txBody>
          <a:bodyPr>
            <a:normAutofit/>
          </a:bodyPr>
          <a:lstStyle/>
          <a:p>
            <a:pPr marL="0" indent="0">
              <a:buNone/>
            </a:pPr>
            <a:r>
              <a:rPr lang="en-IN" sz="3200" b="1" dirty="0"/>
              <a:t>Brushes</a:t>
            </a:r>
          </a:p>
          <a:p>
            <a:pPr lvl="1"/>
            <a:r>
              <a:rPr lang="en-IN" sz="2800" dirty="0"/>
              <a:t>The purpose of the brushes is to collect the current from </a:t>
            </a:r>
            <a:r>
              <a:rPr lang="en-IN" sz="2800" dirty="0" err="1"/>
              <a:t>commutator</a:t>
            </a:r>
            <a:r>
              <a:rPr lang="en-IN" sz="2800" dirty="0"/>
              <a:t> to external load circuit.</a:t>
            </a:r>
          </a:p>
          <a:p>
            <a:pPr marL="472838" lvl="1" indent="0">
              <a:buNone/>
            </a:pPr>
            <a:endParaRPr lang="en-IN" dirty="0"/>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18</a:t>
            </a:fld>
            <a:endParaRPr lang="en-US" dirty="0"/>
          </a:p>
        </p:txBody>
      </p:sp>
    </p:spTree>
    <p:extLst>
      <p:ext uri="{BB962C8B-B14F-4D97-AF65-F5344CB8AC3E}">
        <p14:creationId xmlns:p14="http://schemas.microsoft.com/office/powerpoint/2010/main" val="40070364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1685" y="171451"/>
            <a:ext cx="7887644" cy="665070"/>
          </a:xfrm>
        </p:spPr>
        <p:txBody>
          <a:bodyPr>
            <a:normAutofit fontScale="90000"/>
          </a:bodyPr>
          <a:lstStyle/>
          <a:p>
            <a:pPr algn="ctr"/>
            <a:r>
              <a:rPr lang="en-IN" b="1" dirty="0">
                <a:solidFill>
                  <a:schemeClr val="bg1"/>
                </a:solidFill>
              </a:rPr>
              <a:t>DC generator - working</a:t>
            </a:r>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19</a:t>
            </a:fld>
            <a:endParaRPr lang="en-US"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6499" y="1839741"/>
            <a:ext cx="7602830" cy="3877030"/>
          </a:xfrm>
        </p:spPr>
      </p:pic>
    </p:spTree>
    <p:extLst>
      <p:ext uri="{BB962C8B-B14F-4D97-AF65-F5344CB8AC3E}">
        <p14:creationId xmlns:p14="http://schemas.microsoft.com/office/powerpoint/2010/main" val="4179205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3940" y="133351"/>
            <a:ext cx="7887644" cy="872364"/>
          </a:xfrm>
        </p:spPr>
        <p:txBody>
          <a:bodyPr/>
          <a:lstStyle/>
          <a:p>
            <a:pPr algn="ctr"/>
            <a:r>
              <a:rPr lang="en-IN" b="1" dirty="0">
                <a:solidFill>
                  <a:schemeClr val="bg1"/>
                </a:solidFill>
              </a:rPr>
              <a:t>DC generator - Working</a:t>
            </a:r>
          </a:p>
        </p:txBody>
      </p:sp>
      <p:sp>
        <p:nvSpPr>
          <p:cNvPr id="6" name="Content Placeholder 5"/>
          <p:cNvSpPr>
            <a:spLocks noGrp="1"/>
          </p:cNvSpPr>
          <p:nvPr>
            <p:ph idx="1"/>
          </p:nvPr>
        </p:nvSpPr>
        <p:spPr>
          <a:xfrm>
            <a:off x="609600" y="1217857"/>
            <a:ext cx="11131550" cy="4525963"/>
          </a:xfrm>
        </p:spPr>
        <p:txBody>
          <a:bodyPr>
            <a:normAutofit/>
          </a:bodyPr>
          <a:lstStyle/>
          <a:p>
            <a:r>
              <a:rPr lang="en-IN" dirty="0"/>
              <a:t>The </a:t>
            </a:r>
            <a:r>
              <a:rPr lang="en-IN" b="1" dirty="0"/>
              <a:t>field winding </a:t>
            </a:r>
            <a:r>
              <a:rPr lang="en-IN" dirty="0"/>
              <a:t>is supplied with </a:t>
            </a:r>
            <a:r>
              <a:rPr lang="en-IN" b="1" dirty="0"/>
              <a:t>power supply</a:t>
            </a:r>
            <a:r>
              <a:rPr lang="en-IN" dirty="0"/>
              <a:t>. So, the </a:t>
            </a:r>
            <a:r>
              <a:rPr lang="en-IN" b="1" dirty="0"/>
              <a:t>poles get magnetised and the magnetic flux across the pole increases</a:t>
            </a:r>
            <a:r>
              <a:rPr lang="en-IN" dirty="0"/>
              <a:t>.</a:t>
            </a:r>
          </a:p>
          <a:p>
            <a:r>
              <a:rPr lang="en-IN" dirty="0"/>
              <a:t>The </a:t>
            </a:r>
            <a:r>
              <a:rPr lang="en-IN" b="1" dirty="0"/>
              <a:t>armature is provide with a  mechanical force </a:t>
            </a:r>
            <a:r>
              <a:rPr lang="en-IN" dirty="0"/>
              <a:t>(rotational force), which </a:t>
            </a:r>
            <a:r>
              <a:rPr lang="en-IN" b="1" dirty="0"/>
              <a:t>cuts the magnetic flux lines</a:t>
            </a:r>
            <a:r>
              <a:rPr lang="en-IN" dirty="0"/>
              <a:t>.</a:t>
            </a:r>
          </a:p>
          <a:p>
            <a:r>
              <a:rPr lang="en-IN" dirty="0"/>
              <a:t>The </a:t>
            </a:r>
            <a:r>
              <a:rPr lang="en-IN" b="1" dirty="0" err="1"/>
              <a:t>Emf</a:t>
            </a:r>
            <a:r>
              <a:rPr lang="en-IN" dirty="0"/>
              <a:t> will be </a:t>
            </a:r>
            <a:r>
              <a:rPr lang="en-IN" b="1" dirty="0"/>
              <a:t>induced in the conductor</a:t>
            </a:r>
            <a:r>
              <a:rPr lang="en-IN" dirty="0"/>
              <a:t>, as per the </a:t>
            </a:r>
            <a:r>
              <a:rPr lang="en-IN" b="1" dirty="0"/>
              <a:t>Faraday’s law of electromagnetic induction.</a:t>
            </a:r>
          </a:p>
          <a:p>
            <a:r>
              <a:rPr lang="en-IN" dirty="0"/>
              <a:t>The </a:t>
            </a:r>
            <a:r>
              <a:rPr lang="en-IN" b="1" dirty="0"/>
              <a:t>direction of the induced </a:t>
            </a:r>
            <a:r>
              <a:rPr lang="en-IN" b="1" dirty="0" err="1"/>
              <a:t>Emf</a:t>
            </a:r>
            <a:r>
              <a:rPr lang="en-IN" b="1" dirty="0"/>
              <a:t> </a:t>
            </a:r>
            <a:r>
              <a:rPr lang="en-IN" dirty="0"/>
              <a:t>is given by the </a:t>
            </a:r>
            <a:r>
              <a:rPr lang="en-IN" b="1" dirty="0" err="1"/>
              <a:t>Flemming’s</a:t>
            </a:r>
            <a:r>
              <a:rPr lang="en-IN" b="1" dirty="0"/>
              <a:t> right hand rule.</a:t>
            </a:r>
          </a:p>
        </p:txBody>
      </p:sp>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20</a:t>
            </a:fld>
            <a:endParaRPr lang="en-US" dirty="0"/>
          </a:p>
        </p:txBody>
      </p:sp>
    </p:spTree>
    <p:extLst>
      <p:ext uri="{BB962C8B-B14F-4D97-AF65-F5344CB8AC3E}">
        <p14:creationId xmlns:p14="http://schemas.microsoft.com/office/powerpoint/2010/main" val="4037386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7390" y="228601"/>
            <a:ext cx="7887644" cy="734168"/>
          </a:xfrm>
        </p:spPr>
        <p:txBody>
          <a:bodyPr>
            <a:normAutofit/>
          </a:bodyPr>
          <a:lstStyle/>
          <a:p>
            <a:pPr algn="l"/>
            <a:r>
              <a:rPr lang="en-IN" b="1" dirty="0">
                <a:solidFill>
                  <a:schemeClr val="bg1"/>
                </a:solidFill>
              </a:rPr>
              <a:t>DC generator - </a:t>
            </a:r>
            <a:r>
              <a:rPr lang="en-IN" b="1" dirty="0" err="1">
                <a:solidFill>
                  <a:schemeClr val="bg1"/>
                </a:solidFill>
              </a:rPr>
              <a:t>Emf</a:t>
            </a:r>
            <a:r>
              <a:rPr lang="en-IN" b="1" dirty="0">
                <a:solidFill>
                  <a:schemeClr val="bg1"/>
                </a:solidFill>
              </a:rPr>
              <a:t> equation</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1041401" y="1600201"/>
                <a:ext cx="8851900" cy="4757490"/>
              </a:xfrm>
            </p:spPr>
            <p:txBody>
              <a:bodyPr>
                <a:normAutofit/>
              </a:bodyPr>
              <a:lstStyle/>
              <a:p>
                <a:pPr marL="0" indent="0">
                  <a:buNone/>
                </a:pPr>
                <a:r>
                  <a:rPr lang="en-IN" b="1" dirty="0"/>
                  <a:t>The EMF equation of the DC generator is</a:t>
                </a:r>
              </a:p>
              <a:p>
                <a:pPr marL="472838" lvl="1" indent="0">
                  <a:buNone/>
                </a:pPr>
                <a14:m>
                  <m:oMathPara xmlns:m="http://schemas.openxmlformats.org/officeDocument/2006/math">
                    <m:oMathParaPr>
                      <m:jc m:val="centerGroup"/>
                    </m:oMathParaPr>
                    <m:oMath xmlns:m="http://schemas.openxmlformats.org/officeDocument/2006/math">
                      <m:sSub>
                        <m:sSubPr>
                          <m:ctrlPr>
                            <a:rPr lang="en-IN" i="1" smtClean="0">
                              <a:latin typeface="Cambria Math" panose="02040503050406030204" pitchFamily="18" charset="0"/>
                            </a:rPr>
                          </m:ctrlPr>
                        </m:sSubPr>
                        <m:e>
                          <m:r>
                            <a:rPr lang="en-IN" b="0" i="1" smtClean="0">
                              <a:latin typeface="Cambria Math" panose="02040503050406030204" pitchFamily="18" charset="0"/>
                            </a:rPr>
                            <m:t>𝐸</m:t>
                          </m:r>
                        </m:e>
                        <m:sub>
                          <m:r>
                            <a:rPr lang="en-IN" b="0" i="1" smtClean="0">
                              <a:latin typeface="Cambria Math" panose="02040503050406030204" pitchFamily="18" charset="0"/>
                            </a:rPr>
                            <m:t>𝑔</m:t>
                          </m:r>
                        </m:sub>
                      </m:sSub>
                      <m:r>
                        <a:rPr lang="en-IN" b="0" i="1" smtClean="0">
                          <a:latin typeface="Cambria Math" panose="02040503050406030204" pitchFamily="18" charset="0"/>
                        </a:rPr>
                        <m:t>=</m:t>
                      </m:r>
                      <m:f>
                        <m:fPr>
                          <m:ctrlPr>
                            <a:rPr lang="en-IN" b="0" i="1" smtClean="0">
                              <a:latin typeface="Cambria Math" panose="02040503050406030204" pitchFamily="18" charset="0"/>
                            </a:rPr>
                          </m:ctrlPr>
                        </m:fPr>
                        <m:num>
                          <m:r>
                            <a:rPr lang="en-IN" b="0" i="1" smtClean="0">
                              <a:latin typeface="Cambria Math" panose="02040503050406030204" pitchFamily="18" charset="0"/>
                            </a:rPr>
                            <m:t>𝑃</m:t>
                          </m:r>
                          <m:r>
                            <a:rPr lang="en-IN" b="0" i="1" smtClean="0">
                              <a:latin typeface="Cambria Math" panose="02040503050406030204" pitchFamily="18" charset="0"/>
                            </a:rPr>
                            <m:t>𝟇</m:t>
                          </m:r>
                          <m:r>
                            <a:rPr lang="en-IN" b="0" i="1" smtClean="0">
                              <a:latin typeface="Cambria Math" panose="02040503050406030204" pitchFamily="18" charset="0"/>
                            </a:rPr>
                            <m:t>𝑁𝑍</m:t>
                          </m:r>
                        </m:num>
                        <m:den>
                          <m:r>
                            <a:rPr lang="en-IN" b="0" i="1" smtClean="0">
                              <a:latin typeface="Cambria Math" panose="02040503050406030204" pitchFamily="18" charset="0"/>
                            </a:rPr>
                            <m:t>60 </m:t>
                          </m:r>
                          <m:r>
                            <a:rPr lang="en-IN" b="0" i="1" smtClean="0">
                              <a:latin typeface="Cambria Math" panose="02040503050406030204" pitchFamily="18" charset="0"/>
                            </a:rPr>
                            <m:t>𝐴</m:t>
                          </m:r>
                        </m:den>
                      </m:f>
                    </m:oMath>
                  </m:oMathPara>
                </a14:m>
                <a:endParaRPr lang="en-IN" dirty="0"/>
              </a:p>
              <a:p>
                <a:pPr marL="457200" lvl="1" indent="0">
                  <a:buNone/>
                </a:pPr>
                <a:r>
                  <a:rPr lang="en-IN" dirty="0"/>
                  <a:t>Where</a:t>
                </a:r>
              </a:p>
              <a:p>
                <a:pPr marL="945678" lvl="2" indent="0">
                  <a:buNone/>
                </a:pPr>
                <a14:m>
                  <m:oMath xmlns:m="http://schemas.openxmlformats.org/officeDocument/2006/math">
                    <m:r>
                      <a:rPr lang="en-IN" b="0" i="1">
                        <a:latin typeface="Cambria Math" panose="02040503050406030204" pitchFamily="18" charset="0"/>
                      </a:rPr>
                      <m:t>𝟇</m:t>
                    </m:r>
                    <m:r>
                      <a:rPr lang="en-IN" b="0" i="1" smtClean="0">
                        <a:latin typeface="Cambria Math" panose="02040503050406030204" pitchFamily="18" charset="0"/>
                      </a:rPr>
                      <m:t> −</m:t>
                    </m:r>
                  </m:oMath>
                </a14:m>
                <a:r>
                  <a:rPr lang="en-IN" dirty="0"/>
                  <a:t> flux /Pole in weber</a:t>
                </a:r>
              </a:p>
              <a:p>
                <a:pPr marL="945678" lvl="2" indent="0">
                  <a:buNone/>
                </a:pPr>
                <a:r>
                  <a:rPr lang="en-IN" dirty="0"/>
                  <a:t>Z –Total number of armature conductors</a:t>
                </a:r>
              </a:p>
              <a:p>
                <a:pPr marL="945678" lvl="2" indent="0">
                  <a:buNone/>
                </a:pPr>
                <a:r>
                  <a:rPr lang="en-IN" dirty="0"/>
                  <a:t>P- Number of poles</a:t>
                </a:r>
              </a:p>
              <a:p>
                <a:pPr marL="945678" lvl="2" indent="0">
                  <a:buNone/>
                </a:pPr>
                <a:r>
                  <a:rPr lang="en-IN" dirty="0"/>
                  <a:t>A –Number of Parallel paths</a:t>
                </a:r>
              </a:p>
              <a:p>
                <a:pPr marL="945678" lvl="2" indent="0">
                  <a:buNone/>
                </a:pPr>
                <a:r>
                  <a:rPr lang="en-IN" dirty="0"/>
                  <a:t>N- Speed of the armature in </a:t>
                </a:r>
                <a:r>
                  <a:rPr lang="en-IN" dirty="0" err="1"/>
                  <a:t>r.p.m</a:t>
                </a:r>
                <a:endParaRPr lang="en-IN"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1041401" y="1600201"/>
                <a:ext cx="8851900" cy="4757490"/>
              </a:xfrm>
              <a:blipFill>
                <a:blip r:embed="rId2"/>
                <a:stretch>
                  <a:fillRect l="-1446" t="-2179"/>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21</a:t>
            </a:fld>
            <a:endParaRPr lang="en-US" dirty="0"/>
          </a:p>
        </p:txBody>
      </p:sp>
    </p:spTree>
    <p:extLst>
      <p:ext uri="{BB962C8B-B14F-4D97-AF65-F5344CB8AC3E}">
        <p14:creationId xmlns:p14="http://schemas.microsoft.com/office/powerpoint/2010/main" val="3420724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178" y="161324"/>
            <a:ext cx="7887644" cy="734170"/>
          </a:xfrm>
        </p:spPr>
        <p:txBody>
          <a:bodyPr>
            <a:normAutofit/>
          </a:bodyPr>
          <a:lstStyle/>
          <a:p>
            <a:pPr algn="ctr"/>
            <a:r>
              <a:rPr lang="en-IN" b="1" dirty="0">
                <a:solidFill>
                  <a:schemeClr val="bg1"/>
                </a:solidFill>
              </a:rPr>
              <a:t>DC generator – Symbol</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5597" y="2455618"/>
            <a:ext cx="3572813" cy="2078954"/>
          </a:xfrm>
        </p:spPr>
      </p:pic>
      <p:sp>
        <p:nvSpPr>
          <p:cNvPr id="4" name="Footer Placeholder 3"/>
          <p:cNvSpPr>
            <a:spLocks noGrp="1"/>
          </p:cNvSpPr>
          <p:nvPr>
            <p:ph type="ftr" sz="quarter" idx="11"/>
          </p:nvPr>
        </p:nvSpPr>
        <p:spPr/>
        <p:txBody>
          <a:bodyPr/>
          <a:lstStyle/>
          <a:p>
            <a:r>
              <a:rPr lang="en-US"/>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22</a:t>
            </a:fld>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3295" y="2486061"/>
            <a:ext cx="4527758" cy="1979412"/>
          </a:xfrm>
          <a:prstGeom prst="rect">
            <a:avLst/>
          </a:prstGeom>
        </p:spPr>
      </p:pic>
    </p:spTree>
    <p:extLst>
      <p:ext uri="{BB962C8B-B14F-4D97-AF65-F5344CB8AC3E}">
        <p14:creationId xmlns:p14="http://schemas.microsoft.com/office/powerpoint/2010/main" val="3880539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2990" y="157258"/>
            <a:ext cx="7887644" cy="734170"/>
          </a:xfrm>
        </p:spPr>
        <p:txBody>
          <a:bodyPr>
            <a:normAutofit/>
          </a:bodyPr>
          <a:lstStyle/>
          <a:p>
            <a:pPr algn="ctr"/>
            <a:r>
              <a:rPr lang="en-IN" b="1" dirty="0">
                <a:solidFill>
                  <a:schemeClr val="bg1"/>
                </a:solidFill>
              </a:rPr>
              <a:t>Types of DC generator</a:t>
            </a:r>
          </a:p>
        </p:txBody>
      </p:sp>
      <p:sp>
        <p:nvSpPr>
          <p:cNvPr id="3" name="Content Placeholder 2"/>
          <p:cNvSpPr>
            <a:spLocks noGrp="1"/>
          </p:cNvSpPr>
          <p:nvPr>
            <p:ph idx="1"/>
          </p:nvPr>
        </p:nvSpPr>
        <p:spPr>
          <a:xfrm>
            <a:off x="1734390" y="1010563"/>
            <a:ext cx="8723221" cy="5115602"/>
          </a:xfrm>
        </p:spPr>
        <p:txBody>
          <a:bodyPr/>
          <a:lstStyle/>
          <a:p>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23</a:t>
            </a:fld>
            <a:endParaRPr lang="en-US" dirty="0"/>
          </a:p>
        </p:txBody>
      </p:sp>
      <p:sp>
        <p:nvSpPr>
          <p:cNvPr id="6" name="Rectangle 5"/>
          <p:cNvSpPr/>
          <p:nvPr/>
        </p:nvSpPr>
        <p:spPr>
          <a:xfrm>
            <a:off x="5041058" y="1627809"/>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dirty="0"/>
              <a:t>DC Generator</a:t>
            </a:r>
          </a:p>
        </p:txBody>
      </p:sp>
      <p:sp>
        <p:nvSpPr>
          <p:cNvPr id="7" name="Rectangle 6"/>
          <p:cNvSpPr/>
          <p:nvPr/>
        </p:nvSpPr>
        <p:spPr>
          <a:xfrm>
            <a:off x="8743671" y="3950811"/>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632" dirty="0"/>
              <a:t>Compound Generator</a:t>
            </a:r>
          </a:p>
        </p:txBody>
      </p:sp>
      <p:sp>
        <p:nvSpPr>
          <p:cNvPr id="8" name="Rectangle 7"/>
          <p:cNvSpPr/>
          <p:nvPr/>
        </p:nvSpPr>
        <p:spPr>
          <a:xfrm>
            <a:off x="6536784" y="3950811"/>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dirty="0"/>
              <a:t>Shunt Generator</a:t>
            </a:r>
          </a:p>
        </p:txBody>
      </p:sp>
      <p:sp>
        <p:nvSpPr>
          <p:cNvPr id="9" name="Rectangle 8"/>
          <p:cNvSpPr/>
          <p:nvPr/>
        </p:nvSpPr>
        <p:spPr>
          <a:xfrm>
            <a:off x="4160411" y="3950811"/>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dirty="0"/>
              <a:t>Series Generator</a:t>
            </a:r>
          </a:p>
        </p:txBody>
      </p:sp>
      <p:sp>
        <p:nvSpPr>
          <p:cNvPr id="10" name="Rectangle 9"/>
          <p:cNvSpPr/>
          <p:nvPr/>
        </p:nvSpPr>
        <p:spPr>
          <a:xfrm>
            <a:off x="8736449" y="5074473"/>
            <a:ext cx="216992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600" dirty="0"/>
              <a:t>Cumulative Compound Generator</a:t>
            </a:r>
          </a:p>
        </p:txBody>
      </p:sp>
      <p:sp>
        <p:nvSpPr>
          <p:cNvPr id="11" name="Rectangle 10"/>
          <p:cNvSpPr/>
          <p:nvPr/>
        </p:nvSpPr>
        <p:spPr>
          <a:xfrm>
            <a:off x="6433600" y="5074473"/>
            <a:ext cx="2089260"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600" dirty="0"/>
              <a:t>Differential Compound Generator</a:t>
            </a:r>
          </a:p>
        </p:txBody>
      </p:sp>
      <p:sp>
        <p:nvSpPr>
          <p:cNvPr id="12" name="Rectangle 11"/>
          <p:cNvSpPr/>
          <p:nvPr/>
        </p:nvSpPr>
        <p:spPr>
          <a:xfrm>
            <a:off x="3893503" y="5087358"/>
            <a:ext cx="2402433"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814" dirty="0"/>
              <a:t>Long Shunt Compound Generator</a:t>
            </a:r>
          </a:p>
        </p:txBody>
      </p:sp>
      <p:sp>
        <p:nvSpPr>
          <p:cNvPr id="13" name="Rectangle 12"/>
          <p:cNvSpPr/>
          <p:nvPr/>
        </p:nvSpPr>
        <p:spPr>
          <a:xfrm>
            <a:off x="1207319" y="5087358"/>
            <a:ext cx="2402433"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814" dirty="0"/>
              <a:t>Short shunt Compound Generator</a:t>
            </a:r>
          </a:p>
        </p:txBody>
      </p:sp>
      <p:sp>
        <p:nvSpPr>
          <p:cNvPr id="14" name="Rectangle 13"/>
          <p:cNvSpPr/>
          <p:nvPr/>
        </p:nvSpPr>
        <p:spPr>
          <a:xfrm>
            <a:off x="2776347" y="2807813"/>
            <a:ext cx="2155473"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dirty="0"/>
              <a:t>Separately Excited DC generator</a:t>
            </a:r>
          </a:p>
        </p:txBody>
      </p:sp>
      <p:sp>
        <p:nvSpPr>
          <p:cNvPr id="15" name="Rectangle 14"/>
          <p:cNvSpPr/>
          <p:nvPr/>
        </p:nvSpPr>
        <p:spPr>
          <a:xfrm>
            <a:off x="6579687" y="2807813"/>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dirty="0"/>
              <a:t>Self Excited DC generator</a:t>
            </a:r>
          </a:p>
        </p:txBody>
      </p:sp>
      <p:cxnSp>
        <p:nvCxnSpPr>
          <p:cNvPr id="17" name="Elbow Connector 16"/>
          <p:cNvCxnSpPr>
            <a:stCxn id="6" idx="2"/>
            <a:endCxn id="14" idx="0"/>
          </p:cNvCxnSpPr>
          <p:nvPr/>
        </p:nvCxnSpPr>
        <p:spPr>
          <a:xfrm rot="5400000">
            <a:off x="4652199" y="1451578"/>
            <a:ext cx="558120" cy="2154351"/>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9" name="Elbow Connector 18"/>
          <p:cNvCxnSpPr>
            <a:stCxn id="6" idx="2"/>
            <a:endCxn id="15" idx="0"/>
          </p:cNvCxnSpPr>
          <p:nvPr/>
        </p:nvCxnSpPr>
        <p:spPr>
          <a:xfrm rot="16200000" flipH="1">
            <a:off x="6498688" y="1759439"/>
            <a:ext cx="558120" cy="1538629"/>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1" name="Elbow Connector 20"/>
          <p:cNvCxnSpPr>
            <a:stCxn id="15" idx="2"/>
            <a:endCxn id="9" idx="0"/>
          </p:cNvCxnSpPr>
          <p:nvPr/>
        </p:nvCxnSpPr>
        <p:spPr>
          <a:xfrm rot="5400000">
            <a:off x="6076868" y="2480616"/>
            <a:ext cx="521113" cy="2419276"/>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 name="Elbow Connector 22"/>
          <p:cNvCxnSpPr>
            <a:stCxn id="15" idx="2"/>
            <a:endCxn id="7" idx="0"/>
          </p:cNvCxnSpPr>
          <p:nvPr/>
        </p:nvCxnSpPr>
        <p:spPr>
          <a:xfrm rot="16200000" flipH="1">
            <a:off x="8368498" y="2608262"/>
            <a:ext cx="521113" cy="2163984"/>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5" name="Elbow Connector 24"/>
          <p:cNvCxnSpPr>
            <a:stCxn id="15" idx="2"/>
          </p:cNvCxnSpPr>
          <p:nvPr/>
        </p:nvCxnSpPr>
        <p:spPr>
          <a:xfrm rot="5400000">
            <a:off x="7286506" y="3690254"/>
            <a:ext cx="521113" cy="11516"/>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7" name="Elbow Connector 26"/>
          <p:cNvCxnSpPr>
            <a:cxnSpLocks/>
            <a:stCxn id="7" idx="2"/>
            <a:endCxn id="13" idx="0"/>
          </p:cNvCxnSpPr>
          <p:nvPr/>
        </p:nvCxnSpPr>
        <p:spPr>
          <a:xfrm rot="5400000">
            <a:off x="5802461" y="1178771"/>
            <a:ext cx="514663" cy="7302511"/>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31" name="Elbow Connector 30"/>
          <p:cNvCxnSpPr>
            <a:cxnSpLocks/>
            <a:stCxn id="7" idx="2"/>
            <a:endCxn id="10" idx="0"/>
          </p:cNvCxnSpPr>
          <p:nvPr/>
        </p:nvCxnSpPr>
        <p:spPr>
          <a:xfrm rot="16200000" flipH="1">
            <a:off x="9515339" y="4768402"/>
            <a:ext cx="501778" cy="110363"/>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33" name="Elbow Connector 32"/>
          <p:cNvCxnSpPr>
            <a:stCxn id="7" idx="2"/>
            <a:endCxn id="11" idx="0"/>
          </p:cNvCxnSpPr>
          <p:nvPr/>
        </p:nvCxnSpPr>
        <p:spPr>
          <a:xfrm rot="5400000">
            <a:off x="8343749" y="3707176"/>
            <a:ext cx="501778" cy="2232816"/>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endCxn id="12" idx="0"/>
          </p:cNvCxnSpPr>
          <p:nvPr/>
        </p:nvCxnSpPr>
        <p:spPr>
          <a:xfrm>
            <a:off x="5094719" y="4810965"/>
            <a:ext cx="0" cy="276393"/>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77775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3716" y="135115"/>
            <a:ext cx="7887644" cy="941463"/>
          </a:xfrm>
        </p:spPr>
        <p:txBody>
          <a:bodyPr/>
          <a:lstStyle/>
          <a:p>
            <a:pPr algn="ctr"/>
            <a:r>
              <a:rPr lang="en-IN" b="1" dirty="0">
                <a:solidFill>
                  <a:schemeClr val="bg1"/>
                </a:solidFill>
              </a:rPr>
              <a:t>DC generator - Types</a:t>
            </a:r>
          </a:p>
        </p:txBody>
      </p:sp>
      <mc:AlternateContent xmlns:mc="http://schemas.openxmlformats.org/markup-compatibility/2006">
        <mc:Choice xmlns:a14="http://schemas.microsoft.com/office/drawing/2010/main" Requires="a14">
          <p:sp>
            <p:nvSpPr>
              <p:cNvPr id="6" name="Content Placeholder 5"/>
              <p:cNvSpPr>
                <a:spLocks noGrp="1"/>
              </p:cNvSpPr>
              <p:nvPr>
                <p:ph idx="1"/>
              </p:nvPr>
            </p:nvSpPr>
            <p:spPr>
              <a:xfrm>
                <a:off x="742950" y="1377950"/>
                <a:ext cx="9714661" cy="4748214"/>
              </a:xfrm>
            </p:spPr>
            <p:txBody>
              <a:bodyPr/>
              <a:lstStyle/>
              <a:p>
                <a:pPr marL="0" indent="0">
                  <a:buNone/>
                </a:pPr>
                <a:r>
                  <a:rPr lang="en-IN" b="1" dirty="0"/>
                  <a:t>i) Separately Excited DC generator</a:t>
                </a:r>
              </a:p>
              <a:p>
                <a:pPr marL="0" indent="0">
                  <a:buNone/>
                </a:pPr>
                <a:r>
                  <a:rPr lang="en-IN" dirty="0"/>
                  <a:t>The field winding is supplied with an external DC source is called a separately excited generator.</a:t>
                </a:r>
              </a:p>
              <a:p>
                <a:pPr marL="0" indent="0">
                  <a:buNone/>
                </a:pP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𝑎</m:t>
                        </m:r>
                      </m:sub>
                    </m:sSub>
                  </m:oMath>
                </a14:m>
                <a:r>
                  <a:rPr lang="en-IN" dirty="0"/>
                  <a:t> - Armature Current</a:t>
                </a:r>
              </a:p>
              <a:p>
                <a:pPr marL="0" indent="0">
                  <a:buNone/>
                </a:pP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𝐿</m:t>
                        </m:r>
                      </m:sub>
                    </m:sSub>
                    <m:r>
                      <a:rPr lang="en-GB" b="0" i="1" smtClean="0">
                        <a:latin typeface="Cambria Math" panose="02040503050406030204" pitchFamily="18" charset="0"/>
                      </a:rPr>
                      <m:t>−</m:t>
                    </m:r>
                  </m:oMath>
                </a14:m>
                <a:r>
                  <a:rPr lang="en-IN" dirty="0"/>
                  <a:t> Load Current</a:t>
                </a:r>
              </a:p>
              <a:p>
                <a:pPr marL="0" indent="0">
                  <a:buNone/>
                </a:pP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𝐹</m:t>
                        </m:r>
                      </m:sub>
                    </m:sSub>
                    <m:r>
                      <a:rPr lang="en-GB" b="0" i="1" smtClean="0">
                        <a:latin typeface="Cambria Math" panose="02040503050406030204" pitchFamily="18" charset="0"/>
                      </a:rPr>
                      <m:t>−</m:t>
                    </m:r>
                  </m:oMath>
                </a14:m>
                <a:r>
                  <a:rPr lang="en-IN" dirty="0"/>
                  <a:t> Field Current</a:t>
                </a:r>
              </a:p>
              <a:p>
                <a:pPr marL="0" indent="0">
                  <a:buNone/>
                </a:pPr>
                <a:endParaRPr lang="en-IN" dirty="0"/>
              </a:p>
              <a:p>
                <a:pPr marL="0" indent="0">
                  <a:buNone/>
                </a:pPr>
                <a:endParaRPr lang="en-IN" dirty="0"/>
              </a:p>
            </p:txBody>
          </p:sp>
        </mc:Choice>
        <mc:Fallback>
          <p:sp>
            <p:nvSpPr>
              <p:cNvPr id="6" name="Content Placeholder 5"/>
              <p:cNvSpPr>
                <a:spLocks noGrp="1" noRot="1" noChangeAspect="1" noMove="1" noResize="1" noEditPoints="1" noAdjustHandles="1" noChangeArrowheads="1" noChangeShapeType="1" noTextEdit="1"/>
              </p:cNvSpPr>
              <p:nvPr>
                <p:ph idx="1"/>
              </p:nvPr>
            </p:nvSpPr>
            <p:spPr>
              <a:xfrm>
                <a:off x="742950" y="1377950"/>
                <a:ext cx="9714661" cy="4748214"/>
              </a:xfrm>
              <a:blipFill>
                <a:blip r:embed="rId2"/>
                <a:stretch>
                  <a:fillRect l="-1318" t="-2054" r="-1946"/>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24</a:t>
            </a:fld>
            <a:endParaRPr lang="en-US" dirty="0"/>
          </a:p>
        </p:txBody>
      </p:sp>
      <p:pic>
        <p:nvPicPr>
          <p:cNvPr id="8" name="Picture 7">
            <a:extLst>
              <a:ext uri="{FF2B5EF4-FFF2-40B4-BE49-F238E27FC236}">
                <a16:creationId xmlns:a16="http://schemas.microsoft.com/office/drawing/2014/main" id="{B8CB7FCA-A88F-D7D1-1BEA-AC8B0627B6BC}"/>
              </a:ext>
            </a:extLst>
          </p:cNvPr>
          <p:cNvPicPr>
            <a:picLocks noChangeAspect="1"/>
          </p:cNvPicPr>
          <p:nvPr/>
        </p:nvPicPr>
        <p:blipFill>
          <a:blip r:embed="rId3"/>
          <a:stretch>
            <a:fillRect/>
          </a:stretch>
        </p:blipFill>
        <p:spPr>
          <a:xfrm>
            <a:off x="6037538" y="2765425"/>
            <a:ext cx="5000625" cy="2714625"/>
          </a:xfrm>
          <a:prstGeom prst="rect">
            <a:avLst/>
          </a:prstGeom>
        </p:spPr>
      </p:pic>
    </p:spTree>
    <p:extLst>
      <p:ext uri="{BB962C8B-B14F-4D97-AF65-F5344CB8AC3E}">
        <p14:creationId xmlns:p14="http://schemas.microsoft.com/office/powerpoint/2010/main" val="37864958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3716" y="135115"/>
            <a:ext cx="7887644" cy="941463"/>
          </a:xfrm>
        </p:spPr>
        <p:txBody>
          <a:bodyPr/>
          <a:lstStyle/>
          <a:p>
            <a:pPr algn="ctr"/>
            <a:r>
              <a:rPr lang="en-IN" b="1" dirty="0">
                <a:solidFill>
                  <a:schemeClr val="bg1"/>
                </a:solidFill>
              </a:rPr>
              <a:t>DC generator - Types</a:t>
            </a:r>
          </a:p>
        </p:txBody>
      </p:sp>
      <mc:AlternateContent xmlns:mc="http://schemas.openxmlformats.org/markup-compatibility/2006">
        <mc:Choice xmlns:a14="http://schemas.microsoft.com/office/drawing/2010/main" Requires="a14">
          <p:sp>
            <p:nvSpPr>
              <p:cNvPr id="6" name="Content Placeholder 5"/>
              <p:cNvSpPr>
                <a:spLocks noGrp="1"/>
              </p:cNvSpPr>
              <p:nvPr>
                <p:ph idx="1"/>
              </p:nvPr>
            </p:nvSpPr>
            <p:spPr>
              <a:xfrm>
                <a:off x="742950" y="1377950"/>
                <a:ext cx="11342370" cy="4748214"/>
              </a:xfrm>
            </p:spPr>
            <p:txBody>
              <a:bodyPr/>
              <a:lstStyle/>
              <a:p>
                <a:pPr marL="0" indent="0">
                  <a:buNone/>
                </a:pPr>
                <a:r>
                  <a:rPr lang="en-IN" dirty="0"/>
                  <a:t>The field winding of this type of generator has large number of turns of thin wire. So length of such winding is more with less cross sectional area. Hence, the resistance is high in order to limit the field winding.</a:t>
                </a:r>
              </a:p>
              <a:p>
                <a:pPr marL="0" indent="0">
                  <a:buNone/>
                </a:pPr>
                <a:r>
                  <a:rPr lang="en-IN" dirty="0"/>
                  <a:t>The armature current,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𝑎</m:t>
                        </m:r>
                      </m:sub>
                    </m:sSub>
                    <m:r>
                      <a:rPr lang="en-GB" b="0" i="1" smtClean="0">
                        <a:latin typeface="Cambria Math" panose="02040503050406030204" pitchFamily="18" charset="0"/>
                      </a:rPr>
                      <m:t>=</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𝐿</m:t>
                        </m:r>
                      </m:sub>
                    </m:sSub>
                  </m:oMath>
                </a14:m>
                <a:endParaRPr lang="en-IN" dirty="0"/>
              </a:p>
              <a:p>
                <a:pPr marL="0" indent="0">
                  <a:buNone/>
                </a:pPr>
                <a:r>
                  <a:rPr lang="en-IN" dirty="0"/>
                  <a:t>The terminal voltage,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𝑇</m:t>
                        </m:r>
                      </m:sub>
                    </m:sSub>
                    <m:r>
                      <a:rPr lang="en-GB" b="0" i="1" smtClean="0">
                        <a:latin typeface="Cambria Math" panose="02040503050406030204" pitchFamily="18" charset="0"/>
                      </a:rPr>
                      <m:t>=</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𝐸</m:t>
                        </m:r>
                      </m:e>
                      <m:sub>
                        <m:r>
                          <a:rPr lang="en-GB" b="0" i="1" smtClean="0">
                            <a:latin typeface="Cambria Math" panose="02040503050406030204" pitchFamily="18" charset="0"/>
                          </a:rPr>
                          <m:t>𝑔</m:t>
                        </m:r>
                      </m:sub>
                    </m:sSub>
                    <m:r>
                      <a:rPr lang="en-GB" b="0" i="1" smtClean="0">
                        <a:latin typeface="Cambria Math" panose="02040503050406030204" pitchFamily="18" charset="0"/>
                      </a:rPr>
                      <m:t>−</m:t>
                    </m:r>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sSub>
                      <m:sSubPr>
                        <m:ctrlPr>
                          <a:rPr lang="en-IN" i="1">
                            <a:latin typeface="Cambria Math" panose="02040503050406030204" pitchFamily="18" charset="0"/>
                          </a:rPr>
                        </m:ctrlPr>
                      </m:sSubPr>
                      <m:e>
                        <m:r>
                          <a:rPr lang="en-GB" b="0" i="1" smtClean="0">
                            <a:latin typeface="Cambria Math" panose="02040503050406030204" pitchFamily="18" charset="0"/>
                          </a:rPr>
                          <m:t>𝑅</m:t>
                        </m:r>
                      </m:e>
                      <m:sub>
                        <m:r>
                          <a:rPr lang="en-GB" i="1">
                            <a:latin typeface="Cambria Math" panose="02040503050406030204" pitchFamily="18" charset="0"/>
                          </a:rPr>
                          <m:t>𝑎</m:t>
                        </m:r>
                      </m:sub>
                    </m:sSub>
                  </m:oMath>
                </a14:m>
                <a:endParaRPr lang="en-IN" dirty="0"/>
              </a:p>
              <a:p>
                <a:pPr marL="0" indent="0">
                  <a:buNone/>
                </a:pPr>
                <a:r>
                  <a:rPr lang="en-IN" dirty="0"/>
                  <a:t>Developed Electric power =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𝐸</m:t>
                        </m:r>
                      </m:e>
                      <m:sub>
                        <m:r>
                          <a:rPr lang="en-GB" b="0" i="1" smtClean="0">
                            <a:latin typeface="Cambria Math" panose="02040503050406030204" pitchFamily="18" charset="0"/>
                          </a:rPr>
                          <m:t>𝑔</m:t>
                        </m:r>
                      </m:sub>
                    </m:sSub>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oMath>
                </a14:m>
                <a:endParaRPr lang="en-IN" dirty="0"/>
              </a:p>
              <a:p>
                <a:pPr marL="0" indent="0">
                  <a:buNone/>
                </a:pPr>
                <a:r>
                  <a:rPr lang="en-IN" dirty="0"/>
                  <a:t>Power delivered to load =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𝐸</m:t>
                        </m:r>
                      </m:e>
                      <m:sub>
                        <m:r>
                          <a:rPr lang="en-GB" b="0" i="1" smtClean="0">
                            <a:latin typeface="Cambria Math" panose="02040503050406030204" pitchFamily="18" charset="0"/>
                          </a:rPr>
                          <m:t>𝑔</m:t>
                        </m:r>
                      </m:sub>
                    </m:sSub>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r>
                      <a:rPr lang="en-GB" b="0" i="1" smtClean="0">
                        <a:latin typeface="Cambria Math" panose="02040503050406030204" pitchFamily="18" charset="0"/>
                      </a:rPr>
                      <m:t>−</m:t>
                    </m:r>
                    <m:sSubSup>
                      <m:sSubSupPr>
                        <m:ctrlPr>
                          <a:rPr lang="en-GB" b="0" i="1" smtClean="0">
                            <a:latin typeface="Cambria Math" panose="02040503050406030204" pitchFamily="18" charset="0"/>
                          </a:rPr>
                        </m:ctrlPr>
                      </m:sSubSupPr>
                      <m:e>
                        <m:r>
                          <a:rPr lang="en-GB" b="0" i="1" smtClean="0">
                            <a:latin typeface="Cambria Math" panose="02040503050406030204" pitchFamily="18" charset="0"/>
                          </a:rPr>
                          <m:t>𝐼</m:t>
                        </m:r>
                      </m:e>
                      <m:sub>
                        <m:r>
                          <a:rPr lang="en-GB" b="0" i="1" smtClean="0">
                            <a:latin typeface="Cambria Math" panose="02040503050406030204" pitchFamily="18" charset="0"/>
                          </a:rPr>
                          <m:t>𝑎</m:t>
                        </m:r>
                      </m:sub>
                      <m:sup>
                        <m:r>
                          <a:rPr lang="en-GB" b="0" i="1" smtClean="0">
                            <a:latin typeface="Cambria Math" panose="02040503050406030204" pitchFamily="18" charset="0"/>
                          </a:rPr>
                          <m:t>2</m:t>
                        </m:r>
                      </m:sup>
                    </m:sSubSup>
                    <m:sSub>
                      <m:sSubPr>
                        <m:ctrlPr>
                          <a:rPr lang="en-IN"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𝑎</m:t>
                        </m:r>
                      </m:sub>
                    </m:sSub>
                    <m:r>
                      <a:rPr lang="en-GB" b="0" i="1" smtClean="0">
                        <a:latin typeface="Cambria Math" panose="02040503050406030204" pitchFamily="18" charset="0"/>
                      </a:rPr>
                      <m:t>=</m:t>
                    </m:r>
                    <m:sSub>
                      <m:sSubPr>
                        <m:ctrlPr>
                          <a:rPr lang="en-IN" i="1">
                            <a:latin typeface="Cambria Math" panose="02040503050406030204" pitchFamily="18" charset="0"/>
                          </a:rPr>
                        </m:ctrlPr>
                      </m:sSubPr>
                      <m:e>
                        <m:r>
                          <a:rPr lang="en-GB" i="1">
                            <a:latin typeface="Cambria Math" panose="02040503050406030204" pitchFamily="18" charset="0"/>
                          </a:rPr>
                          <m:t>𝑉</m:t>
                        </m:r>
                      </m:e>
                      <m:sub>
                        <m:r>
                          <a:rPr lang="en-GB" i="1">
                            <a:latin typeface="Cambria Math" panose="02040503050406030204" pitchFamily="18" charset="0"/>
                          </a:rPr>
                          <m:t>𝑇</m:t>
                        </m:r>
                      </m:sub>
                    </m:sSub>
                  </m:oMath>
                </a14:m>
                <a:r>
                  <a:rPr lang="en-IN" dirty="0"/>
                  <a:t> </a:t>
                </a:r>
                <a14:m>
                  <m:oMath xmlns:m="http://schemas.openxmlformats.org/officeDocument/2006/math">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r>
                      <a:rPr lang="en-GB" b="0" i="1" smtClean="0">
                        <a:latin typeface="Cambria Math" panose="02040503050406030204" pitchFamily="18" charset="0"/>
                      </a:rPr>
                      <m:t>=</m:t>
                    </m:r>
                    <m:sSub>
                      <m:sSubPr>
                        <m:ctrlPr>
                          <a:rPr lang="en-IN" i="1">
                            <a:latin typeface="Cambria Math" panose="02040503050406030204" pitchFamily="18" charset="0"/>
                          </a:rPr>
                        </m:ctrlPr>
                      </m:sSubPr>
                      <m:e>
                        <m:r>
                          <a:rPr lang="en-GB" i="1">
                            <a:latin typeface="Cambria Math" panose="02040503050406030204" pitchFamily="18" charset="0"/>
                          </a:rPr>
                          <m:t>𝑉</m:t>
                        </m:r>
                      </m:e>
                      <m:sub>
                        <m:r>
                          <a:rPr lang="en-GB" i="1">
                            <a:latin typeface="Cambria Math" panose="02040503050406030204" pitchFamily="18" charset="0"/>
                          </a:rPr>
                          <m:t>𝑇</m:t>
                        </m:r>
                      </m:sub>
                    </m:sSub>
                    <m:r>
                      <m:rPr>
                        <m:nor/>
                      </m:rPr>
                      <a:rPr lang="en-IN" dirty="0"/>
                      <m:t> </m:t>
                    </m:r>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𝐿</m:t>
                        </m:r>
                      </m:sub>
                    </m:sSub>
                  </m:oMath>
                </a14:m>
                <a:endParaRPr lang="en-IN" dirty="0"/>
              </a:p>
              <a:p>
                <a:pPr marL="0" indent="0">
                  <a:buNone/>
                </a:pPr>
                <a:endParaRPr lang="en-IN" dirty="0"/>
              </a:p>
            </p:txBody>
          </p:sp>
        </mc:Choice>
        <mc:Fallback>
          <p:sp>
            <p:nvSpPr>
              <p:cNvPr id="6" name="Content Placeholder 5"/>
              <p:cNvSpPr>
                <a:spLocks noGrp="1" noRot="1" noChangeAspect="1" noMove="1" noResize="1" noEditPoints="1" noAdjustHandles="1" noChangeArrowheads="1" noChangeShapeType="1" noTextEdit="1"/>
              </p:cNvSpPr>
              <p:nvPr>
                <p:ph idx="1"/>
              </p:nvPr>
            </p:nvSpPr>
            <p:spPr>
              <a:xfrm>
                <a:off x="742950" y="1377950"/>
                <a:ext cx="11342370" cy="4748214"/>
              </a:xfrm>
              <a:blipFill>
                <a:blip r:embed="rId2"/>
                <a:stretch>
                  <a:fillRect l="-1128" t="-2054" r="-913"/>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25</a:t>
            </a:fld>
            <a:endParaRPr lang="en-US" dirty="0"/>
          </a:p>
        </p:txBody>
      </p:sp>
    </p:spTree>
    <p:extLst>
      <p:ext uri="{BB962C8B-B14F-4D97-AF65-F5344CB8AC3E}">
        <p14:creationId xmlns:p14="http://schemas.microsoft.com/office/powerpoint/2010/main" val="22400975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9966" y="201706"/>
            <a:ext cx="7887644" cy="734168"/>
          </a:xfrm>
        </p:spPr>
        <p:txBody>
          <a:bodyPr>
            <a:normAutofit/>
          </a:bodyPr>
          <a:lstStyle/>
          <a:p>
            <a:pPr algn="ctr"/>
            <a:r>
              <a:rPr lang="en-IN" b="1" dirty="0">
                <a:solidFill>
                  <a:schemeClr val="bg1"/>
                </a:solidFill>
              </a:rPr>
              <a:t>DC generator - Types</a:t>
            </a:r>
          </a:p>
        </p:txBody>
      </p:sp>
      <p:sp>
        <p:nvSpPr>
          <p:cNvPr id="6" name="Content Placeholder 5"/>
          <p:cNvSpPr>
            <a:spLocks noGrp="1"/>
          </p:cNvSpPr>
          <p:nvPr>
            <p:ph idx="1"/>
          </p:nvPr>
        </p:nvSpPr>
        <p:spPr>
          <a:xfrm>
            <a:off x="762840" y="1324720"/>
            <a:ext cx="11060860" cy="5391995"/>
          </a:xfrm>
        </p:spPr>
        <p:txBody>
          <a:bodyPr>
            <a:normAutofit/>
          </a:bodyPr>
          <a:lstStyle/>
          <a:p>
            <a:pPr marL="0" indent="0">
              <a:buNone/>
            </a:pPr>
            <a:r>
              <a:rPr lang="en-IN" b="1" dirty="0"/>
              <a:t>ii) Self excited DC generator</a:t>
            </a:r>
          </a:p>
          <a:p>
            <a:pPr marL="0" indent="0">
              <a:buNone/>
            </a:pPr>
            <a:r>
              <a:rPr lang="en-IN" dirty="0"/>
              <a:t>It does not require any external supply to excite the winding. Based on the manner the field winding is connected to the armature, the self excited generators are classified into three types.</a:t>
            </a:r>
          </a:p>
          <a:p>
            <a:pPr marL="0" indent="0">
              <a:buNone/>
            </a:pPr>
            <a:r>
              <a:rPr lang="en-IN" dirty="0"/>
              <a:t>They are as follow.</a:t>
            </a:r>
          </a:p>
          <a:p>
            <a:pPr marL="472838" lvl="1" indent="0">
              <a:buNone/>
            </a:pPr>
            <a:r>
              <a:rPr lang="en-IN" b="1" dirty="0"/>
              <a:t>a) Shunt generator</a:t>
            </a:r>
          </a:p>
          <a:p>
            <a:pPr marL="472838" lvl="1" indent="0">
              <a:buNone/>
            </a:pPr>
            <a:r>
              <a:rPr lang="en-IN" b="1" dirty="0"/>
              <a:t>b) Series generator</a:t>
            </a:r>
          </a:p>
          <a:p>
            <a:pPr marL="472838" lvl="1" indent="0">
              <a:buNone/>
            </a:pPr>
            <a:r>
              <a:rPr lang="en-IN" b="1" dirty="0"/>
              <a:t>c) Compound generator</a:t>
            </a:r>
          </a:p>
          <a:p>
            <a:pPr marL="0" indent="0">
              <a:buNone/>
            </a:pPr>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26</a:t>
            </a:fld>
            <a:endParaRPr lang="en-US" dirty="0"/>
          </a:p>
        </p:txBody>
      </p:sp>
    </p:spTree>
    <p:extLst>
      <p:ext uri="{BB962C8B-B14F-4D97-AF65-F5344CB8AC3E}">
        <p14:creationId xmlns:p14="http://schemas.microsoft.com/office/powerpoint/2010/main" val="24047917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590" y="207296"/>
            <a:ext cx="7887644" cy="665070"/>
          </a:xfrm>
        </p:spPr>
        <p:txBody>
          <a:bodyPr>
            <a:normAutofit fontScale="90000"/>
          </a:bodyPr>
          <a:lstStyle/>
          <a:p>
            <a:pPr algn="ctr"/>
            <a:r>
              <a:rPr lang="en-IN" b="1" dirty="0">
                <a:solidFill>
                  <a:schemeClr val="bg1"/>
                </a:solidFill>
              </a:rPr>
              <a:t>DC generator - Types</a:t>
            </a:r>
          </a:p>
        </p:txBody>
      </p:sp>
      <p:sp>
        <p:nvSpPr>
          <p:cNvPr id="6" name="Content Placeholder 5"/>
          <p:cNvSpPr>
            <a:spLocks noGrp="1"/>
          </p:cNvSpPr>
          <p:nvPr>
            <p:ph idx="1"/>
          </p:nvPr>
        </p:nvSpPr>
        <p:spPr>
          <a:xfrm>
            <a:off x="882650" y="1428750"/>
            <a:ext cx="6249824" cy="4697414"/>
          </a:xfrm>
        </p:spPr>
        <p:txBody>
          <a:bodyPr>
            <a:normAutofit/>
          </a:bodyPr>
          <a:lstStyle/>
          <a:p>
            <a:pPr marL="0" indent="0">
              <a:buNone/>
            </a:pPr>
            <a:r>
              <a:rPr lang="en-IN" b="1" dirty="0"/>
              <a:t>a) Shunt generator</a:t>
            </a:r>
          </a:p>
          <a:p>
            <a:r>
              <a:rPr lang="en-IN" dirty="0"/>
              <a:t>In shunt generator, the field winding is connected in parallel with the armature winding.</a:t>
            </a:r>
          </a:p>
          <a:p>
            <a:r>
              <a:rPr lang="en-IN" dirty="0"/>
              <a:t>Shunt winding has many turns of fine wire, provide high resistance.</a:t>
            </a:r>
          </a:p>
          <a:p>
            <a:r>
              <a:rPr lang="en-IN" dirty="0"/>
              <a:t>Only a portion of current will flow through winding and remaining flows through load</a:t>
            </a:r>
          </a:p>
          <a:p>
            <a:pPr marL="0" indent="0">
              <a:buNone/>
            </a:pPr>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27</a:t>
            </a:fld>
            <a:endParaRPr lang="en-US" dirty="0"/>
          </a:p>
        </p:txBody>
      </p:sp>
      <p:pic>
        <p:nvPicPr>
          <p:cNvPr id="7" name="Picture 6">
            <a:extLst>
              <a:ext uri="{FF2B5EF4-FFF2-40B4-BE49-F238E27FC236}">
                <a16:creationId xmlns:a16="http://schemas.microsoft.com/office/drawing/2014/main" id="{5CFC9F6B-9645-DFBF-B333-12A3CE1F0272}"/>
              </a:ext>
            </a:extLst>
          </p:cNvPr>
          <p:cNvPicPr>
            <a:picLocks noChangeAspect="1"/>
          </p:cNvPicPr>
          <p:nvPr/>
        </p:nvPicPr>
        <p:blipFill>
          <a:blip r:embed="rId2"/>
          <a:stretch>
            <a:fillRect/>
          </a:stretch>
        </p:blipFill>
        <p:spPr>
          <a:xfrm>
            <a:off x="6674613" y="2755900"/>
            <a:ext cx="5517387" cy="2779712"/>
          </a:xfrm>
          <a:prstGeom prst="rect">
            <a:avLst/>
          </a:prstGeom>
        </p:spPr>
      </p:pic>
    </p:spTree>
    <p:extLst>
      <p:ext uri="{BB962C8B-B14F-4D97-AF65-F5344CB8AC3E}">
        <p14:creationId xmlns:p14="http://schemas.microsoft.com/office/powerpoint/2010/main" val="3166129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590" y="207296"/>
            <a:ext cx="7887644" cy="665070"/>
          </a:xfrm>
        </p:spPr>
        <p:txBody>
          <a:bodyPr>
            <a:normAutofit fontScale="90000"/>
          </a:bodyPr>
          <a:lstStyle/>
          <a:p>
            <a:pPr algn="ctr"/>
            <a:r>
              <a:rPr lang="en-IN" b="1" dirty="0">
                <a:solidFill>
                  <a:schemeClr val="bg1"/>
                </a:solidFill>
              </a:rPr>
              <a:t>DC generator - Types</a:t>
            </a:r>
          </a:p>
        </p:txBody>
      </p:sp>
      <p:sp>
        <p:nvSpPr>
          <p:cNvPr id="6" name="Content Placeholder 5"/>
          <p:cNvSpPr>
            <a:spLocks noGrp="1"/>
          </p:cNvSpPr>
          <p:nvPr>
            <p:ph idx="1"/>
          </p:nvPr>
        </p:nvSpPr>
        <p:spPr>
          <a:xfrm>
            <a:off x="882650" y="1428750"/>
            <a:ext cx="10947400" cy="4697414"/>
          </a:xfrm>
        </p:spPr>
        <p:txBody>
          <a:bodyPr>
            <a:normAutofit fontScale="92500" lnSpcReduction="20000"/>
          </a:bodyPr>
          <a:lstStyle/>
          <a:p>
            <a:pPr marL="0" lvl="0" indent="0">
              <a:lnSpc>
                <a:spcPct val="150000"/>
              </a:lnSpc>
              <a:buSzPts val="1000"/>
              <a:buNone/>
              <a:tabLst>
                <a:tab pos="457200" algn="l"/>
              </a:tabLst>
            </a:pPr>
            <a:r>
              <a:rPr lang="en-GB" dirty="0" err="1">
                <a:solidFill>
                  <a:srgbClr val="000000"/>
                </a:solidFill>
                <a:effectLst/>
                <a:ea typeface="Times New Roman" panose="02020603050405020304" pitchFamily="18" charset="0"/>
              </a:rPr>
              <a:t>R</a:t>
            </a:r>
            <a:r>
              <a:rPr lang="en-GB" baseline="-25000" dirty="0" err="1">
                <a:solidFill>
                  <a:srgbClr val="000000"/>
                </a:solidFill>
                <a:effectLst/>
                <a:ea typeface="Times New Roman" panose="02020603050405020304" pitchFamily="18" charset="0"/>
              </a:rPr>
              <a:t>sh</a:t>
            </a:r>
            <a:r>
              <a:rPr lang="en-GB" dirty="0">
                <a:solidFill>
                  <a:srgbClr val="000000"/>
                </a:solidFill>
                <a:effectLst/>
                <a:ea typeface="Times New Roman" panose="02020603050405020304" pitchFamily="18" charset="0"/>
              </a:rPr>
              <a:t> = Shunt winding resistance</a:t>
            </a:r>
            <a:endParaRPr lang="en-GB" dirty="0">
              <a:effectLst/>
              <a:ea typeface="Times New Roman" panose="02020603050405020304" pitchFamily="18" charset="0"/>
            </a:endParaRPr>
          </a:p>
          <a:p>
            <a:pPr marL="0" lvl="0" indent="0">
              <a:lnSpc>
                <a:spcPct val="150000"/>
              </a:lnSpc>
              <a:buSzPts val="1000"/>
              <a:buNone/>
              <a:tabLst>
                <a:tab pos="457200" algn="l"/>
              </a:tabLst>
            </a:pPr>
            <a:r>
              <a:rPr lang="en-GB" dirty="0" err="1">
                <a:solidFill>
                  <a:srgbClr val="000000"/>
                </a:solidFill>
                <a:effectLst/>
                <a:ea typeface="Times New Roman" panose="02020603050405020304" pitchFamily="18" charset="0"/>
              </a:rPr>
              <a:t>I</a:t>
            </a:r>
            <a:r>
              <a:rPr lang="en-GB" baseline="-25000" dirty="0" err="1">
                <a:solidFill>
                  <a:srgbClr val="000000"/>
                </a:solidFill>
                <a:effectLst/>
                <a:ea typeface="Times New Roman" panose="02020603050405020304" pitchFamily="18" charset="0"/>
              </a:rPr>
              <a:t>sh</a:t>
            </a:r>
            <a:r>
              <a:rPr lang="en-GB" dirty="0">
                <a:solidFill>
                  <a:srgbClr val="000000"/>
                </a:solidFill>
                <a:effectLst/>
                <a:ea typeface="Times New Roman" panose="02020603050405020304" pitchFamily="18" charset="0"/>
              </a:rPr>
              <a:t> = Current flowing through the shunt field</a:t>
            </a:r>
            <a:endParaRPr lang="en-GB" dirty="0">
              <a:effectLst/>
              <a:ea typeface="Times New Roman" panose="02020603050405020304" pitchFamily="18" charset="0"/>
            </a:endParaRPr>
          </a:p>
          <a:p>
            <a:pPr marL="0" lvl="0" indent="0">
              <a:lnSpc>
                <a:spcPct val="150000"/>
              </a:lnSpc>
              <a:buSzPts val="1000"/>
              <a:buNone/>
              <a:tabLst>
                <a:tab pos="457200" algn="l"/>
              </a:tabLst>
            </a:pPr>
            <a:r>
              <a:rPr lang="en-GB" dirty="0">
                <a:solidFill>
                  <a:srgbClr val="000000"/>
                </a:solidFill>
                <a:effectLst/>
                <a:ea typeface="Times New Roman" panose="02020603050405020304" pitchFamily="18" charset="0"/>
              </a:rPr>
              <a:t>R</a:t>
            </a:r>
            <a:r>
              <a:rPr lang="en-GB" baseline="-25000" dirty="0">
                <a:solidFill>
                  <a:srgbClr val="000000"/>
                </a:solidFill>
                <a:effectLst/>
                <a:ea typeface="Times New Roman" panose="02020603050405020304" pitchFamily="18" charset="0"/>
              </a:rPr>
              <a:t>a</a:t>
            </a:r>
            <a:r>
              <a:rPr lang="en-GB" dirty="0">
                <a:solidFill>
                  <a:srgbClr val="000000"/>
                </a:solidFill>
                <a:effectLst/>
                <a:ea typeface="Times New Roman" panose="02020603050405020304" pitchFamily="18" charset="0"/>
              </a:rPr>
              <a:t> = Armature resistance</a:t>
            </a:r>
            <a:endParaRPr lang="en-GB" dirty="0">
              <a:effectLst/>
              <a:ea typeface="Times New Roman" panose="02020603050405020304" pitchFamily="18" charset="0"/>
            </a:endParaRPr>
          </a:p>
          <a:p>
            <a:pPr marL="0" lvl="0" indent="0">
              <a:lnSpc>
                <a:spcPct val="150000"/>
              </a:lnSpc>
              <a:buSzPts val="1000"/>
              <a:buNone/>
              <a:tabLst>
                <a:tab pos="457200" algn="l"/>
              </a:tabLst>
            </a:pPr>
            <a:r>
              <a:rPr lang="en-GB" dirty="0" err="1">
                <a:solidFill>
                  <a:srgbClr val="000000"/>
                </a:solidFill>
                <a:effectLst/>
                <a:ea typeface="Times New Roman" panose="02020603050405020304" pitchFamily="18" charset="0"/>
              </a:rPr>
              <a:t>I</a:t>
            </a:r>
            <a:r>
              <a:rPr lang="en-GB" baseline="-25000" dirty="0" err="1">
                <a:solidFill>
                  <a:srgbClr val="000000"/>
                </a:solidFill>
                <a:effectLst/>
                <a:ea typeface="Times New Roman" panose="02020603050405020304" pitchFamily="18" charset="0"/>
              </a:rPr>
              <a:t>a</a:t>
            </a:r>
            <a:r>
              <a:rPr lang="en-GB" dirty="0">
                <a:solidFill>
                  <a:srgbClr val="000000"/>
                </a:solidFill>
                <a:effectLst/>
                <a:ea typeface="Times New Roman" panose="02020603050405020304" pitchFamily="18" charset="0"/>
              </a:rPr>
              <a:t> = Armature current</a:t>
            </a:r>
            <a:endParaRPr lang="en-GB" dirty="0">
              <a:effectLst/>
              <a:ea typeface="Times New Roman" panose="02020603050405020304" pitchFamily="18" charset="0"/>
            </a:endParaRPr>
          </a:p>
          <a:p>
            <a:pPr marL="0" lvl="0" indent="0">
              <a:lnSpc>
                <a:spcPct val="150000"/>
              </a:lnSpc>
              <a:buSzPts val="1000"/>
              <a:buNone/>
              <a:tabLst>
                <a:tab pos="457200" algn="l"/>
              </a:tabLst>
            </a:pPr>
            <a:r>
              <a:rPr lang="en-GB" dirty="0">
                <a:solidFill>
                  <a:srgbClr val="000000"/>
                </a:solidFill>
                <a:effectLst/>
                <a:ea typeface="Times New Roman" panose="02020603050405020304" pitchFamily="18" charset="0"/>
              </a:rPr>
              <a:t>I</a:t>
            </a:r>
            <a:r>
              <a:rPr lang="en-GB" baseline="-25000" dirty="0">
                <a:solidFill>
                  <a:srgbClr val="000000"/>
                </a:solidFill>
                <a:effectLst/>
                <a:ea typeface="Times New Roman" panose="02020603050405020304" pitchFamily="18" charset="0"/>
              </a:rPr>
              <a:t>L</a:t>
            </a:r>
            <a:r>
              <a:rPr lang="en-GB" dirty="0">
                <a:solidFill>
                  <a:srgbClr val="000000"/>
                </a:solidFill>
                <a:effectLst/>
                <a:ea typeface="Times New Roman" panose="02020603050405020304" pitchFamily="18" charset="0"/>
              </a:rPr>
              <a:t> = Load current</a:t>
            </a:r>
            <a:endParaRPr lang="en-GB" dirty="0">
              <a:effectLst/>
              <a:ea typeface="Times New Roman" panose="02020603050405020304" pitchFamily="18" charset="0"/>
            </a:endParaRPr>
          </a:p>
          <a:p>
            <a:pPr marL="0" lvl="0" indent="0">
              <a:lnSpc>
                <a:spcPct val="150000"/>
              </a:lnSpc>
              <a:buSzPts val="1000"/>
              <a:buNone/>
              <a:tabLst>
                <a:tab pos="457200" algn="l"/>
              </a:tabLst>
            </a:pPr>
            <a:r>
              <a:rPr lang="en-GB" dirty="0">
                <a:solidFill>
                  <a:srgbClr val="000000"/>
                </a:solidFill>
                <a:effectLst/>
                <a:ea typeface="Times New Roman" panose="02020603050405020304" pitchFamily="18" charset="0"/>
              </a:rPr>
              <a:t>V = Terminal voltage</a:t>
            </a:r>
            <a:endParaRPr lang="en-GB" dirty="0">
              <a:effectLst/>
              <a:ea typeface="Times New Roman" panose="02020603050405020304" pitchFamily="18" charset="0"/>
            </a:endParaRPr>
          </a:p>
          <a:p>
            <a:pPr marL="0" lvl="0" indent="0">
              <a:lnSpc>
                <a:spcPct val="150000"/>
              </a:lnSpc>
              <a:buSzPts val="1000"/>
              <a:buNone/>
              <a:tabLst>
                <a:tab pos="457200" algn="l"/>
              </a:tabLst>
            </a:pPr>
            <a:r>
              <a:rPr lang="en-GB" dirty="0" err="1">
                <a:solidFill>
                  <a:srgbClr val="000000"/>
                </a:solidFill>
                <a:effectLst/>
                <a:ea typeface="Times New Roman" panose="02020603050405020304" pitchFamily="18" charset="0"/>
              </a:rPr>
              <a:t>E</a:t>
            </a:r>
            <a:r>
              <a:rPr lang="en-GB" baseline="-25000" dirty="0" err="1">
                <a:solidFill>
                  <a:srgbClr val="000000"/>
                </a:solidFill>
                <a:effectLst/>
                <a:ea typeface="Times New Roman" panose="02020603050405020304" pitchFamily="18" charset="0"/>
              </a:rPr>
              <a:t>g</a:t>
            </a:r>
            <a:r>
              <a:rPr lang="en-GB" dirty="0">
                <a:solidFill>
                  <a:srgbClr val="000000"/>
                </a:solidFill>
                <a:effectLst/>
                <a:ea typeface="Times New Roman" panose="02020603050405020304" pitchFamily="18" charset="0"/>
              </a:rPr>
              <a:t> = Generated EMF</a:t>
            </a:r>
            <a:endParaRPr lang="en-GB" dirty="0">
              <a:effectLst/>
              <a:ea typeface="Times New Roman" panose="02020603050405020304" pitchFamily="18" charset="0"/>
            </a:endParaRPr>
          </a:p>
          <a:p>
            <a:pPr marL="0" indent="0">
              <a:buNone/>
            </a:pPr>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28</a:t>
            </a:fld>
            <a:endParaRPr lang="en-US" dirty="0"/>
          </a:p>
        </p:txBody>
      </p:sp>
    </p:spTree>
    <p:extLst>
      <p:ext uri="{BB962C8B-B14F-4D97-AF65-F5344CB8AC3E}">
        <p14:creationId xmlns:p14="http://schemas.microsoft.com/office/powerpoint/2010/main" val="3893383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590" y="207296"/>
            <a:ext cx="7887644" cy="665070"/>
          </a:xfrm>
        </p:spPr>
        <p:txBody>
          <a:bodyPr>
            <a:normAutofit fontScale="90000"/>
          </a:bodyPr>
          <a:lstStyle/>
          <a:p>
            <a:pPr algn="ctr"/>
            <a:r>
              <a:rPr lang="en-IN" b="1" dirty="0">
                <a:solidFill>
                  <a:schemeClr val="bg1"/>
                </a:solidFill>
              </a:rPr>
              <a:t>DC generator - Types</a:t>
            </a:r>
          </a:p>
        </p:txBody>
      </p:sp>
      <mc:AlternateContent xmlns:mc="http://schemas.openxmlformats.org/markup-compatibility/2006">
        <mc:Choice xmlns:a14="http://schemas.microsoft.com/office/drawing/2010/main" Requires="a14">
          <p:sp>
            <p:nvSpPr>
              <p:cNvPr id="6" name="Content Placeholder 5"/>
              <p:cNvSpPr>
                <a:spLocks noGrp="1"/>
              </p:cNvSpPr>
              <p:nvPr>
                <p:ph idx="1"/>
              </p:nvPr>
            </p:nvSpPr>
            <p:spPr>
              <a:xfrm>
                <a:off x="882650" y="1428750"/>
                <a:ext cx="10947400" cy="4940300"/>
              </a:xfrm>
            </p:spPr>
            <p:txBody>
              <a:bodyPr>
                <a:normAutofit fontScale="70000" lnSpcReduction="20000"/>
              </a:bodyPr>
              <a:lstStyle/>
              <a:p>
                <a:pPr marL="0" indent="0">
                  <a:lnSpc>
                    <a:spcPct val="170000"/>
                  </a:lnSpc>
                  <a:buNone/>
                </a:pPr>
                <a:r>
                  <a:rPr lang="en-GB" dirty="0">
                    <a:solidFill>
                      <a:srgbClr val="000000"/>
                    </a:solidFill>
                  </a:rPr>
                  <a:t>The armature current, </a:t>
                </a:r>
                <a14:m>
                  <m:oMath xmlns:m="http://schemas.openxmlformats.org/officeDocument/2006/math">
                    <m:sSub>
                      <m:sSubPr>
                        <m:ctrlPr>
                          <a:rPr lang="en-GB" sz="4300" i="1">
                            <a:solidFill>
                              <a:srgbClr val="000000"/>
                            </a:solidFill>
                            <a:effectLst/>
                          </a:rPr>
                        </m:ctrlPr>
                      </m:sSubPr>
                      <m:e>
                        <m:r>
                          <a:rPr lang="en-GB" i="1">
                            <a:solidFill>
                              <a:srgbClr val="000000"/>
                            </a:solidFill>
                            <a:effectLst/>
                            <a:ea typeface="Times New Roman" panose="02020603050405020304" pitchFamily="18" charset="0"/>
                            <a:cs typeface="Times New Roman" panose="02020603050405020304" pitchFamily="18" charset="0"/>
                          </a:rPr>
                          <m:t>𝐼</m:t>
                        </m:r>
                      </m:e>
                      <m:sub>
                        <m:r>
                          <a:rPr lang="en-GB" i="1">
                            <a:solidFill>
                              <a:srgbClr val="000000"/>
                            </a:solidFill>
                            <a:effectLst/>
                            <a:ea typeface="Times New Roman" panose="02020603050405020304" pitchFamily="18" charset="0"/>
                            <a:cs typeface="Times New Roman" panose="02020603050405020304" pitchFamily="18" charset="0"/>
                          </a:rPr>
                          <m:t>𝑎</m:t>
                        </m:r>
                      </m:sub>
                    </m:sSub>
                    <m:r>
                      <a:rPr lang="en-GB" i="1">
                        <a:solidFill>
                          <a:srgbClr val="000000"/>
                        </a:solidFill>
                        <a:effectLst/>
                        <a:ea typeface="Times New Roman" panose="02020603050405020304" pitchFamily="18" charset="0"/>
                        <a:cs typeface="Times New Roman" panose="02020603050405020304" pitchFamily="18" charset="0"/>
                      </a:rPr>
                      <m:t>=</m:t>
                    </m:r>
                    <m:sSub>
                      <m:sSubPr>
                        <m:ctrlPr>
                          <a:rPr lang="en-GB" sz="4300" i="1">
                            <a:solidFill>
                              <a:srgbClr val="000000"/>
                            </a:solidFill>
                            <a:effectLst/>
                          </a:rPr>
                        </m:ctrlPr>
                      </m:sSubPr>
                      <m:e>
                        <m:r>
                          <a:rPr lang="en-GB" i="1">
                            <a:solidFill>
                              <a:srgbClr val="000000"/>
                            </a:solidFill>
                            <a:effectLst/>
                            <a:ea typeface="Times New Roman" panose="02020603050405020304" pitchFamily="18" charset="0"/>
                            <a:cs typeface="Times New Roman" panose="02020603050405020304" pitchFamily="18" charset="0"/>
                          </a:rPr>
                          <m:t>𝐼</m:t>
                        </m:r>
                      </m:e>
                      <m:sub>
                        <m:r>
                          <a:rPr lang="en-GB" i="1">
                            <a:solidFill>
                              <a:srgbClr val="000000"/>
                            </a:solidFill>
                            <a:effectLst/>
                            <a:ea typeface="Times New Roman" panose="02020603050405020304" pitchFamily="18" charset="0"/>
                            <a:cs typeface="Times New Roman" panose="02020603050405020304" pitchFamily="18" charset="0"/>
                          </a:rPr>
                          <m:t>𝑆h</m:t>
                        </m:r>
                      </m:sub>
                    </m:sSub>
                    <m:r>
                      <a:rPr lang="en-GB" i="1">
                        <a:solidFill>
                          <a:srgbClr val="000000"/>
                        </a:solidFill>
                        <a:effectLst/>
                        <a:ea typeface="Times New Roman" panose="02020603050405020304" pitchFamily="18" charset="0"/>
                        <a:cs typeface="Times New Roman" panose="02020603050405020304" pitchFamily="18" charset="0"/>
                      </a:rPr>
                      <m:t>+</m:t>
                    </m:r>
                    <m:sSub>
                      <m:sSubPr>
                        <m:ctrlPr>
                          <a:rPr lang="en-GB" sz="4300" i="1">
                            <a:solidFill>
                              <a:srgbClr val="000000"/>
                            </a:solidFill>
                            <a:effectLst/>
                          </a:rPr>
                        </m:ctrlPr>
                      </m:sSubPr>
                      <m:e>
                        <m:r>
                          <a:rPr lang="en-GB" i="1">
                            <a:solidFill>
                              <a:srgbClr val="000000"/>
                            </a:solidFill>
                            <a:effectLst/>
                            <a:ea typeface="Times New Roman" panose="02020603050405020304" pitchFamily="18" charset="0"/>
                            <a:cs typeface="Times New Roman" panose="02020603050405020304" pitchFamily="18" charset="0"/>
                          </a:rPr>
                          <m:t>𝐼</m:t>
                        </m:r>
                      </m:e>
                      <m:sub>
                        <m:r>
                          <a:rPr lang="en-GB" i="1">
                            <a:solidFill>
                              <a:srgbClr val="000000"/>
                            </a:solidFill>
                            <a:effectLst/>
                            <a:ea typeface="Times New Roman" panose="02020603050405020304" pitchFamily="18" charset="0"/>
                            <a:cs typeface="Times New Roman" panose="02020603050405020304" pitchFamily="18" charset="0"/>
                          </a:rPr>
                          <m:t>𝐿</m:t>
                        </m:r>
                      </m:sub>
                    </m:sSub>
                  </m:oMath>
                </a14:m>
                <a:r>
                  <a:rPr lang="en-IN" sz="4300" dirty="0"/>
                  <a:t> </a:t>
                </a:r>
              </a:p>
              <a:p>
                <a:pPr marL="0" indent="0">
                  <a:lnSpc>
                    <a:spcPct val="170000"/>
                  </a:lnSpc>
                  <a:buNone/>
                </a:pPr>
                <a:r>
                  <a:rPr lang="en-GB" dirty="0">
                    <a:solidFill>
                      <a:srgbClr val="000000"/>
                    </a:solidFill>
                    <a:effectLst/>
                    <a:ea typeface="Times New Roman" panose="02020603050405020304" pitchFamily="18" charset="0"/>
                  </a:rPr>
                  <a:t>The effective power across the load will be maximum when I</a:t>
                </a:r>
                <a:r>
                  <a:rPr lang="en-GB" baseline="-25000" dirty="0">
                    <a:solidFill>
                      <a:srgbClr val="000000"/>
                    </a:solidFill>
                    <a:effectLst/>
                    <a:ea typeface="Times New Roman" panose="02020603050405020304" pitchFamily="18" charset="0"/>
                  </a:rPr>
                  <a:t>L</a:t>
                </a:r>
                <a:r>
                  <a:rPr lang="en-GB" dirty="0">
                    <a:solidFill>
                      <a:srgbClr val="000000"/>
                    </a:solidFill>
                    <a:effectLst/>
                    <a:ea typeface="Times New Roman" panose="02020603050405020304" pitchFamily="18" charset="0"/>
                  </a:rPr>
                  <a:t> is maximum. So, it is required to keep shunt field current as small as possible.</a:t>
                </a:r>
                <a:endParaRPr lang="en-IN" dirty="0">
                  <a:solidFill>
                    <a:srgbClr val="000000"/>
                  </a:solidFill>
                  <a:effectLst/>
                  <a:ea typeface="Times New Roman" panose="02020603050405020304" pitchFamily="18" charset="0"/>
                </a:endParaRPr>
              </a:p>
              <a:p>
                <a:pPr marL="0" indent="0">
                  <a:lnSpc>
                    <a:spcPct val="170000"/>
                  </a:lnSpc>
                  <a:spcAft>
                    <a:spcPts val="600"/>
                  </a:spcAft>
                  <a:buNone/>
                </a:pPr>
                <a:r>
                  <a:rPr lang="en-GB" dirty="0">
                    <a:solidFill>
                      <a:srgbClr val="000000"/>
                    </a:solidFill>
                    <a:effectLst/>
                    <a:ea typeface="Times New Roman" panose="02020603050405020304" pitchFamily="18" charset="0"/>
                  </a:rPr>
                  <a:t>Shunt field current is equal to, </a:t>
                </a:r>
                <a14:m>
                  <m:oMath xmlns:m="http://schemas.openxmlformats.org/officeDocument/2006/math">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𝐼</m:t>
                        </m:r>
                      </m:e>
                      <m:sub>
                        <m:r>
                          <a:rPr lang="en-GB" i="1">
                            <a:solidFill>
                              <a:srgbClr val="000000"/>
                            </a:solidFill>
                            <a:effectLst/>
                            <a:ea typeface="Times New Roman" panose="02020603050405020304" pitchFamily="18" charset="0"/>
                          </a:rPr>
                          <m:t>𝑆h</m:t>
                        </m:r>
                      </m:sub>
                    </m:sSub>
                    <m:r>
                      <a:rPr lang="en-GB" i="1">
                        <a:solidFill>
                          <a:srgbClr val="000000"/>
                        </a:solidFill>
                        <a:effectLst/>
                        <a:ea typeface="Times New Roman" panose="02020603050405020304" pitchFamily="18" charset="0"/>
                      </a:rPr>
                      <m:t>=</m:t>
                    </m:r>
                    <m:f>
                      <m:fPr>
                        <m:ctrlPr>
                          <a:rPr lang="en-GB" i="1">
                            <a:solidFill>
                              <a:srgbClr val="000000"/>
                            </a:solidFill>
                            <a:effectLst/>
                            <a:ea typeface="Times New Roman" panose="02020603050405020304" pitchFamily="18" charset="0"/>
                          </a:rPr>
                        </m:ctrlPr>
                      </m:fPr>
                      <m:num>
                        <m:r>
                          <a:rPr lang="en-GB" i="1">
                            <a:solidFill>
                              <a:srgbClr val="000000"/>
                            </a:solidFill>
                            <a:effectLst/>
                            <a:ea typeface="Times New Roman" panose="02020603050405020304" pitchFamily="18" charset="0"/>
                          </a:rPr>
                          <m:t>𝑉</m:t>
                        </m:r>
                      </m:num>
                      <m:den>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𝑅</m:t>
                            </m:r>
                          </m:e>
                          <m:sub>
                            <m:r>
                              <a:rPr lang="en-GB" i="1">
                                <a:solidFill>
                                  <a:srgbClr val="000000"/>
                                </a:solidFill>
                                <a:effectLst/>
                                <a:ea typeface="Times New Roman" panose="02020603050405020304" pitchFamily="18" charset="0"/>
                              </a:rPr>
                              <m:t>𝑆h</m:t>
                            </m:r>
                          </m:sub>
                        </m:sSub>
                      </m:den>
                    </m:f>
                  </m:oMath>
                </a14:m>
                <a:r>
                  <a:rPr lang="en-GB" dirty="0">
                    <a:effectLst/>
                    <a:ea typeface="Times New Roman" panose="02020603050405020304" pitchFamily="18" charset="0"/>
                  </a:rPr>
                  <a:t> </a:t>
                </a:r>
              </a:p>
              <a:p>
                <a:pPr marL="0" indent="0">
                  <a:lnSpc>
                    <a:spcPct val="170000"/>
                  </a:lnSpc>
                  <a:spcAft>
                    <a:spcPts val="600"/>
                  </a:spcAft>
                  <a:buNone/>
                </a:pPr>
                <a:r>
                  <a:rPr lang="en-GB" dirty="0">
                    <a:solidFill>
                      <a:srgbClr val="000000"/>
                    </a:solidFill>
                    <a:effectLst/>
                    <a:ea typeface="Times New Roman" panose="02020603050405020304" pitchFamily="18" charset="0"/>
                  </a:rPr>
                  <a:t>Voltage across the load is equal to, </a:t>
                </a:r>
                <a14:m>
                  <m:oMath xmlns:m="http://schemas.openxmlformats.org/officeDocument/2006/math">
                    <m:r>
                      <a:rPr lang="en-GB" i="1">
                        <a:solidFill>
                          <a:srgbClr val="000000"/>
                        </a:solidFill>
                        <a:effectLst/>
                        <a:ea typeface="Times New Roman" panose="02020603050405020304" pitchFamily="18" charset="0"/>
                      </a:rPr>
                      <m:t>𝑉</m:t>
                    </m:r>
                    <m:r>
                      <a:rPr lang="en-GB" i="1">
                        <a:solidFill>
                          <a:srgbClr val="000000"/>
                        </a:solidFill>
                        <a:effectLst/>
                        <a:ea typeface="Times New Roman" panose="02020603050405020304" pitchFamily="18" charset="0"/>
                      </a:rPr>
                      <m:t>=</m:t>
                    </m:r>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𝐸</m:t>
                        </m:r>
                      </m:e>
                      <m:sub>
                        <m:r>
                          <a:rPr lang="en-GB" i="1">
                            <a:solidFill>
                              <a:srgbClr val="000000"/>
                            </a:solidFill>
                            <a:effectLst/>
                            <a:ea typeface="Times New Roman" panose="02020603050405020304" pitchFamily="18" charset="0"/>
                          </a:rPr>
                          <m:t>𝑔</m:t>
                        </m:r>
                      </m:sub>
                    </m:sSub>
                    <m:r>
                      <a:rPr lang="en-GB" i="1">
                        <a:solidFill>
                          <a:srgbClr val="000000"/>
                        </a:solidFill>
                        <a:effectLst/>
                        <a:ea typeface="Times New Roman" panose="02020603050405020304" pitchFamily="18" charset="0"/>
                      </a:rPr>
                      <m:t>−</m:t>
                    </m:r>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𝐼</m:t>
                        </m:r>
                      </m:e>
                      <m:sub>
                        <m:r>
                          <a:rPr lang="en-GB" i="1">
                            <a:solidFill>
                              <a:srgbClr val="000000"/>
                            </a:solidFill>
                            <a:effectLst/>
                            <a:ea typeface="Times New Roman" panose="02020603050405020304" pitchFamily="18" charset="0"/>
                          </a:rPr>
                          <m:t>𝑎</m:t>
                        </m:r>
                      </m:sub>
                    </m:sSub>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𝑅</m:t>
                        </m:r>
                      </m:e>
                      <m:sub>
                        <m:r>
                          <a:rPr lang="en-GB" i="1">
                            <a:solidFill>
                              <a:srgbClr val="000000"/>
                            </a:solidFill>
                            <a:effectLst/>
                            <a:ea typeface="Times New Roman" panose="02020603050405020304" pitchFamily="18" charset="0"/>
                          </a:rPr>
                          <m:t>𝑎</m:t>
                        </m:r>
                      </m:sub>
                    </m:sSub>
                  </m:oMath>
                </a14:m>
                <a:r>
                  <a:rPr lang="en-GB" dirty="0">
                    <a:solidFill>
                      <a:srgbClr val="000000"/>
                    </a:solidFill>
                    <a:effectLst/>
                    <a:ea typeface="Times New Roman" panose="02020603050405020304" pitchFamily="18" charset="0"/>
                  </a:rPr>
                  <a:t> </a:t>
                </a:r>
              </a:p>
              <a:p>
                <a:pPr marL="0" indent="0">
                  <a:lnSpc>
                    <a:spcPct val="170000"/>
                  </a:lnSpc>
                  <a:spcAft>
                    <a:spcPts val="600"/>
                  </a:spcAft>
                  <a:buNone/>
                </a:pPr>
                <a:r>
                  <a:rPr lang="en-GB" dirty="0">
                    <a:solidFill>
                      <a:srgbClr val="000000"/>
                    </a:solidFill>
                    <a:effectLst/>
                    <a:ea typeface="Times New Roman" panose="02020603050405020304" pitchFamily="18" charset="0"/>
                  </a:rPr>
                  <a:t>Power generated is equal to, </a:t>
                </a:r>
                <a14:m>
                  <m:oMath xmlns:m="http://schemas.openxmlformats.org/officeDocument/2006/math">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𝑃</m:t>
                        </m:r>
                      </m:e>
                      <m:sub>
                        <m:r>
                          <a:rPr lang="en-GB" i="1">
                            <a:solidFill>
                              <a:srgbClr val="000000"/>
                            </a:solidFill>
                            <a:effectLst/>
                            <a:ea typeface="Times New Roman" panose="02020603050405020304" pitchFamily="18" charset="0"/>
                          </a:rPr>
                          <m:t>𝑔</m:t>
                        </m:r>
                      </m:sub>
                    </m:sSub>
                    <m:r>
                      <a:rPr lang="en-GB" i="1">
                        <a:solidFill>
                          <a:srgbClr val="000000"/>
                        </a:solidFill>
                        <a:effectLst/>
                        <a:ea typeface="Times New Roman" panose="02020603050405020304" pitchFamily="18" charset="0"/>
                      </a:rPr>
                      <m:t>=</m:t>
                    </m:r>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𝐸</m:t>
                        </m:r>
                      </m:e>
                      <m:sub>
                        <m:r>
                          <a:rPr lang="en-GB" i="1">
                            <a:solidFill>
                              <a:srgbClr val="000000"/>
                            </a:solidFill>
                            <a:effectLst/>
                            <a:ea typeface="Times New Roman" panose="02020603050405020304" pitchFamily="18" charset="0"/>
                          </a:rPr>
                          <m:t>𝑔</m:t>
                        </m:r>
                      </m:sub>
                    </m:sSub>
                    <m:r>
                      <a:rPr lang="en-GB" i="1">
                        <a:solidFill>
                          <a:srgbClr val="000000"/>
                        </a:solidFill>
                        <a:effectLst/>
                        <a:ea typeface="Times New Roman" panose="02020603050405020304" pitchFamily="18" charset="0"/>
                      </a:rPr>
                      <m:t>×</m:t>
                    </m:r>
                    <m:sSub>
                      <m:sSubPr>
                        <m:ctrlPr>
                          <a:rPr lang="en-GB" i="1">
                            <a:solidFill>
                              <a:srgbClr val="000000"/>
                            </a:solidFill>
                            <a:effectLst/>
                            <a:ea typeface="Times New Roman" panose="02020603050405020304" pitchFamily="18" charset="0"/>
                          </a:rPr>
                        </m:ctrlPr>
                      </m:sSubPr>
                      <m:e>
                        <m:r>
                          <a:rPr lang="en-GB" i="1">
                            <a:solidFill>
                              <a:srgbClr val="000000"/>
                            </a:solidFill>
                            <a:effectLst/>
                            <a:ea typeface="Times New Roman" panose="02020603050405020304" pitchFamily="18" charset="0"/>
                          </a:rPr>
                          <m:t>𝐼</m:t>
                        </m:r>
                      </m:e>
                      <m:sub>
                        <m:r>
                          <a:rPr lang="en-GB" i="1">
                            <a:solidFill>
                              <a:srgbClr val="000000"/>
                            </a:solidFill>
                            <a:effectLst/>
                            <a:ea typeface="Times New Roman" panose="02020603050405020304" pitchFamily="18" charset="0"/>
                          </a:rPr>
                          <m:t>𝑎</m:t>
                        </m:r>
                      </m:sub>
                    </m:sSub>
                  </m:oMath>
                </a14:m>
                <a:r>
                  <a:rPr lang="en-GB" dirty="0">
                    <a:effectLst/>
                    <a:ea typeface="Times New Roman" panose="02020603050405020304" pitchFamily="18" charset="0"/>
                  </a:rPr>
                  <a:t> </a:t>
                </a:r>
              </a:p>
              <a:p>
                <a:pPr marL="0" indent="0">
                  <a:lnSpc>
                    <a:spcPct val="170000"/>
                  </a:lnSpc>
                  <a:spcAft>
                    <a:spcPts val="600"/>
                  </a:spcAft>
                  <a:buNone/>
                </a:pPr>
                <a:r>
                  <a:rPr lang="en-GB" sz="2900" dirty="0">
                    <a:solidFill>
                      <a:srgbClr val="000000"/>
                    </a:solidFill>
                    <a:effectLst/>
                    <a:ea typeface="Times New Roman" panose="02020603050405020304" pitchFamily="18" charset="0"/>
                  </a:rPr>
                  <a:t>Power Delivered to the load is equal to, </a:t>
                </a:r>
                <a14:m>
                  <m:oMath xmlns:m="http://schemas.openxmlformats.org/officeDocument/2006/math">
                    <m:sSub>
                      <m:sSubPr>
                        <m:ctrlPr>
                          <a:rPr lang="en-GB" sz="2900" i="1">
                            <a:solidFill>
                              <a:srgbClr val="000000"/>
                            </a:solidFill>
                            <a:effectLst/>
                            <a:ea typeface="Times New Roman" panose="02020603050405020304" pitchFamily="18" charset="0"/>
                          </a:rPr>
                        </m:ctrlPr>
                      </m:sSubPr>
                      <m:e>
                        <m:r>
                          <a:rPr lang="en-GB" sz="2900" i="1">
                            <a:solidFill>
                              <a:srgbClr val="000000"/>
                            </a:solidFill>
                            <a:effectLst/>
                            <a:ea typeface="Times New Roman" panose="02020603050405020304" pitchFamily="18" charset="0"/>
                          </a:rPr>
                          <m:t>𝑃</m:t>
                        </m:r>
                      </m:e>
                      <m:sub>
                        <m:r>
                          <a:rPr lang="en-GB" sz="2900" i="1">
                            <a:solidFill>
                              <a:srgbClr val="000000"/>
                            </a:solidFill>
                            <a:effectLst/>
                            <a:ea typeface="Times New Roman" panose="02020603050405020304" pitchFamily="18" charset="0"/>
                          </a:rPr>
                          <m:t>𝐿</m:t>
                        </m:r>
                      </m:sub>
                    </m:sSub>
                    <m:r>
                      <a:rPr lang="en-GB" sz="2900" i="1">
                        <a:solidFill>
                          <a:srgbClr val="000000"/>
                        </a:solidFill>
                        <a:effectLst/>
                        <a:ea typeface="Times New Roman" panose="02020603050405020304" pitchFamily="18" charset="0"/>
                      </a:rPr>
                      <m:t>=</m:t>
                    </m:r>
                    <m:r>
                      <a:rPr lang="en-GB" sz="2900" i="1">
                        <a:solidFill>
                          <a:srgbClr val="000000"/>
                        </a:solidFill>
                        <a:effectLst/>
                        <a:ea typeface="Times New Roman" panose="02020603050405020304" pitchFamily="18" charset="0"/>
                      </a:rPr>
                      <m:t>𝑉</m:t>
                    </m:r>
                    <m:r>
                      <a:rPr lang="en-GB" sz="2900" i="1">
                        <a:solidFill>
                          <a:srgbClr val="000000"/>
                        </a:solidFill>
                        <a:effectLst/>
                        <a:ea typeface="Times New Roman" panose="02020603050405020304" pitchFamily="18" charset="0"/>
                      </a:rPr>
                      <m:t>×</m:t>
                    </m:r>
                    <m:sSub>
                      <m:sSubPr>
                        <m:ctrlPr>
                          <a:rPr lang="en-GB" sz="2900" i="1">
                            <a:solidFill>
                              <a:srgbClr val="000000"/>
                            </a:solidFill>
                            <a:effectLst/>
                            <a:ea typeface="Times New Roman" panose="02020603050405020304" pitchFamily="18" charset="0"/>
                          </a:rPr>
                        </m:ctrlPr>
                      </m:sSubPr>
                      <m:e>
                        <m:r>
                          <a:rPr lang="en-GB" sz="2900" i="1">
                            <a:solidFill>
                              <a:srgbClr val="000000"/>
                            </a:solidFill>
                            <a:effectLst/>
                            <a:ea typeface="Times New Roman" panose="02020603050405020304" pitchFamily="18" charset="0"/>
                          </a:rPr>
                          <m:t>𝐼</m:t>
                        </m:r>
                      </m:e>
                      <m:sub>
                        <m:r>
                          <a:rPr lang="en-GB" sz="2900" i="1">
                            <a:solidFill>
                              <a:srgbClr val="000000"/>
                            </a:solidFill>
                            <a:effectLst/>
                            <a:ea typeface="Times New Roman" panose="02020603050405020304" pitchFamily="18" charset="0"/>
                          </a:rPr>
                          <m:t>𝐿</m:t>
                        </m:r>
                      </m:sub>
                    </m:sSub>
                  </m:oMath>
                </a14:m>
                <a:endParaRPr lang="en-GB" sz="2900" dirty="0">
                  <a:effectLst/>
                  <a:ea typeface="Times New Roman" panose="02020603050405020304" pitchFamily="18" charset="0"/>
                </a:endParaRPr>
              </a:p>
              <a:p>
                <a:pPr marL="0" indent="0">
                  <a:lnSpc>
                    <a:spcPct val="170000"/>
                  </a:lnSpc>
                  <a:spcAft>
                    <a:spcPts val="600"/>
                  </a:spcAft>
                  <a:buNone/>
                </a:pPr>
                <a:endParaRPr lang="en-GB" dirty="0">
                  <a:effectLst/>
                  <a:ea typeface="Times New Roman" panose="02020603050405020304" pitchFamily="18" charset="0"/>
                </a:endParaRPr>
              </a:p>
              <a:p>
                <a:pPr marL="0" indent="0">
                  <a:buNone/>
                </a:pPr>
                <a:endParaRPr lang="en-IN" dirty="0"/>
              </a:p>
            </p:txBody>
          </p:sp>
        </mc:Choice>
        <mc:Fallback>
          <p:sp>
            <p:nvSpPr>
              <p:cNvPr id="6" name="Content Placeholder 5"/>
              <p:cNvSpPr>
                <a:spLocks noGrp="1" noRot="1" noChangeAspect="1" noMove="1" noResize="1" noEditPoints="1" noAdjustHandles="1" noChangeArrowheads="1" noChangeShapeType="1" noTextEdit="1"/>
              </p:cNvSpPr>
              <p:nvPr>
                <p:ph idx="1"/>
              </p:nvPr>
            </p:nvSpPr>
            <p:spPr>
              <a:xfrm>
                <a:off x="882650" y="1428750"/>
                <a:ext cx="10947400" cy="4940300"/>
              </a:xfrm>
              <a:blipFill>
                <a:blip r:embed="rId2"/>
                <a:stretch>
                  <a:fillRect l="-612"/>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29</a:t>
            </a:fld>
            <a:endParaRPr lang="en-US" dirty="0"/>
          </a:p>
        </p:txBody>
      </p:sp>
    </p:spTree>
    <p:extLst>
      <p:ext uri="{BB962C8B-B14F-4D97-AF65-F5344CB8AC3E}">
        <p14:creationId xmlns:p14="http://schemas.microsoft.com/office/powerpoint/2010/main" val="39631554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1"/>
            <a:ext cx="7887644" cy="734168"/>
          </a:xfrm>
        </p:spPr>
        <p:txBody>
          <a:bodyPr>
            <a:normAutofit/>
          </a:bodyPr>
          <a:lstStyle/>
          <a:p>
            <a:pPr algn="ctr"/>
            <a:r>
              <a:rPr lang="en-IN" b="1" dirty="0">
                <a:solidFill>
                  <a:schemeClr val="bg1"/>
                </a:solidFill>
              </a:rPr>
              <a:t>DC generator - Types</a:t>
            </a:r>
          </a:p>
        </p:txBody>
      </p:sp>
      <p:sp>
        <p:nvSpPr>
          <p:cNvPr id="6" name="Content Placeholder 5"/>
          <p:cNvSpPr>
            <a:spLocks noGrp="1"/>
          </p:cNvSpPr>
          <p:nvPr>
            <p:ph idx="1"/>
          </p:nvPr>
        </p:nvSpPr>
        <p:spPr>
          <a:xfrm>
            <a:off x="692150" y="1466850"/>
            <a:ext cx="6440324" cy="4659315"/>
          </a:xfrm>
        </p:spPr>
        <p:txBody>
          <a:bodyPr>
            <a:normAutofit/>
          </a:bodyPr>
          <a:lstStyle/>
          <a:p>
            <a:pPr marL="0" indent="0">
              <a:buNone/>
            </a:pPr>
            <a:r>
              <a:rPr lang="en-IN" b="1" dirty="0"/>
              <a:t>b) Series generator</a:t>
            </a:r>
          </a:p>
          <a:p>
            <a:r>
              <a:rPr lang="en-IN" dirty="0"/>
              <a:t>In a series wound generator, the field winding is connected in series with the armature winding.</a:t>
            </a:r>
          </a:p>
          <a:p>
            <a:r>
              <a:rPr lang="en-IN" dirty="0"/>
              <a:t>As fields and armature windings are in series, the whole current flows through fields as well as load.</a:t>
            </a:r>
          </a:p>
          <a:p>
            <a:pPr marL="0" indent="0">
              <a:buNone/>
            </a:pPr>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30</a:t>
            </a:fld>
            <a:endParaRPr lang="en-US" dirty="0"/>
          </a:p>
        </p:txBody>
      </p:sp>
      <p:pic>
        <p:nvPicPr>
          <p:cNvPr id="8" name="Picture 7">
            <a:extLst>
              <a:ext uri="{FF2B5EF4-FFF2-40B4-BE49-F238E27FC236}">
                <a16:creationId xmlns:a16="http://schemas.microsoft.com/office/drawing/2014/main" id="{789B0C56-9FD7-4473-9C34-F29F2AD7C01A}"/>
              </a:ext>
            </a:extLst>
          </p:cNvPr>
          <p:cNvPicPr>
            <a:picLocks noChangeAspect="1"/>
          </p:cNvPicPr>
          <p:nvPr/>
        </p:nvPicPr>
        <p:blipFill>
          <a:blip r:embed="rId2"/>
          <a:stretch>
            <a:fillRect/>
          </a:stretch>
        </p:blipFill>
        <p:spPr>
          <a:xfrm>
            <a:off x="7323137" y="2017712"/>
            <a:ext cx="3933825" cy="3038475"/>
          </a:xfrm>
          <a:prstGeom prst="rect">
            <a:avLst/>
          </a:prstGeom>
        </p:spPr>
      </p:pic>
    </p:spTree>
    <p:extLst>
      <p:ext uri="{BB962C8B-B14F-4D97-AF65-F5344CB8AC3E}">
        <p14:creationId xmlns:p14="http://schemas.microsoft.com/office/powerpoint/2010/main" val="28211328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1"/>
            <a:ext cx="7887644" cy="734168"/>
          </a:xfrm>
        </p:spPr>
        <p:txBody>
          <a:bodyPr>
            <a:normAutofit/>
          </a:bodyPr>
          <a:lstStyle/>
          <a:p>
            <a:pPr algn="ctr"/>
            <a:r>
              <a:rPr lang="en-IN" b="1" dirty="0">
                <a:solidFill>
                  <a:schemeClr val="bg1"/>
                </a:solidFill>
              </a:rPr>
              <a:t>DC generator - Types</a:t>
            </a:r>
          </a:p>
        </p:txBody>
      </p:sp>
      <p:sp>
        <p:nvSpPr>
          <p:cNvPr id="6" name="Content Placeholder 5"/>
          <p:cNvSpPr>
            <a:spLocks noGrp="1"/>
          </p:cNvSpPr>
          <p:nvPr>
            <p:ph idx="1"/>
          </p:nvPr>
        </p:nvSpPr>
        <p:spPr>
          <a:xfrm>
            <a:off x="692150" y="1466850"/>
            <a:ext cx="10744200" cy="4659315"/>
          </a:xfrm>
        </p:spPr>
        <p:txBody>
          <a:bodyPr>
            <a:normAutofit lnSpcReduction="10000"/>
          </a:bodyPr>
          <a:lstStyle/>
          <a:p>
            <a:pPr marL="0" lvl="0" indent="0">
              <a:lnSpc>
                <a:spcPct val="150000"/>
              </a:lnSpc>
              <a:buSzPts val="1000"/>
              <a:buNone/>
              <a:tabLst>
                <a:tab pos="457200" algn="l"/>
              </a:tabLst>
            </a:pPr>
            <a:r>
              <a:rPr lang="en-GB" sz="2400" dirty="0" err="1">
                <a:solidFill>
                  <a:srgbClr val="000000"/>
                </a:solidFill>
                <a:effectLst/>
                <a:ea typeface="Times New Roman" panose="02020603050405020304" pitchFamily="18" charset="0"/>
              </a:rPr>
              <a:t>R</a:t>
            </a:r>
            <a:r>
              <a:rPr lang="en-GB" sz="2400" baseline="-25000" dirty="0" err="1">
                <a:solidFill>
                  <a:srgbClr val="000000"/>
                </a:solidFill>
                <a:effectLst/>
                <a:ea typeface="Times New Roman" panose="02020603050405020304" pitchFamily="18" charset="0"/>
              </a:rPr>
              <a:t>sc</a:t>
            </a:r>
            <a:r>
              <a:rPr lang="en-GB" sz="2400" dirty="0">
                <a:solidFill>
                  <a:srgbClr val="000000"/>
                </a:solidFill>
                <a:effectLst/>
                <a:ea typeface="Times New Roman" panose="02020603050405020304" pitchFamily="18" charset="0"/>
              </a:rPr>
              <a:t> = Series winding resistance</a:t>
            </a:r>
            <a:endParaRPr lang="en-GB" sz="2400" dirty="0">
              <a:effectLst/>
              <a:ea typeface="Times New Roman" panose="02020603050405020304" pitchFamily="18" charset="0"/>
            </a:endParaRPr>
          </a:p>
          <a:p>
            <a:pPr marL="0" lvl="0" indent="0">
              <a:lnSpc>
                <a:spcPct val="150000"/>
              </a:lnSpc>
              <a:buSzPts val="1000"/>
              <a:buNone/>
              <a:tabLst>
                <a:tab pos="457200" algn="l"/>
              </a:tabLst>
            </a:pPr>
            <a:r>
              <a:rPr lang="en-GB" sz="2400" dirty="0" err="1">
                <a:solidFill>
                  <a:srgbClr val="000000"/>
                </a:solidFill>
                <a:effectLst/>
                <a:ea typeface="Times New Roman" panose="02020603050405020304" pitchFamily="18" charset="0"/>
              </a:rPr>
              <a:t>I</a:t>
            </a:r>
            <a:r>
              <a:rPr lang="en-GB" sz="2400" baseline="-25000" dirty="0" err="1">
                <a:solidFill>
                  <a:srgbClr val="000000"/>
                </a:solidFill>
                <a:effectLst/>
                <a:ea typeface="Times New Roman" panose="02020603050405020304" pitchFamily="18" charset="0"/>
              </a:rPr>
              <a:t>sc</a:t>
            </a:r>
            <a:r>
              <a:rPr lang="en-GB" sz="2400" dirty="0">
                <a:solidFill>
                  <a:srgbClr val="000000"/>
                </a:solidFill>
                <a:effectLst/>
                <a:ea typeface="Times New Roman" panose="02020603050405020304" pitchFamily="18" charset="0"/>
              </a:rPr>
              <a:t> = Current flowing through the series field</a:t>
            </a:r>
            <a:endParaRPr lang="en-GB" sz="2400" dirty="0">
              <a:effectLst/>
              <a:ea typeface="Times New Roman" panose="02020603050405020304" pitchFamily="18" charset="0"/>
            </a:endParaRPr>
          </a:p>
          <a:p>
            <a:pPr marL="0" lvl="0" indent="0">
              <a:lnSpc>
                <a:spcPct val="150000"/>
              </a:lnSpc>
              <a:buSzPts val="1000"/>
              <a:buNone/>
              <a:tabLst>
                <a:tab pos="457200" algn="l"/>
              </a:tabLst>
            </a:pPr>
            <a:r>
              <a:rPr lang="en-GB" sz="2400" dirty="0">
                <a:solidFill>
                  <a:srgbClr val="000000"/>
                </a:solidFill>
                <a:effectLst/>
                <a:ea typeface="Times New Roman" panose="02020603050405020304" pitchFamily="18" charset="0"/>
              </a:rPr>
              <a:t>R</a:t>
            </a:r>
            <a:r>
              <a:rPr lang="en-GB" sz="2400" baseline="-25000" dirty="0">
                <a:solidFill>
                  <a:srgbClr val="000000"/>
                </a:solidFill>
                <a:effectLst/>
                <a:ea typeface="Times New Roman" panose="02020603050405020304" pitchFamily="18" charset="0"/>
              </a:rPr>
              <a:t>a</a:t>
            </a:r>
            <a:r>
              <a:rPr lang="en-GB" sz="2400" dirty="0">
                <a:solidFill>
                  <a:srgbClr val="000000"/>
                </a:solidFill>
                <a:effectLst/>
                <a:ea typeface="Times New Roman" panose="02020603050405020304" pitchFamily="18" charset="0"/>
              </a:rPr>
              <a:t> = Armature resistance</a:t>
            </a:r>
            <a:endParaRPr lang="en-GB" sz="2400" dirty="0">
              <a:effectLst/>
              <a:ea typeface="Times New Roman" panose="02020603050405020304" pitchFamily="18" charset="0"/>
            </a:endParaRPr>
          </a:p>
          <a:p>
            <a:pPr marL="0" lvl="0" indent="0">
              <a:lnSpc>
                <a:spcPct val="150000"/>
              </a:lnSpc>
              <a:buSzPts val="1000"/>
              <a:buNone/>
              <a:tabLst>
                <a:tab pos="457200" algn="l"/>
              </a:tabLst>
            </a:pPr>
            <a:r>
              <a:rPr lang="en-GB" sz="2400" dirty="0" err="1">
                <a:solidFill>
                  <a:srgbClr val="000000"/>
                </a:solidFill>
                <a:effectLst/>
                <a:ea typeface="Times New Roman" panose="02020603050405020304" pitchFamily="18" charset="0"/>
              </a:rPr>
              <a:t>I</a:t>
            </a:r>
            <a:r>
              <a:rPr lang="en-GB" sz="2400" baseline="-25000" dirty="0" err="1">
                <a:solidFill>
                  <a:srgbClr val="000000"/>
                </a:solidFill>
                <a:effectLst/>
                <a:ea typeface="Times New Roman" panose="02020603050405020304" pitchFamily="18" charset="0"/>
              </a:rPr>
              <a:t>a</a:t>
            </a:r>
            <a:r>
              <a:rPr lang="en-GB" sz="2400" dirty="0">
                <a:solidFill>
                  <a:srgbClr val="000000"/>
                </a:solidFill>
                <a:effectLst/>
                <a:ea typeface="Times New Roman" panose="02020603050405020304" pitchFamily="18" charset="0"/>
              </a:rPr>
              <a:t> = Armature current</a:t>
            </a:r>
            <a:endParaRPr lang="en-GB" sz="2400" dirty="0">
              <a:effectLst/>
              <a:ea typeface="Times New Roman" panose="02020603050405020304" pitchFamily="18" charset="0"/>
            </a:endParaRPr>
          </a:p>
          <a:p>
            <a:pPr marL="0" lvl="0" indent="0">
              <a:lnSpc>
                <a:spcPct val="150000"/>
              </a:lnSpc>
              <a:buSzPts val="1000"/>
              <a:buNone/>
              <a:tabLst>
                <a:tab pos="457200" algn="l"/>
              </a:tabLst>
            </a:pPr>
            <a:r>
              <a:rPr lang="en-GB" sz="2400" dirty="0">
                <a:solidFill>
                  <a:srgbClr val="000000"/>
                </a:solidFill>
                <a:effectLst/>
                <a:ea typeface="Times New Roman" panose="02020603050405020304" pitchFamily="18" charset="0"/>
              </a:rPr>
              <a:t>I</a:t>
            </a:r>
            <a:r>
              <a:rPr lang="en-GB" sz="2400" baseline="-25000" dirty="0">
                <a:solidFill>
                  <a:srgbClr val="000000"/>
                </a:solidFill>
                <a:effectLst/>
                <a:ea typeface="Times New Roman" panose="02020603050405020304" pitchFamily="18" charset="0"/>
              </a:rPr>
              <a:t>L</a:t>
            </a:r>
            <a:r>
              <a:rPr lang="en-GB" sz="2400" dirty="0">
                <a:solidFill>
                  <a:srgbClr val="000000"/>
                </a:solidFill>
                <a:effectLst/>
                <a:ea typeface="Times New Roman" panose="02020603050405020304" pitchFamily="18" charset="0"/>
              </a:rPr>
              <a:t> = Load current</a:t>
            </a:r>
            <a:endParaRPr lang="en-GB" sz="2400" dirty="0">
              <a:effectLst/>
              <a:ea typeface="Times New Roman" panose="02020603050405020304" pitchFamily="18" charset="0"/>
            </a:endParaRPr>
          </a:p>
          <a:p>
            <a:pPr marL="0" lvl="0" indent="0">
              <a:lnSpc>
                <a:spcPct val="150000"/>
              </a:lnSpc>
              <a:buSzPts val="1000"/>
              <a:buNone/>
              <a:tabLst>
                <a:tab pos="457200" algn="l"/>
              </a:tabLst>
            </a:pPr>
            <a:r>
              <a:rPr lang="en-GB" sz="2400" dirty="0">
                <a:solidFill>
                  <a:srgbClr val="000000"/>
                </a:solidFill>
                <a:effectLst/>
                <a:ea typeface="Times New Roman" panose="02020603050405020304" pitchFamily="18" charset="0"/>
              </a:rPr>
              <a:t>V = Terminal voltage</a:t>
            </a:r>
            <a:endParaRPr lang="en-GB" sz="2400" dirty="0">
              <a:effectLst/>
              <a:ea typeface="Times New Roman" panose="02020603050405020304" pitchFamily="18" charset="0"/>
            </a:endParaRPr>
          </a:p>
          <a:p>
            <a:pPr marL="0" lvl="0" indent="0">
              <a:lnSpc>
                <a:spcPct val="150000"/>
              </a:lnSpc>
              <a:buSzPts val="1000"/>
              <a:buNone/>
              <a:tabLst>
                <a:tab pos="457200" algn="l"/>
              </a:tabLst>
            </a:pPr>
            <a:r>
              <a:rPr lang="en-GB" sz="2400" dirty="0" err="1">
                <a:solidFill>
                  <a:srgbClr val="000000"/>
                </a:solidFill>
                <a:effectLst/>
                <a:ea typeface="Times New Roman" panose="02020603050405020304" pitchFamily="18" charset="0"/>
              </a:rPr>
              <a:t>E</a:t>
            </a:r>
            <a:r>
              <a:rPr lang="en-GB" sz="2400" baseline="-25000" dirty="0" err="1">
                <a:solidFill>
                  <a:srgbClr val="000000"/>
                </a:solidFill>
                <a:effectLst/>
                <a:ea typeface="Times New Roman" panose="02020603050405020304" pitchFamily="18" charset="0"/>
              </a:rPr>
              <a:t>g</a:t>
            </a:r>
            <a:r>
              <a:rPr lang="en-GB" sz="2400" dirty="0">
                <a:solidFill>
                  <a:srgbClr val="000000"/>
                </a:solidFill>
                <a:effectLst/>
                <a:ea typeface="Times New Roman" panose="02020603050405020304" pitchFamily="18" charset="0"/>
              </a:rPr>
              <a:t> = Generated EMF</a:t>
            </a:r>
            <a:endParaRPr lang="en-GB" sz="2400" dirty="0">
              <a:effectLst/>
              <a:ea typeface="Times New Roman" panose="02020603050405020304" pitchFamily="18" charset="0"/>
            </a:endParaRPr>
          </a:p>
          <a:p>
            <a:pPr marL="0" indent="0">
              <a:buNone/>
            </a:pPr>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31</a:t>
            </a:fld>
            <a:endParaRPr lang="en-US" dirty="0"/>
          </a:p>
        </p:txBody>
      </p:sp>
    </p:spTree>
    <p:extLst>
      <p:ext uri="{BB962C8B-B14F-4D97-AF65-F5344CB8AC3E}">
        <p14:creationId xmlns:p14="http://schemas.microsoft.com/office/powerpoint/2010/main" val="18866729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1"/>
            <a:ext cx="7887644" cy="734168"/>
          </a:xfrm>
        </p:spPr>
        <p:txBody>
          <a:bodyPr>
            <a:normAutofit/>
          </a:bodyPr>
          <a:lstStyle/>
          <a:p>
            <a:pPr algn="ctr"/>
            <a:r>
              <a:rPr lang="en-IN" b="1" dirty="0">
                <a:solidFill>
                  <a:schemeClr val="bg1"/>
                </a:solidFill>
              </a:rPr>
              <a:t>DC generator - Types</a:t>
            </a:r>
          </a:p>
        </p:txBody>
      </p:sp>
      <mc:AlternateContent xmlns:mc="http://schemas.openxmlformats.org/markup-compatibility/2006">
        <mc:Choice xmlns:a14="http://schemas.microsoft.com/office/drawing/2010/main" Requires="a14">
          <p:sp>
            <p:nvSpPr>
              <p:cNvPr id="6" name="Content Placeholder 5"/>
              <p:cNvSpPr>
                <a:spLocks noGrp="1"/>
              </p:cNvSpPr>
              <p:nvPr>
                <p:ph idx="1"/>
              </p:nvPr>
            </p:nvSpPr>
            <p:spPr>
              <a:xfrm>
                <a:off x="692150" y="1466850"/>
                <a:ext cx="10744200" cy="4659315"/>
              </a:xfrm>
            </p:spPr>
            <p:txBody>
              <a:bodyPr>
                <a:normAutofit/>
              </a:bodyPr>
              <a:lstStyle/>
              <a:p>
                <a:pPr marL="0" indent="0">
                  <a:lnSpc>
                    <a:spcPct val="150000"/>
                  </a:lnSpc>
                  <a:buNone/>
                </a:pPr>
                <a:r>
                  <a:rPr lang="en-GB" sz="2000" dirty="0">
                    <a:solidFill>
                      <a:srgbClr val="000000"/>
                    </a:solidFill>
                    <a:effectLst/>
                    <a:ea typeface="Times New Roman" panose="02020603050405020304" pitchFamily="18" charset="0"/>
                  </a:rPr>
                  <a:t>Armature current, </a:t>
                </a:r>
                <a14:m>
                  <m:oMath xmlns:m="http://schemas.openxmlformats.org/officeDocument/2006/math">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𝐼</m:t>
                        </m:r>
                      </m:e>
                      <m:sub>
                        <m:r>
                          <a:rPr lang="en-GB" sz="2000" i="1">
                            <a:solidFill>
                              <a:srgbClr val="000000"/>
                            </a:solidFill>
                            <a:effectLst/>
                            <a:ea typeface="Times New Roman" panose="02020603050405020304" pitchFamily="18" charset="0"/>
                          </a:rPr>
                          <m:t>𝑎</m:t>
                        </m:r>
                      </m:sub>
                    </m:sSub>
                    <m:r>
                      <a:rPr lang="en-GB" sz="2000" i="1">
                        <a:solidFill>
                          <a:srgbClr val="000000"/>
                        </a:solidFill>
                        <a:effectLst/>
                        <a:ea typeface="Times New Roman" panose="02020603050405020304" pitchFamily="18" charset="0"/>
                      </a:rPr>
                      <m:t>=</m:t>
                    </m:r>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𝐼</m:t>
                        </m:r>
                      </m:e>
                      <m:sub>
                        <m:r>
                          <a:rPr lang="en-GB" sz="2000" i="1">
                            <a:solidFill>
                              <a:srgbClr val="000000"/>
                            </a:solidFill>
                            <a:effectLst/>
                            <a:ea typeface="Times New Roman" panose="02020603050405020304" pitchFamily="18" charset="0"/>
                          </a:rPr>
                          <m:t>𝑆𝐶</m:t>
                        </m:r>
                      </m:sub>
                    </m:sSub>
                    <m:r>
                      <a:rPr lang="en-GB" sz="2000" i="1">
                        <a:solidFill>
                          <a:srgbClr val="000000"/>
                        </a:solidFill>
                        <a:effectLst/>
                        <a:ea typeface="Times New Roman" panose="02020603050405020304" pitchFamily="18" charset="0"/>
                      </a:rPr>
                      <m:t>=</m:t>
                    </m:r>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𝐼</m:t>
                        </m:r>
                      </m:e>
                      <m:sub>
                        <m:r>
                          <a:rPr lang="en-GB" sz="2000" i="1">
                            <a:solidFill>
                              <a:srgbClr val="000000"/>
                            </a:solidFill>
                            <a:effectLst/>
                            <a:ea typeface="Times New Roman" panose="02020603050405020304" pitchFamily="18" charset="0"/>
                          </a:rPr>
                          <m:t>𝐿</m:t>
                        </m:r>
                      </m:sub>
                    </m:sSub>
                    <m:r>
                      <a:rPr lang="en-GB" sz="2000" i="1">
                        <a:solidFill>
                          <a:srgbClr val="000000"/>
                        </a:solidFill>
                        <a:effectLst/>
                        <a:ea typeface="Times New Roman" panose="02020603050405020304" pitchFamily="18" charset="0"/>
                      </a:rPr>
                      <m:t>=</m:t>
                    </m:r>
                    <m:r>
                      <a:rPr lang="en-GB" sz="2000" i="1">
                        <a:solidFill>
                          <a:srgbClr val="000000"/>
                        </a:solidFill>
                        <a:effectLst/>
                        <a:ea typeface="Times New Roman" panose="02020603050405020304" pitchFamily="18" charset="0"/>
                      </a:rPr>
                      <m:t>𝐼</m:t>
                    </m:r>
                  </m:oMath>
                </a14:m>
                <a:endParaRPr lang="en-GB" sz="2000" dirty="0">
                  <a:effectLst/>
                  <a:ea typeface="Times New Roman" panose="02020603050405020304" pitchFamily="18" charset="0"/>
                </a:endParaRPr>
              </a:p>
              <a:p>
                <a:pPr marL="0" indent="0">
                  <a:lnSpc>
                    <a:spcPct val="150000"/>
                  </a:lnSpc>
                  <a:buNone/>
                </a:pPr>
                <a:r>
                  <a:rPr lang="en-GB" sz="2000" dirty="0">
                    <a:solidFill>
                      <a:srgbClr val="000000"/>
                    </a:solidFill>
                    <a:ea typeface="Times New Roman" panose="02020603050405020304" pitchFamily="18" charset="0"/>
                  </a:rPr>
                  <a:t>Voltage </a:t>
                </a:r>
                <a:r>
                  <a:rPr lang="en-GB" sz="2000" dirty="0">
                    <a:solidFill>
                      <a:srgbClr val="000000"/>
                    </a:solidFill>
                    <a:effectLst/>
                    <a:ea typeface="Times New Roman" panose="02020603050405020304" pitchFamily="18" charset="0"/>
                  </a:rPr>
                  <a:t>across the load is equal to,</a:t>
                </a:r>
                <a:r>
                  <a:rPr lang="en-GB" sz="2000" dirty="0">
                    <a:ea typeface="Times New Roman" panose="02020603050405020304" pitchFamily="18" charset="0"/>
                  </a:rPr>
                  <a:t> </a:t>
                </a:r>
                <a14:m>
                  <m:oMath xmlns:m="http://schemas.openxmlformats.org/officeDocument/2006/math">
                    <m:r>
                      <a:rPr lang="en-GB" sz="2000" i="1">
                        <a:solidFill>
                          <a:srgbClr val="000000"/>
                        </a:solidFill>
                        <a:effectLst/>
                        <a:ea typeface="Times New Roman" panose="02020603050405020304" pitchFamily="18" charset="0"/>
                      </a:rPr>
                      <m:t>𝑉</m:t>
                    </m:r>
                    <m:r>
                      <a:rPr lang="en-GB" sz="2000" i="1">
                        <a:solidFill>
                          <a:srgbClr val="000000"/>
                        </a:solidFill>
                        <a:effectLst/>
                        <a:ea typeface="Times New Roman" panose="02020603050405020304" pitchFamily="18" charset="0"/>
                      </a:rPr>
                      <m:t>=</m:t>
                    </m:r>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𝐸</m:t>
                        </m:r>
                      </m:e>
                      <m:sub>
                        <m:r>
                          <a:rPr lang="en-GB" sz="2000" i="1">
                            <a:solidFill>
                              <a:srgbClr val="000000"/>
                            </a:solidFill>
                            <a:effectLst/>
                            <a:ea typeface="Times New Roman" panose="02020603050405020304" pitchFamily="18" charset="0"/>
                          </a:rPr>
                          <m:t>𝑔</m:t>
                        </m:r>
                      </m:sub>
                    </m:sSub>
                    <m:r>
                      <a:rPr lang="en-GB" sz="2000" i="1">
                        <a:solidFill>
                          <a:srgbClr val="000000"/>
                        </a:solidFill>
                        <a:effectLst/>
                        <a:ea typeface="Times New Roman" panose="02020603050405020304" pitchFamily="18" charset="0"/>
                      </a:rPr>
                      <m:t>−</m:t>
                    </m:r>
                    <m:r>
                      <a:rPr lang="en-GB" sz="2000" i="1">
                        <a:solidFill>
                          <a:srgbClr val="000000"/>
                        </a:solidFill>
                        <a:effectLst/>
                        <a:ea typeface="Times New Roman" panose="02020603050405020304" pitchFamily="18" charset="0"/>
                      </a:rPr>
                      <m:t>𝐼</m:t>
                    </m:r>
                    <m:r>
                      <a:rPr lang="en-GB" sz="2000" i="1">
                        <a:solidFill>
                          <a:srgbClr val="000000"/>
                        </a:solidFill>
                        <a:effectLst/>
                        <a:ea typeface="Times New Roman" panose="02020603050405020304" pitchFamily="18" charset="0"/>
                      </a:rPr>
                      <m:t>(</m:t>
                    </m:r>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𝐼</m:t>
                        </m:r>
                      </m:e>
                      <m:sub>
                        <m:r>
                          <a:rPr lang="en-GB" sz="2000" i="1">
                            <a:solidFill>
                              <a:srgbClr val="000000"/>
                            </a:solidFill>
                            <a:effectLst/>
                            <a:ea typeface="Times New Roman" panose="02020603050405020304" pitchFamily="18" charset="0"/>
                          </a:rPr>
                          <m:t>𝑎</m:t>
                        </m:r>
                      </m:sub>
                    </m:sSub>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m:t>
                        </m:r>
                        <m:r>
                          <a:rPr lang="en-GB" sz="2000" i="1">
                            <a:solidFill>
                              <a:srgbClr val="000000"/>
                            </a:solidFill>
                            <a:effectLst/>
                            <a:ea typeface="Times New Roman" panose="02020603050405020304" pitchFamily="18" charset="0"/>
                          </a:rPr>
                          <m:t>𝑅</m:t>
                        </m:r>
                      </m:e>
                      <m:sub>
                        <m:r>
                          <a:rPr lang="en-GB" sz="2000" i="1">
                            <a:solidFill>
                              <a:srgbClr val="000000"/>
                            </a:solidFill>
                            <a:effectLst/>
                            <a:ea typeface="Times New Roman" panose="02020603050405020304" pitchFamily="18" charset="0"/>
                          </a:rPr>
                          <m:t>𝑎</m:t>
                        </m:r>
                      </m:sub>
                    </m:sSub>
                    <m:r>
                      <a:rPr lang="en-GB" sz="2000" b="0" i="1" smtClean="0">
                        <a:solidFill>
                          <a:srgbClr val="000000"/>
                        </a:solidFill>
                        <a:effectLst/>
                        <a:ea typeface="Times New Roman" panose="02020603050405020304" pitchFamily="18" charset="0"/>
                      </a:rPr>
                      <m:t>)</m:t>
                    </m:r>
                  </m:oMath>
                </a14:m>
                <a:endParaRPr lang="en-GB" sz="2000" dirty="0">
                  <a:effectLst/>
                  <a:ea typeface="Times New Roman" panose="02020603050405020304" pitchFamily="18" charset="0"/>
                </a:endParaRPr>
              </a:p>
              <a:p>
                <a:pPr marL="0" indent="0">
                  <a:lnSpc>
                    <a:spcPct val="150000"/>
                  </a:lnSpc>
                  <a:spcAft>
                    <a:spcPts val="1200"/>
                  </a:spcAft>
                  <a:buNone/>
                </a:pPr>
                <a:r>
                  <a:rPr lang="en-GB" sz="2000" dirty="0">
                    <a:solidFill>
                      <a:srgbClr val="000000"/>
                    </a:solidFill>
                    <a:effectLst/>
                    <a:ea typeface="Times New Roman" panose="02020603050405020304" pitchFamily="18" charset="0"/>
                  </a:rPr>
                  <a:t>Power generated is equal to,</a:t>
                </a:r>
                <a:r>
                  <a:rPr lang="en-GB" sz="2000" dirty="0">
                    <a:ea typeface="Times New Roman" panose="02020603050405020304" pitchFamily="18" charset="0"/>
                  </a:rPr>
                  <a:t> </a:t>
                </a:r>
                <a14:m>
                  <m:oMath xmlns:m="http://schemas.openxmlformats.org/officeDocument/2006/math">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𝑃</m:t>
                        </m:r>
                      </m:e>
                      <m:sub>
                        <m:r>
                          <a:rPr lang="en-GB" sz="2000" i="1">
                            <a:solidFill>
                              <a:srgbClr val="000000"/>
                            </a:solidFill>
                            <a:effectLst/>
                            <a:ea typeface="Times New Roman" panose="02020603050405020304" pitchFamily="18" charset="0"/>
                          </a:rPr>
                          <m:t>𝑔</m:t>
                        </m:r>
                      </m:sub>
                    </m:sSub>
                    <m:r>
                      <a:rPr lang="en-GB" sz="2000" i="1">
                        <a:solidFill>
                          <a:srgbClr val="000000"/>
                        </a:solidFill>
                        <a:effectLst/>
                        <a:ea typeface="Times New Roman" panose="02020603050405020304" pitchFamily="18" charset="0"/>
                      </a:rPr>
                      <m:t>=</m:t>
                    </m:r>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𝐸</m:t>
                        </m:r>
                      </m:e>
                      <m:sub>
                        <m:r>
                          <a:rPr lang="en-GB" sz="2000" i="1">
                            <a:solidFill>
                              <a:srgbClr val="000000"/>
                            </a:solidFill>
                            <a:effectLst/>
                            <a:ea typeface="Times New Roman" panose="02020603050405020304" pitchFamily="18" charset="0"/>
                          </a:rPr>
                          <m:t>𝑔</m:t>
                        </m:r>
                      </m:sub>
                    </m:sSub>
                    <m:r>
                      <a:rPr lang="en-GB" sz="2000" i="1">
                        <a:solidFill>
                          <a:srgbClr val="000000"/>
                        </a:solidFill>
                        <a:effectLst/>
                        <a:ea typeface="Times New Roman" panose="02020603050405020304" pitchFamily="18" charset="0"/>
                      </a:rPr>
                      <m:t>×</m:t>
                    </m:r>
                    <m:r>
                      <a:rPr lang="en-GB" sz="2000" i="1">
                        <a:solidFill>
                          <a:srgbClr val="000000"/>
                        </a:solidFill>
                        <a:effectLst/>
                        <a:ea typeface="Times New Roman" panose="02020603050405020304" pitchFamily="18" charset="0"/>
                      </a:rPr>
                      <m:t>𝐼</m:t>
                    </m:r>
                  </m:oMath>
                </a14:m>
                <a:endParaRPr lang="en-GB" sz="2000" dirty="0">
                  <a:ea typeface="Times New Roman" panose="02020603050405020304" pitchFamily="18" charset="0"/>
                </a:endParaRPr>
              </a:p>
              <a:p>
                <a:pPr marL="0" indent="0">
                  <a:lnSpc>
                    <a:spcPct val="150000"/>
                  </a:lnSpc>
                  <a:spcAft>
                    <a:spcPts val="1200"/>
                  </a:spcAft>
                  <a:buNone/>
                </a:pPr>
                <a:r>
                  <a:rPr lang="en-GB" sz="2000" dirty="0">
                    <a:solidFill>
                      <a:srgbClr val="000000"/>
                    </a:solidFill>
                    <a:effectLst/>
                    <a:ea typeface="Times New Roman" panose="02020603050405020304" pitchFamily="18" charset="0"/>
                  </a:rPr>
                  <a:t>Power delivered to the load is equal to,</a:t>
                </a:r>
                <a:r>
                  <a:rPr lang="en-GB" sz="2000" dirty="0">
                    <a:ea typeface="Times New Roman" panose="02020603050405020304" pitchFamily="18" charset="0"/>
                  </a:rPr>
                  <a:t> </a:t>
                </a:r>
                <a14:m>
                  <m:oMath xmlns:m="http://schemas.openxmlformats.org/officeDocument/2006/math">
                    <m:sSub>
                      <m:sSubPr>
                        <m:ctrlPr>
                          <a:rPr lang="en-GB" sz="2000" i="1">
                            <a:solidFill>
                              <a:srgbClr val="000000"/>
                            </a:solidFill>
                            <a:effectLst/>
                            <a:ea typeface="Times New Roman" panose="02020603050405020304" pitchFamily="18" charset="0"/>
                          </a:rPr>
                        </m:ctrlPr>
                      </m:sSubPr>
                      <m:e>
                        <m:r>
                          <a:rPr lang="en-GB" sz="2000" i="1">
                            <a:solidFill>
                              <a:srgbClr val="000000"/>
                            </a:solidFill>
                            <a:effectLst/>
                            <a:ea typeface="Times New Roman" panose="02020603050405020304" pitchFamily="18" charset="0"/>
                          </a:rPr>
                          <m:t>𝑃</m:t>
                        </m:r>
                      </m:e>
                      <m:sub>
                        <m:r>
                          <a:rPr lang="en-GB" sz="2000" i="1">
                            <a:solidFill>
                              <a:srgbClr val="000000"/>
                            </a:solidFill>
                            <a:effectLst/>
                            <a:ea typeface="Times New Roman" panose="02020603050405020304" pitchFamily="18" charset="0"/>
                          </a:rPr>
                          <m:t>𝐿</m:t>
                        </m:r>
                      </m:sub>
                    </m:sSub>
                    <m:r>
                      <a:rPr lang="en-GB" sz="2000" i="1">
                        <a:solidFill>
                          <a:srgbClr val="000000"/>
                        </a:solidFill>
                        <a:effectLst/>
                        <a:ea typeface="Times New Roman" panose="02020603050405020304" pitchFamily="18" charset="0"/>
                      </a:rPr>
                      <m:t>=</m:t>
                    </m:r>
                    <m:r>
                      <a:rPr lang="en-GB" sz="2000" i="1">
                        <a:solidFill>
                          <a:srgbClr val="000000"/>
                        </a:solidFill>
                        <a:effectLst/>
                        <a:ea typeface="Times New Roman" panose="02020603050405020304" pitchFamily="18" charset="0"/>
                      </a:rPr>
                      <m:t>𝑉</m:t>
                    </m:r>
                    <m:r>
                      <a:rPr lang="en-GB" sz="2000" i="1">
                        <a:solidFill>
                          <a:srgbClr val="000000"/>
                        </a:solidFill>
                        <a:effectLst/>
                        <a:ea typeface="Times New Roman" panose="02020603050405020304" pitchFamily="18" charset="0"/>
                      </a:rPr>
                      <m:t>×</m:t>
                    </m:r>
                    <m:r>
                      <a:rPr lang="en-GB" sz="2000" i="1">
                        <a:solidFill>
                          <a:srgbClr val="000000"/>
                        </a:solidFill>
                        <a:effectLst/>
                        <a:ea typeface="Times New Roman" panose="02020603050405020304" pitchFamily="18" charset="0"/>
                      </a:rPr>
                      <m:t>𝐼</m:t>
                    </m:r>
                  </m:oMath>
                </a14:m>
                <a:endParaRPr lang="en-GB" sz="2000" dirty="0">
                  <a:effectLst/>
                  <a:ea typeface="Times New Roman" panose="02020603050405020304" pitchFamily="18" charset="0"/>
                </a:endParaRPr>
              </a:p>
              <a:p>
                <a:pPr marL="0" indent="0">
                  <a:buNone/>
                </a:pPr>
                <a:endParaRPr lang="en-IN" dirty="0"/>
              </a:p>
            </p:txBody>
          </p:sp>
        </mc:Choice>
        <mc:Fallback>
          <p:sp>
            <p:nvSpPr>
              <p:cNvPr id="6" name="Content Placeholder 5"/>
              <p:cNvSpPr>
                <a:spLocks noGrp="1" noRot="1" noChangeAspect="1" noMove="1" noResize="1" noEditPoints="1" noAdjustHandles="1" noChangeArrowheads="1" noChangeShapeType="1" noTextEdit="1"/>
              </p:cNvSpPr>
              <p:nvPr>
                <p:ph idx="1"/>
              </p:nvPr>
            </p:nvSpPr>
            <p:spPr>
              <a:xfrm>
                <a:off x="692150" y="1466850"/>
                <a:ext cx="10744200" cy="4659315"/>
              </a:xfrm>
              <a:blipFill>
                <a:blip r:embed="rId2"/>
                <a:stretch>
                  <a:fillRect l="-624"/>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32</a:t>
            </a:fld>
            <a:endParaRPr lang="en-US" dirty="0"/>
          </a:p>
        </p:txBody>
      </p:sp>
    </p:spTree>
    <p:extLst>
      <p:ext uri="{BB962C8B-B14F-4D97-AF65-F5344CB8AC3E}">
        <p14:creationId xmlns:p14="http://schemas.microsoft.com/office/powerpoint/2010/main" val="34937134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0440" y="243728"/>
            <a:ext cx="7887644" cy="734168"/>
          </a:xfrm>
        </p:spPr>
        <p:txBody>
          <a:bodyPr>
            <a:normAutofit/>
          </a:bodyPr>
          <a:lstStyle/>
          <a:p>
            <a:pPr algn="ctr"/>
            <a:r>
              <a:rPr lang="en-IN" b="1" dirty="0">
                <a:solidFill>
                  <a:schemeClr val="bg1"/>
                </a:solidFill>
              </a:rPr>
              <a:t>DC generator - Types</a:t>
            </a:r>
          </a:p>
        </p:txBody>
      </p:sp>
      <p:sp>
        <p:nvSpPr>
          <p:cNvPr id="6" name="Content Placeholder 5"/>
          <p:cNvSpPr>
            <a:spLocks noGrp="1"/>
          </p:cNvSpPr>
          <p:nvPr>
            <p:ph idx="1"/>
          </p:nvPr>
        </p:nvSpPr>
        <p:spPr>
          <a:xfrm>
            <a:off x="546940" y="1324720"/>
            <a:ext cx="10991010" cy="5391995"/>
          </a:xfrm>
        </p:spPr>
        <p:txBody>
          <a:bodyPr>
            <a:normAutofit/>
          </a:bodyPr>
          <a:lstStyle/>
          <a:p>
            <a:pPr marL="0" indent="0">
              <a:buNone/>
            </a:pPr>
            <a:r>
              <a:rPr lang="en-IN" b="1" dirty="0"/>
              <a:t>C) Compound generator</a:t>
            </a:r>
          </a:p>
          <a:p>
            <a:r>
              <a:rPr lang="en-IN" dirty="0"/>
              <a:t>The compound generator has both the series and shunt winding. This type of generators are classified as </a:t>
            </a:r>
          </a:p>
          <a:p>
            <a:pPr marL="991074" lvl="1" indent="-518236">
              <a:buFont typeface="+mj-lt"/>
              <a:buAutoNum type="romanLcPeriod"/>
            </a:pPr>
            <a:r>
              <a:rPr lang="en-IN" b="1" dirty="0"/>
              <a:t>Long shunt</a:t>
            </a:r>
          </a:p>
          <a:p>
            <a:pPr marL="991074" lvl="1" indent="-518236">
              <a:buFont typeface="+mj-lt"/>
              <a:buAutoNum type="romanLcPeriod"/>
            </a:pPr>
            <a:r>
              <a:rPr lang="en-IN" b="1" dirty="0"/>
              <a:t>Short shunt</a:t>
            </a:r>
          </a:p>
          <a:p>
            <a:pPr marL="991074" lvl="1" indent="-518236">
              <a:buFont typeface="+mj-lt"/>
              <a:buAutoNum type="romanLcPeriod"/>
            </a:pPr>
            <a:r>
              <a:rPr lang="en-IN" b="1" dirty="0"/>
              <a:t>Differential</a:t>
            </a:r>
          </a:p>
          <a:p>
            <a:pPr marL="991074" lvl="1" indent="-518236">
              <a:buFont typeface="+mj-lt"/>
              <a:buAutoNum type="romanLcPeriod"/>
            </a:pPr>
            <a:r>
              <a:rPr lang="en-IN" b="1" dirty="0"/>
              <a:t>Cumulative</a:t>
            </a:r>
          </a:p>
          <a:p>
            <a:pPr marL="0" indent="0">
              <a:buNone/>
            </a:pPr>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33</a:t>
            </a:fld>
            <a:endParaRPr lang="en-US" dirty="0"/>
          </a:p>
        </p:txBody>
      </p:sp>
    </p:spTree>
    <p:extLst>
      <p:ext uri="{BB962C8B-B14F-4D97-AF65-F5344CB8AC3E}">
        <p14:creationId xmlns:p14="http://schemas.microsoft.com/office/powerpoint/2010/main" val="1403596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4890" y="228601"/>
            <a:ext cx="7887644" cy="665070"/>
          </a:xfrm>
        </p:spPr>
        <p:txBody>
          <a:bodyPr>
            <a:normAutofit fontScale="90000"/>
          </a:bodyPr>
          <a:lstStyle/>
          <a:p>
            <a:pPr algn="ctr"/>
            <a:r>
              <a:rPr lang="en-IN" b="1" dirty="0">
                <a:solidFill>
                  <a:schemeClr val="bg1"/>
                </a:solidFill>
              </a:rPr>
              <a:t>DC generator - Types</a:t>
            </a:r>
          </a:p>
        </p:txBody>
      </p:sp>
      <mc:AlternateContent xmlns:mc="http://schemas.openxmlformats.org/markup-compatibility/2006">
        <mc:Choice xmlns:a14="http://schemas.microsoft.com/office/drawing/2010/main" Requires="a14">
          <p:sp>
            <p:nvSpPr>
              <p:cNvPr id="6" name="Content Placeholder 5"/>
              <p:cNvSpPr>
                <a:spLocks noGrp="1"/>
              </p:cNvSpPr>
              <p:nvPr>
                <p:ph idx="1"/>
              </p:nvPr>
            </p:nvSpPr>
            <p:spPr>
              <a:xfrm>
                <a:off x="470628" y="1277081"/>
                <a:ext cx="6645150" cy="5184700"/>
              </a:xfrm>
            </p:spPr>
            <p:txBody>
              <a:bodyPr>
                <a:normAutofit/>
              </a:bodyPr>
              <a:lstStyle/>
              <a:p>
                <a:pPr marL="0" indent="0">
                  <a:buNone/>
                </a:pPr>
                <a:r>
                  <a:rPr lang="en-IN" b="1" dirty="0"/>
                  <a:t>i) Long shunt compound generator</a:t>
                </a:r>
              </a:p>
              <a:p>
                <a:r>
                  <a:rPr lang="en-IN" dirty="0"/>
                  <a:t>The compound generator have more than one winding.</a:t>
                </a:r>
              </a:p>
              <a:p>
                <a:r>
                  <a:rPr lang="en-IN" dirty="0"/>
                  <a:t>In long shunt the field winding is in parallel with both series fields and armature winding.</a:t>
                </a:r>
              </a:p>
              <a:p>
                <a:r>
                  <a:rPr lang="en-GB" dirty="0">
                    <a:solidFill>
                      <a:srgbClr val="000000"/>
                    </a:solidFill>
                  </a:rPr>
                  <a:t>The armature current, </a:t>
                </a:r>
                <a14:m>
                  <m:oMath xmlns:m="http://schemas.openxmlformats.org/officeDocument/2006/math">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𝑎</m:t>
                        </m:r>
                      </m:sub>
                    </m:s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𝑆h</m:t>
                        </m:r>
                      </m:sub>
                    </m:s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𝐿</m:t>
                        </m:r>
                      </m:sub>
                    </m:sSub>
                  </m:oMath>
                </a14:m>
                <a:r>
                  <a:rPr lang="en-IN" sz="4300" dirty="0"/>
                  <a:t> </a:t>
                </a:r>
              </a:p>
              <a:p>
                <a:pPr marL="0" indent="0">
                  <a:buNone/>
                </a:pPr>
                <a14:m>
                  <m:oMathPara xmlns:m="http://schemas.openxmlformats.org/officeDocument/2006/math">
                    <m:oMathParaPr>
                      <m:jc m:val="centerGroup"/>
                    </m:oMathParaPr>
                    <m:oMath xmlns:m="http://schemas.openxmlformats.org/officeDocument/2006/math">
                      <m:sSub>
                        <m:sSubPr>
                          <m:ctrlPr>
                            <a:rPr lang="en-GB" sz="2800" i="1" smtClean="0">
                              <a:solidFill>
                                <a:srgbClr val="000000"/>
                              </a:solidFill>
                              <a:effectLst/>
                              <a:latin typeface="Cambria Math" panose="02040503050406030204" pitchFamily="18" charset="0"/>
                              <a:ea typeface="Times New Roman" panose="02020603050405020304" pitchFamily="18" charset="0"/>
                            </a:rPr>
                          </m:ctrlPr>
                        </m:sSubPr>
                        <m:e>
                          <m:r>
                            <a:rPr lang="en-GB" sz="2800" i="1">
                              <a:solidFill>
                                <a:srgbClr val="000000"/>
                              </a:solidFill>
                              <a:effectLst/>
                              <a:latin typeface="Cambria Math" panose="02040503050406030204" pitchFamily="18" charset="0"/>
                              <a:ea typeface="Times New Roman" panose="02020603050405020304" pitchFamily="18" charset="0"/>
                            </a:rPr>
                            <m:t>𝐼</m:t>
                          </m:r>
                        </m:e>
                        <m:sub>
                          <m:r>
                            <a:rPr lang="en-GB" sz="2800" i="1">
                              <a:solidFill>
                                <a:srgbClr val="000000"/>
                              </a:solidFill>
                              <a:effectLst/>
                              <a:latin typeface="Cambria Math" panose="02040503050406030204" pitchFamily="18" charset="0"/>
                              <a:ea typeface="Times New Roman" panose="02020603050405020304" pitchFamily="18" charset="0"/>
                            </a:rPr>
                            <m:t>𝑎</m:t>
                          </m:r>
                        </m:sub>
                      </m:sSub>
                      <m:r>
                        <a:rPr lang="en-GB" sz="2800" i="1">
                          <a:solidFill>
                            <a:srgbClr val="000000"/>
                          </a:solidFill>
                          <a:effectLst/>
                          <a:latin typeface="Cambria Math" panose="02040503050406030204" pitchFamily="18" charset="0"/>
                          <a:ea typeface="Times New Roman" panose="02020603050405020304" pitchFamily="18" charset="0"/>
                        </a:rPr>
                        <m:t>=</m:t>
                      </m:r>
                      <m:sSub>
                        <m:sSubPr>
                          <m:ctrlPr>
                            <a:rPr lang="en-GB" sz="2800" i="1">
                              <a:solidFill>
                                <a:srgbClr val="000000"/>
                              </a:solidFill>
                              <a:effectLst/>
                              <a:latin typeface="Cambria Math" panose="02040503050406030204" pitchFamily="18" charset="0"/>
                              <a:ea typeface="Times New Roman" panose="02020603050405020304" pitchFamily="18" charset="0"/>
                            </a:rPr>
                          </m:ctrlPr>
                        </m:sSubPr>
                        <m:e>
                          <m:r>
                            <a:rPr lang="en-GB" sz="2800" i="1">
                              <a:solidFill>
                                <a:srgbClr val="000000"/>
                              </a:solidFill>
                              <a:effectLst/>
                              <a:latin typeface="Cambria Math" panose="02040503050406030204" pitchFamily="18" charset="0"/>
                              <a:ea typeface="Times New Roman" panose="02020603050405020304" pitchFamily="18" charset="0"/>
                            </a:rPr>
                            <m:t>𝐼</m:t>
                          </m:r>
                        </m:e>
                        <m:sub>
                          <m:r>
                            <a:rPr lang="en-GB" sz="2800" i="1">
                              <a:solidFill>
                                <a:srgbClr val="000000"/>
                              </a:solidFill>
                              <a:effectLst/>
                              <a:latin typeface="Cambria Math" panose="02040503050406030204" pitchFamily="18" charset="0"/>
                              <a:ea typeface="Times New Roman" panose="02020603050405020304" pitchFamily="18" charset="0"/>
                            </a:rPr>
                            <m:t>𝑆𝐶</m:t>
                          </m:r>
                        </m:sub>
                      </m:sSub>
                    </m:oMath>
                  </m:oMathPara>
                </a14:m>
                <a:endParaRPr lang="en-IN" dirty="0"/>
              </a:p>
              <a:p>
                <a:pPr marL="0" indent="0">
                  <a:buNone/>
                </a:pPr>
                <a:r>
                  <a:rPr lang="en-GB" dirty="0">
                    <a:solidFill>
                      <a:srgbClr val="000000"/>
                    </a:solidFill>
                    <a:effectLst/>
                    <a:ea typeface="Times New Roman" panose="02020603050405020304" pitchFamily="18" charset="0"/>
                  </a:rPr>
                  <a:t>Shunt field current is equal to, </a:t>
                </a:r>
                <a14:m>
                  <m:oMath xmlns:m="http://schemas.openxmlformats.org/officeDocument/2006/math">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rPr>
                          <m:t>𝑆h</m:t>
                        </m:r>
                      </m:sub>
                    </m:sSub>
                    <m:r>
                      <a:rPr lang="en-GB" i="1">
                        <a:solidFill>
                          <a:srgbClr val="000000"/>
                        </a:solidFill>
                        <a:effectLst/>
                        <a:latin typeface="Cambria Math" panose="02040503050406030204" pitchFamily="18" charset="0"/>
                        <a:ea typeface="Times New Roman" panose="02020603050405020304" pitchFamily="18" charset="0"/>
                      </a:rPr>
                      <m:t>=</m:t>
                    </m:r>
                    <m:f>
                      <m:fPr>
                        <m:ctrlPr>
                          <a:rPr lang="en-GB" i="1">
                            <a:solidFill>
                              <a:srgbClr val="000000"/>
                            </a:solidFill>
                            <a:effectLst/>
                            <a:latin typeface="Cambria Math" panose="02040503050406030204" pitchFamily="18" charset="0"/>
                            <a:ea typeface="Times New Roman" panose="02020603050405020304" pitchFamily="18" charset="0"/>
                          </a:rPr>
                        </m:ctrlPr>
                      </m:fPr>
                      <m:num>
                        <m:r>
                          <a:rPr lang="en-GB" i="1">
                            <a:solidFill>
                              <a:srgbClr val="000000"/>
                            </a:solidFill>
                            <a:effectLst/>
                            <a:latin typeface="Cambria Math" panose="02040503050406030204" pitchFamily="18" charset="0"/>
                            <a:ea typeface="Times New Roman" panose="02020603050405020304" pitchFamily="18" charset="0"/>
                          </a:rPr>
                          <m:t>𝑉</m:t>
                        </m:r>
                      </m:num>
                      <m:den>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𝑅</m:t>
                            </m:r>
                          </m:e>
                          <m:sub>
                            <m:r>
                              <a:rPr lang="en-GB" i="1">
                                <a:solidFill>
                                  <a:srgbClr val="000000"/>
                                </a:solidFill>
                                <a:effectLst/>
                                <a:latin typeface="Cambria Math" panose="02040503050406030204" pitchFamily="18" charset="0"/>
                                <a:ea typeface="Times New Roman" panose="02020603050405020304" pitchFamily="18" charset="0"/>
                              </a:rPr>
                              <m:t>𝑆h</m:t>
                            </m:r>
                          </m:sub>
                        </m:sSub>
                      </m:den>
                    </m:f>
                  </m:oMath>
                </a14:m>
                <a:r>
                  <a:rPr lang="en-GB" dirty="0">
                    <a:effectLst/>
                    <a:ea typeface="Times New Roman" panose="02020603050405020304" pitchFamily="18" charset="0"/>
                  </a:rPr>
                  <a:t> </a:t>
                </a:r>
              </a:p>
              <a:p>
                <a:pPr marL="0" indent="0">
                  <a:buNone/>
                </a:pPr>
                <a:endParaRPr lang="en-IN" dirty="0"/>
              </a:p>
              <a:p>
                <a:endParaRPr lang="en-IN" dirty="0"/>
              </a:p>
            </p:txBody>
          </p:sp>
        </mc:Choice>
        <mc:Fallback>
          <p:sp>
            <p:nvSpPr>
              <p:cNvPr id="6" name="Content Placeholder 5"/>
              <p:cNvSpPr>
                <a:spLocks noGrp="1" noRot="1" noChangeAspect="1" noMove="1" noResize="1" noEditPoints="1" noAdjustHandles="1" noChangeArrowheads="1" noChangeShapeType="1" noTextEdit="1"/>
              </p:cNvSpPr>
              <p:nvPr>
                <p:ph idx="1"/>
              </p:nvPr>
            </p:nvSpPr>
            <p:spPr>
              <a:xfrm>
                <a:off x="470628" y="1277081"/>
                <a:ext cx="6645150" cy="5184700"/>
              </a:xfrm>
              <a:blipFill>
                <a:blip r:embed="rId2"/>
                <a:stretch>
                  <a:fillRect l="-1835" t="-1880" r="-2294"/>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34</a:t>
            </a:fld>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2678" y="2286832"/>
            <a:ext cx="3602248" cy="2902531"/>
          </a:xfrm>
          <a:prstGeom prst="rect">
            <a:avLst/>
          </a:prstGeom>
        </p:spPr>
      </p:pic>
    </p:spTree>
    <p:extLst>
      <p:ext uri="{BB962C8B-B14F-4D97-AF65-F5344CB8AC3E}">
        <p14:creationId xmlns:p14="http://schemas.microsoft.com/office/powerpoint/2010/main" val="26308677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640" y="194737"/>
            <a:ext cx="7887644" cy="734168"/>
          </a:xfrm>
        </p:spPr>
        <p:txBody>
          <a:bodyPr>
            <a:normAutofit/>
          </a:bodyPr>
          <a:lstStyle/>
          <a:p>
            <a:pPr algn="ctr"/>
            <a:r>
              <a:rPr lang="en-IN" b="1" dirty="0">
                <a:solidFill>
                  <a:schemeClr val="bg1"/>
                </a:solidFill>
              </a:rPr>
              <a:t>DC generator - Types</a:t>
            </a:r>
          </a:p>
        </p:txBody>
      </p:sp>
      <mc:AlternateContent xmlns:mc="http://schemas.openxmlformats.org/markup-compatibility/2006">
        <mc:Choice xmlns:a14="http://schemas.microsoft.com/office/drawing/2010/main" Requires="a14">
          <p:sp>
            <p:nvSpPr>
              <p:cNvPr id="6" name="Content Placeholder 5"/>
              <p:cNvSpPr>
                <a:spLocks noGrp="1"/>
              </p:cNvSpPr>
              <p:nvPr>
                <p:ph idx="1"/>
              </p:nvPr>
            </p:nvSpPr>
            <p:spPr>
              <a:xfrm>
                <a:off x="641350" y="1543050"/>
                <a:ext cx="6491124" cy="4583114"/>
              </a:xfrm>
            </p:spPr>
            <p:txBody>
              <a:bodyPr>
                <a:normAutofit/>
              </a:bodyPr>
              <a:lstStyle/>
              <a:p>
                <a:pPr marL="0" indent="0">
                  <a:buNone/>
                </a:pPr>
                <a:r>
                  <a:rPr lang="en-IN" b="1" dirty="0"/>
                  <a:t>ii) Short shunt compound generator</a:t>
                </a:r>
              </a:p>
              <a:p>
                <a:pPr marL="0" indent="0">
                  <a:buNone/>
                </a:pPr>
                <a:r>
                  <a:rPr lang="en-IN" dirty="0"/>
                  <a:t>The shunt field winding is in parallel with the armature winding.</a:t>
                </a:r>
              </a:p>
              <a:p>
                <a:pPr marL="0" indent="0">
                  <a:buNone/>
                </a:pPr>
                <a14:m>
                  <m:oMathPara xmlns:m="http://schemas.openxmlformats.org/officeDocument/2006/math">
                    <m:oMathParaPr>
                      <m:jc m:val="centerGroup"/>
                    </m:oMathParaPr>
                    <m:oMath xmlns:m="http://schemas.openxmlformats.org/officeDocument/2006/math">
                      <m:sSub>
                        <m:sSubPr>
                          <m:ctrlPr>
                            <a:rPr lang="en-GB" sz="4300" i="1" smtClean="0">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𝑆</m:t>
                          </m:r>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𝑒</m:t>
                          </m:r>
                        </m:sub>
                      </m:sSub>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𝐿</m:t>
                          </m:r>
                        </m:sub>
                      </m:sSub>
                    </m:oMath>
                  </m:oMathPara>
                </a14:m>
                <a:endParaRPr lang="en-IN" dirty="0"/>
              </a:p>
              <a:p>
                <a:pPr marL="0" indent="0">
                  <a:buNone/>
                </a:pPr>
                <a14:m>
                  <m:oMathPara xmlns:m="http://schemas.openxmlformats.org/officeDocument/2006/math">
                    <m:oMathParaPr>
                      <m:jc m:val="centerGroup"/>
                    </m:oMathParaPr>
                    <m:oMath xmlns:m="http://schemas.openxmlformats.org/officeDocument/2006/math">
                      <m:sSub>
                        <m:sSubPr>
                          <m:ctrlPr>
                            <a:rPr lang="en-GB" sz="4300" i="1" smtClean="0">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𝑎</m:t>
                          </m:r>
                        </m:sub>
                      </m:sSub>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latin typeface="Cambria Math" panose="02040503050406030204" pitchFamily="18" charset="0"/>
                            </a:rPr>
                          </m:ctrlPr>
                        </m:sSubPr>
                        <m:e>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𝐿</m:t>
                          </m:r>
                        </m:sub>
                      </m:sSub>
                      <m:r>
                        <a:rPr lang="en-GB"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latin typeface="Cambria Math" panose="02040503050406030204" pitchFamily="18" charset="0"/>
                            </a:rPr>
                          </m:ctrlPr>
                        </m:sSubPr>
                        <m:e>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𝑆</m:t>
                          </m:r>
                          <m:r>
                            <a:rPr lang="en-GB"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h</m:t>
                          </m:r>
                        </m:sub>
                      </m:sSub>
                    </m:oMath>
                  </m:oMathPara>
                </a14:m>
                <a:endParaRPr lang="en-GB" dirty="0">
                  <a:solidFill>
                    <a:srgbClr val="000000"/>
                  </a:solidFill>
                  <a:ea typeface="Times New Roman" panose="02020603050405020304" pitchFamily="18" charset="0"/>
                  <a:cs typeface="Times New Roman" panose="02020603050405020304" pitchFamily="18" charset="0"/>
                </a:endParaRPr>
              </a:p>
              <a:p>
                <a:pPr marL="0" indent="0">
                  <a:buNone/>
                </a:pPr>
                <a14:m>
                  <m:oMathPara xmlns:m="http://schemas.openxmlformats.org/officeDocument/2006/math">
                    <m:oMathParaPr>
                      <m:jc m:val="centerGroup"/>
                    </m:oMathParaPr>
                    <m:oMath xmlns:m="http://schemas.openxmlformats.org/officeDocument/2006/math">
                      <m:sSub>
                        <m:sSubPr>
                          <m:ctrlPr>
                            <a:rPr lang="en-GB" sz="4300" i="1" smtClean="0">
                              <a:solidFill>
                                <a:srgbClr val="000000"/>
                              </a:solidFill>
                              <a:latin typeface="Cambria Math" panose="02040503050406030204" pitchFamily="18" charset="0"/>
                            </a:rPr>
                          </m:ctrlPr>
                        </m:sSubPr>
                        <m:e>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𝑆</m:t>
                          </m:r>
                          <m:r>
                            <a:rPr lang="en-GB"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h</m:t>
                          </m:r>
                        </m:sub>
                      </m:sSub>
                      <m:r>
                        <a:rPr lang="en-GB"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f>
                        <m:fPr>
                          <m:ctrlPr>
                            <a:rPr lang="en-GB" b="0" i="1" smtClean="0">
                              <a:solidFill>
                                <a:srgbClr val="000000"/>
                              </a:solidFill>
                              <a:latin typeface="Cambria Math" panose="02040503050406030204" pitchFamily="18" charset="0"/>
                              <a:cs typeface="Times New Roman" panose="02020603050405020304" pitchFamily="18" charset="0"/>
                            </a:rPr>
                          </m:ctrlPr>
                        </m:fPr>
                        <m:num>
                          <m:sSub>
                            <m:sSubPr>
                              <m:ctrlPr>
                                <a:rPr lang="en-GB" b="0" i="1" smtClean="0">
                                  <a:solidFill>
                                    <a:srgbClr val="000000"/>
                                  </a:solidFill>
                                  <a:latin typeface="Cambria Math" panose="02040503050406030204" pitchFamily="18" charset="0"/>
                                  <a:cs typeface="Times New Roman" panose="02020603050405020304" pitchFamily="18" charset="0"/>
                                </a:rPr>
                              </m:ctrlPr>
                            </m:sSubPr>
                            <m:e>
                              <m:r>
                                <a:rPr lang="en-GB" b="0" i="1" smtClean="0">
                                  <a:solidFill>
                                    <a:srgbClr val="000000"/>
                                  </a:solidFill>
                                  <a:latin typeface="Cambria Math" panose="02040503050406030204" pitchFamily="18" charset="0"/>
                                  <a:cs typeface="Times New Roman" panose="02020603050405020304" pitchFamily="18" charset="0"/>
                                </a:rPr>
                                <m:t>𝐸</m:t>
                              </m:r>
                            </m:e>
                            <m:sub>
                              <m:r>
                                <a:rPr lang="en-GB" b="0" i="1" smtClean="0">
                                  <a:solidFill>
                                    <a:srgbClr val="000000"/>
                                  </a:solidFill>
                                  <a:latin typeface="Cambria Math" panose="02040503050406030204" pitchFamily="18" charset="0"/>
                                  <a:cs typeface="Times New Roman" panose="02020603050405020304" pitchFamily="18" charset="0"/>
                                </a:rPr>
                                <m:t>𝑔</m:t>
                              </m:r>
                            </m:sub>
                          </m:sSub>
                          <m:r>
                            <a:rPr lang="en-GB" b="0" i="1" smtClean="0">
                              <a:solidFill>
                                <a:srgbClr val="000000"/>
                              </a:solidFill>
                              <a:latin typeface="Cambria Math" panose="02040503050406030204" pitchFamily="18" charset="0"/>
                              <a:cs typeface="Times New Roman" panose="02020603050405020304" pitchFamily="18" charset="0"/>
                            </a:rPr>
                            <m:t>−</m:t>
                          </m:r>
                          <m:sSub>
                            <m:sSubPr>
                              <m:ctrlPr>
                                <a:rPr lang="en-GB" sz="4300" i="1">
                                  <a:solidFill>
                                    <a:srgbClr val="000000"/>
                                  </a:solidFill>
                                  <a:latin typeface="Cambria Math" panose="02040503050406030204" pitchFamily="18" charset="0"/>
                                </a:rPr>
                              </m:ctrlPr>
                            </m:sSubPr>
                            <m:e>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𝑎</m:t>
                              </m:r>
                            </m:sub>
                          </m:sSub>
                          <m:sSub>
                            <m:sSubPr>
                              <m:ctrlPr>
                                <a:rPr lang="en-GB" i="1" smtClean="0">
                                  <a:solidFill>
                                    <a:srgbClr val="000000"/>
                                  </a:solidFill>
                                  <a:latin typeface="Cambria Math" panose="02040503050406030204" pitchFamily="18" charset="0"/>
                                  <a:cs typeface="Times New Roman" panose="02020603050405020304" pitchFamily="18" charset="0"/>
                                </a:rPr>
                              </m:ctrlPr>
                            </m:sSubPr>
                            <m:e>
                              <m:r>
                                <a:rPr lang="en-GB" b="0" i="1" smtClean="0">
                                  <a:solidFill>
                                    <a:srgbClr val="000000"/>
                                  </a:solidFill>
                                  <a:latin typeface="Cambria Math" panose="02040503050406030204" pitchFamily="18" charset="0"/>
                                  <a:cs typeface="Times New Roman" panose="02020603050405020304" pitchFamily="18" charset="0"/>
                                </a:rPr>
                                <m:t>𝑅</m:t>
                              </m:r>
                            </m:e>
                            <m:sub>
                              <m:r>
                                <a:rPr lang="en-GB" b="0" i="1" smtClean="0">
                                  <a:solidFill>
                                    <a:srgbClr val="000000"/>
                                  </a:solidFill>
                                  <a:latin typeface="Cambria Math" panose="02040503050406030204" pitchFamily="18" charset="0"/>
                                  <a:cs typeface="Times New Roman" panose="02020603050405020304" pitchFamily="18" charset="0"/>
                                </a:rPr>
                                <m:t>𝑎</m:t>
                              </m:r>
                            </m:sub>
                          </m:sSub>
                        </m:num>
                        <m:den>
                          <m:sSub>
                            <m:sSubPr>
                              <m:ctrlPr>
                                <a:rPr lang="en-GB" b="0" i="1" smtClean="0">
                                  <a:solidFill>
                                    <a:srgbClr val="000000"/>
                                  </a:solidFill>
                                  <a:latin typeface="Cambria Math" panose="02040503050406030204" pitchFamily="18" charset="0"/>
                                  <a:cs typeface="Times New Roman" panose="02020603050405020304" pitchFamily="18" charset="0"/>
                                </a:rPr>
                              </m:ctrlPr>
                            </m:sSubPr>
                            <m:e>
                              <m:r>
                                <a:rPr lang="en-GB" b="0" i="1" smtClean="0">
                                  <a:solidFill>
                                    <a:srgbClr val="000000"/>
                                  </a:solidFill>
                                  <a:latin typeface="Cambria Math" panose="02040503050406030204" pitchFamily="18" charset="0"/>
                                  <a:cs typeface="Times New Roman" panose="02020603050405020304" pitchFamily="18" charset="0"/>
                                </a:rPr>
                                <m:t>𝑅</m:t>
                              </m:r>
                            </m:e>
                            <m:sub>
                              <m:r>
                                <a:rPr lang="en-GB" b="0" i="1" smtClean="0">
                                  <a:solidFill>
                                    <a:srgbClr val="000000"/>
                                  </a:solidFill>
                                  <a:latin typeface="Cambria Math" panose="02040503050406030204" pitchFamily="18" charset="0"/>
                                  <a:cs typeface="Times New Roman" panose="02020603050405020304" pitchFamily="18" charset="0"/>
                                </a:rPr>
                                <m:t>𝑆h</m:t>
                              </m:r>
                            </m:sub>
                          </m:sSub>
                        </m:den>
                      </m:f>
                    </m:oMath>
                  </m:oMathPara>
                </a14:m>
                <a:endParaRPr lang="en-IN" b="1" dirty="0"/>
              </a:p>
            </p:txBody>
          </p:sp>
        </mc:Choice>
        <mc:Fallback>
          <p:sp>
            <p:nvSpPr>
              <p:cNvPr id="6" name="Content Placeholder 5"/>
              <p:cNvSpPr>
                <a:spLocks noGrp="1" noRot="1" noChangeAspect="1" noMove="1" noResize="1" noEditPoints="1" noAdjustHandles="1" noChangeArrowheads="1" noChangeShapeType="1" noTextEdit="1"/>
              </p:cNvSpPr>
              <p:nvPr>
                <p:ph idx="1"/>
              </p:nvPr>
            </p:nvSpPr>
            <p:spPr>
              <a:xfrm>
                <a:off x="641350" y="1543050"/>
                <a:ext cx="6491124" cy="4583114"/>
              </a:xfrm>
              <a:blipFill>
                <a:blip r:embed="rId2"/>
                <a:stretch>
                  <a:fillRect l="-1878" t="-2128"/>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35</a:t>
            </a:fld>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9273" y="2791131"/>
            <a:ext cx="4673420" cy="2479246"/>
          </a:xfrm>
          <a:prstGeom prst="rect">
            <a:avLst/>
          </a:prstGeom>
        </p:spPr>
      </p:pic>
    </p:spTree>
    <p:extLst>
      <p:ext uri="{BB962C8B-B14F-4D97-AF65-F5344CB8AC3E}">
        <p14:creationId xmlns:p14="http://schemas.microsoft.com/office/powerpoint/2010/main" val="20798754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2690" y="100567"/>
            <a:ext cx="7887644" cy="872364"/>
          </a:xfrm>
        </p:spPr>
        <p:txBody>
          <a:bodyPr/>
          <a:lstStyle/>
          <a:p>
            <a:pPr algn="ctr"/>
            <a:r>
              <a:rPr lang="en-IN" b="1" dirty="0">
                <a:solidFill>
                  <a:schemeClr val="bg1"/>
                </a:solidFill>
              </a:rPr>
              <a:t>DC generator - Types</a:t>
            </a:r>
          </a:p>
        </p:txBody>
      </p:sp>
      <p:sp>
        <p:nvSpPr>
          <p:cNvPr id="6" name="Content Placeholder 5"/>
          <p:cNvSpPr>
            <a:spLocks noGrp="1"/>
          </p:cNvSpPr>
          <p:nvPr>
            <p:ph idx="1"/>
          </p:nvPr>
        </p:nvSpPr>
        <p:spPr>
          <a:xfrm>
            <a:off x="527050" y="1517650"/>
            <a:ext cx="6605424" cy="4608514"/>
          </a:xfrm>
        </p:spPr>
        <p:txBody>
          <a:bodyPr>
            <a:normAutofit/>
          </a:bodyPr>
          <a:lstStyle/>
          <a:p>
            <a:pPr marL="0" indent="0">
              <a:buNone/>
            </a:pPr>
            <a:r>
              <a:rPr lang="en-IN" b="1" dirty="0"/>
              <a:t>iii) Differential compound generator</a:t>
            </a:r>
          </a:p>
          <a:p>
            <a:r>
              <a:rPr lang="en-IN" dirty="0"/>
              <a:t>Shunt and series windings are wounded on the same pole.</a:t>
            </a:r>
          </a:p>
          <a:p>
            <a:r>
              <a:rPr lang="en-IN" dirty="0"/>
              <a:t>Depending on the direction of winding, flux produced by shunt and series field may oppose each other.</a:t>
            </a:r>
          </a:p>
          <a:p>
            <a:r>
              <a:rPr lang="en-IN" dirty="0"/>
              <a:t>If the two fluxes oppose each other, then it is called differential compound generator</a:t>
            </a:r>
          </a:p>
          <a:p>
            <a:pPr marL="0" indent="0">
              <a:buNone/>
            </a:pPr>
            <a:endParaRPr lang="en-IN" b="1"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36</a:t>
            </a:fld>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0030" y="2185232"/>
            <a:ext cx="2870268" cy="3158992"/>
          </a:xfrm>
          <a:prstGeom prst="rect">
            <a:avLst/>
          </a:prstGeom>
        </p:spPr>
      </p:pic>
    </p:spTree>
    <p:extLst>
      <p:ext uri="{BB962C8B-B14F-4D97-AF65-F5344CB8AC3E}">
        <p14:creationId xmlns:p14="http://schemas.microsoft.com/office/powerpoint/2010/main" val="7433100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365" y="78974"/>
            <a:ext cx="7887644" cy="803266"/>
          </a:xfrm>
        </p:spPr>
        <p:txBody>
          <a:bodyPr/>
          <a:lstStyle/>
          <a:p>
            <a:pPr algn="ctr"/>
            <a:r>
              <a:rPr lang="en-IN" b="1" dirty="0">
                <a:solidFill>
                  <a:schemeClr val="bg1"/>
                </a:solidFill>
              </a:rPr>
              <a:t>DC generator - Types</a:t>
            </a:r>
          </a:p>
        </p:txBody>
      </p:sp>
      <p:sp>
        <p:nvSpPr>
          <p:cNvPr id="6" name="Content Placeholder 5"/>
          <p:cNvSpPr>
            <a:spLocks noGrp="1"/>
          </p:cNvSpPr>
          <p:nvPr>
            <p:ph idx="1"/>
          </p:nvPr>
        </p:nvSpPr>
        <p:spPr>
          <a:xfrm>
            <a:off x="635000" y="1433757"/>
            <a:ext cx="6529224" cy="4908307"/>
          </a:xfrm>
        </p:spPr>
        <p:txBody>
          <a:bodyPr>
            <a:normAutofit/>
          </a:bodyPr>
          <a:lstStyle/>
          <a:p>
            <a:pPr marL="0" indent="0">
              <a:buNone/>
            </a:pPr>
            <a:r>
              <a:rPr lang="en-IN" b="1" dirty="0"/>
              <a:t>iv) Cumulative compound generator</a:t>
            </a:r>
          </a:p>
          <a:p>
            <a:r>
              <a:rPr lang="en-IN" dirty="0"/>
              <a:t>Shunt and series windings are wounded on the same pole.</a:t>
            </a:r>
          </a:p>
          <a:p>
            <a:r>
              <a:rPr lang="en-IN" dirty="0"/>
              <a:t>Depending on the direction of winding, flux produced by shunt and series field will not oppose each other.</a:t>
            </a:r>
          </a:p>
          <a:p>
            <a:r>
              <a:rPr lang="en-IN" dirty="0"/>
              <a:t>If the two fluxes aid each other, then it is called cumulative compound generator</a:t>
            </a:r>
          </a:p>
          <a:p>
            <a:pPr marL="0" indent="0">
              <a:buNone/>
            </a:pPr>
            <a:endParaRPr lang="en-IN" b="1"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37</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4018" y="2013653"/>
            <a:ext cx="2981515" cy="3316715"/>
          </a:xfrm>
          <a:prstGeom prst="rect">
            <a:avLst/>
          </a:prstGeom>
        </p:spPr>
      </p:pic>
    </p:spTree>
    <p:extLst>
      <p:ext uri="{BB962C8B-B14F-4D97-AF65-F5344CB8AC3E}">
        <p14:creationId xmlns:p14="http://schemas.microsoft.com/office/powerpoint/2010/main" val="14336438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2690" y="61381"/>
            <a:ext cx="7887644" cy="1010561"/>
          </a:xfrm>
        </p:spPr>
        <p:txBody>
          <a:bodyPr/>
          <a:lstStyle/>
          <a:p>
            <a:pPr algn="ctr"/>
            <a:r>
              <a:rPr lang="en-IN" b="1" dirty="0">
                <a:solidFill>
                  <a:schemeClr val="bg1"/>
                </a:solidFill>
              </a:rPr>
              <a:t>DC Generator - Applications</a:t>
            </a:r>
          </a:p>
        </p:txBody>
      </p:sp>
      <p:sp>
        <p:nvSpPr>
          <p:cNvPr id="6" name="Content Placeholder 5"/>
          <p:cNvSpPr>
            <a:spLocks noGrp="1"/>
          </p:cNvSpPr>
          <p:nvPr>
            <p:ph idx="1"/>
          </p:nvPr>
        </p:nvSpPr>
        <p:spPr>
          <a:xfrm>
            <a:off x="760816" y="1404262"/>
            <a:ext cx="10694583" cy="5007319"/>
          </a:xfrm>
        </p:spPr>
        <p:txBody>
          <a:bodyPr>
            <a:normAutofit/>
          </a:bodyPr>
          <a:lstStyle/>
          <a:p>
            <a:pPr marL="0" indent="0">
              <a:buNone/>
            </a:pPr>
            <a:r>
              <a:rPr lang="en-IN" b="1" dirty="0"/>
              <a:t>Applications of DC generator</a:t>
            </a:r>
          </a:p>
          <a:p>
            <a:r>
              <a:rPr lang="en-IN" b="1" dirty="0"/>
              <a:t>Shunt generator</a:t>
            </a:r>
          </a:p>
          <a:p>
            <a:pPr lvl="1"/>
            <a:r>
              <a:rPr lang="en-IN" dirty="0"/>
              <a:t>Battery charging</a:t>
            </a:r>
          </a:p>
          <a:p>
            <a:pPr lvl="1"/>
            <a:r>
              <a:rPr lang="en-IN" dirty="0"/>
              <a:t>Exciter for synchronous motor</a:t>
            </a:r>
          </a:p>
          <a:p>
            <a:r>
              <a:rPr lang="en-IN" b="1" dirty="0"/>
              <a:t>Series generator</a:t>
            </a:r>
          </a:p>
          <a:p>
            <a:pPr lvl="1"/>
            <a:r>
              <a:rPr lang="en-IN" dirty="0"/>
              <a:t>Boosters in transmission line</a:t>
            </a:r>
          </a:p>
          <a:p>
            <a:pPr lvl="1"/>
            <a:r>
              <a:rPr lang="en-IN" dirty="0"/>
              <a:t>Traction applications</a:t>
            </a:r>
          </a:p>
          <a:p>
            <a:r>
              <a:rPr lang="en-IN" b="1" dirty="0"/>
              <a:t>Compound generator</a:t>
            </a:r>
          </a:p>
          <a:p>
            <a:pPr lvl="1"/>
            <a:r>
              <a:rPr lang="en-IN" dirty="0"/>
              <a:t>Voltage regulator</a:t>
            </a:r>
          </a:p>
          <a:p>
            <a:pPr lvl="1"/>
            <a:r>
              <a:rPr lang="en-IN" dirty="0"/>
              <a:t>Compensator for control system applications</a:t>
            </a:r>
          </a:p>
          <a:p>
            <a:pPr lvl="1"/>
            <a:r>
              <a:rPr lang="en-IN" dirty="0"/>
              <a:t>Used in arc welding</a:t>
            </a:r>
          </a:p>
          <a:p>
            <a:endParaRPr lang="en-IN" dirty="0"/>
          </a:p>
        </p:txBody>
      </p:sp>
      <p:sp>
        <p:nvSpPr>
          <p:cNvPr id="4" name="Footer Placeholder 3"/>
          <p:cNvSpPr>
            <a:spLocks noGrp="1"/>
          </p:cNvSpPr>
          <p:nvPr>
            <p:ph type="ftr" sz="quarter" idx="11"/>
          </p:nvPr>
        </p:nvSpPr>
        <p:spPr/>
        <p:txBody>
          <a:bodyPr/>
          <a:lstStyle/>
          <a:p>
            <a:r>
              <a:rPr lang="en-IN"/>
              <a:t>Lecture – 17 / Electrical Engineering</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38</a:t>
            </a:fld>
            <a:endParaRPr lang="en-US" dirty="0"/>
          </a:p>
        </p:txBody>
      </p:sp>
    </p:spTree>
    <p:extLst>
      <p:ext uri="{BB962C8B-B14F-4D97-AF65-F5344CB8AC3E}">
        <p14:creationId xmlns:p14="http://schemas.microsoft.com/office/powerpoint/2010/main" val="29813530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1028700" y="1967266"/>
            <a:ext cx="2628900" cy="2547257"/>
          </a:xfrm>
          <a:noFill/>
        </p:spPr>
        <p:txBody>
          <a:bodyPr vert="horz" lIns="91440" tIns="45720" rIns="91440" bIns="45720" rtlCol="0" anchor="ctr">
            <a:normAutofit fontScale="90000"/>
          </a:bodyPr>
          <a:lstStyle/>
          <a:p>
            <a:pPr algn="ct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dirty="0">
                <a:solidFill>
                  <a:srgbClr val="FFFFFF"/>
                </a:solidFill>
              </a:rPr>
            </a:br>
            <a:r>
              <a:rPr lang="en-US" sz="4000" kern="1200" dirty="0">
                <a:solidFill>
                  <a:srgbClr val="FFFFFF"/>
                </a:solidFill>
                <a:latin typeface="+mj-lt"/>
                <a:ea typeface="+mj-ea"/>
                <a:cs typeface="+mj-cs"/>
              </a:rPr>
              <a:t>Thank You</a:t>
            </a: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endParaRPr lang="en-US" sz="3600" kern="1200" dirty="0">
              <a:solidFill>
                <a:srgbClr val="FFFFFF"/>
              </a:solidFill>
              <a:latin typeface="+mj-lt"/>
              <a:ea typeface="+mj-ea"/>
              <a:cs typeface="+mj-cs"/>
            </a:endParaRPr>
          </a:p>
        </p:txBody>
      </p:sp>
      <p:pic>
        <p:nvPicPr>
          <p:cNvPr id="27" name="Graphic 26" descr="Smiling Face with No Fill">
            <a:extLst>
              <a:ext uri="{FF2B5EF4-FFF2-40B4-BE49-F238E27FC236}">
                <a16:creationId xmlns:a16="http://schemas.microsoft.com/office/drawing/2014/main" id="{3384C516-C4F0-0622-6119-DE19AF0FA9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83296" y="643466"/>
            <a:ext cx="5568739" cy="5568739"/>
          </a:xfrm>
          <a:prstGeom prst="rect">
            <a:avLst/>
          </a:prstGeom>
        </p:spPr>
      </p:pic>
      <p:sp>
        <p:nvSpPr>
          <p:cNvPr id="5" name="Footer Placeholder 4">
            <a:extLst>
              <a:ext uri="{FF2B5EF4-FFF2-40B4-BE49-F238E27FC236}">
                <a16:creationId xmlns:a16="http://schemas.microsoft.com/office/drawing/2014/main" id="{36151967-A607-1C5C-E865-FAA75F0DC0F9}"/>
              </a:ext>
            </a:extLst>
          </p:cNvPr>
          <p:cNvSpPr>
            <a:spLocks noGrp="1"/>
          </p:cNvSpPr>
          <p:nvPr>
            <p:ph type="ftr" sz="quarter" idx="11"/>
          </p:nvPr>
        </p:nvSpPr>
        <p:spPr>
          <a:xfrm>
            <a:off x="1028700" y="6356350"/>
            <a:ext cx="6210300" cy="365125"/>
          </a:xfrm>
        </p:spPr>
        <p:txBody>
          <a:bodyPr vert="horz" lIns="91440" tIns="45720" rIns="91440" bIns="45720" rtlCol="0" anchor="ctr">
            <a:normAutofit/>
          </a:bodyPr>
          <a:lstStyle/>
          <a:p>
            <a:pPr>
              <a:spcAft>
                <a:spcPts val="600"/>
              </a:spcAft>
              <a:defRPr/>
            </a:pPr>
            <a:r>
              <a:rPr lang="en-US" sz="1200" kern="1200">
                <a:solidFill>
                  <a:schemeClr val="tx1">
                    <a:alpha val="80000"/>
                  </a:schemeClr>
                </a:solidFill>
                <a:latin typeface="+mn-lt"/>
                <a:ea typeface="+mn-ea"/>
                <a:cs typeface="+mn-cs"/>
              </a:rPr>
              <a:t>Lecture – 17 / Electrical Engineering</a:t>
            </a: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dirty="0">
              <a:solidFill>
                <a:schemeClr val="bg1"/>
              </a:solidFill>
            </a:endParaRPr>
          </a:p>
        </p:txBody>
      </p:sp>
      <p:sp>
        <p:nvSpPr>
          <p:cNvPr id="3" name="Slide Number Placeholder 2">
            <a:extLst>
              <a:ext uri="{FF2B5EF4-FFF2-40B4-BE49-F238E27FC236}">
                <a16:creationId xmlns:a16="http://schemas.microsoft.com/office/drawing/2014/main" id="{89F19F10-3701-F54D-6D52-66C3EE8AD3CE}"/>
              </a:ext>
            </a:extLst>
          </p:cNvPr>
          <p:cNvSpPr>
            <a:spLocks noGrp="1"/>
          </p:cNvSpPr>
          <p:nvPr>
            <p:ph type="sldNum" sz="quarter" idx="12"/>
          </p:nvPr>
        </p:nvSpPr>
        <p:spPr/>
        <p:txBody>
          <a:bodyPr/>
          <a:lstStyle/>
          <a:p>
            <a:pPr>
              <a:spcAft>
                <a:spcPts val="600"/>
              </a:spcAft>
            </a:pPr>
            <a:fld id="{AC82685A-BD3A-4230-8D85-804689F67293}" type="slidenum">
              <a:rPr lang="en-GB" smtClean="0"/>
              <a:pPr>
                <a:spcAft>
                  <a:spcPts val="600"/>
                </a:spcAft>
              </a:pPr>
              <a:t>39</a:t>
            </a:fld>
            <a:endParaRPr lang="en-GB"/>
          </a:p>
        </p:txBody>
      </p:sp>
    </p:spTree>
    <p:extLst>
      <p:ext uri="{BB962C8B-B14F-4D97-AF65-F5344CB8AC3E}">
        <p14:creationId xmlns:p14="http://schemas.microsoft.com/office/powerpoint/2010/main" val="160878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D09DC4-48CE-45C2-9393-0A8E48C8FD95}">
  <ds:schemaRefs>
    <ds:schemaRef ds:uri="http://purl.org/dc/elements/1.1/"/>
    <ds:schemaRef ds:uri="http://www.w3.org/XML/1998/namespace"/>
    <ds:schemaRef ds:uri="http://purl.org/dc/dcmitype/"/>
    <ds:schemaRef ds:uri="http://purl.org/dc/terms/"/>
    <ds:schemaRef ds:uri="http://schemas.microsoft.com/office/2006/documentManagement/types"/>
    <ds:schemaRef ds:uri="303dbf9b-b85b-46a0-94f1-894078c07ecd"/>
    <ds:schemaRef ds:uri="http://schemas.microsoft.com/office/infopath/2007/PartnerControls"/>
    <ds:schemaRef ds:uri="http://schemas.openxmlformats.org/package/2006/metadata/core-properties"/>
    <ds:schemaRef ds:uri="211f9404-bca0-4bcf-9c1d-965ccb6f8d2d"/>
    <ds:schemaRef ds:uri="http://schemas.microsoft.com/office/2006/metadata/properties"/>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2060</Words>
  <Application>Microsoft Office PowerPoint</Application>
  <PresentationFormat>Widescreen</PresentationFormat>
  <Paragraphs>298</Paragraphs>
  <Slides>39</Slides>
  <Notes>7</Notes>
  <HiddenSlides>0</HiddenSlides>
  <MMClips>0</MMClips>
  <ScaleCrop>false</ScaleCrop>
  <HeadingPairs>
    <vt:vector size="6" baseType="variant">
      <vt:variant>
        <vt:lpstr>Fonts Used</vt:lpstr>
      </vt:variant>
      <vt:variant>
        <vt:i4>4</vt:i4>
      </vt:variant>
      <vt:variant>
        <vt:lpstr>Theme</vt:lpstr>
      </vt:variant>
      <vt:variant>
        <vt:i4>20</vt:i4>
      </vt:variant>
      <vt:variant>
        <vt:lpstr>Slide Titles</vt:lpstr>
      </vt:variant>
      <vt:variant>
        <vt:i4>39</vt:i4>
      </vt:variant>
    </vt:vector>
  </HeadingPairs>
  <TitlesOfParts>
    <vt:vector size="63" baseType="lpstr">
      <vt:lpstr>Arial</vt:lpstr>
      <vt:lpstr>Calibri</vt:lpstr>
      <vt:lpstr>Calibri Light</vt:lpstr>
      <vt:lpstr>Cambria Math</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Content</vt:lpstr>
      <vt:lpstr>Learning Outcome</vt:lpstr>
      <vt:lpstr>Types of DC machines</vt:lpstr>
      <vt:lpstr>Types of DC machines</vt:lpstr>
      <vt:lpstr>DC generator - working principle</vt:lpstr>
      <vt:lpstr>DC generator - working principle</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working</vt:lpstr>
      <vt:lpstr>DC generator - Working</vt:lpstr>
      <vt:lpstr>DC generator - Emf equation</vt:lpstr>
      <vt:lpstr>DC generator – Symbol</vt:lpstr>
      <vt:lpstr>Types of DC generator</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Applications</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149</cp:revision>
  <dcterms:created xsi:type="dcterms:W3CDTF">2021-03-09T15:35:42Z</dcterms:created>
  <dcterms:modified xsi:type="dcterms:W3CDTF">2023-04-25T13:06:03Z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