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432" r:id="rId2"/>
    <p:sldId id="459" r:id="rId3"/>
    <p:sldId id="475" r:id="rId4"/>
    <p:sldId id="467" r:id="rId5"/>
    <p:sldId id="466" r:id="rId6"/>
    <p:sldId id="453" r:id="rId7"/>
    <p:sldId id="461" r:id="rId8"/>
    <p:sldId id="462" r:id="rId9"/>
    <p:sldId id="465" r:id="rId10"/>
    <p:sldId id="463" r:id="rId11"/>
    <p:sldId id="474" r:id="rId12"/>
  </p:sldIdLst>
  <p:sldSz cx="12192000" cy="6858000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Calibri Light" panose="020F0302020204030204" pitchFamily="34" charset="0"/>
      <p:regular r:id="rId19"/>
      <p:italic r:id="rId20"/>
    </p:embeddedFont>
    <p:embeddedFont>
      <p:font typeface="Sagona ExtraLight" panose="02020303050505020204" pitchFamily="18" charset="0"/>
      <p:regular r:id="rId21"/>
      <p:italic r:id="rId22"/>
    </p:embeddedFont>
    <p:embeddedFont>
      <p:font typeface="Speak Pro" panose="020B0504020101020102" pitchFamily="34" charset="0"/>
      <p:regular r:id="rId23"/>
      <p:bold r:id="rId24"/>
      <p:italic r:id="rId25"/>
      <p:boldItalic r:id="rId26"/>
    </p:embeddedFont>
  </p:embeddedFontLst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590" autoAdjust="0"/>
    <p:restoredTop sz="81997" autoAdjust="0"/>
  </p:normalViewPr>
  <p:slideViewPr>
    <p:cSldViewPr snapToGrid="0" snapToObjects="1">
      <p:cViewPr varScale="1">
        <p:scale>
          <a:sx n="56" d="100"/>
          <a:sy n="56" d="100"/>
        </p:scale>
        <p:origin x="636" y="36"/>
      </p:cViewPr>
      <p:guideLst/>
    </p:cSldViewPr>
  </p:slideViewPr>
  <p:outlineViewPr>
    <p:cViewPr>
      <p:scale>
        <a:sx n="33" d="100"/>
        <a:sy n="33" d="100"/>
      </p:scale>
      <p:origin x="0" y="-44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86" d="100"/>
          <a:sy n="86" d="100"/>
        </p:scale>
        <p:origin x="3876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2F17359-000A-9044-B834-9FBD0018D52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98B882-BA21-D947-B59A-B375F7B018C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BD95890B-B5F7-47BB-AD03-2F66934E7936}" type="datetime1">
              <a:rPr lang="en-GB" smtClean="0"/>
              <a:t>06/12/2023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19AD5B-1A75-1A4A-8459-A96AB79E9D2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9C6818-84EB-2D43-AA44-FC64C4595BF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1B28A1AC-D174-D44D-BB31-612041F19A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517033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EE97CF-47BE-4E56-8867-5B4547E04FFD}" type="datetime1">
              <a:rPr lang="en-GB" noProof="0" smtClean="0"/>
              <a:t>06/12/2023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ABB647-C433-47FB-A32A-A6B0297C7E48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71152277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ABB647-C433-47FB-A32A-A6B0297C7E48}" type="slidenum">
              <a:rPr lang="en-GB" noProof="0" smtClean="0"/>
              <a:t>2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5537212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ABB647-C433-47FB-A32A-A6B0297C7E48}" type="slidenum">
              <a:rPr lang="en-GB" noProof="0" smtClean="0"/>
              <a:t>3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1226544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ABB647-C433-47FB-A32A-A6B0297C7E48}" type="slidenum">
              <a:rPr lang="en-GB" noProof="0" smtClean="0"/>
              <a:t>4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8498954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ABB647-C433-47FB-A32A-A6B0297C7E48}" type="slidenum">
              <a:rPr lang="en-GB" noProof="0" smtClean="0"/>
              <a:t>6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316969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ABB647-C433-47FB-A32A-A6B0297C7E48}" type="slidenum">
              <a:rPr lang="en-GB" noProof="0" smtClean="0"/>
              <a:t>7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776585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Tit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7D7B648-BE60-43F4-8E11-2AB267410D4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2946" y="0"/>
            <a:ext cx="6098946" cy="6858000"/>
          </a:xfrm>
          <a:custGeom>
            <a:avLst/>
            <a:gdLst>
              <a:gd name="connsiteX0" fmla="*/ 0 w 5822209"/>
              <a:gd name="connsiteY0" fmla="*/ 0 h 4427316"/>
              <a:gd name="connsiteX1" fmla="*/ 5822209 w 5822209"/>
              <a:gd name="connsiteY1" fmla="*/ 0 h 4427316"/>
              <a:gd name="connsiteX2" fmla="*/ 5822209 w 5822209"/>
              <a:gd name="connsiteY2" fmla="*/ 4427316 h 4427316"/>
              <a:gd name="connsiteX3" fmla="*/ 0 w 5822209"/>
              <a:gd name="connsiteY3" fmla="*/ 4427316 h 442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2209" h="4427316">
                <a:moveTo>
                  <a:pt x="0" y="0"/>
                </a:moveTo>
                <a:lnTo>
                  <a:pt x="5822209" y="0"/>
                </a:lnTo>
                <a:lnTo>
                  <a:pt x="5822209" y="4427316"/>
                </a:lnTo>
                <a:lnTo>
                  <a:pt x="0" y="4427316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662FCA-743F-AC4A-B6AC-269A9A26ECF8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487905" y="5286196"/>
            <a:ext cx="4179375" cy="356462"/>
          </a:xfrm>
        </p:spPr>
        <p:txBody>
          <a:bodyPr lIns="0" rIns="0" rtlCol="0">
            <a:normAutofit/>
          </a:bodyPr>
          <a:lstStyle>
            <a:lvl1pPr marL="0" indent="0" algn="r">
              <a:buNone/>
              <a:defRPr sz="1800" b="1" i="0" cap="all" spc="300" baseline="0">
                <a:solidFill>
                  <a:schemeClr val="tx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Subtitle goes here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BC2EA4E-1692-1548-A245-3DC65B856D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87905" y="2715790"/>
            <a:ext cx="4179376" cy="2387600"/>
          </a:xfrm>
        </p:spPr>
        <p:txBody>
          <a:bodyPr lIns="0" rIns="0" rtlCol="0" anchor="b">
            <a:normAutofit/>
          </a:bodyPr>
          <a:lstStyle>
            <a:lvl1pPr algn="r">
              <a:defRPr sz="48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D7A90A1-A930-7E45-A0C6-7B528BC17B68}"/>
              </a:ext>
            </a:extLst>
          </p:cNvPr>
          <p:cNvCxnSpPr>
            <a:cxnSpLocks/>
          </p:cNvCxnSpPr>
          <p:nvPr userDrawn="1"/>
        </p:nvCxnSpPr>
        <p:spPr>
          <a:xfrm>
            <a:off x="11057682" y="0"/>
            <a:ext cx="0" cy="6858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2289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Titl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7D7B648-BE60-43F4-8E11-2AB267410D4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3055" y="0"/>
            <a:ext cx="6098946" cy="6858000"/>
          </a:xfrm>
          <a:custGeom>
            <a:avLst/>
            <a:gdLst>
              <a:gd name="connsiteX0" fmla="*/ 0 w 5822209"/>
              <a:gd name="connsiteY0" fmla="*/ 0 h 4427316"/>
              <a:gd name="connsiteX1" fmla="*/ 5822209 w 5822209"/>
              <a:gd name="connsiteY1" fmla="*/ 0 h 4427316"/>
              <a:gd name="connsiteX2" fmla="*/ 5822209 w 5822209"/>
              <a:gd name="connsiteY2" fmla="*/ 4427316 h 4427316"/>
              <a:gd name="connsiteX3" fmla="*/ 0 w 5822209"/>
              <a:gd name="connsiteY3" fmla="*/ 4427316 h 442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2209" h="4427316">
                <a:moveTo>
                  <a:pt x="0" y="0"/>
                </a:moveTo>
                <a:lnTo>
                  <a:pt x="5822209" y="0"/>
                </a:lnTo>
                <a:lnTo>
                  <a:pt x="5822209" y="4427316"/>
                </a:lnTo>
                <a:lnTo>
                  <a:pt x="0" y="4427316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9525627-537D-D740-918D-FD8895672A9F}"/>
              </a:ext>
            </a:extLst>
          </p:cNvPr>
          <p:cNvCxnSpPr>
            <a:cxnSpLocks/>
          </p:cNvCxnSpPr>
          <p:nvPr userDrawn="1"/>
        </p:nvCxnSpPr>
        <p:spPr>
          <a:xfrm>
            <a:off x="0" y="1720312"/>
            <a:ext cx="609305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662FCA-743F-AC4A-B6AC-269A9A26ECF8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1524000" y="5286196"/>
            <a:ext cx="4179375" cy="356462"/>
          </a:xfrm>
        </p:spPr>
        <p:txBody>
          <a:bodyPr lIns="0" rIns="0" rtlCol="0">
            <a:normAutofit/>
          </a:bodyPr>
          <a:lstStyle>
            <a:lvl1pPr marL="0" indent="0">
              <a:buNone/>
              <a:defRPr sz="1800" b="1" i="0" cap="all" spc="300" baseline="0">
                <a:solidFill>
                  <a:schemeClr val="tx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Subtitle goes here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BC2EA4E-1692-1548-A245-3DC65B856D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715790"/>
            <a:ext cx="4179376" cy="2387600"/>
          </a:xfrm>
        </p:spPr>
        <p:txBody>
          <a:bodyPr lIns="0" rIns="0" rtlCol="0" anchor="b">
            <a:normAutofit/>
          </a:bodyPr>
          <a:lstStyle>
            <a:lvl1pPr algn="l">
              <a:defRPr sz="48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814249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Title_4"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7D7B648-BE60-43F4-8E11-2AB267410D4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34319" y="0"/>
            <a:ext cx="11057681" cy="6858000"/>
          </a:xfrm>
          <a:custGeom>
            <a:avLst/>
            <a:gdLst>
              <a:gd name="connsiteX0" fmla="*/ 0 w 5822209"/>
              <a:gd name="connsiteY0" fmla="*/ 0 h 4427316"/>
              <a:gd name="connsiteX1" fmla="*/ 5822209 w 5822209"/>
              <a:gd name="connsiteY1" fmla="*/ 0 h 4427316"/>
              <a:gd name="connsiteX2" fmla="*/ 5822209 w 5822209"/>
              <a:gd name="connsiteY2" fmla="*/ 4427316 h 4427316"/>
              <a:gd name="connsiteX3" fmla="*/ 0 w 5822209"/>
              <a:gd name="connsiteY3" fmla="*/ 4427316 h 442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2209" h="4427316">
                <a:moveTo>
                  <a:pt x="0" y="0"/>
                </a:moveTo>
                <a:lnTo>
                  <a:pt x="5822209" y="0"/>
                </a:lnTo>
                <a:lnTo>
                  <a:pt x="5822209" y="4427316"/>
                </a:lnTo>
                <a:lnTo>
                  <a:pt x="0" y="4427316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9525627-537D-D740-918D-FD8895672A9F}"/>
              </a:ext>
            </a:extLst>
          </p:cNvPr>
          <p:cNvCxnSpPr>
            <a:cxnSpLocks/>
          </p:cNvCxnSpPr>
          <p:nvPr userDrawn="1"/>
        </p:nvCxnSpPr>
        <p:spPr>
          <a:xfrm>
            <a:off x="1124487" y="0"/>
            <a:ext cx="0" cy="68580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662FCA-743F-AC4A-B6AC-269A9A26ECF8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1524000" y="5286196"/>
            <a:ext cx="4179375" cy="356462"/>
          </a:xfrm>
        </p:spPr>
        <p:txBody>
          <a:bodyPr lIns="0" rIns="0" rtlCol="0">
            <a:normAutofit/>
          </a:bodyPr>
          <a:lstStyle>
            <a:lvl1pPr marL="0" indent="0">
              <a:buNone/>
              <a:defRPr sz="1800" b="1" i="0" cap="all" spc="300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Subtitle goes here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BC2EA4E-1692-1548-A245-3DC65B856D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715790"/>
            <a:ext cx="4179376" cy="2387600"/>
          </a:xfrm>
        </p:spPr>
        <p:txBody>
          <a:bodyPr lIns="0" rIns="0" rtlCol="0" anchor="b">
            <a:normAutofit/>
          </a:bodyPr>
          <a:lstStyle>
            <a:lvl1pPr algn="l">
              <a:defRPr sz="48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7568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Title_5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7D7B648-BE60-43F4-8E11-2AB267410D4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1" cy="6858000"/>
          </a:xfrm>
          <a:custGeom>
            <a:avLst/>
            <a:gdLst>
              <a:gd name="connsiteX0" fmla="*/ 0 w 5822209"/>
              <a:gd name="connsiteY0" fmla="*/ 0 h 4427316"/>
              <a:gd name="connsiteX1" fmla="*/ 5822209 w 5822209"/>
              <a:gd name="connsiteY1" fmla="*/ 0 h 4427316"/>
              <a:gd name="connsiteX2" fmla="*/ 5822209 w 5822209"/>
              <a:gd name="connsiteY2" fmla="*/ 4427316 h 4427316"/>
              <a:gd name="connsiteX3" fmla="*/ 0 w 5822209"/>
              <a:gd name="connsiteY3" fmla="*/ 4427316 h 442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2209" h="4427316">
                <a:moveTo>
                  <a:pt x="0" y="0"/>
                </a:moveTo>
                <a:lnTo>
                  <a:pt x="5822209" y="0"/>
                </a:lnTo>
                <a:lnTo>
                  <a:pt x="5822209" y="4427316"/>
                </a:lnTo>
                <a:lnTo>
                  <a:pt x="0" y="4427316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662FCA-743F-AC4A-B6AC-269A9A26ECF8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1524000" y="5286196"/>
            <a:ext cx="4179375" cy="356462"/>
          </a:xfrm>
        </p:spPr>
        <p:txBody>
          <a:bodyPr lIns="0" rIns="0" rtlCol="0">
            <a:normAutofit/>
          </a:bodyPr>
          <a:lstStyle>
            <a:lvl1pPr marL="0" indent="0">
              <a:buNone/>
              <a:defRPr sz="1800" b="1" i="0" cap="all" spc="300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Subtitle goes here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BC2EA4E-1692-1548-A245-3DC65B856D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715790"/>
            <a:ext cx="4179376" cy="2387600"/>
          </a:xfrm>
        </p:spPr>
        <p:txBody>
          <a:bodyPr lIns="0" rIns="0" rtlCol="0" anchor="b">
            <a:normAutofit/>
          </a:bodyPr>
          <a:lstStyle>
            <a:lvl1pPr algn="l">
              <a:defRPr sz="48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B4FF4E3-951F-F040-800F-0DDAC2CCC507}"/>
              </a:ext>
            </a:extLst>
          </p:cNvPr>
          <p:cNvCxnSpPr>
            <a:cxnSpLocks/>
          </p:cNvCxnSpPr>
          <p:nvPr userDrawn="1"/>
        </p:nvCxnSpPr>
        <p:spPr>
          <a:xfrm>
            <a:off x="0" y="5992966"/>
            <a:ext cx="12192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5422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A80BF1B-7A14-430B-9DF1-A90E1CA0F0FD}" type="datetime1">
              <a:rPr lang="en-GB" noProof="0" smtClean="0"/>
              <a:t>06/12/2023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623" y="339645"/>
            <a:ext cx="10115219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D67D640-AB06-EE4B-868D-F46A30705F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92624" y="1507066"/>
            <a:ext cx="10115221" cy="4849283"/>
          </a:xfrm>
        </p:spPr>
        <p:txBody>
          <a:bodyPr lIns="0" rIns="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1600">
                <a:latin typeface="+mj-lt"/>
              </a:defRPr>
            </a:lvl2pPr>
            <a:lvl3pPr marL="914400" indent="0">
              <a:lnSpc>
                <a:spcPct val="100000"/>
              </a:lnSpc>
              <a:buNone/>
              <a:defRPr sz="1600">
                <a:latin typeface="+mj-lt"/>
              </a:defRPr>
            </a:lvl3pPr>
            <a:lvl4pPr marL="1371600" indent="0">
              <a:lnSpc>
                <a:spcPct val="100000"/>
              </a:lnSpc>
              <a:buNone/>
              <a:defRPr sz="1600">
                <a:latin typeface="+mj-lt"/>
              </a:defRPr>
            </a:lvl4pPr>
            <a:lvl5pPr marL="1828800" indent="0">
              <a:lnSpc>
                <a:spcPct val="100000"/>
              </a:lnSpc>
              <a:buNone/>
              <a:defRPr sz="1600"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A21F7CE-A4E6-574A-B490-8FC432772886}"/>
              </a:ext>
            </a:extLst>
          </p:cNvPr>
          <p:cNvCxnSpPr>
            <a:cxnSpLocks/>
          </p:cNvCxnSpPr>
          <p:nvPr userDrawn="1"/>
        </p:nvCxnSpPr>
        <p:spPr>
          <a:xfrm>
            <a:off x="11057682" y="0"/>
            <a:ext cx="0" cy="6858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2512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3B65938-0EDD-464B-AC01-17656E9F302B}" type="datetime1">
              <a:rPr lang="en-GB" noProof="0" smtClean="0"/>
              <a:t>06/12/2023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623" y="339645"/>
            <a:ext cx="11369068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D67D640-AB06-EE4B-868D-F46A30705F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92624" y="1507066"/>
            <a:ext cx="11369070" cy="4849283"/>
          </a:xfrm>
        </p:spPr>
        <p:txBody>
          <a:bodyPr lIns="0" rIns="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1600">
                <a:latin typeface="+mj-lt"/>
              </a:defRPr>
            </a:lvl2pPr>
            <a:lvl3pPr marL="914400" indent="0">
              <a:lnSpc>
                <a:spcPct val="100000"/>
              </a:lnSpc>
              <a:buNone/>
              <a:defRPr sz="1600">
                <a:latin typeface="+mj-lt"/>
              </a:defRPr>
            </a:lvl3pPr>
            <a:lvl4pPr marL="1371600" indent="0">
              <a:lnSpc>
                <a:spcPct val="100000"/>
              </a:lnSpc>
              <a:buNone/>
              <a:defRPr sz="1600">
                <a:latin typeface="+mj-lt"/>
              </a:defRPr>
            </a:lvl4pPr>
            <a:lvl5pPr marL="1828800" indent="0">
              <a:lnSpc>
                <a:spcPct val="100000"/>
              </a:lnSpc>
              <a:buNone/>
              <a:defRPr sz="1600"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CF93E56-30EE-384E-9A8A-090C645582DB}"/>
              </a:ext>
            </a:extLst>
          </p:cNvPr>
          <p:cNvCxnSpPr>
            <a:cxnSpLocks/>
          </p:cNvCxnSpPr>
          <p:nvPr userDrawn="1"/>
        </p:nvCxnSpPr>
        <p:spPr>
          <a:xfrm>
            <a:off x="392623" y="1405468"/>
            <a:ext cx="11369068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5057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5">
            <a:extLst>
              <a:ext uri="{FF2B5EF4-FFF2-40B4-BE49-F238E27FC236}">
                <a16:creationId xmlns:a16="http://schemas.microsoft.com/office/drawing/2014/main" id="{91DF7114-976E-3345-A7C4-77F951EA42C4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" y="-1"/>
            <a:ext cx="12192000" cy="6857999"/>
          </a:xfrm>
          <a:custGeom>
            <a:avLst/>
            <a:gdLst>
              <a:gd name="connsiteX0" fmla="*/ 0 w 5822209"/>
              <a:gd name="connsiteY0" fmla="*/ 0 h 4427316"/>
              <a:gd name="connsiteX1" fmla="*/ 5822209 w 5822209"/>
              <a:gd name="connsiteY1" fmla="*/ 0 h 4427316"/>
              <a:gd name="connsiteX2" fmla="*/ 5822209 w 5822209"/>
              <a:gd name="connsiteY2" fmla="*/ 4427316 h 4427316"/>
              <a:gd name="connsiteX3" fmla="*/ 0 w 5822209"/>
              <a:gd name="connsiteY3" fmla="*/ 4427316 h 442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2209" h="4427316">
                <a:moveTo>
                  <a:pt x="0" y="0"/>
                </a:moveTo>
                <a:lnTo>
                  <a:pt x="5822209" y="0"/>
                </a:lnTo>
                <a:lnTo>
                  <a:pt x="5822209" y="4427316"/>
                </a:lnTo>
                <a:lnTo>
                  <a:pt x="0" y="4427316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B40CBD5-F0AF-47A5-97ED-057590559D01}" type="datetime1">
              <a:rPr lang="en-GB" noProof="0" smtClean="0"/>
              <a:t>06/12/2023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627321" y="339645"/>
            <a:ext cx="10134369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D67D640-AB06-EE4B-868D-F46A30705F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627322" y="1507066"/>
            <a:ext cx="10134371" cy="4849283"/>
          </a:xfrm>
        </p:spPr>
        <p:txBody>
          <a:bodyPr lIns="0" rIns="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2pPr>
            <a:lvl3pPr marL="9144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3pPr>
            <a:lvl4pPr marL="13716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4pPr>
            <a:lvl5pPr marL="18288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78CECE2-CD4D-4A44-927A-53FFE158AF1C}"/>
              </a:ext>
            </a:extLst>
          </p:cNvPr>
          <p:cNvCxnSpPr>
            <a:cxnSpLocks/>
          </p:cNvCxnSpPr>
          <p:nvPr userDrawn="1"/>
        </p:nvCxnSpPr>
        <p:spPr>
          <a:xfrm>
            <a:off x="1134319" y="0"/>
            <a:ext cx="0" cy="68580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8067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5">
            <a:extLst>
              <a:ext uri="{FF2B5EF4-FFF2-40B4-BE49-F238E27FC236}">
                <a16:creationId xmlns:a16="http://schemas.microsoft.com/office/drawing/2014/main" id="{CCA2E80D-B045-2346-9C1F-70BFBD4AF7B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" y="-1"/>
            <a:ext cx="12192000" cy="6857999"/>
          </a:xfrm>
          <a:custGeom>
            <a:avLst/>
            <a:gdLst>
              <a:gd name="connsiteX0" fmla="*/ 0 w 5822209"/>
              <a:gd name="connsiteY0" fmla="*/ 0 h 4427316"/>
              <a:gd name="connsiteX1" fmla="*/ 5822209 w 5822209"/>
              <a:gd name="connsiteY1" fmla="*/ 0 h 4427316"/>
              <a:gd name="connsiteX2" fmla="*/ 5822209 w 5822209"/>
              <a:gd name="connsiteY2" fmla="*/ 4427316 h 4427316"/>
              <a:gd name="connsiteX3" fmla="*/ 0 w 5822209"/>
              <a:gd name="connsiteY3" fmla="*/ 4427316 h 442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2209" h="4427316">
                <a:moveTo>
                  <a:pt x="0" y="0"/>
                </a:moveTo>
                <a:lnTo>
                  <a:pt x="5822209" y="0"/>
                </a:lnTo>
                <a:lnTo>
                  <a:pt x="5822209" y="4427316"/>
                </a:lnTo>
                <a:lnTo>
                  <a:pt x="0" y="4427316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890AB12-9A7B-4CBC-BFB2-60F425C1D50C}" type="datetime1">
              <a:rPr lang="en-GB" noProof="0" smtClean="0"/>
              <a:t>06/12/2023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623" y="339645"/>
            <a:ext cx="11369068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D67D640-AB06-EE4B-868D-F46A30705F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92624" y="1507066"/>
            <a:ext cx="11369070" cy="4849283"/>
          </a:xfrm>
        </p:spPr>
        <p:txBody>
          <a:bodyPr lIns="0" rIns="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2pPr>
            <a:lvl3pPr marL="9144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3pPr>
            <a:lvl4pPr marL="13716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4pPr>
            <a:lvl5pPr marL="18288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40B4699-8C04-D74B-BFAF-27221E81DEBB}"/>
              </a:ext>
            </a:extLst>
          </p:cNvPr>
          <p:cNvCxnSpPr>
            <a:cxnSpLocks/>
          </p:cNvCxnSpPr>
          <p:nvPr userDrawn="1"/>
        </p:nvCxnSpPr>
        <p:spPr>
          <a:xfrm>
            <a:off x="0" y="5992966"/>
            <a:ext cx="12192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3870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7D7B648-BE60-43F4-8E11-2AB267410D4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215342"/>
            <a:ext cx="5822209" cy="4427316"/>
          </a:xfrm>
          <a:custGeom>
            <a:avLst/>
            <a:gdLst>
              <a:gd name="connsiteX0" fmla="*/ 0 w 5822209"/>
              <a:gd name="connsiteY0" fmla="*/ 0 h 4427316"/>
              <a:gd name="connsiteX1" fmla="*/ 5822209 w 5822209"/>
              <a:gd name="connsiteY1" fmla="*/ 0 h 4427316"/>
              <a:gd name="connsiteX2" fmla="*/ 5822209 w 5822209"/>
              <a:gd name="connsiteY2" fmla="*/ 4427316 h 4427316"/>
              <a:gd name="connsiteX3" fmla="*/ 0 w 5822209"/>
              <a:gd name="connsiteY3" fmla="*/ 4427316 h 442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2209" h="4427316">
                <a:moveTo>
                  <a:pt x="0" y="0"/>
                </a:moveTo>
                <a:lnTo>
                  <a:pt x="5822209" y="0"/>
                </a:lnTo>
                <a:lnTo>
                  <a:pt x="5822209" y="4427316"/>
                </a:lnTo>
                <a:lnTo>
                  <a:pt x="0" y="4427316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1B97752-63E3-7E41-86AA-8084AC3E48D7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487905" y="5286196"/>
            <a:ext cx="4179375" cy="356462"/>
          </a:xfrm>
        </p:spPr>
        <p:txBody>
          <a:bodyPr lIns="0" rIns="0" rtlCol="0">
            <a:normAutofit/>
          </a:bodyPr>
          <a:lstStyle>
            <a:lvl1pPr marL="0" indent="0" algn="r">
              <a:buNone/>
              <a:defRPr sz="1800" b="1" i="0" cap="all" spc="300" baseline="0">
                <a:solidFill>
                  <a:schemeClr val="tx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Subtitle goes here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45521CA-473D-274E-A252-50E49A3EFD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87905" y="2715790"/>
            <a:ext cx="4179376" cy="2387600"/>
          </a:xfrm>
        </p:spPr>
        <p:txBody>
          <a:bodyPr lIns="0" rIns="0" rtlCol="0" anchor="b">
            <a:normAutofit/>
          </a:bodyPr>
          <a:lstStyle>
            <a:lvl1pPr algn="r">
              <a:defRPr sz="48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71328B3-338C-BB43-A9F5-AACCE2E54E86}"/>
              </a:ext>
            </a:extLst>
          </p:cNvPr>
          <p:cNvCxnSpPr>
            <a:cxnSpLocks/>
          </p:cNvCxnSpPr>
          <p:nvPr userDrawn="1"/>
        </p:nvCxnSpPr>
        <p:spPr>
          <a:xfrm>
            <a:off x="11057682" y="0"/>
            <a:ext cx="0" cy="6858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6695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7D7B648-BE60-43F4-8E11-2AB267410D4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928264"/>
            <a:ext cx="5822209" cy="4427316"/>
          </a:xfrm>
          <a:custGeom>
            <a:avLst/>
            <a:gdLst>
              <a:gd name="connsiteX0" fmla="*/ 0 w 5822209"/>
              <a:gd name="connsiteY0" fmla="*/ 0 h 4427316"/>
              <a:gd name="connsiteX1" fmla="*/ 5822209 w 5822209"/>
              <a:gd name="connsiteY1" fmla="*/ 0 h 4427316"/>
              <a:gd name="connsiteX2" fmla="*/ 5822209 w 5822209"/>
              <a:gd name="connsiteY2" fmla="*/ 4427316 h 4427316"/>
              <a:gd name="connsiteX3" fmla="*/ 0 w 5822209"/>
              <a:gd name="connsiteY3" fmla="*/ 4427316 h 442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2209" h="4427316">
                <a:moveTo>
                  <a:pt x="0" y="0"/>
                </a:moveTo>
                <a:lnTo>
                  <a:pt x="5822209" y="0"/>
                </a:lnTo>
                <a:lnTo>
                  <a:pt x="5822209" y="4427316"/>
                </a:lnTo>
                <a:lnTo>
                  <a:pt x="0" y="4427316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1B97752-63E3-7E41-86AA-8084AC3E48D7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487905" y="4498670"/>
            <a:ext cx="4179375" cy="356462"/>
          </a:xfrm>
        </p:spPr>
        <p:txBody>
          <a:bodyPr lIns="0" rIns="0" rtlCol="0">
            <a:normAutofit/>
          </a:bodyPr>
          <a:lstStyle>
            <a:lvl1pPr marL="0" indent="0" algn="r">
              <a:buNone/>
              <a:defRPr sz="1800" b="1" i="0" cap="all" spc="300" baseline="0">
                <a:solidFill>
                  <a:schemeClr val="tx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Subtitle goes here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45521CA-473D-274E-A252-50E49A3EFD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87905" y="1928264"/>
            <a:ext cx="4179376" cy="2387600"/>
          </a:xfrm>
        </p:spPr>
        <p:txBody>
          <a:bodyPr lIns="0" rIns="0" rtlCol="0" anchor="b">
            <a:normAutofit/>
          </a:bodyPr>
          <a:lstStyle>
            <a:lvl1pPr algn="r">
              <a:defRPr sz="48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327254B-5501-7248-A89F-42912B5A8BD2}"/>
              </a:ext>
            </a:extLst>
          </p:cNvPr>
          <p:cNvCxnSpPr>
            <a:cxnSpLocks/>
          </p:cNvCxnSpPr>
          <p:nvPr userDrawn="1"/>
        </p:nvCxnSpPr>
        <p:spPr>
          <a:xfrm>
            <a:off x="0" y="1405468"/>
            <a:ext cx="1219200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7005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_4"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21" descr="Woman on tablet ">
            <a:extLst>
              <a:ext uri="{FF2B5EF4-FFF2-40B4-BE49-F238E27FC236}">
                <a16:creationId xmlns:a16="http://schemas.microsoft.com/office/drawing/2014/main" id="{79F82B97-E9C9-C740-AE3A-A0BB4822DD8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4487" y="0"/>
            <a:ext cx="11067514" cy="6858000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7D7B648-BE60-43F4-8E11-2AB267410D4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4487" y="-1"/>
            <a:ext cx="11067514" cy="6857999"/>
          </a:xfrm>
          <a:custGeom>
            <a:avLst/>
            <a:gdLst>
              <a:gd name="connsiteX0" fmla="*/ 0 w 5822209"/>
              <a:gd name="connsiteY0" fmla="*/ 0 h 4427316"/>
              <a:gd name="connsiteX1" fmla="*/ 5822209 w 5822209"/>
              <a:gd name="connsiteY1" fmla="*/ 0 h 4427316"/>
              <a:gd name="connsiteX2" fmla="*/ 5822209 w 5822209"/>
              <a:gd name="connsiteY2" fmla="*/ 4427316 h 4427316"/>
              <a:gd name="connsiteX3" fmla="*/ 0 w 5822209"/>
              <a:gd name="connsiteY3" fmla="*/ 4427316 h 442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2209" h="4427316">
                <a:moveTo>
                  <a:pt x="0" y="0"/>
                </a:moveTo>
                <a:lnTo>
                  <a:pt x="5822209" y="0"/>
                </a:lnTo>
                <a:lnTo>
                  <a:pt x="5822209" y="4427316"/>
                </a:lnTo>
                <a:lnTo>
                  <a:pt x="0" y="4427316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662FCA-743F-AC4A-B6AC-269A9A26ECF8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1524000" y="5286196"/>
            <a:ext cx="4179375" cy="356462"/>
          </a:xfrm>
        </p:spPr>
        <p:txBody>
          <a:bodyPr lIns="0" rIns="0" rtlCol="0">
            <a:normAutofit/>
          </a:bodyPr>
          <a:lstStyle>
            <a:lvl1pPr marL="0" indent="0">
              <a:buNone/>
              <a:defRPr sz="1800" b="1" i="0" cap="all" spc="300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Subtitle goes here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BC2EA4E-1692-1548-A245-3DC65B856D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715790"/>
            <a:ext cx="4179376" cy="2387600"/>
          </a:xfrm>
        </p:spPr>
        <p:txBody>
          <a:bodyPr lIns="0" rIns="0" rtlCol="0" anchor="b">
            <a:normAutofit/>
          </a:bodyPr>
          <a:lstStyle>
            <a:lvl1pPr algn="l">
              <a:defRPr sz="48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C4B436F-A511-A141-900B-BA20A19A1BCE}"/>
              </a:ext>
            </a:extLst>
          </p:cNvPr>
          <p:cNvCxnSpPr>
            <a:cxnSpLocks/>
          </p:cNvCxnSpPr>
          <p:nvPr userDrawn="1"/>
        </p:nvCxnSpPr>
        <p:spPr>
          <a:xfrm>
            <a:off x="1124487" y="0"/>
            <a:ext cx="0" cy="68580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30879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21" descr="Woman on tablet ">
            <a:extLst>
              <a:ext uri="{FF2B5EF4-FFF2-40B4-BE49-F238E27FC236}">
                <a16:creationId xmlns:a16="http://schemas.microsoft.com/office/drawing/2014/main" id="{79F82B97-E9C9-C740-AE3A-A0BB4822DD8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1" cy="6858000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7D7B648-BE60-43F4-8E11-2AB267410D4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-1"/>
            <a:ext cx="12192000" cy="6857999"/>
          </a:xfrm>
          <a:custGeom>
            <a:avLst/>
            <a:gdLst>
              <a:gd name="connsiteX0" fmla="*/ 0 w 5822209"/>
              <a:gd name="connsiteY0" fmla="*/ 0 h 4427316"/>
              <a:gd name="connsiteX1" fmla="*/ 5822209 w 5822209"/>
              <a:gd name="connsiteY1" fmla="*/ 0 h 4427316"/>
              <a:gd name="connsiteX2" fmla="*/ 5822209 w 5822209"/>
              <a:gd name="connsiteY2" fmla="*/ 4427316 h 4427316"/>
              <a:gd name="connsiteX3" fmla="*/ 0 w 5822209"/>
              <a:gd name="connsiteY3" fmla="*/ 4427316 h 442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2209" h="4427316">
                <a:moveTo>
                  <a:pt x="0" y="0"/>
                </a:moveTo>
                <a:lnTo>
                  <a:pt x="5822209" y="0"/>
                </a:lnTo>
                <a:lnTo>
                  <a:pt x="5822209" y="4427316"/>
                </a:lnTo>
                <a:lnTo>
                  <a:pt x="0" y="4427316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662FCA-743F-AC4A-B6AC-269A9A26ECF8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1524000" y="5286196"/>
            <a:ext cx="4179375" cy="356462"/>
          </a:xfrm>
        </p:spPr>
        <p:txBody>
          <a:bodyPr lIns="0" rIns="0" rtlCol="0">
            <a:normAutofit/>
          </a:bodyPr>
          <a:lstStyle>
            <a:lvl1pPr marL="0" indent="0">
              <a:buNone/>
              <a:defRPr sz="1800" b="1" i="0" cap="all" spc="300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Subtitle goes here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BC2EA4E-1692-1548-A245-3DC65B856D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715790"/>
            <a:ext cx="4179376" cy="2387600"/>
          </a:xfrm>
        </p:spPr>
        <p:txBody>
          <a:bodyPr lIns="0" rIns="0" rtlCol="0" anchor="b">
            <a:normAutofit/>
          </a:bodyPr>
          <a:lstStyle>
            <a:lvl1pPr algn="l">
              <a:defRPr sz="48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A57CAA2-2658-B441-A787-4B54C65D3BF1}"/>
              </a:ext>
            </a:extLst>
          </p:cNvPr>
          <p:cNvCxnSpPr>
            <a:cxnSpLocks/>
          </p:cNvCxnSpPr>
          <p:nvPr userDrawn="1"/>
        </p:nvCxnSpPr>
        <p:spPr>
          <a:xfrm>
            <a:off x="0" y="5992966"/>
            <a:ext cx="12192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12387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/Caption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0" y="3482977"/>
            <a:ext cx="10668000" cy="337502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rtlCol="0"/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5832AA92-D0AC-8247-A360-19A5932C4E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5662" y="339644"/>
            <a:ext cx="5014993" cy="28065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600">
                <a:latin typeface="+mj-lt"/>
              </a:defRPr>
            </a:lvl1pPr>
            <a:lvl2pPr algn="l">
              <a:defRPr sz="1600">
                <a:latin typeface="+mj-lt"/>
              </a:defRPr>
            </a:lvl2pPr>
            <a:lvl3pPr algn="l">
              <a:defRPr sz="1600">
                <a:latin typeface="+mj-lt"/>
              </a:defRPr>
            </a:lvl3pPr>
            <a:lvl4pPr algn="l">
              <a:defRPr sz="1600">
                <a:latin typeface="+mj-lt"/>
              </a:defRPr>
            </a:lvl4pPr>
            <a:lvl5pPr algn="l">
              <a:defRPr sz="1600"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3AD9F76-09D6-0D4E-99ED-D9391C974A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0856" y="339644"/>
            <a:ext cx="4179376" cy="2806512"/>
          </a:xfrm>
        </p:spPr>
        <p:txBody>
          <a:bodyPr lIns="0" rIns="0" rtlCol="0" anchor="ctr">
            <a:normAutofit/>
          </a:bodyPr>
          <a:lstStyle>
            <a:lvl1pPr algn="l">
              <a:defRPr sz="48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C8C2B99-ED08-1F48-BE5D-40E40D09C7B7}"/>
              </a:ext>
            </a:extLst>
          </p:cNvPr>
          <p:cNvCxnSpPr>
            <a:cxnSpLocks/>
          </p:cNvCxnSpPr>
          <p:nvPr userDrawn="1"/>
        </p:nvCxnSpPr>
        <p:spPr>
          <a:xfrm>
            <a:off x="11057682" y="0"/>
            <a:ext cx="0" cy="6858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8875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/Caption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608843" y="3482977"/>
            <a:ext cx="10961177" cy="337502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rtlCol="0"/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9B33817-49F3-B440-A271-466603AE1964}"/>
              </a:ext>
            </a:extLst>
          </p:cNvPr>
          <p:cNvCxnSpPr>
            <a:cxnSpLocks/>
          </p:cNvCxnSpPr>
          <p:nvPr userDrawn="1"/>
        </p:nvCxnSpPr>
        <p:spPr>
          <a:xfrm>
            <a:off x="0" y="421214"/>
            <a:ext cx="1219200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8576316B-7498-2E42-9B52-88BF1C9DF4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7465" y="568512"/>
            <a:ext cx="6002556" cy="28065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600">
                <a:latin typeface="+mj-lt"/>
              </a:defRPr>
            </a:lvl1pPr>
            <a:lvl2pPr algn="l">
              <a:defRPr sz="1600">
                <a:latin typeface="+mj-lt"/>
              </a:defRPr>
            </a:lvl2pPr>
            <a:lvl3pPr algn="l">
              <a:defRPr sz="1600">
                <a:latin typeface="+mj-lt"/>
              </a:defRPr>
            </a:lvl3pPr>
            <a:lvl4pPr algn="l">
              <a:defRPr sz="1600">
                <a:latin typeface="+mj-lt"/>
              </a:defRPr>
            </a:lvl4pPr>
            <a:lvl5pPr algn="l">
              <a:defRPr sz="1600"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451775DA-49A0-2F4D-9F21-5D20DA6BA9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8844" y="568512"/>
            <a:ext cx="4179376" cy="2806512"/>
          </a:xfrm>
        </p:spPr>
        <p:txBody>
          <a:bodyPr lIns="0" rIns="0" rtlCol="0" anchor="ctr">
            <a:normAutofit/>
          </a:bodyPr>
          <a:lstStyle>
            <a:lvl1pPr algn="l">
              <a:defRPr sz="48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964562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/Caption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0" y="3482977"/>
            <a:ext cx="12192000" cy="337502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rtlCol="0"/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0C0F668-C1BA-A349-A542-9E54E73E8178}"/>
              </a:ext>
            </a:extLst>
          </p:cNvPr>
          <p:cNvCxnSpPr>
            <a:cxnSpLocks/>
          </p:cNvCxnSpPr>
          <p:nvPr userDrawn="1"/>
        </p:nvCxnSpPr>
        <p:spPr>
          <a:xfrm>
            <a:off x="4961621" y="339644"/>
            <a:ext cx="0" cy="2806512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5832AA92-D0AC-8247-A360-19A5932C4E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1244" y="339644"/>
            <a:ext cx="6002556" cy="28065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600">
                <a:latin typeface="+mj-lt"/>
              </a:defRPr>
            </a:lvl1pPr>
            <a:lvl2pPr algn="l">
              <a:defRPr sz="1600">
                <a:latin typeface="+mj-lt"/>
              </a:defRPr>
            </a:lvl2pPr>
            <a:lvl3pPr algn="l">
              <a:defRPr sz="1600">
                <a:latin typeface="+mj-lt"/>
              </a:defRPr>
            </a:lvl3pPr>
            <a:lvl4pPr algn="l">
              <a:defRPr sz="1600">
                <a:latin typeface="+mj-lt"/>
              </a:defRPr>
            </a:lvl4pPr>
            <a:lvl5pPr algn="l">
              <a:defRPr sz="1600"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3AD9F76-09D6-0D4E-99ED-D9391C974A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2623" y="339644"/>
            <a:ext cx="4179376" cy="2806512"/>
          </a:xfrm>
        </p:spPr>
        <p:txBody>
          <a:bodyPr lIns="0" rIns="0" rtlCol="0" anchor="ctr">
            <a:normAutofit/>
          </a:bodyPr>
          <a:lstStyle>
            <a:lvl1pPr algn="l">
              <a:defRPr sz="48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7803267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/Caption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0" y="3482977"/>
            <a:ext cx="12192000" cy="337502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rtlCol="0"/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5832AA92-D0AC-8247-A360-19A5932C4E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1244" y="568512"/>
            <a:ext cx="6002556" cy="28065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600">
                <a:latin typeface="+mj-lt"/>
              </a:defRPr>
            </a:lvl1pPr>
            <a:lvl2pPr algn="l">
              <a:defRPr sz="1600">
                <a:latin typeface="+mj-lt"/>
              </a:defRPr>
            </a:lvl2pPr>
            <a:lvl3pPr algn="l">
              <a:defRPr sz="1600">
                <a:latin typeface="+mj-lt"/>
              </a:defRPr>
            </a:lvl3pPr>
            <a:lvl4pPr algn="l">
              <a:defRPr sz="1600">
                <a:latin typeface="+mj-lt"/>
              </a:defRPr>
            </a:lvl4pPr>
            <a:lvl5pPr algn="l">
              <a:defRPr sz="1600"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3AD9F76-09D6-0D4E-99ED-D9391C974A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2623" y="568512"/>
            <a:ext cx="4179376" cy="2806512"/>
          </a:xfrm>
        </p:spPr>
        <p:txBody>
          <a:bodyPr lIns="0" rIns="0" rtlCol="0" anchor="ctr">
            <a:normAutofit/>
          </a:bodyPr>
          <a:lstStyle>
            <a:lvl1pPr algn="l">
              <a:defRPr sz="48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6414763-7D4F-994A-AAA9-7DC46C19D816}"/>
              </a:ext>
            </a:extLst>
          </p:cNvPr>
          <p:cNvCxnSpPr>
            <a:cxnSpLocks/>
          </p:cNvCxnSpPr>
          <p:nvPr userDrawn="1"/>
        </p:nvCxnSpPr>
        <p:spPr>
          <a:xfrm>
            <a:off x="0" y="5992966"/>
            <a:ext cx="12192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67065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68CFB5E-3ADE-4734-9362-C87DEFA0B627}" type="datetime1">
              <a:rPr lang="en-GB" noProof="0" smtClean="0"/>
              <a:t>06/12/2023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627321" y="339645"/>
            <a:ext cx="10134369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78CECE2-CD4D-4A44-927A-53FFE158AF1C}"/>
              </a:ext>
            </a:extLst>
          </p:cNvPr>
          <p:cNvCxnSpPr>
            <a:cxnSpLocks/>
          </p:cNvCxnSpPr>
          <p:nvPr userDrawn="1"/>
        </p:nvCxnSpPr>
        <p:spPr>
          <a:xfrm>
            <a:off x="1134319" y="0"/>
            <a:ext cx="0" cy="6858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1B2D7F8-9505-6148-BEA2-27C4290FF6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627321" y="2330824"/>
            <a:ext cx="4693727" cy="3846139"/>
          </a:xfr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A9ADB053-F5D5-D34D-B6E3-A8AB7297F1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67963" y="2330824"/>
            <a:ext cx="4693727" cy="3846139"/>
          </a:xfr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B75E12F7-C53F-EB47-8D86-3CE7D6B2A8FB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627322" y="1468740"/>
            <a:ext cx="4672156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0C3895DE-E9F7-5A41-91A4-BC8DE509CF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067963" y="1468740"/>
            <a:ext cx="4695165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207371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6D5678C-FCEF-426B-BD1B-4B3EB8BB6128}" type="datetime1">
              <a:rPr lang="en-GB" noProof="0" smtClean="0"/>
              <a:t>06/12/2023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623" y="339645"/>
            <a:ext cx="10134369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1B2D7F8-9505-6148-BEA2-27C4290FF6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2623" y="2330824"/>
            <a:ext cx="4693727" cy="3846139"/>
          </a:xfr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A9ADB053-F5D5-D34D-B6E3-A8AB7297F1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33265" y="2330824"/>
            <a:ext cx="4693727" cy="3846139"/>
          </a:xfr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B75E12F7-C53F-EB47-8D86-3CE7D6B2A8FB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392624" y="1468740"/>
            <a:ext cx="4672156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0C3895DE-E9F7-5A41-91A4-BC8DE509CF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33265" y="1468740"/>
            <a:ext cx="4695165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28CCA37-00BD-0A43-8647-67DD0510A7E3}"/>
              </a:ext>
            </a:extLst>
          </p:cNvPr>
          <p:cNvCxnSpPr>
            <a:cxnSpLocks/>
          </p:cNvCxnSpPr>
          <p:nvPr userDrawn="1"/>
        </p:nvCxnSpPr>
        <p:spPr>
          <a:xfrm>
            <a:off x="11057682" y="0"/>
            <a:ext cx="0" cy="6858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91966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AC5E112-1A77-4100-A10D-110C68F58880}" type="datetime1">
              <a:rPr lang="en-GB" noProof="0" smtClean="0"/>
              <a:t>06/12/2023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9CD5966-5C30-E943-A71E-F48460A377D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623" y="339645"/>
            <a:ext cx="11369068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F969977-F5DB-3A45-9E9E-556F0938C0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2623" y="2330824"/>
            <a:ext cx="5181600" cy="3846139"/>
          </a:xfr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36D6BBCB-7852-8449-BC02-C5471A775B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330824"/>
            <a:ext cx="5181600" cy="3846139"/>
          </a:xfr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defRPr sz="1600">
                <a:latin typeface="+mj-lt"/>
                <a:cs typeface="Calibri" panose="020F0502020204030204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725055FA-EC63-034E-B383-78552FAEA374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392623" y="1468740"/>
            <a:ext cx="5157787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163F1262-F0B7-5B4F-A1EE-7A2D9835E6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468740"/>
            <a:ext cx="5183188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5F5877A-6F1B-5C4C-8792-78CDE344D0E0}"/>
              </a:ext>
            </a:extLst>
          </p:cNvPr>
          <p:cNvCxnSpPr>
            <a:cxnSpLocks/>
          </p:cNvCxnSpPr>
          <p:nvPr userDrawn="1"/>
        </p:nvCxnSpPr>
        <p:spPr>
          <a:xfrm>
            <a:off x="392623" y="1405468"/>
            <a:ext cx="11369068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58164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5">
            <a:extLst>
              <a:ext uri="{FF2B5EF4-FFF2-40B4-BE49-F238E27FC236}">
                <a16:creationId xmlns:a16="http://schemas.microsoft.com/office/drawing/2014/main" id="{C5233AE2-5078-C34D-8EAD-6F7B344F524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" y="-1"/>
            <a:ext cx="12192000" cy="6857999"/>
          </a:xfrm>
          <a:custGeom>
            <a:avLst/>
            <a:gdLst>
              <a:gd name="connsiteX0" fmla="*/ 0 w 5822209"/>
              <a:gd name="connsiteY0" fmla="*/ 0 h 4427316"/>
              <a:gd name="connsiteX1" fmla="*/ 5822209 w 5822209"/>
              <a:gd name="connsiteY1" fmla="*/ 0 h 4427316"/>
              <a:gd name="connsiteX2" fmla="*/ 5822209 w 5822209"/>
              <a:gd name="connsiteY2" fmla="*/ 4427316 h 4427316"/>
              <a:gd name="connsiteX3" fmla="*/ 0 w 5822209"/>
              <a:gd name="connsiteY3" fmla="*/ 4427316 h 4427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22209" h="4427316">
                <a:moveTo>
                  <a:pt x="0" y="0"/>
                </a:moveTo>
                <a:lnTo>
                  <a:pt x="5822209" y="0"/>
                </a:lnTo>
                <a:lnTo>
                  <a:pt x="5822209" y="4427316"/>
                </a:lnTo>
                <a:lnTo>
                  <a:pt x="0" y="4427316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4699EEF-FB75-1A46-B6B6-39CCF65A9EA4}"/>
              </a:ext>
            </a:extLst>
          </p:cNvPr>
          <p:cNvCxnSpPr>
            <a:cxnSpLocks/>
          </p:cNvCxnSpPr>
          <p:nvPr userDrawn="1"/>
        </p:nvCxnSpPr>
        <p:spPr>
          <a:xfrm>
            <a:off x="0" y="5992966"/>
            <a:ext cx="12192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C62D062-522F-42F0-888D-56F83698B8CD}" type="datetime1">
              <a:rPr lang="en-GB" noProof="0" smtClean="0"/>
              <a:t>06/12/2023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9CD5966-5C30-E943-A71E-F48460A377D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623" y="339645"/>
            <a:ext cx="11369068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F969977-F5DB-3A45-9E9E-556F0938C0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2623" y="2330824"/>
            <a:ext cx="5181600" cy="3846139"/>
          </a:xfr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600">
                <a:solidFill>
                  <a:schemeClr val="bg1"/>
                </a:solidFill>
                <a:latin typeface="+mj-lt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defRPr sz="1600">
                <a:solidFill>
                  <a:schemeClr val="bg1"/>
                </a:solidFill>
                <a:latin typeface="+mj-lt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defRPr sz="1600">
                <a:solidFill>
                  <a:schemeClr val="bg1"/>
                </a:solidFill>
                <a:latin typeface="+mj-lt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defRPr sz="1600">
                <a:solidFill>
                  <a:schemeClr val="bg1"/>
                </a:solidFill>
                <a:latin typeface="+mj-lt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defRPr sz="1600">
                <a:solidFill>
                  <a:schemeClr val="bg1"/>
                </a:solidFill>
                <a:latin typeface="+mj-lt"/>
                <a:cs typeface="Calibri" panose="020F0502020204030204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36D6BBCB-7852-8449-BC02-C5471A775B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330824"/>
            <a:ext cx="5181600" cy="3846139"/>
          </a:xfr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600">
                <a:solidFill>
                  <a:schemeClr val="bg1"/>
                </a:solidFill>
                <a:latin typeface="+mj-lt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defRPr sz="1600">
                <a:solidFill>
                  <a:schemeClr val="bg1"/>
                </a:solidFill>
                <a:latin typeface="+mj-lt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defRPr sz="1600">
                <a:solidFill>
                  <a:schemeClr val="bg1"/>
                </a:solidFill>
                <a:latin typeface="+mj-lt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defRPr sz="1600">
                <a:solidFill>
                  <a:schemeClr val="bg1"/>
                </a:solidFill>
                <a:latin typeface="+mj-lt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defRPr sz="1600">
                <a:solidFill>
                  <a:schemeClr val="bg1"/>
                </a:solidFill>
                <a:latin typeface="+mj-lt"/>
                <a:cs typeface="Calibri" panose="020F0502020204030204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725055FA-EC63-034E-B383-78552FAEA374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392623" y="1468740"/>
            <a:ext cx="5157787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163F1262-F0B7-5B4F-A1EE-7A2D9835E6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468740"/>
            <a:ext cx="5183188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5F5877A-6F1B-5C4C-8792-78CDE344D0E0}"/>
              </a:ext>
            </a:extLst>
          </p:cNvPr>
          <p:cNvCxnSpPr>
            <a:cxnSpLocks/>
          </p:cNvCxnSpPr>
          <p:nvPr userDrawn="1"/>
        </p:nvCxnSpPr>
        <p:spPr>
          <a:xfrm>
            <a:off x="392623" y="1405468"/>
            <a:ext cx="11369068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99690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392623" y="588936"/>
            <a:ext cx="11432584" cy="5976637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 anchor="ctr">
            <a:noAutofit/>
          </a:bodyPr>
          <a:lstStyle>
            <a:lvl1pPr algn="ctr">
              <a:defRPr sz="16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C41291C-383F-CF4B-AB8E-2B40741A62AF}"/>
              </a:ext>
            </a:extLst>
          </p:cNvPr>
          <p:cNvCxnSpPr>
            <a:cxnSpLocks/>
          </p:cNvCxnSpPr>
          <p:nvPr userDrawn="1"/>
        </p:nvCxnSpPr>
        <p:spPr>
          <a:xfrm>
            <a:off x="0" y="292426"/>
            <a:ext cx="12192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34C5937-11C0-4E5A-867C-7AB68EA532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0719577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392623" y="292426"/>
            <a:ext cx="10219457" cy="6273148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 anchor="ctr">
            <a:noAutofit/>
          </a:bodyPr>
          <a:lstStyle>
            <a:lvl1pPr algn="ctr">
              <a:defRPr sz="16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F516C013-C8E5-B44C-B6D6-DE71D0CC52C4}"/>
              </a:ext>
            </a:extLst>
          </p:cNvPr>
          <p:cNvCxnSpPr>
            <a:cxnSpLocks/>
          </p:cNvCxnSpPr>
          <p:nvPr userDrawn="1"/>
        </p:nvCxnSpPr>
        <p:spPr>
          <a:xfrm>
            <a:off x="11057682" y="0"/>
            <a:ext cx="0" cy="6858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34E2D069-321B-434C-BB63-530EE51B6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121835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_4"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1134319" y="0"/>
            <a:ext cx="11057680" cy="6858000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 anchor="ctr">
            <a:noAutofit/>
          </a:bodyPr>
          <a:lstStyle>
            <a:lvl1pPr algn="ctr">
              <a:defRPr sz="16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CA0415B-CCA3-7142-BDAA-6DAC63FB634C}"/>
              </a:ext>
            </a:extLst>
          </p:cNvPr>
          <p:cNvCxnSpPr>
            <a:cxnSpLocks/>
          </p:cNvCxnSpPr>
          <p:nvPr userDrawn="1"/>
        </p:nvCxnSpPr>
        <p:spPr>
          <a:xfrm>
            <a:off x="1124487" y="0"/>
            <a:ext cx="0" cy="68580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3040D77-4CF4-4BFB-9FFB-8C9746D39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492647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1999" cy="6858000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 anchor="ctr">
            <a:noAutofit/>
          </a:bodyPr>
          <a:lstStyle>
            <a:lvl1pPr algn="ctr">
              <a:defRPr sz="16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3A34E77-65E8-214A-93DD-907ECB950F42}"/>
              </a:ext>
            </a:extLst>
          </p:cNvPr>
          <p:cNvCxnSpPr>
            <a:cxnSpLocks/>
          </p:cNvCxnSpPr>
          <p:nvPr userDrawn="1"/>
        </p:nvCxnSpPr>
        <p:spPr>
          <a:xfrm>
            <a:off x="0" y="5992966"/>
            <a:ext cx="12192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9C15D6B-DF62-4A31-87F3-2084A6C59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478934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onten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9CBB070-458D-4610-B80D-90D1A946D183}" type="datetime1">
              <a:rPr lang="en-GB" noProof="0" smtClean="0"/>
              <a:t>06/12/2023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6" name="Picture Placeholder 8">
            <a:extLst>
              <a:ext uri="{FF2B5EF4-FFF2-40B4-BE49-F238E27FC236}">
                <a16:creationId xmlns:a16="http://schemas.microsoft.com/office/drawing/2014/main" id="{E0B206EA-4BA0-3F4C-A4ED-E78F311CD8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993359" y="1"/>
            <a:ext cx="5198641" cy="6858002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rtlCol="0"/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648661" y="339645"/>
            <a:ext cx="4890577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D67D640-AB06-EE4B-868D-F46A30705F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645581" y="1507066"/>
            <a:ext cx="4890578" cy="4849283"/>
          </a:xfrm>
        </p:spPr>
        <p:txBody>
          <a:bodyPr lIns="0" rIns="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1600">
                <a:latin typeface="+mj-lt"/>
              </a:defRPr>
            </a:lvl2pPr>
            <a:lvl3pPr marL="914400" indent="0">
              <a:lnSpc>
                <a:spcPct val="100000"/>
              </a:lnSpc>
              <a:buNone/>
              <a:defRPr sz="1600">
                <a:latin typeface="+mj-lt"/>
              </a:defRPr>
            </a:lvl3pPr>
            <a:lvl4pPr marL="1371600" indent="0">
              <a:lnSpc>
                <a:spcPct val="100000"/>
              </a:lnSpc>
              <a:buNone/>
              <a:defRPr sz="1600">
                <a:latin typeface="+mj-lt"/>
              </a:defRPr>
            </a:lvl4pPr>
            <a:lvl5pPr marL="1828800" indent="0">
              <a:lnSpc>
                <a:spcPct val="100000"/>
              </a:lnSpc>
              <a:buNone/>
              <a:defRPr sz="1600"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B907ACF-A34F-FE4A-8511-B7FE12F69496}"/>
              </a:ext>
            </a:extLst>
          </p:cNvPr>
          <p:cNvCxnSpPr>
            <a:cxnSpLocks/>
          </p:cNvCxnSpPr>
          <p:nvPr userDrawn="1"/>
        </p:nvCxnSpPr>
        <p:spPr>
          <a:xfrm>
            <a:off x="1134319" y="0"/>
            <a:ext cx="0" cy="6858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625705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onten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7B17A1A-1BA7-4598-B97B-4543CDFD6F26}" type="datetime1">
              <a:rPr lang="en-GB" noProof="0" smtClean="0"/>
              <a:t>06/12/2023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6" name="Picture Placeholder 8">
            <a:extLst>
              <a:ext uri="{FF2B5EF4-FFF2-40B4-BE49-F238E27FC236}">
                <a16:creationId xmlns:a16="http://schemas.microsoft.com/office/drawing/2014/main" id="{E0B206EA-4BA0-3F4C-A4ED-E78F311CD8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5198641" cy="6858002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rtlCol="0"/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711877" y="339645"/>
            <a:ext cx="4890577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D67D640-AB06-EE4B-868D-F46A30705F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708797" y="1507066"/>
            <a:ext cx="4890578" cy="4849283"/>
          </a:xfrm>
        </p:spPr>
        <p:txBody>
          <a:bodyPr lIns="0" rIns="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1600">
                <a:latin typeface="+mj-lt"/>
              </a:defRPr>
            </a:lvl2pPr>
            <a:lvl3pPr marL="914400" indent="0">
              <a:lnSpc>
                <a:spcPct val="100000"/>
              </a:lnSpc>
              <a:buNone/>
              <a:defRPr sz="1600">
                <a:latin typeface="+mj-lt"/>
              </a:defRPr>
            </a:lvl3pPr>
            <a:lvl4pPr marL="1371600" indent="0">
              <a:lnSpc>
                <a:spcPct val="100000"/>
              </a:lnSpc>
              <a:buNone/>
              <a:defRPr sz="1600">
                <a:latin typeface="+mj-lt"/>
              </a:defRPr>
            </a:lvl4pPr>
            <a:lvl5pPr marL="1828800" indent="0">
              <a:lnSpc>
                <a:spcPct val="100000"/>
              </a:lnSpc>
              <a:buNone/>
              <a:defRPr sz="1600"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34037ED-B73E-2946-8FAC-2803EA71C585}"/>
              </a:ext>
            </a:extLst>
          </p:cNvPr>
          <p:cNvCxnSpPr>
            <a:cxnSpLocks/>
          </p:cNvCxnSpPr>
          <p:nvPr userDrawn="1"/>
        </p:nvCxnSpPr>
        <p:spPr>
          <a:xfrm>
            <a:off x="11057682" y="0"/>
            <a:ext cx="0" cy="6858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026729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ontent_4"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8">
            <a:extLst>
              <a:ext uri="{FF2B5EF4-FFF2-40B4-BE49-F238E27FC236}">
                <a16:creationId xmlns:a16="http://schemas.microsoft.com/office/drawing/2014/main" id="{E0B206EA-4BA0-3F4C-A4ED-E78F311CD8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34319" y="1"/>
            <a:ext cx="11057681" cy="6858002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rtlCol="0"/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F368BD9-D2FA-4457-BF34-0B4794DDABB6}" type="datetime1">
              <a:rPr lang="en-GB" noProof="0" smtClean="0"/>
              <a:t>06/12/2023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648661" y="339645"/>
            <a:ext cx="4890577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D67D640-AB06-EE4B-868D-F46A30705F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645581" y="1507066"/>
            <a:ext cx="4890578" cy="4849283"/>
          </a:xfrm>
        </p:spPr>
        <p:txBody>
          <a:bodyPr lIns="0" rIns="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2pPr>
            <a:lvl3pPr marL="9144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3pPr>
            <a:lvl4pPr marL="13716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4pPr>
            <a:lvl5pPr marL="18288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B907ACF-A34F-FE4A-8511-B7FE12F69496}"/>
              </a:ext>
            </a:extLst>
          </p:cNvPr>
          <p:cNvCxnSpPr>
            <a:cxnSpLocks/>
          </p:cNvCxnSpPr>
          <p:nvPr userDrawn="1"/>
        </p:nvCxnSpPr>
        <p:spPr>
          <a:xfrm>
            <a:off x="1124487" y="0"/>
            <a:ext cx="0" cy="68580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23944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ontent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8">
            <a:extLst>
              <a:ext uri="{FF2B5EF4-FFF2-40B4-BE49-F238E27FC236}">
                <a16:creationId xmlns:a16="http://schemas.microsoft.com/office/drawing/2014/main" id="{E0B206EA-4BA0-3F4C-A4ED-E78F311CD8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1"/>
            <a:ext cx="12192000" cy="6858002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rtlCol="0"/>
          <a:lstStyle/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0A1A0D6-8385-49CC-9CD1-FD1A6FA813CD}" type="datetime1">
              <a:rPr lang="en-GB" noProof="0" smtClean="0"/>
              <a:t>06/12/2023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69E9592-D634-1947-B3FB-EB3B7F16FF28}"/>
              </a:ext>
            </a:extLst>
          </p:cNvPr>
          <p:cNvCxnSpPr>
            <a:cxnSpLocks/>
          </p:cNvCxnSpPr>
          <p:nvPr userDrawn="1"/>
        </p:nvCxnSpPr>
        <p:spPr>
          <a:xfrm>
            <a:off x="0" y="5992966"/>
            <a:ext cx="12192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">
            <a:extLst>
              <a:ext uri="{FF2B5EF4-FFF2-40B4-BE49-F238E27FC236}">
                <a16:creationId xmlns:a16="http://schemas.microsoft.com/office/drawing/2014/main" id="{6D456EAF-F3B8-AF4A-90FF-4B0693C56A3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623" y="339645"/>
            <a:ext cx="4890577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F7FB4ADF-1B3E-A442-B2C9-518CBE7637D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92624" y="1507066"/>
            <a:ext cx="4890578" cy="4849283"/>
          </a:xfrm>
        </p:spPr>
        <p:txBody>
          <a:bodyPr lIns="0" rIns="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2pPr>
            <a:lvl3pPr marL="9144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3pPr>
            <a:lvl4pPr marL="13716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4pPr>
            <a:lvl5pPr marL="182880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489966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aption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346059" y="292426"/>
            <a:ext cx="6297515" cy="6273148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 anchor="ctr">
            <a:noAutofit/>
          </a:bodyPr>
          <a:lstStyle>
            <a:lvl1pPr algn="ctr">
              <a:defRPr sz="16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7670D6E-CED1-EE4B-A761-0D1C7A246FD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313354" y="4418889"/>
            <a:ext cx="3289100" cy="637507"/>
          </a:xfrm>
        </p:spPr>
        <p:txBody>
          <a:bodyPr lIns="0" rIns="0" rtlCol="0" anchor="b">
            <a:noAutofit/>
          </a:bodyPr>
          <a:lstStyle>
            <a:lvl1pPr algn="l">
              <a:defRPr sz="40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</a:t>
            </a:r>
            <a:br>
              <a:rPr lang="en-GB" noProof="0"/>
            </a:br>
            <a:r>
              <a:rPr lang="en-GB" noProof="0"/>
              <a:t>GOES HERE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0DAC9D44-F28B-2B43-8B6F-260CB811AA3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313355" y="5080791"/>
            <a:ext cx="3289100" cy="1484783"/>
          </a:xfrm>
        </p:spPr>
        <p:txBody>
          <a:bodyPr lIns="0" rIns="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1400">
                <a:latin typeface="+mj-lt"/>
              </a:defRPr>
            </a:lvl2pPr>
            <a:lvl3pPr marL="914400" indent="0">
              <a:lnSpc>
                <a:spcPct val="100000"/>
              </a:lnSpc>
              <a:buNone/>
              <a:defRPr sz="1400">
                <a:latin typeface="+mj-lt"/>
              </a:defRPr>
            </a:lvl3pPr>
            <a:lvl4pPr marL="1371600" indent="0">
              <a:lnSpc>
                <a:spcPct val="100000"/>
              </a:lnSpc>
              <a:buNone/>
              <a:defRPr sz="1400">
                <a:latin typeface="+mj-lt"/>
              </a:defRPr>
            </a:lvl4pPr>
            <a:lvl5pPr marL="1828800" indent="0">
              <a:lnSpc>
                <a:spcPct val="100000"/>
              </a:lnSpc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39C4094-208E-7E4A-848A-F76A1573073A}"/>
              </a:ext>
            </a:extLst>
          </p:cNvPr>
          <p:cNvCxnSpPr>
            <a:cxnSpLocks/>
          </p:cNvCxnSpPr>
          <p:nvPr userDrawn="1"/>
        </p:nvCxnSpPr>
        <p:spPr>
          <a:xfrm>
            <a:off x="11057682" y="0"/>
            <a:ext cx="0" cy="6858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23550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aption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5445942" y="292426"/>
            <a:ext cx="6297515" cy="6273148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 anchor="ctr">
            <a:noAutofit/>
          </a:bodyPr>
          <a:lstStyle>
            <a:lvl1pPr algn="ctr">
              <a:defRPr sz="16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7670D6E-CED1-EE4B-A761-0D1C7A246FD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622" y="4418889"/>
            <a:ext cx="4609683" cy="637507"/>
          </a:xfrm>
        </p:spPr>
        <p:txBody>
          <a:bodyPr lIns="0" rIns="0" rtlCol="0" anchor="b">
            <a:noAutofit/>
          </a:bodyPr>
          <a:lstStyle>
            <a:lvl1pPr algn="l">
              <a:defRPr sz="40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GOEs HERE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0DAC9D44-F28B-2B43-8B6F-260CB811AA3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92622" y="5080791"/>
            <a:ext cx="4609683" cy="1484783"/>
          </a:xfrm>
        </p:spPr>
        <p:txBody>
          <a:bodyPr lIns="0" rIns="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1400">
                <a:latin typeface="+mj-lt"/>
              </a:defRPr>
            </a:lvl2pPr>
            <a:lvl3pPr marL="914400" indent="0">
              <a:lnSpc>
                <a:spcPct val="100000"/>
              </a:lnSpc>
              <a:buNone/>
              <a:defRPr sz="1400">
                <a:latin typeface="+mj-lt"/>
              </a:defRPr>
            </a:lvl3pPr>
            <a:lvl4pPr marL="1371600" indent="0">
              <a:lnSpc>
                <a:spcPct val="100000"/>
              </a:lnSpc>
              <a:buNone/>
              <a:defRPr sz="1400">
                <a:latin typeface="+mj-lt"/>
              </a:defRPr>
            </a:lvl4pPr>
            <a:lvl5pPr marL="1828800" indent="0">
              <a:lnSpc>
                <a:spcPct val="100000"/>
              </a:lnSpc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BE71BC7-72EE-294C-9A39-61A77EE295A0}"/>
              </a:ext>
            </a:extLst>
          </p:cNvPr>
          <p:cNvCxnSpPr>
            <a:cxnSpLocks/>
          </p:cNvCxnSpPr>
          <p:nvPr userDrawn="1"/>
        </p:nvCxnSpPr>
        <p:spPr>
          <a:xfrm>
            <a:off x="392623" y="5080791"/>
            <a:ext cx="4609683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173849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aption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 anchor="ctr">
            <a:noAutofit/>
          </a:bodyPr>
          <a:lstStyle>
            <a:lvl1pPr algn="ctr">
              <a:defRPr sz="16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7670D6E-CED1-EE4B-A761-0D1C7A246FD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645581" y="4418889"/>
            <a:ext cx="3289100" cy="637507"/>
          </a:xfrm>
        </p:spPr>
        <p:txBody>
          <a:bodyPr lIns="0" rIns="0" rtlCol="0" anchor="b">
            <a:noAutofit/>
          </a:bodyPr>
          <a:lstStyle>
            <a:lvl1pPr algn="l">
              <a:defRPr sz="40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</a:t>
            </a:r>
            <a:br>
              <a:rPr lang="en-GB" noProof="0"/>
            </a:br>
            <a:r>
              <a:rPr lang="en-GB" noProof="0"/>
              <a:t>GOEs HERE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0DAC9D44-F28B-2B43-8B6F-260CB811AA3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645582" y="5080791"/>
            <a:ext cx="3289100" cy="1484783"/>
          </a:xfrm>
        </p:spPr>
        <p:txBody>
          <a:bodyPr lIns="0" rIns="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2pPr>
            <a:lvl3pPr marL="91440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3pPr>
            <a:lvl4pPr marL="137160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4pPr>
            <a:lvl5pPr marL="182880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76AC280-5A8D-B048-BECC-9C306F32508F}"/>
              </a:ext>
            </a:extLst>
          </p:cNvPr>
          <p:cNvCxnSpPr>
            <a:cxnSpLocks/>
          </p:cNvCxnSpPr>
          <p:nvPr userDrawn="1"/>
        </p:nvCxnSpPr>
        <p:spPr>
          <a:xfrm>
            <a:off x="1134319" y="0"/>
            <a:ext cx="0" cy="68580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890619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aption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1F4417F7-7CDE-DF44-9B0E-AC44EE99BF4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 anchor="ctr">
            <a:noAutofit/>
          </a:bodyPr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7670D6E-CED1-EE4B-A761-0D1C7A246FD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622" y="3429000"/>
            <a:ext cx="4609683" cy="637507"/>
          </a:xfrm>
        </p:spPr>
        <p:txBody>
          <a:bodyPr lIns="0" rIns="0" rtlCol="0" anchor="b">
            <a:noAutofit/>
          </a:bodyPr>
          <a:lstStyle>
            <a:lvl1pPr algn="l">
              <a:defRPr sz="40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GOEs HERE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0DAC9D44-F28B-2B43-8B6F-260CB811AA3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92622" y="4090902"/>
            <a:ext cx="4609683" cy="1484783"/>
          </a:xfrm>
        </p:spPr>
        <p:txBody>
          <a:bodyPr lIns="0" rIns="0" rtlCol="0"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2pPr>
            <a:lvl3pPr marL="91440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3pPr>
            <a:lvl4pPr marL="137160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4pPr>
            <a:lvl5pPr marL="182880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9F22032-BAB9-744C-B14E-54350BBD1C71}"/>
              </a:ext>
            </a:extLst>
          </p:cNvPr>
          <p:cNvCxnSpPr>
            <a:cxnSpLocks/>
          </p:cNvCxnSpPr>
          <p:nvPr userDrawn="1"/>
        </p:nvCxnSpPr>
        <p:spPr>
          <a:xfrm>
            <a:off x="0" y="5992966"/>
            <a:ext cx="12192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523809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view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fld id="{8249B4BA-06C3-4858-A057-B2FD24098A6D}" type="datetime1">
              <a:rPr lang="en-GB" noProof="0" smtClean="0"/>
              <a:t>06/12/2023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622" y="339645"/>
            <a:ext cx="10219457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: Rounded corners 16">
            <a:extLst>
              <a:ext uri="{FF2B5EF4-FFF2-40B4-BE49-F238E27FC236}">
                <a16:creationId xmlns:a16="http://schemas.microsoft.com/office/drawing/2014/main" id="{B3776AA3-9860-D247-8A43-85FD58FFFD43}"/>
              </a:ext>
            </a:extLst>
          </p:cNvPr>
          <p:cNvSpPr/>
          <p:nvPr/>
        </p:nvSpPr>
        <p:spPr>
          <a:xfrm>
            <a:off x="392622" y="2294008"/>
            <a:ext cx="506948" cy="506948"/>
          </a:xfrm>
          <a:prstGeom prst="roundRect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7A07194D-FDC6-4941-AE99-5ED1F7F4C5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64682" y="2366353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57" name="Rectangle: Rounded corners 16">
            <a:extLst>
              <a:ext uri="{FF2B5EF4-FFF2-40B4-BE49-F238E27FC236}">
                <a16:creationId xmlns:a16="http://schemas.microsoft.com/office/drawing/2014/main" id="{F5244B71-4557-B64C-8C28-456C7623AE5B}"/>
              </a:ext>
            </a:extLst>
          </p:cNvPr>
          <p:cNvSpPr/>
          <p:nvPr userDrawn="1"/>
        </p:nvSpPr>
        <p:spPr>
          <a:xfrm>
            <a:off x="392622" y="3519693"/>
            <a:ext cx="506948" cy="506948"/>
          </a:xfrm>
          <a:prstGeom prst="roundRect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58" name="Picture Placeholder 5">
            <a:extLst>
              <a:ext uri="{FF2B5EF4-FFF2-40B4-BE49-F238E27FC236}">
                <a16:creationId xmlns:a16="http://schemas.microsoft.com/office/drawing/2014/main" id="{B12F4613-2BD8-E54D-A2E0-8707A28A10A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64682" y="3592038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61" name="Rectangle: Rounded corners 16">
            <a:extLst>
              <a:ext uri="{FF2B5EF4-FFF2-40B4-BE49-F238E27FC236}">
                <a16:creationId xmlns:a16="http://schemas.microsoft.com/office/drawing/2014/main" id="{1A5F3004-02A9-1E43-A3E5-8ABCD5ED1A1C}"/>
              </a:ext>
            </a:extLst>
          </p:cNvPr>
          <p:cNvSpPr/>
          <p:nvPr userDrawn="1"/>
        </p:nvSpPr>
        <p:spPr>
          <a:xfrm>
            <a:off x="392622" y="4784289"/>
            <a:ext cx="506948" cy="506948"/>
          </a:xfrm>
          <a:prstGeom prst="roundRect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2" name="Picture Placeholder 5">
            <a:extLst>
              <a:ext uri="{FF2B5EF4-FFF2-40B4-BE49-F238E27FC236}">
                <a16:creationId xmlns:a16="http://schemas.microsoft.com/office/drawing/2014/main" id="{1A844DD7-EE1E-F04F-91C7-38039BFF204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64682" y="4856634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98" name="Rectangle: Rounded corners 16">
            <a:extLst>
              <a:ext uri="{FF2B5EF4-FFF2-40B4-BE49-F238E27FC236}">
                <a16:creationId xmlns:a16="http://schemas.microsoft.com/office/drawing/2014/main" id="{491E125D-06D1-A343-A3C9-CBC63A66CDC0}"/>
              </a:ext>
            </a:extLst>
          </p:cNvPr>
          <p:cNvSpPr/>
          <p:nvPr userDrawn="1"/>
        </p:nvSpPr>
        <p:spPr>
          <a:xfrm>
            <a:off x="5605550" y="2294008"/>
            <a:ext cx="506948" cy="506948"/>
          </a:xfrm>
          <a:prstGeom prst="roundRect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99" name="Picture Placeholder 5">
            <a:extLst>
              <a:ext uri="{FF2B5EF4-FFF2-40B4-BE49-F238E27FC236}">
                <a16:creationId xmlns:a16="http://schemas.microsoft.com/office/drawing/2014/main" id="{26670858-0422-9546-B0BD-9B2D594140BA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5683052" y="2366353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0" name="Rectangle: Rounded corners 16">
            <a:extLst>
              <a:ext uri="{FF2B5EF4-FFF2-40B4-BE49-F238E27FC236}">
                <a16:creationId xmlns:a16="http://schemas.microsoft.com/office/drawing/2014/main" id="{9DDF7684-5C6D-B344-A059-87C2BDD8657A}"/>
              </a:ext>
            </a:extLst>
          </p:cNvPr>
          <p:cNvSpPr/>
          <p:nvPr userDrawn="1"/>
        </p:nvSpPr>
        <p:spPr>
          <a:xfrm>
            <a:off x="5610992" y="3519693"/>
            <a:ext cx="506948" cy="506948"/>
          </a:xfrm>
          <a:prstGeom prst="roundRect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01" name="Picture Placeholder 5">
            <a:extLst>
              <a:ext uri="{FF2B5EF4-FFF2-40B4-BE49-F238E27FC236}">
                <a16:creationId xmlns:a16="http://schemas.microsoft.com/office/drawing/2014/main" id="{72578CBB-F47F-C740-982B-BA1719663CCD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5683052" y="3592038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2" name="Rectangle: Rounded corners 16">
            <a:extLst>
              <a:ext uri="{FF2B5EF4-FFF2-40B4-BE49-F238E27FC236}">
                <a16:creationId xmlns:a16="http://schemas.microsoft.com/office/drawing/2014/main" id="{FE14D617-9285-9D4D-84E4-7BBD145B397E}"/>
              </a:ext>
            </a:extLst>
          </p:cNvPr>
          <p:cNvSpPr/>
          <p:nvPr userDrawn="1"/>
        </p:nvSpPr>
        <p:spPr>
          <a:xfrm>
            <a:off x="5610992" y="4784289"/>
            <a:ext cx="506948" cy="506948"/>
          </a:xfrm>
          <a:prstGeom prst="roundRect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03" name="Picture Placeholder 5">
            <a:extLst>
              <a:ext uri="{FF2B5EF4-FFF2-40B4-BE49-F238E27FC236}">
                <a16:creationId xmlns:a16="http://schemas.microsoft.com/office/drawing/2014/main" id="{32A1D8CC-0021-A243-9775-CF930D41B94D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5683052" y="4856634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7" name="Text Placeholder 10">
            <a:extLst>
              <a:ext uri="{FF2B5EF4-FFF2-40B4-BE49-F238E27FC236}">
                <a16:creationId xmlns:a16="http://schemas.microsoft.com/office/drawing/2014/main" id="{8867B6C6-0A29-A04E-BAE5-B9060225E124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1222571" y="2512451"/>
            <a:ext cx="3995035" cy="426685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09" name="Text Placeholder 2">
            <a:extLst>
              <a:ext uri="{FF2B5EF4-FFF2-40B4-BE49-F238E27FC236}">
                <a16:creationId xmlns:a16="http://schemas.microsoft.com/office/drawing/2014/main" id="{9DF49D7C-2E08-9348-9C2B-0496EF9612DF}"/>
              </a:ext>
            </a:extLst>
          </p:cNvPr>
          <p:cNvSpPr>
            <a:spLocks noGrp="1"/>
          </p:cNvSpPr>
          <p:nvPr>
            <p:ph type="body" idx="26"/>
          </p:nvPr>
        </p:nvSpPr>
        <p:spPr>
          <a:xfrm>
            <a:off x="1222570" y="2265592"/>
            <a:ext cx="3995036" cy="365095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0" name="Text Placeholder 10">
            <a:extLst>
              <a:ext uri="{FF2B5EF4-FFF2-40B4-BE49-F238E27FC236}">
                <a16:creationId xmlns:a16="http://schemas.microsoft.com/office/drawing/2014/main" id="{2733402A-D14F-6D48-A59D-329C3824DD2E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1222571" y="3745506"/>
            <a:ext cx="3995035" cy="426685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1" name="Text Placeholder 2">
            <a:extLst>
              <a:ext uri="{FF2B5EF4-FFF2-40B4-BE49-F238E27FC236}">
                <a16:creationId xmlns:a16="http://schemas.microsoft.com/office/drawing/2014/main" id="{3886AD51-641D-6B44-B558-2B15E88D1BC5}"/>
              </a:ext>
            </a:extLst>
          </p:cNvPr>
          <p:cNvSpPr>
            <a:spLocks noGrp="1"/>
          </p:cNvSpPr>
          <p:nvPr>
            <p:ph type="body" idx="28"/>
          </p:nvPr>
        </p:nvSpPr>
        <p:spPr>
          <a:xfrm>
            <a:off x="1222570" y="3498647"/>
            <a:ext cx="3995036" cy="365095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2" name="Text Placeholder 10">
            <a:extLst>
              <a:ext uri="{FF2B5EF4-FFF2-40B4-BE49-F238E27FC236}">
                <a16:creationId xmlns:a16="http://schemas.microsoft.com/office/drawing/2014/main" id="{C00297CA-1F0B-4C44-852F-CF6FEA9F9481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222571" y="5006270"/>
            <a:ext cx="3995035" cy="426685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3" name="Text Placeholder 2">
            <a:extLst>
              <a:ext uri="{FF2B5EF4-FFF2-40B4-BE49-F238E27FC236}">
                <a16:creationId xmlns:a16="http://schemas.microsoft.com/office/drawing/2014/main" id="{3F704107-F38D-E044-8226-ACDDEDEDC605}"/>
              </a:ext>
            </a:extLst>
          </p:cNvPr>
          <p:cNvSpPr>
            <a:spLocks noGrp="1"/>
          </p:cNvSpPr>
          <p:nvPr>
            <p:ph type="body" idx="30"/>
          </p:nvPr>
        </p:nvSpPr>
        <p:spPr>
          <a:xfrm>
            <a:off x="1222570" y="4759411"/>
            <a:ext cx="3995036" cy="365095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4" name="Text Placeholder 10">
            <a:extLst>
              <a:ext uri="{FF2B5EF4-FFF2-40B4-BE49-F238E27FC236}">
                <a16:creationId xmlns:a16="http://schemas.microsoft.com/office/drawing/2014/main" id="{7A332327-16D9-9B48-8EAC-A4F377D5904D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6500441" y="2512451"/>
            <a:ext cx="3995035" cy="426685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5" name="Text Placeholder 2">
            <a:extLst>
              <a:ext uri="{FF2B5EF4-FFF2-40B4-BE49-F238E27FC236}">
                <a16:creationId xmlns:a16="http://schemas.microsoft.com/office/drawing/2014/main" id="{8EB0263B-D418-C14A-A00B-092B5EB5C515}"/>
              </a:ext>
            </a:extLst>
          </p:cNvPr>
          <p:cNvSpPr>
            <a:spLocks noGrp="1"/>
          </p:cNvSpPr>
          <p:nvPr>
            <p:ph type="body" idx="34"/>
          </p:nvPr>
        </p:nvSpPr>
        <p:spPr>
          <a:xfrm>
            <a:off x="6500441" y="2265592"/>
            <a:ext cx="3995036" cy="365095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6" name="Text Placeholder 10">
            <a:extLst>
              <a:ext uri="{FF2B5EF4-FFF2-40B4-BE49-F238E27FC236}">
                <a16:creationId xmlns:a16="http://schemas.microsoft.com/office/drawing/2014/main" id="{53CC49A6-2AB5-664B-9A6C-56D70E1382D7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6500441" y="3745506"/>
            <a:ext cx="3995035" cy="426685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7" name="Text Placeholder 2">
            <a:extLst>
              <a:ext uri="{FF2B5EF4-FFF2-40B4-BE49-F238E27FC236}">
                <a16:creationId xmlns:a16="http://schemas.microsoft.com/office/drawing/2014/main" id="{718CCABC-AF06-5241-8D13-EB2F4637D435}"/>
              </a:ext>
            </a:extLst>
          </p:cNvPr>
          <p:cNvSpPr>
            <a:spLocks noGrp="1"/>
          </p:cNvSpPr>
          <p:nvPr>
            <p:ph type="body" idx="36"/>
          </p:nvPr>
        </p:nvSpPr>
        <p:spPr>
          <a:xfrm>
            <a:off x="6500441" y="3498647"/>
            <a:ext cx="3995036" cy="365095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8" name="Text Placeholder 10">
            <a:extLst>
              <a:ext uri="{FF2B5EF4-FFF2-40B4-BE49-F238E27FC236}">
                <a16:creationId xmlns:a16="http://schemas.microsoft.com/office/drawing/2014/main" id="{5119242C-1FE8-C140-9349-8172F954E3CB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6500441" y="5006270"/>
            <a:ext cx="3995035" cy="426685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9" name="Text Placeholder 2">
            <a:extLst>
              <a:ext uri="{FF2B5EF4-FFF2-40B4-BE49-F238E27FC236}">
                <a16:creationId xmlns:a16="http://schemas.microsoft.com/office/drawing/2014/main" id="{23F2AE0B-3E70-BB47-8FBC-FE66A5A297BD}"/>
              </a:ext>
            </a:extLst>
          </p:cNvPr>
          <p:cNvSpPr>
            <a:spLocks noGrp="1"/>
          </p:cNvSpPr>
          <p:nvPr>
            <p:ph type="body" idx="38"/>
          </p:nvPr>
        </p:nvSpPr>
        <p:spPr>
          <a:xfrm>
            <a:off x="6500441" y="4759411"/>
            <a:ext cx="3995036" cy="365095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58A232C0-1AC5-164D-B8B6-CC8F07CF2E21}"/>
              </a:ext>
            </a:extLst>
          </p:cNvPr>
          <p:cNvCxnSpPr>
            <a:cxnSpLocks/>
          </p:cNvCxnSpPr>
          <p:nvPr userDrawn="1"/>
        </p:nvCxnSpPr>
        <p:spPr>
          <a:xfrm>
            <a:off x="11057682" y="0"/>
            <a:ext cx="0" cy="6858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83075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view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fld id="{2E200C6E-6FAB-49D0-B5C8-F7B3EA55D8AD}" type="datetime1">
              <a:rPr lang="en-GB" noProof="0" smtClean="0"/>
              <a:t>06/12/2023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1FEFF75-79D2-EE46-877B-299D1510E681}" type="slidenum">
              <a:rPr lang="en-GB" noProof="0" smtClean="0"/>
              <a:t>‹#›</a:t>
            </a:fld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623" y="339645"/>
            <a:ext cx="11369068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accent4">
                    <a:lumMod val="75000"/>
                  </a:schemeClr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CF93E56-30EE-384E-9A8A-090C645582DB}"/>
              </a:ext>
            </a:extLst>
          </p:cNvPr>
          <p:cNvCxnSpPr>
            <a:cxnSpLocks/>
          </p:cNvCxnSpPr>
          <p:nvPr userDrawn="1"/>
        </p:nvCxnSpPr>
        <p:spPr>
          <a:xfrm>
            <a:off x="392623" y="1405468"/>
            <a:ext cx="11369068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: Rounded corners 16">
            <a:extLst>
              <a:ext uri="{FF2B5EF4-FFF2-40B4-BE49-F238E27FC236}">
                <a16:creationId xmlns:a16="http://schemas.microsoft.com/office/drawing/2014/main" id="{B3776AA3-9860-D247-8A43-85FD58FFFD43}"/>
              </a:ext>
            </a:extLst>
          </p:cNvPr>
          <p:cNvSpPr/>
          <p:nvPr/>
        </p:nvSpPr>
        <p:spPr>
          <a:xfrm>
            <a:off x="392623" y="2356447"/>
            <a:ext cx="506948" cy="506948"/>
          </a:xfrm>
          <a:prstGeom prst="roundRect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7A07194D-FDC6-4941-AE99-5ED1F7F4C5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64683" y="2428792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57" name="Rectangle: Rounded corners 16">
            <a:extLst>
              <a:ext uri="{FF2B5EF4-FFF2-40B4-BE49-F238E27FC236}">
                <a16:creationId xmlns:a16="http://schemas.microsoft.com/office/drawing/2014/main" id="{F5244B71-4557-B64C-8C28-456C7623AE5B}"/>
              </a:ext>
            </a:extLst>
          </p:cNvPr>
          <p:cNvSpPr/>
          <p:nvPr userDrawn="1"/>
        </p:nvSpPr>
        <p:spPr>
          <a:xfrm>
            <a:off x="392623" y="3582132"/>
            <a:ext cx="506948" cy="506948"/>
          </a:xfrm>
          <a:prstGeom prst="roundRect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58" name="Picture Placeholder 5">
            <a:extLst>
              <a:ext uri="{FF2B5EF4-FFF2-40B4-BE49-F238E27FC236}">
                <a16:creationId xmlns:a16="http://schemas.microsoft.com/office/drawing/2014/main" id="{B12F4613-2BD8-E54D-A2E0-8707A28A10A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64683" y="3654477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61" name="Rectangle: Rounded corners 16">
            <a:extLst>
              <a:ext uri="{FF2B5EF4-FFF2-40B4-BE49-F238E27FC236}">
                <a16:creationId xmlns:a16="http://schemas.microsoft.com/office/drawing/2014/main" id="{1A5F3004-02A9-1E43-A3E5-8ABCD5ED1A1C}"/>
              </a:ext>
            </a:extLst>
          </p:cNvPr>
          <p:cNvSpPr/>
          <p:nvPr userDrawn="1"/>
        </p:nvSpPr>
        <p:spPr>
          <a:xfrm>
            <a:off x="392623" y="4846728"/>
            <a:ext cx="506948" cy="506948"/>
          </a:xfrm>
          <a:prstGeom prst="roundRect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62" name="Picture Placeholder 5">
            <a:extLst>
              <a:ext uri="{FF2B5EF4-FFF2-40B4-BE49-F238E27FC236}">
                <a16:creationId xmlns:a16="http://schemas.microsoft.com/office/drawing/2014/main" id="{1A844DD7-EE1E-F04F-91C7-38039BFF204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64683" y="4919073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98" name="Rectangle: Rounded corners 16">
            <a:extLst>
              <a:ext uri="{FF2B5EF4-FFF2-40B4-BE49-F238E27FC236}">
                <a16:creationId xmlns:a16="http://schemas.microsoft.com/office/drawing/2014/main" id="{491E125D-06D1-A343-A3C9-CBC63A66CDC0}"/>
              </a:ext>
            </a:extLst>
          </p:cNvPr>
          <p:cNvSpPr/>
          <p:nvPr userDrawn="1"/>
        </p:nvSpPr>
        <p:spPr>
          <a:xfrm>
            <a:off x="6472581" y="2356447"/>
            <a:ext cx="506948" cy="506948"/>
          </a:xfrm>
          <a:prstGeom prst="roundRect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99" name="Picture Placeholder 5">
            <a:extLst>
              <a:ext uri="{FF2B5EF4-FFF2-40B4-BE49-F238E27FC236}">
                <a16:creationId xmlns:a16="http://schemas.microsoft.com/office/drawing/2014/main" id="{26670858-0422-9546-B0BD-9B2D594140BA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544641" y="2428792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0" name="Rectangle: Rounded corners 16">
            <a:extLst>
              <a:ext uri="{FF2B5EF4-FFF2-40B4-BE49-F238E27FC236}">
                <a16:creationId xmlns:a16="http://schemas.microsoft.com/office/drawing/2014/main" id="{9DDF7684-5C6D-B344-A059-87C2BDD8657A}"/>
              </a:ext>
            </a:extLst>
          </p:cNvPr>
          <p:cNvSpPr/>
          <p:nvPr userDrawn="1"/>
        </p:nvSpPr>
        <p:spPr>
          <a:xfrm>
            <a:off x="6472581" y="3582132"/>
            <a:ext cx="506948" cy="506948"/>
          </a:xfrm>
          <a:prstGeom prst="roundRect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01" name="Picture Placeholder 5">
            <a:extLst>
              <a:ext uri="{FF2B5EF4-FFF2-40B4-BE49-F238E27FC236}">
                <a16:creationId xmlns:a16="http://schemas.microsoft.com/office/drawing/2014/main" id="{72578CBB-F47F-C740-982B-BA1719663CCD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544641" y="3654477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2" name="Rectangle: Rounded corners 16">
            <a:extLst>
              <a:ext uri="{FF2B5EF4-FFF2-40B4-BE49-F238E27FC236}">
                <a16:creationId xmlns:a16="http://schemas.microsoft.com/office/drawing/2014/main" id="{FE14D617-9285-9D4D-84E4-7BBD145B397E}"/>
              </a:ext>
            </a:extLst>
          </p:cNvPr>
          <p:cNvSpPr/>
          <p:nvPr userDrawn="1"/>
        </p:nvSpPr>
        <p:spPr>
          <a:xfrm>
            <a:off x="6472581" y="4846728"/>
            <a:ext cx="506948" cy="506948"/>
          </a:xfrm>
          <a:prstGeom prst="roundRect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03" name="Picture Placeholder 5">
            <a:extLst>
              <a:ext uri="{FF2B5EF4-FFF2-40B4-BE49-F238E27FC236}">
                <a16:creationId xmlns:a16="http://schemas.microsoft.com/office/drawing/2014/main" id="{32A1D8CC-0021-A243-9775-CF930D41B94D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6544641" y="4919073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7" name="Text Placeholder 10">
            <a:extLst>
              <a:ext uri="{FF2B5EF4-FFF2-40B4-BE49-F238E27FC236}">
                <a16:creationId xmlns:a16="http://schemas.microsoft.com/office/drawing/2014/main" id="{8867B6C6-0A29-A04E-BAE5-B9060225E124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1213862" y="2574890"/>
            <a:ext cx="4411704" cy="365077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09" name="Text Placeholder 2">
            <a:extLst>
              <a:ext uri="{FF2B5EF4-FFF2-40B4-BE49-F238E27FC236}">
                <a16:creationId xmlns:a16="http://schemas.microsoft.com/office/drawing/2014/main" id="{9DF49D7C-2E08-9348-9C2B-0496EF9612DF}"/>
              </a:ext>
            </a:extLst>
          </p:cNvPr>
          <p:cNvSpPr>
            <a:spLocks noGrp="1"/>
          </p:cNvSpPr>
          <p:nvPr>
            <p:ph type="body" idx="26"/>
          </p:nvPr>
        </p:nvSpPr>
        <p:spPr>
          <a:xfrm>
            <a:off x="1213862" y="2328032"/>
            <a:ext cx="4411705" cy="312380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0" name="Text Placeholder 10">
            <a:extLst>
              <a:ext uri="{FF2B5EF4-FFF2-40B4-BE49-F238E27FC236}">
                <a16:creationId xmlns:a16="http://schemas.microsoft.com/office/drawing/2014/main" id="{2733402A-D14F-6D48-A59D-329C3824DD2E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1213862" y="3807945"/>
            <a:ext cx="4411704" cy="365077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1" name="Text Placeholder 2">
            <a:extLst>
              <a:ext uri="{FF2B5EF4-FFF2-40B4-BE49-F238E27FC236}">
                <a16:creationId xmlns:a16="http://schemas.microsoft.com/office/drawing/2014/main" id="{3886AD51-641D-6B44-B558-2B15E88D1BC5}"/>
              </a:ext>
            </a:extLst>
          </p:cNvPr>
          <p:cNvSpPr>
            <a:spLocks noGrp="1"/>
          </p:cNvSpPr>
          <p:nvPr>
            <p:ph type="body" idx="28"/>
          </p:nvPr>
        </p:nvSpPr>
        <p:spPr>
          <a:xfrm>
            <a:off x="1213862" y="3561087"/>
            <a:ext cx="4411705" cy="312380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2" name="Text Placeholder 10">
            <a:extLst>
              <a:ext uri="{FF2B5EF4-FFF2-40B4-BE49-F238E27FC236}">
                <a16:creationId xmlns:a16="http://schemas.microsoft.com/office/drawing/2014/main" id="{C00297CA-1F0B-4C44-852F-CF6FEA9F9481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213862" y="5068709"/>
            <a:ext cx="4411704" cy="365077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3" name="Text Placeholder 2">
            <a:extLst>
              <a:ext uri="{FF2B5EF4-FFF2-40B4-BE49-F238E27FC236}">
                <a16:creationId xmlns:a16="http://schemas.microsoft.com/office/drawing/2014/main" id="{3F704107-F38D-E044-8226-ACDDEDEDC605}"/>
              </a:ext>
            </a:extLst>
          </p:cNvPr>
          <p:cNvSpPr>
            <a:spLocks noGrp="1"/>
          </p:cNvSpPr>
          <p:nvPr>
            <p:ph type="body" idx="30"/>
          </p:nvPr>
        </p:nvSpPr>
        <p:spPr>
          <a:xfrm>
            <a:off x="1213862" y="4821851"/>
            <a:ext cx="4411705" cy="312380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4" name="Text Placeholder 10">
            <a:extLst>
              <a:ext uri="{FF2B5EF4-FFF2-40B4-BE49-F238E27FC236}">
                <a16:creationId xmlns:a16="http://schemas.microsoft.com/office/drawing/2014/main" id="{7A332327-16D9-9B48-8EAC-A4F377D5904D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7358765" y="2574890"/>
            <a:ext cx="4411704" cy="365077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5" name="Text Placeholder 2">
            <a:extLst>
              <a:ext uri="{FF2B5EF4-FFF2-40B4-BE49-F238E27FC236}">
                <a16:creationId xmlns:a16="http://schemas.microsoft.com/office/drawing/2014/main" id="{8EB0263B-D418-C14A-A00B-092B5EB5C515}"/>
              </a:ext>
            </a:extLst>
          </p:cNvPr>
          <p:cNvSpPr>
            <a:spLocks noGrp="1"/>
          </p:cNvSpPr>
          <p:nvPr>
            <p:ph type="body" idx="34"/>
          </p:nvPr>
        </p:nvSpPr>
        <p:spPr>
          <a:xfrm>
            <a:off x="7358764" y="2328032"/>
            <a:ext cx="4411705" cy="312380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6" name="Text Placeholder 10">
            <a:extLst>
              <a:ext uri="{FF2B5EF4-FFF2-40B4-BE49-F238E27FC236}">
                <a16:creationId xmlns:a16="http://schemas.microsoft.com/office/drawing/2014/main" id="{53CC49A6-2AB5-664B-9A6C-56D70E1382D7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7358765" y="3807945"/>
            <a:ext cx="4411704" cy="365077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7" name="Text Placeholder 2">
            <a:extLst>
              <a:ext uri="{FF2B5EF4-FFF2-40B4-BE49-F238E27FC236}">
                <a16:creationId xmlns:a16="http://schemas.microsoft.com/office/drawing/2014/main" id="{718CCABC-AF06-5241-8D13-EB2F4637D435}"/>
              </a:ext>
            </a:extLst>
          </p:cNvPr>
          <p:cNvSpPr>
            <a:spLocks noGrp="1"/>
          </p:cNvSpPr>
          <p:nvPr>
            <p:ph type="body" idx="36"/>
          </p:nvPr>
        </p:nvSpPr>
        <p:spPr>
          <a:xfrm>
            <a:off x="7358764" y="3561087"/>
            <a:ext cx="4411705" cy="312380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8" name="Text Placeholder 10">
            <a:extLst>
              <a:ext uri="{FF2B5EF4-FFF2-40B4-BE49-F238E27FC236}">
                <a16:creationId xmlns:a16="http://schemas.microsoft.com/office/drawing/2014/main" id="{5119242C-1FE8-C140-9349-8172F954E3CB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7358765" y="5068709"/>
            <a:ext cx="4411704" cy="365077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9" name="Text Placeholder 2">
            <a:extLst>
              <a:ext uri="{FF2B5EF4-FFF2-40B4-BE49-F238E27FC236}">
                <a16:creationId xmlns:a16="http://schemas.microsoft.com/office/drawing/2014/main" id="{23F2AE0B-3E70-BB47-8FBC-FE66A5A297BD}"/>
              </a:ext>
            </a:extLst>
          </p:cNvPr>
          <p:cNvSpPr>
            <a:spLocks noGrp="1"/>
          </p:cNvSpPr>
          <p:nvPr>
            <p:ph type="body" idx="38"/>
          </p:nvPr>
        </p:nvSpPr>
        <p:spPr>
          <a:xfrm>
            <a:off x="7358764" y="4821851"/>
            <a:ext cx="4411705" cy="312380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440267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view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icture Placeholder 5">
            <a:extLst>
              <a:ext uri="{FF2B5EF4-FFF2-40B4-BE49-F238E27FC236}">
                <a16:creationId xmlns:a16="http://schemas.microsoft.com/office/drawing/2014/main" id="{D2B2CC15-A5D6-7646-B184-255F86FB708E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0" y="0"/>
            <a:ext cx="12191999" cy="6858000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 anchor="ctr">
            <a:noAutofit/>
          </a:bodyPr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E4F03198-901F-4FCE-8BD1-C22FE8354134}" type="datetime1">
              <a:rPr lang="en-GB" noProof="0" smtClean="0"/>
              <a:t>06/12/2023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31FEFF75-79D2-EE46-877B-299D1510E681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648661" y="339645"/>
            <a:ext cx="10113030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342197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7A07194D-FDC6-4941-AE99-5ED1F7F4C5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730896" y="2366353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58" name="Picture Placeholder 5">
            <a:extLst>
              <a:ext uri="{FF2B5EF4-FFF2-40B4-BE49-F238E27FC236}">
                <a16:creationId xmlns:a16="http://schemas.microsoft.com/office/drawing/2014/main" id="{B12F4613-2BD8-E54D-A2E0-8707A28A10A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730896" y="3592038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62" name="Picture Placeholder 5">
            <a:extLst>
              <a:ext uri="{FF2B5EF4-FFF2-40B4-BE49-F238E27FC236}">
                <a16:creationId xmlns:a16="http://schemas.microsoft.com/office/drawing/2014/main" id="{1A844DD7-EE1E-F04F-91C7-38039BFF204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730896" y="4856634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99" name="Picture Placeholder 5">
            <a:extLst>
              <a:ext uri="{FF2B5EF4-FFF2-40B4-BE49-F238E27FC236}">
                <a16:creationId xmlns:a16="http://schemas.microsoft.com/office/drawing/2014/main" id="{26670858-0422-9546-B0BD-9B2D594140BA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949266" y="2366353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1" name="Picture Placeholder 5">
            <a:extLst>
              <a:ext uri="{FF2B5EF4-FFF2-40B4-BE49-F238E27FC236}">
                <a16:creationId xmlns:a16="http://schemas.microsoft.com/office/drawing/2014/main" id="{72578CBB-F47F-C740-982B-BA1719663CCD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949266" y="3592038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3" name="Picture Placeholder 5">
            <a:extLst>
              <a:ext uri="{FF2B5EF4-FFF2-40B4-BE49-F238E27FC236}">
                <a16:creationId xmlns:a16="http://schemas.microsoft.com/office/drawing/2014/main" id="{32A1D8CC-0021-A243-9775-CF930D41B94D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6949266" y="4856634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7" name="Text Placeholder 10">
            <a:extLst>
              <a:ext uri="{FF2B5EF4-FFF2-40B4-BE49-F238E27FC236}">
                <a16:creationId xmlns:a16="http://schemas.microsoft.com/office/drawing/2014/main" id="{8867B6C6-0A29-A04E-BAE5-B9060225E124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2488785" y="2512451"/>
            <a:ext cx="3995035" cy="426685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09" name="Text Placeholder 2">
            <a:extLst>
              <a:ext uri="{FF2B5EF4-FFF2-40B4-BE49-F238E27FC236}">
                <a16:creationId xmlns:a16="http://schemas.microsoft.com/office/drawing/2014/main" id="{9DF49D7C-2E08-9348-9C2B-0496EF9612DF}"/>
              </a:ext>
            </a:extLst>
          </p:cNvPr>
          <p:cNvSpPr>
            <a:spLocks noGrp="1"/>
          </p:cNvSpPr>
          <p:nvPr>
            <p:ph type="body" idx="26"/>
          </p:nvPr>
        </p:nvSpPr>
        <p:spPr>
          <a:xfrm>
            <a:off x="2488784" y="2265592"/>
            <a:ext cx="3995036" cy="365095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0" name="Text Placeholder 10">
            <a:extLst>
              <a:ext uri="{FF2B5EF4-FFF2-40B4-BE49-F238E27FC236}">
                <a16:creationId xmlns:a16="http://schemas.microsoft.com/office/drawing/2014/main" id="{2733402A-D14F-6D48-A59D-329C3824DD2E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2488785" y="3745506"/>
            <a:ext cx="3995035" cy="426685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1" name="Text Placeholder 2">
            <a:extLst>
              <a:ext uri="{FF2B5EF4-FFF2-40B4-BE49-F238E27FC236}">
                <a16:creationId xmlns:a16="http://schemas.microsoft.com/office/drawing/2014/main" id="{3886AD51-641D-6B44-B558-2B15E88D1BC5}"/>
              </a:ext>
            </a:extLst>
          </p:cNvPr>
          <p:cNvSpPr>
            <a:spLocks noGrp="1"/>
          </p:cNvSpPr>
          <p:nvPr>
            <p:ph type="body" idx="28"/>
          </p:nvPr>
        </p:nvSpPr>
        <p:spPr>
          <a:xfrm>
            <a:off x="2488784" y="3498647"/>
            <a:ext cx="3995036" cy="365095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2" name="Text Placeholder 10">
            <a:extLst>
              <a:ext uri="{FF2B5EF4-FFF2-40B4-BE49-F238E27FC236}">
                <a16:creationId xmlns:a16="http://schemas.microsoft.com/office/drawing/2014/main" id="{C00297CA-1F0B-4C44-852F-CF6FEA9F9481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488785" y="5006270"/>
            <a:ext cx="3995035" cy="426685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3" name="Text Placeholder 2">
            <a:extLst>
              <a:ext uri="{FF2B5EF4-FFF2-40B4-BE49-F238E27FC236}">
                <a16:creationId xmlns:a16="http://schemas.microsoft.com/office/drawing/2014/main" id="{3F704107-F38D-E044-8226-ACDDEDEDC605}"/>
              </a:ext>
            </a:extLst>
          </p:cNvPr>
          <p:cNvSpPr>
            <a:spLocks noGrp="1"/>
          </p:cNvSpPr>
          <p:nvPr>
            <p:ph type="body" idx="30"/>
          </p:nvPr>
        </p:nvSpPr>
        <p:spPr>
          <a:xfrm>
            <a:off x="2488784" y="4759411"/>
            <a:ext cx="3995036" cy="365095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4" name="Text Placeholder 10">
            <a:extLst>
              <a:ext uri="{FF2B5EF4-FFF2-40B4-BE49-F238E27FC236}">
                <a16:creationId xmlns:a16="http://schemas.microsoft.com/office/drawing/2014/main" id="{7A332327-16D9-9B48-8EAC-A4F377D5904D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7766655" y="2512451"/>
            <a:ext cx="3995035" cy="426685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5" name="Text Placeholder 2">
            <a:extLst>
              <a:ext uri="{FF2B5EF4-FFF2-40B4-BE49-F238E27FC236}">
                <a16:creationId xmlns:a16="http://schemas.microsoft.com/office/drawing/2014/main" id="{8EB0263B-D418-C14A-A00B-092B5EB5C515}"/>
              </a:ext>
            </a:extLst>
          </p:cNvPr>
          <p:cNvSpPr>
            <a:spLocks noGrp="1"/>
          </p:cNvSpPr>
          <p:nvPr>
            <p:ph type="body" idx="34"/>
          </p:nvPr>
        </p:nvSpPr>
        <p:spPr>
          <a:xfrm>
            <a:off x="7766655" y="2265592"/>
            <a:ext cx="3995036" cy="365095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6" name="Text Placeholder 10">
            <a:extLst>
              <a:ext uri="{FF2B5EF4-FFF2-40B4-BE49-F238E27FC236}">
                <a16:creationId xmlns:a16="http://schemas.microsoft.com/office/drawing/2014/main" id="{53CC49A6-2AB5-664B-9A6C-56D70E1382D7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7766655" y="3745506"/>
            <a:ext cx="3995035" cy="426685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7" name="Text Placeholder 2">
            <a:extLst>
              <a:ext uri="{FF2B5EF4-FFF2-40B4-BE49-F238E27FC236}">
                <a16:creationId xmlns:a16="http://schemas.microsoft.com/office/drawing/2014/main" id="{718CCABC-AF06-5241-8D13-EB2F4637D435}"/>
              </a:ext>
            </a:extLst>
          </p:cNvPr>
          <p:cNvSpPr>
            <a:spLocks noGrp="1"/>
          </p:cNvSpPr>
          <p:nvPr>
            <p:ph type="body" idx="36"/>
          </p:nvPr>
        </p:nvSpPr>
        <p:spPr>
          <a:xfrm>
            <a:off x="7766655" y="3498647"/>
            <a:ext cx="3995036" cy="365095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8" name="Text Placeholder 10">
            <a:extLst>
              <a:ext uri="{FF2B5EF4-FFF2-40B4-BE49-F238E27FC236}">
                <a16:creationId xmlns:a16="http://schemas.microsoft.com/office/drawing/2014/main" id="{5119242C-1FE8-C140-9349-8172F954E3CB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7766655" y="5006270"/>
            <a:ext cx="3995035" cy="426685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9" name="Text Placeholder 2">
            <a:extLst>
              <a:ext uri="{FF2B5EF4-FFF2-40B4-BE49-F238E27FC236}">
                <a16:creationId xmlns:a16="http://schemas.microsoft.com/office/drawing/2014/main" id="{23F2AE0B-3E70-BB47-8FBC-FE66A5A297BD}"/>
              </a:ext>
            </a:extLst>
          </p:cNvPr>
          <p:cNvSpPr>
            <a:spLocks noGrp="1"/>
          </p:cNvSpPr>
          <p:nvPr>
            <p:ph type="body" idx="38"/>
          </p:nvPr>
        </p:nvSpPr>
        <p:spPr>
          <a:xfrm>
            <a:off x="7766655" y="4759411"/>
            <a:ext cx="3995036" cy="365095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2D604C81-B013-4641-9B16-5E9ECBD30CBA}"/>
              </a:ext>
            </a:extLst>
          </p:cNvPr>
          <p:cNvCxnSpPr>
            <a:cxnSpLocks/>
          </p:cNvCxnSpPr>
          <p:nvPr userDrawn="1"/>
        </p:nvCxnSpPr>
        <p:spPr>
          <a:xfrm>
            <a:off x="1134319" y="0"/>
            <a:ext cx="0" cy="68580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116817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view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icture Placeholder 5">
            <a:extLst>
              <a:ext uri="{FF2B5EF4-FFF2-40B4-BE49-F238E27FC236}">
                <a16:creationId xmlns:a16="http://schemas.microsoft.com/office/drawing/2014/main" id="{C76CA39F-4826-EC4A-B911-A0B38E489269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0" y="0"/>
            <a:ext cx="12191999" cy="6858000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</p:spPr>
        <p:txBody>
          <a:bodyPr wrap="square" rtlCol="0" anchor="ctr">
            <a:noAutofit/>
          </a:bodyPr>
          <a:lstStyle>
            <a:lvl1pPr algn="ctr">
              <a:defRPr sz="16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2DFD1-09C0-6845-8219-0846F32EDE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2E328C92-D491-4317-8EC5-56D7B7A70FE2}" type="datetime1">
              <a:rPr lang="en-GB" noProof="0" smtClean="0"/>
              <a:t>06/12/2023</a:t>
            </a:fld>
            <a:endParaRPr lang="en-GB" noProof="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7D7355-C4D0-1F4D-A365-E4AF1D8F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771307-5F5C-D847-B837-8C60542C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31FEFF75-79D2-EE46-877B-299D1510E681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B04801C-3319-AC43-9484-8377A4F8F25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92623" y="339645"/>
            <a:ext cx="11369068" cy="1002552"/>
          </a:xfrm>
        </p:spPr>
        <p:txBody>
          <a:bodyPr lIns="0" rIns="0" rtlCol="0" anchor="b">
            <a:noAutofit/>
          </a:bodyPr>
          <a:lstStyle>
            <a:lvl1pPr algn="l">
              <a:defRPr sz="4500" b="0" i="0" cap="all" baseline="0">
                <a:solidFill>
                  <a:schemeClr val="bg1"/>
                </a:solidFill>
                <a:latin typeface="Sagona ExtraLight" panose="02020303050505020204" pitchFamily="18" charset="0"/>
              </a:defRPr>
            </a:lvl1pPr>
          </a:lstStyle>
          <a:p>
            <a:pPr rtl="0"/>
            <a:r>
              <a:rPr lang="en-GB" noProof="0"/>
              <a:t>TITLE GOE HERE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781E455-9E6F-1B48-A537-F86699963276}"/>
              </a:ext>
            </a:extLst>
          </p:cNvPr>
          <p:cNvCxnSpPr>
            <a:cxnSpLocks/>
          </p:cNvCxnSpPr>
          <p:nvPr userDrawn="1"/>
        </p:nvCxnSpPr>
        <p:spPr>
          <a:xfrm>
            <a:off x="392623" y="1974810"/>
            <a:ext cx="0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CF93E56-30EE-384E-9A8A-090C645582DB}"/>
              </a:ext>
            </a:extLst>
          </p:cNvPr>
          <p:cNvCxnSpPr>
            <a:cxnSpLocks/>
          </p:cNvCxnSpPr>
          <p:nvPr userDrawn="1"/>
        </p:nvCxnSpPr>
        <p:spPr>
          <a:xfrm>
            <a:off x="392623" y="2038081"/>
            <a:ext cx="11369068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7A07194D-FDC6-4941-AE99-5ED1F7F4C5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64683" y="2215464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58" name="Picture Placeholder 5">
            <a:extLst>
              <a:ext uri="{FF2B5EF4-FFF2-40B4-BE49-F238E27FC236}">
                <a16:creationId xmlns:a16="http://schemas.microsoft.com/office/drawing/2014/main" id="{B12F4613-2BD8-E54D-A2E0-8707A28A10A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64683" y="3441149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62" name="Picture Placeholder 5">
            <a:extLst>
              <a:ext uri="{FF2B5EF4-FFF2-40B4-BE49-F238E27FC236}">
                <a16:creationId xmlns:a16="http://schemas.microsoft.com/office/drawing/2014/main" id="{1A844DD7-EE1E-F04F-91C7-38039BFF204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64683" y="4705745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99" name="Picture Placeholder 5">
            <a:extLst>
              <a:ext uri="{FF2B5EF4-FFF2-40B4-BE49-F238E27FC236}">
                <a16:creationId xmlns:a16="http://schemas.microsoft.com/office/drawing/2014/main" id="{26670858-0422-9546-B0BD-9B2D594140BA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544641" y="2215464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1" name="Picture Placeholder 5">
            <a:extLst>
              <a:ext uri="{FF2B5EF4-FFF2-40B4-BE49-F238E27FC236}">
                <a16:creationId xmlns:a16="http://schemas.microsoft.com/office/drawing/2014/main" id="{72578CBB-F47F-C740-982B-BA1719663CCD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544641" y="3441149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3" name="Picture Placeholder 5">
            <a:extLst>
              <a:ext uri="{FF2B5EF4-FFF2-40B4-BE49-F238E27FC236}">
                <a16:creationId xmlns:a16="http://schemas.microsoft.com/office/drawing/2014/main" id="{32A1D8CC-0021-A243-9775-CF930D41B94D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6544641" y="4705745"/>
            <a:ext cx="369944" cy="3687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07" name="Text Placeholder 10">
            <a:extLst>
              <a:ext uri="{FF2B5EF4-FFF2-40B4-BE49-F238E27FC236}">
                <a16:creationId xmlns:a16="http://schemas.microsoft.com/office/drawing/2014/main" id="{8867B6C6-0A29-A04E-BAE5-B9060225E124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1213862" y="2361562"/>
            <a:ext cx="4411704" cy="365077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09" name="Text Placeholder 2">
            <a:extLst>
              <a:ext uri="{FF2B5EF4-FFF2-40B4-BE49-F238E27FC236}">
                <a16:creationId xmlns:a16="http://schemas.microsoft.com/office/drawing/2014/main" id="{9DF49D7C-2E08-9348-9C2B-0496EF9612DF}"/>
              </a:ext>
            </a:extLst>
          </p:cNvPr>
          <p:cNvSpPr>
            <a:spLocks noGrp="1"/>
          </p:cNvSpPr>
          <p:nvPr>
            <p:ph type="body" idx="26"/>
          </p:nvPr>
        </p:nvSpPr>
        <p:spPr>
          <a:xfrm>
            <a:off x="1213862" y="2114704"/>
            <a:ext cx="4411705" cy="312380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0" name="Text Placeholder 10">
            <a:extLst>
              <a:ext uri="{FF2B5EF4-FFF2-40B4-BE49-F238E27FC236}">
                <a16:creationId xmlns:a16="http://schemas.microsoft.com/office/drawing/2014/main" id="{2733402A-D14F-6D48-A59D-329C3824DD2E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1213862" y="3594617"/>
            <a:ext cx="4411704" cy="365077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1" name="Text Placeholder 2">
            <a:extLst>
              <a:ext uri="{FF2B5EF4-FFF2-40B4-BE49-F238E27FC236}">
                <a16:creationId xmlns:a16="http://schemas.microsoft.com/office/drawing/2014/main" id="{3886AD51-641D-6B44-B558-2B15E88D1BC5}"/>
              </a:ext>
            </a:extLst>
          </p:cNvPr>
          <p:cNvSpPr>
            <a:spLocks noGrp="1"/>
          </p:cNvSpPr>
          <p:nvPr>
            <p:ph type="body" idx="28"/>
          </p:nvPr>
        </p:nvSpPr>
        <p:spPr>
          <a:xfrm>
            <a:off x="1213862" y="3347759"/>
            <a:ext cx="4411705" cy="312380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2" name="Text Placeholder 10">
            <a:extLst>
              <a:ext uri="{FF2B5EF4-FFF2-40B4-BE49-F238E27FC236}">
                <a16:creationId xmlns:a16="http://schemas.microsoft.com/office/drawing/2014/main" id="{C00297CA-1F0B-4C44-852F-CF6FEA9F9481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213862" y="4855381"/>
            <a:ext cx="4411704" cy="365077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13" name="Text Placeholder 2">
            <a:extLst>
              <a:ext uri="{FF2B5EF4-FFF2-40B4-BE49-F238E27FC236}">
                <a16:creationId xmlns:a16="http://schemas.microsoft.com/office/drawing/2014/main" id="{3F704107-F38D-E044-8226-ACDDEDEDC605}"/>
              </a:ext>
            </a:extLst>
          </p:cNvPr>
          <p:cNvSpPr>
            <a:spLocks noGrp="1"/>
          </p:cNvSpPr>
          <p:nvPr>
            <p:ph type="body" idx="30"/>
          </p:nvPr>
        </p:nvSpPr>
        <p:spPr>
          <a:xfrm>
            <a:off x="1213862" y="4608523"/>
            <a:ext cx="4411705" cy="312380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4" name="Text Placeholder 10">
            <a:extLst>
              <a:ext uri="{FF2B5EF4-FFF2-40B4-BE49-F238E27FC236}">
                <a16:creationId xmlns:a16="http://schemas.microsoft.com/office/drawing/2014/main" id="{7A332327-16D9-9B48-8EAC-A4F377D5904D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7358765" y="2361562"/>
            <a:ext cx="4411704" cy="365077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5" name="Text Placeholder 2">
            <a:extLst>
              <a:ext uri="{FF2B5EF4-FFF2-40B4-BE49-F238E27FC236}">
                <a16:creationId xmlns:a16="http://schemas.microsoft.com/office/drawing/2014/main" id="{8EB0263B-D418-C14A-A00B-092B5EB5C515}"/>
              </a:ext>
            </a:extLst>
          </p:cNvPr>
          <p:cNvSpPr>
            <a:spLocks noGrp="1"/>
          </p:cNvSpPr>
          <p:nvPr>
            <p:ph type="body" idx="34"/>
          </p:nvPr>
        </p:nvSpPr>
        <p:spPr>
          <a:xfrm>
            <a:off x="7358764" y="2114704"/>
            <a:ext cx="4411705" cy="312380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6" name="Text Placeholder 10">
            <a:extLst>
              <a:ext uri="{FF2B5EF4-FFF2-40B4-BE49-F238E27FC236}">
                <a16:creationId xmlns:a16="http://schemas.microsoft.com/office/drawing/2014/main" id="{53CC49A6-2AB5-664B-9A6C-56D70E1382D7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7358765" y="3594617"/>
            <a:ext cx="4411704" cy="365077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7" name="Text Placeholder 2">
            <a:extLst>
              <a:ext uri="{FF2B5EF4-FFF2-40B4-BE49-F238E27FC236}">
                <a16:creationId xmlns:a16="http://schemas.microsoft.com/office/drawing/2014/main" id="{718CCABC-AF06-5241-8D13-EB2F4637D435}"/>
              </a:ext>
            </a:extLst>
          </p:cNvPr>
          <p:cNvSpPr>
            <a:spLocks noGrp="1"/>
          </p:cNvSpPr>
          <p:nvPr>
            <p:ph type="body" idx="36"/>
          </p:nvPr>
        </p:nvSpPr>
        <p:spPr>
          <a:xfrm>
            <a:off x="7358764" y="3347759"/>
            <a:ext cx="4411705" cy="312380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8" name="Text Placeholder 10">
            <a:extLst>
              <a:ext uri="{FF2B5EF4-FFF2-40B4-BE49-F238E27FC236}">
                <a16:creationId xmlns:a16="http://schemas.microsoft.com/office/drawing/2014/main" id="{5119242C-1FE8-C140-9349-8172F954E3CB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7358765" y="4855381"/>
            <a:ext cx="4411704" cy="365077"/>
          </a:xfrm>
        </p:spPr>
        <p:txBody>
          <a:bodyPr lIns="0" rIns="0" rtlCol="0" anchor="t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j-lt"/>
              </a:defRPr>
            </a:lvl1pPr>
            <a:lvl2pPr marL="4572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2pPr>
            <a:lvl3pPr marL="9144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3pPr>
            <a:lvl4pPr marL="13716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4pPr>
            <a:lvl5pPr marL="1828800" indent="0">
              <a:lnSpc>
                <a:spcPct val="100000"/>
              </a:lnSpc>
              <a:buNone/>
              <a:defRPr sz="900">
                <a:solidFill>
                  <a:schemeClr val="tx1"/>
                </a:solidFill>
                <a:latin typeface="Speak Pro" panose="020B0504020101020102" pitchFamily="34" charset="0"/>
              </a:defRPr>
            </a:lvl5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9" name="Text Placeholder 2">
            <a:extLst>
              <a:ext uri="{FF2B5EF4-FFF2-40B4-BE49-F238E27FC236}">
                <a16:creationId xmlns:a16="http://schemas.microsoft.com/office/drawing/2014/main" id="{23F2AE0B-3E70-BB47-8FBC-FE66A5A297BD}"/>
              </a:ext>
            </a:extLst>
          </p:cNvPr>
          <p:cNvSpPr>
            <a:spLocks noGrp="1"/>
          </p:cNvSpPr>
          <p:nvPr>
            <p:ph type="body" idx="38"/>
          </p:nvPr>
        </p:nvSpPr>
        <p:spPr>
          <a:xfrm>
            <a:off x="7358764" y="4608523"/>
            <a:ext cx="4411705" cy="312380"/>
          </a:xfrm>
        </p:spPr>
        <p:txBody>
          <a:bodyPr lIns="0" rtlCol="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bg1"/>
                </a:solidFill>
                <a:latin typeface="Speak Pro" panose="020B0504020101020102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6AF7CBB0-F32C-B84C-AEEA-FA0944BBB865}"/>
              </a:ext>
            </a:extLst>
          </p:cNvPr>
          <p:cNvCxnSpPr>
            <a:cxnSpLocks/>
          </p:cNvCxnSpPr>
          <p:nvPr userDrawn="1"/>
        </p:nvCxnSpPr>
        <p:spPr>
          <a:xfrm>
            <a:off x="0" y="5992966"/>
            <a:ext cx="12192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958574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12/6/2023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600413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325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theme" Target="../theme/theme1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902FA6-24E0-3C4A-8B7A-F529DB1228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845A71-C369-2A42-A14F-2BD1985F75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870798-FB93-8742-9A92-FA7A241AFA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E6A80EED-24B3-4BD0-916A-2782446FD12C}" type="datetime1">
              <a:rPr lang="en-GB" noProof="0" smtClean="0"/>
              <a:t>06/12/2023</a:t>
            </a:fld>
            <a:endParaRPr lang="en-GB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42A715-D537-DD4B-8BE6-1E573155F1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9E735-B191-784C-98F7-65384DACA4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2C6627B-E4D5-2947-8E88-B84039729B99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234582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3" r:id="rId2"/>
    <p:sldLayoutId id="2147483670" r:id="rId3"/>
    <p:sldLayoutId id="2147483674" r:id="rId4"/>
    <p:sldLayoutId id="2147483676" r:id="rId5"/>
    <p:sldLayoutId id="2147483675" r:id="rId6"/>
    <p:sldLayoutId id="2147483677" r:id="rId7"/>
    <p:sldLayoutId id="2147483678" r:id="rId8"/>
    <p:sldLayoutId id="2147483679" r:id="rId9"/>
    <p:sldLayoutId id="2147483681" r:id="rId10"/>
    <p:sldLayoutId id="2147483682" r:id="rId11"/>
    <p:sldLayoutId id="2147483686" r:id="rId12"/>
    <p:sldLayoutId id="2147483683" r:id="rId13"/>
    <p:sldLayoutId id="2147483685" r:id="rId14"/>
    <p:sldLayoutId id="2147483684" r:id="rId15"/>
    <p:sldLayoutId id="2147483680" r:id="rId16"/>
    <p:sldLayoutId id="2147483691" r:id="rId17"/>
    <p:sldLayoutId id="2147483692" r:id="rId18"/>
    <p:sldLayoutId id="2147483693" r:id="rId19"/>
    <p:sldLayoutId id="2147483694" r:id="rId20"/>
    <p:sldLayoutId id="2147483688" r:id="rId21"/>
    <p:sldLayoutId id="2147483687" r:id="rId22"/>
    <p:sldLayoutId id="2147483689" r:id="rId23"/>
    <p:sldLayoutId id="2147483690" r:id="rId24"/>
    <p:sldLayoutId id="2147483695" r:id="rId25"/>
    <p:sldLayoutId id="2147483696" r:id="rId26"/>
    <p:sldLayoutId id="2147483697" r:id="rId27"/>
    <p:sldLayoutId id="2147483698" r:id="rId28"/>
    <p:sldLayoutId id="2147483703" r:id="rId29"/>
    <p:sldLayoutId id="2147483704" r:id="rId30"/>
    <p:sldLayoutId id="2147483705" r:id="rId31"/>
    <p:sldLayoutId id="2147483706" r:id="rId32"/>
    <p:sldLayoutId id="2147483700" r:id="rId33"/>
    <p:sldLayoutId id="2147483699" r:id="rId34"/>
    <p:sldLayoutId id="2147483701" r:id="rId35"/>
    <p:sldLayoutId id="2147483702" r:id="rId36"/>
    <p:sldLayoutId id="2147483708" r:id="rId37"/>
    <p:sldLayoutId id="2147483709" r:id="rId38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0809ED7-D356-17BB-DF92-8A184A298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3" y="741391"/>
            <a:ext cx="3455821" cy="1616203"/>
          </a:xfrm>
        </p:spPr>
        <p:txBody>
          <a:bodyPr anchor="b">
            <a:normAutofit/>
          </a:bodyPr>
          <a:lstStyle/>
          <a:p>
            <a:r>
              <a:rPr lang="en-GB" sz="3200" b="1"/>
              <a:t>Counselling Skills and Approaches ECPS5019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00CE0CF7-37A5-8752-33D5-4D6283B475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5283" y="2845576"/>
            <a:ext cx="3455821" cy="3447832"/>
          </a:xfrm>
        </p:spPr>
        <p:txBody>
          <a:bodyPr anchor="t">
            <a:normAutofit lnSpcReduction="10000"/>
          </a:bodyPr>
          <a:lstStyle/>
          <a:p>
            <a:pPr marL="0" indent="0">
              <a:buNone/>
            </a:pPr>
            <a:r>
              <a:rPr lang="en-GB" sz="3200" b="1" dirty="0"/>
              <a:t>Week 9</a:t>
            </a:r>
          </a:p>
          <a:p>
            <a:pPr marL="0" indent="0">
              <a:buNone/>
            </a:pPr>
            <a:endParaRPr lang="en-GB" sz="3200" b="1" dirty="0"/>
          </a:p>
          <a:p>
            <a:pPr marL="0" indent="0">
              <a:buNone/>
            </a:pPr>
            <a:r>
              <a:rPr lang="en-GB" sz="3200" b="1" dirty="0"/>
              <a:t>Portfolio Building </a:t>
            </a:r>
          </a:p>
          <a:p>
            <a:pPr marL="0" indent="0">
              <a:buNone/>
            </a:pPr>
            <a:r>
              <a:rPr lang="en-GB" sz="3200" b="1" dirty="0"/>
              <a:t>Reflective Practice – Self Awareness</a:t>
            </a:r>
          </a:p>
          <a:p>
            <a:pPr marL="0" indent="0">
              <a:buNone/>
            </a:pPr>
            <a:r>
              <a:rPr lang="en-GB" sz="3200" b="1" dirty="0"/>
              <a:t>Recording Feedback </a:t>
            </a:r>
          </a:p>
          <a:p>
            <a:pPr marL="0" indent="0">
              <a:buNone/>
            </a:pPr>
            <a:endParaRPr lang="en-GB" sz="2000" b="1" dirty="0"/>
          </a:p>
          <a:p>
            <a:pPr marL="0" indent="0">
              <a:buNone/>
            </a:pPr>
            <a:endParaRPr lang="en-GB" sz="2000" b="1" dirty="0"/>
          </a:p>
        </p:txBody>
      </p:sp>
      <p:pic>
        <p:nvPicPr>
          <p:cNvPr id="2" name="Picture 1" descr="Free mental health therapy counseling illustration">
            <a:extLst>
              <a:ext uri="{FF2B5EF4-FFF2-40B4-BE49-F238E27FC236}">
                <a16:creationId xmlns:a16="http://schemas.microsoft.com/office/drawing/2014/main" id="{68515230-0D48-A1B3-16C3-C61C1079B7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3" r="10977" b="-1"/>
          <a:stretch/>
        </p:blipFill>
        <p:spPr bwMode="auto">
          <a:xfrm>
            <a:off x="5086726" y="10"/>
            <a:ext cx="7105273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27586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82CCFE2-1218-4FBB-84CF-4A32FA4325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REVIEW: Portfolio Layout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F7B9A0-913C-4401-876D-0007499354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484" y="1576317"/>
            <a:ext cx="11383370" cy="4991621"/>
          </a:xfrm>
        </p:spPr>
        <p:txBody>
          <a:bodyPr>
            <a:normAutofit fontScale="40000" lnSpcReduction="20000"/>
          </a:bodyPr>
          <a:lstStyle/>
          <a:p>
            <a:r>
              <a:rPr lang="en-GB" sz="4500" b="1" dirty="0">
                <a:solidFill>
                  <a:srgbClr val="002060"/>
                </a:solidFill>
                <a:latin typeface="+mn-lt"/>
              </a:rPr>
              <a:t>Title Page/Cover Page</a:t>
            </a:r>
          </a:p>
          <a:p>
            <a:r>
              <a:rPr lang="en-GB" sz="4500" b="1" dirty="0">
                <a:solidFill>
                  <a:srgbClr val="002060"/>
                </a:solidFill>
                <a:latin typeface="+mn-lt"/>
              </a:rPr>
              <a:t>Table of Contents</a:t>
            </a:r>
          </a:p>
          <a:p>
            <a:r>
              <a:rPr lang="en-GB" sz="4500" b="1" dirty="0">
                <a:solidFill>
                  <a:srgbClr val="002060"/>
                </a:solidFill>
                <a:latin typeface="+mn-lt"/>
              </a:rPr>
              <a:t>Reflective Commentary/narrative essay 1, 500 Words with REFERENCE LIST</a:t>
            </a:r>
          </a:p>
          <a:p>
            <a:r>
              <a:rPr lang="en-GB" sz="4500" b="1" dirty="0">
                <a:solidFill>
                  <a:srgbClr val="002060"/>
                </a:solidFill>
                <a:latin typeface="+mn-lt"/>
              </a:rPr>
              <a:t>Portfolio of Evidence</a:t>
            </a:r>
          </a:p>
          <a:p>
            <a:r>
              <a:rPr lang="en-GB" sz="4500" b="1" dirty="0">
                <a:solidFill>
                  <a:srgbClr val="002060"/>
                </a:solidFill>
                <a:latin typeface="+mn-lt"/>
              </a:rPr>
              <a:t>Evidence 1: Background Information – Provide brief narratives as the information that is included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sz="4500" dirty="0">
                <a:solidFill>
                  <a:srgbClr val="002060"/>
                </a:solidFill>
                <a:latin typeface="+mn-lt"/>
              </a:rPr>
              <a:t>Mission Statement or general introduction of your organisation or project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sz="4500" dirty="0">
                <a:solidFill>
                  <a:srgbClr val="002060"/>
                </a:solidFill>
                <a:latin typeface="+mn-lt"/>
              </a:rPr>
              <a:t>Correspondence 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sz="4500" dirty="0">
                <a:solidFill>
                  <a:srgbClr val="002060"/>
                </a:solidFill>
                <a:latin typeface="+mn-lt"/>
              </a:rPr>
              <a:t>Other examples</a:t>
            </a:r>
          </a:p>
          <a:p>
            <a:r>
              <a:rPr lang="en-GB" sz="4500" b="1" dirty="0">
                <a:solidFill>
                  <a:srgbClr val="002060"/>
                </a:solidFill>
                <a:latin typeface="+mn-lt"/>
              </a:rPr>
              <a:t>Evidence 2: Reflective Logs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sz="4500" dirty="0">
                <a:solidFill>
                  <a:srgbClr val="002060"/>
                </a:solidFill>
                <a:latin typeface="+mn-lt"/>
              </a:rPr>
              <a:t>Examples that tell what you have been reflecting on with various task – Skills that you have been developing</a:t>
            </a:r>
          </a:p>
          <a:p>
            <a:r>
              <a:rPr lang="en-GB" sz="4500" b="1" dirty="0">
                <a:solidFill>
                  <a:srgbClr val="002060"/>
                </a:solidFill>
                <a:latin typeface="+mn-lt"/>
              </a:rPr>
              <a:t>Evidence 3: Trainings/Meeting – Provide brief descriptions of the information that is included. 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sz="4500" dirty="0">
                <a:solidFill>
                  <a:srgbClr val="002060"/>
                </a:solidFill>
                <a:latin typeface="+mn-lt"/>
              </a:rPr>
              <a:t>Training examples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sz="4500" dirty="0">
                <a:solidFill>
                  <a:srgbClr val="002060"/>
                </a:solidFill>
                <a:latin typeface="+mn-lt"/>
              </a:rPr>
              <a:t>Certificates]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GB" sz="4500" dirty="0">
                <a:solidFill>
                  <a:srgbClr val="002060"/>
                </a:solidFill>
                <a:latin typeface="+mn-lt"/>
              </a:rPr>
              <a:t>Pictures or pamphlets</a:t>
            </a:r>
          </a:p>
          <a:p>
            <a:r>
              <a:rPr lang="en-GB" sz="4500" b="1" dirty="0">
                <a:solidFill>
                  <a:srgbClr val="002060"/>
                </a:solidFill>
                <a:latin typeface="+mn-lt"/>
              </a:rPr>
              <a:t>References </a:t>
            </a:r>
          </a:p>
          <a:p>
            <a:r>
              <a:rPr lang="en-GB" sz="4500" b="1" dirty="0">
                <a:solidFill>
                  <a:srgbClr val="002060"/>
                </a:solidFill>
                <a:latin typeface="+mn-lt"/>
              </a:rPr>
              <a:t>Appendices 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endParaRPr lang="en-GB" sz="2800" dirty="0"/>
          </a:p>
          <a:p>
            <a:pPr marL="742950" lvl="1" indent="-285750">
              <a:buFont typeface="Courier New" panose="02070309020205020404" pitchFamily="49" charset="0"/>
              <a:buChar char="o"/>
            </a:pPr>
            <a:endParaRPr lang="en-GB" sz="2800" dirty="0"/>
          </a:p>
          <a:p>
            <a:pPr marL="742950" lvl="1" indent="-285750">
              <a:buFont typeface="Courier New" panose="02070309020205020404" pitchFamily="49" charset="0"/>
              <a:buChar char="o"/>
            </a:pPr>
            <a:endParaRPr lang="en-GB" sz="2800" dirty="0"/>
          </a:p>
          <a:p>
            <a:pPr marL="742950" lvl="1" indent="-285750">
              <a:buFont typeface="Courier New" panose="02070309020205020404" pitchFamily="49" charset="0"/>
              <a:buChar char="o"/>
            </a:pPr>
            <a:endParaRPr lang="en-GB" sz="2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222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E7D292-183B-2165-D4C7-3E52D7AF8EC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89F448-DC39-AC27-D174-4E83760FF6E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05034D0-771C-7D21-0ACC-BBB0BF9FC4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1075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>
            <a:extLst>
              <a:ext uri="{FF2B5EF4-FFF2-40B4-BE49-F238E27FC236}">
                <a16:creationId xmlns:a16="http://schemas.microsoft.com/office/drawing/2014/main" id="{ADE8B5FF-04C7-DE6B-9A9F-4ED3649423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2623" y="339645"/>
            <a:ext cx="11369068" cy="1002552"/>
          </a:xfrm>
        </p:spPr>
        <p:txBody>
          <a:bodyPr/>
          <a:lstStyle/>
          <a:p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Reflective Commentary (1,500 words)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38C9B09-56C7-4943-86B0-BDA8FBD99F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623" y="1761565"/>
            <a:ext cx="5181600" cy="4645959"/>
          </a:xfrm>
          <a:prstGeom prst="rect">
            <a:avLst/>
          </a:prstGeom>
          <a:noFill/>
        </p:spPr>
      </p:pic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68E3EEF2-C44B-4309-87C2-BA80644F45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292652"/>
            <a:ext cx="5181600" cy="3846139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+mn-lt"/>
              </a:rPr>
              <a:t>Follow Gibb Reflective Cycle  - write in a narrative format - Essay</a:t>
            </a:r>
          </a:p>
          <a:p>
            <a:r>
              <a:rPr lang="en-US" sz="2000" b="1" dirty="0">
                <a:latin typeface="+mn-lt"/>
              </a:rPr>
              <a:t>Supportive Literature – journal, website of organization </a:t>
            </a:r>
          </a:p>
          <a:p>
            <a:r>
              <a:rPr lang="en-US" sz="2000" b="1" dirty="0">
                <a:latin typeface="+mn-lt"/>
              </a:rPr>
              <a:t>Refer to the Portfolio for examples </a:t>
            </a:r>
          </a:p>
        </p:txBody>
      </p:sp>
      <p:sp>
        <p:nvSpPr>
          <p:cNvPr id="22" name="Text Placeholder 5">
            <a:extLst>
              <a:ext uri="{FF2B5EF4-FFF2-40B4-BE49-F238E27FC236}">
                <a16:creationId xmlns:a16="http://schemas.microsoft.com/office/drawing/2014/main" id="{8C8D4F29-B311-11F1-E018-BA41518443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468740"/>
            <a:ext cx="5183188" cy="823912"/>
          </a:xfrm>
        </p:spPr>
        <p:txBody>
          <a:bodyPr/>
          <a:lstStyle/>
          <a:p>
            <a:r>
              <a:rPr lang="en-US" dirty="0"/>
              <a:t>What is considered: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AC0AD7A-510C-7102-67B1-62A3FD37C2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1657" y="5262115"/>
            <a:ext cx="2584450" cy="16672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192699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0E1D74DE-B104-4E1C-A84E-45211C2423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2623" y="339645"/>
            <a:ext cx="10115219" cy="1002552"/>
          </a:xfrm>
        </p:spPr>
        <p:txBody>
          <a:bodyPr/>
          <a:lstStyle/>
          <a:p>
            <a:endParaRPr lang="en-US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7BB29168-7E11-4C6C-9B6F-103435AAA6A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92624" y="1507066"/>
            <a:ext cx="10115221" cy="484928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F68808-8DE2-42D1-B090-DAF9D7FA8F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9219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392623" y="339645"/>
            <a:ext cx="11369068" cy="1002552"/>
          </a:xfrm>
        </p:spPr>
        <p:txBody>
          <a:bodyPr anchor="b">
            <a:normAutofit fontScale="90000"/>
          </a:bodyPr>
          <a:lstStyle/>
          <a:p>
            <a:br>
              <a:rPr lang="en-GB" sz="3600" b="1" dirty="0">
                <a:latin typeface="+mj-lt"/>
              </a:rPr>
            </a:br>
            <a:r>
              <a:rPr lang="en-GB" sz="3600" b="1" dirty="0">
                <a:latin typeface="+mn-lt"/>
              </a:rPr>
              <a:t>Portfolio Building What to include</a:t>
            </a:r>
            <a:br>
              <a:rPr lang="en-GB" sz="2100" dirty="0"/>
            </a:br>
            <a:endParaRPr lang="en-GB" sz="21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392623" y="1468740"/>
            <a:ext cx="5181600" cy="5049615"/>
          </a:xfrm>
          <a:solidFill>
            <a:schemeClr val="bg2">
              <a:lumMod val="95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800" b="1" dirty="0">
                <a:latin typeface="+mn-lt"/>
              </a:rPr>
              <a:t>Appendices: </a:t>
            </a:r>
          </a:p>
          <a:p>
            <a:pPr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GB" sz="1800" b="1" dirty="0">
                <a:solidFill>
                  <a:srgbClr val="FF0000"/>
                </a:solidFill>
                <a:latin typeface="+mn-lt"/>
              </a:rPr>
              <a:t>Completed information Sheet </a:t>
            </a:r>
          </a:p>
          <a:p>
            <a:pPr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GB" sz="1800" b="1" dirty="0">
                <a:solidFill>
                  <a:srgbClr val="FF0000"/>
                </a:solidFill>
                <a:latin typeface="+mn-lt"/>
              </a:rPr>
              <a:t>Correspondence with the Organisation – confirming your spot</a:t>
            </a:r>
          </a:p>
          <a:p>
            <a:pPr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GB" sz="1800" b="1" dirty="0">
                <a:solidFill>
                  <a:srgbClr val="FF0000"/>
                </a:solidFill>
                <a:latin typeface="+mn-lt"/>
              </a:rPr>
              <a:t>Email from Module Lead confirming your placement</a:t>
            </a:r>
          </a:p>
          <a:p>
            <a:pPr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GB" sz="1800" b="1" dirty="0">
                <a:solidFill>
                  <a:srgbClr val="FF0000"/>
                </a:solidFill>
                <a:latin typeface="+mn-lt"/>
              </a:rPr>
              <a:t>Attendance Confirmation and own record of time spent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800" b="1" dirty="0">
                <a:latin typeface="+mn-lt"/>
              </a:rPr>
              <a:t>Evidences:</a:t>
            </a:r>
          </a:p>
          <a:p>
            <a:pPr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GB" sz="1800" b="1" dirty="0">
                <a:solidFill>
                  <a:srgbClr val="FF0000"/>
                </a:solidFill>
                <a:latin typeface="+mn-lt"/>
              </a:rPr>
              <a:t>Log Book – Reflection on various tasks, learning/trainings opportunities/ helping and listening skills </a:t>
            </a:r>
          </a:p>
          <a:p>
            <a:pPr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GB" sz="1800" dirty="0">
                <a:latin typeface="+mn-lt"/>
              </a:rPr>
              <a:t>Training induction/information </a:t>
            </a:r>
          </a:p>
          <a:p>
            <a:pPr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GB" sz="1800" dirty="0">
                <a:latin typeface="+mn-lt"/>
              </a:rPr>
              <a:t>Safeguarding policies – confidentiality </a:t>
            </a:r>
          </a:p>
          <a:p>
            <a:pPr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GB" sz="1800" dirty="0">
                <a:latin typeface="+mn-lt"/>
              </a:rPr>
              <a:t>Mission Statement/Purpose of organisation. </a:t>
            </a:r>
          </a:p>
          <a:p>
            <a:pPr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GB" sz="1800" dirty="0">
                <a:latin typeface="+mn-lt"/>
              </a:rPr>
              <a:t>Skills used within the placement  - Listening and other skills you developed while in placement </a:t>
            </a:r>
          </a:p>
          <a:p>
            <a:pPr>
              <a:lnSpc>
                <a:spcPct val="90000"/>
              </a:lnSpc>
              <a:buFont typeface="Courier New" panose="02070309020205020404" pitchFamily="49" charset="0"/>
              <a:buChar char="o"/>
            </a:pPr>
            <a:endParaRPr lang="en-GB" sz="1800" dirty="0">
              <a:latin typeface="+mn-lt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1500" dirty="0"/>
          </a:p>
          <a:p>
            <a:pPr marL="0" indent="0">
              <a:lnSpc>
                <a:spcPct val="90000"/>
              </a:lnSpc>
              <a:buNone/>
            </a:pPr>
            <a:endParaRPr lang="en-GB" sz="1500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6172200" y="1468740"/>
            <a:ext cx="5181600" cy="5049615"/>
          </a:xfrm>
          <a:solidFill>
            <a:schemeClr val="bg2">
              <a:lumMod val="95000"/>
            </a:schemeClr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GB" sz="2000" dirty="0">
                <a:latin typeface="+mn-lt"/>
              </a:rPr>
              <a:t>Supporting/Helping Activities/Counselling Activities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000" dirty="0">
                <a:latin typeface="+mn-lt"/>
              </a:rPr>
              <a:t>Any correspondence or inquiries/emails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000" dirty="0">
                <a:latin typeface="+mn-lt"/>
              </a:rPr>
              <a:t>Application Form/ Skills Requirements or other requirements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000" dirty="0">
                <a:latin typeface="+mn-lt"/>
              </a:rPr>
              <a:t>Annual Reports – What do these say about the organisation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000" dirty="0">
                <a:latin typeface="+mn-lt"/>
              </a:rPr>
              <a:t>Website information/Media information]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000" dirty="0">
                <a:latin typeface="+mn-lt"/>
              </a:rPr>
              <a:t>Others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22128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78205-AB7B-4299-8E2A-F3597560D62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040970-25B9-4931-BCF4-729802CE20F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D39DC7-302A-4980-9189-76513D9DF1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3107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9115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28EF2-94D5-496B-8767-65694A96764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446265-404A-4425-BD56-BB27FBBB249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4FF91F-BE7D-4568-99B2-F7F847DC43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719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A89F7-2FAE-455E-A84C-CC3BAA6E8D4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10FFFF-C9DF-49CD-B24F-48E2F76F5C5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8A91270-3858-4413-B9FA-4FEF8A033A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771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3063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BF65E6-C330-4E8C-AF51-B8D70FDFB29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D7E6DA-F294-488F-8CFD-A511DD8D875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06C760-F9A7-42A6-B42E-3161019098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70" y="-208430"/>
            <a:ext cx="12171829" cy="7180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8648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6B399-C9CE-F884-C892-35AE17E0F81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>
                <a:latin typeface="+mn-lt"/>
              </a:rPr>
              <a:t>Appendices - Example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3E8038-9376-005A-0F0A-D282A60F8EA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A</a:t>
            </a:r>
          </a:p>
          <a:p>
            <a:r>
              <a:rPr lang="en-GB" dirty="0"/>
              <a:t>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FFF9CEE-B249-B36D-CF68-3E6F42357F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200" y="1425600"/>
            <a:ext cx="12004800" cy="543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5353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ool">
      <a:dk1>
        <a:srgbClr val="000000"/>
      </a:dk1>
      <a:lt1>
        <a:srgbClr val="FFFFFF"/>
      </a:lt1>
      <a:dk2>
        <a:srgbClr val="464646"/>
      </a:dk2>
      <a:lt2>
        <a:srgbClr val="FFFFFF"/>
      </a:lt2>
      <a:accent1>
        <a:srgbClr val="15D1BB"/>
      </a:accent1>
      <a:accent2>
        <a:srgbClr val="0FB4DB"/>
      </a:accent2>
      <a:accent3>
        <a:srgbClr val="0D81BB"/>
      </a:accent3>
      <a:accent4>
        <a:srgbClr val="045FC4"/>
      </a:accent4>
      <a:accent5>
        <a:srgbClr val="953FF3"/>
      </a:accent5>
      <a:accent6>
        <a:srgbClr val="C03EF4"/>
      </a:accent6>
      <a:hlink>
        <a:srgbClr val="8F8F8F"/>
      </a:hlink>
      <a:folHlink>
        <a:srgbClr val="A5A5A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2571121_TF44450328" id="{53054EA9-BEA6-4CCB-A0EF-1B2E114184B3}" vid="{B4F634EB-ECC4-4093-9FAF-CA5FC712BC2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tf44450328_win32 (1)</Template>
  <TotalTime>0</TotalTime>
  <Words>289</Words>
  <Application>Microsoft Office PowerPoint</Application>
  <PresentationFormat>Widescreen</PresentationFormat>
  <Paragraphs>58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Calibri</vt:lpstr>
      <vt:lpstr>Arial</vt:lpstr>
      <vt:lpstr>Sagona ExtraLight</vt:lpstr>
      <vt:lpstr>Courier New</vt:lpstr>
      <vt:lpstr>Speak Pro</vt:lpstr>
      <vt:lpstr>Calibri Light</vt:lpstr>
      <vt:lpstr>Office Theme</vt:lpstr>
      <vt:lpstr>Counselling Skills and Approaches ECPS5019</vt:lpstr>
      <vt:lpstr>REVIEW: Portfolio Layout</vt:lpstr>
      <vt:lpstr>PowerPoint Presentation</vt:lpstr>
      <vt:lpstr>Reflective Commentary (1,500 words)  </vt:lpstr>
      <vt:lpstr>PowerPoint Presentation</vt:lpstr>
      <vt:lpstr> Portfolio Building What to include </vt:lpstr>
      <vt:lpstr>PowerPoint Presentation</vt:lpstr>
      <vt:lpstr>PowerPoint Presentation</vt:lpstr>
      <vt:lpstr>PowerPoint Presentation</vt:lpstr>
      <vt:lpstr>PowerPoint Presentation</vt:lpstr>
      <vt:lpstr>Appendices - Example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2021-02-27T15:28:36Z</dcterms:created>
  <dcterms:modified xsi:type="dcterms:W3CDTF">2023-12-06T08:06:35Z</dcterms:modified>
</cp:coreProperties>
</file>