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Technology in Sunrise Care Home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Evaluation of digital tools to improve efficiency</a:t>
            </a:r>
          </a:p>
          <a:p>
            <a:r>
              <a:rPr sz="2000"/>
              <a:t>Module: LCHS400</a:t>
            </a:r>
          </a:p>
          <a:p>
            <a:r>
              <a:rPr sz="2000"/>
              <a:t>Student: Erica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Sunrise is a medium-sized residential care home with around 35 residents.</a:t>
            </a:r>
          </a:p>
          <a:p>
            <a:r>
              <a:rPr sz="2000"/>
              <a:t>Many residents have complex needs such as dementia and mobility issues.</a:t>
            </a:r>
          </a:p>
          <a:p>
            <a:r>
              <a:rPr sz="2000"/>
              <a:t>Digital technologies are being introduced to improve care quality and efficiency.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of Digital Technology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Digital tools improve patient safety by reducing errors.</a:t>
            </a:r>
          </a:p>
          <a:p>
            <a:r>
              <a:rPr sz="2000"/>
              <a:t>They support faster communication between staff.</a:t>
            </a:r>
          </a:p>
          <a:p>
            <a:r>
              <a:rPr sz="2000"/>
              <a:t>They increase efficiency and reduce reliance on paper-based systems (NHS, 2023).</a:t>
            </a:r>
          </a:p>
          <a:p>
            <a:r>
              <a:rPr sz="2000"/>
              <a:t>However, effectiveness depends on staff competence.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Excel in Sunrise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Excel is used to manage staff rotas, track medication, and organise care plans.</a:t>
            </a:r>
          </a:p>
          <a:p>
            <a:r>
              <a:rPr sz="2000"/>
              <a:t>This improves organisation and accessibility of information.</a:t>
            </a:r>
          </a:p>
          <a:p>
            <a:r>
              <a:rPr sz="2000"/>
              <a:t>It reduces the risk of lost or incomplete records.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Excel – Critical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Excel improves efficiency, accuracy, and time management.</a:t>
            </a:r>
          </a:p>
          <a:p>
            <a:r>
              <a:rPr sz="2000"/>
              <a:t>However, it requires staff training and digital competence.</a:t>
            </a:r>
          </a:p>
          <a:p>
            <a:r>
              <a:rPr sz="2000"/>
              <a:t>Data entry errors can lead to serious consequences such as incorrect medication.</a:t>
            </a:r>
          </a:p>
          <a:p>
            <a:r>
              <a:rPr sz="2000"/>
              <a:t>This highlights the importance of digital literacy.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Microsoft Teams in Sunrise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Microsoft Teams supports communication among staff.</a:t>
            </a:r>
          </a:p>
          <a:p>
            <a:r>
              <a:rPr sz="2000"/>
              <a:t>It allows instant updates, file sharing, and collaboration.</a:t>
            </a:r>
          </a:p>
          <a:p>
            <a:r>
              <a:rPr sz="2000"/>
              <a:t>This improves coordination of care and teamwork.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Teams – Critical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Teams enables faster and more effective communication.</a:t>
            </a:r>
          </a:p>
          <a:p>
            <a:r>
              <a:rPr sz="2000"/>
              <a:t>However, staff with limited digital skills may struggle to use it.</a:t>
            </a:r>
          </a:p>
          <a:p>
            <a:r>
              <a:rPr sz="2000"/>
              <a:t>Technical issues may also disrupt communication.</a:t>
            </a:r>
          </a:p>
          <a:p>
            <a:r>
              <a:rPr sz="2000"/>
              <a:t>This may impact patient care and efficiency.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Impact of Limited Digital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Limited digital skills can negatively affect care delivery.</a:t>
            </a:r>
          </a:p>
          <a:p>
            <a:r>
              <a:rPr sz="2000"/>
              <a:t>Staff may make errors in records or struggle with communication tools.</a:t>
            </a:r>
          </a:p>
          <a:p>
            <a:r>
              <a:rPr sz="2000"/>
              <a:t>This can lead to delays, miscommunication, and risks to patient safety.</a:t>
            </a:r>
          </a:p>
          <a:p>
            <a:r>
              <a:rPr sz="2000"/>
              <a:t>Improving digital literacy is essential (Skills for Care, 2022).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Safety 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Use strong and secure passwords.</a:t>
            </a:r>
          </a:p>
          <a:p>
            <a:r>
              <a:rPr sz="2000"/>
              <a:t>Do not share login credentials.</a:t>
            </a:r>
          </a:p>
          <a:p>
            <a:r>
              <a:rPr sz="2000"/>
              <a:t>Lock devices when not in use.</a:t>
            </a:r>
          </a:p>
          <a:p>
            <a:r>
              <a:rPr sz="2000"/>
              <a:t>Use secure email systems.</a:t>
            </a:r>
          </a:p>
          <a:p>
            <a:r>
              <a:rPr sz="2000"/>
              <a:t>Store documents safely using OneDrive.</a:t>
            </a:r>
          </a:p>
          <a:p>
            <a:r>
              <a:rPr sz="2000"/>
              <a:t>Maintain patient confidentiality at all times.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Digital technology improves efficiency and care quality at Sunrise.</a:t>
            </a:r>
          </a:p>
          <a:p>
            <a:r>
              <a:rPr sz="2000"/>
              <a:t>However, success depends on staff training and competence.</a:t>
            </a:r>
          </a:p>
          <a:p>
            <a:r>
              <a:rPr sz="2000"/>
              <a:t>Without proper skills, risks may increase.</a:t>
            </a:r>
          </a:p>
          <a:p>
            <a:r>
              <a:rPr sz="2000"/>
              <a:t>Ongoing support and training are essential.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/>
              <a:t>NHS (2023) Digital transformation in healthcare.</a:t>
            </a:r>
          </a:p>
          <a:p>
            <a:r>
              <a:rPr sz="2000"/>
              <a:t>Skills for Care (2022) Digital skills in adult social care.</a:t>
            </a:r>
          </a:p>
          <a:p>
            <a:r>
              <a:rPr sz="2000"/>
              <a:t>Microsoft (2023) Microsoft 365 tools.</a:t>
            </a:r>
          </a:p>
          <a:p>
            <a:r>
              <a:rPr sz="2000"/>
              <a:t>Topol, E. (2019) Deep Medicine.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