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40"/>
  </p:notesMasterIdLst>
  <p:handoutMasterIdLst>
    <p:handoutMasterId r:id="rId41"/>
  </p:handoutMasterIdLst>
  <p:sldIdLst>
    <p:sldId id="270" r:id="rId3"/>
    <p:sldId id="271" r:id="rId4"/>
    <p:sldId id="269" r:id="rId5"/>
    <p:sldId id="272" r:id="rId6"/>
    <p:sldId id="273" r:id="rId7"/>
    <p:sldId id="274" r:id="rId8"/>
    <p:sldId id="276" r:id="rId9"/>
    <p:sldId id="275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90" r:id="rId23"/>
    <p:sldId id="289" r:id="rId24"/>
    <p:sldId id="291" r:id="rId25"/>
    <p:sldId id="293" r:id="rId26"/>
    <p:sldId id="292" r:id="rId27"/>
    <p:sldId id="294" r:id="rId28"/>
    <p:sldId id="295" r:id="rId29"/>
    <p:sldId id="296" r:id="rId30"/>
    <p:sldId id="297" r:id="rId31"/>
    <p:sldId id="298" r:id="rId32"/>
    <p:sldId id="299" r:id="rId33"/>
    <p:sldId id="300" r:id="rId34"/>
    <p:sldId id="301" r:id="rId35"/>
    <p:sldId id="302" r:id="rId36"/>
    <p:sldId id="303" r:id="rId37"/>
    <p:sldId id="304" r:id="rId38"/>
    <p:sldId id="305" r:id="rId39"/>
  </p:sldIdLst>
  <p:sldSz cx="12192000" cy="6858000"/>
  <p:notesSz cx="6858000" cy="9144000"/>
  <p:custDataLst>
    <p:tags r:id="rId42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A1671"/>
    <a:srgbClr val="D7D7D7"/>
    <a:srgbClr val="069E51"/>
    <a:srgbClr val="6A6A6A"/>
    <a:srgbClr val="3766BC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71A2F9-F131-AA4F-9249-1F9DE81AF4B0}" v="163" dt="2019-10-06T19:14:05.6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15" autoAdjust="0"/>
    <p:restoredTop sz="66667" autoAdjust="0"/>
  </p:normalViewPr>
  <p:slideViewPr>
    <p:cSldViewPr snapToGrid="0" snapToObjects="1">
      <p:cViewPr varScale="1">
        <p:scale>
          <a:sx n="71" d="100"/>
          <a:sy n="71" d="100"/>
        </p:scale>
        <p:origin x="246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3216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gs" Target="tags/tag1.xml"/><Relationship Id="rId47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n McCaw" userId="b025e3ca-7e3d-4e45-9d8b-d2c20bfbb79a" providerId="ADAL" clId="{F271A2F9-F131-AA4F-9249-1F9DE81AF4B0}"/>
    <pc:docChg chg="undo custSel addSld modSld sldOrd">
      <pc:chgData name="Steven McCaw" userId="b025e3ca-7e3d-4e45-9d8b-d2c20bfbb79a" providerId="ADAL" clId="{F271A2F9-F131-AA4F-9249-1F9DE81AF4B0}" dt="2019-10-06T19:25:53.172" v="10389" actId="20577"/>
      <pc:docMkLst>
        <pc:docMk/>
      </pc:docMkLst>
      <pc:sldChg chg="modSp">
        <pc:chgData name="Steven McCaw" userId="b025e3ca-7e3d-4e45-9d8b-d2c20bfbb79a" providerId="ADAL" clId="{F271A2F9-F131-AA4F-9249-1F9DE81AF4B0}" dt="2019-10-05T21:27:33.564" v="89" actId="255"/>
        <pc:sldMkLst>
          <pc:docMk/>
          <pc:sldMk cId="0" sldId="269"/>
        </pc:sldMkLst>
        <pc:spChg chg="mod">
          <ac:chgData name="Steven McCaw" userId="b025e3ca-7e3d-4e45-9d8b-d2c20bfbb79a" providerId="ADAL" clId="{F271A2F9-F131-AA4F-9249-1F9DE81AF4B0}" dt="2019-10-05T21:23:34.052" v="54" actId="255"/>
          <ac:spMkLst>
            <pc:docMk/>
            <pc:sldMk cId="0" sldId="269"/>
            <ac:spMk id="17409" creationId="{00000000-0000-0000-0000-000000000000}"/>
          </ac:spMkLst>
        </pc:spChg>
        <pc:spChg chg="mod">
          <ac:chgData name="Steven McCaw" userId="b025e3ca-7e3d-4e45-9d8b-d2c20bfbb79a" providerId="ADAL" clId="{F271A2F9-F131-AA4F-9249-1F9DE81AF4B0}" dt="2019-10-05T21:27:33.564" v="89" actId="255"/>
          <ac:spMkLst>
            <pc:docMk/>
            <pc:sldMk cId="0" sldId="269"/>
            <ac:spMk id="17410" creationId="{00000000-0000-0000-0000-000000000000}"/>
          </ac:spMkLst>
        </pc:spChg>
      </pc:sldChg>
      <pc:sldChg chg="modSp add">
        <pc:chgData name="Steven McCaw" userId="b025e3ca-7e3d-4e45-9d8b-d2c20bfbb79a" providerId="ADAL" clId="{F271A2F9-F131-AA4F-9249-1F9DE81AF4B0}" dt="2019-10-05T21:24:41.546" v="66" actId="121"/>
        <pc:sldMkLst>
          <pc:docMk/>
          <pc:sldMk cId="2568144902" sldId="271"/>
        </pc:sldMkLst>
        <pc:spChg chg="mod">
          <ac:chgData name="Steven McCaw" userId="b025e3ca-7e3d-4e45-9d8b-d2c20bfbb79a" providerId="ADAL" clId="{F271A2F9-F131-AA4F-9249-1F9DE81AF4B0}" dt="2019-10-05T21:20:10.681" v="10" actId="20577"/>
          <ac:spMkLst>
            <pc:docMk/>
            <pc:sldMk cId="2568144902" sldId="271"/>
            <ac:spMk id="2" creationId="{9182ED13-48D1-634B-8A56-E2BD32A950E3}"/>
          </ac:spMkLst>
        </pc:spChg>
        <pc:spChg chg="mod">
          <ac:chgData name="Steven McCaw" userId="b025e3ca-7e3d-4e45-9d8b-d2c20bfbb79a" providerId="ADAL" clId="{F271A2F9-F131-AA4F-9249-1F9DE81AF4B0}" dt="2019-10-05T21:24:41.546" v="66" actId="121"/>
          <ac:spMkLst>
            <pc:docMk/>
            <pc:sldMk cId="2568144902" sldId="271"/>
            <ac:spMk id="3" creationId="{DBB5F3E1-716F-DF44-A280-238E72A74C20}"/>
          </ac:spMkLst>
        </pc:spChg>
      </pc:sldChg>
      <pc:sldChg chg="modSp add">
        <pc:chgData name="Steven McCaw" userId="b025e3ca-7e3d-4e45-9d8b-d2c20bfbb79a" providerId="ADAL" clId="{F271A2F9-F131-AA4F-9249-1F9DE81AF4B0}" dt="2019-10-05T21:26:53.556" v="72"/>
        <pc:sldMkLst>
          <pc:docMk/>
          <pc:sldMk cId="405515755" sldId="272"/>
        </pc:sldMkLst>
        <pc:spChg chg="mod">
          <ac:chgData name="Steven McCaw" userId="b025e3ca-7e3d-4e45-9d8b-d2c20bfbb79a" providerId="ADAL" clId="{F271A2F9-F131-AA4F-9249-1F9DE81AF4B0}" dt="2019-10-05T21:26:53.556" v="72"/>
          <ac:spMkLst>
            <pc:docMk/>
            <pc:sldMk cId="405515755" sldId="272"/>
            <ac:spMk id="17410" creationId="{00000000-0000-0000-0000-000000000000}"/>
          </ac:spMkLst>
        </pc:spChg>
      </pc:sldChg>
      <pc:sldChg chg="modSp add">
        <pc:chgData name="Steven McCaw" userId="b025e3ca-7e3d-4e45-9d8b-d2c20bfbb79a" providerId="ADAL" clId="{F271A2F9-F131-AA4F-9249-1F9DE81AF4B0}" dt="2019-10-05T21:33:10.159" v="232" actId="20577"/>
        <pc:sldMkLst>
          <pc:docMk/>
          <pc:sldMk cId="2677231112" sldId="273"/>
        </pc:sldMkLst>
        <pc:spChg chg="mod">
          <ac:chgData name="Steven McCaw" userId="b025e3ca-7e3d-4e45-9d8b-d2c20bfbb79a" providerId="ADAL" clId="{F271A2F9-F131-AA4F-9249-1F9DE81AF4B0}" dt="2019-10-05T21:30:10.851" v="108" actId="20577"/>
          <ac:spMkLst>
            <pc:docMk/>
            <pc:sldMk cId="2677231112" sldId="273"/>
            <ac:spMk id="2" creationId="{D73B4C61-F979-C84F-B5A9-585642272C4F}"/>
          </ac:spMkLst>
        </pc:spChg>
        <pc:spChg chg="mod">
          <ac:chgData name="Steven McCaw" userId="b025e3ca-7e3d-4e45-9d8b-d2c20bfbb79a" providerId="ADAL" clId="{F271A2F9-F131-AA4F-9249-1F9DE81AF4B0}" dt="2019-10-05T21:33:10.159" v="232" actId="20577"/>
          <ac:spMkLst>
            <pc:docMk/>
            <pc:sldMk cId="2677231112" sldId="273"/>
            <ac:spMk id="3" creationId="{C19A7EE9-398D-104D-8A00-F47007EE6374}"/>
          </ac:spMkLst>
        </pc:spChg>
      </pc:sldChg>
      <pc:sldChg chg="modSp add">
        <pc:chgData name="Steven McCaw" userId="b025e3ca-7e3d-4e45-9d8b-d2c20bfbb79a" providerId="ADAL" clId="{F271A2F9-F131-AA4F-9249-1F9DE81AF4B0}" dt="2019-10-06T19:09:47.079" v="10033" actId="20577"/>
        <pc:sldMkLst>
          <pc:docMk/>
          <pc:sldMk cId="1541295038" sldId="274"/>
        </pc:sldMkLst>
        <pc:spChg chg="mod">
          <ac:chgData name="Steven McCaw" userId="b025e3ca-7e3d-4e45-9d8b-d2c20bfbb79a" providerId="ADAL" clId="{F271A2F9-F131-AA4F-9249-1F9DE81AF4B0}" dt="2019-10-05T21:34:02.250" v="250" actId="20577"/>
          <ac:spMkLst>
            <pc:docMk/>
            <pc:sldMk cId="1541295038" sldId="274"/>
            <ac:spMk id="2" creationId="{4A73E103-A925-E841-9D78-BAFD054401CB}"/>
          </ac:spMkLst>
        </pc:spChg>
        <pc:spChg chg="mod">
          <ac:chgData name="Steven McCaw" userId="b025e3ca-7e3d-4e45-9d8b-d2c20bfbb79a" providerId="ADAL" clId="{F271A2F9-F131-AA4F-9249-1F9DE81AF4B0}" dt="2019-10-06T19:09:47.079" v="10033" actId="20577"/>
          <ac:spMkLst>
            <pc:docMk/>
            <pc:sldMk cId="1541295038" sldId="274"/>
            <ac:spMk id="3" creationId="{99130C9A-EA9C-AC4A-991D-B0A187F552C9}"/>
          </ac:spMkLst>
        </pc:spChg>
      </pc:sldChg>
      <pc:sldChg chg="modSp add">
        <pc:chgData name="Steven McCaw" userId="b025e3ca-7e3d-4e45-9d8b-d2c20bfbb79a" providerId="ADAL" clId="{F271A2F9-F131-AA4F-9249-1F9DE81AF4B0}" dt="2019-10-06T19:10:40.506" v="10036" actId="20577"/>
        <pc:sldMkLst>
          <pc:docMk/>
          <pc:sldMk cId="923445172" sldId="275"/>
        </pc:sldMkLst>
        <pc:spChg chg="mod">
          <ac:chgData name="Steven McCaw" userId="b025e3ca-7e3d-4e45-9d8b-d2c20bfbb79a" providerId="ADAL" clId="{F271A2F9-F131-AA4F-9249-1F9DE81AF4B0}" dt="2019-10-05T21:37:04.274" v="471" actId="20577"/>
          <ac:spMkLst>
            <pc:docMk/>
            <pc:sldMk cId="923445172" sldId="275"/>
            <ac:spMk id="2" creationId="{E0206C19-FD5C-7A4D-8A10-535ECDF0367C}"/>
          </ac:spMkLst>
        </pc:spChg>
        <pc:spChg chg="mod">
          <ac:chgData name="Steven McCaw" userId="b025e3ca-7e3d-4e45-9d8b-d2c20bfbb79a" providerId="ADAL" clId="{F271A2F9-F131-AA4F-9249-1F9DE81AF4B0}" dt="2019-10-06T19:10:40.506" v="10036" actId="20577"/>
          <ac:spMkLst>
            <pc:docMk/>
            <pc:sldMk cId="923445172" sldId="275"/>
            <ac:spMk id="3" creationId="{D1135430-8044-9742-A496-B4225AFC42A8}"/>
          </ac:spMkLst>
        </pc:spChg>
      </pc:sldChg>
      <pc:sldChg chg="modSp add">
        <pc:chgData name="Steven McCaw" userId="b025e3ca-7e3d-4e45-9d8b-d2c20bfbb79a" providerId="ADAL" clId="{F271A2F9-F131-AA4F-9249-1F9DE81AF4B0}" dt="2019-10-05T21:44:52.344" v="941" actId="20577"/>
        <pc:sldMkLst>
          <pc:docMk/>
          <pc:sldMk cId="4054809610" sldId="276"/>
        </pc:sldMkLst>
        <pc:spChg chg="mod">
          <ac:chgData name="Steven McCaw" userId="b025e3ca-7e3d-4e45-9d8b-d2c20bfbb79a" providerId="ADAL" clId="{F271A2F9-F131-AA4F-9249-1F9DE81AF4B0}" dt="2019-10-05T21:44:08.938" v="815" actId="20577"/>
          <ac:spMkLst>
            <pc:docMk/>
            <pc:sldMk cId="4054809610" sldId="276"/>
            <ac:spMk id="2" creationId="{42097919-FC9A-E547-8C9F-FC156B59C032}"/>
          </ac:spMkLst>
        </pc:spChg>
        <pc:spChg chg="mod">
          <ac:chgData name="Steven McCaw" userId="b025e3ca-7e3d-4e45-9d8b-d2c20bfbb79a" providerId="ADAL" clId="{F271A2F9-F131-AA4F-9249-1F9DE81AF4B0}" dt="2019-10-05T21:44:52.344" v="941" actId="20577"/>
          <ac:spMkLst>
            <pc:docMk/>
            <pc:sldMk cId="4054809610" sldId="276"/>
            <ac:spMk id="3" creationId="{7888A973-F08F-A04D-B369-72C7726B051E}"/>
          </ac:spMkLst>
        </pc:spChg>
      </pc:sldChg>
      <pc:sldChg chg="modSp add">
        <pc:chgData name="Steven McCaw" userId="b025e3ca-7e3d-4e45-9d8b-d2c20bfbb79a" providerId="ADAL" clId="{F271A2F9-F131-AA4F-9249-1F9DE81AF4B0}" dt="2019-10-06T19:11:30.644" v="10055" actId="20577"/>
        <pc:sldMkLst>
          <pc:docMk/>
          <pc:sldMk cId="2901151857" sldId="277"/>
        </pc:sldMkLst>
        <pc:spChg chg="mod">
          <ac:chgData name="Steven McCaw" userId="b025e3ca-7e3d-4e45-9d8b-d2c20bfbb79a" providerId="ADAL" clId="{F271A2F9-F131-AA4F-9249-1F9DE81AF4B0}" dt="2019-10-05T21:48:11.118" v="1095" actId="20577"/>
          <ac:spMkLst>
            <pc:docMk/>
            <pc:sldMk cId="2901151857" sldId="277"/>
            <ac:spMk id="2" creationId="{183E53B3-E3F9-3642-8390-E346BDFDB9EF}"/>
          </ac:spMkLst>
        </pc:spChg>
        <pc:spChg chg="mod">
          <ac:chgData name="Steven McCaw" userId="b025e3ca-7e3d-4e45-9d8b-d2c20bfbb79a" providerId="ADAL" clId="{F271A2F9-F131-AA4F-9249-1F9DE81AF4B0}" dt="2019-10-06T19:11:30.644" v="10055" actId="20577"/>
          <ac:spMkLst>
            <pc:docMk/>
            <pc:sldMk cId="2901151857" sldId="277"/>
            <ac:spMk id="3" creationId="{F26327CE-E198-C046-ACD3-E559C2AC7C55}"/>
          </ac:spMkLst>
        </pc:spChg>
      </pc:sldChg>
      <pc:sldChg chg="modSp add">
        <pc:chgData name="Steven McCaw" userId="b025e3ca-7e3d-4e45-9d8b-d2c20bfbb79a" providerId="ADAL" clId="{F271A2F9-F131-AA4F-9249-1F9DE81AF4B0}" dt="2019-10-06T19:12:31.823" v="10064" actId="114"/>
        <pc:sldMkLst>
          <pc:docMk/>
          <pc:sldMk cId="2786834093" sldId="278"/>
        </pc:sldMkLst>
        <pc:spChg chg="mod">
          <ac:chgData name="Steven McCaw" userId="b025e3ca-7e3d-4e45-9d8b-d2c20bfbb79a" providerId="ADAL" clId="{F271A2F9-F131-AA4F-9249-1F9DE81AF4B0}" dt="2019-10-05T21:53:33.413" v="1450" actId="20577"/>
          <ac:spMkLst>
            <pc:docMk/>
            <pc:sldMk cId="2786834093" sldId="278"/>
            <ac:spMk id="2" creationId="{C6DEED77-4A26-EB4D-85F3-46EEB7CEEE51}"/>
          </ac:spMkLst>
        </pc:spChg>
        <pc:spChg chg="mod">
          <ac:chgData name="Steven McCaw" userId="b025e3ca-7e3d-4e45-9d8b-d2c20bfbb79a" providerId="ADAL" clId="{F271A2F9-F131-AA4F-9249-1F9DE81AF4B0}" dt="2019-10-06T19:12:31.823" v="10064" actId="114"/>
          <ac:spMkLst>
            <pc:docMk/>
            <pc:sldMk cId="2786834093" sldId="278"/>
            <ac:spMk id="3" creationId="{79AF7329-1BFF-234A-82F6-B1E7B1A0B4FC}"/>
          </ac:spMkLst>
        </pc:spChg>
      </pc:sldChg>
      <pc:sldChg chg="modSp add">
        <pc:chgData name="Steven McCaw" userId="b025e3ca-7e3d-4e45-9d8b-d2c20bfbb79a" providerId="ADAL" clId="{F271A2F9-F131-AA4F-9249-1F9DE81AF4B0}" dt="2019-10-06T19:13:15.565" v="10065" actId="20577"/>
        <pc:sldMkLst>
          <pc:docMk/>
          <pc:sldMk cId="1366909751" sldId="279"/>
        </pc:sldMkLst>
        <pc:spChg chg="mod">
          <ac:chgData name="Steven McCaw" userId="b025e3ca-7e3d-4e45-9d8b-d2c20bfbb79a" providerId="ADAL" clId="{F271A2F9-F131-AA4F-9249-1F9DE81AF4B0}" dt="2019-10-05T22:22:06.869" v="1982" actId="20577"/>
          <ac:spMkLst>
            <pc:docMk/>
            <pc:sldMk cId="1366909751" sldId="279"/>
            <ac:spMk id="2" creationId="{4608E509-128A-714A-8983-EB695A9C0102}"/>
          </ac:spMkLst>
        </pc:spChg>
        <pc:spChg chg="mod">
          <ac:chgData name="Steven McCaw" userId="b025e3ca-7e3d-4e45-9d8b-d2c20bfbb79a" providerId="ADAL" clId="{F271A2F9-F131-AA4F-9249-1F9DE81AF4B0}" dt="2019-10-06T19:13:15.565" v="10065" actId="20577"/>
          <ac:spMkLst>
            <pc:docMk/>
            <pc:sldMk cId="1366909751" sldId="279"/>
            <ac:spMk id="3" creationId="{48335283-116A-E54E-9991-CDFFD49A4A3B}"/>
          </ac:spMkLst>
        </pc:spChg>
      </pc:sldChg>
      <pc:sldChg chg="modSp add">
        <pc:chgData name="Steven McCaw" userId="b025e3ca-7e3d-4e45-9d8b-d2c20bfbb79a" providerId="ADAL" clId="{F271A2F9-F131-AA4F-9249-1F9DE81AF4B0}" dt="2019-10-05T22:25:07.690" v="2150" actId="20577"/>
        <pc:sldMkLst>
          <pc:docMk/>
          <pc:sldMk cId="1720259222" sldId="280"/>
        </pc:sldMkLst>
        <pc:spChg chg="mod">
          <ac:chgData name="Steven McCaw" userId="b025e3ca-7e3d-4e45-9d8b-d2c20bfbb79a" providerId="ADAL" clId="{F271A2F9-F131-AA4F-9249-1F9DE81AF4B0}" dt="2019-10-05T22:24:41.382" v="2064" actId="20577"/>
          <ac:spMkLst>
            <pc:docMk/>
            <pc:sldMk cId="1720259222" sldId="280"/>
            <ac:spMk id="2" creationId="{4094183D-6F37-3A48-9EC6-51C25ADCEAB7}"/>
          </ac:spMkLst>
        </pc:spChg>
        <pc:spChg chg="mod">
          <ac:chgData name="Steven McCaw" userId="b025e3ca-7e3d-4e45-9d8b-d2c20bfbb79a" providerId="ADAL" clId="{F271A2F9-F131-AA4F-9249-1F9DE81AF4B0}" dt="2019-10-05T22:25:07.690" v="2150" actId="20577"/>
          <ac:spMkLst>
            <pc:docMk/>
            <pc:sldMk cId="1720259222" sldId="280"/>
            <ac:spMk id="3" creationId="{5D56E4A6-033D-1F46-A55E-F75BB7B404B0}"/>
          </ac:spMkLst>
        </pc:spChg>
      </pc:sldChg>
      <pc:sldChg chg="modSp add">
        <pc:chgData name="Steven McCaw" userId="b025e3ca-7e3d-4e45-9d8b-d2c20bfbb79a" providerId="ADAL" clId="{F271A2F9-F131-AA4F-9249-1F9DE81AF4B0}" dt="2019-10-06T19:14:05.677" v="10069" actId="20577"/>
        <pc:sldMkLst>
          <pc:docMk/>
          <pc:sldMk cId="4098845139" sldId="281"/>
        </pc:sldMkLst>
        <pc:spChg chg="mod">
          <ac:chgData name="Steven McCaw" userId="b025e3ca-7e3d-4e45-9d8b-d2c20bfbb79a" providerId="ADAL" clId="{F271A2F9-F131-AA4F-9249-1F9DE81AF4B0}" dt="2019-10-05T22:41:47.365" v="2584" actId="20577"/>
          <ac:spMkLst>
            <pc:docMk/>
            <pc:sldMk cId="4098845139" sldId="281"/>
            <ac:spMk id="2" creationId="{EF6594FC-FCFE-C74B-80BB-C3660CD3A362}"/>
          </ac:spMkLst>
        </pc:spChg>
        <pc:spChg chg="mod">
          <ac:chgData name="Steven McCaw" userId="b025e3ca-7e3d-4e45-9d8b-d2c20bfbb79a" providerId="ADAL" clId="{F271A2F9-F131-AA4F-9249-1F9DE81AF4B0}" dt="2019-10-06T19:14:05.677" v="10069" actId="20577"/>
          <ac:spMkLst>
            <pc:docMk/>
            <pc:sldMk cId="4098845139" sldId="281"/>
            <ac:spMk id="3" creationId="{7CC79175-A04B-EA45-89E0-95E0070C6031}"/>
          </ac:spMkLst>
        </pc:spChg>
      </pc:sldChg>
      <pc:sldChg chg="modSp add">
        <pc:chgData name="Steven McCaw" userId="b025e3ca-7e3d-4e45-9d8b-d2c20bfbb79a" providerId="ADAL" clId="{F271A2F9-F131-AA4F-9249-1F9DE81AF4B0}" dt="2019-10-05T23:00:27.024" v="2874" actId="20577"/>
        <pc:sldMkLst>
          <pc:docMk/>
          <pc:sldMk cId="561370885" sldId="282"/>
        </pc:sldMkLst>
        <pc:spChg chg="mod">
          <ac:chgData name="Steven McCaw" userId="b025e3ca-7e3d-4e45-9d8b-d2c20bfbb79a" providerId="ADAL" clId="{F271A2F9-F131-AA4F-9249-1F9DE81AF4B0}" dt="2019-10-05T23:00:12.903" v="2836" actId="20577"/>
          <ac:spMkLst>
            <pc:docMk/>
            <pc:sldMk cId="561370885" sldId="282"/>
            <ac:spMk id="2" creationId="{CA1C3169-79E7-FD44-B4B1-A019BEB7DA8C}"/>
          </ac:spMkLst>
        </pc:spChg>
        <pc:spChg chg="mod">
          <ac:chgData name="Steven McCaw" userId="b025e3ca-7e3d-4e45-9d8b-d2c20bfbb79a" providerId="ADAL" clId="{F271A2F9-F131-AA4F-9249-1F9DE81AF4B0}" dt="2019-10-05T23:00:27.024" v="2874" actId="20577"/>
          <ac:spMkLst>
            <pc:docMk/>
            <pc:sldMk cId="561370885" sldId="282"/>
            <ac:spMk id="3" creationId="{94B3BED6-C115-B743-BAB2-361F4C4614DF}"/>
          </ac:spMkLst>
        </pc:spChg>
      </pc:sldChg>
      <pc:sldChg chg="modSp add">
        <pc:chgData name="Steven McCaw" userId="b025e3ca-7e3d-4e45-9d8b-d2c20bfbb79a" providerId="ADAL" clId="{F271A2F9-F131-AA4F-9249-1F9DE81AF4B0}" dt="2019-10-05T23:38:14.470" v="3772" actId="20577"/>
        <pc:sldMkLst>
          <pc:docMk/>
          <pc:sldMk cId="111517591" sldId="283"/>
        </pc:sldMkLst>
        <pc:spChg chg="mod">
          <ac:chgData name="Steven McCaw" userId="b025e3ca-7e3d-4e45-9d8b-d2c20bfbb79a" providerId="ADAL" clId="{F271A2F9-F131-AA4F-9249-1F9DE81AF4B0}" dt="2019-10-05T23:38:14.470" v="3772" actId="20577"/>
          <ac:spMkLst>
            <pc:docMk/>
            <pc:sldMk cId="111517591" sldId="283"/>
            <ac:spMk id="2" creationId="{A22576B1-6425-E842-87DF-DA836FFDAA67}"/>
          </ac:spMkLst>
        </pc:spChg>
        <pc:spChg chg="mod">
          <ac:chgData name="Steven McCaw" userId="b025e3ca-7e3d-4e45-9d8b-d2c20bfbb79a" providerId="ADAL" clId="{F271A2F9-F131-AA4F-9249-1F9DE81AF4B0}" dt="2019-10-05T23:31:12.327" v="3576" actId="20577"/>
          <ac:spMkLst>
            <pc:docMk/>
            <pc:sldMk cId="111517591" sldId="283"/>
            <ac:spMk id="3" creationId="{D122BF20-6E39-174D-8427-AAC9264BB4C2}"/>
          </ac:spMkLst>
        </pc:spChg>
      </pc:sldChg>
      <pc:sldChg chg="modSp add">
        <pc:chgData name="Steven McCaw" userId="b025e3ca-7e3d-4e45-9d8b-d2c20bfbb79a" providerId="ADAL" clId="{F271A2F9-F131-AA4F-9249-1F9DE81AF4B0}" dt="2019-10-06T19:15:23.255" v="10079" actId="20577"/>
        <pc:sldMkLst>
          <pc:docMk/>
          <pc:sldMk cId="3831161806" sldId="284"/>
        </pc:sldMkLst>
        <pc:spChg chg="mod">
          <ac:chgData name="Steven McCaw" userId="b025e3ca-7e3d-4e45-9d8b-d2c20bfbb79a" providerId="ADAL" clId="{F271A2F9-F131-AA4F-9249-1F9DE81AF4B0}" dt="2019-10-05T23:37:47.766" v="3764" actId="20577"/>
          <ac:spMkLst>
            <pc:docMk/>
            <pc:sldMk cId="3831161806" sldId="284"/>
            <ac:spMk id="2" creationId="{A22576B1-6425-E842-87DF-DA836FFDAA67}"/>
          </ac:spMkLst>
        </pc:spChg>
        <pc:spChg chg="mod">
          <ac:chgData name="Steven McCaw" userId="b025e3ca-7e3d-4e45-9d8b-d2c20bfbb79a" providerId="ADAL" clId="{F271A2F9-F131-AA4F-9249-1F9DE81AF4B0}" dt="2019-10-06T19:15:23.255" v="10079" actId="20577"/>
          <ac:spMkLst>
            <pc:docMk/>
            <pc:sldMk cId="3831161806" sldId="284"/>
            <ac:spMk id="3" creationId="{D122BF20-6E39-174D-8427-AAC9264BB4C2}"/>
          </ac:spMkLst>
        </pc:spChg>
      </pc:sldChg>
      <pc:sldChg chg="modSp add">
        <pc:chgData name="Steven McCaw" userId="b025e3ca-7e3d-4e45-9d8b-d2c20bfbb79a" providerId="ADAL" clId="{F271A2F9-F131-AA4F-9249-1F9DE81AF4B0}" dt="2019-10-05T23:42:58.626" v="4090" actId="20577"/>
        <pc:sldMkLst>
          <pc:docMk/>
          <pc:sldMk cId="3782893109" sldId="285"/>
        </pc:sldMkLst>
        <pc:spChg chg="mod">
          <ac:chgData name="Steven McCaw" userId="b025e3ca-7e3d-4e45-9d8b-d2c20bfbb79a" providerId="ADAL" clId="{F271A2F9-F131-AA4F-9249-1F9DE81AF4B0}" dt="2019-10-05T23:40:32.151" v="3813" actId="20577"/>
          <ac:spMkLst>
            <pc:docMk/>
            <pc:sldMk cId="3782893109" sldId="285"/>
            <ac:spMk id="2" creationId="{E700E8A8-C65B-8F49-9526-961DAF555A15}"/>
          </ac:spMkLst>
        </pc:spChg>
        <pc:spChg chg="mod">
          <ac:chgData name="Steven McCaw" userId="b025e3ca-7e3d-4e45-9d8b-d2c20bfbb79a" providerId="ADAL" clId="{F271A2F9-F131-AA4F-9249-1F9DE81AF4B0}" dt="2019-10-05T23:42:58.626" v="4090" actId="20577"/>
          <ac:spMkLst>
            <pc:docMk/>
            <pc:sldMk cId="3782893109" sldId="285"/>
            <ac:spMk id="3" creationId="{0B227152-7B8A-5E4A-9B29-A8CC8F599D89}"/>
          </ac:spMkLst>
        </pc:spChg>
      </pc:sldChg>
      <pc:sldChg chg="modSp add">
        <pc:chgData name="Steven McCaw" userId="b025e3ca-7e3d-4e45-9d8b-d2c20bfbb79a" providerId="ADAL" clId="{F271A2F9-F131-AA4F-9249-1F9DE81AF4B0}" dt="2019-10-06T14:27:56.653" v="6652" actId="20577"/>
        <pc:sldMkLst>
          <pc:docMk/>
          <pc:sldMk cId="1557466626" sldId="286"/>
        </pc:sldMkLst>
        <pc:spChg chg="mod">
          <ac:chgData name="Steven McCaw" userId="b025e3ca-7e3d-4e45-9d8b-d2c20bfbb79a" providerId="ADAL" clId="{F271A2F9-F131-AA4F-9249-1F9DE81AF4B0}" dt="2019-10-05T23:46:54.809" v="4111" actId="20577"/>
          <ac:spMkLst>
            <pc:docMk/>
            <pc:sldMk cId="1557466626" sldId="286"/>
            <ac:spMk id="2" creationId="{C63894B6-785A-7E48-88D4-C731407CA1F2}"/>
          </ac:spMkLst>
        </pc:spChg>
        <pc:spChg chg="mod">
          <ac:chgData name="Steven McCaw" userId="b025e3ca-7e3d-4e45-9d8b-d2c20bfbb79a" providerId="ADAL" clId="{F271A2F9-F131-AA4F-9249-1F9DE81AF4B0}" dt="2019-10-06T14:27:56.653" v="6652" actId="20577"/>
          <ac:spMkLst>
            <pc:docMk/>
            <pc:sldMk cId="1557466626" sldId="286"/>
            <ac:spMk id="3" creationId="{3BAD16A0-E4A0-F94E-BECA-346693001C92}"/>
          </ac:spMkLst>
        </pc:spChg>
      </pc:sldChg>
      <pc:sldChg chg="modSp add ord">
        <pc:chgData name="Steven McCaw" userId="b025e3ca-7e3d-4e45-9d8b-d2c20bfbb79a" providerId="ADAL" clId="{F271A2F9-F131-AA4F-9249-1F9DE81AF4B0}" dt="2019-10-06T19:18:03.538" v="10159" actId="20577"/>
        <pc:sldMkLst>
          <pc:docMk/>
          <pc:sldMk cId="2569650214" sldId="287"/>
        </pc:sldMkLst>
        <pc:spChg chg="mod">
          <ac:chgData name="Steven McCaw" userId="b025e3ca-7e3d-4e45-9d8b-d2c20bfbb79a" providerId="ADAL" clId="{F271A2F9-F131-AA4F-9249-1F9DE81AF4B0}" dt="2019-10-06T00:11:18.568" v="4334" actId="20577"/>
          <ac:spMkLst>
            <pc:docMk/>
            <pc:sldMk cId="2569650214" sldId="287"/>
            <ac:spMk id="2" creationId="{DF94C351-C4CC-F04A-BAE1-B02254344D63}"/>
          </ac:spMkLst>
        </pc:spChg>
        <pc:spChg chg="mod">
          <ac:chgData name="Steven McCaw" userId="b025e3ca-7e3d-4e45-9d8b-d2c20bfbb79a" providerId="ADAL" clId="{F271A2F9-F131-AA4F-9249-1F9DE81AF4B0}" dt="2019-10-06T19:18:03.538" v="10159" actId="20577"/>
          <ac:spMkLst>
            <pc:docMk/>
            <pc:sldMk cId="2569650214" sldId="287"/>
            <ac:spMk id="3" creationId="{A0157A1B-7CC1-8C42-BFFF-4CF0F5D0A1B4}"/>
          </ac:spMkLst>
        </pc:spChg>
      </pc:sldChg>
      <pc:sldChg chg="modSp add">
        <pc:chgData name="Steven McCaw" userId="b025e3ca-7e3d-4e45-9d8b-d2c20bfbb79a" providerId="ADAL" clId="{F271A2F9-F131-AA4F-9249-1F9DE81AF4B0}" dt="2019-10-06T13:02:58.650" v="5415" actId="20577"/>
        <pc:sldMkLst>
          <pc:docMk/>
          <pc:sldMk cId="1400284489" sldId="288"/>
        </pc:sldMkLst>
        <pc:spChg chg="mod">
          <ac:chgData name="Steven McCaw" userId="b025e3ca-7e3d-4e45-9d8b-d2c20bfbb79a" providerId="ADAL" clId="{F271A2F9-F131-AA4F-9249-1F9DE81AF4B0}" dt="2019-10-06T00:20:29.947" v="4520" actId="20577"/>
          <ac:spMkLst>
            <pc:docMk/>
            <pc:sldMk cId="1400284489" sldId="288"/>
            <ac:spMk id="2" creationId="{37739A69-E4FC-9343-889A-05DDBB3A2440}"/>
          </ac:spMkLst>
        </pc:spChg>
        <pc:spChg chg="mod">
          <ac:chgData name="Steven McCaw" userId="b025e3ca-7e3d-4e45-9d8b-d2c20bfbb79a" providerId="ADAL" clId="{F271A2F9-F131-AA4F-9249-1F9DE81AF4B0}" dt="2019-10-06T13:02:58.650" v="5415" actId="20577"/>
          <ac:spMkLst>
            <pc:docMk/>
            <pc:sldMk cId="1400284489" sldId="288"/>
            <ac:spMk id="3" creationId="{9C4AA50B-72BB-D046-B237-FE8A798823C8}"/>
          </ac:spMkLst>
        </pc:spChg>
      </pc:sldChg>
      <pc:sldChg chg="modSp add">
        <pc:chgData name="Steven McCaw" userId="b025e3ca-7e3d-4e45-9d8b-d2c20bfbb79a" providerId="ADAL" clId="{F271A2F9-F131-AA4F-9249-1F9DE81AF4B0}" dt="2019-10-06T12:57:52.437" v="5195" actId="114"/>
        <pc:sldMkLst>
          <pc:docMk/>
          <pc:sldMk cId="2313819821" sldId="289"/>
        </pc:sldMkLst>
        <pc:spChg chg="mod">
          <ac:chgData name="Steven McCaw" userId="b025e3ca-7e3d-4e45-9d8b-d2c20bfbb79a" providerId="ADAL" clId="{F271A2F9-F131-AA4F-9249-1F9DE81AF4B0}" dt="2019-10-06T12:37:34.554" v="4939" actId="20577"/>
          <ac:spMkLst>
            <pc:docMk/>
            <pc:sldMk cId="2313819821" sldId="289"/>
            <ac:spMk id="2" creationId="{C68A0B5F-173F-9F40-9365-FC84FE3D893D}"/>
          </ac:spMkLst>
        </pc:spChg>
        <pc:spChg chg="mod">
          <ac:chgData name="Steven McCaw" userId="b025e3ca-7e3d-4e45-9d8b-d2c20bfbb79a" providerId="ADAL" clId="{F271A2F9-F131-AA4F-9249-1F9DE81AF4B0}" dt="2019-10-06T12:57:52.437" v="5195" actId="114"/>
          <ac:spMkLst>
            <pc:docMk/>
            <pc:sldMk cId="2313819821" sldId="289"/>
            <ac:spMk id="3" creationId="{F7EE0236-F903-7847-92E3-27F674902A10}"/>
          </ac:spMkLst>
        </pc:spChg>
      </pc:sldChg>
      <pc:sldChg chg="modSp add">
        <pc:chgData name="Steven McCaw" userId="b025e3ca-7e3d-4e45-9d8b-d2c20bfbb79a" providerId="ADAL" clId="{F271A2F9-F131-AA4F-9249-1F9DE81AF4B0}" dt="2019-10-06T13:00:31.426" v="5277" actId="20577"/>
        <pc:sldMkLst>
          <pc:docMk/>
          <pc:sldMk cId="146055003" sldId="290"/>
        </pc:sldMkLst>
        <pc:spChg chg="mod">
          <ac:chgData name="Steven McCaw" userId="b025e3ca-7e3d-4e45-9d8b-d2c20bfbb79a" providerId="ADAL" clId="{F271A2F9-F131-AA4F-9249-1F9DE81AF4B0}" dt="2019-10-06T13:00:15.081" v="5214" actId="20577"/>
          <ac:spMkLst>
            <pc:docMk/>
            <pc:sldMk cId="146055003" sldId="290"/>
            <ac:spMk id="2" creationId="{B696C711-2CB7-6943-B416-C10D2BD91D92}"/>
          </ac:spMkLst>
        </pc:spChg>
        <pc:spChg chg="mod">
          <ac:chgData name="Steven McCaw" userId="b025e3ca-7e3d-4e45-9d8b-d2c20bfbb79a" providerId="ADAL" clId="{F271A2F9-F131-AA4F-9249-1F9DE81AF4B0}" dt="2019-10-06T13:00:31.426" v="5277" actId="20577"/>
          <ac:spMkLst>
            <pc:docMk/>
            <pc:sldMk cId="146055003" sldId="290"/>
            <ac:spMk id="3" creationId="{56E028CD-4617-9445-84CC-6C1646B03410}"/>
          </ac:spMkLst>
        </pc:spChg>
      </pc:sldChg>
      <pc:sldChg chg="modSp add">
        <pc:chgData name="Steven McCaw" userId="b025e3ca-7e3d-4e45-9d8b-d2c20bfbb79a" providerId="ADAL" clId="{F271A2F9-F131-AA4F-9249-1F9DE81AF4B0}" dt="2019-10-06T19:24:37.132" v="10386" actId="20577"/>
        <pc:sldMkLst>
          <pc:docMk/>
          <pc:sldMk cId="3611352639" sldId="291"/>
        </pc:sldMkLst>
        <pc:spChg chg="mod">
          <ac:chgData name="Steven McCaw" userId="b025e3ca-7e3d-4e45-9d8b-d2c20bfbb79a" providerId="ADAL" clId="{F271A2F9-F131-AA4F-9249-1F9DE81AF4B0}" dt="2019-10-06T13:02:17.811" v="5361" actId="20577"/>
          <ac:spMkLst>
            <pc:docMk/>
            <pc:sldMk cId="3611352639" sldId="291"/>
            <ac:spMk id="2" creationId="{65471355-47FA-584E-B666-F594B4B95C74}"/>
          </ac:spMkLst>
        </pc:spChg>
        <pc:spChg chg="mod">
          <ac:chgData name="Steven McCaw" userId="b025e3ca-7e3d-4e45-9d8b-d2c20bfbb79a" providerId="ADAL" clId="{F271A2F9-F131-AA4F-9249-1F9DE81AF4B0}" dt="2019-10-06T19:24:37.132" v="10386" actId="20577"/>
          <ac:spMkLst>
            <pc:docMk/>
            <pc:sldMk cId="3611352639" sldId="291"/>
            <ac:spMk id="3" creationId="{FC0F7CB3-A1F8-4541-A8EC-4109BC906E79}"/>
          </ac:spMkLst>
        </pc:spChg>
      </pc:sldChg>
      <pc:sldChg chg="modSp add">
        <pc:chgData name="Steven McCaw" userId="b025e3ca-7e3d-4e45-9d8b-d2c20bfbb79a" providerId="ADAL" clId="{F271A2F9-F131-AA4F-9249-1F9DE81AF4B0}" dt="2019-10-06T13:40:51.609" v="6442" actId="255"/>
        <pc:sldMkLst>
          <pc:docMk/>
          <pc:sldMk cId="793042655" sldId="292"/>
        </pc:sldMkLst>
        <pc:spChg chg="mod">
          <ac:chgData name="Steven McCaw" userId="b025e3ca-7e3d-4e45-9d8b-d2c20bfbb79a" providerId="ADAL" clId="{F271A2F9-F131-AA4F-9249-1F9DE81AF4B0}" dt="2019-10-06T13:11:59.739" v="6014" actId="255"/>
          <ac:spMkLst>
            <pc:docMk/>
            <pc:sldMk cId="793042655" sldId="292"/>
            <ac:spMk id="2" creationId="{6501BDE2-085E-824F-A970-162B188A9EBF}"/>
          </ac:spMkLst>
        </pc:spChg>
        <pc:spChg chg="mod">
          <ac:chgData name="Steven McCaw" userId="b025e3ca-7e3d-4e45-9d8b-d2c20bfbb79a" providerId="ADAL" clId="{F271A2F9-F131-AA4F-9249-1F9DE81AF4B0}" dt="2019-10-06T13:40:51.609" v="6442" actId="255"/>
          <ac:spMkLst>
            <pc:docMk/>
            <pc:sldMk cId="793042655" sldId="292"/>
            <ac:spMk id="3" creationId="{7F32554E-046C-D74A-BF85-A0CE423FA700}"/>
          </ac:spMkLst>
        </pc:spChg>
      </pc:sldChg>
      <pc:sldChg chg="modSp add">
        <pc:chgData name="Steven McCaw" userId="b025e3ca-7e3d-4e45-9d8b-d2c20bfbb79a" providerId="ADAL" clId="{F271A2F9-F131-AA4F-9249-1F9DE81AF4B0}" dt="2019-10-06T19:24:18.518" v="10384" actId="20577"/>
        <pc:sldMkLst>
          <pc:docMk/>
          <pc:sldMk cId="3074618661" sldId="293"/>
        </pc:sldMkLst>
        <pc:spChg chg="mod">
          <ac:chgData name="Steven McCaw" userId="b025e3ca-7e3d-4e45-9d8b-d2c20bfbb79a" providerId="ADAL" clId="{F271A2F9-F131-AA4F-9249-1F9DE81AF4B0}" dt="2019-10-06T13:40:16.716" v="6426" actId="255"/>
          <ac:spMkLst>
            <pc:docMk/>
            <pc:sldMk cId="3074618661" sldId="293"/>
            <ac:spMk id="2" creationId="{65471355-47FA-584E-B666-F594B4B95C74}"/>
          </ac:spMkLst>
        </pc:spChg>
        <pc:spChg chg="mod">
          <ac:chgData name="Steven McCaw" userId="b025e3ca-7e3d-4e45-9d8b-d2c20bfbb79a" providerId="ADAL" clId="{F271A2F9-F131-AA4F-9249-1F9DE81AF4B0}" dt="2019-10-06T19:24:18.518" v="10384" actId="20577"/>
          <ac:spMkLst>
            <pc:docMk/>
            <pc:sldMk cId="3074618661" sldId="293"/>
            <ac:spMk id="3" creationId="{FC0F7CB3-A1F8-4541-A8EC-4109BC906E79}"/>
          </ac:spMkLst>
        </pc:spChg>
      </pc:sldChg>
      <pc:sldChg chg="modSp add">
        <pc:chgData name="Steven McCaw" userId="b025e3ca-7e3d-4e45-9d8b-d2c20bfbb79a" providerId="ADAL" clId="{F271A2F9-F131-AA4F-9249-1F9DE81AF4B0}" dt="2019-10-06T14:20:14.304" v="6473" actId="255"/>
        <pc:sldMkLst>
          <pc:docMk/>
          <pc:sldMk cId="913517849" sldId="294"/>
        </pc:sldMkLst>
        <pc:spChg chg="mod">
          <ac:chgData name="Steven McCaw" userId="b025e3ca-7e3d-4e45-9d8b-d2c20bfbb79a" providerId="ADAL" clId="{F271A2F9-F131-AA4F-9249-1F9DE81AF4B0}" dt="2019-10-06T14:20:14.304" v="6473" actId="255"/>
          <ac:spMkLst>
            <pc:docMk/>
            <pc:sldMk cId="913517849" sldId="294"/>
            <ac:spMk id="3" creationId="{7F32554E-046C-D74A-BF85-A0CE423FA700}"/>
          </ac:spMkLst>
        </pc:spChg>
      </pc:sldChg>
      <pc:sldChg chg="modSp add">
        <pc:chgData name="Steven McCaw" userId="b025e3ca-7e3d-4e45-9d8b-d2c20bfbb79a" providerId="ADAL" clId="{F271A2F9-F131-AA4F-9249-1F9DE81AF4B0}" dt="2019-10-06T14:32:55.955" v="6719" actId="58"/>
        <pc:sldMkLst>
          <pc:docMk/>
          <pc:sldMk cId="2874087791" sldId="295"/>
        </pc:sldMkLst>
        <pc:spChg chg="mod">
          <ac:chgData name="Steven McCaw" userId="b025e3ca-7e3d-4e45-9d8b-d2c20bfbb79a" providerId="ADAL" clId="{F271A2F9-F131-AA4F-9249-1F9DE81AF4B0}" dt="2019-10-06T14:20:48.637" v="6488" actId="255"/>
          <ac:spMkLst>
            <pc:docMk/>
            <pc:sldMk cId="2874087791" sldId="295"/>
            <ac:spMk id="2" creationId="{A994BACD-0C97-7249-8517-A7297704F507}"/>
          </ac:spMkLst>
        </pc:spChg>
        <pc:spChg chg="mod">
          <ac:chgData name="Steven McCaw" userId="b025e3ca-7e3d-4e45-9d8b-d2c20bfbb79a" providerId="ADAL" clId="{F271A2F9-F131-AA4F-9249-1F9DE81AF4B0}" dt="2019-10-06T14:32:55.955" v="6719" actId="58"/>
          <ac:spMkLst>
            <pc:docMk/>
            <pc:sldMk cId="2874087791" sldId="295"/>
            <ac:spMk id="3" creationId="{5F44E1FA-8662-5143-9613-CD82A13CDAE7}"/>
          </ac:spMkLst>
        </pc:spChg>
      </pc:sldChg>
      <pc:sldChg chg="modSp add">
        <pc:chgData name="Steven McCaw" userId="b025e3ca-7e3d-4e45-9d8b-d2c20bfbb79a" providerId="ADAL" clId="{F271A2F9-F131-AA4F-9249-1F9DE81AF4B0}" dt="2019-10-06T18:07:26.587" v="7152" actId="20577"/>
        <pc:sldMkLst>
          <pc:docMk/>
          <pc:sldMk cId="1996370125" sldId="296"/>
        </pc:sldMkLst>
        <pc:spChg chg="mod">
          <ac:chgData name="Steven McCaw" userId="b025e3ca-7e3d-4e45-9d8b-d2c20bfbb79a" providerId="ADAL" clId="{F271A2F9-F131-AA4F-9249-1F9DE81AF4B0}" dt="2019-10-06T18:02:28.883" v="6767" actId="20577"/>
          <ac:spMkLst>
            <pc:docMk/>
            <pc:sldMk cId="1996370125" sldId="296"/>
            <ac:spMk id="2" creationId="{AB74B53F-31A6-724E-BA8D-48B73AB463A3}"/>
          </ac:spMkLst>
        </pc:spChg>
        <pc:spChg chg="mod">
          <ac:chgData name="Steven McCaw" userId="b025e3ca-7e3d-4e45-9d8b-d2c20bfbb79a" providerId="ADAL" clId="{F271A2F9-F131-AA4F-9249-1F9DE81AF4B0}" dt="2019-10-06T18:07:26.587" v="7152" actId="20577"/>
          <ac:spMkLst>
            <pc:docMk/>
            <pc:sldMk cId="1996370125" sldId="296"/>
            <ac:spMk id="3" creationId="{B78E57E2-542A-6642-B720-C1D4FBF84B65}"/>
          </ac:spMkLst>
        </pc:spChg>
      </pc:sldChg>
      <pc:sldChg chg="modSp add">
        <pc:chgData name="Steven McCaw" userId="b025e3ca-7e3d-4e45-9d8b-d2c20bfbb79a" providerId="ADAL" clId="{F271A2F9-F131-AA4F-9249-1F9DE81AF4B0}" dt="2019-10-06T18:08:44.929" v="7245" actId="20577"/>
        <pc:sldMkLst>
          <pc:docMk/>
          <pc:sldMk cId="436353738" sldId="297"/>
        </pc:sldMkLst>
        <pc:spChg chg="mod">
          <ac:chgData name="Steven McCaw" userId="b025e3ca-7e3d-4e45-9d8b-d2c20bfbb79a" providerId="ADAL" clId="{F271A2F9-F131-AA4F-9249-1F9DE81AF4B0}" dt="2019-10-06T18:08:03.147" v="7171" actId="20577"/>
          <ac:spMkLst>
            <pc:docMk/>
            <pc:sldMk cId="436353738" sldId="297"/>
            <ac:spMk id="2" creationId="{F5F085BF-BC71-CE47-BEA2-607C1BCE3A3E}"/>
          </ac:spMkLst>
        </pc:spChg>
        <pc:spChg chg="mod">
          <ac:chgData name="Steven McCaw" userId="b025e3ca-7e3d-4e45-9d8b-d2c20bfbb79a" providerId="ADAL" clId="{F271A2F9-F131-AA4F-9249-1F9DE81AF4B0}" dt="2019-10-06T18:08:44.929" v="7245" actId="20577"/>
          <ac:spMkLst>
            <pc:docMk/>
            <pc:sldMk cId="436353738" sldId="297"/>
            <ac:spMk id="3" creationId="{9846EFE5-C8E6-EA44-B741-E16B6570C2B4}"/>
          </ac:spMkLst>
        </pc:spChg>
      </pc:sldChg>
      <pc:sldChg chg="modSp add">
        <pc:chgData name="Steven McCaw" userId="b025e3ca-7e3d-4e45-9d8b-d2c20bfbb79a" providerId="ADAL" clId="{F271A2F9-F131-AA4F-9249-1F9DE81AF4B0}" dt="2019-10-06T19:25:53.172" v="10389" actId="20577"/>
        <pc:sldMkLst>
          <pc:docMk/>
          <pc:sldMk cId="3056013342" sldId="298"/>
        </pc:sldMkLst>
        <pc:spChg chg="mod">
          <ac:chgData name="Steven McCaw" userId="b025e3ca-7e3d-4e45-9d8b-d2c20bfbb79a" providerId="ADAL" clId="{F271A2F9-F131-AA4F-9249-1F9DE81AF4B0}" dt="2019-10-06T18:13:03.780" v="7659" actId="20577"/>
          <ac:spMkLst>
            <pc:docMk/>
            <pc:sldMk cId="3056013342" sldId="298"/>
            <ac:spMk id="2" creationId="{C9CEABA4-1B56-1E4D-9862-9DE8BE873BDD}"/>
          </ac:spMkLst>
        </pc:spChg>
        <pc:spChg chg="mod">
          <ac:chgData name="Steven McCaw" userId="b025e3ca-7e3d-4e45-9d8b-d2c20bfbb79a" providerId="ADAL" clId="{F271A2F9-F131-AA4F-9249-1F9DE81AF4B0}" dt="2019-10-06T19:25:53.172" v="10389" actId="20577"/>
          <ac:spMkLst>
            <pc:docMk/>
            <pc:sldMk cId="3056013342" sldId="298"/>
            <ac:spMk id="3" creationId="{448489A9-1827-4340-9EDB-24E8571B434C}"/>
          </ac:spMkLst>
        </pc:spChg>
      </pc:sldChg>
      <pc:sldChg chg="modSp add">
        <pc:chgData name="Steven McCaw" userId="b025e3ca-7e3d-4e45-9d8b-d2c20bfbb79a" providerId="ADAL" clId="{F271A2F9-F131-AA4F-9249-1F9DE81AF4B0}" dt="2019-10-06T18:25:38.975" v="8345" actId="20577"/>
        <pc:sldMkLst>
          <pc:docMk/>
          <pc:sldMk cId="556084079" sldId="299"/>
        </pc:sldMkLst>
        <pc:spChg chg="mod">
          <ac:chgData name="Steven McCaw" userId="b025e3ca-7e3d-4e45-9d8b-d2c20bfbb79a" providerId="ADAL" clId="{F271A2F9-F131-AA4F-9249-1F9DE81AF4B0}" dt="2019-10-06T18:15:39.040" v="7742" actId="20577"/>
          <ac:spMkLst>
            <pc:docMk/>
            <pc:sldMk cId="556084079" sldId="299"/>
            <ac:spMk id="2" creationId="{1E94B07C-B4E4-384B-BA40-4313FA24ED9B}"/>
          </ac:spMkLst>
        </pc:spChg>
        <pc:spChg chg="mod">
          <ac:chgData name="Steven McCaw" userId="b025e3ca-7e3d-4e45-9d8b-d2c20bfbb79a" providerId="ADAL" clId="{F271A2F9-F131-AA4F-9249-1F9DE81AF4B0}" dt="2019-10-06T18:25:38.975" v="8345" actId="20577"/>
          <ac:spMkLst>
            <pc:docMk/>
            <pc:sldMk cId="556084079" sldId="299"/>
            <ac:spMk id="3" creationId="{5D724148-16F2-F544-9509-0424813B83BB}"/>
          </ac:spMkLst>
        </pc:spChg>
      </pc:sldChg>
      <pc:sldChg chg="modSp add">
        <pc:chgData name="Steven McCaw" userId="b025e3ca-7e3d-4e45-9d8b-d2c20bfbb79a" providerId="ADAL" clId="{F271A2F9-F131-AA4F-9249-1F9DE81AF4B0}" dt="2019-10-06T18:40:44.184" v="8851" actId="20577"/>
        <pc:sldMkLst>
          <pc:docMk/>
          <pc:sldMk cId="1315162130" sldId="300"/>
        </pc:sldMkLst>
        <pc:spChg chg="mod">
          <ac:chgData name="Steven McCaw" userId="b025e3ca-7e3d-4e45-9d8b-d2c20bfbb79a" providerId="ADAL" clId="{F271A2F9-F131-AA4F-9249-1F9DE81AF4B0}" dt="2019-10-06T18:22:48.292" v="8217" actId="20577"/>
          <ac:spMkLst>
            <pc:docMk/>
            <pc:sldMk cId="1315162130" sldId="300"/>
            <ac:spMk id="2" creationId="{F1F13DAD-BBBF-384C-9CCE-DBEBB66EF8C0}"/>
          </ac:spMkLst>
        </pc:spChg>
        <pc:spChg chg="mod">
          <ac:chgData name="Steven McCaw" userId="b025e3ca-7e3d-4e45-9d8b-d2c20bfbb79a" providerId="ADAL" clId="{F271A2F9-F131-AA4F-9249-1F9DE81AF4B0}" dt="2019-10-06T18:40:44.184" v="8851" actId="20577"/>
          <ac:spMkLst>
            <pc:docMk/>
            <pc:sldMk cId="1315162130" sldId="300"/>
            <ac:spMk id="3" creationId="{41CCC3B5-5D3F-A841-AEAC-A02C8D1FAD67}"/>
          </ac:spMkLst>
        </pc:spChg>
      </pc:sldChg>
      <pc:sldChg chg="modSp add">
        <pc:chgData name="Steven McCaw" userId="b025e3ca-7e3d-4e45-9d8b-d2c20bfbb79a" providerId="ADAL" clId="{F271A2F9-F131-AA4F-9249-1F9DE81AF4B0}" dt="2019-10-06T18:41:07.401" v="8872" actId="20577"/>
        <pc:sldMkLst>
          <pc:docMk/>
          <pc:sldMk cId="1175981227" sldId="301"/>
        </pc:sldMkLst>
        <pc:spChg chg="mod">
          <ac:chgData name="Steven McCaw" userId="b025e3ca-7e3d-4e45-9d8b-d2c20bfbb79a" providerId="ADAL" clId="{F271A2F9-F131-AA4F-9249-1F9DE81AF4B0}" dt="2019-10-06T18:33:57.419" v="8370" actId="20577"/>
          <ac:spMkLst>
            <pc:docMk/>
            <pc:sldMk cId="1175981227" sldId="301"/>
            <ac:spMk id="2" creationId="{9C90EC08-9578-4049-A394-CD409FF61DE7}"/>
          </ac:spMkLst>
        </pc:spChg>
        <pc:spChg chg="mod">
          <ac:chgData name="Steven McCaw" userId="b025e3ca-7e3d-4e45-9d8b-d2c20bfbb79a" providerId="ADAL" clId="{F271A2F9-F131-AA4F-9249-1F9DE81AF4B0}" dt="2019-10-06T18:41:07.401" v="8872" actId="20577"/>
          <ac:spMkLst>
            <pc:docMk/>
            <pc:sldMk cId="1175981227" sldId="301"/>
            <ac:spMk id="3" creationId="{5B7B8EB3-4288-104C-B58C-876FE1088E94}"/>
          </ac:spMkLst>
        </pc:spChg>
      </pc:sldChg>
      <pc:sldChg chg="modSp add">
        <pc:chgData name="Steven McCaw" userId="b025e3ca-7e3d-4e45-9d8b-d2c20bfbb79a" providerId="ADAL" clId="{F271A2F9-F131-AA4F-9249-1F9DE81AF4B0}" dt="2019-10-06T18:45:19.167" v="9200" actId="20577"/>
        <pc:sldMkLst>
          <pc:docMk/>
          <pc:sldMk cId="1486569152" sldId="302"/>
        </pc:sldMkLst>
        <pc:spChg chg="mod">
          <ac:chgData name="Steven McCaw" userId="b025e3ca-7e3d-4e45-9d8b-d2c20bfbb79a" providerId="ADAL" clId="{F271A2F9-F131-AA4F-9249-1F9DE81AF4B0}" dt="2019-10-06T18:41:33.530" v="8878" actId="20577"/>
          <ac:spMkLst>
            <pc:docMk/>
            <pc:sldMk cId="1486569152" sldId="302"/>
            <ac:spMk id="2" creationId="{98D23F70-75FB-194F-BBCD-F21F5E8092B5}"/>
          </ac:spMkLst>
        </pc:spChg>
        <pc:spChg chg="mod">
          <ac:chgData name="Steven McCaw" userId="b025e3ca-7e3d-4e45-9d8b-d2c20bfbb79a" providerId="ADAL" clId="{F271A2F9-F131-AA4F-9249-1F9DE81AF4B0}" dt="2019-10-06T18:45:19.167" v="9200" actId="20577"/>
          <ac:spMkLst>
            <pc:docMk/>
            <pc:sldMk cId="1486569152" sldId="302"/>
            <ac:spMk id="3" creationId="{CA77F342-7797-1A4E-8871-CC7ACB177C73}"/>
          </ac:spMkLst>
        </pc:spChg>
      </pc:sldChg>
      <pc:sldChg chg="modSp add">
        <pc:chgData name="Steven McCaw" userId="b025e3ca-7e3d-4e45-9d8b-d2c20bfbb79a" providerId="ADAL" clId="{F271A2F9-F131-AA4F-9249-1F9DE81AF4B0}" dt="2019-10-06T18:53:57.629" v="9581" actId="20577"/>
        <pc:sldMkLst>
          <pc:docMk/>
          <pc:sldMk cId="946998719" sldId="303"/>
        </pc:sldMkLst>
        <pc:spChg chg="mod">
          <ac:chgData name="Steven McCaw" userId="b025e3ca-7e3d-4e45-9d8b-d2c20bfbb79a" providerId="ADAL" clId="{F271A2F9-F131-AA4F-9249-1F9DE81AF4B0}" dt="2019-10-06T18:42:00.878" v="8931" actId="20577"/>
          <ac:spMkLst>
            <pc:docMk/>
            <pc:sldMk cId="946998719" sldId="303"/>
            <ac:spMk id="2" creationId="{1E025F80-F735-5F41-AA9B-699FBE7D7668}"/>
          </ac:spMkLst>
        </pc:spChg>
        <pc:spChg chg="mod">
          <ac:chgData name="Steven McCaw" userId="b025e3ca-7e3d-4e45-9d8b-d2c20bfbb79a" providerId="ADAL" clId="{F271A2F9-F131-AA4F-9249-1F9DE81AF4B0}" dt="2019-10-06T18:53:57.629" v="9581" actId="20577"/>
          <ac:spMkLst>
            <pc:docMk/>
            <pc:sldMk cId="946998719" sldId="303"/>
            <ac:spMk id="3" creationId="{069E0D90-6079-E442-AFF7-8217F53B3B7D}"/>
          </ac:spMkLst>
        </pc:spChg>
      </pc:sldChg>
      <pc:sldChg chg="modSp add">
        <pc:chgData name="Steven McCaw" userId="b025e3ca-7e3d-4e45-9d8b-d2c20bfbb79a" providerId="ADAL" clId="{F271A2F9-F131-AA4F-9249-1F9DE81AF4B0}" dt="2019-10-06T19:01:44.867" v="9900" actId="20577"/>
        <pc:sldMkLst>
          <pc:docMk/>
          <pc:sldMk cId="1923323890" sldId="304"/>
        </pc:sldMkLst>
        <pc:spChg chg="mod">
          <ac:chgData name="Steven McCaw" userId="b025e3ca-7e3d-4e45-9d8b-d2c20bfbb79a" providerId="ADAL" clId="{F271A2F9-F131-AA4F-9249-1F9DE81AF4B0}" dt="2019-10-06T18:48:06.798" v="9435" actId="20577"/>
          <ac:spMkLst>
            <pc:docMk/>
            <pc:sldMk cId="1923323890" sldId="304"/>
            <ac:spMk id="2" creationId="{16AEBEA7-354A-4A40-8295-140AAE955362}"/>
          </ac:spMkLst>
        </pc:spChg>
        <pc:spChg chg="mod">
          <ac:chgData name="Steven McCaw" userId="b025e3ca-7e3d-4e45-9d8b-d2c20bfbb79a" providerId="ADAL" clId="{F271A2F9-F131-AA4F-9249-1F9DE81AF4B0}" dt="2019-10-06T19:01:44.867" v="9900" actId="20577"/>
          <ac:spMkLst>
            <pc:docMk/>
            <pc:sldMk cId="1923323890" sldId="304"/>
            <ac:spMk id="3" creationId="{E2C0BE2A-31DA-C44F-9334-BDD20C42961D}"/>
          </ac:spMkLst>
        </pc:spChg>
      </pc:sldChg>
      <pc:sldChg chg="modSp add">
        <pc:chgData name="Steven McCaw" userId="b025e3ca-7e3d-4e45-9d8b-d2c20bfbb79a" providerId="ADAL" clId="{F271A2F9-F131-AA4F-9249-1F9DE81AF4B0}" dt="2019-10-06T19:04:00.363" v="10024" actId="20577"/>
        <pc:sldMkLst>
          <pc:docMk/>
          <pc:sldMk cId="2595119985" sldId="305"/>
        </pc:sldMkLst>
        <pc:spChg chg="mod">
          <ac:chgData name="Steven McCaw" userId="b025e3ca-7e3d-4e45-9d8b-d2c20bfbb79a" providerId="ADAL" clId="{F271A2F9-F131-AA4F-9249-1F9DE81AF4B0}" dt="2019-10-06T19:01:59.765" v="9916" actId="20577"/>
          <ac:spMkLst>
            <pc:docMk/>
            <pc:sldMk cId="2595119985" sldId="305"/>
            <ac:spMk id="2" creationId="{C068A932-81E1-814B-832E-C65F5FA83911}"/>
          </ac:spMkLst>
        </pc:spChg>
        <pc:spChg chg="mod">
          <ac:chgData name="Steven McCaw" userId="b025e3ca-7e3d-4e45-9d8b-d2c20bfbb79a" providerId="ADAL" clId="{F271A2F9-F131-AA4F-9249-1F9DE81AF4B0}" dt="2019-10-06T19:04:00.363" v="10024" actId="20577"/>
          <ac:spMkLst>
            <pc:docMk/>
            <pc:sldMk cId="2595119985" sldId="305"/>
            <ac:spMk id="3" creationId="{460A7CCA-8181-0B45-A5CC-6410F55A0F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C4E3B901-E09B-4B25-88B3-E5CE2076444F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>
                <a:latin typeface="Franklin Gothic Book" charset="0"/>
              </a:defRPr>
            </a:lvl1pPr>
          </a:lstStyle>
          <a:p>
            <a:pPr>
              <a:defRPr/>
            </a:pPr>
            <a:fld id="{A49D8772-2110-452A-B95C-E4B1F6F247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344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CB37F41-22B6-4EEB-B5BA-641791CF53CE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charset="0"/>
              </a:defRPr>
            </a:lvl1pPr>
          </a:lstStyle>
          <a:p>
            <a:pPr>
              <a:defRPr/>
            </a:pPr>
            <a:fld id="{F58C342C-3C37-4895-94E0-BAA8BE8868A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422957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79B4CDC3-79F1-4085-9CCA-0A30DCD85FEE}" type="slidenum">
              <a:rPr lang="en-US" altLang="en-US">
                <a:latin typeface="Calibri" panose="020F0502020204030204" pitchFamily="34" charset="0"/>
              </a:rPr>
              <a:pPr/>
              <a:t>1</a:t>
            </a:fld>
            <a:endParaRPr lang="en-US" altLang="en-US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264140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209410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19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9749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795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8C342C-3C37-4895-94E0-BAA8BE8868A3}" type="slidenum">
              <a:rPr lang="en-US" altLang="en-US" smtClean="0"/>
              <a:pPr>
                <a:defRPr/>
              </a:pPr>
              <a:t>37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0622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501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237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6A1671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64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1EF4D-9539-4E63-9419-161C26757AE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35913-A0B7-4F89-B183-26B4A1FDECCE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25638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9561F-5E2F-42F3-B7B8-2610A7D5240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E8A28-9A2B-4B43-8002-857DA9AC7DFF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0741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1F04-D467-4308-9CE9-FCEF83B5DA17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FA54-E09A-4235-86B3-190A9A71FA7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66479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ABDB4-3036-4863-B06A-C19488E5BC66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8C7AF-2842-4B56-AF1E-23FB704E619D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10032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4642B-51BD-42B5-AEE3-F60AEA039903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A2CCA-EA0A-487A-836F-F0BF54F372BA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1438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AEB66-E5F0-4F9E-8849-3FF0F3266562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A04B8-73D8-45C7-8D52-94C2408796C9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6220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29F0-7797-475C-ABA6-46E1F4412172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736B0-A38A-449C-B520-BBC582DCD0C0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01640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AF570-E7C5-4CF5-A000-0C9A441975E9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602B1-4335-425A-9A3D-6B3AB2BD4C75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5566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74C8C-FF77-4D61-A7D2-CB3F91564200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1C2EDD-FCA8-4CD3-9820-E071E4011923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184814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EE65-4006-4EA6-8163-C62996B7C02A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F2648-26DE-467F-A82F-C1404F5795E1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81191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C1A8-591A-4147-8A6C-BFD746A82424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7FF2-BF2D-413D-A718-496491E36D14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547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b="0" i="0" u="none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946B9C-4605-47F1-819C-73DC93278B80}" type="datetimeFigureOut">
              <a:rPr lang="en-US"/>
              <a:pPr>
                <a:defRPr/>
              </a:pPr>
              <a:t>12/17/2019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charset="0"/>
              </a:defRPr>
            </a:lvl1pPr>
          </a:lstStyle>
          <a:p>
            <a:pPr>
              <a:defRPr/>
            </a:pPr>
            <a:fld id="{C1962288-D804-4FBB-BE6F-9CB5F9EE24DC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 kern="1200">
          <a:solidFill>
            <a:srgbClr val="6A1671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b="1">
          <a:solidFill>
            <a:srgbClr val="6A1671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600"/>
            <a:ext cx="9144000" cy="18653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cap="none" dirty="0"/>
              <a:t>Angular Kinematics:</a:t>
            </a:r>
            <a:br>
              <a:rPr lang="en-US" cap="none" dirty="0"/>
            </a:br>
            <a:r>
              <a:rPr lang="en-US" cap="none" dirty="0"/>
              <a:t>Describing Objects</a:t>
            </a:r>
            <a:br>
              <a:rPr lang="en-US" cap="none" dirty="0"/>
            </a:br>
            <a:r>
              <a:rPr lang="en-US" cap="none" dirty="0"/>
              <a:t>in Angular Motion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4850"/>
            <a:ext cx="9144000" cy="41275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Arial"/>
              <a:buNone/>
              <a:defRPr/>
            </a:pPr>
            <a:r>
              <a:rPr lang="en-US" dirty="0"/>
              <a:t>Chapter 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2ED13-48D1-634B-8A56-E2BD32A95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5F3E1-716F-DF44-A280-238E72A74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Define relative and absolute angular position, and distinguish between the two</a:t>
            </a:r>
          </a:p>
          <a:p>
            <a:pPr lvl="0"/>
            <a:r>
              <a:rPr lang="en-US" dirty="0"/>
              <a:t>Define angular displacement</a:t>
            </a:r>
          </a:p>
          <a:p>
            <a:pPr lvl="0"/>
            <a:r>
              <a:rPr lang="en-US" dirty="0"/>
              <a:t>Define average angular velocity</a:t>
            </a:r>
          </a:p>
          <a:p>
            <a:pPr lvl="0"/>
            <a:r>
              <a:rPr lang="en-US" dirty="0"/>
              <a:t>Define instantaneous angular velocity </a:t>
            </a:r>
          </a:p>
          <a:p>
            <a:r>
              <a:rPr lang="en-US" dirty="0"/>
              <a:t>Define average angular acceleration</a:t>
            </a:r>
          </a:p>
          <a:p>
            <a:pPr lvl="0"/>
            <a:endParaRPr lang="en-US" dirty="0"/>
          </a:p>
          <a:p>
            <a:pPr lvl="0"/>
            <a:endParaRPr lang="en-US" dirty="0"/>
          </a:p>
          <a:p>
            <a:pPr marL="0" lv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2568144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 </a:t>
            </a:r>
            <a:r>
              <a:rPr lang="en-US" altLang="en-US" sz="2400" i="1" dirty="0">
                <a:latin typeface="Helvetica Neue Condensed"/>
              </a:rPr>
              <a:t>(continued)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Define instantaneous angular acceleration</a:t>
            </a:r>
          </a:p>
          <a:p>
            <a:pPr lvl="0"/>
            <a:r>
              <a:rPr lang="en-US" dirty="0"/>
              <a:t>Name the units of measurement for angular position, displacement, velocity, and acceleration</a:t>
            </a:r>
          </a:p>
          <a:p>
            <a:pPr lvl="0"/>
            <a:r>
              <a:rPr lang="en-US" dirty="0"/>
              <a:t>Explain the relationship between average linear speed and average angular velocity</a:t>
            </a:r>
          </a:p>
          <a:p>
            <a:r>
              <a:rPr lang="en-US" dirty="0"/>
              <a:t>Explain the relationship between instantaneous linear velocity and instantaneous angular velocity </a:t>
            </a:r>
          </a:p>
          <a:p>
            <a:endParaRPr lang="en-US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  <a:endParaRPr lang="en-US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>
          <a:xfrm>
            <a:off x="838200" y="969963"/>
            <a:ext cx="10515600" cy="409575"/>
          </a:xfrm>
        </p:spPr>
        <p:txBody>
          <a:bodyPr/>
          <a:lstStyle/>
          <a:p>
            <a:pPr eaLnBrk="1" hangingPunct="1"/>
            <a:r>
              <a:rPr lang="en-US" altLang="en-US" dirty="0">
                <a:latin typeface="Helvetica Neue Condensed"/>
              </a:rPr>
              <a:t>Objectives </a:t>
            </a:r>
            <a:r>
              <a:rPr lang="en-US" altLang="en-US" sz="2400" i="1" dirty="0">
                <a:latin typeface="Helvetica Neue Condensed"/>
              </a:rPr>
              <a:t>(continued)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lvl="0"/>
            <a:r>
              <a:rPr lang="en-US" dirty="0"/>
              <a:t>Define tangential acceleration and explain its relationship to angular acceleration</a:t>
            </a:r>
          </a:p>
          <a:p>
            <a:pPr lvl="0"/>
            <a:r>
              <a:rPr lang="en-US" dirty="0"/>
              <a:t>Define centripetal acceleration and explain its relationship to angular velocity and tangential velocity</a:t>
            </a:r>
          </a:p>
          <a:p>
            <a:pPr lvl="0"/>
            <a:r>
              <a:rPr lang="en-US" dirty="0"/>
              <a:t>Describe the anatomical position</a:t>
            </a:r>
          </a:p>
          <a:p>
            <a:pPr lvl="0"/>
            <a:r>
              <a:rPr lang="en-US" dirty="0"/>
              <a:t>Define the three principal anatomical planes of motion and their corresponding axes</a:t>
            </a:r>
          </a:p>
          <a:p>
            <a:pPr lvl="0"/>
            <a:r>
              <a:rPr lang="en-US" dirty="0"/>
              <a:t>Describe the joint actions that can occur at each of the major joints of the appendages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515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B4C61-F979-C84F-B5A9-585642272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Kinematics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A7EE9-398D-104D-8A00-F47007EE6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description of angular motion</a:t>
            </a:r>
          </a:p>
          <a:p>
            <a:pPr lvl="1"/>
            <a:r>
              <a:rPr lang="en-US" dirty="0"/>
              <a:t>All points move in a circular path about the same axis</a:t>
            </a:r>
          </a:p>
          <a:p>
            <a:pPr lvl="1"/>
            <a:endParaRPr lang="en-US" dirty="0"/>
          </a:p>
          <a:p>
            <a:r>
              <a:rPr lang="en-US" dirty="0"/>
              <a:t>Descriptors of angular motion</a:t>
            </a:r>
          </a:p>
          <a:p>
            <a:pPr lvl="1"/>
            <a:r>
              <a:rPr lang="en-US" dirty="0"/>
              <a:t>How far? </a:t>
            </a:r>
          </a:p>
          <a:p>
            <a:pPr lvl="1"/>
            <a:r>
              <a:rPr lang="en-US" dirty="0"/>
              <a:t>What direction? </a:t>
            </a:r>
          </a:p>
          <a:p>
            <a:pPr lvl="1"/>
            <a:r>
              <a:rPr lang="en-US" dirty="0"/>
              <a:t>How fast? </a:t>
            </a:r>
          </a:p>
          <a:p>
            <a:pPr lvl="1"/>
            <a:r>
              <a:rPr lang="en-US" dirty="0"/>
              <a:t>Speeding up, slowing down?</a:t>
            </a:r>
          </a:p>
        </p:txBody>
      </p:sp>
    </p:spTree>
    <p:extLst>
      <p:ext uri="{BB962C8B-B14F-4D97-AF65-F5344CB8AC3E}">
        <p14:creationId xmlns:p14="http://schemas.microsoft.com/office/powerpoint/2010/main" val="267723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3E103-A925-E841-9D78-BAFD05440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Angle?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30C9A-EA9C-AC4A-991D-B0A187F55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Intersection of two lines, two planes, or a line and a plane</a:t>
            </a:r>
          </a:p>
          <a:p>
            <a:pPr lvl="1"/>
            <a:r>
              <a:rPr lang="en-US" dirty="0"/>
              <a:t>Angle measures the orientation of the lines and/or planes</a:t>
            </a:r>
          </a:p>
          <a:p>
            <a:pPr lvl="1"/>
            <a:r>
              <a:rPr lang="en-US" dirty="0"/>
              <a:t>An angle is represented by the Greek letter </a:t>
            </a:r>
            <a:r>
              <a:rPr lang="en-US" i="1" dirty="0"/>
              <a:t>⍬</a:t>
            </a:r>
            <a:r>
              <a:rPr lang="en-US" dirty="0"/>
              <a:t> (theta)</a:t>
            </a:r>
          </a:p>
          <a:p>
            <a:pPr lvl="1"/>
            <a:endParaRPr lang="en-US" dirty="0"/>
          </a:p>
          <a:p>
            <a:r>
              <a:rPr lang="en-US" dirty="0"/>
              <a:t>Units</a:t>
            </a:r>
          </a:p>
          <a:p>
            <a:pPr lvl="1"/>
            <a:r>
              <a:rPr lang="en-US" dirty="0"/>
              <a:t>Degrees (°): 360° in a circle</a:t>
            </a:r>
          </a:p>
          <a:p>
            <a:pPr lvl="1"/>
            <a:r>
              <a:rPr lang="en-US" dirty="0"/>
              <a:t>Radian (rad): 1 rad = 57.3°</a:t>
            </a:r>
          </a:p>
          <a:p>
            <a:pPr lvl="2"/>
            <a:r>
              <a:rPr lang="en-US" dirty="0"/>
              <a:t>Measure used when relating angular &amp; linear motion</a:t>
            </a:r>
          </a:p>
          <a:p>
            <a:pPr lvl="1"/>
            <a:r>
              <a:rPr lang="en-US" dirty="0"/>
              <a:t>Revolution (turn, twist): complete 360° rotation</a:t>
            </a:r>
          </a:p>
        </p:txBody>
      </p:sp>
    </p:spTree>
    <p:extLst>
      <p:ext uri="{BB962C8B-B14F-4D97-AF65-F5344CB8AC3E}">
        <p14:creationId xmlns:p14="http://schemas.microsoft.com/office/powerpoint/2010/main" val="1541295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97919-FC9A-E547-8C9F-FC156B59C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Relationships Among Radius of a Circle,</a:t>
            </a:r>
            <a:br>
              <a:rPr lang="en-US" dirty="0"/>
            </a:br>
            <a:r>
              <a:rPr lang="en-US" dirty="0"/>
              <a:t>Arc Length, and Angle Measured in Radians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0D6DB4-E551-4446-82FD-D4CE5FAD11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92286" y="1808163"/>
            <a:ext cx="4607427" cy="4168775"/>
          </a:xfrm>
        </p:spPr>
      </p:pic>
    </p:spTree>
    <p:extLst>
      <p:ext uri="{BB962C8B-B14F-4D97-AF65-F5344CB8AC3E}">
        <p14:creationId xmlns:p14="http://schemas.microsoft.com/office/powerpoint/2010/main" val="4054809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06C19-FD5C-7A4D-8A10-535ECDF03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35430-8044-9742-A496-B4225AFC42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orientation of a line with another line or plane </a:t>
            </a:r>
          </a:p>
          <a:p>
            <a:endParaRPr lang="en-US" dirty="0"/>
          </a:p>
          <a:p>
            <a:r>
              <a:rPr lang="en-US" dirty="0"/>
              <a:t>Absolute angular position</a:t>
            </a:r>
          </a:p>
          <a:p>
            <a:pPr lvl="1"/>
            <a:r>
              <a:rPr lang="en-US" dirty="0"/>
              <a:t>One line or plane is fixed and immovable relative to the earth</a:t>
            </a:r>
          </a:p>
          <a:p>
            <a:pPr lvl="2"/>
            <a:r>
              <a:rPr lang="en-US" dirty="0"/>
              <a:t>Orientation of a body part to the horizontal or vertical</a:t>
            </a:r>
          </a:p>
          <a:p>
            <a:pPr lvl="2"/>
            <a:endParaRPr lang="en-US" dirty="0"/>
          </a:p>
          <a:p>
            <a:r>
              <a:rPr lang="en-US" dirty="0"/>
              <a:t>Relative angular position</a:t>
            </a:r>
          </a:p>
          <a:p>
            <a:pPr lvl="1"/>
            <a:r>
              <a:rPr lang="en-US" dirty="0"/>
              <a:t>Both lines or planes are capable of moving</a:t>
            </a:r>
          </a:p>
          <a:p>
            <a:pPr lvl="2"/>
            <a:r>
              <a:rPr lang="en-US" dirty="0"/>
              <a:t>Joint angle: angle between two body segments</a:t>
            </a:r>
          </a:p>
        </p:txBody>
      </p:sp>
    </p:spTree>
    <p:extLst>
      <p:ext uri="{BB962C8B-B14F-4D97-AF65-F5344CB8AC3E}">
        <p14:creationId xmlns:p14="http://schemas.microsoft.com/office/powerpoint/2010/main" val="923445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E53B3-E3F9-3642-8390-E346BDFDB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Displacement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327CE-E198-C046-ACD3-E559C2AC7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Change in absolute angular position experienced by a rotating line</a:t>
            </a:r>
          </a:p>
          <a:p>
            <a:pPr lvl="1"/>
            <a:r>
              <a:rPr lang="en-US" dirty="0"/>
              <a:t>Angle between the final and initial angular positions</a:t>
            </a:r>
          </a:p>
          <a:p>
            <a:pPr lvl="1"/>
            <a:r>
              <a:rPr lang="en-US" dirty="0"/>
              <a:t>Angular displacement = △</a:t>
            </a:r>
            <a:r>
              <a:rPr lang="en-US" i="1" dirty="0"/>
              <a:t>⍬</a:t>
            </a:r>
            <a:r>
              <a:rPr lang="en-US" dirty="0"/>
              <a:t> </a:t>
            </a:r>
            <a:r>
              <a:rPr lang="en-US" i="1" dirty="0"/>
              <a:t>= ⍬</a:t>
            </a:r>
            <a:r>
              <a:rPr lang="en-US" i="1" baseline="-25000" dirty="0"/>
              <a:t>f </a:t>
            </a:r>
            <a:r>
              <a:rPr lang="en-US" dirty="0"/>
              <a:t>−</a:t>
            </a:r>
            <a:r>
              <a:rPr lang="en-US" i="1" dirty="0"/>
              <a:t> ⍬</a:t>
            </a:r>
            <a:r>
              <a:rPr lang="en-US" i="1" baseline="-25000" dirty="0" err="1"/>
              <a:t>i</a:t>
            </a:r>
            <a:endParaRPr lang="en-US" i="1" dirty="0"/>
          </a:p>
          <a:p>
            <a:pPr lvl="2"/>
            <a:r>
              <a:rPr lang="en-US" sz="2400" dirty="0"/>
              <a:t>Range of motion (ROM): anatomical displacement</a:t>
            </a:r>
          </a:p>
          <a:p>
            <a:pPr lvl="1"/>
            <a:endParaRPr lang="en-US" dirty="0"/>
          </a:p>
          <a:p>
            <a:pPr marL="0" indent="0">
              <a:buNone/>
            </a:pPr>
            <a:r>
              <a:rPr lang="en-US" dirty="0"/>
              <a:t>Specifying direction of angular displacement</a:t>
            </a:r>
          </a:p>
          <a:p>
            <a:pPr lvl="1"/>
            <a:r>
              <a:rPr lang="en-US" dirty="0"/>
              <a:t>Clockwise (−) or counterclockwise (+)</a:t>
            </a:r>
          </a:p>
          <a:p>
            <a:pPr lvl="1"/>
            <a:r>
              <a:rPr lang="en-US" sz="2400" dirty="0"/>
              <a:t>Note: must specify viewing position as clarification</a:t>
            </a:r>
          </a:p>
        </p:txBody>
      </p:sp>
    </p:spTree>
    <p:extLst>
      <p:ext uri="{BB962C8B-B14F-4D97-AF65-F5344CB8AC3E}">
        <p14:creationId xmlns:p14="http://schemas.microsoft.com/office/powerpoint/2010/main" val="2901151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EED77-4A26-EB4D-85F3-46EEB7CEEE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Right-Hand Rule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AF7329-1BFF-234A-82F6-B1E7B1A0B4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Identify the axis of rotation	</a:t>
            </a:r>
          </a:p>
          <a:p>
            <a:pPr lvl="1"/>
            <a:r>
              <a:rPr lang="en-US" dirty="0"/>
              <a:t>Real or imaginary line around which rotation occurs</a:t>
            </a:r>
          </a:p>
          <a:p>
            <a:pPr lvl="1"/>
            <a:r>
              <a:rPr lang="en-US" dirty="0"/>
              <a:t>Axis of rotation is aligned with a plane</a:t>
            </a:r>
          </a:p>
          <a:p>
            <a:r>
              <a:rPr lang="en-US" dirty="0"/>
              <a:t>Specify the plane of motion in which the object rotates</a:t>
            </a:r>
          </a:p>
          <a:p>
            <a:r>
              <a:rPr lang="en-US" i="1" dirty="0"/>
              <a:t>Axis of rotation is always perpendicular to plane of motion</a:t>
            </a:r>
          </a:p>
          <a:p>
            <a:endParaRPr lang="en-US" dirty="0"/>
          </a:p>
          <a:p>
            <a:r>
              <a:rPr lang="en-US" dirty="0"/>
              <a:t>Align right thumb with axis of rotation in positive direction</a:t>
            </a:r>
          </a:p>
          <a:p>
            <a:r>
              <a:rPr lang="en-US" dirty="0"/>
              <a:t>Fingers of right hand curl in the + direction of rotation</a:t>
            </a:r>
          </a:p>
        </p:txBody>
      </p:sp>
    </p:spTree>
    <p:extLst>
      <p:ext uri="{BB962C8B-B14F-4D97-AF65-F5344CB8AC3E}">
        <p14:creationId xmlns:p14="http://schemas.microsoft.com/office/powerpoint/2010/main" val="27868340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8E509-128A-714A-8983-EB695A9C0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and Linear Displacement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5283-116A-E54E-9991-CDFFD49A4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a segment rotates, a point farther from the axis of rotation travels a greater linear distance than a point closer to the axis</a:t>
            </a:r>
          </a:p>
          <a:p>
            <a:pPr lvl="1"/>
            <a:r>
              <a:rPr lang="en-US" dirty="0"/>
              <a:t>Implements serve to lengthen body segments</a:t>
            </a:r>
          </a:p>
          <a:p>
            <a:endParaRPr lang="en-US" dirty="0"/>
          </a:p>
          <a:p>
            <a:r>
              <a:rPr lang="en-US" dirty="0"/>
              <a:t>Mathematically, </a:t>
            </a:r>
            <a:r>
              <a:rPr lang="en-US" i="1" dirty="0"/>
              <a:t>ℓ </a:t>
            </a:r>
            <a:r>
              <a:rPr lang="en-US" dirty="0"/>
              <a:t>= △</a:t>
            </a:r>
            <a:r>
              <a:rPr lang="en-US" i="1" dirty="0"/>
              <a:t>⍬r</a:t>
            </a:r>
          </a:p>
          <a:p>
            <a:pPr lvl="1"/>
            <a:r>
              <a:rPr lang="en-US" dirty="0"/>
              <a:t>Where</a:t>
            </a:r>
          </a:p>
          <a:p>
            <a:pPr lvl="2"/>
            <a:r>
              <a:rPr lang="en-US" i="1" dirty="0"/>
              <a:t>ℓ</a:t>
            </a:r>
            <a:r>
              <a:rPr lang="en-US" dirty="0"/>
              <a:t> = arc length (distance travelled, in meters)</a:t>
            </a:r>
          </a:p>
          <a:p>
            <a:pPr lvl="2"/>
            <a:r>
              <a:rPr lang="en-US" dirty="0"/>
              <a:t>△</a:t>
            </a:r>
            <a:r>
              <a:rPr lang="en-US" i="1" dirty="0"/>
              <a:t>⍬</a:t>
            </a:r>
            <a:r>
              <a:rPr lang="en-US" dirty="0"/>
              <a:t> = angular displacement (</a:t>
            </a:r>
            <a:r>
              <a:rPr lang="en-US" i="1" dirty="0"/>
              <a:t>must be</a:t>
            </a:r>
            <a:r>
              <a:rPr lang="en-US" dirty="0"/>
              <a:t> in radians)</a:t>
            </a:r>
          </a:p>
          <a:p>
            <a:pPr lvl="2"/>
            <a:r>
              <a:rPr lang="en-US" i="1" dirty="0"/>
              <a:t>r</a:t>
            </a:r>
            <a:r>
              <a:rPr lang="en-US" dirty="0"/>
              <a:t> = radius (distance from axis of rotation, in meters)</a:t>
            </a:r>
          </a:p>
        </p:txBody>
      </p:sp>
    </p:spTree>
    <p:extLst>
      <p:ext uri="{BB962C8B-B14F-4D97-AF65-F5344CB8AC3E}">
        <p14:creationId xmlns:p14="http://schemas.microsoft.com/office/powerpoint/2010/main" val="1366909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4183D-6F37-3A48-9EC6-51C25ADCE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 Between Linear</a:t>
            </a:r>
            <a:br>
              <a:rPr lang="en-US" dirty="0"/>
            </a:br>
            <a:r>
              <a:rPr lang="en-US" dirty="0"/>
              <a:t>and Angular Displacement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058645-DCFE-431C-8C38-665025097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5581" y="1808163"/>
            <a:ext cx="4820838" cy="4168775"/>
          </a:xfrm>
        </p:spPr>
      </p:pic>
    </p:spTree>
    <p:extLst>
      <p:ext uri="{BB962C8B-B14F-4D97-AF65-F5344CB8AC3E}">
        <p14:creationId xmlns:p14="http://schemas.microsoft.com/office/powerpoint/2010/main" val="1720259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594FC-FCFE-C74B-80BB-C3660CD3A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Velocity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CC79175-A04B-EA45-89E0-95E0070C603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Rate of change of angular position</a:t>
                </a:r>
              </a:p>
              <a:p>
                <a:pPr lvl="1"/>
                <a:r>
                  <a:rPr lang="en-US" dirty="0"/>
                  <a:t>How fast the body is rotating (°/s or rad/s)</a:t>
                </a:r>
              </a:p>
              <a:p>
                <a:pPr lvl="1"/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nor/>
                          </m:rPr>
                          <a:rPr lang="en-US" i="1"/>
                          <m:t>ω</m:t>
                        </m:r>
                      </m:e>
                    </m:acc>
                    <m:r>
                      <a:rPr lang="en-US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US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𝚫</m:t>
                        </m:r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𝜣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(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𝐝𝐞𝐠𝐫𝐞𝐞𝐬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𝚫</m:t>
                        </m:r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𝒕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(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𝐬𝐞𝐜𝐨𝐧𝐝𝐬</m:t>
                        </m:r>
                        <m:r>
                          <a:rPr lang="en-US" b="1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US" dirty="0">
                  <a:latin typeface="Helvetica" pitchFamily="2" charset="0"/>
                </a:endParaRPr>
              </a:p>
              <a:p>
                <a:endParaRPr lang="en-US" dirty="0"/>
              </a:p>
              <a:p>
                <a:r>
                  <a:rPr lang="en-US" dirty="0"/>
                  <a:t>Where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nor/>
                          </m:rPr>
                          <a:rPr lang="en-US" i="1"/>
                          <m:t>ω</m:t>
                        </m:r>
                      </m:e>
                    </m:acc>
                  </m:oMath>
                </a14:m>
                <a:r>
                  <a:rPr lang="en-US" dirty="0"/>
                  <a:t> = angular velocity </a:t>
                </a:r>
                <a:r>
                  <a:rPr lang="en-US" sz="2000" dirty="0"/>
                  <a:t>(Note: in rad/s if △</a:t>
                </a:r>
                <a:r>
                  <a:rPr lang="en-US" sz="2000" i="1" dirty="0"/>
                  <a:t>⍬</a:t>
                </a:r>
                <a:r>
                  <a:rPr lang="en-US" sz="2000" dirty="0"/>
                  <a:t> measured in radians)</a:t>
                </a:r>
                <a:endParaRPr lang="en-US" dirty="0"/>
              </a:p>
              <a:p>
                <a:pPr lvl="1"/>
                <a:r>
                  <a:rPr lang="en-US" dirty="0"/>
                  <a:t>△</a:t>
                </a:r>
                <a:r>
                  <a:rPr lang="en-US" i="1" dirty="0"/>
                  <a:t>⍬</a:t>
                </a:r>
                <a:r>
                  <a:rPr lang="en-US" dirty="0"/>
                  <a:t> = angular displacement </a:t>
                </a:r>
              </a:p>
              <a:p>
                <a:pPr lvl="1"/>
                <a:r>
                  <a:rPr lang="en-US" dirty="0"/>
                  <a:t>△</a:t>
                </a:r>
                <a:r>
                  <a:rPr lang="en-US" i="1" dirty="0"/>
                  <a:t>t</a:t>
                </a:r>
                <a:r>
                  <a:rPr lang="en-US" dirty="0"/>
                  <a:t> = time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CC79175-A04B-EA45-89E0-95E0070C603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 b="-73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98845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C3169-79E7-FD44-B4B1-A019BEB7D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Instantaneous Angular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3BED6-C115-B743-BAB2-361F4C4614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Rate of rotation at an instant in time</a:t>
            </a:r>
          </a:p>
        </p:txBody>
      </p:sp>
    </p:spTree>
    <p:extLst>
      <p:ext uri="{BB962C8B-B14F-4D97-AF65-F5344CB8AC3E}">
        <p14:creationId xmlns:p14="http://schemas.microsoft.com/office/powerpoint/2010/main" val="5613708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576B1-6425-E842-87DF-DA836FFDA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Velocity and Linear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2BF20-6E39-174D-8427-AAC9264BB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Points farther from an axis of rotation travel greater linear path than points closer to an axis of rotation at</a:t>
            </a:r>
            <a:r>
              <a:rPr lang="en-US" i="1" dirty="0"/>
              <a:t> the same time</a:t>
            </a:r>
          </a:p>
          <a:p>
            <a:pPr lvl="1"/>
            <a:r>
              <a:rPr lang="en-US" dirty="0"/>
              <a:t>Farther: greater distance (and greater displacement)</a:t>
            </a:r>
          </a:p>
          <a:p>
            <a:pPr lvl="1"/>
            <a:endParaRPr lang="en-US" dirty="0"/>
          </a:p>
          <a:p>
            <a:r>
              <a:rPr lang="en-US" dirty="0"/>
              <a:t>Points farther from an axis of rotation travel at a greater linear speed (and greater instantaneous linear velocity) than points closer to an axis of rotation</a:t>
            </a:r>
          </a:p>
          <a:p>
            <a:endParaRPr lang="en-US" i="1" dirty="0"/>
          </a:p>
          <a:p>
            <a:pPr marL="0" indent="0" algn="r">
              <a:buNone/>
            </a:pPr>
            <a:r>
              <a:rPr lang="en-US" sz="1400" i="1" dirty="0"/>
              <a:t>(continued)</a:t>
            </a:r>
          </a:p>
        </p:txBody>
      </p:sp>
    </p:spTree>
    <p:extLst>
      <p:ext uri="{BB962C8B-B14F-4D97-AF65-F5344CB8AC3E}">
        <p14:creationId xmlns:p14="http://schemas.microsoft.com/office/powerpoint/2010/main" val="1115175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576B1-6425-E842-87DF-DA836FFDA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Velocity and Linear Velocity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2BF20-6E39-174D-8427-AAC9264BB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Points farther from an axis of rotation travel at a greater linear speed than points closer to an axis of rotation</a:t>
            </a:r>
          </a:p>
          <a:p>
            <a:endParaRPr lang="en-US" dirty="0"/>
          </a:p>
          <a:p>
            <a:r>
              <a:rPr lang="en-US" dirty="0"/>
              <a:t>Mathematically: </a:t>
            </a:r>
            <a:r>
              <a:rPr lang="en-US" i="1" dirty="0"/>
              <a:t>v</a:t>
            </a:r>
            <a:r>
              <a:rPr lang="en-US" i="1" baseline="-25000" dirty="0"/>
              <a:t>T</a:t>
            </a:r>
            <a:r>
              <a:rPr lang="en-US" i="1" dirty="0"/>
              <a:t> = ⍵r</a:t>
            </a:r>
          </a:p>
          <a:p>
            <a:endParaRPr lang="en-US" dirty="0"/>
          </a:p>
          <a:p>
            <a:r>
              <a:rPr lang="en-US" dirty="0"/>
              <a:t>Where</a:t>
            </a:r>
          </a:p>
          <a:p>
            <a:pPr lvl="1"/>
            <a:r>
              <a:rPr lang="en-US" i="1" dirty="0"/>
              <a:t>v</a:t>
            </a:r>
            <a:r>
              <a:rPr lang="en-US" i="1" baseline="-25000" dirty="0"/>
              <a:t>T</a:t>
            </a:r>
            <a:r>
              <a:rPr lang="en-US" dirty="0"/>
              <a:t> = Instantaneous linear velocity </a:t>
            </a:r>
            <a:r>
              <a:rPr lang="en-US" i="1" dirty="0"/>
              <a:t>tangent to circular path </a:t>
            </a:r>
            <a:r>
              <a:rPr lang="en-US" dirty="0"/>
              <a:t>(m/s)</a:t>
            </a:r>
          </a:p>
          <a:p>
            <a:pPr lvl="1"/>
            <a:r>
              <a:rPr lang="en-US" i="1" dirty="0"/>
              <a:t>⍵</a:t>
            </a:r>
            <a:r>
              <a:rPr lang="en-US" dirty="0"/>
              <a:t> = instantaneous angular velocity (must be in rad/s)</a:t>
            </a:r>
          </a:p>
          <a:p>
            <a:pPr lvl="1"/>
            <a:r>
              <a:rPr lang="en-US" i="1" dirty="0"/>
              <a:t>r</a:t>
            </a:r>
            <a:r>
              <a:rPr lang="en-US" dirty="0"/>
              <a:t> = radius of rotation</a:t>
            </a:r>
          </a:p>
        </p:txBody>
      </p:sp>
    </p:spTree>
    <p:extLst>
      <p:ext uri="{BB962C8B-B14F-4D97-AF65-F5344CB8AC3E}">
        <p14:creationId xmlns:p14="http://schemas.microsoft.com/office/powerpoint/2010/main" val="38311618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0E8A8-C65B-8F49-9526-961DAF555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Tangential Linear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7152-7B8A-5E4A-9B29-A8CC8F599D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Velocity is a vector</a:t>
            </a:r>
          </a:p>
          <a:p>
            <a:pPr lvl="1"/>
            <a:r>
              <a:rPr lang="en-US" dirty="0"/>
              <a:t>Must specify both magnitude and direction</a:t>
            </a:r>
          </a:p>
          <a:p>
            <a:pPr lvl="1"/>
            <a:endParaRPr lang="en-US" dirty="0"/>
          </a:p>
          <a:p>
            <a:r>
              <a:rPr lang="en-US" dirty="0"/>
              <a:t>Tangential linear velocity of a rotating body</a:t>
            </a:r>
          </a:p>
          <a:p>
            <a:pPr lvl="1"/>
            <a:r>
              <a:rPr lang="en-US" dirty="0"/>
              <a:t>Magnitude: </a:t>
            </a:r>
            <a:r>
              <a:rPr lang="en-US" i="1" dirty="0"/>
              <a:t>⍵r</a:t>
            </a:r>
          </a:p>
          <a:p>
            <a:pPr lvl="1"/>
            <a:r>
              <a:rPr lang="en-US" dirty="0"/>
              <a:t>Direction: tangent to the circular path of the rotating point</a:t>
            </a:r>
          </a:p>
          <a:p>
            <a:endParaRPr lang="en-US" dirty="0"/>
          </a:p>
          <a:p>
            <a:r>
              <a:rPr lang="en-US" dirty="0"/>
              <a:t>How fast and in what direction the point is moving at an instant in time</a:t>
            </a:r>
          </a:p>
        </p:txBody>
      </p:sp>
    </p:spTree>
    <p:extLst>
      <p:ext uri="{BB962C8B-B14F-4D97-AF65-F5344CB8AC3E}">
        <p14:creationId xmlns:p14="http://schemas.microsoft.com/office/powerpoint/2010/main" val="3782893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894B6-785A-7E48-88D4-C731407CA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Acceleration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AD16A0-E4A0-F94E-BECA-346693001C9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Rate of change of angular velocity</a:t>
                </a:r>
              </a:p>
              <a:p>
                <a:pPr lvl="1"/>
                <a:r>
                  <a:rPr lang="en-US" dirty="0"/>
                  <a:t>Starts, stops, speeds up, slows down, changes axis of rotation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nor/>
                          </m:r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α</m:t>
                        </m:r>
                      </m:e>
                    </m:acc>
                    <m:r>
                      <a:rPr lang="en-US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𝒕</m:t>
                        </m:r>
                      </m:den>
                    </m:f>
                    <m:r>
                      <a:rPr lang="en-US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</m:e>
                          <m:sub>
                            <m: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𝒇</m:t>
                            </m:r>
                          </m:sub>
                        </m:sSub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</m:e>
                          <m:sub>
                            <m:r>
                              <a:rPr lang="en-US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𝒊</m:t>
                            </m:r>
                          </m:sub>
                        </m:sSub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US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𝒕</m:t>
                        </m:r>
                      </m:den>
                    </m:f>
                  </m:oMath>
                </a14:m>
                <a:endParaRPr lang="en-US" dirty="0"/>
              </a:p>
              <a:p>
                <a:endParaRPr lang="en-US" dirty="0"/>
              </a:p>
              <a:p>
                <a:pPr lvl="1"/>
                <a:r>
                  <a:rPr lang="en-US" dirty="0"/>
                  <a:t>Radians/second/second (rad/s/s or rad/s</a:t>
                </a:r>
                <a:r>
                  <a:rPr lang="en-US" baseline="30000" dirty="0"/>
                  <a:t>2</a:t>
                </a:r>
                <a:r>
                  <a:rPr lang="en-US" dirty="0"/>
                  <a:t>)</a:t>
                </a:r>
              </a:p>
              <a:p>
                <a:pPr lvl="1"/>
                <a:r>
                  <a:rPr lang="en-US" dirty="0"/>
                  <a:t>Degrees/second/second (°/s/s or °/s</a:t>
                </a:r>
                <a:r>
                  <a:rPr lang="en-US" baseline="30000" dirty="0"/>
                  <a:t>2</a:t>
                </a:r>
                <a:r>
                  <a:rPr lang="en-US" dirty="0"/>
                  <a:t>)</a:t>
                </a:r>
              </a:p>
              <a:p>
                <a:r>
                  <a:rPr lang="en-US" dirty="0"/>
                  <a:t>Direction specification follows the right-hand rule</a:t>
                </a:r>
              </a:p>
              <a:p>
                <a:pPr marL="0" indent="0">
                  <a:buNone/>
                </a:pPr>
                <a:endParaRPr lang="en-US" sz="1600" i="1" dirty="0"/>
              </a:p>
              <a:p>
                <a:pPr marL="0" indent="0" algn="r">
                  <a:buNone/>
                </a:pPr>
                <a:r>
                  <a:rPr lang="en-US" sz="1600" i="1" dirty="0"/>
                  <a:t>(continued)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BAD16A0-E4A0-F94E-BECA-346693001C9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43" t="-2635" r="-29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74666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4C351-C4CC-F04A-BAE1-B02254344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Acceleration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57A1B-7CC1-8C42-BFFF-4CF0F5D0A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Speeding up or starting</a:t>
            </a:r>
          </a:p>
          <a:p>
            <a:pPr lvl="1"/>
            <a:r>
              <a:rPr lang="en-US" dirty="0"/>
              <a:t>Angular acceleration is in the direction of angular motion</a:t>
            </a:r>
          </a:p>
          <a:p>
            <a:r>
              <a:rPr lang="en-US" dirty="0"/>
              <a:t>Slowing down or stopping</a:t>
            </a:r>
          </a:p>
          <a:p>
            <a:pPr lvl="1"/>
            <a:r>
              <a:rPr lang="en-US" dirty="0"/>
              <a:t>Angular acceleration is in the direction opposite of angular motion</a:t>
            </a:r>
          </a:p>
          <a:p>
            <a:pPr lvl="1"/>
            <a:endParaRPr lang="en-US" dirty="0"/>
          </a:p>
          <a:p>
            <a:r>
              <a:rPr lang="en-US" dirty="0"/>
              <a:t>Sign of velocity and sign of acceleration the same</a:t>
            </a:r>
          </a:p>
          <a:p>
            <a:pPr lvl="1"/>
            <a:r>
              <a:rPr lang="en-US" dirty="0"/>
              <a:t>Body is rotating faster (speeding up)</a:t>
            </a:r>
          </a:p>
          <a:p>
            <a:r>
              <a:rPr lang="en-US" dirty="0"/>
              <a:t>Sign of velocity and sign of acceleration the opposite</a:t>
            </a:r>
          </a:p>
          <a:p>
            <a:pPr lvl="1"/>
            <a:r>
              <a:rPr lang="en-US" dirty="0"/>
              <a:t>Body is rotating slower (slowing down)</a:t>
            </a:r>
          </a:p>
        </p:txBody>
      </p:sp>
    </p:spTree>
    <p:extLst>
      <p:ext uri="{BB962C8B-B14F-4D97-AF65-F5344CB8AC3E}">
        <p14:creationId xmlns:p14="http://schemas.microsoft.com/office/powerpoint/2010/main" val="2569650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39A69-E4FC-9343-889A-05DDBB3A2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Angular and Linear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AA50B-72BB-D046-B237-FE8A79882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</a:t>
            </a:r>
            <a:r>
              <a:rPr lang="en-US" i="1" dirty="0"/>
              <a:t>⍵</a:t>
            </a:r>
            <a:r>
              <a:rPr lang="en-US" dirty="0"/>
              <a:t> increases, the </a:t>
            </a:r>
            <a:r>
              <a:rPr lang="en-US" i="1" dirty="0"/>
              <a:t>v</a:t>
            </a:r>
            <a:r>
              <a:rPr lang="en-US" i="1" baseline="-25000" dirty="0"/>
              <a:t>T</a:t>
            </a:r>
            <a:r>
              <a:rPr lang="en-US" dirty="0"/>
              <a:t> of points on the body increase</a:t>
            </a:r>
          </a:p>
          <a:p>
            <a:endParaRPr lang="en-US" dirty="0"/>
          </a:p>
          <a:p>
            <a:r>
              <a:rPr lang="en-US" dirty="0"/>
              <a:t>Tangential acceleration: component of linear acceleration tangential to the circular path</a:t>
            </a:r>
          </a:p>
          <a:p>
            <a:endParaRPr lang="en-US" dirty="0"/>
          </a:p>
          <a:p>
            <a:r>
              <a:rPr lang="en-US" dirty="0"/>
              <a:t>Centripetal (radial) acceleration: component of linear acceleration to the center (radius) of the circular path</a:t>
            </a:r>
          </a:p>
        </p:txBody>
      </p:sp>
    </p:spTree>
    <p:extLst>
      <p:ext uri="{BB962C8B-B14F-4D97-AF65-F5344CB8AC3E}">
        <p14:creationId xmlns:p14="http://schemas.microsoft.com/office/powerpoint/2010/main" val="1400284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6C711-2CB7-6943-B416-C10D2BD91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Tangential and Centripetal Accelerations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51C433-C200-4AF5-B55D-113D709821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07738" y="1808163"/>
            <a:ext cx="4776523" cy="4168775"/>
          </a:xfrm>
        </p:spPr>
      </p:pic>
    </p:spTree>
    <p:extLst>
      <p:ext uri="{BB962C8B-B14F-4D97-AF65-F5344CB8AC3E}">
        <p14:creationId xmlns:p14="http://schemas.microsoft.com/office/powerpoint/2010/main" val="1460550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A0B5F-173F-9F40-9365-FC84FE3D8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Tangential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E0236-F903-7847-92E3-27F674902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Component of linear acceleration tangential to circular path</a:t>
            </a:r>
          </a:p>
          <a:p>
            <a:endParaRPr lang="en-US" dirty="0"/>
          </a:p>
          <a:p>
            <a:r>
              <a:rPr lang="en-US" dirty="0"/>
              <a:t>Mathematically: </a:t>
            </a:r>
            <a:r>
              <a:rPr lang="en-US" i="1" dirty="0"/>
              <a:t>a</a:t>
            </a:r>
            <a:r>
              <a:rPr lang="en-US" i="1" baseline="-25000" dirty="0"/>
              <a:t>T</a:t>
            </a:r>
            <a:r>
              <a:rPr lang="en-US" dirty="0"/>
              <a:t> = </a:t>
            </a:r>
            <a:r>
              <a:rPr lang="en-US" i="1" dirty="0"/>
              <a:t>⍺r</a:t>
            </a:r>
            <a:endParaRPr lang="en-US" dirty="0"/>
          </a:p>
          <a:p>
            <a:endParaRPr lang="en-US" i="1" dirty="0"/>
          </a:p>
          <a:p>
            <a:r>
              <a:rPr lang="en-US" dirty="0"/>
              <a:t>Where</a:t>
            </a:r>
          </a:p>
          <a:p>
            <a:pPr lvl="1"/>
            <a:r>
              <a:rPr lang="en-US" i="1" dirty="0"/>
              <a:t>a</a:t>
            </a:r>
            <a:r>
              <a:rPr lang="en-US" i="1" baseline="-25000" dirty="0"/>
              <a:t>T</a:t>
            </a:r>
            <a:r>
              <a:rPr lang="en-US" baseline="-25000" dirty="0"/>
              <a:t>  </a:t>
            </a:r>
            <a:r>
              <a:rPr lang="en-US" dirty="0"/>
              <a:t>= instantaneous tangential acceleration</a:t>
            </a:r>
          </a:p>
          <a:p>
            <a:pPr lvl="1"/>
            <a:r>
              <a:rPr lang="en-US" i="1" dirty="0"/>
              <a:t>⍺</a:t>
            </a:r>
            <a:r>
              <a:rPr lang="en-US" dirty="0"/>
              <a:t> = instantaneous angular acceleration (must be in rad/s</a:t>
            </a:r>
            <a:r>
              <a:rPr lang="en-US" baseline="30000" dirty="0"/>
              <a:t>2</a:t>
            </a:r>
            <a:r>
              <a:rPr lang="en-US" dirty="0"/>
              <a:t>)</a:t>
            </a:r>
          </a:p>
          <a:p>
            <a:pPr lvl="1"/>
            <a:r>
              <a:rPr lang="en-US" i="1" dirty="0"/>
              <a:t>r</a:t>
            </a:r>
            <a:r>
              <a:rPr lang="en-US" dirty="0"/>
              <a:t> = radius</a:t>
            </a:r>
          </a:p>
        </p:txBody>
      </p:sp>
    </p:spTree>
    <p:extLst>
      <p:ext uri="{BB962C8B-B14F-4D97-AF65-F5344CB8AC3E}">
        <p14:creationId xmlns:p14="http://schemas.microsoft.com/office/powerpoint/2010/main" val="23138198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1355-47FA-584E-B666-F594B4B95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Centripetal (Radial) Acceleration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F7CB3-A1F8-4541-A8EC-4109BC906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Linear acceleration: occurs when an object slows down, speeds up, or changes direction</a:t>
            </a:r>
          </a:p>
          <a:p>
            <a:endParaRPr lang="en-US" dirty="0"/>
          </a:p>
          <a:p>
            <a:r>
              <a:rPr lang="en-US" dirty="0"/>
              <a:t>The </a:t>
            </a:r>
            <a:r>
              <a:rPr lang="en-US" i="1" dirty="0" err="1"/>
              <a:t>v</a:t>
            </a:r>
            <a:r>
              <a:rPr lang="en-US" i="1" baseline="-25000" dirty="0" err="1"/>
              <a:t>T</a:t>
            </a:r>
            <a:r>
              <a:rPr lang="en-US" dirty="0"/>
              <a:t> of an object moving on a circular path at a constant </a:t>
            </a:r>
            <a:r>
              <a:rPr lang="en-US" i="1" dirty="0"/>
              <a:t>⍵</a:t>
            </a:r>
            <a:r>
              <a:rPr lang="en-US" dirty="0"/>
              <a:t> changes direction from point to point</a:t>
            </a:r>
          </a:p>
          <a:p>
            <a:pPr lvl="1"/>
            <a:r>
              <a:rPr lang="en-US" dirty="0"/>
              <a:t>If released at different points on the path, object will travel linearly in different directions</a:t>
            </a:r>
          </a:p>
          <a:p>
            <a:pPr marL="0" indent="0">
              <a:buNone/>
            </a:pPr>
            <a:endParaRPr lang="en-US" dirty="0"/>
          </a:p>
          <a:p>
            <a:pPr marL="0" indent="0" algn="r">
              <a:buNone/>
            </a:pPr>
            <a:r>
              <a:rPr lang="en-US" dirty="0"/>
              <a:t> </a:t>
            </a: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3526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71355-47FA-584E-B666-F594B4B95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Centripetal (Radial) Acceleration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F7CB3-A1F8-4541-A8EC-4109BC906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Centripetal acceleration: acceleration directed toward the axis of rotation (center of the circular path)</a:t>
            </a:r>
          </a:p>
          <a:p>
            <a:pPr lvl="1"/>
            <a:r>
              <a:rPr lang="en-US" dirty="0"/>
              <a:t>Caused by the centripetal force (towards the center of the path)</a:t>
            </a:r>
          </a:p>
          <a:p>
            <a:endParaRPr lang="en-US" dirty="0"/>
          </a:p>
          <a:p>
            <a:r>
              <a:rPr lang="en-US" dirty="0"/>
              <a:t>Two equations for </a:t>
            </a:r>
            <a:r>
              <a:rPr lang="en-US" i="1" dirty="0"/>
              <a:t>a</a:t>
            </a:r>
            <a:r>
              <a:rPr lang="en-US" i="1" baseline="-25000" dirty="0"/>
              <a:t>r</a:t>
            </a:r>
            <a:endParaRPr lang="en-US" i="1" dirty="0"/>
          </a:p>
          <a:p>
            <a:pPr lvl="1"/>
            <a:r>
              <a:rPr lang="en-US" dirty="0"/>
              <a:t>One related to </a:t>
            </a:r>
            <a:r>
              <a:rPr lang="en-US" i="1" dirty="0" err="1"/>
              <a:t>v</a:t>
            </a:r>
            <a:r>
              <a:rPr lang="en-US" i="1" baseline="-25000" dirty="0" err="1"/>
              <a:t>T</a:t>
            </a:r>
            <a:endParaRPr lang="en-US" i="1" baseline="-25000" dirty="0"/>
          </a:p>
          <a:p>
            <a:pPr lvl="1"/>
            <a:r>
              <a:rPr lang="en-US" dirty="0"/>
              <a:t>One related to </a:t>
            </a:r>
            <a:r>
              <a:rPr lang="en-US" i="1" dirty="0"/>
              <a:t>⍵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6186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BDE2-085E-824F-A970-162B188A9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Centripetal (Radial) Acceleration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2554E-046C-D74A-BF85-A0CE423FA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Expressed as related to angular velocity (</a:t>
            </a:r>
            <a:r>
              <a:rPr lang="en-US" i="1" dirty="0"/>
              <a:t>⍵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Mathematically: </a:t>
            </a:r>
            <a:r>
              <a:rPr lang="en-US" i="1" dirty="0"/>
              <a:t>a</a:t>
            </a:r>
            <a:r>
              <a:rPr lang="en-US" i="1" baseline="-25000" dirty="0"/>
              <a:t>r</a:t>
            </a:r>
            <a:r>
              <a:rPr lang="en-US" dirty="0"/>
              <a:t> = </a:t>
            </a:r>
            <a:r>
              <a:rPr lang="en-US" i="1" dirty="0"/>
              <a:t>r⍵</a:t>
            </a:r>
          </a:p>
          <a:p>
            <a:endParaRPr lang="en-US" i="1" dirty="0"/>
          </a:p>
          <a:p>
            <a:r>
              <a:rPr lang="en-US" dirty="0"/>
              <a:t>Where</a:t>
            </a:r>
          </a:p>
          <a:p>
            <a:pPr lvl="1"/>
            <a:r>
              <a:rPr lang="en-US" i="1" dirty="0"/>
              <a:t>a</a:t>
            </a:r>
            <a:r>
              <a:rPr lang="en-US" i="1" baseline="-25000" dirty="0"/>
              <a:t>r</a:t>
            </a:r>
            <a:r>
              <a:rPr lang="en-US" baseline="-25000" dirty="0"/>
              <a:t> </a:t>
            </a:r>
            <a:r>
              <a:rPr lang="en-US" dirty="0"/>
              <a:t>= instantaneous centripetal acceleration</a:t>
            </a:r>
          </a:p>
          <a:p>
            <a:pPr lvl="1"/>
            <a:r>
              <a:rPr lang="en-US" i="1" dirty="0"/>
              <a:t>r</a:t>
            </a:r>
            <a:r>
              <a:rPr lang="en-US" dirty="0"/>
              <a:t> = radius</a:t>
            </a:r>
          </a:p>
          <a:p>
            <a:pPr lvl="1"/>
            <a:r>
              <a:rPr lang="en-US" i="1" dirty="0"/>
              <a:t>⍵</a:t>
            </a:r>
            <a:r>
              <a:rPr lang="en-US" dirty="0"/>
              <a:t> = angular velocity (must be in rad/s)</a:t>
            </a:r>
          </a:p>
          <a:p>
            <a:pPr marL="457200" lvl="1" indent="0" algn="r">
              <a:buNone/>
            </a:pPr>
            <a:r>
              <a:rPr lang="en-US" sz="1400" i="1" dirty="0"/>
              <a:t>(continued)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0426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1BDE2-085E-824F-A970-162B188A9E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Centripetal (Radial) Acceleration </a:t>
            </a:r>
            <a:r>
              <a:rPr lang="en-US" sz="2400" i="1" dirty="0"/>
              <a:t>(continued)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F32554E-046C-D74A-BF85-A0CE423FA7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US" dirty="0"/>
                  <a:t>Expressed as related to tangential velocity (</a:t>
                </a:r>
                <a:r>
                  <a:rPr lang="en-US" i="1" dirty="0" err="1"/>
                  <a:t>v</a:t>
                </a:r>
                <a:r>
                  <a:rPr lang="en-US" i="1" baseline="-25000" dirty="0" err="1"/>
                  <a:t>T</a:t>
                </a:r>
                <a:r>
                  <a:rPr lang="en-US" dirty="0"/>
                  <a:t>)</a:t>
                </a:r>
              </a:p>
              <a:p>
                <a:endParaRPr lang="en-US" dirty="0"/>
              </a:p>
              <a:p>
                <a:r>
                  <a:rPr lang="en-US" dirty="0"/>
                  <a:t>Mathematically: </a:t>
                </a:r>
                <a:r>
                  <a:rPr lang="en-US" i="1" dirty="0"/>
                  <a:t>a</a:t>
                </a:r>
                <a:r>
                  <a:rPr lang="en-US" i="1" baseline="-25000" dirty="0"/>
                  <a:t>r</a:t>
                </a:r>
                <a:r>
                  <a:rPr lang="en-US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US" b="1" i="1" dirty="0" smtClean="0"/>
                          <m:t>v</m:t>
                        </m:r>
                        <m:r>
                          <m:rPr>
                            <m:nor/>
                          </m:rPr>
                          <a:rPr lang="en-US" i="1" baseline="-25000" dirty="0"/>
                          <m:t>T</m:t>
                        </m:r>
                        <m:r>
                          <m:rPr>
                            <m:nor/>
                          </m:rPr>
                          <a:rPr lang="en-US" baseline="30000" dirty="0"/>
                          <m:t>2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den>
                    </m:f>
                  </m:oMath>
                </a14:m>
                <a:endParaRPr lang="en-US" dirty="0"/>
              </a:p>
              <a:p>
                <a:endParaRPr lang="en-US" i="1" dirty="0"/>
              </a:p>
              <a:p>
                <a:r>
                  <a:rPr lang="en-US" dirty="0"/>
                  <a:t>Where</a:t>
                </a:r>
              </a:p>
              <a:p>
                <a:pPr lvl="1"/>
                <a:r>
                  <a:rPr lang="en-US" i="1" dirty="0"/>
                  <a:t>a</a:t>
                </a:r>
                <a:r>
                  <a:rPr lang="en-US" i="1" baseline="-25000" dirty="0"/>
                  <a:t>r</a:t>
                </a:r>
                <a:r>
                  <a:rPr lang="en-US" baseline="-25000" dirty="0"/>
                  <a:t> </a:t>
                </a:r>
                <a:r>
                  <a:rPr lang="en-US" dirty="0"/>
                  <a:t>= instantaneous centripetal acceleration</a:t>
                </a:r>
              </a:p>
              <a:p>
                <a:pPr lvl="1"/>
                <a:r>
                  <a:rPr lang="en-US" i="1" dirty="0" err="1"/>
                  <a:t>v</a:t>
                </a:r>
                <a:r>
                  <a:rPr lang="en-US" i="1" baseline="-25000" dirty="0" err="1"/>
                  <a:t>T</a:t>
                </a:r>
                <a:r>
                  <a:rPr lang="en-US" dirty="0"/>
                  <a:t> = instantaneous tangential velocity</a:t>
                </a:r>
              </a:p>
              <a:p>
                <a:pPr lvl="1"/>
                <a:r>
                  <a:rPr lang="en-US" i="1" dirty="0"/>
                  <a:t>r</a:t>
                </a:r>
                <a:r>
                  <a:rPr lang="en-US" dirty="0"/>
                  <a:t> = radius</a:t>
                </a:r>
              </a:p>
              <a:p>
                <a:pPr marL="0" indent="0" algn="r">
                  <a:buNone/>
                </a:pPr>
                <a:r>
                  <a:rPr lang="en-US" sz="1400" i="1" dirty="0"/>
                  <a:t>(continued)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F32554E-046C-D74A-BF85-A0CE423FA7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635" r="-116" b="-21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135178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4BACD-0C97-7249-8517-A7297704F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Centripetal (Radial) Acceleration </a:t>
            </a:r>
            <a:r>
              <a:rPr lang="en-US" sz="2400" i="1" dirty="0"/>
              <a:t>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4E1FA-8662-5143-9613-CD82A13CD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</a:t>
            </a:r>
            <a:r>
              <a:rPr lang="en-US" i="1" dirty="0"/>
              <a:t>⍵</a:t>
            </a:r>
            <a:r>
              <a:rPr lang="en-US" dirty="0"/>
              <a:t> is constant, </a:t>
            </a:r>
            <a:r>
              <a:rPr lang="en-US" i="1" dirty="0"/>
              <a:t>a</a:t>
            </a:r>
            <a:r>
              <a:rPr lang="en-US" i="1" baseline="-25000" dirty="0"/>
              <a:t>r</a:t>
            </a:r>
            <a:r>
              <a:rPr lang="en-US" dirty="0"/>
              <a:t> is directly proportional to the radius</a:t>
            </a:r>
          </a:p>
          <a:p>
            <a:r>
              <a:rPr lang="en-US" dirty="0"/>
              <a:t>If </a:t>
            </a:r>
            <a:r>
              <a:rPr lang="en-US" i="1" dirty="0" err="1"/>
              <a:t>v</a:t>
            </a:r>
            <a:r>
              <a:rPr lang="en-US" i="1" baseline="-25000" dirty="0" err="1"/>
              <a:t>T</a:t>
            </a:r>
            <a:r>
              <a:rPr lang="en-US" dirty="0"/>
              <a:t> is constant, </a:t>
            </a:r>
            <a:r>
              <a:rPr lang="en-US" i="1" dirty="0"/>
              <a:t>a</a:t>
            </a:r>
            <a:r>
              <a:rPr lang="en-US" i="1" baseline="-25000" dirty="0"/>
              <a:t>r</a:t>
            </a:r>
            <a:r>
              <a:rPr lang="en-US" dirty="0"/>
              <a:t> is inversely proportional to the radius</a:t>
            </a:r>
          </a:p>
          <a:p>
            <a:endParaRPr lang="en-US" dirty="0"/>
          </a:p>
          <a:p>
            <a:r>
              <a:rPr lang="en-US" i="1" dirty="0"/>
              <a:t>a</a:t>
            </a:r>
            <a:r>
              <a:rPr lang="en-US" i="1" baseline="-25000" dirty="0"/>
              <a:t>r</a:t>
            </a:r>
            <a:r>
              <a:rPr lang="en-US" dirty="0"/>
              <a:t> greater running on inside lane compared to outside lane</a:t>
            </a:r>
          </a:p>
          <a:p>
            <a:endParaRPr lang="en-US" dirty="0"/>
          </a:p>
          <a:p>
            <a:pPr lvl="1"/>
            <a:r>
              <a:rPr lang="en-US" dirty="0"/>
              <a:t>There must be a force causing the change in linear velocity</a:t>
            </a:r>
          </a:p>
          <a:p>
            <a:pPr lvl="2"/>
            <a:r>
              <a:rPr lang="en-US" dirty="0"/>
              <a:t>Object on a circular path: centripetal force (</a:t>
            </a:r>
            <a:r>
              <a:rPr lang="en-US" i="1" dirty="0"/>
              <a:t>toward the center</a:t>
            </a:r>
            <a:r>
              <a:rPr lang="en-US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8740877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4B53F-31A6-724E-BA8D-48B73AB46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Anatomical System</a:t>
            </a:r>
            <a:br>
              <a:rPr lang="en-US" dirty="0"/>
            </a:br>
            <a:r>
              <a:rPr lang="en-US" dirty="0"/>
              <a:t>for Describing Limb Movements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E57E2-542A-6642-B720-C1D4FBF84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Standardized descriptions of body positions and movements are used by movement professionals</a:t>
            </a:r>
          </a:p>
          <a:p>
            <a:endParaRPr lang="en-US" dirty="0"/>
          </a:p>
          <a:p>
            <a:r>
              <a:rPr lang="en-US" dirty="0"/>
              <a:t>The anatomical position</a:t>
            </a:r>
          </a:p>
          <a:p>
            <a:pPr lvl="1"/>
            <a:r>
              <a:rPr lang="en-US" dirty="0"/>
              <a:t>Standing upright</a:t>
            </a:r>
          </a:p>
          <a:p>
            <a:pPr lvl="1"/>
            <a:r>
              <a:rPr lang="en-US" dirty="0"/>
              <a:t>Facing forward</a:t>
            </a:r>
          </a:p>
          <a:p>
            <a:pPr lvl="1"/>
            <a:r>
              <a:rPr lang="en-US" dirty="0"/>
              <a:t>Feet aligned with toes forward</a:t>
            </a:r>
          </a:p>
          <a:p>
            <a:pPr lvl="1"/>
            <a:r>
              <a:rPr lang="en-US" dirty="0"/>
              <a:t>Arms hanging straight at the sides</a:t>
            </a:r>
          </a:p>
          <a:p>
            <a:pPr lvl="1"/>
            <a:r>
              <a:rPr lang="en-US" dirty="0"/>
              <a:t>Palms facing forward with fingers extended</a:t>
            </a:r>
          </a:p>
        </p:txBody>
      </p:sp>
    </p:spTree>
    <p:extLst>
      <p:ext uri="{BB962C8B-B14F-4D97-AF65-F5344CB8AC3E}">
        <p14:creationId xmlns:p14="http://schemas.microsoft.com/office/powerpoint/2010/main" val="19963701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085BF-BC71-CE47-BEA2-607C1BCE3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Cardinal Anatomical Planes and Axes</a:t>
            </a:r>
            <a:br>
              <a:rPr lang="en-US" dirty="0"/>
            </a:br>
            <a:r>
              <a:rPr lang="en-US" dirty="0"/>
              <a:t>of the Body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42EE45-5C27-44C3-9FED-53B6C9C03F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0541" y="1808163"/>
            <a:ext cx="4630917" cy="4168775"/>
          </a:xfrm>
        </p:spPr>
      </p:pic>
    </p:spTree>
    <p:extLst>
      <p:ext uri="{BB962C8B-B14F-4D97-AF65-F5344CB8AC3E}">
        <p14:creationId xmlns:p14="http://schemas.microsoft.com/office/powerpoint/2010/main" val="4363537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EABA4-1B56-1E4D-9862-9DE8BE873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Anatomical Planes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489A9-1827-4340-9EDB-24E8571B4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0261"/>
            <a:ext cx="10515600" cy="4385996"/>
          </a:xfrm>
        </p:spPr>
        <p:txBody>
          <a:bodyPr/>
          <a:lstStyle/>
          <a:p>
            <a:r>
              <a:rPr lang="en-US" dirty="0"/>
              <a:t>Sagittal plane: runs anterior to posterior (front to back) and superior to inferior (top to bottom)</a:t>
            </a:r>
          </a:p>
          <a:p>
            <a:pPr lvl="1"/>
            <a:r>
              <a:rPr lang="en-US" dirty="0"/>
              <a:t>Divides body into right and left parts</a:t>
            </a:r>
          </a:p>
          <a:p>
            <a:pPr lvl="1"/>
            <a:endParaRPr lang="en-US" dirty="0"/>
          </a:p>
          <a:p>
            <a:r>
              <a:rPr lang="en-US" dirty="0"/>
              <a:t>Frontal plane (coronal plane): runs side to side and superior to inferior</a:t>
            </a:r>
          </a:p>
          <a:p>
            <a:pPr lvl="1"/>
            <a:r>
              <a:rPr lang="en-US" dirty="0"/>
              <a:t>Divides body into anterior and posterior parts</a:t>
            </a:r>
          </a:p>
          <a:p>
            <a:pPr lvl="1"/>
            <a:endParaRPr lang="en-US" dirty="0"/>
          </a:p>
          <a:p>
            <a:r>
              <a:rPr lang="en-US" dirty="0"/>
              <a:t>Transverse plane (horizontal plane): runs side to side and inferior to posterior</a:t>
            </a:r>
          </a:p>
          <a:p>
            <a:pPr lvl="1"/>
            <a:r>
              <a:rPr lang="en-US" dirty="0"/>
              <a:t>Divides body into superior and inferior parts</a:t>
            </a:r>
          </a:p>
        </p:txBody>
      </p:sp>
    </p:spTree>
    <p:extLst>
      <p:ext uri="{BB962C8B-B14F-4D97-AF65-F5344CB8AC3E}">
        <p14:creationId xmlns:p14="http://schemas.microsoft.com/office/powerpoint/2010/main" val="30560133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4B07C-B4E4-384B-BA40-4313FA24E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Anatomical Axes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24148-16F2-F544-9509-0424813B8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6522"/>
            <a:ext cx="10515600" cy="4319735"/>
          </a:xfrm>
        </p:spPr>
        <p:txBody>
          <a:bodyPr/>
          <a:lstStyle/>
          <a:p>
            <a:r>
              <a:rPr lang="en-US" dirty="0"/>
              <a:t>Anteroposterior (AP) axis: cartwheeling</a:t>
            </a:r>
          </a:p>
          <a:p>
            <a:pPr lvl="1"/>
            <a:r>
              <a:rPr lang="en-US" dirty="0"/>
              <a:t>Imaginary line running from anterior to posterior (sagittal axis)</a:t>
            </a:r>
          </a:p>
          <a:p>
            <a:pPr lvl="2"/>
            <a:r>
              <a:rPr lang="en-US" dirty="0"/>
              <a:t>Perpendicular to a frontal plane </a:t>
            </a:r>
          </a:p>
          <a:p>
            <a:pPr lvl="1"/>
            <a:endParaRPr lang="en-US" dirty="0"/>
          </a:p>
          <a:p>
            <a:r>
              <a:rPr lang="en-US" dirty="0"/>
              <a:t>Transverse axis: somersaulting</a:t>
            </a:r>
          </a:p>
          <a:p>
            <a:pPr lvl="1"/>
            <a:r>
              <a:rPr lang="en-US" dirty="0"/>
              <a:t>Imaginary line running from left to right (frontal axis)</a:t>
            </a:r>
          </a:p>
          <a:p>
            <a:pPr lvl="2"/>
            <a:r>
              <a:rPr lang="en-US" dirty="0"/>
              <a:t>Perpendicular to a sagittal plane</a:t>
            </a:r>
          </a:p>
          <a:p>
            <a:pPr lvl="1"/>
            <a:endParaRPr lang="en-US" dirty="0"/>
          </a:p>
          <a:p>
            <a:r>
              <a:rPr lang="en-US" dirty="0"/>
              <a:t>Longitudinal axis: twisting</a:t>
            </a:r>
          </a:p>
          <a:p>
            <a:pPr lvl="1"/>
            <a:r>
              <a:rPr lang="en-US" dirty="0"/>
              <a:t>Imaginary line running superior to inferior (vertical axis)</a:t>
            </a:r>
          </a:p>
          <a:p>
            <a:pPr lvl="2"/>
            <a:r>
              <a:rPr lang="en-US" dirty="0"/>
              <a:t>Perpendicular to a transverse axis</a:t>
            </a:r>
          </a:p>
        </p:txBody>
      </p:sp>
    </p:spTree>
    <p:extLst>
      <p:ext uri="{BB962C8B-B14F-4D97-AF65-F5344CB8AC3E}">
        <p14:creationId xmlns:p14="http://schemas.microsoft.com/office/powerpoint/2010/main" val="5560840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13DAD-BBBF-384C-9CCE-DBEBB66EF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Identifying Planes and Axes of 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CC3B5-5D3F-A841-AEAC-A02C8D1FAD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segment moves within a plane and rotates around an axis</a:t>
            </a:r>
          </a:p>
          <a:p>
            <a:pPr lvl="1"/>
            <a:r>
              <a:rPr lang="en-US" dirty="0"/>
              <a:t>Plane of motion and axis of rotation are perpendicular</a:t>
            </a:r>
          </a:p>
        </p:txBody>
      </p:sp>
    </p:spTree>
    <p:extLst>
      <p:ext uri="{BB962C8B-B14F-4D97-AF65-F5344CB8AC3E}">
        <p14:creationId xmlns:p14="http://schemas.microsoft.com/office/powerpoint/2010/main" val="13151621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0EC08-9578-4049-A394-CD409FF61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Joint 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B8EB3-4288-104C-B58C-876FE1088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Terminology for limb motions (within plane, around axis)</a:t>
            </a:r>
          </a:p>
          <a:p>
            <a:endParaRPr lang="en-US" dirty="0"/>
          </a:p>
          <a:p>
            <a:r>
              <a:rPr lang="en-US" dirty="0"/>
              <a:t>Typically describe </a:t>
            </a:r>
            <a:r>
              <a:rPr lang="en-US" i="1" dirty="0"/>
              <a:t>relative angular motion</a:t>
            </a:r>
          </a:p>
          <a:p>
            <a:pPr lvl="1"/>
            <a:r>
              <a:rPr lang="en-US" dirty="0"/>
              <a:t>Motion between two segments on opposite sides of a joint</a:t>
            </a:r>
          </a:p>
        </p:txBody>
      </p:sp>
    </p:spTree>
    <p:extLst>
      <p:ext uri="{BB962C8B-B14F-4D97-AF65-F5344CB8AC3E}">
        <p14:creationId xmlns:p14="http://schemas.microsoft.com/office/powerpoint/2010/main" val="11759812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23F70-75FB-194F-BBCD-F21F5E809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Within Sagittal Plane, Around Transverse Axis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7F342-7797-1A4E-8871-CC7ACB177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Flexion or extension</a:t>
            </a:r>
          </a:p>
          <a:p>
            <a:pPr lvl="1"/>
            <a:r>
              <a:rPr lang="en-US" dirty="0"/>
              <a:t>Decrease or increase in the relative angle between segments</a:t>
            </a:r>
          </a:p>
          <a:p>
            <a:pPr lvl="1"/>
            <a:endParaRPr lang="en-US" dirty="0"/>
          </a:p>
          <a:p>
            <a:r>
              <a:rPr lang="en-US" dirty="0"/>
              <a:t>Hyperextension</a:t>
            </a:r>
          </a:p>
          <a:p>
            <a:pPr lvl="1"/>
            <a:r>
              <a:rPr lang="en-US" dirty="0"/>
              <a:t>Extension beyond the anatomical position</a:t>
            </a:r>
          </a:p>
          <a:p>
            <a:pPr lvl="1"/>
            <a:endParaRPr lang="en-US" dirty="0"/>
          </a:p>
          <a:p>
            <a:r>
              <a:rPr lang="en-US" dirty="0"/>
              <a:t>Dorsiflexion or plantar flexion</a:t>
            </a:r>
          </a:p>
          <a:p>
            <a:pPr lvl="1"/>
            <a:r>
              <a:rPr lang="en-US" dirty="0"/>
              <a:t>Toes move towards shin/toes move away from shin</a:t>
            </a:r>
          </a:p>
        </p:txBody>
      </p:sp>
    </p:spTree>
    <p:extLst>
      <p:ext uri="{BB962C8B-B14F-4D97-AF65-F5344CB8AC3E}">
        <p14:creationId xmlns:p14="http://schemas.microsoft.com/office/powerpoint/2010/main" val="14865691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25F80-F735-5F41-AA9B-699FBE7D76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Within Frontal Plane, Around Anteroposterior Axis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E0D90-6079-E442-AFF7-8217F53B3B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Abduction and adduction</a:t>
            </a:r>
          </a:p>
          <a:p>
            <a:pPr lvl="1"/>
            <a:r>
              <a:rPr lang="en-US" dirty="0"/>
              <a:t>Segment moves away or toward midline</a:t>
            </a:r>
          </a:p>
          <a:p>
            <a:r>
              <a:rPr lang="en-US" dirty="0"/>
              <a:t>Radial deviation or ulnar deviation</a:t>
            </a:r>
          </a:p>
          <a:p>
            <a:pPr lvl="1"/>
            <a:r>
              <a:rPr lang="en-US" dirty="0"/>
              <a:t>Hand moves away or toward midline</a:t>
            </a:r>
          </a:p>
          <a:p>
            <a:r>
              <a:rPr lang="en-US" dirty="0"/>
              <a:t>Inversion or eversion</a:t>
            </a:r>
          </a:p>
          <a:p>
            <a:pPr lvl="1"/>
            <a:r>
              <a:rPr lang="en-US" dirty="0"/>
              <a:t>Foot rotates inward or outward</a:t>
            </a:r>
          </a:p>
          <a:p>
            <a:r>
              <a:rPr lang="en-US" dirty="0"/>
              <a:t>Elevation or depression</a:t>
            </a:r>
          </a:p>
          <a:p>
            <a:pPr lvl="1"/>
            <a:r>
              <a:rPr lang="en-US" dirty="0"/>
              <a:t>Should blade rises or falls</a:t>
            </a:r>
          </a:p>
          <a:p>
            <a:r>
              <a:rPr lang="en-US" dirty="0"/>
              <a:t>Lateral flexion to the left or lateral flexion to the right</a:t>
            </a:r>
          </a:p>
          <a:p>
            <a:pPr lvl="1"/>
            <a:r>
              <a:rPr lang="en-US" dirty="0"/>
              <a:t>Trunk leans to left or right</a:t>
            </a:r>
          </a:p>
        </p:txBody>
      </p:sp>
    </p:spTree>
    <p:extLst>
      <p:ext uri="{BB962C8B-B14F-4D97-AF65-F5344CB8AC3E}">
        <p14:creationId xmlns:p14="http://schemas.microsoft.com/office/powerpoint/2010/main" val="9469987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EBEA7-354A-4A40-8295-140AAE955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Within Transverse Plane, Around Vertical Axis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0BE2A-31DA-C44F-9334-BDD20C4296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Internal or external rotation</a:t>
            </a:r>
          </a:p>
          <a:p>
            <a:pPr lvl="1"/>
            <a:r>
              <a:rPr lang="en-US" dirty="0"/>
              <a:t>Leg or arm rotates knee or palm inward or outward</a:t>
            </a:r>
          </a:p>
          <a:p>
            <a:r>
              <a:rPr lang="en-US" dirty="0"/>
              <a:t>Pronation or supination</a:t>
            </a:r>
          </a:p>
          <a:p>
            <a:pPr lvl="1"/>
            <a:r>
              <a:rPr lang="en-US" dirty="0"/>
              <a:t>Palm turns toward or outward at radioulnar joints</a:t>
            </a:r>
          </a:p>
          <a:p>
            <a:r>
              <a:rPr lang="en-US" dirty="0"/>
              <a:t>Horizontal abduction or adduction (horizontal extension or flexion)</a:t>
            </a:r>
          </a:p>
          <a:p>
            <a:pPr lvl="1"/>
            <a:r>
              <a:rPr lang="en-US" dirty="0"/>
              <a:t>From flexed position, arm/leg moves away or towards body midline</a:t>
            </a:r>
          </a:p>
          <a:p>
            <a:r>
              <a:rPr lang="en-US" dirty="0"/>
              <a:t>Rotation left or right</a:t>
            </a:r>
          </a:p>
          <a:p>
            <a:pPr lvl="1"/>
            <a:r>
              <a:rPr lang="en-US" dirty="0"/>
              <a:t>Head, neck, or trunk rotated to the left or right</a:t>
            </a:r>
          </a:p>
        </p:txBody>
      </p:sp>
    </p:spTree>
    <p:extLst>
      <p:ext uri="{BB962C8B-B14F-4D97-AF65-F5344CB8AC3E}">
        <p14:creationId xmlns:p14="http://schemas.microsoft.com/office/powerpoint/2010/main" val="19233238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8A932-81E1-814B-832E-C65F5FA83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Circumduction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CCA-8181-0B45-A5CC-6410F55A0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Multiple-axis joint action around transverse and AP axes</a:t>
            </a:r>
          </a:p>
          <a:p>
            <a:endParaRPr lang="en-US" dirty="0"/>
          </a:p>
          <a:p>
            <a:r>
              <a:rPr lang="en-US" dirty="0"/>
              <a:t>Segment motion forms a cone-shaped surface</a:t>
            </a:r>
          </a:p>
        </p:txBody>
      </p:sp>
    </p:spTree>
    <p:extLst>
      <p:ext uri="{BB962C8B-B14F-4D97-AF65-F5344CB8AC3E}">
        <p14:creationId xmlns:p14="http://schemas.microsoft.com/office/powerpoint/2010/main" val="25951199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1363</TotalTime>
  <Words>1709</Words>
  <Application>Microsoft Office PowerPoint</Application>
  <PresentationFormat>Widescreen</PresentationFormat>
  <Paragraphs>278</Paragraphs>
  <Slides>37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37</vt:i4>
      </vt:variant>
    </vt:vector>
  </HeadingPairs>
  <TitlesOfParts>
    <vt:vector size="48" baseType="lpstr">
      <vt:lpstr>Arial</vt:lpstr>
      <vt:lpstr>Calibri</vt:lpstr>
      <vt:lpstr>Calibri Light</vt:lpstr>
      <vt:lpstr>Cambria Math</vt:lpstr>
      <vt:lpstr>Franklin Gothic Book</vt:lpstr>
      <vt:lpstr>Franklin Gothic Medium</vt:lpstr>
      <vt:lpstr>Helvetica</vt:lpstr>
      <vt:lpstr>Helvetica Neue</vt:lpstr>
      <vt:lpstr>Helvetica Neue Condensed</vt:lpstr>
      <vt:lpstr>Office Theme</vt:lpstr>
      <vt:lpstr>Custom Design</vt:lpstr>
      <vt:lpstr>Angular Kinematics: Describing Objects in Angular Motion </vt:lpstr>
      <vt:lpstr>Objectives</vt:lpstr>
      <vt:lpstr>Objectives (continued)</vt:lpstr>
      <vt:lpstr>Objectives (continued)</vt:lpstr>
      <vt:lpstr>Angular Kinematics</vt:lpstr>
      <vt:lpstr>What Is an Angle?</vt:lpstr>
      <vt:lpstr>Relationships Among Radius of a Circle, Arc Length, and Angle Measured in Radians</vt:lpstr>
      <vt:lpstr>Angular Position</vt:lpstr>
      <vt:lpstr>Angular Displacement</vt:lpstr>
      <vt:lpstr>Right-Hand Rule</vt:lpstr>
      <vt:lpstr>Angular and Linear Displacement</vt:lpstr>
      <vt:lpstr>Relationship Between Linear and Angular Displacement</vt:lpstr>
      <vt:lpstr>Angular Velocity</vt:lpstr>
      <vt:lpstr>Instantaneous Angular Velocity</vt:lpstr>
      <vt:lpstr>Angular Velocity and Linear Velocity</vt:lpstr>
      <vt:lpstr>Angular Velocity and Linear Velocity (continued)</vt:lpstr>
      <vt:lpstr>Tangential Linear Velocity</vt:lpstr>
      <vt:lpstr>Angular Acceleration</vt:lpstr>
      <vt:lpstr>Angular Acceleration (continued)</vt:lpstr>
      <vt:lpstr>Angular and Linear Acceleration</vt:lpstr>
      <vt:lpstr>Tangential and Centripetal Accelerations</vt:lpstr>
      <vt:lpstr>Tangential Acceleration</vt:lpstr>
      <vt:lpstr>Centripetal (Radial) Acceleration</vt:lpstr>
      <vt:lpstr>Centripetal (Radial) Acceleration (continued)</vt:lpstr>
      <vt:lpstr>Centripetal (Radial) Acceleration (continued)</vt:lpstr>
      <vt:lpstr>Centripetal (Radial) Acceleration (continued)</vt:lpstr>
      <vt:lpstr>Centripetal (Radial) Acceleration (continued)</vt:lpstr>
      <vt:lpstr>Anatomical System for Describing Limb Movements</vt:lpstr>
      <vt:lpstr>Cardinal Anatomical Planes and Axes of the Body</vt:lpstr>
      <vt:lpstr>Anatomical Planes</vt:lpstr>
      <vt:lpstr>Anatomical Axes</vt:lpstr>
      <vt:lpstr>Identifying Planes and Axes of Motion</vt:lpstr>
      <vt:lpstr>Joint Actions</vt:lpstr>
      <vt:lpstr>Within Sagittal Plane, Around Transverse Axis</vt:lpstr>
      <vt:lpstr>Within Frontal Plane, Around Anteroposterior Axis</vt:lpstr>
      <vt:lpstr>Within Transverse Plane, Around Vertical Axis</vt:lpstr>
      <vt:lpstr>Circumduction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Derek Campbell</cp:lastModifiedBy>
  <cp:revision>73</cp:revision>
  <cp:lastPrinted>2017-03-14T16:50:08Z</cp:lastPrinted>
  <dcterms:created xsi:type="dcterms:W3CDTF">2017-03-14T15:11:25Z</dcterms:created>
  <dcterms:modified xsi:type="dcterms:W3CDTF">2019-12-17T19:38:46Z</dcterms:modified>
</cp:coreProperties>
</file>