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C3D5"/>
    <a:srgbClr val="D4C6D6"/>
    <a:srgbClr val="27A93D"/>
    <a:srgbClr val="14BC28"/>
    <a:srgbClr val="76FE6C"/>
    <a:srgbClr val="2E12FA"/>
    <a:srgbClr val="F1B715"/>
    <a:srgbClr val="990099"/>
    <a:srgbClr val="FF0066"/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75E271-65A5-4F4D-83E3-1D9D1F8477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9E576C-1C0B-40E1-8B02-20B2A45E1E9C}">
      <dgm:prSet phldrT="[Text]" custT="1"/>
      <dgm:spPr>
        <a:noFill/>
        <a:ln>
          <a:noFill/>
        </a:ln>
      </dgm:spPr>
      <dgm:t>
        <a:bodyPr/>
        <a:lstStyle/>
        <a:p>
          <a:pPr algn="ctr"/>
          <a:r>
            <a:rPr lang="en-GB" sz="1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The objective analysis and evaluation of an issue in order to form a judgement.</a:t>
          </a:r>
        </a:p>
        <a:p>
          <a:pPr algn="l"/>
          <a:r>
            <a:rPr lang="en-GB" sz="10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English Oxford Reading Dictionaries (Oxford University Press 2018)</a:t>
          </a:r>
          <a:endParaRPr lang="en-GB" sz="1000" dirty="0">
            <a:solidFill>
              <a:schemeClr val="accent4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52E49FFF-FF0D-45F2-B1C9-53F8D95F8823}" type="parTrans" cxnId="{581B5D42-6E64-4E06-A0B3-3F32BFCB55A3}">
      <dgm:prSet/>
      <dgm:spPr/>
      <dgm:t>
        <a:bodyPr/>
        <a:lstStyle/>
        <a:p>
          <a:endParaRPr lang="en-GB"/>
        </a:p>
      </dgm:t>
    </dgm:pt>
    <dgm:pt modelId="{DEFC6AEF-6259-4934-A07B-53211B44648A}" type="sibTrans" cxnId="{581B5D42-6E64-4E06-A0B3-3F32BFCB55A3}">
      <dgm:prSet/>
      <dgm:spPr/>
      <dgm:t>
        <a:bodyPr/>
        <a:lstStyle/>
        <a:p>
          <a:endParaRPr lang="en-GB"/>
        </a:p>
      </dgm:t>
    </dgm:pt>
    <dgm:pt modelId="{A0FDA229-7D81-44BB-8C09-6694C83A93B4}" type="pres">
      <dgm:prSet presAssocID="{8375E271-65A5-4F4D-83E3-1D9D1F8477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9C551A6-BA65-43C7-9F93-70C3FF4024FA}" type="pres">
      <dgm:prSet presAssocID="{749E576C-1C0B-40E1-8B02-20B2A45E1E9C}" presName="parentText" presStyleLbl="node1" presStyleIdx="0" presStyleCnt="1" custScaleY="59179" custLinFactY="-135004" custLinFactNeighborX="-7488" custLinFactNeighborY="-2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GB"/>
        </a:p>
      </dgm:t>
    </dgm:pt>
  </dgm:ptLst>
  <dgm:cxnLst>
    <dgm:cxn modelId="{F7804EB0-079A-408A-944E-659830FC6C27}" type="presOf" srcId="{749E576C-1C0B-40E1-8B02-20B2A45E1E9C}" destId="{C9C551A6-BA65-43C7-9F93-70C3FF4024FA}" srcOrd="0" destOrd="0" presId="urn:microsoft.com/office/officeart/2005/8/layout/vList2"/>
    <dgm:cxn modelId="{5C11EE98-5F58-4E90-A247-488281125389}" type="presOf" srcId="{8375E271-65A5-4F4D-83E3-1D9D1F847731}" destId="{A0FDA229-7D81-44BB-8C09-6694C83A93B4}" srcOrd="0" destOrd="0" presId="urn:microsoft.com/office/officeart/2005/8/layout/vList2"/>
    <dgm:cxn modelId="{581B5D42-6E64-4E06-A0B3-3F32BFCB55A3}" srcId="{8375E271-65A5-4F4D-83E3-1D9D1F847731}" destId="{749E576C-1C0B-40E1-8B02-20B2A45E1E9C}" srcOrd="0" destOrd="0" parTransId="{52E49FFF-FF0D-45F2-B1C9-53F8D95F8823}" sibTransId="{DEFC6AEF-6259-4934-A07B-53211B44648A}"/>
    <dgm:cxn modelId="{5C0A3523-0368-42FE-8217-6C1EFB8DC797}" type="presParOf" srcId="{A0FDA229-7D81-44BB-8C09-6694C83A93B4}" destId="{C9C551A6-BA65-43C7-9F93-70C3FF4024FA}" srcOrd="0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CA36B2-AC73-4161-B0E3-B1FD217968B7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100BCCBD-E925-4A05-845B-8A0B79D66A04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endParaRPr lang="en-GB" sz="1400" dirty="0" smtClean="0"/>
        </a:p>
        <a:p>
          <a:endParaRPr lang="en-GB" sz="1400" dirty="0" smtClean="0"/>
        </a:p>
        <a:p>
          <a:endParaRPr lang="en-GB" sz="1400" dirty="0" smtClean="0"/>
        </a:p>
        <a:p>
          <a:r>
            <a:rPr lang="en-GB" sz="1300" dirty="0" smtClean="0">
              <a:latin typeface="Arial" pitchFamily="34" charset="0"/>
              <a:cs typeface="Arial" pitchFamily="34" charset="0"/>
            </a:rPr>
            <a:t>Evaluate arguments</a:t>
          </a:r>
          <a:endParaRPr lang="en-GB" sz="1300" dirty="0">
            <a:latin typeface="Arial" pitchFamily="34" charset="0"/>
            <a:cs typeface="Arial" pitchFamily="34" charset="0"/>
          </a:endParaRPr>
        </a:p>
      </dgm:t>
    </dgm:pt>
    <dgm:pt modelId="{3C2598A2-730D-40B4-89DB-3D7F8FD27FE3}" type="parTrans" cxnId="{45647A6C-9146-44E9-B736-B2CAF5BB14CB}">
      <dgm:prSet/>
      <dgm:spPr/>
      <dgm:t>
        <a:bodyPr/>
        <a:lstStyle/>
        <a:p>
          <a:endParaRPr lang="en-GB"/>
        </a:p>
      </dgm:t>
    </dgm:pt>
    <dgm:pt modelId="{0F39775D-CEB8-4922-AE3E-82AD32E3BB4A}" type="sibTrans" cxnId="{45647A6C-9146-44E9-B736-B2CAF5BB14CB}">
      <dgm:prSet/>
      <dgm:spPr/>
      <dgm:t>
        <a:bodyPr/>
        <a:lstStyle/>
        <a:p>
          <a:endParaRPr lang="en-GB"/>
        </a:p>
      </dgm:t>
    </dgm:pt>
    <dgm:pt modelId="{215A9CA7-AB91-43A1-B48D-6107AE2A9573}">
      <dgm:prSet phldrT="[Text]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Establish content and credibility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4DA3E0BD-113C-427C-BABE-E04461334912}" type="parTrans" cxnId="{E074D667-7B72-4BE7-B6EB-EFF05244CECB}">
      <dgm:prSet/>
      <dgm:spPr/>
      <dgm:t>
        <a:bodyPr/>
        <a:lstStyle/>
        <a:p>
          <a:endParaRPr lang="en-GB"/>
        </a:p>
      </dgm:t>
    </dgm:pt>
    <dgm:pt modelId="{D44A7B92-3A34-42D2-B732-A598A84667D9}" type="sibTrans" cxnId="{E074D667-7B72-4BE7-B6EB-EFF05244CECB}">
      <dgm:prSet/>
      <dgm:spPr/>
      <dgm:t>
        <a:bodyPr/>
        <a:lstStyle/>
        <a:p>
          <a:endParaRPr lang="en-GB"/>
        </a:p>
      </dgm:t>
    </dgm:pt>
    <dgm:pt modelId="{02687822-1732-4A47-97EA-01CB0BA47D86}">
      <dgm:prSet phldrT="[Text]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Identify the issues and arguments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716ABD8A-EAF5-4D51-A8F9-876A01408A80}" type="parTrans" cxnId="{35F84B8F-F320-4D67-8FF9-302D5E3F0763}">
      <dgm:prSet/>
      <dgm:spPr/>
      <dgm:t>
        <a:bodyPr/>
        <a:lstStyle/>
        <a:p>
          <a:endParaRPr lang="en-GB"/>
        </a:p>
      </dgm:t>
    </dgm:pt>
    <dgm:pt modelId="{FF0248BE-B0D4-4C39-AA8F-BBD3B5C1510E}" type="sibTrans" cxnId="{35F84B8F-F320-4D67-8FF9-302D5E3F0763}">
      <dgm:prSet/>
      <dgm:spPr/>
      <dgm:t>
        <a:bodyPr/>
        <a:lstStyle/>
        <a:p>
          <a:endParaRPr lang="en-GB"/>
        </a:p>
      </dgm:t>
    </dgm:pt>
    <dgm:pt modelId="{4BA738BD-D8ED-4011-B8C7-276D8E2389C5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Check for consistency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5A496679-7F2A-46DF-B5ED-0C8B05684A57}" type="parTrans" cxnId="{7D4A5425-E805-4B9A-B655-4DBBDF8C4388}">
      <dgm:prSet/>
      <dgm:spPr/>
      <dgm:t>
        <a:bodyPr/>
        <a:lstStyle/>
        <a:p>
          <a:endParaRPr lang="en-GB"/>
        </a:p>
      </dgm:t>
    </dgm:pt>
    <dgm:pt modelId="{A5F1CEF4-AB01-4FCA-BADC-46158C8B0BC2}" type="sibTrans" cxnId="{7D4A5425-E805-4B9A-B655-4DBBDF8C4388}">
      <dgm:prSet/>
      <dgm:spPr/>
      <dgm:t>
        <a:bodyPr/>
        <a:lstStyle/>
        <a:p>
          <a:endParaRPr lang="en-GB"/>
        </a:p>
      </dgm:t>
    </dgm:pt>
    <dgm:pt modelId="{2C5C373D-BCB7-41D5-B1CC-FEAE3E916F54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Clarify the issues and arguments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E415FE1A-24F5-4383-A1D8-ADA6270D8C67}" type="parTrans" cxnId="{C5F783EB-DDEE-43FD-A177-ED7395F8B837}">
      <dgm:prSet/>
      <dgm:spPr/>
      <dgm:t>
        <a:bodyPr/>
        <a:lstStyle/>
        <a:p>
          <a:endParaRPr lang="en-GB"/>
        </a:p>
      </dgm:t>
    </dgm:pt>
    <dgm:pt modelId="{0F2D5522-0877-4350-9138-AE076C91FC75}" type="sibTrans" cxnId="{C5F783EB-DDEE-43FD-A177-ED7395F8B837}">
      <dgm:prSet/>
      <dgm:spPr/>
      <dgm:t>
        <a:bodyPr/>
        <a:lstStyle/>
        <a:p>
          <a:endParaRPr lang="en-GB"/>
        </a:p>
      </dgm:t>
    </dgm:pt>
    <dgm:pt modelId="{96156A17-AC50-4AB9-A68B-DC8181713464}" type="pres">
      <dgm:prSet presAssocID="{D8CA36B2-AC73-4161-B0E3-B1FD217968B7}" presName="Name0" presStyleCnt="0">
        <dgm:presLayoutVars>
          <dgm:dir/>
          <dgm:animLvl val="lvl"/>
          <dgm:resizeHandles val="exact"/>
        </dgm:presLayoutVars>
      </dgm:prSet>
      <dgm:spPr/>
    </dgm:pt>
    <dgm:pt modelId="{9CE840F2-1F1C-4256-91BE-A91E407DC70E}" type="pres">
      <dgm:prSet presAssocID="{100BCCBD-E925-4A05-845B-8A0B79D66A04}" presName="Name8" presStyleCnt="0"/>
      <dgm:spPr/>
    </dgm:pt>
    <dgm:pt modelId="{DBE588C1-82CC-4C90-A8A6-AD3355C6DC02}" type="pres">
      <dgm:prSet presAssocID="{100BCCBD-E925-4A05-845B-8A0B79D66A04}" presName="level" presStyleLbl="node1" presStyleIdx="0" presStyleCnt="5" custScaleY="225802" custLinFactNeighborX="7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0FCEF2-001B-4BF9-AB35-697F1E5CD0E1}" type="pres">
      <dgm:prSet presAssocID="{100BCCBD-E925-4A05-845B-8A0B79D66A0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A03E2EF-2392-4C76-8B55-5D975FAA0A62}" type="pres">
      <dgm:prSet presAssocID="{215A9CA7-AB91-43A1-B48D-6107AE2A9573}" presName="Name8" presStyleCnt="0"/>
      <dgm:spPr/>
    </dgm:pt>
    <dgm:pt modelId="{A5D497AA-CF74-4A7C-B4D0-08CB6BABE82A}" type="pres">
      <dgm:prSet presAssocID="{215A9CA7-AB91-43A1-B48D-6107AE2A9573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821E8-DEE4-4F2D-9051-594A63C229F5}" type="pres">
      <dgm:prSet presAssocID="{215A9CA7-AB91-43A1-B48D-6107AE2A957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3B66CC-31B6-4CB8-8EA7-6029443DA136}" type="pres">
      <dgm:prSet presAssocID="{4BA738BD-D8ED-4011-B8C7-276D8E2389C5}" presName="Name8" presStyleCnt="0"/>
      <dgm:spPr/>
    </dgm:pt>
    <dgm:pt modelId="{FFB1BBD3-BB8D-4695-AD2E-1719E3B1B10D}" type="pres">
      <dgm:prSet presAssocID="{4BA738BD-D8ED-4011-B8C7-276D8E2389C5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A04D54-8556-4596-BB69-0388E4672A5E}" type="pres">
      <dgm:prSet presAssocID="{4BA738BD-D8ED-4011-B8C7-276D8E2389C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F8C066-93EE-4ED8-A571-4487F24BAD21}" type="pres">
      <dgm:prSet presAssocID="{2C5C373D-BCB7-41D5-B1CC-FEAE3E916F54}" presName="Name8" presStyleCnt="0"/>
      <dgm:spPr/>
    </dgm:pt>
    <dgm:pt modelId="{52AC48DB-BD61-4C48-B559-B692B24B81B6}" type="pres">
      <dgm:prSet presAssocID="{2C5C373D-BCB7-41D5-B1CC-FEAE3E916F54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78BE0C7-429F-4827-95D0-1BA96B27AD43}" type="pres">
      <dgm:prSet presAssocID="{2C5C373D-BCB7-41D5-B1CC-FEAE3E916F5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1B8A2-2060-4F2E-A7A0-9A22EFFD8FF4}" type="pres">
      <dgm:prSet presAssocID="{02687822-1732-4A47-97EA-01CB0BA47D86}" presName="Name8" presStyleCnt="0"/>
      <dgm:spPr/>
    </dgm:pt>
    <dgm:pt modelId="{86D769C8-CE17-434B-8083-A60FE7798EEC}" type="pres">
      <dgm:prSet presAssocID="{02687822-1732-4A47-97EA-01CB0BA47D86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3C6825-513F-411B-BF13-056C7069CFBB}" type="pres">
      <dgm:prSet presAssocID="{02687822-1732-4A47-97EA-01CB0BA47D8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F783EB-DDEE-43FD-A177-ED7395F8B837}" srcId="{D8CA36B2-AC73-4161-B0E3-B1FD217968B7}" destId="{2C5C373D-BCB7-41D5-B1CC-FEAE3E916F54}" srcOrd="3" destOrd="0" parTransId="{E415FE1A-24F5-4383-A1D8-ADA6270D8C67}" sibTransId="{0F2D5522-0877-4350-9138-AE076C91FC75}"/>
    <dgm:cxn modelId="{0BCEA92D-D974-4007-8429-19BA606B8666}" type="presOf" srcId="{D8CA36B2-AC73-4161-B0E3-B1FD217968B7}" destId="{96156A17-AC50-4AB9-A68B-DC8181713464}" srcOrd="0" destOrd="0" presId="urn:microsoft.com/office/officeart/2005/8/layout/pyramid1"/>
    <dgm:cxn modelId="{E074D667-7B72-4BE7-B6EB-EFF05244CECB}" srcId="{D8CA36B2-AC73-4161-B0E3-B1FD217968B7}" destId="{215A9CA7-AB91-43A1-B48D-6107AE2A9573}" srcOrd="1" destOrd="0" parTransId="{4DA3E0BD-113C-427C-BABE-E04461334912}" sibTransId="{D44A7B92-3A34-42D2-B732-A598A84667D9}"/>
    <dgm:cxn modelId="{632E310C-6EE4-4B40-8832-889F1650699C}" type="presOf" srcId="{4BA738BD-D8ED-4011-B8C7-276D8E2389C5}" destId="{98A04D54-8556-4596-BB69-0388E4672A5E}" srcOrd="1" destOrd="0" presId="urn:microsoft.com/office/officeart/2005/8/layout/pyramid1"/>
    <dgm:cxn modelId="{08C428FC-5EA5-422D-960F-4044326EBEDC}" type="presOf" srcId="{2C5C373D-BCB7-41D5-B1CC-FEAE3E916F54}" destId="{52AC48DB-BD61-4C48-B559-B692B24B81B6}" srcOrd="0" destOrd="0" presId="urn:microsoft.com/office/officeart/2005/8/layout/pyramid1"/>
    <dgm:cxn modelId="{45647A6C-9146-44E9-B736-B2CAF5BB14CB}" srcId="{D8CA36B2-AC73-4161-B0E3-B1FD217968B7}" destId="{100BCCBD-E925-4A05-845B-8A0B79D66A04}" srcOrd="0" destOrd="0" parTransId="{3C2598A2-730D-40B4-89DB-3D7F8FD27FE3}" sibTransId="{0F39775D-CEB8-4922-AE3E-82AD32E3BB4A}"/>
    <dgm:cxn modelId="{48208D20-D86C-432B-B58D-DFB304178303}" type="presOf" srcId="{215A9CA7-AB91-43A1-B48D-6107AE2A9573}" destId="{8B0821E8-DEE4-4F2D-9051-594A63C229F5}" srcOrd="1" destOrd="0" presId="urn:microsoft.com/office/officeart/2005/8/layout/pyramid1"/>
    <dgm:cxn modelId="{35F84B8F-F320-4D67-8FF9-302D5E3F0763}" srcId="{D8CA36B2-AC73-4161-B0E3-B1FD217968B7}" destId="{02687822-1732-4A47-97EA-01CB0BA47D86}" srcOrd="4" destOrd="0" parTransId="{716ABD8A-EAF5-4D51-A8F9-876A01408A80}" sibTransId="{FF0248BE-B0D4-4C39-AA8F-BBD3B5C1510E}"/>
    <dgm:cxn modelId="{1A457B29-62BB-473F-A292-F020E0AD43FA}" type="presOf" srcId="{100BCCBD-E925-4A05-845B-8A0B79D66A04}" destId="{ED0FCEF2-001B-4BF9-AB35-697F1E5CD0E1}" srcOrd="1" destOrd="0" presId="urn:microsoft.com/office/officeart/2005/8/layout/pyramid1"/>
    <dgm:cxn modelId="{42BFBCF9-1ED2-40D2-8823-BA9EDB886C6A}" type="presOf" srcId="{215A9CA7-AB91-43A1-B48D-6107AE2A9573}" destId="{A5D497AA-CF74-4A7C-B4D0-08CB6BABE82A}" srcOrd="0" destOrd="0" presId="urn:microsoft.com/office/officeart/2005/8/layout/pyramid1"/>
    <dgm:cxn modelId="{134BB1CE-2F88-4804-BA01-8DA1EFD68E1A}" type="presOf" srcId="{2C5C373D-BCB7-41D5-B1CC-FEAE3E916F54}" destId="{178BE0C7-429F-4827-95D0-1BA96B27AD43}" srcOrd="1" destOrd="0" presId="urn:microsoft.com/office/officeart/2005/8/layout/pyramid1"/>
    <dgm:cxn modelId="{7D4A5425-E805-4B9A-B655-4DBBDF8C4388}" srcId="{D8CA36B2-AC73-4161-B0E3-B1FD217968B7}" destId="{4BA738BD-D8ED-4011-B8C7-276D8E2389C5}" srcOrd="2" destOrd="0" parTransId="{5A496679-7F2A-46DF-B5ED-0C8B05684A57}" sibTransId="{A5F1CEF4-AB01-4FCA-BADC-46158C8B0BC2}"/>
    <dgm:cxn modelId="{790BBB02-1687-4C6D-85A0-3D4E52EC02B8}" type="presOf" srcId="{100BCCBD-E925-4A05-845B-8A0B79D66A04}" destId="{DBE588C1-82CC-4C90-A8A6-AD3355C6DC02}" srcOrd="0" destOrd="0" presId="urn:microsoft.com/office/officeart/2005/8/layout/pyramid1"/>
    <dgm:cxn modelId="{975878A7-3512-498D-BC5F-98BD04BB5358}" type="presOf" srcId="{4BA738BD-D8ED-4011-B8C7-276D8E2389C5}" destId="{FFB1BBD3-BB8D-4695-AD2E-1719E3B1B10D}" srcOrd="0" destOrd="0" presId="urn:microsoft.com/office/officeart/2005/8/layout/pyramid1"/>
    <dgm:cxn modelId="{BD4FD4C6-5984-42AC-AF5F-7EAE7D32DE44}" type="presOf" srcId="{02687822-1732-4A47-97EA-01CB0BA47D86}" destId="{86D769C8-CE17-434B-8083-A60FE7798EEC}" srcOrd="0" destOrd="0" presId="urn:microsoft.com/office/officeart/2005/8/layout/pyramid1"/>
    <dgm:cxn modelId="{46E95194-077C-4B4E-8131-D316C4CCC3BA}" type="presOf" srcId="{02687822-1732-4A47-97EA-01CB0BA47D86}" destId="{223C6825-513F-411B-BF13-056C7069CFBB}" srcOrd="1" destOrd="0" presId="urn:microsoft.com/office/officeart/2005/8/layout/pyramid1"/>
    <dgm:cxn modelId="{BA9D5429-58B1-413E-9685-1F7F559CFCBD}" type="presParOf" srcId="{96156A17-AC50-4AB9-A68B-DC8181713464}" destId="{9CE840F2-1F1C-4256-91BE-A91E407DC70E}" srcOrd="0" destOrd="0" presId="urn:microsoft.com/office/officeart/2005/8/layout/pyramid1"/>
    <dgm:cxn modelId="{FC4884E3-0F17-4979-97C1-FF975366E9D6}" type="presParOf" srcId="{9CE840F2-1F1C-4256-91BE-A91E407DC70E}" destId="{DBE588C1-82CC-4C90-A8A6-AD3355C6DC02}" srcOrd="0" destOrd="0" presId="urn:microsoft.com/office/officeart/2005/8/layout/pyramid1"/>
    <dgm:cxn modelId="{398C93EE-D333-4722-9617-34EBEE70C1AE}" type="presParOf" srcId="{9CE840F2-1F1C-4256-91BE-A91E407DC70E}" destId="{ED0FCEF2-001B-4BF9-AB35-697F1E5CD0E1}" srcOrd="1" destOrd="0" presId="urn:microsoft.com/office/officeart/2005/8/layout/pyramid1"/>
    <dgm:cxn modelId="{3E9AAD32-CFFE-4BEE-B0D5-8D20EE0370FC}" type="presParOf" srcId="{96156A17-AC50-4AB9-A68B-DC8181713464}" destId="{0A03E2EF-2392-4C76-8B55-5D975FAA0A62}" srcOrd="1" destOrd="0" presId="urn:microsoft.com/office/officeart/2005/8/layout/pyramid1"/>
    <dgm:cxn modelId="{2C2A25C2-AC9B-4B64-A6D3-AB5517D9FB2F}" type="presParOf" srcId="{0A03E2EF-2392-4C76-8B55-5D975FAA0A62}" destId="{A5D497AA-CF74-4A7C-B4D0-08CB6BABE82A}" srcOrd="0" destOrd="0" presId="urn:microsoft.com/office/officeart/2005/8/layout/pyramid1"/>
    <dgm:cxn modelId="{E84B9346-85AF-456B-8B5C-1A49D7AD434C}" type="presParOf" srcId="{0A03E2EF-2392-4C76-8B55-5D975FAA0A62}" destId="{8B0821E8-DEE4-4F2D-9051-594A63C229F5}" srcOrd="1" destOrd="0" presId="urn:microsoft.com/office/officeart/2005/8/layout/pyramid1"/>
    <dgm:cxn modelId="{9D0B36E4-607C-45D1-9A61-F9C57B672C2E}" type="presParOf" srcId="{96156A17-AC50-4AB9-A68B-DC8181713464}" destId="{7D3B66CC-31B6-4CB8-8EA7-6029443DA136}" srcOrd="2" destOrd="0" presId="urn:microsoft.com/office/officeart/2005/8/layout/pyramid1"/>
    <dgm:cxn modelId="{59DCCDE7-4546-42C2-B3F0-99D06C526A94}" type="presParOf" srcId="{7D3B66CC-31B6-4CB8-8EA7-6029443DA136}" destId="{FFB1BBD3-BB8D-4695-AD2E-1719E3B1B10D}" srcOrd="0" destOrd="0" presId="urn:microsoft.com/office/officeart/2005/8/layout/pyramid1"/>
    <dgm:cxn modelId="{721BC163-891C-46C3-8901-65064C8DD929}" type="presParOf" srcId="{7D3B66CC-31B6-4CB8-8EA7-6029443DA136}" destId="{98A04D54-8556-4596-BB69-0388E4672A5E}" srcOrd="1" destOrd="0" presId="urn:microsoft.com/office/officeart/2005/8/layout/pyramid1"/>
    <dgm:cxn modelId="{DBE644CE-82ED-4507-9C52-F41280E7B0DD}" type="presParOf" srcId="{96156A17-AC50-4AB9-A68B-DC8181713464}" destId="{B1F8C066-93EE-4ED8-A571-4487F24BAD21}" srcOrd="3" destOrd="0" presId="urn:microsoft.com/office/officeart/2005/8/layout/pyramid1"/>
    <dgm:cxn modelId="{5A39A80C-E0EA-426A-AB93-1FE7AC8B64F9}" type="presParOf" srcId="{B1F8C066-93EE-4ED8-A571-4487F24BAD21}" destId="{52AC48DB-BD61-4C48-B559-B692B24B81B6}" srcOrd="0" destOrd="0" presId="urn:microsoft.com/office/officeart/2005/8/layout/pyramid1"/>
    <dgm:cxn modelId="{F13C6EF0-6A1B-4BED-BA94-CD16F754EBFB}" type="presParOf" srcId="{B1F8C066-93EE-4ED8-A571-4487F24BAD21}" destId="{178BE0C7-429F-4827-95D0-1BA96B27AD43}" srcOrd="1" destOrd="0" presId="urn:microsoft.com/office/officeart/2005/8/layout/pyramid1"/>
    <dgm:cxn modelId="{765CA122-9561-4B70-A384-5B2291261E27}" type="presParOf" srcId="{96156A17-AC50-4AB9-A68B-DC8181713464}" destId="{C271B8A2-2060-4F2E-A7A0-9A22EFFD8FF4}" srcOrd="4" destOrd="0" presId="urn:microsoft.com/office/officeart/2005/8/layout/pyramid1"/>
    <dgm:cxn modelId="{1EA6A1DC-A408-42EA-B726-1BA89D67B180}" type="presParOf" srcId="{C271B8A2-2060-4F2E-A7A0-9A22EFFD8FF4}" destId="{86D769C8-CE17-434B-8083-A60FE7798EEC}" srcOrd="0" destOrd="0" presId="urn:microsoft.com/office/officeart/2005/8/layout/pyramid1"/>
    <dgm:cxn modelId="{EAB69F52-7F9A-40C3-B9BD-FBE4464BF155}" type="presParOf" srcId="{C271B8A2-2060-4F2E-A7A0-9A22EFFD8FF4}" destId="{223C6825-513F-411B-BF13-056C7069CFB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9C2BDD-5FD9-47CB-91AB-7A0701E76201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95D97A-C210-407E-8FD4-BEB97C573375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900" dirty="0" smtClean="0">
              <a:solidFill>
                <a:schemeClr val="tx1"/>
              </a:solidFill>
            </a:rPr>
            <a:t>Self Directed</a:t>
          </a:r>
          <a:endParaRPr lang="en-GB" sz="900" dirty="0">
            <a:solidFill>
              <a:schemeClr val="tx1"/>
            </a:solidFill>
          </a:endParaRPr>
        </a:p>
      </dgm:t>
    </dgm:pt>
    <dgm:pt modelId="{C66B3ED9-E45F-47FA-B964-D3CCD2F9B51A}" type="parTrans" cxnId="{52439521-E466-4105-9AA5-5C10FA211BD1}">
      <dgm:prSet/>
      <dgm:spPr/>
      <dgm:t>
        <a:bodyPr/>
        <a:lstStyle/>
        <a:p>
          <a:endParaRPr lang="en-GB"/>
        </a:p>
      </dgm:t>
    </dgm:pt>
    <dgm:pt modelId="{4DB0F852-DF88-43FF-8B26-448B67F0CFFC}" type="sibTrans" cxnId="{52439521-E466-4105-9AA5-5C10FA211BD1}">
      <dgm:prSet/>
      <dgm:spPr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C22867D5-9578-4E6C-8F9D-2457985140BF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900" dirty="0" smtClean="0"/>
            <a:t>Self Disciplined</a:t>
          </a:r>
          <a:endParaRPr lang="en-GB" sz="900" dirty="0"/>
        </a:p>
      </dgm:t>
    </dgm:pt>
    <dgm:pt modelId="{F9CF061D-C792-4515-AAF3-40F4D2060863}" type="parTrans" cxnId="{97F25AE7-04E2-48CE-83E1-488392AB2396}">
      <dgm:prSet/>
      <dgm:spPr/>
      <dgm:t>
        <a:bodyPr/>
        <a:lstStyle/>
        <a:p>
          <a:endParaRPr lang="en-GB"/>
        </a:p>
      </dgm:t>
    </dgm:pt>
    <dgm:pt modelId="{50CAF7F2-5751-4AD6-A25C-094F22546CA4}" type="sibTrans" cxnId="{97F25AE7-04E2-48CE-83E1-488392AB2396}">
      <dgm:prSet/>
      <dgm:spPr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ACBDA6A6-A73A-4B1A-965E-BEB3CD319A02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900" dirty="0" smtClean="0">
              <a:solidFill>
                <a:schemeClr val="tx1"/>
              </a:solidFill>
            </a:rPr>
            <a:t>Self Corrective Thinking</a:t>
          </a:r>
          <a:endParaRPr lang="en-GB" sz="900" dirty="0">
            <a:solidFill>
              <a:schemeClr val="tx1"/>
            </a:solidFill>
          </a:endParaRPr>
        </a:p>
      </dgm:t>
    </dgm:pt>
    <dgm:pt modelId="{86E0C4DD-93E0-43D6-9B7C-2166E12B8CD5}" type="parTrans" cxnId="{B531603D-737E-4344-9CC1-B8D8CC3B7166}">
      <dgm:prSet/>
      <dgm:spPr/>
      <dgm:t>
        <a:bodyPr/>
        <a:lstStyle/>
        <a:p>
          <a:endParaRPr lang="en-GB"/>
        </a:p>
      </dgm:t>
    </dgm:pt>
    <dgm:pt modelId="{61EC1607-B0DA-4DDC-B439-2B91ACE54D27}" type="sibTrans" cxnId="{B531603D-737E-4344-9CC1-B8D8CC3B7166}">
      <dgm:prSet/>
      <dgm:spPr>
        <a:ln w="19050"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BAA37EE0-0E57-46AB-B0DD-6D98E68E4721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900" dirty="0" smtClean="0"/>
            <a:t>Self Monitored</a:t>
          </a:r>
          <a:endParaRPr lang="en-GB" sz="900" dirty="0"/>
        </a:p>
      </dgm:t>
    </dgm:pt>
    <dgm:pt modelId="{8EDAD908-2BDB-4AF7-98A6-CACC4E20C4DD}" type="parTrans" cxnId="{968FC881-A420-482A-8C93-C3B25DC791F5}">
      <dgm:prSet/>
      <dgm:spPr/>
      <dgm:t>
        <a:bodyPr/>
        <a:lstStyle/>
        <a:p>
          <a:endParaRPr lang="en-GB"/>
        </a:p>
      </dgm:t>
    </dgm:pt>
    <dgm:pt modelId="{8E580827-29F2-4037-B61C-9720627910D3}" type="sibTrans" cxnId="{968FC881-A420-482A-8C93-C3B25DC791F5}">
      <dgm:prSet/>
      <dgm:spPr>
        <a:solidFill>
          <a:schemeClr val="bg1">
            <a:lumMod val="50000"/>
          </a:schemeClr>
        </a:solidFill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EC1C6BC9-12A3-4E92-A1B0-77B6937366EB}" type="pres">
      <dgm:prSet presAssocID="{269C2BDD-5FD9-47CB-91AB-7A0701E7620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73BE6B8-D90B-448D-935F-5B11BC723EDC}" type="pres">
      <dgm:prSet presAssocID="{1695D97A-C210-407E-8FD4-BEB97C573375}" presName="node" presStyleLbl="node1" presStyleIdx="0" presStyleCnt="4" custRadScaleRad="98587" custRadScaleInc="-452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DFFF14-269A-4521-A8E1-A6A591CB9D92}" type="pres">
      <dgm:prSet presAssocID="{1695D97A-C210-407E-8FD4-BEB97C573375}" presName="spNode" presStyleCnt="0"/>
      <dgm:spPr/>
    </dgm:pt>
    <dgm:pt modelId="{632F848A-AFFC-4AEE-85DF-535F1AD23D06}" type="pres">
      <dgm:prSet presAssocID="{4DB0F852-DF88-43FF-8B26-448B67F0CFFC}" presName="sibTrans" presStyleLbl="sibTrans1D1" presStyleIdx="0" presStyleCnt="4"/>
      <dgm:spPr/>
      <dgm:t>
        <a:bodyPr/>
        <a:lstStyle/>
        <a:p>
          <a:endParaRPr lang="en-GB"/>
        </a:p>
      </dgm:t>
    </dgm:pt>
    <dgm:pt modelId="{DEB3185C-FDEA-4023-BE9C-B281EF0BEB23}" type="pres">
      <dgm:prSet presAssocID="{C22867D5-9578-4E6C-8F9D-2457985140B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EE59B4B-D6CE-42CA-B8D7-F2BB458E20AC}" type="pres">
      <dgm:prSet presAssocID="{C22867D5-9578-4E6C-8F9D-2457985140BF}" presName="spNode" presStyleCnt="0"/>
      <dgm:spPr/>
    </dgm:pt>
    <dgm:pt modelId="{45B3DE4C-5E15-48E9-BBF7-8A242BDED64D}" type="pres">
      <dgm:prSet presAssocID="{50CAF7F2-5751-4AD6-A25C-094F22546CA4}" presName="sibTrans" presStyleLbl="sibTrans1D1" presStyleIdx="1" presStyleCnt="4"/>
      <dgm:spPr/>
      <dgm:t>
        <a:bodyPr/>
        <a:lstStyle/>
        <a:p>
          <a:endParaRPr lang="en-GB"/>
        </a:p>
      </dgm:t>
    </dgm:pt>
    <dgm:pt modelId="{3553AA18-867E-4118-B785-A35A09DD2191}" type="pres">
      <dgm:prSet presAssocID="{ACBDA6A6-A73A-4B1A-965E-BEB3CD319A0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3138E8-FDB0-4932-92E7-7B608743F98B}" type="pres">
      <dgm:prSet presAssocID="{ACBDA6A6-A73A-4B1A-965E-BEB3CD319A02}" presName="spNode" presStyleCnt="0"/>
      <dgm:spPr/>
    </dgm:pt>
    <dgm:pt modelId="{5BE396C1-F01F-451A-AA70-834F7DA524AA}" type="pres">
      <dgm:prSet presAssocID="{61EC1607-B0DA-4DDC-B439-2B91ACE54D27}" presName="sibTrans" presStyleLbl="sibTrans1D1" presStyleIdx="2" presStyleCnt="4"/>
      <dgm:spPr/>
      <dgm:t>
        <a:bodyPr/>
        <a:lstStyle/>
        <a:p>
          <a:endParaRPr lang="en-GB"/>
        </a:p>
      </dgm:t>
    </dgm:pt>
    <dgm:pt modelId="{FCF85AA3-5555-4D5C-98E4-9CF3222AF52C}" type="pres">
      <dgm:prSet presAssocID="{BAA37EE0-0E57-46AB-B0DD-6D98E68E4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AEEA04-401E-4F96-8B1C-EE07EDD55D31}" type="pres">
      <dgm:prSet presAssocID="{BAA37EE0-0E57-46AB-B0DD-6D98E68E4721}" presName="spNode" presStyleCnt="0"/>
      <dgm:spPr/>
    </dgm:pt>
    <dgm:pt modelId="{AE4FA997-DF45-4E52-BA10-4D08CD868A79}" type="pres">
      <dgm:prSet presAssocID="{8E580827-29F2-4037-B61C-9720627910D3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B531603D-737E-4344-9CC1-B8D8CC3B7166}" srcId="{269C2BDD-5FD9-47CB-91AB-7A0701E76201}" destId="{ACBDA6A6-A73A-4B1A-965E-BEB3CD319A02}" srcOrd="2" destOrd="0" parTransId="{86E0C4DD-93E0-43D6-9B7C-2166E12B8CD5}" sibTransId="{61EC1607-B0DA-4DDC-B439-2B91ACE54D27}"/>
    <dgm:cxn modelId="{058E5623-A14D-448A-A7DA-5AC888C37613}" type="presOf" srcId="{61EC1607-B0DA-4DDC-B439-2B91ACE54D27}" destId="{5BE396C1-F01F-451A-AA70-834F7DA524AA}" srcOrd="0" destOrd="0" presId="urn:microsoft.com/office/officeart/2005/8/layout/cycle5"/>
    <dgm:cxn modelId="{968FC881-A420-482A-8C93-C3B25DC791F5}" srcId="{269C2BDD-5FD9-47CB-91AB-7A0701E76201}" destId="{BAA37EE0-0E57-46AB-B0DD-6D98E68E4721}" srcOrd="3" destOrd="0" parTransId="{8EDAD908-2BDB-4AF7-98A6-CACC4E20C4DD}" sibTransId="{8E580827-29F2-4037-B61C-9720627910D3}"/>
    <dgm:cxn modelId="{7B4088D0-812F-4F45-AFE2-3E0A84464914}" type="presOf" srcId="{269C2BDD-5FD9-47CB-91AB-7A0701E76201}" destId="{EC1C6BC9-12A3-4E92-A1B0-77B6937366EB}" srcOrd="0" destOrd="0" presId="urn:microsoft.com/office/officeart/2005/8/layout/cycle5"/>
    <dgm:cxn modelId="{6DA84012-C85C-4409-9E2A-4C914F040978}" type="presOf" srcId="{50CAF7F2-5751-4AD6-A25C-094F22546CA4}" destId="{45B3DE4C-5E15-48E9-BBF7-8A242BDED64D}" srcOrd="0" destOrd="0" presId="urn:microsoft.com/office/officeart/2005/8/layout/cycle5"/>
    <dgm:cxn modelId="{39CE66EF-AF4A-43B4-963F-44C1D87E86B6}" type="presOf" srcId="{BAA37EE0-0E57-46AB-B0DD-6D98E68E4721}" destId="{FCF85AA3-5555-4D5C-98E4-9CF3222AF52C}" srcOrd="0" destOrd="0" presId="urn:microsoft.com/office/officeart/2005/8/layout/cycle5"/>
    <dgm:cxn modelId="{1B9D4103-3A57-41C9-A841-01063EFCC186}" type="presOf" srcId="{ACBDA6A6-A73A-4B1A-965E-BEB3CD319A02}" destId="{3553AA18-867E-4118-B785-A35A09DD2191}" srcOrd="0" destOrd="0" presId="urn:microsoft.com/office/officeart/2005/8/layout/cycle5"/>
    <dgm:cxn modelId="{53357A51-531F-4397-B2F8-32DFE0F246A9}" type="presOf" srcId="{1695D97A-C210-407E-8FD4-BEB97C573375}" destId="{F73BE6B8-D90B-448D-935F-5B11BC723EDC}" srcOrd="0" destOrd="0" presId="urn:microsoft.com/office/officeart/2005/8/layout/cycle5"/>
    <dgm:cxn modelId="{B4BC04BF-7205-4A66-81C8-8348ACCC1741}" type="presOf" srcId="{C22867D5-9578-4E6C-8F9D-2457985140BF}" destId="{DEB3185C-FDEA-4023-BE9C-B281EF0BEB23}" srcOrd="0" destOrd="0" presId="urn:microsoft.com/office/officeart/2005/8/layout/cycle5"/>
    <dgm:cxn modelId="{A758D8CB-D223-4BFC-81FD-7C84455BD80B}" type="presOf" srcId="{8E580827-29F2-4037-B61C-9720627910D3}" destId="{AE4FA997-DF45-4E52-BA10-4D08CD868A79}" srcOrd="0" destOrd="0" presId="urn:microsoft.com/office/officeart/2005/8/layout/cycle5"/>
    <dgm:cxn modelId="{52439521-E466-4105-9AA5-5C10FA211BD1}" srcId="{269C2BDD-5FD9-47CB-91AB-7A0701E76201}" destId="{1695D97A-C210-407E-8FD4-BEB97C573375}" srcOrd="0" destOrd="0" parTransId="{C66B3ED9-E45F-47FA-B964-D3CCD2F9B51A}" sibTransId="{4DB0F852-DF88-43FF-8B26-448B67F0CFFC}"/>
    <dgm:cxn modelId="{5761A73D-08EF-47CD-BFE0-2C706A51C6A9}" type="presOf" srcId="{4DB0F852-DF88-43FF-8B26-448B67F0CFFC}" destId="{632F848A-AFFC-4AEE-85DF-535F1AD23D06}" srcOrd="0" destOrd="0" presId="urn:microsoft.com/office/officeart/2005/8/layout/cycle5"/>
    <dgm:cxn modelId="{97F25AE7-04E2-48CE-83E1-488392AB2396}" srcId="{269C2BDD-5FD9-47CB-91AB-7A0701E76201}" destId="{C22867D5-9578-4E6C-8F9D-2457985140BF}" srcOrd="1" destOrd="0" parTransId="{F9CF061D-C792-4515-AAF3-40F4D2060863}" sibTransId="{50CAF7F2-5751-4AD6-A25C-094F22546CA4}"/>
    <dgm:cxn modelId="{8A4C9BF7-A172-4608-9291-4915AB444555}" type="presParOf" srcId="{EC1C6BC9-12A3-4E92-A1B0-77B6937366EB}" destId="{F73BE6B8-D90B-448D-935F-5B11BC723EDC}" srcOrd="0" destOrd="0" presId="urn:microsoft.com/office/officeart/2005/8/layout/cycle5"/>
    <dgm:cxn modelId="{62110338-B878-494F-A7E7-B8FFE0F75571}" type="presParOf" srcId="{EC1C6BC9-12A3-4E92-A1B0-77B6937366EB}" destId="{6FDFFF14-269A-4521-A8E1-A6A591CB9D92}" srcOrd="1" destOrd="0" presId="urn:microsoft.com/office/officeart/2005/8/layout/cycle5"/>
    <dgm:cxn modelId="{DEDF8CDA-5658-428D-92F5-14161CA7A254}" type="presParOf" srcId="{EC1C6BC9-12A3-4E92-A1B0-77B6937366EB}" destId="{632F848A-AFFC-4AEE-85DF-535F1AD23D06}" srcOrd="2" destOrd="0" presId="urn:microsoft.com/office/officeart/2005/8/layout/cycle5"/>
    <dgm:cxn modelId="{23609DAB-2F46-4645-B524-AFE604D15A89}" type="presParOf" srcId="{EC1C6BC9-12A3-4E92-A1B0-77B6937366EB}" destId="{DEB3185C-FDEA-4023-BE9C-B281EF0BEB23}" srcOrd="3" destOrd="0" presId="urn:microsoft.com/office/officeart/2005/8/layout/cycle5"/>
    <dgm:cxn modelId="{9F55F195-37CD-4E79-9CA4-99AB5E9AF312}" type="presParOf" srcId="{EC1C6BC9-12A3-4E92-A1B0-77B6937366EB}" destId="{FEE59B4B-D6CE-42CA-B8D7-F2BB458E20AC}" srcOrd="4" destOrd="0" presId="urn:microsoft.com/office/officeart/2005/8/layout/cycle5"/>
    <dgm:cxn modelId="{8E425E5D-8628-414C-A859-9B07B72A8157}" type="presParOf" srcId="{EC1C6BC9-12A3-4E92-A1B0-77B6937366EB}" destId="{45B3DE4C-5E15-48E9-BBF7-8A242BDED64D}" srcOrd="5" destOrd="0" presId="urn:microsoft.com/office/officeart/2005/8/layout/cycle5"/>
    <dgm:cxn modelId="{C22EA280-1965-40BD-8C01-3720E4654FD9}" type="presParOf" srcId="{EC1C6BC9-12A3-4E92-A1B0-77B6937366EB}" destId="{3553AA18-867E-4118-B785-A35A09DD2191}" srcOrd="6" destOrd="0" presId="urn:microsoft.com/office/officeart/2005/8/layout/cycle5"/>
    <dgm:cxn modelId="{E6C42FA8-C7EC-4E5B-A478-84947A605348}" type="presParOf" srcId="{EC1C6BC9-12A3-4E92-A1B0-77B6937366EB}" destId="{973138E8-FDB0-4932-92E7-7B608743F98B}" srcOrd="7" destOrd="0" presId="urn:microsoft.com/office/officeart/2005/8/layout/cycle5"/>
    <dgm:cxn modelId="{8492D60D-7E2D-4FFA-BB7F-3AD6DDF16F7F}" type="presParOf" srcId="{EC1C6BC9-12A3-4E92-A1B0-77B6937366EB}" destId="{5BE396C1-F01F-451A-AA70-834F7DA524AA}" srcOrd="8" destOrd="0" presId="urn:microsoft.com/office/officeart/2005/8/layout/cycle5"/>
    <dgm:cxn modelId="{DB005B56-9804-458F-83B1-C8CE70F3DCF7}" type="presParOf" srcId="{EC1C6BC9-12A3-4E92-A1B0-77B6937366EB}" destId="{FCF85AA3-5555-4D5C-98E4-9CF3222AF52C}" srcOrd="9" destOrd="0" presId="urn:microsoft.com/office/officeart/2005/8/layout/cycle5"/>
    <dgm:cxn modelId="{EBE0DE3E-7E5A-450C-89B8-1477AD463E8B}" type="presParOf" srcId="{EC1C6BC9-12A3-4E92-A1B0-77B6937366EB}" destId="{DBAEEA04-401E-4F96-8B1C-EE07EDD55D31}" srcOrd="10" destOrd="0" presId="urn:microsoft.com/office/officeart/2005/8/layout/cycle5"/>
    <dgm:cxn modelId="{C5208780-6008-4533-B02E-676CBA259BA6}" type="presParOf" srcId="{EC1C6BC9-12A3-4E92-A1B0-77B6937366EB}" destId="{AE4FA997-DF45-4E52-BA10-4D08CD868A79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C551A6-BA65-43C7-9F93-70C3FF4024FA}">
      <dsp:nvSpPr>
        <dsp:cNvPr id="0" name=""/>
        <dsp:cNvSpPr/>
      </dsp:nvSpPr>
      <dsp:spPr>
        <a:xfrm>
          <a:off x="0" y="0"/>
          <a:ext cx="4320480" cy="72009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The objective analysis and evaluation of an issue in order to form a judgement.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English Oxford Reading Dictionaries (Oxford University Press 2018)</a:t>
          </a:r>
          <a:endParaRPr lang="en-GB" sz="1000" kern="1200" dirty="0">
            <a:solidFill>
              <a:schemeClr val="accent4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0" y="0"/>
        <a:ext cx="4320480" cy="72009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E588C1-82CC-4C90-A8A6-AD3355C6DC02}">
      <dsp:nvSpPr>
        <dsp:cNvPr id="0" name=""/>
        <dsp:cNvSpPr/>
      </dsp:nvSpPr>
      <dsp:spPr>
        <a:xfrm>
          <a:off x="1220654" y="0"/>
          <a:ext cx="1377042" cy="1299097"/>
        </a:xfrm>
        <a:prstGeom prst="trapezoid">
          <a:avLst>
            <a:gd name="adj" fmla="val 53000"/>
          </a:avLst>
        </a:prstGeom>
        <a:solidFill>
          <a:schemeClr val="accent4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Evaluate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220654" y="0"/>
        <a:ext cx="1377042" cy="1299097"/>
      </dsp:txXfrm>
    </dsp:sp>
    <dsp:sp modelId="{A5D497AA-CF74-4A7C-B4D0-08CB6BABE82A}">
      <dsp:nvSpPr>
        <dsp:cNvPr id="0" name=""/>
        <dsp:cNvSpPr/>
      </dsp:nvSpPr>
      <dsp:spPr>
        <a:xfrm>
          <a:off x="914767" y="1299097"/>
          <a:ext cx="1986888" cy="575325"/>
        </a:xfrm>
        <a:prstGeom prst="trapezoid">
          <a:avLst>
            <a:gd name="adj" fmla="val 53000"/>
          </a:avLst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Establish content and credibility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262473" y="1299097"/>
        <a:ext cx="1291477" cy="575325"/>
      </dsp:txXfrm>
    </dsp:sp>
    <dsp:sp modelId="{FFB1BBD3-BB8D-4695-AD2E-1719E3B1B10D}">
      <dsp:nvSpPr>
        <dsp:cNvPr id="0" name=""/>
        <dsp:cNvSpPr/>
      </dsp:nvSpPr>
      <dsp:spPr>
        <a:xfrm>
          <a:off x="609845" y="1874422"/>
          <a:ext cx="2596733" cy="575325"/>
        </a:xfrm>
        <a:prstGeom prst="trapezoid">
          <a:avLst>
            <a:gd name="adj" fmla="val 53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Check for consistency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064273" y="1874422"/>
        <a:ext cx="1687876" cy="575325"/>
      </dsp:txXfrm>
    </dsp:sp>
    <dsp:sp modelId="{52AC48DB-BD61-4C48-B559-B692B24B81B6}">
      <dsp:nvSpPr>
        <dsp:cNvPr id="0" name=""/>
        <dsp:cNvSpPr/>
      </dsp:nvSpPr>
      <dsp:spPr>
        <a:xfrm>
          <a:off x="304922" y="2449748"/>
          <a:ext cx="3206578" cy="575325"/>
        </a:xfrm>
        <a:prstGeom prst="trapezoid">
          <a:avLst>
            <a:gd name="adj" fmla="val 53000"/>
          </a:avLst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Clarify the issues and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866073" y="2449748"/>
        <a:ext cx="2084276" cy="575325"/>
      </dsp:txXfrm>
    </dsp:sp>
    <dsp:sp modelId="{86D769C8-CE17-434B-8083-A60FE7798EEC}">
      <dsp:nvSpPr>
        <dsp:cNvPr id="0" name=""/>
        <dsp:cNvSpPr/>
      </dsp:nvSpPr>
      <dsp:spPr>
        <a:xfrm>
          <a:off x="0" y="3025074"/>
          <a:ext cx="3816424" cy="575325"/>
        </a:xfrm>
        <a:prstGeom prst="trapezoid">
          <a:avLst>
            <a:gd name="adj" fmla="val 53000"/>
          </a:avLst>
        </a:prstGeom>
        <a:solidFill>
          <a:schemeClr val="accent4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Identify the issues and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667874" y="3025074"/>
        <a:ext cx="2480675" cy="57532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3BE6B8-D90B-448D-935F-5B11BC723EDC}">
      <dsp:nvSpPr>
        <dsp:cNvPr id="0" name=""/>
        <dsp:cNvSpPr/>
      </dsp:nvSpPr>
      <dsp:spPr>
        <a:xfrm>
          <a:off x="672074" y="122195"/>
          <a:ext cx="639914" cy="415944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>
              <a:solidFill>
                <a:schemeClr val="tx1"/>
              </a:solidFill>
            </a:rPr>
            <a:t>Self Directed</a:t>
          </a:r>
          <a:endParaRPr lang="en-GB" sz="900" kern="1200" dirty="0">
            <a:solidFill>
              <a:schemeClr val="tx1"/>
            </a:solidFill>
          </a:endParaRPr>
        </a:p>
      </dsp:txBody>
      <dsp:txXfrm>
        <a:off x="672074" y="122195"/>
        <a:ext cx="639914" cy="415944"/>
      </dsp:txXfrm>
    </dsp:sp>
    <dsp:sp modelId="{632F848A-AFFC-4AEE-85DF-535F1AD23D06}">
      <dsp:nvSpPr>
        <dsp:cNvPr id="0" name=""/>
        <dsp:cNvSpPr/>
      </dsp:nvSpPr>
      <dsp:spPr>
        <a:xfrm>
          <a:off x="324497" y="333180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1079205" y="122179"/>
              </a:moveTo>
              <a:arcTo wR="687854" hR="687854" stAng="18280602" swAng="1664351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B3185C-FDEA-4023-BE9C-B281EF0BEB23}">
      <dsp:nvSpPr>
        <dsp:cNvPr id="0" name=""/>
        <dsp:cNvSpPr/>
      </dsp:nvSpPr>
      <dsp:spPr>
        <a:xfrm>
          <a:off x="1376008" y="800139"/>
          <a:ext cx="639914" cy="415944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Self Disciplined</a:t>
          </a:r>
          <a:endParaRPr lang="en-GB" sz="900" kern="1200" dirty="0"/>
        </a:p>
      </dsp:txBody>
      <dsp:txXfrm>
        <a:off x="1376008" y="800139"/>
        <a:ext cx="639914" cy="415944"/>
      </dsp:txXfrm>
    </dsp:sp>
    <dsp:sp modelId="{45B3DE4C-5E15-48E9-BBF7-8A242BDED64D}">
      <dsp:nvSpPr>
        <dsp:cNvPr id="0" name=""/>
        <dsp:cNvSpPr/>
      </dsp:nvSpPr>
      <dsp:spPr>
        <a:xfrm>
          <a:off x="320257" y="320257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1304451" y="992733"/>
              </a:moveTo>
              <a:arcTo wR="687854" hR="687854" stAng="1578616" swAng="1635487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53AA18-867E-4118-B785-A35A09DD2191}">
      <dsp:nvSpPr>
        <dsp:cNvPr id="0" name=""/>
        <dsp:cNvSpPr/>
      </dsp:nvSpPr>
      <dsp:spPr>
        <a:xfrm>
          <a:off x="688154" y="1487993"/>
          <a:ext cx="639914" cy="415944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>
              <a:solidFill>
                <a:schemeClr val="tx1"/>
              </a:solidFill>
            </a:rPr>
            <a:t>Self Corrective Thinking</a:t>
          </a:r>
          <a:endParaRPr lang="en-GB" sz="900" kern="1200" dirty="0">
            <a:solidFill>
              <a:schemeClr val="tx1"/>
            </a:solidFill>
          </a:endParaRPr>
        </a:p>
      </dsp:txBody>
      <dsp:txXfrm>
        <a:off x="688154" y="1487993"/>
        <a:ext cx="639914" cy="415944"/>
      </dsp:txXfrm>
    </dsp:sp>
    <dsp:sp modelId="{5BE396C1-F01F-451A-AA70-834F7DA524AA}">
      <dsp:nvSpPr>
        <dsp:cNvPr id="0" name=""/>
        <dsp:cNvSpPr/>
      </dsp:nvSpPr>
      <dsp:spPr>
        <a:xfrm>
          <a:off x="320257" y="320257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279363" y="1241278"/>
              </a:moveTo>
              <a:arcTo wR="687854" hR="687854" stAng="7585897" swAng="1635487"/>
            </a:path>
          </a:pathLst>
        </a:custGeom>
        <a:noFill/>
        <a:ln w="19050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F85AA3-5555-4D5C-98E4-9CF3222AF52C}">
      <dsp:nvSpPr>
        <dsp:cNvPr id="0" name=""/>
        <dsp:cNvSpPr/>
      </dsp:nvSpPr>
      <dsp:spPr>
        <a:xfrm>
          <a:off x="300" y="800139"/>
          <a:ext cx="639914" cy="415944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Self Monitored</a:t>
          </a:r>
          <a:endParaRPr lang="en-GB" sz="900" kern="1200" dirty="0"/>
        </a:p>
      </dsp:txBody>
      <dsp:txXfrm>
        <a:off x="300" y="800139"/>
        <a:ext cx="639914" cy="415944"/>
      </dsp:txXfrm>
    </dsp:sp>
    <dsp:sp modelId="{AE4FA997-DF45-4E52-BA10-4D08CD868A79}">
      <dsp:nvSpPr>
        <dsp:cNvPr id="0" name=""/>
        <dsp:cNvSpPr/>
      </dsp:nvSpPr>
      <dsp:spPr>
        <a:xfrm>
          <a:off x="315768" y="333913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75417" y="374701"/>
              </a:moveTo>
              <a:arcTo wR="687854" hR="687854" stAng="12424899" swAng="1548992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diagramData" Target="../diagrams/data1.xml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colonizeallthethings.com/2015/01/01/critical-thinking-employing-education-to-develop-a-critical-consciousness/" TargetMode="External"/><Relationship Id="rId2" Type="http://schemas.openxmlformats.org/officeDocument/2006/relationships/hyperlink" Target="http://www.criticalthinking.org/pages/becoming-a-critic-of-your-thinking/47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d.ac.uk/institute-academic-development" TargetMode="External"/><Relationship Id="rId4" Type="http://schemas.openxmlformats.org/officeDocument/2006/relationships/hyperlink" Target="http://www.open.edu/openlear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1400"/>
            <a:ext cx="9144000" cy="1143000"/>
          </a:xfrm>
        </p:spPr>
        <p:txBody>
          <a:bodyPr>
            <a:normAutofit/>
          </a:bodyPr>
          <a:lstStyle/>
          <a:p>
            <a:r>
              <a:rPr lang="en-GB" sz="5500" b="1" cap="all" dirty="0" smtClean="0">
                <a:ln w="28575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CRITICAL</a:t>
            </a:r>
            <a:r>
              <a:rPr lang="en-GB" sz="55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en-GB" sz="5500" b="1" cap="all" dirty="0" smtClean="0">
                <a:ln w="28575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THINKING</a:t>
            </a:r>
            <a:endParaRPr lang="en-GB" sz="5500" b="1" cap="all" dirty="0">
              <a:ln w="28575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2411760" y="764704"/>
          <a:ext cx="432048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usert\AppData\Local\Microsoft\Windows\INetCache\IE\ZRZTO975\Metacognition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8295" y="584880"/>
            <a:ext cx="1679157" cy="1764000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0" y="4222249"/>
            <a:ext cx="1809663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UNDERSTAND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Down Arrow 9"/>
          <p:cNvSpPr/>
          <p:nvPr/>
        </p:nvSpPr>
        <p:spPr>
          <a:xfrm>
            <a:off x="539552" y="3140968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1498" y="6093296"/>
            <a:ext cx="1220142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ANALYSE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076056" y="6093296"/>
            <a:ext cx="1575944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SYNTHESISE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668344" y="4294257"/>
            <a:ext cx="897233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APPLY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524328" y="2638073"/>
            <a:ext cx="1082797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JUSTIFY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Down Arrow 17"/>
          <p:cNvSpPr/>
          <p:nvPr/>
        </p:nvSpPr>
        <p:spPr>
          <a:xfrm rot="10800000">
            <a:off x="7956376" y="3140968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07504" y="2566065"/>
            <a:ext cx="1232325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PROCESS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21" name="Diagram 20"/>
          <p:cNvGraphicFramePr/>
          <p:nvPr/>
        </p:nvGraphicFramePr>
        <p:xfrm>
          <a:off x="2555776" y="2132856"/>
          <a:ext cx="381642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2" name="Diagram 21"/>
          <p:cNvGraphicFramePr/>
          <p:nvPr/>
        </p:nvGraphicFramePr>
        <p:xfrm>
          <a:off x="6876256" y="476672"/>
          <a:ext cx="201622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3" name="Title 1"/>
          <p:cNvSpPr txBox="1">
            <a:spLocks/>
          </p:cNvSpPr>
          <p:nvPr/>
        </p:nvSpPr>
        <p:spPr>
          <a:xfrm>
            <a:off x="3491880" y="1556792"/>
            <a:ext cx="1944216" cy="504056"/>
          </a:xfrm>
          <a:prstGeom prst="rect">
            <a:avLst/>
          </a:prstGeom>
          <a:ln w="28575"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ln w="10541" cmpd="sng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chemeClr val="bg1">
                    <a:lumMod val="65000"/>
                  </a:schemeClr>
                </a:solidFill>
                <a:latin typeface="+mj-lt"/>
                <a:ea typeface="+mj-ea"/>
                <a:cs typeface="+mj-cs"/>
              </a:rPr>
              <a:t>THE PROCESS</a:t>
            </a:r>
            <a:endParaRPr kumimoji="0" lang="en-GB" sz="2400" b="0" i="0" u="none" strike="noStrike" kern="1200" cap="none" spc="0" normalizeH="0" baseline="0" noProof="0" dirty="0">
              <a:ln w="10541" cmpd="sng">
                <a:solidFill>
                  <a:schemeClr val="bg1">
                    <a:lumMod val="50000"/>
                  </a:schemeClr>
                </a:solidFill>
                <a:prstDash val="solid"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596336" y="6093296"/>
            <a:ext cx="1361078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EVALUATE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Down Arrow 29"/>
          <p:cNvSpPr/>
          <p:nvPr/>
        </p:nvSpPr>
        <p:spPr>
          <a:xfrm rot="16200000">
            <a:off x="4427984" y="5949281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83568" y="1002794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>
                <a:solidFill>
                  <a:schemeClr val="bg1"/>
                </a:solidFill>
              </a:rPr>
              <a:t>CRITICAL </a:t>
            </a:r>
            <a:br>
              <a:rPr lang="en-GB" sz="1500" b="1" dirty="0" smtClean="0">
                <a:solidFill>
                  <a:schemeClr val="bg1"/>
                </a:solidFill>
              </a:rPr>
            </a:br>
            <a:r>
              <a:rPr lang="en-GB" sz="1500" b="1" dirty="0" smtClean="0">
                <a:solidFill>
                  <a:schemeClr val="bg1"/>
                </a:solidFill>
              </a:rPr>
              <a:t>SKILLS</a:t>
            </a:r>
            <a:endParaRPr lang="en-GB" sz="1500" b="1" dirty="0">
              <a:solidFill>
                <a:schemeClr val="bg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699792" y="6093296"/>
            <a:ext cx="1368901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COMPARE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5" name="Down Arrow 24"/>
          <p:cNvSpPr/>
          <p:nvPr/>
        </p:nvSpPr>
        <p:spPr>
          <a:xfrm rot="16200000">
            <a:off x="6948264" y="5949280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Down Arrow 25"/>
          <p:cNvSpPr/>
          <p:nvPr/>
        </p:nvSpPr>
        <p:spPr>
          <a:xfrm rot="16200000">
            <a:off x="1907704" y="5949280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Down Arrow 26"/>
          <p:cNvSpPr/>
          <p:nvPr/>
        </p:nvSpPr>
        <p:spPr>
          <a:xfrm>
            <a:off x="539552" y="4869160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236296" y="6597352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(University of Edinburgh 2018)</a:t>
            </a:r>
            <a:endParaRPr lang="en-GB" sz="1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Down Arrow 31"/>
          <p:cNvSpPr/>
          <p:nvPr/>
        </p:nvSpPr>
        <p:spPr>
          <a:xfrm rot="10800000">
            <a:off x="7956377" y="4869159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768752" y="2420888"/>
            <a:ext cx="2483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The Foundation for Critical Thinking 2017 )</a:t>
            </a:r>
            <a:endParaRPr lang="en-GB" sz="9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779912" y="5733256"/>
            <a:ext cx="15841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Magnusson LLC 2011)</a:t>
            </a:r>
            <a:endParaRPr lang="en-GB" sz="9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Reference list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Cotrell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S. (2017) Critical Thinking Skills effective analysis, argument and reflection. 3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Ed. London: Palgrave.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Fisher, A. (2011) Critical Thinking. 2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Ed. Cambridge: Cambridge University Press.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Elder, L and Paul, R. (2004). ‘Becoming a critic of your thinking’.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The foundation for critical thinking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URL: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2"/>
              </a:rPr>
              <a:t>http://www.criticalthinking.org/pages/becoming-a-critic-of-your-thinking/478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Oxford University Press (2018)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English Oxford Living Dictionaries. </a:t>
            </a:r>
          </a:p>
          <a:p>
            <a:pPr>
              <a:lnSpc>
                <a:spcPct val="150000"/>
              </a:lnSpc>
              <a:buNone/>
            </a:pP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at:https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en.oxforddictionaries.com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/definition/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critical_thinking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Decolonize All The Things (2015)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Critical Thinking &amp; Employing Education To Develop A Critical Consciousness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3"/>
              </a:rPr>
              <a:t>https://decolonizeallthethings.com/2015/01/01/critical-thinking-employing-education-to-develop-a-critical-consciousness/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McGregor, D. (2007)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Developing Thinking Developing Learning.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Berkshire: Open University Press.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‘Creative Common Licence’  (2013)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Attribution- Non-Commercial-Share-Alike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URL:http://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  <a:hlinkClick r:id="rId4"/>
              </a:rPr>
              <a:t>www.open.edu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en-GB" sz="1200" dirty="0" err="1" smtClean="0">
                <a:latin typeface="Arial" pitchFamily="34" charset="0"/>
                <a:cs typeface="Arial" pitchFamily="34" charset="0"/>
                <a:hlinkClick r:id="rId4"/>
              </a:rPr>
              <a:t>openlearn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University of Edinburgh  (2018)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https://www.ed.ac.uk/institute-academic-development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Magnusson LLC (2011)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We Measure Success.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URL:https://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magnussonllc.wordpress.com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/2011/05/03/process-for-critical-thinking/</a:t>
            </a:r>
          </a:p>
          <a:p>
            <a:pPr>
              <a:lnSpc>
                <a:spcPct val="150000"/>
              </a:lnSpc>
            </a:pPr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2461</TotalTime>
  <Words>171</Words>
  <Application>Microsoft Office PowerPoint</Application>
  <PresentationFormat>On-screen Show (4:3)</PresentationFormat>
  <Paragraphs>40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CRITICAL THINKING</vt:lpstr>
      <vt:lpstr>Reference list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 Skills and Personal Qualities</dc:title>
  <dc:creator>Bethan Dean</dc:creator>
  <cp:lastModifiedBy>Bethan Dean</cp:lastModifiedBy>
  <cp:revision>102</cp:revision>
  <dcterms:created xsi:type="dcterms:W3CDTF">2018-10-08T19:23:18Z</dcterms:created>
  <dcterms:modified xsi:type="dcterms:W3CDTF">2018-10-22T18:30:50Z</dcterms:modified>
</cp:coreProperties>
</file>