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2.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tags/tag1.xml" ContentType="application/vnd.openxmlformats-officedocument.presentationml.tags+xml"/>
  <Override PartName="/ppt/notesSlides/notesSlide13.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4.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5.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6.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7.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8.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9.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20.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26.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50"/>
  </p:notesMasterIdLst>
  <p:sldIdLst>
    <p:sldId id="256" r:id="rId2"/>
    <p:sldId id="257" r:id="rId3"/>
    <p:sldId id="324" r:id="rId4"/>
    <p:sldId id="309" r:id="rId5"/>
    <p:sldId id="325" r:id="rId6"/>
    <p:sldId id="310" r:id="rId7"/>
    <p:sldId id="326" r:id="rId8"/>
    <p:sldId id="312" r:id="rId9"/>
    <p:sldId id="327" r:id="rId10"/>
    <p:sldId id="313" r:id="rId11"/>
    <p:sldId id="317" r:id="rId12"/>
    <p:sldId id="318" r:id="rId13"/>
    <p:sldId id="319" r:id="rId14"/>
    <p:sldId id="320" r:id="rId15"/>
    <p:sldId id="321" r:id="rId16"/>
    <p:sldId id="322" r:id="rId17"/>
    <p:sldId id="323" r:id="rId18"/>
    <p:sldId id="314" r:id="rId19"/>
    <p:sldId id="330" r:id="rId20"/>
    <p:sldId id="592" r:id="rId21"/>
    <p:sldId id="593" r:id="rId22"/>
    <p:sldId id="329" r:id="rId23"/>
    <p:sldId id="315" r:id="rId24"/>
    <p:sldId id="331" r:id="rId25"/>
    <p:sldId id="356" r:id="rId26"/>
    <p:sldId id="332" r:id="rId27"/>
    <p:sldId id="333" r:id="rId28"/>
    <p:sldId id="357" r:id="rId29"/>
    <p:sldId id="334" r:id="rId30"/>
    <p:sldId id="335" r:id="rId31"/>
    <p:sldId id="328" r:id="rId32"/>
    <p:sldId id="336" r:id="rId33"/>
    <p:sldId id="338" r:id="rId34"/>
    <p:sldId id="358" r:id="rId35"/>
    <p:sldId id="339" r:id="rId36"/>
    <p:sldId id="349" r:id="rId37"/>
    <p:sldId id="350" r:id="rId38"/>
    <p:sldId id="351" r:id="rId39"/>
    <p:sldId id="352" r:id="rId40"/>
    <p:sldId id="344" r:id="rId41"/>
    <p:sldId id="353" r:id="rId42"/>
    <p:sldId id="354" r:id="rId43"/>
    <p:sldId id="355" r:id="rId44"/>
    <p:sldId id="341" r:id="rId45"/>
    <p:sldId id="340" r:id="rId46"/>
    <p:sldId id="342" r:id="rId47"/>
    <p:sldId id="343" r:id="rId48"/>
    <p:sldId id="337" r:id="rId4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YlCs4ouQVS5bcm3wyANeuw==" hashData="3dt5OjjP4BuxkSg4dFRbV8XS9szs+pqI3MAn7DJ/DKUs7iN957imGqcNl9KTjEqZJLcjy1qwYQ4A7OAmCByZiA=="/>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555"/>
    <p:restoredTop sz="52721"/>
  </p:normalViewPr>
  <p:slideViewPr>
    <p:cSldViewPr snapToGrid="0">
      <p:cViewPr varScale="1">
        <p:scale>
          <a:sx n="64" d="100"/>
          <a:sy n="64" d="100"/>
        </p:scale>
        <p:origin x="1768"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notesMaster" Target="notesMasters/notesMaster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presProps" Target="pres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s>
</file>

<file path=ppt/diagrams/_rels/data7.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image" Target="../media/image32.png"/></Relationships>
</file>

<file path=ppt/diagrams/_rels/data11.xml.rels><?xml version="1.0" encoding="UTF-8" standalone="yes"?>
<Relationships xmlns="http://schemas.openxmlformats.org/package/2006/relationships"><Relationship Id="rId8" Type="http://schemas.openxmlformats.org/officeDocument/2006/relationships/image" Target="../media/image53.svg"/><Relationship Id="rId3" Type="http://schemas.openxmlformats.org/officeDocument/2006/relationships/image" Target="../media/image48.png"/><Relationship Id="rId7" Type="http://schemas.openxmlformats.org/officeDocument/2006/relationships/image" Target="../media/image52.png"/><Relationship Id="rId12" Type="http://schemas.openxmlformats.org/officeDocument/2006/relationships/image" Target="../media/image57.svg"/><Relationship Id="rId2" Type="http://schemas.openxmlformats.org/officeDocument/2006/relationships/image" Target="../media/image47.svg"/><Relationship Id="rId1" Type="http://schemas.openxmlformats.org/officeDocument/2006/relationships/image" Target="../media/image46.png"/><Relationship Id="rId6" Type="http://schemas.openxmlformats.org/officeDocument/2006/relationships/image" Target="../media/image51.svg"/><Relationship Id="rId11" Type="http://schemas.openxmlformats.org/officeDocument/2006/relationships/image" Target="../media/image56.png"/><Relationship Id="rId5" Type="http://schemas.openxmlformats.org/officeDocument/2006/relationships/image" Target="../media/image50.png"/><Relationship Id="rId10" Type="http://schemas.openxmlformats.org/officeDocument/2006/relationships/image" Target="../media/image55.svg"/><Relationship Id="rId4" Type="http://schemas.openxmlformats.org/officeDocument/2006/relationships/image" Target="../media/image49.svg"/><Relationship Id="rId9" Type="http://schemas.openxmlformats.org/officeDocument/2006/relationships/image" Target="../media/image54.png"/></Relationships>
</file>

<file path=ppt/diagrams/_rels/drawing7.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image" Target="../media/image32.png"/></Relationships>
</file>

<file path=ppt/diagrams/_rels/drawing11.xml.rels><?xml version="1.0" encoding="UTF-8" standalone="yes"?>
<Relationships xmlns="http://schemas.openxmlformats.org/package/2006/relationships"><Relationship Id="rId8" Type="http://schemas.openxmlformats.org/officeDocument/2006/relationships/image" Target="../media/image53.svg"/><Relationship Id="rId3" Type="http://schemas.openxmlformats.org/officeDocument/2006/relationships/image" Target="../media/image48.png"/><Relationship Id="rId7" Type="http://schemas.openxmlformats.org/officeDocument/2006/relationships/image" Target="../media/image52.png"/><Relationship Id="rId12" Type="http://schemas.openxmlformats.org/officeDocument/2006/relationships/image" Target="../media/image57.svg"/><Relationship Id="rId2" Type="http://schemas.openxmlformats.org/officeDocument/2006/relationships/image" Target="../media/image47.svg"/><Relationship Id="rId1" Type="http://schemas.openxmlformats.org/officeDocument/2006/relationships/image" Target="../media/image46.png"/><Relationship Id="rId6" Type="http://schemas.openxmlformats.org/officeDocument/2006/relationships/image" Target="../media/image51.svg"/><Relationship Id="rId11" Type="http://schemas.openxmlformats.org/officeDocument/2006/relationships/image" Target="../media/image56.png"/><Relationship Id="rId5" Type="http://schemas.openxmlformats.org/officeDocument/2006/relationships/image" Target="../media/image50.png"/><Relationship Id="rId10" Type="http://schemas.openxmlformats.org/officeDocument/2006/relationships/image" Target="../media/image55.svg"/><Relationship Id="rId4" Type="http://schemas.openxmlformats.org/officeDocument/2006/relationships/image" Target="../media/image49.svg"/><Relationship Id="rId9" Type="http://schemas.openxmlformats.org/officeDocument/2006/relationships/image" Target="../media/image54.pn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18/5/colors/Iconchunking_neutralbg_accent3_2">
  <dgm:title val=""/>
  <dgm:desc val=""/>
  <dgm:catLst>
    <dgm:cat type="accent3" pri="13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a:alpha val="0"/>
      </a:schemeClr>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46B6491-8EF1-4972-96A1-DC343BA51B85}" type="doc">
      <dgm:prSet loTypeId="urn:microsoft.com/office/officeart/2005/8/layout/process5" loCatId="process" qsTypeId="urn:microsoft.com/office/officeart/2005/8/quickstyle/simple1" qsCatId="simple" csTypeId="urn:microsoft.com/office/officeart/2005/8/colors/colorful5" csCatId="colorful" phldr="1"/>
      <dgm:spPr/>
      <dgm:t>
        <a:bodyPr/>
        <a:lstStyle/>
        <a:p>
          <a:endParaRPr lang="en-US"/>
        </a:p>
      </dgm:t>
    </dgm:pt>
    <dgm:pt modelId="{9A98DD43-0C2C-4ABC-9FD7-D49724F15ED6}">
      <dgm:prSet phldrT="[Text]" custT="1"/>
      <dgm:spPr/>
      <dgm:t>
        <a:bodyPr/>
        <a:lstStyle/>
        <a:p>
          <a:r>
            <a:rPr lang="en-US" sz="2000"/>
            <a:t>Met Police used S &amp; S powers in Operation ‘SWAMP’ in Brixton in 1981 to target street crime</a:t>
          </a:r>
          <a:endParaRPr lang="en-US" sz="2000" dirty="0"/>
        </a:p>
      </dgm:t>
    </dgm:pt>
    <dgm:pt modelId="{8406A67E-9CB4-4722-B423-237BD9583DC9}" type="parTrans" cxnId="{C0D8D06B-3DAB-4B70-AEEE-FEBC607BAE79}">
      <dgm:prSet/>
      <dgm:spPr/>
      <dgm:t>
        <a:bodyPr/>
        <a:lstStyle/>
        <a:p>
          <a:endParaRPr lang="en-US"/>
        </a:p>
      </dgm:t>
    </dgm:pt>
    <dgm:pt modelId="{999FBC7C-F902-465D-992F-04B33F39C13C}" type="sibTrans" cxnId="{C0D8D06B-3DAB-4B70-AEEE-FEBC607BAE79}">
      <dgm:prSet/>
      <dgm:spPr/>
      <dgm:t>
        <a:bodyPr/>
        <a:lstStyle/>
        <a:p>
          <a:endParaRPr lang="en-US"/>
        </a:p>
      </dgm:t>
    </dgm:pt>
    <dgm:pt modelId="{905317F8-D19D-4348-8568-C177CFBC3972}">
      <dgm:prSet phldrT="[Text]" custT="1"/>
      <dgm:spPr/>
      <dgm:t>
        <a:bodyPr/>
        <a:lstStyle/>
        <a:p>
          <a:r>
            <a:rPr lang="en-US" sz="2000"/>
            <a:t>Between 10</a:t>
          </a:r>
          <a:r>
            <a:rPr lang="en-US" sz="2000" baseline="30000"/>
            <a:t>th</a:t>
          </a:r>
          <a:r>
            <a:rPr lang="en-US" sz="2000"/>
            <a:t> &amp; 11</a:t>
          </a:r>
          <a:r>
            <a:rPr lang="en-US" sz="2000" baseline="30000"/>
            <a:t>th</a:t>
          </a:r>
          <a:r>
            <a:rPr lang="en-US" sz="2000"/>
            <a:t> April Brixton Riots</a:t>
          </a:r>
          <a:endParaRPr lang="en-US" sz="2000" dirty="0"/>
        </a:p>
      </dgm:t>
    </dgm:pt>
    <dgm:pt modelId="{A147ACB5-DB37-4A51-A10C-9B30A73A5C20}" type="parTrans" cxnId="{8F48D020-6475-44A5-B06D-129B43571D21}">
      <dgm:prSet/>
      <dgm:spPr/>
      <dgm:t>
        <a:bodyPr/>
        <a:lstStyle/>
        <a:p>
          <a:endParaRPr lang="en-US"/>
        </a:p>
      </dgm:t>
    </dgm:pt>
    <dgm:pt modelId="{EDE14F46-1661-48E2-8059-53B4CB32114F}" type="sibTrans" cxnId="{8F48D020-6475-44A5-B06D-129B43571D21}">
      <dgm:prSet/>
      <dgm:spPr/>
      <dgm:t>
        <a:bodyPr/>
        <a:lstStyle/>
        <a:p>
          <a:endParaRPr lang="en-US"/>
        </a:p>
      </dgm:t>
    </dgm:pt>
    <dgm:pt modelId="{C7DC9E2F-958F-4CD2-AABD-E4DA2DA33F1B}">
      <dgm:prSet phldrT="[Text]" custT="1"/>
      <dgm:spPr/>
      <dgm:t>
        <a:bodyPr/>
        <a:lstStyle/>
        <a:p>
          <a:r>
            <a:rPr lang="en-US" sz="2000"/>
            <a:t>25</a:t>
          </a:r>
          <a:r>
            <a:rPr lang="en-US" sz="2000" baseline="30000"/>
            <a:t>th</a:t>
          </a:r>
          <a:r>
            <a:rPr lang="en-US" sz="2000"/>
            <a:t> Nov 1981 Lord Scarman Report – critical of the disproportionate &amp; indiscriminate use of S &amp; S</a:t>
          </a:r>
          <a:endParaRPr lang="en-US" sz="2000" dirty="0"/>
        </a:p>
      </dgm:t>
    </dgm:pt>
    <dgm:pt modelId="{30C64973-4D6C-43FB-BA1C-176CEFFC8AF4}" type="parTrans" cxnId="{9CEA7A90-39FC-4C5E-8C04-BD7BD5D0C503}">
      <dgm:prSet/>
      <dgm:spPr/>
      <dgm:t>
        <a:bodyPr/>
        <a:lstStyle/>
        <a:p>
          <a:endParaRPr lang="en-US"/>
        </a:p>
      </dgm:t>
    </dgm:pt>
    <dgm:pt modelId="{C6184ADB-5E2C-4BCA-90C9-2CFFBAB02520}" type="sibTrans" cxnId="{9CEA7A90-39FC-4C5E-8C04-BD7BD5D0C503}">
      <dgm:prSet/>
      <dgm:spPr/>
      <dgm:t>
        <a:bodyPr/>
        <a:lstStyle/>
        <a:p>
          <a:endParaRPr lang="en-US"/>
        </a:p>
      </dgm:t>
    </dgm:pt>
    <dgm:pt modelId="{BB901377-6BB0-4A18-A6CC-D1B9CF94914B}">
      <dgm:prSet phldrT="[Text]" custT="1"/>
      <dgm:spPr/>
      <dgm:t>
        <a:bodyPr/>
        <a:lstStyle/>
        <a:p>
          <a:r>
            <a:rPr lang="en-US" sz="2000"/>
            <a:t>1984 PACE introduced</a:t>
          </a:r>
          <a:endParaRPr lang="en-US" sz="2000" dirty="0"/>
        </a:p>
      </dgm:t>
    </dgm:pt>
    <dgm:pt modelId="{2B9DD449-AC05-4A18-9C67-A86B9A0EBA37}" type="parTrans" cxnId="{0A0BC0C8-3733-4C41-8CB4-2CE9C7ACE76B}">
      <dgm:prSet/>
      <dgm:spPr/>
      <dgm:t>
        <a:bodyPr/>
        <a:lstStyle/>
        <a:p>
          <a:endParaRPr lang="en-US"/>
        </a:p>
      </dgm:t>
    </dgm:pt>
    <dgm:pt modelId="{342D83F9-C7E9-466F-A732-15A84198977F}" type="sibTrans" cxnId="{0A0BC0C8-3733-4C41-8CB4-2CE9C7ACE76B}">
      <dgm:prSet/>
      <dgm:spPr/>
      <dgm:t>
        <a:bodyPr/>
        <a:lstStyle/>
        <a:p>
          <a:endParaRPr lang="en-US"/>
        </a:p>
      </dgm:t>
    </dgm:pt>
    <dgm:pt modelId="{583F549F-08BB-4C97-965F-A8FBC8DD6D68}" type="pres">
      <dgm:prSet presAssocID="{A46B6491-8EF1-4972-96A1-DC343BA51B85}" presName="diagram" presStyleCnt="0">
        <dgm:presLayoutVars>
          <dgm:dir/>
          <dgm:resizeHandles val="exact"/>
        </dgm:presLayoutVars>
      </dgm:prSet>
      <dgm:spPr/>
    </dgm:pt>
    <dgm:pt modelId="{D5830E9E-5A67-4FC7-B083-4F7B08795E6E}" type="pres">
      <dgm:prSet presAssocID="{9A98DD43-0C2C-4ABC-9FD7-D49724F15ED6}" presName="node" presStyleLbl="node1" presStyleIdx="0" presStyleCnt="4" custScaleX="162413" custLinFactNeighborX="-9616" custLinFactNeighborY="-1783">
        <dgm:presLayoutVars>
          <dgm:bulletEnabled val="1"/>
        </dgm:presLayoutVars>
      </dgm:prSet>
      <dgm:spPr/>
    </dgm:pt>
    <dgm:pt modelId="{E7A97CF4-B9A6-44B9-A6ED-79501B9C112F}" type="pres">
      <dgm:prSet presAssocID="{999FBC7C-F902-465D-992F-04B33F39C13C}" presName="sibTrans" presStyleLbl="sibTrans2D1" presStyleIdx="0" presStyleCnt="3"/>
      <dgm:spPr/>
    </dgm:pt>
    <dgm:pt modelId="{726BB683-BFA3-4C62-812D-8AD3D0479483}" type="pres">
      <dgm:prSet presAssocID="{999FBC7C-F902-465D-992F-04B33F39C13C}" presName="connectorText" presStyleLbl="sibTrans2D1" presStyleIdx="0" presStyleCnt="3"/>
      <dgm:spPr/>
    </dgm:pt>
    <dgm:pt modelId="{56887706-C8DC-4488-B329-177C8C655314}" type="pres">
      <dgm:prSet presAssocID="{905317F8-D19D-4348-8568-C177CFBC3972}" presName="node" presStyleLbl="node1" presStyleIdx="1" presStyleCnt="4" custScaleX="159177">
        <dgm:presLayoutVars>
          <dgm:bulletEnabled val="1"/>
        </dgm:presLayoutVars>
      </dgm:prSet>
      <dgm:spPr/>
    </dgm:pt>
    <dgm:pt modelId="{10605458-C7BE-4888-8E37-E680E6CA2BE7}" type="pres">
      <dgm:prSet presAssocID="{EDE14F46-1661-48E2-8059-53B4CB32114F}" presName="sibTrans" presStyleLbl="sibTrans2D1" presStyleIdx="1" presStyleCnt="3"/>
      <dgm:spPr/>
    </dgm:pt>
    <dgm:pt modelId="{A39F7A32-E758-48A0-A52A-CEBECA40CB3F}" type="pres">
      <dgm:prSet presAssocID="{EDE14F46-1661-48E2-8059-53B4CB32114F}" presName="connectorText" presStyleLbl="sibTrans2D1" presStyleIdx="1" presStyleCnt="3"/>
      <dgm:spPr/>
    </dgm:pt>
    <dgm:pt modelId="{23E298B6-C2A6-4843-B670-3036F3461D92}" type="pres">
      <dgm:prSet presAssocID="{C7DC9E2F-958F-4CD2-AABD-E4DA2DA33F1B}" presName="node" presStyleLbl="node1" presStyleIdx="2" presStyleCnt="4" custScaleX="157586" custLinFactNeighborX="-3587" custLinFactNeighborY="-4668">
        <dgm:presLayoutVars>
          <dgm:bulletEnabled val="1"/>
        </dgm:presLayoutVars>
      </dgm:prSet>
      <dgm:spPr/>
    </dgm:pt>
    <dgm:pt modelId="{D502931A-2683-40FB-B02F-A3D08FB63B44}" type="pres">
      <dgm:prSet presAssocID="{C6184ADB-5E2C-4BCA-90C9-2CFFBAB02520}" presName="sibTrans" presStyleLbl="sibTrans2D1" presStyleIdx="2" presStyleCnt="3"/>
      <dgm:spPr/>
    </dgm:pt>
    <dgm:pt modelId="{A2181470-7FEE-4899-8BFB-37387B113230}" type="pres">
      <dgm:prSet presAssocID="{C6184ADB-5E2C-4BCA-90C9-2CFFBAB02520}" presName="connectorText" presStyleLbl="sibTrans2D1" presStyleIdx="2" presStyleCnt="3"/>
      <dgm:spPr/>
    </dgm:pt>
    <dgm:pt modelId="{1AAFEF4D-7D51-4DF4-9C4C-1B0D1903CCB5}" type="pres">
      <dgm:prSet presAssocID="{BB901377-6BB0-4A18-A6CC-D1B9CF94914B}" presName="node" presStyleLbl="node1" presStyleIdx="3" presStyleCnt="4" custScaleX="164275" custLinFactNeighborX="-15265" custLinFactNeighborY="-2146">
        <dgm:presLayoutVars>
          <dgm:bulletEnabled val="1"/>
        </dgm:presLayoutVars>
      </dgm:prSet>
      <dgm:spPr/>
    </dgm:pt>
  </dgm:ptLst>
  <dgm:cxnLst>
    <dgm:cxn modelId="{68137605-2202-4F57-A2ED-5C7A5556B9D7}" type="presOf" srcId="{999FBC7C-F902-465D-992F-04B33F39C13C}" destId="{726BB683-BFA3-4C62-812D-8AD3D0479483}" srcOrd="1" destOrd="0" presId="urn:microsoft.com/office/officeart/2005/8/layout/process5"/>
    <dgm:cxn modelId="{875AF305-DCB7-451E-BE53-188FDF4E718F}" type="presOf" srcId="{905317F8-D19D-4348-8568-C177CFBC3972}" destId="{56887706-C8DC-4488-B329-177C8C655314}" srcOrd="0" destOrd="0" presId="urn:microsoft.com/office/officeart/2005/8/layout/process5"/>
    <dgm:cxn modelId="{8F48D020-6475-44A5-B06D-129B43571D21}" srcId="{A46B6491-8EF1-4972-96A1-DC343BA51B85}" destId="{905317F8-D19D-4348-8568-C177CFBC3972}" srcOrd="1" destOrd="0" parTransId="{A147ACB5-DB37-4A51-A10C-9B30A73A5C20}" sibTransId="{EDE14F46-1661-48E2-8059-53B4CB32114F}"/>
    <dgm:cxn modelId="{4853AD3C-E6E2-48AB-8C66-8F89D3A1F3CB}" type="presOf" srcId="{C7DC9E2F-958F-4CD2-AABD-E4DA2DA33F1B}" destId="{23E298B6-C2A6-4843-B670-3036F3461D92}" srcOrd="0" destOrd="0" presId="urn:microsoft.com/office/officeart/2005/8/layout/process5"/>
    <dgm:cxn modelId="{F220CF40-3C87-409B-BB58-5C600BD84A08}" type="presOf" srcId="{EDE14F46-1661-48E2-8059-53B4CB32114F}" destId="{10605458-C7BE-4888-8E37-E680E6CA2BE7}" srcOrd="0" destOrd="0" presId="urn:microsoft.com/office/officeart/2005/8/layout/process5"/>
    <dgm:cxn modelId="{CE66605D-247D-41FA-B5A9-4D963D815B3F}" type="presOf" srcId="{A46B6491-8EF1-4972-96A1-DC343BA51B85}" destId="{583F549F-08BB-4C97-965F-A8FBC8DD6D68}" srcOrd="0" destOrd="0" presId="urn:microsoft.com/office/officeart/2005/8/layout/process5"/>
    <dgm:cxn modelId="{C0D8D06B-3DAB-4B70-AEEE-FEBC607BAE79}" srcId="{A46B6491-8EF1-4972-96A1-DC343BA51B85}" destId="{9A98DD43-0C2C-4ABC-9FD7-D49724F15ED6}" srcOrd="0" destOrd="0" parTransId="{8406A67E-9CB4-4722-B423-237BD9583DC9}" sibTransId="{999FBC7C-F902-465D-992F-04B33F39C13C}"/>
    <dgm:cxn modelId="{228C1279-B55A-4E6E-898D-5AA066B662D9}" type="presOf" srcId="{C6184ADB-5E2C-4BCA-90C9-2CFFBAB02520}" destId="{A2181470-7FEE-4899-8BFB-37387B113230}" srcOrd="1" destOrd="0" presId="urn:microsoft.com/office/officeart/2005/8/layout/process5"/>
    <dgm:cxn modelId="{7951AF8D-6306-42C4-87E1-DF09E51CF697}" type="presOf" srcId="{EDE14F46-1661-48E2-8059-53B4CB32114F}" destId="{A39F7A32-E758-48A0-A52A-CEBECA40CB3F}" srcOrd="1" destOrd="0" presId="urn:microsoft.com/office/officeart/2005/8/layout/process5"/>
    <dgm:cxn modelId="{9CEA7A90-39FC-4C5E-8C04-BD7BD5D0C503}" srcId="{A46B6491-8EF1-4972-96A1-DC343BA51B85}" destId="{C7DC9E2F-958F-4CD2-AABD-E4DA2DA33F1B}" srcOrd="2" destOrd="0" parTransId="{30C64973-4D6C-43FB-BA1C-176CEFFC8AF4}" sibTransId="{C6184ADB-5E2C-4BCA-90C9-2CFFBAB02520}"/>
    <dgm:cxn modelId="{53B9A9AF-8AD8-4EEA-907C-15ED4DC64410}" type="presOf" srcId="{C6184ADB-5E2C-4BCA-90C9-2CFFBAB02520}" destId="{D502931A-2683-40FB-B02F-A3D08FB63B44}" srcOrd="0" destOrd="0" presId="urn:microsoft.com/office/officeart/2005/8/layout/process5"/>
    <dgm:cxn modelId="{0A0BC0C8-3733-4C41-8CB4-2CE9C7ACE76B}" srcId="{A46B6491-8EF1-4972-96A1-DC343BA51B85}" destId="{BB901377-6BB0-4A18-A6CC-D1B9CF94914B}" srcOrd="3" destOrd="0" parTransId="{2B9DD449-AC05-4A18-9C67-A86B9A0EBA37}" sibTransId="{342D83F9-C7E9-466F-A732-15A84198977F}"/>
    <dgm:cxn modelId="{A9E5C1C9-6C53-40C1-A3F4-2C31489C905F}" type="presOf" srcId="{BB901377-6BB0-4A18-A6CC-D1B9CF94914B}" destId="{1AAFEF4D-7D51-4DF4-9C4C-1B0D1903CCB5}" srcOrd="0" destOrd="0" presId="urn:microsoft.com/office/officeart/2005/8/layout/process5"/>
    <dgm:cxn modelId="{EEF56AE3-ECFA-41AA-99F3-41F9D08820CB}" type="presOf" srcId="{999FBC7C-F902-465D-992F-04B33F39C13C}" destId="{E7A97CF4-B9A6-44B9-A6ED-79501B9C112F}" srcOrd="0" destOrd="0" presId="urn:microsoft.com/office/officeart/2005/8/layout/process5"/>
    <dgm:cxn modelId="{8FD2AFFA-BE87-470F-8694-0EFE0F827116}" type="presOf" srcId="{9A98DD43-0C2C-4ABC-9FD7-D49724F15ED6}" destId="{D5830E9E-5A67-4FC7-B083-4F7B08795E6E}" srcOrd="0" destOrd="0" presId="urn:microsoft.com/office/officeart/2005/8/layout/process5"/>
    <dgm:cxn modelId="{778C0D9F-2C74-4486-83EC-0B44F6910096}" type="presParOf" srcId="{583F549F-08BB-4C97-965F-A8FBC8DD6D68}" destId="{D5830E9E-5A67-4FC7-B083-4F7B08795E6E}" srcOrd="0" destOrd="0" presId="urn:microsoft.com/office/officeart/2005/8/layout/process5"/>
    <dgm:cxn modelId="{BA17BA95-29C8-454F-A2C2-9E705B108B31}" type="presParOf" srcId="{583F549F-08BB-4C97-965F-A8FBC8DD6D68}" destId="{E7A97CF4-B9A6-44B9-A6ED-79501B9C112F}" srcOrd="1" destOrd="0" presId="urn:microsoft.com/office/officeart/2005/8/layout/process5"/>
    <dgm:cxn modelId="{7ACA0B47-21D3-4021-977C-5F228ED448A9}" type="presParOf" srcId="{E7A97CF4-B9A6-44B9-A6ED-79501B9C112F}" destId="{726BB683-BFA3-4C62-812D-8AD3D0479483}" srcOrd="0" destOrd="0" presId="urn:microsoft.com/office/officeart/2005/8/layout/process5"/>
    <dgm:cxn modelId="{7A4D062E-D745-49FC-93A0-DD31250C9D61}" type="presParOf" srcId="{583F549F-08BB-4C97-965F-A8FBC8DD6D68}" destId="{56887706-C8DC-4488-B329-177C8C655314}" srcOrd="2" destOrd="0" presId="urn:microsoft.com/office/officeart/2005/8/layout/process5"/>
    <dgm:cxn modelId="{6C229990-AAD9-4AF0-9AA8-07A180A4EE45}" type="presParOf" srcId="{583F549F-08BB-4C97-965F-A8FBC8DD6D68}" destId="{10605458-C7BE-4888-8E37-E680E6CA2BE7}" srcOrd="3" destOrd="0" presId="urn:microsoft.com/office/officeart/2005/8/layout/process5"/>
    <dgm:cxn modelId="{EE86197E-8A17-4EE2-AACC-9E26BF5CFB4C}" type="presParOf" srcId="{10605458-C7BE-4888-8E37-E680E6CA2BE7}" destId="{A39F7A32-E758-48A0-A52A-CEBECA40CB3F}" srcOrd="0" destOrd="0" presId="urn:microsoft.com/office/officeart/2005/8/layout/process5"/>
    <dgm:cxn modelId="{2F86D29D-5D91-4978-8F0A-9D8142C99266}" type="presParOf" srcId="{583F549F-08BB-4C97-965F-A8FBC8DD6D68}" destId="{23E298B6-C2A6-4843-B670-3036F3461D92}" srcOrd="4" destOrd="0" presId="urn:microsoft.com/office/officeart/2005/8/layout/process5"/>
    <dgm:cxn modelId="{D89E2CA8-52D8-4D13-B69F-45AE65024BDF}" type="presParOf" srcId="{583F549F-08BB-4C97-965F-A8FBC8DD6D68}" destId="{D502931A-2683-40FB-B02F-A3D08FB63B44}" srcOrd="5" destOrd="0" presId="urn:microsoft.com/office/officeart/2005/8/layout/process5"/>
    <dgm:cxn modelId="{1CBAD35D-2313-410C-840E-B282F237482B}" type="presParOf" srcId="{D502931A-2683-40FB-B02F-A3D08FB63B44}" destId="{A2181470-7FEE-4899-8BFB-37387B113230}" srcOrd="0" destOrd="0" presId="urn:microsoft.com/office/officeart/2005/8/layout/process5"/>
    <dgm:cxn modelId="{7D81329C-EC26-4C3B-B7E0-492B29C33BB2}" type="presParOf" srcId="{583F549F-08BB-4C97-965F-A8FBC8DD6D68}" destId="{1AAFEF4D-7D51-4DF4-9C4C-1B0D1903CCB5}" srcOrd="6"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B4566A5-FBE4-4A58-8A7B-842CB8807207}" type="doc">
      <dgm:prSet loTypeId="urn:microsoft.com/office/officeart/2005/8/layout/matrix3" loCatId="matrix" qsTypeId="urn:microsoft.com/office/officeart/2005/8/quickstyle/simple3" qsCatId="simple" csTypeId="urn:microsoft.com/office/officeart/2005/8/colors/colorful5" csCatId="colorful" phldr="1"/>
      <dgm:spPr/>
      <dgm:t>
        <a:bodyPr/>
        <a:lstStyle/>
        <a:p>
          <a:endParaRPr lang="en-US"/>
        </a:p>
      </dgm:t>
    </dgm:pt>
    <dgm:pt modelId="{967FBB21-7A58-43EC-99FC-0C695C4D112D}">
      <dgm:prSet phldrT="[Text]" custT="1"/>
      <dgm:spPr/>
      <dgm:t>
        <a:bodyPr/>
        <a:lstStyle/>
        <a:p>
          <a:r>
            <a:rPr lang="en-US" sz="2200" b="1"/>
            <a:t>Rec 60 </a:t>
          </a:r>
          <a:r>
            <a:rPr lang="en-US" sz="2200"/>
            <a:t>: S &amp; S powers should remain</a:t>
          </a:r>
          <a:endParaRPr lang="en-US" sz="2200" dirty="0"/>
        </a:p>
      </dgm:t>
    </dgm:pt>
    <dgm:pt modelId="{E22F72E8-810F-4773-8515-33012A50E229}" type="parTrans" cxnId="{5ACFBE99-BE21-4518-BC45-2BF93BFA767A}">
      <dgm:prSet/>
      <dgm:spPr/>
      <dgm:t>
        <a:bodyPr/>
        <a:lstStyle/>
        <a:p>
          <a:endParaRPr lang="en-US"/>
        </a:p>
      </dgm:t>
    </dgm:pt>
    <dgm:pt modelId="{42129314-FC1D-4786-B61D-4CB014FA734B}" type="sibTrans" cxnId="{5ACFBE99-BE21-4518-BC45-2BF93BFA767A}">
      <dgm:prSet/>
      <dgm:spPr/>
      <dgm:t>
        <a:bodyPr/>
        <a:lstStyle/>
        <a:p>
          <a:endParaRPr lang="en-US"/>
        </a:p>
      </dgm:t>
    </dgm:pt>
    <dgm:pt modelId="{675FBA37-ECC5-4B80-BE67-8B584AB638DA}">
      <dgm:prSet phldrT="[Text]" custT="1"/>
      <dgm:spPr/>
      <dgm:t>
        <a:bodyPr/>
        <a:lstStyle/>
        <a:p>
          <a:r>
            <a:rPr lang="en-US" sz="2200" b="1"/>
            <a:t>Rec 61</a:t>
          </a:r>
          <a:r>
            <a:rPr lang="en-US" sz="2200"/>
            <a:t>: a record must be made of all S &amp; S and a copy must be given to the person stopped</a:t>
          </a:r>
          <a:endParaRPr lang="en-US" sz="2200" dirty="0"/>
        </a:p>
      </dgm:t>
    </dgm:pt>
    <dgm:pt modelId="{C09777CC-630C-48A2-83DB-742960DFA360}" type="parTrans" cxnId="{EF828714-2E4A-4D6E-9E5E-93286D7E43EF}">
      <dgm:prSet/>
      <dgm:spPr/>
      <dgm:t>
        <a:bodyPr/>
        <a:lstStyle/>
        <a:p>
          <a:endParaRPr lang="en-US"/>
        </a:p>
      </dgm:t>
    </dgm:pt>
    <dgm:pt modelId="{5ACCF601-47B4-4AB6-AF72-C4999D58F7C9}" type="sibTrans" cxnId="{EF828714-2E4A-4D6E-9E5E-93286D7E43EF}">
      <dgm:prSet/>
      <dgm:spPr/>
      <dgm:t>
        <a:bodyPr/>
        <a:lstStyle/>
        <a:p>
          <a:endParaRPr lang="en-US"/>
        </a:p>
      </dgm:t>
    </dgm:pt>
    <dgm:pt modelId="{0D997064-6C61-4043-AA5E-DED2D0D35561}">
      <dgm:prSet phldrT="[Text]" custT="1"/>
      <dgm:spPr/>
      <dgm:t>
        <a:bodyPr/>
        <a:lstStyle/>
        <a:p>
          <a:r>
            <a:rPr lang="en-US" sz="2200" b="1" dirty="0"/>
            <a:t>Rec 62</a:t>
          </a:r>
          <a:r>
            <a:rPr lang="en-US" sz="2200" dirty="0"/>
            <a:t>: search records should be monitored &amp; the information should be </a:t>
          </a:r>
          <a:r>
            <a:rPr lang="en-US" sz="2200" dirty="0" err="1"/>
            <a:t>analysed</a:t>
          </a:r>
          <a:r>
            <a:rPr lang="en-US" sz="2200" dirty="0"/>
            <a:t> &amp; published</a:t>
          </a:r>
        </a:p>
      </dgm:t>
    </dgm:pt>
    <dgm:pt modelId="{A985B2E3-CE3F-416D-9923-06B9E113E460}" type="parTrans" cxnId="{FC8C896B-9B06-457A-AF2A-739EBB54BBE2}">
      <dgm:prSet/>
      <dgm:spPr/>
      <dgm:t>
        <a:bodyPr/>
        <a:lstStyle/>
        <a:p>
          <a:endParaRPr lang="en-US"/>
        </a:p>
      </dgm:t>
    </dgm:pt>
    <dgm:pt modelId="{3453BFF9-C10B-4F4B-ADFD-6CEACCF8C16D}" type="sibTrans" cxnId="{FC8C896B-9B06-457A-AF2A-739EBB54BBE2}">
      <dgm:prSet/>
      <dgm:spPr/>
      <dgm:t>
        <a:bodyPr/>
        <a:lstStyle/>
        <a:p>
          <a:endParaRPr lang="en-US"/>
        </a:p>
      </dgm:t>
    </dgm:pt>
    <dgm:pt modelId="{377495D9-73AF-4199-A4D0-98D319461ABA}">
      <dgm:prSet phldrT="[Text]" custT="1"/>
      <dgm:spPr/>
      <dgm:t>
        <a:bodyPr/>
        <a:lstStyle/>
        <a:p>
          <a:r>
            <a:rPr lang="en-US" sz="2200" b="1" dirty="0"/>
            <a:t>Rec 63</a:t>
          </a:r>
          <a:r>
            <a:rPr lang="en-US" sz="2200" dirty="0"/>
            <a:t>: the police Authorities have a duty to raise public awareness on S &amp; S</a:t>
          </a:r>
        </a:p>
      </dgm:t>
    </dgm:pt>
    <dgm:pt modelId="{E091AD60-C2DE-4FF2-BD4E-0066B05332C6}" type="parTrans" cxnId="{EB7E98B8-58F5-494A-BD51-662DA6FD96CE}">
      <dgm:prSet/>
      <dgm:spPr/>
      <dgm:t>
        <a:bodyPr/>
        <a:lstStyle/>
        <a:p>
          <a:endParaRPr lang="en-US"/>
        </a:p>
      </dgm:t>
    </dgm:pt>
    <dgm:pt modelId="{8A6FB8C2-7C95-421F-B0B5-51298801FE9F}" type="sibTrans" cxnId="{EB7E98B8-58F5-494A-BD51-662DA6FD96CE}">
      <dgm:prSet/>
      <dgm:spPr/>
      <dgm:t>
        <a:bodyPr/>
        <a:lstStyle/>
        <a:p>
          <a:endParaRPr lang="en-US"/>
        </a:p>
      </dgm:t>
    </dgm:pt>
    <dgm:pt modelId="{E8AB235F-693A-4689-AF3B-78789EA21874}" type="pres">
      <dgm:prSet presAssocID="{FB4566A5-FBE4-4A58-8A7B-842CB8807207}" presName="matrix" presStyleCnt="0">
        <dgm:presLayoutVars>
          <dgm:chMax val="1"/>
          <dgm:dir/>
          <dgm:resizeHandles val="exact"/>
        </dgm:presLayoutVars>
      </dgm:prSet>
      <dgm:spPr/>
    </dgm:pt>
    <dgm:pt modelId="{5C6E6870-41A9-45BE-93F0-0C9239B0ABC3}" type="pres">
      <dgm:prSet presAssocID="{FB4566A5-FBE4-4A58-8A7B-842CB8807207}" presName="diamond" presStyleLbl="bgShp" presStyleIdx="0" presStyleCnt="1"/>
      <dgm:spPr/>
    </dgm:pt>
    <dgm:pt modelId="{F83C9F53-388D-445A-98A3-1127C10C9ECD}" type="pres">
      <dgm:prSet presAssocID="{FB4566A5-FBE4-4A58-8A7B-842CB8807207}" presName="quad1" presStyleLbl="node1" presStyleIdx="0" presStyleCnt="4" custScaleY="128994">
        <dgm:presLayoutVars>
          <dgm:chMax val="0"/>
          <dgm:chPref val="0"/>
          <dgm:bulletEnabled val="1"/>
        </dgm:presLayoutVars>
      </dgm:prSet>
      <dgm:spPr/>
    </dgm:pt>
    <dgm:pt modelId="{08766682-6F49-4B94-9275-FCC0867FB0A1}" type="pres">
      <dgm:prSet presAssocID="{FB4566A5-FBE4-4A58-8A7B-842CB8807207}" presName="quad2" presStyleLbl="node1" presStyleIdx="1" presStyleCnt="4" custScaleY="122419">
        <dgm:presLayoutVars>
          <dgm:chMax val="0"/>
          <dgm:chPref val="0"/>
          <dgm:bulletEnabled val="1"/>
        </dgm:presLayoutVars>
      </dgm:prSet>
      <dgm:spPr/>
    </dgm:pt>
    <dgm:pt modelId="{0B1FFB81-133C-446C-B661-645061C6B787}" type="pres">
      <dgm:prSet presAssocID="{FB4566A5-FBE4-4A58-8A7B-842CB8807207}" presName="quad3" presStyleLbl="node1" presStyleIdx="2" presStyleCnt="4" custScaleY="115296" custLinFactNeighborX="296" custLinFactNeighborY="16951">
        <dgm:presLayoutVars>
          <dgm:chMax val="0"/>
          <dgm:chPref val="0"/>
          <dgm:bulletEnabled val="1"/>
        </dgm:presLayoutVars>
      </dgm:prSet>
      <dgm:spPr/>
    </dgm:pt>
    <dgm:pt modelId="{A92D13D2-9242-4D6C-B990-737ECB377BD2}" type="pres">
      <dgm:prSet presAssocID="{FB4566A5-FBE4-4A58-8A7B-842CB8807207}" presName="quad4" presStyleLbl="node1" presStyleIdx="3" presStyleCnt="4" custScaleY="115296" custLinFactNeighborX="1085" custLinFactNeighborY="16951">
        <dgm:presLayoutVars>
          <dgm:chMax val="0"/>
          <dgm:chPref val="0"/>
          <dgm:bulletEnabled val="1"/>
        </dgm:presLayoutVars>
      </dgm:prSet>
      <dgm:spPr/>
    </dgm:pt>
  </dgm:ptLst>
  <dgm:cxnLst>
    <dgm:cxn modelId="{EF828714-2E4A-4D6E-9E5E-93286D7E43EF}" srcId="{FB4566A5-FBE4-4A58-8A7B-842CB8807207}" destId="{675FBA37-ECC5-4B80-BE67-8B584AB638DA}" srcOrd="1" destOrd="0" parTransId="{C09777CC-630C-48A2-83DB-742960DFA360}" sibTransId="{5ACCF601-47B4-4AB6-AF72-C4999D58F7C9}"/>
    <dgm:cxn modelId="{C30C4830-AA29-4D27-8297-13D18ED8898E}" type="presOf" srcId="{967FBB21-7A58-43EC-99FC-0C695C4D112D}" destId="{F83C9F53-388D-445A-98A3-1127C10C9ECD}" srcOrd="0" destOrd="0" presId="urn:microsoft.com/office/officeart/2005/8/layout/matrix3"/>
    <dgm:cxn modelId="{14B88C3B-FACE-4E65-A4BA-754D86BB9CAA}" type="presOf" srcId="{675FBA37-ECC5-4B80-BE67-8B584AB638DA}" destId="{08766682-6F49-4B94-9275-FCC0867FB0A1}" srcOrd="0" destOrd="0" presId="urn:microsoft.com/office/officeart/2005/8/layout/matrix3"/>
    <dgm:cxn modelId="{7D8F7066-6487-405B-84A1-58B6178832F7}" type="presOf" srcId="{0D997064-6C61-4043-AA5E-DED2D0D35561}" destId="{0B1FFB81-133C-446C-B661-645061C6B787}" srcOrd="0" destOrd="0" presId="urn:microsoft.com/office/officeart/2005/8/layout/matrix3"/>
    <dgm:cxn modelId="{FC8C896B-9B06-457A-AF2A-739EBB54BBE2}" srcId="{FB4566A5-FBE4-4A58-8A7B-842CB8807207}" destId="{0D997064-6C61-4043-AA5E-DED2D0D35561}" srcOrd="2" destOrd="0" parTransId="{A985B2E3-CE3F-416D-9923-06B9E113E460}" sibTransId="{3453BFF9-C10B-4F4B-ADFD-6CEACCF8C16D}"/>
    <dgm:cxn modelId="{70C10F8E-1143-4B51-9215-73F3C22ED1D8}" type="presOf" srcId="{FB4566A5-FBE4-4A58-8A7B-842CB8807207}" destId="{E8AB235F-693A-4689-AF3B-78789EA21874}" srcOrd="0" destOrd="0" presId="urn:microsoft.com/office/officeart/2005/8/layout/matrix3"/>
    <dgm:cxn modelId="{5ACFBE99-BE21-4518-BC45-2BF93BFA767A}" srcId="{FB4566A5-FBE4-4A58-8A7B-842CB8807207}" destId="{967FBB21-7A58-43EC-99FC-0C695C4D112D}" srcOrd="0" destOrd="0" parTransId="{E22F72E8-810F-4773-8515-33012A50E229}" sibTransId="{42129314-FC1D-4786-B61D-4CB014FA734B}"/>
    <dgm:cxn modelId="{EB7E98B8-58F5-494A-BD51-662DA6FD96CE}" srcId="{FB4566A5-FBE4-4A58-8A7B-842CB8807207}" destId="{377495D9-73AF-4199-A4D0-98D319461ABA}" srcOrd="3" destOrd="0" parTransId="{E091AD60-C2DE-4FF2-BD4E-0066B05332C6}" sibTransId="{8A6FB8C2-7C95-421F-B0B5-51298801FE9F}"/>
    <dgm:cxn modelId="{683897FD-2599-4661-A85A-9CBDA553925B}" type="presOf" srcId="{377495D9-73AF-4199-A4D0-98D319461ABA}" destId="{A92D13D2-9242-4D6C-B990-737ECB377BD2}" srcOrd="0" destOrd="0" presId="urn:microsoft.com/office/officeart/2005/8/layout/matrix3"/>
    <dgm:cxn modelId="{9EA8D86C-7FB9-4772-8E53-65C06446A1E6}" type="presParOf" srcId="{E8AB235F-693A-4689-AF3B-78789EA21874}" destId="{5C6E6870-41A9-45BE-93F0-0C9239B0ABC3}" srcOrd="0" destOrd="0" presId="urn:microsoft.com/office/officeart/2005/8/layout/matrix3"/>
    <dgm:cxn modelId="{0CD6009C-F532-40E9-98D9-6C0AD25C34E0}" type="presParOf" srcId="{E8AB235F-693A-4689-AF3B-78789EA21874}" destId="{F83C9F53-388D-445A-98A3-1127C10C9ECD}" srcOrd="1" destOrd="0" presId="urn:microsoft.com/office/officeart/2005/8/layout/matrix3"/>
    <dgm:cxn modelId="{F01D82AD-7794-4615-9347-4A572A7CE84A}" type="presParOf" srcId="{E8AB235F-693A-4689-AF3B-78789EA21874}" destId="{08766682-6F49-4B94-9275-FCC0867FB0A1}" srcOrd="2" destOrd="0" presId="urn:microsoft.com/office/officeart/2005/8/layout/matrix3"/>
    <dgm:cxn modelId="{B1DCCFC5-454D-488D-AC4D-7585B7C969E9}" type="presParOf" srcId="{E8AB235F-693A-4689-AF3B-78789EA21874}" destId="{0B1FFB81-133C-446C-B661-645061C6B787}" srcOrd="3" destOrd="0" presId="urn:microsoft.com/office/officeart/2005/8/layout/matrix3"/>
    <dgm:cxn modelId="{EE8B8852-071B-48A3-9191-CCCDFA94B191}" type="presParOf" srcId="{E8AB235F-693A-4689-AF3B-78789EA21874}" destId="{A92D13D2-9242-4D6C-B990-737ECB377BD2}" srcOrd="4" destOrd="0" presId="urn:microsoft.com/office/officeart/2005/8/layout/matrix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5DB5C0F-1A04-47C3-9C3A-0AE9DD8BE0D8}" type="doc">
      <dgm:prSet loTypeId="urn:microsoft.com/office/officeart/2005/8/layout/process4" loCatId="process" qsTypeId="urn:microsoft.com/office/officeart/2005/8/quickstyle/simple1" qsCatId="simple" csTypeId="urn:microsoft.com/office/officeart/2005/8/colors/colorful5" csCatId="colorful" phldr="1"/>
      <dgm:spPr/>
      <dgm:t>
        <a:bodyPr/>
        <a:lstStyle/>
        <a:p>
          <a:endParaRPr lang="en-US"/>
        </a:p>
      </dgm:t>
    </dgm:pt>
    <dgm:pt modelId="{FA66963B-AFF7-4C38-9EC0-86877B0046A8}">
      <dgm:prSet phldrT="[Text]" custT="1"/>
      <dgm:spPr/>
      <dgm:t>
        <a:bodyPr/>
        <a:lstStyle/>
        <a:p>
          <a:r>
            <a:rPr lang="en-US" sz="2000" dirty="0"/>
            <a:t>There are 20 different Sections from 16 different Acts</a:t>
          </a:r>
        </a:p>
      </dgm:t>
    </dgm:pt>
    <dgm:pt modelId="{A15E5C25-9C73-403B-B885-B79702836991}" type="parTrans" cxnId="{A763AB3C-4C4B-47F7-A859-D90F14A008AE}">
      <dgm:prSet/>
      <dgm:spPr/>
      <dgm:t>
        <a:bodyPr/>
        <a:lstStyle/>
        <a:p>
          <a:endParaRPr lang="en-US"/>
        </a:p>
      </dgm:t>
    </dgm:pt>
    <dgm:pt modelId="{EBDBAE34-38B1-49CC-B723-A741D96C39C0}" type="sibTrans" cxnId="{A763AB3C-4C4B-47F7-A859-D90F14A008AE}">
      <dgm:prSet/>
      <dgm:spPr/>
      <dgm:t>
        <a:bodyPr/>
        <a:lstStyle/>
        <a:p>
          <a:endParaRPr lang="en-US"/>
        </a:p>
      </dgm:t>
    </dgm:pt>
    <dgm:pt modelId="{E4EF4AE0-5110-4102-8733-97EAA5B9E569}">
      <dgm:prSet phldrT="[Text]" custT="1"/>
      <dgm:spPr/>
      <dgm:t>
        <a:bodyPr/>
        <a:lstStyle/>
        <a:p>
          <a:r>
            <a:rPr lang="en-US" sz="2000" dirty="0"/>
            <a:t>PACE provides statutory guidance</a:t>
          </a:r>
        </a:p>
      </dgm:t>
    </dgm:pt>
    <dgm:pt modelId="{701B5C46-8DFB-4B13-921E-6BC185B5594D}" type="parTrans" cxnId="{BB213ED0-192B-4384-9E87-BCD2E4AD8D7D}">
      <dgm:prSet/>
      <dgm:spPr/>
      <dgm:t>
        <a:bodyPr/>
        <a:lstStyle/>
        <a:p>
          <a:endParaRPr lang="en-US"/>
        </a:p>
      </dgm:t>
    </dgm:pt>
    <dgm:pt modelId="{C49B967C-DB33-4BF2-BE3B-516094A5E86C}" type="sibTrans" cxnId="{BB213ED0-192B-4384-9E87-BCD2E4AD8D7D}">
      <dgm:prSet/>
      <dgm:spPr/>
      <dgm:t>
        <a:bodyPr/>
        <a:lstStyle/>
        <a:p>
          <a:endParaRPr lang="en-US"/>
        </a:p>
      </dgm:t>
    </dgm:pt>
    <dgm:pt modelId="{82BBEA97-951E-404A-9449-F36D905B074F}">
      <dgm:prSet phldrT="[Text]" custT="1"/>
      <dgm:spPr/>
      <dgm:t>
        <a:bodyPr/>
        <a:lstStyle/>
        <a:p>
          <a:r>
            <a:rPr lang="en-US" sz="2000" dirty="0"/>
            <a:t>In most cases an officer must have reasonable grounds for suspicion</a:t>
          </a:r>
        </a:p>
      </dgm:t>
    </dgm:pt>
    <dgm:pt modelId="{320D7E16-C93A-4517-AAB4-A00CA6C3E891}" type="parTrans" cxnId="{F757D241-E5CB-48CE-AF59-D48566DB02C8}">
      <dgm:prSet/>
      <dgm:spPr/>
      <dgm:t>
        <a:bodyPr/>
        <a:lstStyle/>
        <a:p>
          <a:endParaRPr lang="en-US"/>
        </a:p>
      </dgm:t>
    </dgm:pt>
    <dgm:pt modelId="{8B879642-7057-4517-8E15-C5E4A3AEC95C}" type="sibTrans" cxnId="{F757D241-E5CB-48CE-AF59-D48566DB02C8}">
      <dgm:prSet/>
      <dgm:spPr/>
      <dgm:t>
        <a:bodyPr/>
        <a:lstStyle/>
        <a:p>
          <a:endParaRPr lang="en-US"/>
        </a:p>
      </dgm:t>
    </dgm:pt>
    <dgm:pt modelId="{CF394BEA-5780-419E-A89D-F1A73AE93BF1}">
      <dgm:prSet phldrT="[Text]" custT="1"/>
      <dgm:spPr/>
      <dgm:t>
        <a:bodyPr/>
        <a:lstStyle/>
        <a:p>
          <a:r>
            <a:rPr lang="en-US" sz="2000" dirty="0"/>
            <a:t>There must be some objective basis for suspicion based on facts</a:t>
          </a:r>
        </a:p>
      </dgm:t>
    </dgm:pt>
    <dgm:pt modelId="{43B69516-CCF9-4355-B461-9B667B222A31}" type="parTrans" cxnId="{888DCA8A-3E6F-4058-80D3-852B93AF69D3}">
      <dgm:prSet/>
      <dgm:spPr/>
      <dgm:t>
        <a:bodyPr/>
        <a:lstStyle/>
        <a:p>
          <a:endParaRPr lang="en-US"/>
        </a:p>
      </dgm:t>
    </dgm:pt>
    <dgm:pt modelId="{826E3C20-834D-4C99-8D3A-CDDEFFE1D36A}" type="sibTrans" cxnId="{888DCA8A-3E6F-4058-80D3-852B93AF69D3}">
      <dgm:prSet/>
      <dgm:spPr/>
      <dgm:t>
        <a:bodyPr/>
        <a:lstStyle/>
        <a:p>
          <a:endParaRPr lang="en-US"/>
        </a:p>
      </dgm:t>
    </dgm:pt>
    <dgm:pt modelId="{E9847D51-877F-4EA9-91FB-BD691B4FFF4B}">
      <dgm:prSet phldrT="[Text]" custT="1"/>
      <dgm:spPr/>
      <dgm:t>
        <a:bodyPr/>
        <a:lstStyle/>
        <a:p>
          <a:r>
            <a:rPr lang="en-US" sz="2000" dirty="0"/>
            <a:t>Officers cannot use ethnicity to help form their grounds for suspicion</a:t>
          </a:r>
        </a:p>
      </dgm:t>
    </dgm:pt>
    <dgm:pt modelId="{EF89D8F5-E763-4B09-8D2C-7BA0A711DD42}" type="sibTrans" cxnId="{5D4BE2F9-43C7-453D-90BA-13AD00ED51DA}">
      <dgm:prSet/>
      <dgm:spPr/>
      <dgm:t>
        <a:bodyPr/>
        <a:lstStyle/>
        <a:p>
          <a:endParaRPr lang="en-US"/>
        </a:p>
      </dgm:t>
    </dgm:pt>
    <dgm:pt modelId="{8C0E30BF-DA6E-474E-8B84-FA027113C190}" type="parTrans" cxnId="{5D4BE2F9-43C7-453D-90BA-13AD00ED51DA}">
      <dgm:prSet/>
      <dgm:spPr/>
      <dgm:t>
        <a:bodyPr/>
        <a:lstStyle/>
        <a:p>
          <a:endParaRPr lang="en-US"/>
        </a:p>
      </dgm:t>
    </dgm:pt>
    <dgm:pt modelId="{9307B63D-0638-3F49-9E96-B8F8C5EF239C}" type="pres">
      <dgm:prSet presAssocID="{E5DB5C0F-1A04-47C3-9C3A-0AE9DD8BE0D8}" presName="Name0" presStyleCnt="0">
        <dgm:presLayoutVars>
          <dgm:dir/>
          <dgm:animLvl val="lvl"/>
          <dgm:resizeHandles val="exact"/>
        </dgm:presLayoutVars>
      </dgm:prSet>
      <dgm:spPr/>
    </dgm:pt>
    <dgm:pt modelId="{51FA8205-DA5F-214D-B41B-26D67175A2BB}" type="pres">
      <dgm:prSet presAssocID="{E9847D51-877F-4EA9-91FB-BD691B4FFF4B}" presName="boxAndChildren" presStyleCnt="0"/>
      <dgm:spPr/>
    </dgm:pt>
    <dgm:pt modelId="{88E79970-7970-A546-9027-4C50ED5F4351}" type="pres">
      <dgm:prSet presAssocID="{E9847D51-877F-4EA9-91FB-BD691B4FFF4B}" presName="parentTextBox" presStyleLbl="node1" presStyleIdx="0" presStyleCnt="5"/>
      <dgm:spPr/>
    </dgm:pt>
    <dgm:pt modelId="{F8628D7F-EE38-1E47-923D-17D3D9D21F23}" type="pres">
      <dgm:prSet presAssocID="{826E3C20-834D-4C99-8D3A-CDDEFFE1D36A}" presName="sp" presStyleCnt="0"/>
      <dgm:spPr/>
    </dgm:pt>
    <dgm:pt modelId="{25F81878-B0E0-D945-90EB-66413FBEED96}" type="pres">
      <dgm:prSet presAssocID="{CF394BEA-5780-419E-A89D-F1A73AE93BF1}" presName="arrowAndChildren" presStyleCnt="0"/>
      <dgm:spPr/>
    </dgm:pt>
    <dgm:pt modelId="{2C2E52F1-B3F2-F54C-93F8-C234F81930EF}" type="pres">
      <dgm:prSet presAssocID="{CF394BEA-5780-419E-A89D-F1A73AE93BF1}" presName="parentTextArrow" presStyleLbl="node1" presStyleIdx="1" presStyleCnt="5"/>
      <dgm:spPr/>
    </dgm:pt>
    <dgm:pt modelId="{D67EF495-FE4C-1C4A-8599-C95044D52F1E}" type="pres">
      <dgm:prSet presAssocID="{8B879642-7057-4517-8E15-C5E4A3AEC95C}" presName="sp" presStyleCnt="0"/>
      <dgm:spPr/>
    </dgm:pt>
    <dgm:pt modelId="{EE86DB66-B98A-2A43-ADD6-423E2512BDB8}" type="pres">
      <dgm:prSet presAssocID="{82BBEA97-951E-404A-9449-F36D905B074F}" presName="arrowAndChildren" presStyleCnt="0"/>
      <dgm:spPr/>
    </dgm:pt>
    <dgm:pt modelId="{5656267F-9C47-DA44-BA80-84E9E07A850D}" type="pres">
      <dgm:prSet presAssocID="{82BBEA97-951E-404A-9449-F36D905B074F}" presName="parentTextArrow" presStyleLbl="node1" presStyleIdx="2" presStyleCnt="5"/>
      <dgm:spPr/>
    </dgm:pt>
    <dgm:pt modelId="{329C1FF9-2FEC-9144-AB6B-A375ADC049C3}" type="pres">
      <dgm:prSet presAssocID="{C49B967C-DB33-4BF2-BE3B-516094A5E86C}" presName="sp" presStyleCnt="0"/>
      <dgm:spPr/>
    </dgm:pt>
    <dgm:pt modelId="{4B0223A6-CB4A-794A-918F-E83C534DC7EB}" type="pres">
      <dgm:prSet presAssocID="{E4EF4AE0-5110-4102-8733-97EAA5B9E569}" presName="arrowAndChildren" presStyleCnt="0"/>
      <dgm:spPr/>
    </dgm:pt>
    <dgm:pt modelId="{BE785EB0-9F77-C345-87AE-A88096A0AB9D}" type="pres">
      <dgm:prSet presAssocID="{E4EF4AE0-5110-4102-8733-97EAA5B9E569}" presName="parentTextArrow" presStyleLbl="node1" presStyleIdx="3" presStyleCnt="5"/>
      <dgm:spPr/>
    </dgm:pt>
    <dgm:pt modelId="{B49AD970-56DB-A24D-952D-C66AB18C8599}" type="pres">
      <dgm:prSet presAssocID="{EBDBAE34-38B1-49CC-B723-A741D96C39C0}" presName="sp" presStyleCnt="0"/>
      <dgm:spPr/>
    </dgm:pt>
    <dgm:pt modelId="{574D21BF-FA01-E14E-817C-1AA640C2E88B}" type="pres">
      <dgm:prSet presAssocID="{FA66963B-AFF7-4C38-9EC0-86877B0046A8}" presName="arrowAndChildren" presStyleCnt="0"/>
      <dgm:spPr/>
    </dgm:pt>
    <dgm:pt modelId="{7B5D3364-711D-B54D-A23F-FAAF97125EF0}" type="pres">
      <dgm:prSet presAssocID="{FA66963B-AFF7-4C38-9EC0-86877B0046A8}" presName="parentTextArrow" presStyleLbl="node1" presStyleIdx="4" presStyleCnt="5"/>
      <dgm:spPr/>
    </dgm:pt>
  </dgm:ptLst>
  <dgm:cxnLst>
    <dgm:cxn modelId="{18CCB534-5446-B54C-8F54-89860E66BFF6}" type="presOf" srcId="{82BBEA97-951E-404A-9449-F36D905B074F}" destId="{5656267F-9C47-DA44-BA80-84E9E07A850D}" srcOrd="0" destOrd="0" presId="urn:microsoft.com/office/officeart/2005/8/layout/process4"/>
    <dgm:cxn modelId="{A763AB3C-4C4B-47F7-A859-D90F14A008AE}" srcId="{E5DB5C0F-1A04-47C3-9C3A-0AE9DD8BE0D8}" destId="{FA66963B-AFF7-4C38-9EC0-86877B0046A8}" srcOrd="0" destOrd="0" parTransId="{A15E5C25-9C73-403B-B885-B79702836991}" sibTransId="{EBDBAE34-38B1-49CC-B723-A741D96C39C0}"/>
    <dgm:cxn modelId="{F757D241-E5CB-48CE-AF59-D48566DB02C8}" srcId="{E5DB5C0F-1A04-47C3-9C3A-0AE9DD8BE0D8}" destId="{82BBEA97-951E-404A-9449-F36D905B074F}" srcOrd="2" destOrd="0" parTransId="{320D7E16-C93A-4517-AAB4-A00CA6C3E891}" sibTransId="{8B879642-7057-4517-8E15-C5E4A3AEC95C}"/>
    <dgm:cxn modelId="{888DCA8A-3E6F-4058-80D3-852B93AF69D3}" srcId="{E5DB5C0F-1A04-47C3-9C3A-0AE9DD8BE0D8}" destId="{CF394BEA-5780-419E-A89D-F1A73AE93BF1}" srcOrd="3" destOrd="0" parTransId="{43B69516-CCF9-4355-B461-9B667B222A31}" sibTransId="{826E3C20-834D-4C99-8D3A-CDDEFFE1D36A}"/>
    <dgm:cxn modelId="{9B79158D-D9FC-3B4C-B37C-7A0BB43629AD}" type="presOf" srcId="{CF394BEA-5780-419E-A89D-F1A73AE93BF1}" destId="{2C2E52F1-B3F2-F54C-93F8-C234F81930EF}" srcOrd="0" destOrd="0" presId="urn:microsoft.com/office/officeart/2005/8/layout/process4"/>
    <dgm:cxn modelId="{BB213ED0-192B-4384-9E87-BCD2E4AD8D7D}" srcId="{E5DB5C0F-1A04-47C3-9C3A-0AE9DD8BE0D8}" destId="{E4EF4AE0-5110-4102-8733-97EAA5B9E569}" srcOrd="1" destOrd="0" parTransId="{701B5C46-8DFB-4B13-921E-6BC185B5594D}" sibTransId="{C49B967C-DB33-4BF2-BE3B-516094A5E86C}"/>
    <dgm:cxn modelId="{4D3C84D5-9BD8-8649-8ACA-6EDB8338B09E}" type="presOf" srcId="{E4EF4AE0-5110-4102-8733-97EAA5B9E569}" destId="{BE785EB0-9F77-C345-87AE-A88096A0AB9D}" srcOrd="0" destOrd="0" presId="urn:microsoft.com/office/officeart/2005/8/layout/process4"/>
    <dgm:cxn modelId="{9A87D1DA-8388-BE45-ABEB-24AC3B8C6F30}" type="presOf" srcId="{FA66963B-AFF7-4C38-9EC0-86877B0046A8}" destId="{7B5D3364-711D-B54D-A23F-FAAF97125EF0}" srcOrd="0" destOrd="0" presId="urn:microsoft.com/office/officeart/2005/8/layout/process4"/>
    <dgm:cxn modelId="{50E5AAE8-9B1B-084B-BC60-1B83B7A35BEC}" type="presOf" srcId="{E9847D51-877F-4EA9-91FB-BD691B4FFF4B}" destId="{88E79970-7970-A546-9027-4C50ED5F4351}" srcOrd="0" destOrd="0" presId="urn:microsoft.com/office/officeart/2005/8/layout/process4"/>
    <dgm:cxn modelId="{813D8AEC-B4D6-A34C-965E-64654413807D}" type="presOf" srcId="{E5DB5C0F-1A04-47C3-9C3A-0AE9DD8BE0D8}" destId="{9307B63D-0638-3F49-9E96-B8F8C5EF239C}" srcOrd="0" destOrd="0" presId="urn:microsoft.com/office/officeart/2005/8/layout/process4"/>
    <dgm:cxn modelId="{5D4BE2F9-43C7-453D-90BA-13AD00ED51DA}" srcId="{E5DB5C0F-1A04-47C3-9C3A-0AE9DD8BE0D8}" destId="{E9847D51-877F-4EA9-91FB-BD691B4FFF4B}" srcOrd="4" destOrd="0" parTransId="{8C0E30BF-DA6E-474E-8B84-FA027113C190}" sibTransId="{EF89D8F5-E763-4B09-8D2C-7BA0A711DD42}"/>
    <dgm:cxn modelId="{23CF0B36-EDC1-EF41-8559-9220F5CAC43E}" type="presParOf" srcId="{9307B63D-0638-3F49-9E96-B8F8C5EF239C}" destId="{51FA8205-DA5F-214D-B41B-26D67175A2BB}" srcOrd="0" destOrd="0" presId="urn:microsoft.com/office/officeart/2005/8/layout/process4"/>
    <dgm:cxn modelId="{6E0DE0A0-3304-0E4D-BA8F-52AA7B6A44B1}" type="presParOf" srcId="{51FA8205-DA5F-214D-B41B-26D67175A2BB}" destId="{88E79970-7970-A546-9027-4C50ED5F4351}" srcOrd="0" destOrd="0" presId="urn:microsoft.com/office/officeart/2005/8/layout/process4"/>
    <dgm:cxn modelId="{E93AB91A-C483-3947-B37B-452762A7B1F0}" type="presParOf" srcId="{9307B63D-0638-3F49-9E96-B8F8C5EF239C}" destId="{F8628D7F-EE38-1E47-923D-17D3D9D21F23}" srcOrd="1" destOrd="0" presId="urn:microsoft.com/office/officeart/2005/8/layout/process4"/>
    <dgm:cxn modelId="{E86251BE-7933-084C-9683-60AC171B6B87}" type="presParOf" srcId="{9307B63D-0638-3F49-9E96-B8F8C5EF239C}" destId="{25F81878-B0E0-D945-90EB-66413FBEED96}" srcOrd="2" destOrd="0" presId="urn:microsoft.com/office/officeart/2005/8/layout/process4"/>
    <dgm:cxn modelId="{62A10BBE-851B-D54C-9349-95EBD20E6F63}" type="presParOf" srcId="{25F81878-B0E0-D945-90EB-66413FBEED96}" destId="{2C2E52F1-B3F2-F54C-93F8-C234F81930EF}" srcOrd="0" destOrd="0" presId="urn:microsoft.com/office/officeart/2005/8/layout/process4"/>
    <dgm:cxn modelId="{D53C2AFF-E88E-B742-B1DE-A56E7D8E2762}" type="presParOf" srcId="{9307B63D-0638-3F49-9E96-B8F8C5EF239C}" destId="{D67EF495-FE4C-1C4A-8599-C95044D52F1E}" srcOrd="3" destOrd="0" presId="urn:microsoft.com/office/officeart/2005/8/layout/process4"/>
    <dgm:cxn modelId="{03F28C00-B7ED-184B-8E36-5B1713404A73}" type="presParOf" srcId="{9307B63D-0638-3F49-9E96-B8F8C5EF239C}" destId="{EE86DB66-B98A-2A43-ADD6-423E2512BDB8}" srcOrd="4" destOrd="0" presId="urn:microsoft.com/office/officeart/2005/8/layout/process4"/>
    <dgm:cxn modelId="{884D0EFF-B9E6-4C4C-9062-4087C7DC20B5}" type="presParOf" srcId="{EE86DB66-B98A-2A43-ADD6-423E2512BDB8}" destId="{5656267F-9C47-DA44-BA80-84E9E07A850D}" srcOrd="0" destOrd="0" presId="urn:microsoft.com/office/officeart/2005/8/layout/process4"/>
    <dgm:cxn modelId="{D89156A5-ED13-C441-9BC7-DA02850AD47C}" type="presParOf" srcId="{9307B63D-0638-3F49-9E96-B8F8C5EF239C}" destId="{329C1FF9-2FEC-9144-AB6B-A375ADC049C3}" srcOrd="5" destOrd="0" presId="urn:microsoft.com/office/officeart/2005/8/layout/process4"/>
    <dgm:cxn modelId="{F6DD928C-12A2-6D45-BAEC-CD0AF4BFE133}" type="presParOf" srcId="{9307B63D-0638-3F49-9E96-B8F8C5EF239C}" destId="{4B0223A6-CB4A-794A-918F-E83C534DC7EB}" srcOrd="6" destOrd="0" presId="urn:microsoft.com/office/officeart/2005/8/layout/process4"/>
    <dgm:cxn modelId="{4E17B1E7-D4E4-FE46-8C79-C453CDA82BCA}" type="presParOf" srcId="{4B0223A6-CB4A-794A-918F-E83C534DC7EB}" destId="{BE785EB0-9F77-C345-87AE-A88096A0AB9D}" srcOrd="0" destOrd="0" presId="urn:microsoft.com/office/officeart/2005/8/layout/process4"/>
    <dgm:cxn modelId="{34431F4F-48B3-3542-9FD0-6022AEA639BA}" type="presParOf" srcId="{9307B63D-0638-3F49-9E96-B8F8C5EF239C}" destId="{B49AD970-56DB-A24D-952D-C66AB18C8599}" srcOrd="7" destOrd="0" presId="urn:microsoft.com/office/officeart/2005/8/layout/process4"/>
    <dgm:cxn modelId="{B5BC164A-983A-644A-9043-7C250246A415}" type="presParOf" srcId="{9307B63D-0638-3F49-9E96-B8F8C5EF239C}" destId="{574D21BF-FA01-E14E-817C-1AA640C2E88B}" srcOrd="8" destOrd="0" presId="urn:microsoft.com/office/officeart/2005/8/layout/process4"/>
    <dgm:cxn modelId="{89A622B7-0194-4B41-AEB6-A737E1CC5674}" type="presParOf" srcId="{574D21BF-FA01-E14E-817C-1AA640C2E88B}" destId="{7B5D3364-711D-B54D-A23F-FAAF97125EF0}" srcOrd="0" destOrd="0" presId="urn:microsoft.com/office/officeart/2005/8/layout/process4"/>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6F3C7A5-21FB-40CA-8E4E-C4BAE72CC5D6}" type="doc">
      <dgm:prSet loTypeId="urn:microsoft.com/office/officeart/2005/8/layout/process2" loCatId="process" qsTypeId="urn:microsoft.com/office/officeart/2005/8/quickstyle/simple1" qsCatId="simple" csTypeId="urn:microsoft.com/office/officeart/2005/8/colors/accent1_2" csCatId="accent1" phldr="1"/>
      <dgm:spPr/>
      <dgm:t>
        <a:bodyPr/>
        <a:lstStyle/>
        <a:p>
          <a:endParaRPr lang="en-US"/>
        </a:p>
      </dgm:t>
    </dgm:pt>
    <dgm:pt modelId="{ED9ABC59-F486-455C-B883-ADDDEEC7CD83}">
      <dgm:prSet phldrT="[Text]" custT="1"/>
      <dgm:spPr>
        <a:solidFill>
          <a:schemeClr val="accent2">
            <a:lumMod val="20000"/>
            <a:lumOff val="80000"/>
          </a:schemeClr>
        </a:solidFill>
        <a:ln>
          <a:solidFill>
            <a:schemeClr val="tx1"/>
          </a:solidFill>
        </a:ln>
      </dgm:spPr>
      <dgm:t>
        <a:bodyPr/>
        <a:lstStyle/>
        <a:p>
          <a:r>
            <a:rPr lang="en-US" sz="2300" dirty="0">
              <a:solidFill>
                <a:schemeClr val="tx1"/>
              </a:solidFill>
            </a:rPr>
            <a:t>A </a:t>
          </a:r>
          <a:r>
            <a:rPr lang="en-US" sz="2300" b="1" i="1" u="sng" dirty="0">
              <a:solidFill>
                <a:schemeClr val="tx1"/>
              </a:solidFill>
            </a:rPr>
            <a:t>police constable </a:t>
          </a:r>
          <a:r>
            <a:rPr lang="en-US" sz="2300" dirty="0">
              <a:solidFill>
                <a:schemeClr val="tx1"/>
              </a:solidFill>
            </a:rPr>
            <a:t>may </a:t>
          </a:r>
          <a:r>
            <a:rPr lang="en-US" sz="2300" b="1" i="1" u="sng" dirty="0">
              <a:solidFill>
                <a:schemeClr val="tx1"/>
              </a:solidFill>
            </a:rPr>
            <a:t>detain</a:t>
          </a:r>
          <a:r>
            <a:rPr lang="en-US" sz="2300" dirty="0">
              <a:solidFill>
                <a:schemeClr val="tx1"/>
              </a:solidFill>
            </a:rPr>
            <a:t> </a:t>
          </a:r>
          <a:r>
            <a:rPr lang="en-US" sz="2300" b="1" i="1" u="sng" dirty="0">
              <a:solidFill>
                <a:schemeClr val="tx1"/>
              </a:solidFill>
            </a:rPr>
            <a:t>any person </a:t>
          </a:r>
          <a:r>
            <a:rPr lang="en-US" sz="2300" dirty="0">
              <a:solidFill>
                <a:schemeClr val="tx1"/>
              </a:solidFill>
            </a:rPr>
            <a:t>or </a:t>
          </a:r>
          <a:r>
            <a:rPr lang="en-US" sz="2300" b="1" i="1" u="sng" dirty="0">
              <a:solidFill>
                <a:schemeClr val="tx1"/>
              </a:solidFill>
            </a:rPr>
            <a:t>vehicle</a:t>
          </a:r>
          <a:r>
            <a:rPr lang="en-US" sz="2300" dirty="0">
              <a:solidFill>
                <a:schemeClr val="tx1"/>
              </a:solidFill>
            </a:rPr>
            <a:t> or anything which is in or on a vehicle, in any place to which the public has access</a:t>
          </a:r>
        </a:p>
      </dgm:t>
    </dgm:pt>
    <dgm:pt modelId="{B7591C2D-AE49-4101-B666-F0A91D138012}" type="parTrans" cxnId="{4892503C-FED1-4B66-A304-2373DFEEA33D}">
      <dgm:prSet/>
      <dgm:spPr/>
      <dgm:t>
        <a:bodyPr/>
        <a:lstStyle/>
        <a:p>
          <a:endParaRPr lang="en-US"/>
        </a:p>
      </dgm:t>
    </dgm:pt>
    <dgm:pt modelId="{2EAF76D2-03CB-40BB-9944-2A8B43314A98}" type="sibTrans" cxnId="{4892503C-FED1-4B66-A304-2373DFEEA33D}">
      <dgm:prSet/>
      <dgm:spPr>
        <a:solidFill>
          <a:schemeClr val="accent2">
            <a:lumMod val="75000"/>
            <a:alpha val="90000"/>
          </a:schemeClr>
        </a:solidFill>
        <a:ln>
          <a:solidFill>
            <a:schemeClr val="tx1">
              <a:alpha val="90000"/>
            </a:schemeClr>
          </a:solidFill>
        </a:ln>
      </dgm:spPr>
      <dgm:t>
        <a:bodyPr/>
        <a:lstStyle/>
        <a:p>
          <a:endParaRPr lang="en-US"/>
        </a:p>
      </dgm:t>
    </dgm:pt>
    <dgm:pt modelId="{82F4358C-EF5D-4D5F-B622-AA096C9855AE}">
      <dgm:prSet phldrT="[Text]" custT="1"/>
      <dgm:spPr>
        <a:solidFill>
          <a:schemeClr val="accent2">
            <a:lumMod val="40000"/>
            <a:lumOff val="60000"/>
          </a:schemeClr>
        </a:solidFill>
        <a:ln>
          <a:solidFill>
            <a:schemeClr val="tx1"/>
          </a:solidFill>
        </a:ln>
      </dgm:spPr>
      <dgm:t>
        <a:bodyPr/>
        <a:lstStyle/>
        <a:p>
          <a:r>
            <a:rPr lang="en-US" sz="2300" dirty="0">
              <a:solidFill>
                <a:schemeClr val="tx1"/>
              </a:solidFill>
            </a:rPr>
            <a:t>If he or she </a:t>
          </a:r>
          <a:r>
            <a:rPr lang="en-US" sz="2300" b="1" i="1" u="sng" dirty="0">
              <a:solidFill>
                <a:schemeClr val="tx1"/>
              </a:solidFill>
            </a:rPr>
            <a:t>has reasonable grounds for suspecting</a:t>
          </a:r>
          <a:r>
            <a:rPr lang="en-US" sz="2300" dirty="0">
              <a:solidFill>
                <a:schemeClr val="tx1"/>
              </a:solidFill>
            </a:rPr>
            <a:t> that </a:t>
          </a:r>
          <a:r>
            <a:rPr lang="en-US" sz="2300" b="1" i="1" u="sng" dirty="0">
              <a:solidFill>
                <a:schemeClr val="tx1"/>
              </a:solidFill>
            </a:rPr>
            <a:t>stolen</a:t>
          </a:r>
          <a:r>
            <a:rPr lang="en-US" sz="2300" dirty="0">
              <a:solidFill>
                <a:schemeClr val="tx1"/>
              </a:solidFill>
            </a:rPr>
            <a:t> or </a:t>
          </a:r>
          <a:r>
            <a:rPr lang="en-US" sz="2300" b="1" i="1" u="sng" dirty="0">
              <a:solidFill>
                <a:schemeClr val="tx1"/>
              </a:solidFill>
            </a:rPr>
            <a:t>prohibited articles, prohibited fireworks </a:t>
          </a:r>
          <a:r>
            <a:rPr lang="en-US" sz="2300" dirty="0">
              <a:solidFill>
                <a:schemeClr val="tx1"/>
              </a:solidFill>
            </a:rPr>
            <a:t>or </a:t>
          </a:r>
          <a:r>
            <a:rPr lang="en-US" sz="2300" b="1" i="1" u="sng" dirty="0">
              <a:solidFill>
                <a:schemeClr val="tx1"/>
              </a:solidFill>
            </a:rPr>
            <a:t>bladed or sharply pointed articles</a:t>
          </a:r>
          <a:r>
            <a:rPr lang="en-US" sz="2300" dirty="0">
              <a:solidFill>
                <a:schemeClr val="tx1"/>
              </a:solidFill>
            </a:rPr>
            <a:t> will be found</a:t>
          </a:r>
        </a:p>
      </dgm:t>
    </dgm:pt>
    <dgm:pt modelId="{844EC100-E7AB-4770-845B-3775E055657E}" type="parTrans" cxnId="{B99309AF-3D61-4E26-BFEB-73501C768132}">
      <dgm:prSet/>
      <dgm:spPr/>
      <dgm:t>
        <a:bodyPr/>
        <a:lstStyle/>
        <a:p>
          <a:endParaRPr lang="en-US"/>
        </a:p>
      </dgm:t>
    </dgm:pt>
    <dgm:pt modelId="{48496B41-DC19-4AF2-88F0-85DB72A5BF40}" type="sibTrans" cxnId="{B99309AF-3D61-4E26-BFEB-73501C768132}">
      <dgm:prSet/>
      <dgm:spPr>
        <a:solidFill>
          <a:schemeClr val="accent2">
            <a:lumMod val="75000"/>
            <a:alpha val="90000"/>
          </a:schemeClr>
        </a:solidFill>
        <a:ln>
          <a:solidFill>
            <a:schemeClr val="tx1">
              <a:alpha val="90000"/>
            </a:schemeClr>
          </a:solidFill>
        </a:ln>
      </dgm:spPr>
      <dgm:t>
        <a:bodyPr/>
        <a:lstStyle/>
        <a:p>
          <a:endParaRPr lang="en-US"/>
        </a:p>
      </dgm:t>
    </dgm:pt>
    <dgm:pt modelId="{8C67A14F-EAD2-4621-A92E-48CBF376F18F}">
      <dgm:prSet phldrT="[Text]" custT="1"/>
      <dgm:spPr>
        <a:solidFill>
          <a:schemeClr val="accent2">
            <a:lumMod val="60000"/>
            <a:lumOff val="40000"/>
          </a:schemeClr>
        </a:solidFill>
        <a:ln>
          <a:solidFill>
            <a:schemeClr val="tx1"/>
          </a:solidFill>
        </a:ln>
      </dgm:spPr>
      <dgm:t>
        <a:bodyPr/>
        <a:lstStyle/>
        <a:p>
          <a:r>
            <a:rPr lang="en-US" sz="2300" dirty="0">
              <a:solidFill>
                <a:schemeClr val="tx1"/>
              </a:solidFill>
            </a:rPr>
            <a:t>Any such article found during a search may be seized</a:t>
          </a:r>
        </a:p>
      </dgm:t>
    </dgm:pt>
    <dgm:pt modelId="{CBD4D101-18FD-4F6D-B21E-672FA29AABCE}" type="parTrans" cxnId="{749B90FB-FF81-48F6-A6CF-4233C0399351}">
      <dgm:prSet/>
      <dgm:spPr/>
      <dgm:t>
        <a:bodyPr/>
        <a:lstStyle/>
        <a:p>
          <a:endParaRPr lang="en-US"/>
        </a:p>
      </dgm:t>
    </dgm:pt>
    <dgm:pt modelId="{E58CDC8B-8293-4C0F-9EF1-525AB2647736}" type="sibTrans" cxnId="{749B90FB-FF81-48F6-A6CF-4233C0399351}">
      <dgm:prSet/>
      <dgm:spPr/>
      <dgm:t>
        <a:bodyPr/>
        <a:lstStyle/>
        <a:p>
          <a:endParaRPr lang="en-US"/>
        </a:p>
      </dgm:t>
    </dgm:pt>
    <dgm:pt modelId="{312586A4-0A5B-C747-B293-10C409827542}" type="pres">
      <dgm:prSet presAssocID="{56F3C7A5-21FB-40CA-8E4E-C4BAE72CC5D6}" presName="linearFlow" presStyleCnt="0">
        <dgm:presLayoutVars>
          <dgm:resizeHandles val="exact"/>
        </dgm:presLayoutVars>
      </dgm:prSet>
      <dgm:spPr/>
    </dgm:pt>
    <dgm:pt modelId="{BE6F6C9D-6858-EB44-99C0-3911CC852D56}" type="pres">
      <dgm:prSet presAssocID="{ED9ABC59-F486-455C-B883-ADDDEEC7CD83}" presName="node" presStyleLbl="node1" presStyleIdx="0" presStyleCnt="3" custScaleX="142429">
        <dgm:presLayoutVars>
          <dgm:bulletEnabled val="1"/>
        </dgm:presLayoutVars>
      </dgm:prSet>
      <dgm:spPr/>
    </dgm:pt>
    <dgm:pt modelId="{19B1B738-6BE3-824E-884B-E829FCA7A43D}" type="pres">
      <dgm:prSet presAssocID="{2EAF76D2-03CB-40BB-9944-2A8B43314A98}" presName="sibTrans" presStyleLbl="sibTrans2D1" presStyleIdx="0" presStyleCnt="2"/>
      <dgm:spPr/>
    </dgm:pt>
    <dgm:pt modelId="{42F6CE40-7E30-3C41-94C9-0DC12477CF73}" type="pres">
      <dgm:prSet presAssocID="{2EAF76D2-03CB-40BB-9944-2A8B43314A98}" presName="connectorText" presStyleLbl="sibTrans2D1" presStyleIdx="0" presStyleCnt="2"/>
      <dgm:spPr/>
    </dgm:pt>
    <dgm:pt modelId="{7BB447FF-E54B-CD49-A06C-1DB31A5D4FF3}" type="pres">
      <dgm:prSet presAssocID="{82F4358C-EF5D-4D5F-B622-AA096C9855AE}" presName="node" presStyleLbl="node1" presStyleIdx="1" presStyleCnt="3" custScaleX="142953">
        <dgm:presLayoutVars>
          <dgm:bulletEnabled val="1"/>
        </dgm:presLayoutVars>
      </dgm:prSet>
      <dgm:spPr/>
    </dgm:pt>
    <dgm:pt modelId="{2285B069-DBC3-4040-A16C-B49ADAD0C9F2}" type="pres">
      <dgm:prSet presAssocID="{48496B41-DC19-4AF2-88F0-85DB72A5BF40}" presName="sibTrans" presStyleLbl="sibTrans2D1" presStyleIdx="1" presStyleCnt="2"/>
      <dgm:spPr/>
    </dgm:pt>
    <dgm:pt modelId="{AB1BF96F-7490-C641-AD37-EF77853DF92B}" type="pres">
      <dgm:prSet presAssocID="{48496B41-DC19-4AF2-88F0-85DB72A5BF40}" presName="connectorText" presStyleLbl="sibTrans2D1" presStyleIdx="1" presStyleCnt="2"/>
      <dgm:spPr/>
    </dgm:pt>
    <dgm:pt modelId="{40F1F6E5-1061-5C42-B348-B09BD63F97AE}" type="pres">
      <dgm:prSet presAssocID="{8C67A14F-EAD2-4621-A92E-48CBF376F18F}" presName="node" presStyleLbl="node1" presStyleIdx="2" presStyleCnt="3" custScaleX="142429">
        <dgm:presLayoutVars>
          <dgm:bulletEnabled val="1"/>
        </dgm:presLayoutVars>
      </dgm:prSet>
      <dgm:spPr/>
    </dgm:pt>
  </dgm:ptLst>
  <dgm:cxnLst>
    <dgm:cxn modelId="{5C9F3810-6EC7-CB4F-AA37-3B66424E78AF}" type="presOf" srcId="{82F4358C-EF5D-4D5F-B622-AA096C9855AE}" destId="{7BB447FF-E54B-CD49-A06C-1DB31A5D4FF3}" srcOrd="0" destOrd="0" presId="urn:microsoft.com/office/officeart/2005/8/layout/process2"/>
    <dgm:cxn modelId="{5C62FF11-DCA2-2041-A6FA-14840215A577}" type="presOf" srcId="{56F3C7A5-21FB-40CA-8E4E-C4BAE72CC5D6}" destId="{312586A4-0A5B-C747-B293-10C409827542}" srcOrd="0" destOrd="0" presId="urn:microsoft.com/office/officeart/2005/8/layout/process2"/>
    <dgm:cxn modelId="{86AD5F29-262D-724B-A73E-E1497712DF6E}" type="presOf" srcId="{8C67A14F-EAD2-4621-A92E-48CBF376F18F}" destId="{40F1F6E5-1061-5C42-B348-B09BD63F97AE}" srcOrd="0" destOrd="0" presId="urn:microsoft.com/office/officeart/2005/8/layout/process2"/>
    <dgm:cxn modelId="{4892503C-FED1-4B66-A304-2373DFEEA33D}" srcId="{56F3C7A5-21FB-40CA-8E4E-C4BAE72CC5D6}" destId="{ED9ABC59-F486-455C-B883-ADDDEEC7CD83}" srcOrd="0" destOrd="0" parTransId="{B7591C2D-AE49-4101-B666-F0A91D138012}" sibTransId="{2EAF76D2-03CB-40BB-9944-2A8B43314A98}"/>
    <dgm:cxn modelId="{50E00762-973E-B949-9DA8-D4ED9CF271EB}" type="presOf" srcId="{48496B41-DC19-4AF2-88F0-85DB72A5BF40}" destId="{AB1BF96F-7490-C641-AD37-EF77853DF92B}" srcOrd="1" destOrd="0" presId="urn:microsoft.com/office/officeart/2005/8/layout/process2"/>
    <dgm:cxn modelId="{B99309AF-3D61-4E26-BFEB-73501C768132}" srcId="{56F3C7A5-21FB-40CA-8E4E-C4BAE72CC5D6}" destId="{82F4358C-EF5D-4D5F-B622-AA096C9855AE}" srcOrd="1" destOrd="0" parTransId="{844EC100-E7AB-4770-845B-3775E055657E}" sibTransId="{48496B41-DC19-4AF2-88F0-85DB72A5BF40}"/>
    <dgm:cxn modelId="{6BDB1AB6-2B68-D141-88F6-2297273728D7}" type="presOf" srcId="{ED9ABC59-F486-455C-B883-ADDDEEC7CD83}" destId="{BE6F6C9D-6858-EB44-99C0-3911CC852D56}" srcOrd="0" destOrd="0" presId="urn:microsoft.com/office/officeart/2005/8/layout/process2"/>
    <dgm:cxn modelId="{273200E0-47F7-1D4C-BEA4-2A6B7D8D3A4F}" type="presOf" srcId="{2EAF76D2-03CB-40BB-9944-2A8B43314A98}" destId="{42F6CE40-7E30-3C41-94C9-0DC12477CF73}" srcOrd="1" destOrd="0" presId="urn:microsoft.com/office/officeart/2005/8/layout/process2"/>
    <dgm:cxn modelId="{386258E6-FC34-A04C-9B44-CD37064F4C44}" type="presOf" srcId="{2EAF76D2-03CB-40BB-9944-2A8B43314A98}" destId="{19B1B738-6BE3-824E-884B-E829FCA7A43D}" srcOrd="0" destOrd="0" presId="urn:microsoft.com/office/officeart/2005/8/layout/process2"/>
    <dgm:cxn modelId="{5D613EF0-8331-EA42-994B-DD878D11BEC1}" type="presOf" srcId="{48496B41-DC19-4AF2-88F0-85DB72A5BF40}" destId="{2285B069-DBC3-4040-A16C-B49ADAD0C9F2}" srcOrd="0" destOrd="0" presId="urn:microsoft.com/office/officeart/2005/8/layout/process2"/>
    <dgm:cxn modelId="{749B90FB-FF81-48F6-A6CF-4233C0399351}" srcId="{56F3C7A5-21FB-40CA-8E4E-C4BAE72CC5D6}" destId="{8C67A14F-EAD2-4621-A92E-48CBF376F18F}" srcOrd="2" destOrd="0" parTransId="{CBD4D101-18FD-4F6D-B21E-672FA29AABCE}" sibTransId="{E58CDC8B-8293-4C0F-9EF1-525AB2647736}"/>
    <dgm:cxn modelId="{FDBAB78A-E952-2B4D-B46F-43B2F1F84C73}" type="presParOf" srcId="{312586A4-0A5B-C747-B293-10C409827542}" destId="{BE6F6C9D-6858-EB44-99C0-3911CC852D56}" srcOrd="0" destOrd="0" presId="urn:microsoft.com/office/officeart/2005/8/layout/process2"/>
    <dgm:cxn modelId="{BDC35DFE-B303-3140-8B05-3A1D60AF3710}" type="presParOf" srcId="{312586A4-0A5B-C747-B293-10C409827542}" destId="{19B1B738-6BE3-824E-884B-E829FCA7A43D}" srcOrd="1" destOrd="0" presId="urn:microsoft.com/office/officeart/2005/8/layout/process2"/>
    <dgm:cxn modelId="{9ADE871C-0DBC-3C44-A76C-82E133CE89FB}" type="presParOf" srcId="{19B1B738-6BE3-824E-884B-E829FCA7A43D}" destId="{42F6CE40-7E30-3C41-94C9-0DC12477CF73}" srcOrd="0" destOrd="0" presId="urn:microsoft.com/office/officeart/2005/8/layout/process2"/>
    <dgm:cxn modelId="{DFE423C8-ED90-3F49-876B-31311DB93BBE}" type="presParOf" srcId="{312586A4-0A5B-C747-B293-10C409827542}" destId="{7BB447FF-E54B-CD49-A06C-1DB31A5D4FF3}" srcOrd="2" destOrd="0" presId="urn:microsoft.com/office/officeart/2005/8/layout/process2"/>
    <dgm:cxn modelId="{F5BBA754-3CD8-F340-B80B-95438BE58FE5}" type="presParOf" srcId="{312586A4-0A5B-C747-B293-10C409827542}" destId="{2285B069-DBC3-4040-A16C-B49ADAD0C9F2}" srcOrd="3" destOrd="0" presId="urn:microsoft.com/office/officeart/2005/8/layout/process2"/>
    <dgm:cxn modelId="{841E7B4E-6CA2-C44C-B669-B9BB969FA255}" type="presParOf" srcId="{2285B069-DBC3-4040-A16C-B49ADAD0C9F2}" destId="{AB1BF96F-7490-C641-AD37-EF77853DF92B}" srcOrd="0" destOrd="0" presId="urn:microsoft.com/office/officeart/2005/8/layout/process2"/>
    <dgm:cxn modelId="{F18A461A-A951-C043-A2BA-3FB66018A8F9}" type="presParOf" srcId="{312586A4-0A5B-C747-B293-10C409827542}" destId="{40F1F6E5-1061-5C42-B348-B09BD63F97AE}" srcOrd="4"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40A57DA-799B-4A75-AE89-BD5274F47304}" type="doc">
      <dgm:prSet loTypeId="urn:microsoft.com/office/officeart/2005/8/layout/lProcess1" loCatId="process" qsTypeId="urn:microsoft.com/office/officeart/2005/8/quickstyle/simple1" qsCatId="simple" csTypeId="urn:microsoft.com/office/officeart/2005/8/colors/accent1_2" csCatId="accent1" phldr="1"/>
      <dgm:spPr/>
      <dgm:t>
        <a:bodyPr/>
        <a:lstStyle/>
        <a:p>
          <a:endParaRPr lang="en-US"/>
        </a:p>
      </dgm:t>
    </dgm:pt>
    <dgm:pt modelId="{27252B3C-961A-4F76-AA90-A68355E8019F}">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Any public place or place which the public have permission to be there through payment or otherwise</a:t>
          </a:r>
        </a:p>
      </dgm:t>
    </dgm:pt>
    <dgm:pt modelId="{FA0A9BB0-3688-4CD8-8E0D-AA2B9FA62B21}" type="parTrans" cxnId="{552BBB79-4EB7-4A01-8286-23B08DDAE9D1}">
      <dgm:prSet/>
      <dgm:spPr/>
      <dgm:t>
        <a:bodyPr/>
        <a:lstStyle/>
        <a:p>
          <a:endParaRPr lang="en-US"/>
        </a:p>
      </dgm:t>
    </dgm:pt>
    <dgm:pt modelId="{18AE8758-656A-4E0D-9480-2D57C5CD6832}" type="sibTrans" cxnId="{552BBB79-4EB7-4A01-8286-23B08DDAE9D1}">
      <dgm:prSet/>
      <dgm:spPr/>
      <dgm:t>
        <a:bodyPr/>
        <a:lstStyle/>
        <a:p>
          <a:endParaRPr lang="en-US"/>
        </a:p>
      </dgm:t>
    </dgm:pt>
    <dgm:pt modelId="{FA9B21F1-83E8-4FF6-BF36-0A3A9C176EE7}">
      <dgm:prSet phldrT="[Text]" custT="1"/>
      <dgm:spPr>
        <a:solidFill>
          <a:schemeClr val="accent2">
            <a:lumMod val="40000"/>
            <a:lumOff val="60000"/>
            <a:alpha val="90000"/>
          </a:schemeClr>
        </a:solidFill>
        <a:ln>
          <a:solidFill>
            <a:schemeClr val="tx1">
              <a:alpha val="90000"/>
            </a:schemeClr>
          </a:solidFill>
        </a:ln>
      </dgm:spPr>
      <dgm:t>
        <a:bodyPr/>
        <a:lstStyle/>
        <a:p>
          <a:r>
            <a:rPr lang="en-US" sz="2400" dirty="0"/>
            <a:t>Includes places to which only a section of the public would have access</a:t>
          </a:r>
        </a:p>
      </dgm:t>
    </dgm:pt>
    <dgm:pt modelId="{110527C6-FD14-494A-800C-81AC5D633E2A}" type="parTrans" cxnId="{867D059B-58A0-4E2A-AD67-058C1A9E58F3}">
      <dgm:prSet/>
      <dgm:spPr>
        <a:solidFill>
          <a:schemeClr val="accent2">
            <a:lumMod val="75000"/>
          </a:schemeClr>
        </a:solidFill>
        <a:ln>
          <a:solidFill>
            <a:schemeClr val="tx1"/>
          </a:solidFill>
        </a:ln>
      </dgm:spPr>
      <dgm:t>
        <a:bodyPr/>
        <a:lstStyle/>
        <a:p>
          <a:endParaRPr lang="en-US"/>
        </a:p>
      </dgm:t>
    </dgm:pt>
    <dgm:pt modelId="{A42DF12F-0011-48BB-9B5C-143100CC899A}" type="sibTrans" cxnId="{867D059B-58A0-4E2A-AD67-058C1A9E58F3}">
      <dgm:prSet/>
      <dgm:spPr>
        <a:solidFill>
          <a:schemeClr val="accent2">
            <a:lumMod val="75000"/>
          </a:schemeClr>
        </a:solidFill>
        <a:ln>
          <a:solidFill>
            <a:schemeClr val="tx1"/>
          </a:solidFill>
        </a:ln>
      </dgm:spPr>
      <dgm:t>
        <a:bodyPr/>
        <a:lstStyle/>
        <a:p>
          <a:endParaRPr lang="en-US"/>
        </a:p>
      </dgm:t>
    </dgm:pt>
    <dgm:pt modelId="{5C05D37C-2B88-405A-BC43-CFC636CD9DB3}">
      <dgm:prSet phldrT="[Text]" custT="1"/>
      <dgm:spPr>
        <a:solidFill>
          <a:schemeClr val="accent2">
            <a:lumMod val="60000"/>
            <a:lumOff val="40000"/>
            <a:alpha val="90000"/>
          </a:schemeClr>
        </a:solidFill>
        <a:ln>
          <a:solidFill>
            <a:schemeClr val="tx1">
              <a:alpha val="90000"/>
            </a:schemeClr>
          </a:solidFill>
        </a:ln>
      </dgm:spPr>
      <dgm:t>
        <a:bodyPr/>
        <a:lstStyle/>
        <a:p>
          <a:r>
            <a:rPr lang="en-US" sz="2400" i="1" u="sng" dirty="0"/>
            <a:t>Does not include their dwelling or one which they have expressed or implied permission by the person that resides there</a:t>
          </a:r>
        </a:p>
      </dgm:t>
    </dgm:pt>
    <dgm:pt modelId="{98D303B0-9D1E-4970-A0B5-13B177DDD486}" type="parTrans" cxnId="{3CA5AC05-E202-4A58-963B-B2290886C7AD}">
      <dgm:prSet/>
      <dgm:spPr/>
      <dgm:t>
        <a:bodyPr/>
        <a:lstStyle/>
        <a:p>
          <a:endParaRPr lang="en-US"/>
        </a:p>
      </dgm:t>
    </dgm:pt>
    <dgm:pt modelId="{0A2351BA-66EB-44EC-AA52-C449E9FCCAD1}" type="sibTrans" cxnId="{3CA5AC05-E202-4A58-963B-B2290886C7AD}">
      <dgm:prSet/>
      <dgm:spPr/>
      <dgm:t>
        <a:bodyPr/>
        <a:lstStyle/>
        <a:p>
          <a:endParaRPr lang="en-US"/>
        </a:p>
      </dgm:t>
    </dgm:pt>
    <dgm:pt modelId="{8D09D2C4-D36E-47D8-8592-8FD95DDD356D}" type="pres">
      <dgm:prSet presAssocID="{A40A57DA-799B-4A75-AE89-BD5274F47304}" presName="Name0" presStyleCnt="0">
        <dgm:presLayoutVars>
          <dgm:dir/>
          <dgm:animLvl val="lvl"/>
          <dgm:resizeHandles val="exact"/>
        </dgm:presLayoutVars>
      </dgm:prSet>
      <dgm:spPr/>
    </dgm:pt>
    <dgm:pt modelId="{1DEE7794-D11B-454F-80FA-1693F29622DD}" type="pres">
      <dgm:prSet presAssocID="{27252B3C-961A-4F76-AA90-A68355E8019F}" presName="vertFlow" presStyleCnt="0"/>
      <dgm:spPr/>
    </dgm:pt>
    <dgm:pt modelId="{D1871445-1E2E-4FB1-9025-7F542A004801}" type="pres">
      <dgm:prSet presAssocID="{27252B3C-961A-4F76-AA90-A68355E8019F}" presName="header" presStyleLbl="node1" presStyleIdx="0" presStyleCnt="1" custScaleX="119239"/>
      <dgm:spPr/>
    </dgm:pt>
    <dgm:pt modelId="{F336F540-D502-4A57-A5C5-972F5061FB4B}" type="pres">
      <dgm:prSet presAssocID="{110527C6-FD14-494A-800C-81AC5D633E2A}" presName="parTrans" presStyleLbl="sibTrans2D1" presStyleIdx="0" presStyleCnt="2"/>
      <dgm:spPr/>
    </dgm:pt>
    <dgm:pt modelId="{2AC28CF3-5F2F-40EE-8D23-DD64410548B8}" type="pres">
      <dgm:prSet presAssocID="{FA9B21F1-83E8-4FF6-BF36-0A3A9C176EE7}" presName="child" presStyleLbl="alignAccFollowNode1" presStyleIdx="0" presStyleCnt="2" custScaleX="119239">
        <dgm:presLayoutVars>
          <dgm:chMax val="0"/>
          <dgm:bulletEnabled val="1"/>
        </dgm:presLayoutVars>
      </dgm:prSet>
      <dgm:spPr/>
    </dgm:pt>
    <dgm:pt modelId="{096D904C-6CB3-4B49-99B7-0F80E84347C6}" type="pres">
      <dgm:prSet presAssocID="{A42DF12F-0011-48BB-9B5C-143100CC899A}" presName="sibTrans" presStyleLbl="sibTrans2D1" presStyleIdx="1" presStyleCnt="2"/>
      <dgm:spPr/>
    </dgm:pt>
    <dgm:pt modelId="{3946C185-A721-44C2-BA3E-4978A8595645}" type="pres">
      <dgm:prSet presAssocID="{5C05D37C-2B88-405A-BC43-CFC636CD9DB3}" presName="child" presStyleLbl="alignAccFollowNode1" presStyleIdx="1" presStyleCnt="2" custScaleX="119239">
        <dgm:presLayoutVars>
          <dgm:chMax val="0"/>
          <dgm:bulletEnabled val="1"/>
        </dgm:presLayoutVars>
      </dgm:prSet>
      <dgm:spPr/>
    </dgm:pt>
  </dgm:ptLst>
  <dgm:cxnLst>
    <dgm:cxn modelId="{2A8CA505-9074-434F-AAAA-61E1B9B649BD}" type="presOf" srcId="{A40A57DA-799B-4A75-AE89-BD5274F47304}" destId="{8D09D2C4-D36E-47D8-8592-8FD95DDD356D}" srcOrd="0" destOrd="0" presId="urn:microsoft.com/office/officeart/2005/8/layout/lProcess1"/>
    <dgm:cxn modelId="{3CA5AC05-E202-4A58-963B-B2290886C7AD}" srcId="{27252B3C-961A-4F76-AA90-A68355E8019F}" destId="{5C05D37C-2B88-405A-BC43-CFC636CD9DB3}" srcOrd="1" destOrd="0" parTransId="{98D303B0-9D1E-4970-A0B5-13B177DDD486}" sibTransId="{0A2351BA-66EB-44EC-AA52-C449E9FCCAD1}"/>
    <dgm:cxn modelId="{FF68953E-79E5-44FB-87E5-3087D964AB24}" type="presOf" srcId="{27252B3C-961A-4F76-AA90-A68355E8019F}" destId="{D1871445-1E2E-4FB1-9025-7F542A004801}" srcOrd="0" destOrd="0" presId="urn:microsoft.com/office/officeart/2005/8/layout/lProcess1"/>
    <dgm:cxn modelId="{81C88770-C66C-438F-9709-E575CDC5BAC6}" type="presOf" srcId="{110527C6-FD14-494A-800C-81AC5D633E2A}" destId="{F336F540-D502-4A57-A5C5-972F5061FB4B}" srcOrd="0" destOrd="0" presId="urn:microsoft.com/office/officeart/2005/8/layout/lProcess1"/>
    <dgm:cxn modelId="{552BBB79-4EB7-4A01-8286-23B08DDAE9D1}" srcId="{A40A57DA-799B-4A75-AE89-BD5274F47304}" destId="{27252B3C-961A-4F76-AA90-A68355E8019F}" srcOrd="0" destOrd="0" parTransId="{FA0A9BB0-3688-4CD8-8E0D-AA2B9FA62B21}" sibTransId="{18AE8758-656A-4E0D-9480-2D57C5CD6832}"/>
    <dgm:cxn modelId="{B03DD790-8067-461D-B003-EA04F4B9B21D}" type="presOf" srcId="{A42DF12F-0011-48BB-9B5C-143100CC899A}" destId="{096D904C-6CB3-4B49-99B7-0F80E84347C6}" srcOrd="0" destOrd="0" presId="urn:microsoft.com/office/officeart/2005/8/layout/lProcess1"/>
    <dgm:cxn modelId="{0E9C2F98-A205-4B09-9C8E-2E0D68F66F7C}" type="presOf" srcId="{5C05D37C-2B88-405A-BC43-CFC636CD9DB3}" destId="{3946C185-A721-44C2-BA3E-4978A8595645}" srcOrd="0" destOrd="0" presId="urn:microsoft.com/office/officeart/2005/8/layout/lProcess1"/>
    <dgm:cxn modelId="{867D059B-58A0-4E2A-AD67-058C1A9E58F3}" srcId="{27252B3C-961A-4F76-AA90-A68355E8019F}" destId="{FA9B21F1-83E8-4FF6-BF36-0A3A9C176EE7}" srcOrd="0" destOrd="0" parTransId="{110527C6-FD14-494A-800C-81AC5D633E2A}" sibTransId="{A42DF12F-0011-48BB-9B5C-143100CC899A}"/>
    <dgm:cxn modelId="{91377BC3-BF9F-4222-95A0-1893E0344981}" type="presOf" srcId="{FA9B21F1-83E8-4FF6-BF36-0A3A9C176EE7}" destId="{2AC28CF3-5F2F-40EE-8D23-DD64410548B8}" srcOrd="0" destOrd="0" presId="urn:microsoft.com/office/officeart/2005/8/layout/lProcess1"/>
    <dgm:cxn modelId="{6A9FEB0A-3CD1-41A0-8D37-05894FCFED4D}" type="presParOf" srcId="{8D09D2C4-D36E-47D8-8592-8FD95DDD356D}" destId="{1DEE7794-D11B-454F-80FA-1693F29622DD}" srcOrd="0" destOrd="0" presId="urn:microsoft.com/office/officeart/2005/8/layout/lProcess1"/>
    <dgm:cxn modelId="{D4B89BE2-2B3C-41D2-A193-3D4BE9442E32}" type="presParOf" srcId="{1DEE7794-D11B-454F-80FA-1693F29622DD}" destId="{D1871445-1E2E-4FB1-9025-7F542A004801}" srcOrd="0" destOrd="0" presId="urn:microsoft.com/office/officeart/2005/8/layout/lProcess1"/>
    <dgm:cxn modelId="{F2CEB243-9E71-4DD2-8401-51F85CCB65EF}" type="presParOf" srcId="{1DEE7794-D11B-454F-80FA-1693F29622DD}" destId="{F336F540-D502-4A57-A5C5-972F5061FB4B}" srcOrd="1" destOrd="0" presId="urn:microsoft.com/office/officeart/2005/8/layout/lProcess1"/>
    <dgm:cxn modelId="{6BA2E438-59E0-484D-8800-4C33CA1115C6}" type="presParOf" srcId="{1DEE7794-D11B-454F-80FA-1693F29622DD}" destId="{2AC28CF3-5F2F-40EE-8D23-DD64410548B8}" srcOrd="2" destOrd="0" presId="urn:microsoft.com/office/officeart/2005/8/layout/lProcess1"/>
    <dgm:cxn modelId="{8A0CBEFE-70C3-407A-B08B-745886A8B880}" type="presParOf" srcId="{1DEE7794-D11B-454F-80FA-1693F29622DD}" destId="{096D904C-6CB3-4B49-99B7-0F80E84347C6}" srcOrd="3" destOrd="0" presId="urn:microsoft.com/office/officeart/2005/8/layout/lProcess1"/>
    <dgm:cxn modelId="{8B177FB4-23BE-4497-BD0B-8702BD06AB82}" type="presParOf" srcId="{1DEE7794-D11B-454F-80FA-1693F29622DD}" destId="{3946C185-A721-44C2-BA3E-4978A8595645}" srcOrd="4" destOrd="0" presId="urn:microsoft.com/office/officeart/2005/8/layout/l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E3A1291-5230-4B01-9B1C-E7A18A8A7234}" type="doc">
      <dgm:prSet loTypeId="urn:microsoft.com/office/officeart/2005/8/layout/default" loCatId="process" qsTypeId="urn:microsoft.com/office/officeart/2005/8/quickstyle/simple1" qsCatId="simple" csTypeId="urn:microsoft.com/office/officeart/2005/8/colors/colorful2" csCatId="colorful" phldr="1"/>
      <dgm:spPr/>
      <dgm:t>
        <a:bodyPr/>
        <a:lstStyle/>
        <a:p>
          <a:endParaRPr lang="en-US"/>
        </a:p>
      </dgm:t>
    </dgm:pt>
    <dgm:pt modelId="{D982A8E4-02C7-44DF-ACA1-F7C579FC3226}">
      <dgm:prSet phldrT="[Text]" custT="1"/>
      <dgm:spPr/>
      <dgm:t>
        <a:bodyPr/>
        <a:lstStyle/>
        <a:p>
          <a:r>
            <a:rPr lang="en-US" sz="2400"/>
            <a:t>Any item obtained dishonestly from another.</a:t>
          </a:r>
          <a:endParaRPr lang="en-US" sz="2400" dirty="0"/>
        </a:p>
      </dgm:t>
    </dgm:pt>
    <dgm:pt modelId="{C29239C6-E594-45D8-82C4-9E667870394E}" type="parTrans" cxnId="{411B061C-DF7C-48C2-8F39-97A9991D8E27}">
      <dgm:prSet/>
      <dgm:spPr/>
      <dgm:t>
        <a:bodyPr/>
        <a:lstStyle/>
        <a:p>
          <a:endParaRPr lang="en-US"/>
        </a:p>
      </dgm:t>
    </dgm:pt>
    <dgm:pt modelId="{6E1E0D10-4EEF-4F9F-8E28-1136E58E511A}" type="sibTrans" cxnId="{411B061C-DF7C-48C2-8F39-97A9991D8E27}">
      <dgm:prSet/>
      <dgm:spPr/>
      <dgm:t>
        <a:bodyPr/>
        <a:lstStyle/>
        <a:p>
          <a:endParaRPr lang="en-US"/>
        </a:p>
      </dgm:t>
    </dgm:pt>
    <dgm:pt modelId="{C9C39294-3610-4CC0-84BE-721CDF845521}">
      <dgm:prSet phldrT="[Text]" custT="1"/>
      <dgm:spPr/>
      <dgm:t>
        <a:bodyPr/>
        <a:lstStyle/>
        <a:p>
          <a:r>
            <a:rPr lang="en-US" sz="2400"/>
            <a:t>Any item which directly or indirectly represent a stolen item (includes the proceeds of stolen goods)</a:t>
          </a:r>
          <a:endParaRPr lang="en-US" sz="2400" dirty="0"/>
        </a:p>
      </dgm:t>
    </dgm:pt>
    <dgm:pt modelId="{76B30F7A-5E0B-417F-AD47-4926BF2FC955}" type="parTrans" cxnId="{87210B4C-22D7-441F-B0C6-EAC4CA5BE1F5}">
      <dgm:prSet/>
      <dgm:spPr/>
      <dgm:t>
        <a:bodyPr/>
        <a:lstStyle/>
        <a:p>
          <a:endParaRPr lang="en-US"/>
        </a:p>
      </dgm:t>
    </dgm:pt>
    <dgm:pt modelId="{FC89B5E3-5327-46DC-B16D-72FBB7BB9EE0}" type="sibTrans" cxnId="{87210B4C-22D7-441F-B0C6-EAC4CA5BE1F5}">
      <dgm:prSet/>
      <dgm:spPr/>
      <dgm:t>
        <a:bodyPr/>
        <a:lstStyle/>
        <a:p>
          <a:endParaRPr lang="en-US"/>
        </a:p>
      </dgm:t>
    </dgm:pt>
    <dgm:pt modelId="{88485A22-B571-4046-AEED-5031F154DC66}" type="pres">
      <dgm:prSet presAssocID="{BE3A1291-5230-4B01-9B1C-E7A18A8A7234}" presName="diagram" presStyleCnt="0">
        <dgm:presLayoutVars>
          <dgm:dir/>
          <dgm:resizeHandles val="exact"/>
        </dgm:presLayoutVars>
      </dgm:prSet>
      <dgm:spPr/>
    </dgm:pt>
    <dgm:pt modelId="{1520782A-C0BE-034C-873C-46651E366944}" type="pres">
      <dgm:prSet presAssocID="{D982A8E4-02C7-44DF-ACA1-F7C579FC3226}" presName="node" presStyleLbl="node1" presStyleIdx="0" presStyleCnt="2">
        <dgm:presLayoutVars>
          <dgm:bulletEnabled val="1"/>
        </dgm:presLayoutVars>
      </dgm:prSet>
      <dgm:spPr/>
    </dgm:pt>
    <dgm:pt modelId="{51490DED-A304-534D-895A-A44F05A4D355}" type="pres">
      <dgm:prSet presAssocID="{6E1E0D10-4EEF-4F9F-8E28-1136E58E511A}" presName="sibTrans" presStyleCnt="0"/>
      <dgm:spPr/>
    </dgm:pt>
    <dgm:pt modelId="{D573ED27-0047-8240-AC65-20FBDB31EFAD}" type="pres">
      <dgm:prSet presAssocID="{C9C39294-3610-4CC0-84BE-721CDF845521}" presName="node" presStyleLbl="node1" presStyleIdx="1" presStyleCnt="2">
        <dgm:presLayoutVars>
          <dgm:bulletEnabled val="1"/>
        </dgm:presLayoutVars>
      </dgm:prSet>
      <dgm:spPr/>
    </dgm:pt>
  </dgm:ptLst>
  <dgm:cxnLst>
    <dgm:cxn modelId="{05F97208-AFD2-2F46-B2E8-32010E907343}" type="presOf" srcId="{C9C39294-3610-4CC0-84BE-721CDF845521}" destId="{D573ED27-0047-8240-AC65-20FBDB31EFAD}" srcOrd="0" destOrd="0" presId="urn:microsoft.com/office/officeart/2005/8/layout/default"/>
    <dgm:cxn modelId="{411B061C-DF7C-48C2-8F39-97A9991D8E27}" srcId="{BE3A1291-5230-4B01-9B1C-E7A18A8A7234}" destId="{D982A8E4-02C7-44DF-ACA1-F7C579FC3226}" srcOrd="0" destOrd="0" parTransId="{C29239C6-E594-45D8-82C4-9E667870394E}" sibTransId="{6E1E0D10-4EEF-4F9F-8E28-1136E58E511A}"/>
    <dgm:cxn modelId="{87210B4C-22D7-441F-B0C6-EAC4CA5BE1F5}" srcId="{BE3A1291-5230-4B01-9B1C-E7A18A8A7234}" destId="{C9C39294-3610-4CC0-84BE-721CDF845521}" srcOrd="1" destOrd="0" parTransId="{76B30F7A-5E0B-417F-AD47-4926BF2FC955}" sibTransId="{FC89B5E3-5327-46DC-B16D-72FBB7BB9EE0}"/>
    <dgm:cxn modelId="{61A99464-33B9-CD41-90A3-4F26CBBF5F31}" type="presOf" srcId="{BE3A1291-5230-4B01-9B1C-E7A18A8A7234}" destId="{88485A22-B571-4046-AEED-5031F154DC66}" srcOrd="0" destOrd="0" presId="urn:microsoft.com/office/officeart/2005/8/layout/default"/>
    <dgm:cxn modelId="{D21523F4-05A0-3745-80FE-A5A07F17D39D}" type="presOf" srcId="{D982A8E4-02C7-44DF-ACA1-F7C579FC3226}" destId="{1520782A-C0BE-034C-873C-46651E366944}" srcOrd="0" destOrd="0" presId="urn:microsoft.com/office/officeart/2005/8/layout/default"/>
    <dgm:cxn modelId="{6AB2B911-6F9A-0A40-8552-3B83B09C2FAA}" type="presParOf" srcId="{88485A22-B571-4046-AEED-5031F154DC66}" destId="{1520782A-C0BE-034C-873C-46651E366944}" srcOrd="0" destOrd="0" presId="urn:microsoft.com/office/officeart/2005/8/layout/default"/>
    <dgm:cxn modelId="{A95F5A39-7FF5-0942-9934-A1BC4CD39DD7}" type="presParOf" srcId="{88485A22-B571-4046-AEED-5031F154DC66}" destId="{51490DED-A304-534D-895A-A44F05A4D355}" srcOrd="1" destOrd="0" presId="urn:microsoft.com/office/officeart/2005/8/layout/default"/>
    <dgm:cxn modelId="{E1774570-C54F-7F4A-9F0C-0C10F63326BD}" type="presParOf" srcId="{88485A22-B571-4046-AEED-5031F154DC66}" destId="{D573ED27-0047-8240-AC65-20FBDB31EFAD}" srcOrd="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A748477D-EF21-4851-B3BC-B89A6D7E2057}" type="doc">
      <dgm:prSet loTypeId="urn:microsoft.com/office/officeart/2005/8/layout/pList2" loCatId="list" qsTypeId="urn:microsoft.com/office/officeart/2005/8/quickstyle/simple1" qsCatId="simple" csTypeId="urn:microsoft.com/office/officeart/2005/8/colors/colorful3" csCatId="colorful" phldr="1"/>
      <dgm:spPr/>
    </dgm:pt>
    <dgm:pt modelId="{3FB9396D-4BBC-48E1-931F-A132E0EB19B2}">
      <dgm:prSet phldrT="[Text]" custT="1"/>
      <dgm:spPr/>
      <dgm:t>
        <a:bodyPr/>
        <a:lstStyle/>
        <a:p>
          <a:r>
            <a:rPr lang="en-US" sz="2800"/>
            <a:t>Made</a:t>
          </a:r>
          <a:endParaRPr lang="en-US" sz="2800" dirty="0"/>
        </a:p>
      </dgm:t>
    </dgm:pt>
    <dgm:pt modelId="{B6DBE9C9-8D30-4291-8EED-BEFF83A71945}" type="parTrans" cxnId="{4C082014-EF34-4971-A3DC-9441E40E0EE3}">
      <dgm:prSet/>
      <dgm:spPr/>
      <dgm:t>
        <a:bodyPr/>
        <a:lstStyle/>
        <a:p>
          <a:endParaRPr lang="en-US"/>
        </a:p>
      </dgm:t>
    </dgm:pt>
    <dgm:pt modelId="{74EEDD02-6BD3-45BF-8F31-74B9DB0ACCE6}" type="sibTrans" cxnId="{4C082014-EF34-4971-A3DC-9441E40E0EE3}">
      <dgm:prSet/>
      <dgm:spPr/>
      <dgm:t>
        <a:bodyPr/>
        <a:lstStyle/>
        <a:p>
          <a:endParaRPr lang="en-US"/>
        </a:p>
      </dgm:t>
    </dgm:pt>
    <dgm:pt modelId="{8C9F77A5-AD7C-4986-BDB3-CE4965C065D0}">
      <dgm:prSet phldrT="[Text]" custT="1"/>
      <dgm:spPr/>
      <dgm:t>
        <a:bodyPr/>
        <a:lstStyle/>
        <a:p>
          <a:r>
            <a:rPr lang="en-US" sz="2800"/>
            <a:t>Adapted</a:t>
          </a:r>
          <a:endParaRPr lang="en-US" sz="2800" dirty="0"/>
        </a:p>
      </dgm:t>
    </dgm:pt>
    <dgm:pt modelId="{8453FE20-E75A-4AB9-BAC3-1E205AE7E51C}" type="parTrans" cxnId="{D4335BBB-7F19-4D37-8A3E-AD912663D76E}">
      <dgm:prSet/>
      <dgm:spPr/>
      <dgm:t>
        <a:bodyPr/>
        <a:lstStyle/>
        <a:p>
          <a:endParaRPr lang="en-US"/>
        </a:p>
      </dgm:t>
    </dgm:pt>
    <dgm:pt modelId="{CBA29F9F-1627-4490-8A06-B242F1976F28}" type="sibTrans" cxnId="{D4335BBB-7F19-4D37-8A3E-AD912663D76E}">
      <dgm:prSet/>
      <dgm:spPr/>
      <dgm:t>
        <a:bodyPr/>
        <a:lstStyle/>
        <a:p>
          <a:endParaRPr lang="en-US"/>
        </a:p>
      </dgm:t>
    </dgm:pt>
    <dgm:pt modelId="{DF39B033-0134-4F61-86B1-AAE65D0AA282}">
      <dgm:prSet phldrT="[Text]" custT="1"/>
      <dgm:spPr/>
      <dgm:t>
        <a:bodyPr/>
        <a:lstStyle/>
        <a:p>
          <a:r>
            <a:rPr lang="en-US" sz="2800"/>
            <a:t>Intended</a:t>
          </a:r>
          <a:endParaRPr lang="en-US" sz="2800" dirty="0"/>
        </a:p>
      </dgm:t>
    </dgm:pt>
    <dgm:pt modelId="{4A23913B-8A63-480A-B853-3602AAA50B16}" type="parTrans" cxnId="{5FF49BCB-4313-4054-952D-F2A1B55D2403}">
      <dgm:prSet/>
      <dgm:spPr/>
      <dgm:t>
        <a:bodyPr/>
        <a:lstStyle/>
        <a:p>
          <a:endParaRPr lang="en-US"/>
        </a:p>
      </dgm:t>
    </dgm:pt>
    <dgm:pt modelId="{BD5F2499-5F06-4F18-A8ED-E8F8797A72AD}" type="sibTrans" cxnId="{5FF49BCB-4313-4054-952D-F2A1B55D2403}">
      <dgm:prSet/>
      <dgm:spPr/>
      <dgm:t>
        <a:bodyPr/>
        <a:lstStyle/>
        <a:p>
          <a:endParaRPr lang="en-US"/>
        </a:p>
      </dgm:t>
    </dgm:pt>
    <dgm:pt modelId="{D409E060-BC3F-4B39-BC9B-65173E1FF714}" type="pres">
      <dgm:prSet presAssocID="{A748477D-EF21-4851-B3BC-B89A6D7E2057}" presName="Name0" presStyleCnt="0">
        <dgm:presLayoutVars>
          <dgm:dir/>
          <dgm:resizeHandles val="exact"/>
        </dgm:presLayoutVars>
      </dgm:prSet>
      <dgm:spPr/>
    </dgm:pt>
    <dgm:pt modelId="{3166F583-D892-4FD6-A5F5-07BB56812E94}" type="pres">
      <dgm:prSet presAssocID="{A748477D-EF21-4851-B3BC-B89A6D7E2057}" presName="bkgdShp" presStyleLbl="alignAccFollowNode1" presStyleIdx="0" presStyleCnt="1"/>
      <dgm:spPr/>
    </dgm:pt>
    <dgm:pt modelId="{26314573-DFFF-4C57-8CA4-9E5BBE69C4C0}" type="pres">
      <dgm:prSet presAssocID="{A748477D-EF21-4851-B3BC-B89A6D7E2057}" presName="linComp" presStyleCnt="0"/>
      <dgm:spPr/>
    </dgm:pt>
    <dgm:pt modelId="{5BC6CFC8-8A80-45FD-8691-DB7E8B3D2BE9}" type="pres">
      <dgm:prSet presAssocID="{3FB9396D-4BBC-48E1-931F-A132E0EB19B2}" presName="compNode" presStyleCnt="0"/>
      <dgm:spPr/>
    </dgm:pt>
    <dgm:pt modelId="{E0CA6A82-11BE-4073-A681-356FF65EA4CC}" type="pres">
      <dgm:prSet presAssocID="{3FB9396D-4BBC-48E1-931F-A132E0EB19B2}" presName="node" presStyleLbl="node1" presStyleIdx="0" presStyleCnt="3">
        <dgm:presLayoutVars>
          <dgm:bulletEnabled val="1"/>
        </dgm:presLayoutVars>
      </dgm:prSet>
      <dgm:spPr/>
    </dgm:pt>
    <dgm:pt modelId="{7D2E0B65-4188-4433-ACFD-10A8158D2D8D}" type="pres">
      <dgm:prSet presAssocID="{3FB9396D-4BBC-48E1-931F-A132E0EB19B2}" presName="invisiNode" presStyleLbl="node1" presStyleIdx="0" presStyleCnt="3"/>
      <dgm:spPr/>
    </dgm:pt>
    <dgm:pt modelId="{150D457A-B283-4A32-ABE2-CC1C42D91441}" type="pres">
      <dgm:prSet presAssocID="{3FB9396D-4BBC-48E1-931F-A132E0EB19B2}" presName="imagNode" presStyleLbl="fgImgPlace1" presStyleIdx="0" presStyleCnt="3"/>
      <dgm:spPr>
        <a:blipFill rotWithShape="1">
          <a:blip xmlns:r="http://schemas.openxmlformats.org/officeDocument/2006/relationships" r:embed="rId1"/>
          <a:stretch>
            <a:fillRect/>
          </a:stretch>
        </a:blipFill>
      </dgm:spPr>
    </dgm:pt>
    <dgm:pt modelId="{863B9C23-665D-4E45-9F52-4EBBD4081895}" type="pres">
      <dgm:prSet presAssocID="{74EEDD02-6BD3-45BF-8F31-74B9DB0ACCE6}" presName="sibTrans" presStyleLbl="sibTrans2D1" presStyleIdx="0" presStyleCnt="0"/>
      <dgm:spPr/>
    </dgm:pt>
    <dgm:pt modelId="{42704FF7-A2AE-4C32-9D1D-AD1DC2AAAD89}" type="pres">
      <dgm:prSet presAssocID="{8C9F77A5-AD7C-4986-BDB3-CE4965C065D0}" presName="compNode" presStyleCnt="0"/>
      <dgm:spPr/>
    </dgm:pt>
    <dgm:pt modelId="{4B476BCE-E40D-41D5-96B1-B20B8C6E60C1}" type="pres">
      <dgm:prSet presAssocID="{8C9F77A5-AD7C-4986-BDB3-CE4965C065D0}" presName="node" presStyleLbl="node1" presStyleIdx="1" presStyleCnt="3">
        <dgm:presLayoutVars>
          <dgm:bulletEnabled val="1"/>
        </dgm:presLayoutVars>
      </dgm:prSet>
      <dgm:spPr/>
    </dgm:pt>
    <dgm:pt modelId="{8F2F4948-1A36-445D-8888-B905C3A6ED43}" type="pres">
      <dgm:prSet presAssocID="{8C9F77A5-AD7C-4986-BDB3-CE4965C065D0}" presName="invisiNode" presStyleLbl="node1" presStyleIdx="1" presStyleCnt="3"/>
      <dgm:spPr/>
    </dgm:pt>
    <dgm:pt modelId="{5377701A-D022-4BAB-A782-4CF1612CD72C}" type="pres">
      <dgm:prSet presAssocID="{8C9F77A5-AD7C-4986-BDB3-CE4965C065D0}" presName="imagNode" presStyleLbl="fgImgPlace1" presStyleIdx="1" presStyleCnt="3"/>
      <dgm:spPr>
        <a:blipFill rotWithShape="1">
          <a:blip xmlns:r="http://schemas.openxmlformats.org/officeDocument/2006/relationships" r:embed="rId2"/>
          <a:stretch>
            <a:fillRect/>
          </a:stretch>
        </a:blipFill>
      </dgm:spPr>
    </dgm:pt>
    <dgm:pt modelId="{7819A587-79C3-491B-9EF4-14BF7CAB7EF2}" type="pres">
      <dgm:prSet presAssocID="{CBA29F9F-1627-4490-8A06-B242F1976F28}" presName="sibTrans" presStyleLbl="sibTrans2D1" presStyleIdx="0" presStyleCnt="0"/>
      <dgm:spPr/>
    </dgm:pt>
    <dgm:pt modelId="{02F7A05E-7958-498F-BA4E-44110216735A}" type="pres">
      <dgm:prSet presAssocID="{DF39B033-0134-4F61-86B1-AAE65D0AA282}" presName="compNode" presStyleCnt="0"/>
      <dgm:spPr/>
    </dgm:pt>
    <dgm:pt modelId="{DDE64D25-4DC8-4F78-A1D8-33229E64348D}" type="pres">
      <dgm:prSet presAssocID="{DF39B033-0134-4F61-86B1-AAE65D0AA282}" presName="node" presStyleLbl="node1" presStyleIdx="2" presStyleCnt="3">
        <dgm:presLayoutVars>
          <dgm:bulletEnabled val="1"/>
        </dgm:presLayoutVars>
      </dgm:prSet>
      <dgm:spPr/>
    </dgm:pt>
    <dgm:pt modelId="{D888CEA8-1A02-4A7C-A404-4F3A19E412DF}" type="pres">
      <dgm:prSet presAssocID="{DF39B033-0134-4F61-86B1-AAE65D0AA282}" presName="invisiNode" presStyleLbl="node1" presStyleIdx="2" presStyleCnt="3"/>
      <dgm:spPr/>
    </dgm:pt>
    <dgm:pt modelId="{94BBAEB2-8F73-498F-8CC7-B50C7EA03F55}" type="pres">
      <dgm:prSet presAssocID="{DF39B033-0134-4F61-86B1-AAE65D0AA282}" presName="imagNode" presStyleLbl="fgImgPlace1" presStyleIdx="2" presStyleCnt="3"/>
      <dgm:spPr>
        <a:blipFill rotWithShape="1">
          <a:blip xmlns:r="http://schemas.openxmlformats.org/officeDocument/2006/relationships" r:embed="rId3"/>
          <a:stretch>
            <a:fillRect/>
          </a:stretch>
        </a:blipFill>
      </dgm:spPr>
    </dgm:pt>
  </dgm:ptLst>
  <dgm:cxnLst>
    <dgm:cxn modelId="{6C04EE0F-E59D-4190-A5D3-A812D5BF8333}" type="presOf" srcId="{A748477D-EF21-4851-B3BC-B89A6D7E2057}" destId="{D409E060-BC3F-4B39-BC9B-65173E1FF714}" srcOrd="0" destOrd="0" presId="urn:microsoft.com/office/officeart/2005/8/layout/pList2"/>
    <dgm:cxn modelId="{4C082014-EF34-4971-A3DC-9441E40E0EE3}" srcId="{A748477D-EF21-4851-B3BC-B89A6D7E2057}" destId="{3FB9396D-4BBC-48E1-931F-A132E0EB19B2}" srcOrd="0" destOrd="0" parTransId="{B6DBE9C9-8D30-4291-8EED-BEFF83A71945}" sibTransId="{74EEDD02-6BD3-45BF-8F31-74B9DB0ACCE6}"/>
    <dgm:cxn modelId="{F5766217-F747-4DE5-9060-3BF90879B879}" type="presOf" srcId="{74EEDD02-6BD3-45BF-8F31-74B9DB0ACCE6}" destId="{863B9C23-665D-4E45-9F52-4EBBD4081895}" srcOrd="0" destOrd="0" presId="urn:microsoft.com/office/officeart/2005/8/layout/pList2"/>
    <dgm:cxn modelId="{FFF0217A-6F75-4E64-99A1-B86B5F13109F}" type="presOf" srcId="{3FB9396D-4BBC-48E1-931F-A132E0EB19B2}" destId="{E0CA6A82-11BE-4073-A681-356FF65EA4CC}" srcOrd="0" destOrd="0" presId="urn:microsoft.com/office/officeart/2005/8/layout/pList2"/>
    <dgm:cxn modelId="{FD0A7F92-CAA6-4270-BCD7-5BCB50D01CF8}" type="presOf" srcId="{8C9F77A5-AD7C-4986-BDB3-CE4965C065D0}" destId="{4B476BCE-E40D-41D5-96B1-B20B8C6E60C1}" srcOrd="0" destOrd="0" presId="urn:microsoft.com/office/officeart/2005/8/layout/pList2"/>
    <dgm:cxn modelId="{C2461FA6-8AE8-4124-A8CC-31B0F39B17F3}" type="presOf" srcId="{CBA29F9F-1627-4490-8A06-B242F1976F28}" destId="{7819A587-79C3-491B-9EF4-14BF7CAB7EF2}" srcOrd="0" destOrd="0" presId="urn:microsoft.com/office/officeart/2005/8/layout/pList2"/>
    <dgm:cxn modelId="{27AD51B6-59FD-4283-9652-B3A94B4A055F}" type="presOf" srcId="{DF39B033-0134-4F61-86B1-AAE65D0AA282}" destId="{DDE64D25-4DC8-4F78-A1D8-33229E64348D}" srcOrd="0" destOrd="0" presId="urn:microsoft.com/office/officeart/2005/8/layout/pList2"/>
    <dgm:cxn modelId="{D4335BBB-7F19-4D37-8A3E-AD912663D76E}" srcId="{A748477D-EF21-4851-B3BC-B89A6D7E2057}" destId="{8C9F77A5-AD7C-4986-BDB3-CE4965C065D0}" srcOrd="1" destOrd="0" parTransId="{8453FE20-E75A-4AB9-BAC3-1E205AE7E51C}" sibTransId="{CBA29F9F-1627-4490-8A06-B242F1976F28}"/>
    <dgm:cxn modelId="{5FF49BCB-4313-4054-952D-F2A1B55D2403}" srcId="{A748477D-EF21-4851-B3BC-B89A6D7E2057}" destId="{DF39B033-0134-4F61-86B1-AAE65D0AA282}" srcOrd="2" destOrd="0" parTransId="{4A23913B-8A63-480A-B853-3602AAA50B16}" sibTransId="{BD5F2499-5F06-4F18-A8ED-E8F8797A72AD}"/>
    <dgm:cxn modelId="{B0A2C330-CC6F-4D38-B807-6B4067ED46EF}" type="presParOf" srcId="{D409E060-BC3F-4B39-BC9B-65173E1FF714}" destId="{3166F583-D892-4FD6-A5F5-07BB56812E94}" srcOrd="0" destOrd="0" presId="urn:microsoft.com/office/officeart/2005/8/layout/pList2"/>
    <dgm:cxn modelId="{9678F6A9-B490-49D3-B762-C9B0DC2B0B16}" type="presParOf" srcId="{D409E060-BC3F-4B39-BC9B-65173E1FF714}" destId="{26314573-DFFF-4C57-8CA4-9E5BBE69C4C0}" srcOrd="1" destOrd="0" presId="urn:microsoft.com/office/officeart/2005/8/layout/pList2"/>
    <dgm:cxn modelId="{E54F16CE-5D0A-4232-A881-6B14ECA28F52}" type="presParOf" srcId="{26314573-DFFF-4C57-8CA4-9E5BBE69C4C0}" destId="{5BC6CFC8-8A80-45FD-8691-DB7E8B3D2BE9}" srcOrd="0" destOrd="0" presId="urn:microsoft.com/office/officeart/2005/8/layout/pList2"/>
    <dgm:cxn modelId="{7BD861C8-FABA-4D0A-8E98-69B75E5DC978}" type="presParOf" srcId="{5BC6CFC8-8A80-45FD-8691-DB7E8B3D2BE9}" destId="{E0CA6A82-11BE-4073-A681-356FF65EA4CC}" srcOrd="0" destOrd="0" presId="urn:microsoft.com/office/officeart/2005/8/layout/pList2"/>
    <dgm:cxn modelId="{84351D7A-6A06-45EA-8BDA-CA3907287C1F}" type="presParOf" srcId="{5BC6CFC8-8A80-45FD-8691-DB7E8B3D2BE9}" destId="{7D2E0B65-4188-4433-ACFD-10A8158D2D8D}" srcOrd="1" destOrd="0" presId="urn:microsoft.com/office/officeart/2005/8/layout/pList2"/>
    <dgm:cxn modelId="{0FD48DB7-B170-4657-A329-8128F1F2682D}" type="presParOf" srcId="{5BC6CFC8-8A80-45FD-8691-DB7E8B3D2BE9}" destId="{150D457A-B283-4A32-ABE2-CC1C42D91441}" srcOrd="2" destOrd="0" presId="urn:microsoft.com/office/officeart/2005/8/layout/pList2"/>
    <dgm:cxn modelId="{0F18FA76-C0FE-47F4-B828-DC09967629C0}" type="presParOf" srcId="{26314573-DFFF-4C57-8CA4-9E5BBE69C4C0}" destId="{863B9C23-665D-4E45-9F52-4EBBD4081895}" srcOrd="1" destOrd="0" presId="urn:microsoft.com/office/officeart/2005/8/layout/pList2"/>
    <dgm:cxn modelId="{8C4A33F7-7A84-4635-BB2B-CD55C8373042}" type="presParOf" srcId="{26314573-DFFF-4C57-8CA4-9E5BBE69C4C0}" destId="{42704FF7-A2AE-4C32-9D1D-AD1DC2AAAD89}" srcOrd="2" destOrd="0" presId="urn:microsoft.com/office/officeart/2005/8/layout/pList2"/>
    <dgm:cxn modelId="{DA73B570-C8A8-496F-9960-53015E6FFC5B}" type="presParOf" srcId="{42704FF7-A2AE-4C32-9D1D-AD1DC2AAAD89}" destId="{4B476BCE-E40D-41D5-96B1-B20B8C6E60C1}" srcOrd="0" destOrd="0" presId="urn:microsoft.com/office/officeart/2005/8/layout/pList2"/>
    <dgm:cxn modelId="{AFA30D51-49FB-48FD-9402-6E7D9A7F2EFA}" type="presParOf" srcId="{42704FF7-A2AE-4C32-9D1D-AD1DC2AAAD89}" destId="{8F2F4948-1A36-445D-8888-B905C3A6ED43}" srcOrd="1" destOrd="0" presId="urn:microsoft.com/office/officeart/2005/8/layout/pList2"/>
    <dgm:cxn modelId="{672F7449-ED32-49D4-B4CC-B44C1A082B22}" type="presParOf" srcId="{42704FF7-A2AE-4C32-9D1D-AD1DC2AAAD89}" destId="{5377701A-D022-4BAB-A782-4CF1612CD72C}" srcOrd="2" destOrd="0" presId="urn:microsoft.com/office/officeart/2005/8/layout/pList2"/>
    <dgm:cxn modelId="{1D066A05-5711-46D1-9159-224EF2B7B9F6}" type="presParOf" srcId="{26314573-DFFF-4C57-8CA4-9E5BBE69C4C0}" destId="{7819A587-79C3-491B-9EF4-14BF7CAB7EF2}" srcOrd="3" destOrd="0" presId="urn:microsoft.com/office/officeart/2005/8/layout/pList2"/>
    <dgm:cxn modelId="{6D105990-9420-4B99-9ED8-5CBD2CFD8ED7}" type="presParOf" srcId="{26314573-DFFF-4C57-8CA4-9E5BBE69C4C0}" destId="{02F7A05E-7958-498F-BA4E-44110216735A}" srcOrd="4" destOrd="0" presId="urn:microsoft.com/office/officeart/2005/8/layout/pList2"/>
    <dgm:cxn modelId="{94464CA3-2F65-47F1-85F7-D62C37E914C2}" type="presParOf" srcId="{02F7A05E-7958-498F-BA4E-44110216735A}" destId="{DDE64D25-4DC8-4F78-A1D8-33229E64348D}" srcOrd="0" destOrd="0" presId="urn:microsoft.com/office/officeart/2005/8/layout/pList2"/>
    <dgm:cxn modelId="{2E2639E8-DC98-40EE-BC00-F049E30F62BD}" type="presParOf" srcId="{02F7A05E-7958-498F-BA4E-44110216735A}" destId="{D888CEA8-1A02-4A7C-A404-4F3A19E412DF}" srcOrd="1" destOrd="0" presId="urn:microsoft.com/office/officeart/2005/8/layout/pList2"/>
    <dgm:cxn modelId="{62029CC1-B602-46DC-9750-2BBEFC99200F}" type="presParOf" srcId="{02F7A05E-7958-498F-BA4E-44110216735A}" destId="{94BBAEB2-8F73-498F-8CC7-B50C7EA03F55}" srcOrd="2" destOrd="0" presId="urn:microsoft.com/office/officeart/2005/8/layout/p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9C86AE94-B6DE-4369-B63C-75D29CA0C3E2}" type="doc">
      <dgm:prSet loTypeId="urn:microsoft.com/office/officeart/2005/8/layout/process2" loCatId="process" qsTypeId="urn:microsoft.com/office/officeart/2005/8/quickstyle/simple1" qsCatId="simple" csTypeId="urn:microsoft.com/office/officeart/2005/8/colors/colorful3" csCatId="colorful" phldr="1"/>
      <dgm:spPr/>
      <dgm:t>
        <a:bodyPr/>
        <a:lstStyle/>
        <a:p>
          <a:endParaRPr lang="en-US"/>
        </a:p>
      </dgm:t>
    </dgm:pt>
    <dgm:pt modelId="{80B2CC38-54C1-49F1-A054-229318C82273}">
      <dgm:prSet phldrT="[Text]" custT="1"/>
      <dgm:spPr/>
      <dgm:t>
        <a:bodyPr/>
        <a:lstStyle/>
        <a:p>
          <a:r>
            <a:rPr lang="en-US" sz="2400"/>
            <a:t>Or, any article made or adapted for use in the course of or in connection with:</a:t>
          </a:r>
          <a:endParaRPr lang="en-US" sz="2400" dirty="0"/>
        </a:p>
      </dgm:t>
    </dgm:pt>
    <dgm:pt modelId="{C7071F6C-FCDF-4BAE-83D7-35902ABDC176}" type="parTrans" cxnId="{E1822379-D15B-4D64-8313-9AD8CC28B9FF}">
      <dgm:prSet/>
      <dgm:spPr/>
      <dgm:t>
        <a:bodyPr/>
        <a:lstStyle/>
        <a:p>
          <a:endParaRPr lang="en-US"/>
        </a:p>
      </dgm:t>
    </dgm:pt>
    <dgm:pt modelId="{EACEAA64-8A87-47EF-8EF4-FB69623B01E1}" type="sibTrans" cxnId="{E1822379-D15B-4D64-8313-9AD8CC28B9FF}">
      <dgm:prSet/>
      <dgm:spPr/>
      <dgm:t>
        <a:bodyPr/>
        <a:lstStyle/>
        <a:p>
          <a:endParaRPr lang="en-US"/>
        </a:p>
      </dgm:t>
    </dgm:pt>
    <dgm:pt modelId="{ABFA966A-7D03-486D-874F-A2A7ECFE64E3}">
      <dgm:prSet phldrT="[Text]" custT="1"/>
      <dgm:spPr/>
      <dgm:t>
        <a:bodyPr/>
        <a:lstStyle/>
        <a:p>
          <a:r>
            <a:rPr lang="en-US" sz="2400"/>
            <a:t>Burglary, Theft, TWOC, Fraud, Criminal Damage</a:t>
          </a:r>
          <a:endParaRPr lang="en-US" sz="2400" dirty="0"/>
        </a:p>
      </dgm:t>
    </dgm:pt>
    <dgm:pt modelId="{426F0700-C4B7-4540-B99F-763901611277}" type="parTrans" cxnId="{028A7DFB-8545-4FAF-B39C-0A5921BDCE6F}">
      <dgm:prSet/>
      <dgm:spPr/>
      <dgm:t>
        <a:bodyPr/>
        <a:lstStyle/>
        <a:p>
          <a:endParaRPr lang="en-US"/>
        </a:p>
      </dgm:t>
    </dgm:pt>
    <dgm:pt modelId="{24BB00D2-4911-4F2D-9CFD-916A8DC1F670}" type="sibTrans" cxnId="{028A7DFB-8545-4FAF-B39C-0A5921BDCE6F}">
      <dgm:prSet/>
      <dgm:spPr/>
      <dgm:t>
        <a:bodyPr/>
        <a:lstStyle/>
        <a:p>
          <a:endParaRPr lang="en-US"/>
        </a:p>
      </dgm:t>
    </dgm:pt>
    <dgm:pt modelId="{F2D3A3D4-41F5-4AEA-8A1A-BC9385170518}">
      <dgm:prSet phldrT="[Text]" custT="1"/>
      <dgm:spPr/>
      <dgm:t>
        <a:bodyPr/>
        <a:lstStyle/>
        <a:p>
          <a:r>
            <a:rPr lang="en-US" sz="2400" dirty="0"/>
            <a:t>Or intended by the person having it with them for such use by them, or some other person</a:t>
          </a:r>
        </a:p>
      </dgm:t>
    </dgm:pt>
    <dgm:pt modelId="{9DECD86D-E576-47EB-9713-4F1210A04E48}" type="parTrans" cxnId="{D918D92A-C354-4547-B78E-6DEC05BB2EED}">
      <dgm:prSet/>
      <dgm:spPr/>
      <dgm:t>
        <a:bodyPr/>
        <a:lstStyle/>
        <a:p>
          <a:endParaRPr lang="en-US"/>
        </a:p>
      </dgm:t>
    </dgm:pt>
    <dgm:pt modelId="{B3AC8027-A01A-4C99-B323-5EAAF68EA004}" type="sibTrans" cxnId="{D918D92A-C354-4547-B78E-6DEC05BB2EED}">
      <dgm:prSet/>
      <dgm:spPr/>
      <dgm:t>
        <a:bodyPr/>
        <a:lstStyle/>
        <a:p>
          <a:endParaRPr lang="en-US"/>
        </a:p>
      </dgm:t>
    </dgm:pt>
    <dgm:pt modelId="{CD021707-3CB7-5D45-BE5B-DE6F21D8019B}" type="pres">
      <dgm:prSet presAssocID="{9C86AE94-B6DE-4369-B63C-75D29CA0C3E2}" presName="linearFlow" presStyleCnt="0">
        <dgm:presLayoutVars>
          <dgm:resizeHandles val="exact"/>
        </dgm:presLayoutVars>
      </dgm:prSet>
      <dgm:spPr/>
    </dgm:pt>
    <dgm:pt modelId="{5A6C5445-E406-A349-BBB5-FCFADD0091D1}" type="pres">
      <dgm:prSet presAssocID="{80B2CC38-54C1-49F1-A054-229318C82273}" presName="node" presStyleLbl="node1" presStyleIdx="0" presStyleCnt="3">
        <dgm:presLayoutVars>
          <dgm:bulletEnabled val="1"/>
        </dgm:presLayoutVars>
      </dgm:prSet>
      <dgm:spPr/>
    </dgm:pt>
    <dgm:pt modelId="{A0C16849-A505-4942-9C21-3E2AF4F3666A}" type="pres">
      <dgm:prSet presAssocID="{EACEAA64-8A87-47EF-8EF4-FB69623B01E1}" presName="sibTrans" presStyleLbl="sibTrans2D1" presStyleIdx="0" presStyleCnt="2"/>
      <dgm:spPr/>
    </dgm:pt>
    <dgm:pt modelId="{B816A567-9A90-8F43-BF0C-622A8A6505B4}" type="pres">
      <dgm:prSet presAssocID="{EACEAA64-8A87-47EF-8EF4-FB69623B01E1}" presName="connectorText" presStyleLbl="sibTrans2D1" presStyleIdx="0" presStyleCnt="2"/>
      <dgm:spPr/>
    </dgm:pt>
    <dgm:pt modelId="{A89A756F-668C-2844-9DEE-FC02D399D00F}" type="pres">
      <dgm:prSet presAssocID="{ABFA966A-7D03-486D-874F-A2A7ECFE64E3}" presName="node" presStyleLbl="node1" presStyleIdx="1" presStyleCnt="3">
        <dgm:presLayoutVars>
          <dgm:bulletEnabled val="1"/>
        </dgm:presLayoutVars>
      </dgm:prSet>
      <dgm:spPr/>
    </dgm:pt>
    <dgm:pt modelId="{8A37D94D-0B8B-0148-8DB6-31CC2A58AA12}" type="pres">
      <dgm:prSet presAssocID="{24BB00D2-4911-4F2D-9CFD-916A8DC1F670}" presName="sibTrans" presStyleLbl="sibTrans2D1" presStyleIdx="1" presStyleCnt="2"/>
      <dgm:spPr/>
    </dgm:pt>
    <dgm:pt modelId="{B9622045-A886-5C46-8983-9FCD72B8A8EC}" type="pres">
      <dgm:prSet presAssocID="{24BB00D2-4911-4F2D-9CFD-916A8DC1F670}" presName="connectorText" presStyleLbl="sibTrans2D1" presStyleIdx="1" presStyleCnt="2"/>
      <dgm:spPr/>
    </dgm:pt>
    <dgm:pt modelId="{1D1C26C3-0AC6-054A-8FD6-00825AC77044}" type="pres">
      <dgm:prSet presAssocID="{F2D3A3D4-41F5-4AEA-8A1A-BC9385170518}" presName="node" presStyleLbl="node1" presStyleIdx="2" presStyleCnt="3">
        <dgm:presLayoutVars>
          <dgm:bulletEnabled val="1"/>
        </dgm:presLayoutVars>
      </dgm:prSet>
      <dgm:spPr/>
    </dgm:pt>
  </dgm:ptLst>
  <dgm:cxnLst>
    <dgm:cxn modelId="{D918D92A-C354-4547-B78E-6DEC05BB2EED}" srcId="{9C86AE94-B6DE-4369-B63C-75D29CA0C3E2}" destId="{F2D3A3D4-41F5-4AEA-8A1A-BC9385170518}" srcOrd="2" destOrd="0" parTransId="{9DECD86D-E576-47EB-9713-4F1210A04E48}" sibTransId="{B3AC8027-A01A-4C99-B323-5EAAF68EA004}"/>
    <dgm:cxn modelId="{0135AE47-6824-9C4F-B0B5-38EE5931C244}" type="presOf" srcId="{EACEAA64-8A87-47EF-8EF4-FB69623B01E1}" destId="{A0C16849-A505-4942-9C21-3E2AF4F3666A}" srcOrd="0" destOrd="0" presId="urn:microsoft.com/office/officeart/2005/8/layout/process2"/>
    <dgm:cxn modelId="{7B522D4E-0B20-A34D-A692-3D9C04FA242A}" type="presOf" srcId="{ABFA966A-7D03-486D-874F-A2A7ECFE64E3}" destId="{A89A756F-668C-2844-9DEE-FC02D399D00F}" srcOrd="0" destOrd="0" presId="urn:microsoft.com/office/officeart/2005/8/layout/process2"/>
    <dgm:cxn modelId="{E1822379-D15B-4D64-8313-9AD8CC28B9FF}" srcId="{9C86AE94-B6DE-4369-B63C-75D29CA0C3E2}" destId="{80B2CC38-54C1-49F1-A054-229318C82273}" srcOrd="0" destOrd="0" parTransId="{C7071F6C-FCDF-4BAE-83D7-35902ABDC176}" sibTransId="{EACEAA64-8A87-47EF-8EF4-FB69623B01E1}"/>
    <dgm:cxn modelId="{8A003193-4571-794E-8482-EE645177A110}" type="presOf" srcId="{24BB00D2-4911-4F2D-9CFD-916A8DC1F670}" destId="{8A37D94D-0B8B-0148-8DB6-31CC2A58AA12}" srcOrd="0" destOrd="0" presId="urn:microsoft.com/office/officeart/2005/8/layout/process2"/>
    <dgm:cxn modelId="{85B93AA6-CCB5-814B-914C-DBF7D371B0E4}" type="presOf" srcId="{F2D3A3D4-41F5-4AEA-8A1A-BC9385170518}" destId="{1D1C26C3-0AC6-054A-8FD6-00825AC77044}" srcOrd="0" destOrd="0" presId="urn:microsoft.com/office/officeart/2005/8/layout/process2"/>
    <dgm:cxn modelId="{4EB8DCC6-0C82-384D-BBF9-0874AD62A8E7}" type="presOf" srcId="{9C86AE94-B6DE-4369-B63C-75D29CA0C3E2}" destId="{CD021707-3CB7-5D45-BE5B-DE6F21D8019B}" srcOrd="0" destOrd="0" presId="urn:microsoft.com/office/officeart/2005/8/layout/process2"/>
    <dgm:cxn modelId="{15F2F2D9-AC1C-7841-991E-BE1D639FAFB3}" type="presOf" srcId="{EACEAA64-8A87-47EF-8EF4-FB69623B01E1}" destId="{B816A567-9A90-8F43-BF0C-622A8A6505B4}" srcOrd="1" destOrd="0" presId="urn:microsoft.com/office/officeart/2005/8/layout/process2"/>
    <dgm:cxn modelId="{40D8F4E3-DC81-2446-89CF-23C70983C357}" type="presOf" srcId="{80B2CC38-54C1-49F1-A054-229318C82273}" destId="{5A6C5445-E406-A349-BBB5-FCFADD0091D1}" srcOrd="0" destOrd="0" presId="urn:microsoft.com/office/officeart/2005/8/layout/process2"/>
    <dgm:cxn modelId="{68F380EB-5191-124C-8D5F-B4B1E4DFA445}" type="presOf" srcId="{24BB00D2-4911-4F2D-9CFD-916A8DC1F670}" destId="{B9622045-A886-5C46-8983-9FCD72B8A8EC}" srcOrd="1" destOrd="0" presId="urn:microsoft.com/office/officeart/2005/8/layout/process2"/>
    <dgm:cxn modelId="{028A7DFB-8545-4FAF-B39C-0A5921BDCE6F}" srcId="{9C86AE94-B6DE-4369-B63C-75D29CA0C3E2}" destId="{ABFA966A-7D03-486D-874F-A2A7ECFE64E3}" srcOrd="1" destOrd="0" parTransId="{426F0700-C4B7-4540-B99F-763901611277}" sibTransId="{24BB00D2-4911-4F2D-9CFD-916A8DC1F670}"/>
    <dgm:cxn modelId="{5037A1A4-0FA3-A148-A944-563C82212431}" type="presParOf" srcId="{CD021707-3CB7-5D45-BE5B-DE6F21D8019B}" destId="{5A6C5445-E406-A349-BBB5-FCFADD0091D1}" srcOrd="0" destOrd="0" presId="urn:microsoft.com/office/officeart/2005/8/layout/process2"/>
    <dgm:cxn modelId="{E760C9AA-95F5-2D40-AF0D-209F5A78527D}" type="presParOf" srcId="{CD021707-3CB7-5D45-BE5B-DE6F21D8019B}" destId="{A0C16849-A505-4942-9C21-3E2AF4F3666A}" srcOrd="1" destOrd="0" presId="urn:microsoft.com/office/officeart/2005/8/layout/process2"/>
    <dgm:cxn modelId="{E38D0F50-DAA3-7145-8832-4933F34164F4}" type="presParOf" srcId="{A0C16849-A505-4942-9C21-3E2AF4F3666A}" destId="{B816A567-9A90-8F43-BF0C-622A8A6505B4}" srcOrd="0" destOrd="0" presId="urn:microsoft.com/office/officeart/2005/8/layout/process2"/>
    <dgm:cxn modelId="{CC3939B9-EFAD-2F41-BB71-3A01525A7242}" type="presParOf" srcId="{CD021707-3CB7-5D45-BE5B-DE6F21D8019B}" destId="{A89A756F-668C-2844-9DEE-FC02D399D00F}" srcOrd="2" destOrd="0" presId="urn:microsoft.com/office/officeart/2005/8/layout/process2"/>
    <dgm:cxn modelId="{9732EE3D-3F3C-E44D-9B2A-6E5F8E86C8AF}" type="presParOf" srcId="{CD021707-3CB7-5D45-BE5B-DE6F21D8019B}" destId="{8A37D94D-0B8B-0148-8DB6-31CC2A58AA12}" srcOrd="3" destOrd="0" presId="urn:microsoft.com/office/officeart/2005/8/layout/process2"/>
    <dgm:cxn modelId="{0203D351-048F-8A4B-B1C1-CE17567D6F81}" type="presParOf" srcId="{8A37D94D-0B8B-0148-8DB6-31CC2A58AA12}" destId="{B9622045-A886-5C46-8983-9FCD72B8A8EC}" srcOrd="0" destOrd="0" presId="urn:microsoft.com/office/officeart/2005/8/layout/process2"/>
    <dgm:cxn modelId="{6877F903-C52B-E54D-9331-D09502B83731}" type="presParOf" srcId="{CD021707-3CB7-5D45-BE5B-DE6F21D8019B}" destId="{1D1C26C3-0AC6-054A-8FD6-00825AC77044}" srcOrd="4" destOrd="0" presId="urn:microsoft.com/office/officeart/2005/8/layout/process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57D3EE3B-592D-4CE9-88C1-57A66F9F258B}" type="doc">
      <dgm:prSet loTypeId="urn:microsoft.com/office/officeart/2005/8/layout/process4" loCatId="list" qsTypeId="urn:microsoft.com/office/officeart/2005/8/quickstyle/simple1" qsCatId="simple" csTypeId="urn:microsoft.com/office/officeart/2005/8/colors/colorful2" csCatId="colorful" phldr="1"/>
      <dgm:spPr/>
      <dgm:t>
        <a:bodyPr/>
        <a:lstStyle/>
        <a:p>
          <a:endParaRPr lang="en-US"/>
        </a:p>
      </dgm:t>
    </dgm:pt>
    <dgm:pt modelId="{9CB38577-9E2F-40E3-BA3F-BD22C41A276E}">
      <dgm:prSet phldrT="[Text]" custT="1"/>
      <dgm:spPr/>
      <dgm:t>
        <a:bodyPr/>
        <a:lstStyle/>
        <a:p>
          <a:r>
            <a:rPr lang="en-US" sz="2400"/>
            <a:t>Bladed or sharply pointed article or</a:t>
          </a:r>
          <a:endParaRPr lang="en-US" sz="2400" dirty="0"/>
        </a:p>
      </dgm:t>
    </dgm:pt>
    <dgm:pt modelId="{006B75EB-A695-418F-A33A-0E676AE391E8}" type="parTrans" cxnId="{30CF6876-D6F5-483A-8270-DB09AB7840F1}">
      <dgm:prSet/>
      <dgm:spPr/>
      <dgm:t>
        <a:bodyPr/>
        <a:lstStyle/>
        <a:p>
          <a:endParaRPr lang="en-US"/>
        </a:p>
      </dgm:t>
    </dgm:pt>
    <dgm:pt modelId="{C15B69F7-6DBF-4572-A2E2-864C3DB231B1}" type="sibTrans" cxnId="{30CF6876-D6F5-483A-8270-DB09AB7840F1}">
      <dgm:prSet/>
      <dgm:spPr/>
      <dgm:t>
        <a:bodyPr/>
        <a:lstStyle/>
        <a:p>
          <a:endParaRPr lang="en-US"/>
        </a:p>
      </dgm:t>
    </dgm:pt>
    <dgm:pt modelId="{FCF59075-FD7F-4D5F-B1D0-ADC15E0C7CCF}">
      <dgm:prSet phldrT="[Text]" custT="1"/>
      <dgm:spPr/>
      <dgm:t>
        <a:bodyPr/>
        <a:lstStyle/>
        <a:p>
          <a:r>
            <a:rPr lang="en-US" sz="2400"/>
            <a:t>prohibited firework</a:t>
          </a:r>
          <a:endParaRPr lang="en-US" sz="2400" dirty="0"/>
        </a:p>
      </dgm:t>
    </dgm:pt>
    <dgm:pt modelId="{026AE270-8398-4BBA-A566-81ABA726027D}" type="parTrans" cxnId="{4A410B9E-5CE5-4B6E-9883-4B891912F247}">
      <dgm:prSet/>
      <dgm:spPr/>
      <dgm:t>
        <a:bodyPr/>
        <a:lstStyle/>
        <a:p>
          <a:endParaRPr lang="en-US"/>
        </a:p>
      </dgm:t>
    </dgm:pt>
    <dgm:pt modelId="{6BF4708F-B719-498F-8F73-E7CC7F45572C}" type="sibTrans" cxnId="{4A410B9E-5CE5-4B6E-9883-4B891912F247}">
      <dgm:prSet/>
      <dgm:spPr/>
      <dgm:t>
        <a:bodyPr/>
        <a:lstStyle/>
        <a:p>
          <a:endParaRPr lang="en-US"/>
        </a:p>
      </dgm:t>
    </dgm:pt>
    <dgm:pt modelId="{019F0367-1F10-41A0-AE66-5EF73AE8F83B}">
      <dgm:prSet phldrT="[Text]" custT="1"/>
      <dgm:spPr/>
      <dgm:t>
        <a:bodyPr/>
        <a:lstStyle/>
        <a:p>
          <a:r>
            <a:rPr lang="en-US" sz="2400"/>
            <a:t>Any such article found during a search may be seized</a:t>
          </a:r>
          <a:endParaRPr lang="en-US" sz="2400" dirty="0"/>
        </a:p>
      </dgm:t>
    </dgm:pt>
    <dgm:pt modelId="{A2FA9FA6-F131-443F-9557-D105650C9399}" type="parTrans" cxnId="{E59052A5-6CB9-453B-8BED-3427EC343F3F}">
      <dgm:prSet/>
      <dgm:spPr/>
      <dgm:t>
        <a:bodyPr/>
        <a:lstStyle/>
        <a:p>
          <a:endParaRPr lang="en-US"/>
        </a:p>
      </dgm:t>
    </dgm:pt>
    <dgm:pt modelId="{2FF81830-9787-42EE-9968-209F90AFA5EC}" type="sibTrans" cxnId="{E59052A5-6CB9-453B-8BED-3427EC343F3F}">
      <dgm:prSet/>
      <dgm:spPr/>
      <dgm:t>
        <a:bodyPr/>
        <a:lstStyle/>
        <a:p>
          <a:endParaRPr lang="en-US"/>
        </a:p>
      </dgm:t>
    </dgm:pt>
    <dgm:pt modelId="{C3443D87-DEC0-49F3-8A80-FFE95D08E3D2}" type="pres">
      <dgm:prSet presAssocID="{57D3EE3B-592D-4CE9-88C1-57A66F9F258B}" presName="Name0" presStyleCnt="0">
        <dgm:presLayoutVars>
          <dgm:dir/>
          <dgm:animLvl val="lvl"/>
          <dgm:resizeHandles val="exact"/>
        </dgm:presLayoutVars>
      </dgm:prSet>
      <dgm:spPr/>
    </dgm:pt>
    <dgm:pt modelId="{1222C546-37F7-457B-9361-4E40B9BB94D2}" type="pres">
      <dgm:prSet presAssocID="{019F0367-1F10-41A0-AE66-5EF73AE8F83B}" presName="boxAndChildren" presStyleCnt="0"/>
      <dgm:spPr/>
    </dgm:pt>
    <dgm:pt modelId="{9FD49B8A-06A0-4069-8A55-01D3443D24B3}" type="pres">
      <dgm:prSet presAssocID="{019F0367-1F10-41A0-AE66-5EF73AE8F83B}" presName="parentTextBox" presStyleLbl="node1" presStyleIdx="0" presStyleCnt="3"/>
      <dgm:spPr/>
    </dgm:pt>
    <dgm:pt modelId="{A59273AE-142A-4029-9D70-A313476EDD83}" type="pres">
      <dgm:prSet presAssocID="{6BF4708F-B719-498F-8F73-E7CC7F45572C}" presName="sp" presStyleCnt="0"/>
      <dgm:spPr/>
    </dgm:pt>
    <dgm:pt modelId="{1419A01D-9A77-4B69-8B54-42695C6F03D2}" type="pres">
      <dgm:prSet presAssocID="{FCF59075-FD7F-4D5F-B1D0-ADC15E0C7CCF}" presName="arrowAndChildren" presStyleCnt="0"/>
      <dgm:spPr/>
    </dgm:pt>
    <dgm:pt modelId="{29386E58-2EB0-408A-9AA7-8222A4E724D4}" type="pres">
      <dgm:prSet presAssocID="{FCF59075-FD7F-4D5F-B1D0-ADC15E0C7CCF}" presName="parentTextArrow" presStyleLbl="node1" presStyleIdx="1" presStyleCnt="3"/>
      <dgm:spPr/>
    </dgm:pt>
    <dgm:pt modelId="{BA184DE7-D8ED-4A86-BF01-C6A03300D270}" type="pres">
      <dgm:prSet presAssocID="{C15B69F7-6DBF-4572-A2E2-864C3DB231B1}" presName="sp" presStyleCnt="0"/>
      <dgm:spPr/>
    </dgm:pt>
    <dgm:pt modelId="{F28BEF1F-A81C-489E-AF2E-4956DA728C99}" type="pres">
      <dgm:prSet presAssocID="{9CB38577-9E2F-40E3-BA3F-BD22C41A276E}" presName="arrowAndChildren" presStyleCnt="0"/>
      <dgm:spPr/>
    </dgm:pt>
    <dgm:pt modelId="{6571FF1F-8849-4FFD-8345-5DC0698F18B1}" type="pres">
      <dgm:prSet presAssocID="{9CB38577-9E2F-40E3-BA3F-BD22C41A276E}" presName="parentTextArrow" presStyleLbl="node1" presStyleIdx="2" presStyleCnt="3"/>
      <dgm:spPr/>
    </dgm:pt>
  </dgm:ptLst>
  <dgm:cxnLst>
    <dgm:cxn modelId="{44832062-48C7-4C84-B56E-8AFEF7F52CA6}" type="presOf" srcId="{57D3EE3B-592D-4CE9-88C1-57A66F9F258B}" destId="{C3443D87-DEC0-49F3-8A80-FFE95D08E3D2}" srcOrd="0" destOrd="0" presId="urn:microsoft.com/office/officeart/2005/8/layout/process4"/>
    <dgm:cxn modelId="{30CF6876-D6F5-483A-8270-DB09AB7840F1}" srcId="{57D3EE3B-592D-4CE9-88C1-57A66F9F258B}" destId="{9CB38577-9E2F-40E3-BA3F-BD22C41A276E}" srcOrd="0" destOrd="0" parTransId="{006B75EB-A695-418F-A33A-0E676AE391E8}" sibTransId="{C15B69F7-6DBF-4572-A2E2-864C3DB231B1}"/>
    <dgm:cxn modelId="{891EBB85-CB67-4BA6-9505-86D621FE4251}" type="presOf" srcId="{FCF59075-FD7F-4D5F-B1D0-ADC15E0C7CCF}" destId="{29386E58-2EB0-408A-9AA7-8222A4E724D4}" srcOrd="0" destOrd="0" presId="urn:microsoft.com/office/officeart/2005/8/layout/process4"/>
    <dgm:cxn modelId="{84F5D38C-F6DD-4D60-B058-CB86FF1F14B1}" type="presOf" srcId="{019F0367-1F10-41A0-AE66-5EF73AE8F83B}" destId="{9FD49B8A-06A0-4069-8A55-01D3443D24B3}" srcOrd="0" destOrd="0" presId="urn:microsoft.com/office/officeart/2005/8/layout/process4"/>
    <dgm:cxn modelId="{4A410B9E-5CE5-4B6E-9883-4B891912F247}" srcId="{57D3EE3B-592D-4CE9-88C1-57A66F9F258B}" destId="{FCF59075-FD7F-4D5F-B1D0-ADC15E0C7CCF}" srcOrd="1" destOrd="0" parTransId="{026AE270-8398-4BBA-A566-81ABA726027D}" sibTransId="{6BF4708F-B719-498F-8F73-E7CC7F45572C}"/>
    <dgm:cxn modelId="{E59052A5-6CB9-453B-8BED-3427EC343F3F}" srcId="{57D3EE3B-592D-4CE9-88C1-57A66F9F258B}" destId="{019F0367-1F10-41A0-AE66-5EF73AE8F83B}" srcOrd="2" destOrd="0" parTransId="{A2FA9FA6-F131-443F-9557-D105650C9399}" sibTransId="{2FF81830-9787-42EE-9968-209F90AFA5EC}"/>
    <dgm:cxn modelId="{F5368FC8-86D4-4120-A90D-EDF289030354}" type="presOf" srcId="{9CB38577-9E2F-40E3-BA3F-BD22C41A276E}" destId="{6571FF1F-8849-4FFD-8345-5DC0698F18B1}" srcOrd="0" destOrd="0" presId="urn:microsoft.com/office/officeart/2005/8/layout/process4"/>
    <dgm:cxn modelId="{0C8377CE-FDF5-426C-AEC1-7FF23A68C3AB}" type="presParOf" srcId="{C3443D87-DEC0-49F3-8A80-FFE95D08E3D2}" destId="{1222C546-37F7-457B-9361-4E40B9BB94D2}" srcOrd="0" destOrd="0" presId="urn:microsoft.com/office/officeart/2005/8/layout/process4"/>
    <dgm:cxn modelId="{DEEC83F4-BF10-4D76-96CD-7B235309C3AF}" type="presParOf" srcId="{1222C546-37F7-457B-9361-4E40B9BB94D2}" destId="{9FD49B8A-06A0-4069-8A55-01D3443D24B3}" srcOrd="0" destOrd="0" presId="urn:microsoft.com/office/officeart/2005/8/layout/process4"/>
    <dgm:cxn modelId="{2606FBDE-E071-454F-8126-EAF80055B0EF}" type="presParOf" srcId="{C3443D87-DEC0-49F3-8A80-FFE95D08E3D2}" destId="{A59273AE-142A-4029-9D70-A313476EDD83}" srcOrd="1" destOrd="0" presId="urn:microsoft.com/office/officeart/2005/8/layout/process4"/>
    <dgm:cxn modelId="{B1306C1B-FA07-4F3C-86AA-B5D28E67089B}" type="presParOf" srcId="{C3443D87-DEC0-49F3-8A80-FFE95D08E3D2}" destId="{1419A01D-9A77-4B69-8B54-42695C6F03D2}" srcOrd="2" destOrd="0" presId="urn:microsoft.com/office/officeart/2005/8/layout/process4"/>
    <dgm:cxn modelId="{80EBB877-31DF-4129-A3EA-BC89DE65DDC1}" type="presParOf" srcId="{1419A01D-9A77-4B69-8B54-42695C6F03D2}" destId="{29386E58-2EB0-408A-9AA7-8222A4E724D4}" srcOrd="0" destOrd="0" presId="urn:microsoft.com/office/officeart/2005/8/layout/process4"/>
    <dgm:cxn modelId="{E6FD0D34-08F0-4D19-910F-DABC17923130}" type="presParOf" srcId="{C3443D87-DEC0-49F3-8A80-FFE95D08E3D2}" destId="{BA184DE7-D8ED-4A86-BF01-C6A03300D270}" srcOrd="3" destOrd="0" presId="urn:microsoft.com/office/officeart/2005/8/layout/process4"/>
    <dgm:cxn modelId="{E22D3B2A-DC30-4DD8-AF0A-75A646A79C5E}" type="presParOf" srcId="{C3443D87-DEC0-49F3-8A80-FFE95D08E3D2}" destId="{F28BEF1F-A81C-489E-AF2E-4956DA728C99}" srcOrd="4" destOrd="0" presId="urn:microsoft.com/office/officeart/2005/8/layout/process4"/>
    <dgm:cxn modelId="{9998BB98-60DE-4B74-A2B8-FA32F9D7A0C6}" type="presParOf" srcId="{F28BEF1F-A81C-489E-AF2E-4956DA728C99}" destId="{6571FF1F-8849-4FFD-8345-5DC0698F18B1}"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F4F87BB5-A3FC-484F-A9A3-14184A9EB5E0}" type="doc">
      <dgm:prSet loTypeId="urn:microsoft.com/office/officeart/2005/8/layout/process4" loCatId="list" qsTypeId="urn:microsoft.com/office/officeart/2005/8/quickstyle/simple1" qsCatId="simple" csTypeId="urn:microsoft.com/office/officeart/2005/8/colors/accent1_2" csCatId="accent1" phldr="1"/>
      <dgm:spPr/>
      <dgm:t>
        <a:bodyPr/>
        <a:lstStyle/>
        <a:p>
          <a:endParaRPr lang="en-US"/>
        </a:p>
      </dgm:t>
    </dgm:pt>
    <dgm:pt modelId="{76E10504-49E0-4F84-961D-AE6EA28D9E0D}">
      <dgm:prSet phldrT="[Text]" custT="1"/>
      <dgm:spPr>
        <a:solidFill>
          <a:schemeClr val="accent6">
            <a:lumMod val="60000"/>
            <a:lumOff val="40000"/>
          </a:schemeClr>
        </a:solidFill>
        <a:ln w="28575">
          <a:solidFill>
            <a:schemeClr val="tx1"/>
          </a:solidFill>
        </a:ln>
      </dgm:spPr>
      <dgm:t>
        <a:bodyPr/>
        <a:lstStyle/>
        <a:p>
          <a:r>
            <a:rPr lang="en-US" sz="2800" dirty="0">
              <a:solidFill>
                <a:schemeClr val="tx1"/>
              </a:solidFill>
            </a:rPr>
            <a:t>Know</a:t>
          </a:r>
        </a:p>
      </dgm:t>
    </dgm:pt>
    <dgm:pt modelId="{F0AB0739-F6B2-4F1C-8765-5E9340EAC04A}" type="parTrans" cxnId="{3074851C-BA64-42A2-B980-D05739284BE7}">
      <dgm:prSet/>
      <dgm:spPr/>
      <dgm:t>
        <a:bodyPr/>
        <a:lstStyle/>
        <a:p>
          <a:endParaRPr lang="en-US" sz="2800"/>
        </a:p>
      </dgm:t>
    </dgm:pt>
    <dgm:pt modelId="{3962E081-A370-4D36-8762-F46695CF8D86}" type="sibTrans" cxnId="{3074851C-BA64-42A2-B980-D05739284BE7}">
      <dgm:prSet/>
      <dgm:spPr/>
      <dgm:t>
        <a:bodyPr/>
        <a:lstStyle/>
        <a:p>
          <a:endParaRPr lang="en-US" sz="2800"/>
        </a:p>
      </dgm:t>
    </dgm:pt>
    <dgm:pt modelId="{3A2C396F-D27F-4E23-921F-AFA7A7C7AE76}">
      <dgm:prSet phldrT="[Text]" custT="1"/>
      <dgm:spPr>
        <a:solidFill>
          <a:schemeClr val="accent2">
            <a:lumMod val="60000"/>
            <a:lumOff val="40000"/>
          </a:schemeClr>
        </a:solidFill>
        <a:ln w="28575">
          <a:solidFill>
            <a:schemeClr val="tx1"/>
          </a:solidFill>
        </a:ln>
      </dgm:spPr>
      <dgm:t>
        <a:bodyPr/>
        <a:lstStyle/>
        <a:p>
          <a:r>
            <a:rPr lang="en-US" sz="2800" dirty="0">
              <a:solidFill>
                <a:schemeClr val="tx1"/>
              </a:solidFill>
            </a:rPr>
            <a:t>Believe</a:t>
          </a:r>
        </a:p>
      </dgm:t>
    </dgm:pt>
    <dgm:pt modelId="{854DA781-C85A-49A4-9CB6-F1FABCB199E5}" type="parTrans" cxnId="{48C55FD3-A41E-4996-B7CA-90EB7A278640}">
      <dgm:prSet/>
      <dgm:spPr/>
      <dgm:t>
        <a:bodyPr/>
        <a:lstStyle/>
        <a:p>
          <a:endParaRPr lang="en-US" sz="2800"/>
        </a:p>
      </dgm:t>
    </dgm:pt>
    <dgm:pt modelId="{6B051C9F-B847-4061-AC65-167844EF91F8}" type="sibTrans" cxnId="{48C55FD3-A41E-4996-B7CA-90EB7A278640}">
      <dgm:prSet/>
      <dgm:spPr/>
      <dgm:t>
        <a:bodyPr/>
        <a:lstStyle/>
        <a:p>
          <a:endParaRPr lang="en-US" sz="2800"/>
        </a:p>
      </dgm:t>
    </dgm:pt>
    <dgm:pt modelId="{95863FA9-B8BD-4E12-9035-358CF30C3CB3}">
      <dgm:prSet phldrT="[Text]" custT="1"/>
      <dgm:spPr>
        <a:solidFill>
          <a:schemeClr val="accent4">
            <a:lumMod val="60000"/>
            <a:lumOff val="40000"/>
          </a:schemeClr>
        </a:solidFill>
        <a:ln w="28575">
          <a:solidFill>
            <a:schemeClr val="tx1"/>
          </a:solidFill>
        </a:ln>
      </dgm:spPr>
      <dgm:t>
        <a:bodyPr/>
        <a:lstStyle/>
        <a:p>
          <a:r>
            <a:rPr lang="en-US" sz="2800" dirty="0">
              <a:solidFill>
                <a:schemeClr val="tx1"/>
              </a:solidFill>
            </a:rPr>
            <a:t>Suspect</a:t>
          </a:r>
        </a:p>
      </dgm:t>
    </dgm:pt>
    <dgm:pt modelId="{427CCB1C-C99B-467F-A442-845EFE83E041}" type="parTrans" cxnId="{376D5E88-95E1-403C-89C4-0F0216A57B10}">
      <dgm:prSet/>
      <dgm:spPr/>
      <dgm:t>
        <a:bodyPr/>
        <a:lstStyle/>
        <a:p>
          <a:endParaRPr lang="en-US" sz="2800"/>
        </a:p>
      </dgm:t>
    </dgm:pt>
    <dgm:pt modelId="{7C5AD426-BC15-4C5D-9132-34384AA5A33B}" type="sibTrans" cxnId="{376D5E88-95E1-403C-89C4-0F0216A57B10}">
      <dgm:prSet/>
      <dgm:spPr/>
      <dgm:t>
        <a:bodyPr/>
        <a:lstStyle/>
        <a:p>
          <a:endParaRPr lang="en-US" sz="2800"/>
        </a:p>
      </dgm:t>
    </dgm:pt>
    <dgm:pt modelId="{E19514FB-CA7C-4A04-B244-A9C8830BC707}" type="pres">
      <dgm:prSet presAssocID="{F4F87BB5-A3FC-484F-A9A3-14184A9EB5E0}" presName="Name0" presStyleCnt="0">
        <dgm:presLayoutVars>
          <dgm:dir/>
          <dgm:animLvl val="lvl"/>
          <dgm:resizeHandles val="exact"/>
        </dgm:presLayoutVars>
      </dgm:prSet>
      <dgm:spPr/>
    </dgm:pt>
    <dgm:pt modelId="{2BAB7513-5A67-4A9E-9A21-BF70A81338EF}" type="pres">
      <dgm:prSet presAssocID="{95863FA9-B8BD-4E12-9035-358CF30C3CB3}" presName="boxAndChildren" presStyleCnt="0"/>
      <dgm:spPr/>
    </dgm:pt>
    <dgm:pt modelId="{88B22D7D-2CF6-4834-B8CE-0424797544DD}" type="pres">
      <dgm:prSet presAssocID="{95863FA9-B8BD-4E12-9035-358CF30C3CB3}" presName="parentTextBox" presStyleLbl="node1" presStyleIdx="0" presStyleCnt="3"/>
      <dgm:spPr/>
    </dgm:pt>
    <dgm:pt modelId="{10A27258-58ED-48AE-B903-8D78E49C399A}" type="pres">
      <dgm:prSet presAssocID="{6B051C9F-B847-4061-AC65-167844EF91F8}" presName="sp" presStyleCnt="0"/>
      <dgm:spPr/>
    </dgm:pt>
    <dgm:pt modelId="{507A90F1-047A-4974-B610-919AE83D7DC2}" type="pres">
      <dgm:prSet presAssocID="{3A2C396F-D27F-4E23-921F-AFA7A7C7AE76}" presName="arrowAndChildren" presStyleCnt="0"/>
      <dgm:spPr/>
    </dgm:pt>
    <dgm:pt modelId="{40336F90-D95A-4773-AD97-6FF8021E7814}" type="pres">
      <dgm:prSet presAssocID="{3A2C396F-D27F-4E23-921F-AFA7A7C7AE76}" presName="parentTextArrow" presStyleLbl="node1" presStyleIdx="1" presStyleCnt="3"/>
      <dgm:spPr/>
    </dgm:pt>
    <dgm:pt modelId="{4C41DB00-B104-40A8-BFB3-D46EE2A68483}" type="pres">
      <dgm:prSet presAssocID="{3962E081-A370-4D36-8762-F46695CF8D86}" presName="sp" presStyleCnt="0"/>
      <dgm:spPr/>
    </dgm:pt>
    <dgm:pt modelId="{1A88AD1D-5EFB-43CA-BE8C-8F6CC18F6179}" type="pres">
      <dgm:prSet presAssocID="{76E10504-49E0-4F84-961D-AE6EA28D9E0D}" presName="arrowAndChildren" presStyleCnt="0"/>
      <dgm:spPr/>
    </dgm:pt>
    <dgm:pt modelId="{B26FDA26-65E2-4D89-818A-6697CBB9BEBC}" type="pres">
      <dgm:prSet presAssocID="{76E10504-49E0-4F84-961D-AE6EA28D9E0D}" presName="parentTextArrow" presStyleLbl="node1" presStyleIdx="2" presStyleCnt="3" custLinFactNeighborX="2599" custLinFactNeighborY="2476"/>
      <dgm:spPr/>
    </dgm:pt>
  </dgm:ptLst>
  <dgm:cxnLst>
    <dgm:cxn modelId="{3074851C-BA64-42A2-B980-D05739284BE7}" srcId="{F4F87BB5-A3FC-484F-A9A3-14184A9EB5E0}" destId="{76E10504-49E0-4F84-961D-AE6EA28D9E0D}" srcOrd="0" destOrd="0" parTransId="{F0AB0739-F6B2-4F1C-8765-5E9340EAC04A}" sibTransId="{3962E081-A370-4D36-8762-F46695CF8D86}"/>
    <dgm:cxn modelId="{DA803827-F2DF-4C96-8529-9E1D9ABA1797}" type="presOf" srcId="{76E10504-49E0-4F84-961D-AE6EA28D9E0D}" destId="{B26FDA26-65E2-4D89-818A-6697CBB9BEBC}" srcOrd="0" destOrd="0" presId="urn:microsoft.com/office/officeart/2005/8/layout/process4"/>
    <dgm:cxn modelId="{186D027D-4F4D-42C0-9125-11F644FDD7E4}" type="presOf" srcId="{3A2C396F-D27F-4E23-921F-AFA7A7C7AE76}" destId="{40336F90-D95A-4773-AD97-6FF8021E7814}" srcOrd="0" destOrd="0" presId="urn:microsoft.com/office/officeart/2005/8/layout/process4"/>
    <dgm:cxn modelId="{376D5E88-95E1-403C-89C4-0F0216A57B10}" srcId="{F4F87BB5-A3FC-484F-A9A3-14184A9EB5E0}" destId="{95863FA9-B8BD-4E12-9035-358CF30C3CB3}" srcOrd="2" destOrd="0" parTransId="{427CCB1C-C99B-467F-A442-845EFE83E041}" sibTransId="{7C5AD426-BC15-4C5D-9132-34384AA5A33B}"/>
    <dgm:cxn modelId="{1ADA7F8A-F0B5-46DD-865A-71AE30B28F90}" type="presOf" srcId="{F4F87BB5-A3FC-484F-A9A3-14184A9EB5E0}" destId="{E19514FB-CA7C-4A04-B244-A9C8830BC707}" srcOrd="0" destOrd="0" presId="urn:microsoft.com/office/officeart/2005/8/layout/process4"/>
    <dgm:cxn modelId="{C78C669B-C646-46AE-8604-8A7C13CBE24B}" type="presOf" srcId="{95863FA9-B8BD-4E12-9035-358CF30C3CB3}" destId="{88B22D7D-2CF6-4834-B8CE-0424797544DD}" srcOrd="0" destOrd="0" presId="urn:microsoft.com/office/officeart/2005/8/layout/process4"/>
    <dgm:cxn modelId="{48C55FD3-A41E-4996-B7CA-90EB7A278640}" srcId="{F4F87BB5-A3FC-484F-A9A3-14184A9EB5E0}" destId="{3A2C396F-D27F-4E23-921F-AFA7A7C7AE76}" srcOrd="1" destOrd="0" parTransId="{854DA781-C85A-49A4-9CB6-F1FABCB199E5}" sibTransId="{6B051C9F-B847-4061-AC65-167844EF91F8}"/>
    <dgm:cxn modelId="{6717F9BA-F2DA-4157-8683-A03D78C21486}" type="presParOf" srcId="{E19514FB-CA7C-4A04-B244-A9C8830BC707}" destId="{2BAB7513-5A67-4A9E-9A21-BF70A81338EF}" srcOrd="0" destOrd="0" presId="urn:microsoft.com/office/officeart/2005/8/layout/process4"/>
    <dgm:cxn modelId="{F9A83896-C89B-4795-B959-97C6483C9FE2}" type="presParOf" srcId="{2BAB7513-5A67-4A9E-9A21-BF70A81338EF}" destId="{88B22D7D-2CF6-4834-B8CE-0424797544DD}" srcOrd="0" destOrd="0" presId="urn:microsoft.com/office/officeart/2005/8/layout/process4"/>
    <dgm:cxn modelId="{9D8879DF-93D8-4016-BD9F-504974215776}" type="presParOf" srcId="{E19514FB-CA7C-4A04-B244-A9C8830BC707}" destId="{10A27258-58ED-48AE-B903-8D78E49C399A}" srcOrd="1" destOrd="0" presId="urn:microsoft.com/office/officeart/2005/8/layout/process4"/>
    <dgm:cxn modelId="{46C340F2-50BA-4C4E-8464-72A4819E9518}" type="presParOf" srcId="{E19514FB-CA7C-4A04-B244-A9C8830BC707}" destId="{507A90F1-047A-4974-B610-919AE83D7DC2}" srcOrd="2" destOrd="0" presId="urn:microsoft.com/office/officeart/2005/8/layout/process4"/>
    <dgm:cxn modelId="{FAD371F7-F3FA-46A0-9318-E926E67095B8}" type="presParOf" srcId="{507A90F1-047A-4974-B610-919AE83D7DC2}" destId="{40336F90-D95A-4773-AD97-6FF8021E7814}" srcOrd="0" destOrd="0" presId="urn:microsoft.com/office/officeart/2005/8/layout/process4"/>
    <dgm:cxn modelId="{4996ECD9-7292-424F-933D-893DBF8F2CEF}" type="presParOf" srcId="{E19514FB-CA7C-4A04-B244-A9C8830BC707}" destId="{4C41DB00-B104-40A8-BFB3-D46EE2A68483}" srcOrd="3" destOrd="0" presId="urn:microsoft.com/office/officeart/2005/8/layout/process4"/>
    <dgm:cxn modelId="{42DB5BD3-9FDD-4E70-AC38-019885308B60}" type="presParOf" srcId="{E19514FB-CA7C-4A04-B244-A9C8830BC707}" destId="{1A88AD1D-5EFB-43CA-BE8C-8F6CC18F6179}" srcOrd="4" destOrd="0" presId="urn:microsoft.com/office/officeart/2005/8/layout/process4"/>
    <dgm:cxn modelId="{7638EBE7-712D-4B1A-BFA7-1981405AA8CE}" type="presParOf" srcId="{1A88AD1D-5EFB-43CA-BE8C-8F6CC18F6179}" destId="{B26FDA26-65E2-4D89-818A-6697CBB9BEBC}" srcOrd="0" destOrd="0" presId="urn:microsoft.com/office/officeart/2005/8/layout/process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EC166779-2031-40E0-BDD6-E0FE3A8CA981}" type="doc">
      <dgm:prSet loTypeId="urn:microsoft.com/office/officeart/2018/2/layout/IconCircleList" loCatId="icon" qsTypeId="urn:microsoft.com/office/officeart/2005/8/quickstyle/simple1" qsCatId="simple" csTypeId="urn:microsoft.com/office/officeart/2018/5/colors/Iconchunking_neutralbg_accent3_2" csCatId="accent3" phldr="1"/>
      <dgm:spPr/>
      <dgm:t>
        <a:bodyPr/>
        <a:lstStyle/>
        <a:p>
          <a:endParaRPr lang="en-US"/>
        </a:p>
      </dgm:t>
    </dgm:pt>
    <dgm:pt modelId="{B16C6B06-DD52-4BBD-B2D2-79D0480C21C9}">
      <dgm:prSet/>
      <dgm:spPr/>
      <dgm:t>
        <a:bodyPr/>
        <a:lstStyle/>
        <a:p>
          <a:pPr>
            <a:lnSpc>
              <a:spcPct val="100000"/>
            </a:lnSpc>
          </a:pPr>
          <a:r>
            <a:rPr lang="en-GB" i="1" u="sng" baseline="0"/>
            <a:t>S</a:t>
          </a:r>
          <a:r>
            <a:rPr lang="en-GB" b="0" i="0" baseline="0"/>
            <a:t>een</a:t>
          </a:r>
          <a:endParaRPr lang="en-US"/>
        </a:p>
      </dgm:t>
    </dgm:pt>
    <dgm:pt modelId="{39B1EC10-0DE6-4B22-AEE1-56B774D007F2}" type="parTrans" cxnId="{FFEEE1A8-C263-4D68-BF90-63B8350CDF6B}">
      <dgm:prSet/>
      <dgm:spPr/>
      <dgm:t>
        <a:bodyPr/>
        <a:lstStyle/>
        <a:p>
          <a:endParaRPr lang="en-US"/>
        </a:p>
      </dgm:t>
    </dgm:pt>
    <dgm:pt modelId="{38C91F10-F323-4C48-A7C9-F6D08454C882}" type="sibTrans" cxnId="{FFEEE1A8-C263-4D68-BF90-63B8350CDF6B}">
      <dgm:prSet/>
      <dgm:spPr/>
      <dgm:t>
        <a:bodyPr/>
        <a:lstStyle/>
        <a:p>
          <a:pPr>
            <a:lnSpc>
              <a:spcPct val="100000"/>
            </a:lnSpc>
          </a:pPr>
          <a:endParaRPr lang="en-US"/>
        </a:p>
      </dgm:t>
    </dgm:pt>
    <dgm:pt modelId="{9551526B-5A26-442D-9302-69E76A3A806D}">
      <dgm:prSet/>
      <dgm:spPr/>
      <dgm:t>
        <a:bodyPr/>
        <a:lstStyle/>
        <a:p>
          <a:pPr>
            <a:lnSpc>
              <a:spcPct val="100000"/>
            </a:lnSpc>
          </a:pPr>
          <a:r>
            <a:rPr lang="en-GB" i="1" u="sng" baseline="0"/>
            <a:t>H</a:t>
          </a:r>
          <a:r>
            <a:rPr lang="en-GB" b="0" i="0" baseline="0"/>
            <a:t>eard</a:t>
          </a:r>
          <a:endParaRPr lang="en-US"/>
        </a:p>
      </dgm:t>
    </dgm:pt>
    <dgm:pt modelId="{13B046BD-DC87-41C4-9EC5-43824B76BFA5}" type="parTrans" cxnId="{0F78B47B-060B-4AAA-BB52-E69C526039C1}">
      <dgm:prSet/>
      <dgm:spPr/>
      <dgm:t>
        <a:bodyPr/>
        <a:lstStyle/>
        <a:p>
          <a:endParaRPr lang="en-US"/>
        </a:p>
      </dgm:t>
    </dgm:pt>
    <dgm:pt modelId="{8F705F38-D9D1-4C5E-9E53-34955B96BF85}" type="sibTrans" cxnId="{0F78B47B-060B-4AAA-BB52-E69C526039C1}">
      <dgm:prSet/>
      <dgm:spPr/>
      <dgm:t>
        <a:bodyPr/>
        <a:lstStyle/>
        <a:p>
          <a:pPr>
            <a:lnSpc>
              <a:spcPct val="100000"/>
            </a:lnSpc>
          </a:pPr>
          <a:endParaRPr lang="en-US"/>
        </a:p>
      </dgm:t>
    </dgm:pt>
    <dgm:pt modelId="{64A5972A-3E02-4571-AF7D-A2A097EB81DB}">
      <dgm:prSet/>
      <dgm:spPr/>
      <dgm:t>
        <a:bodyPr/>
        <a:lstStyle/>
        <a:p>
          <a:pPr>
            <a:lnSpc>
              <a:spcPct val="100000"/>
            </a:lnSpc>
          </a:pPr>
          <a:r>
            <a:rPr lang="en-GB" i="1" u="sng" baseline="0"/>
            <a:t>A</a:t>
          </a:r>
          <a:r>
            <a:rPr lang="en-GB" b="0" i="0" baseline="0"/>
            <a:t>ctions</a:t>
          </a:r>
          <a:endParaRPr lang="en-US"/>
        </a:p>
      </dgm:t>
    </dgm:pt>
    <dgm:pt modelId="{EEC47E92-FF9C-4FEB-906C-BF9CB689AE69}" type="parTrans" cxnId="{89CBFC95-B0DE-4615-8ADA-BD5A2DDE833C}">
      <dgm:prSet/>
      <dgm:spPr/>
      <dgm:t>
        <a:bodyPr/>
        <a:lstStyle/>
        <a:p>
          <a:endParaRPr lang="en-US"/>
        </a:p>
      </dgm:t>
    </dgm:pt>
    <dgm:pt modelId="{CEBB499A-7646-4CC6-83B6-72FCC667DAAD}" type="sibTrans" cxnId="{89CBFC95-B0DE-4615-8ADA-BD5A2DDE833C}">
      <dgm:prSet/>
      <dgm:spPr/>
      <dgm:t>
        <a:bodyPr/>
        <a:lstStyle/>
        <a:p>
          <a:pPr>
            <a:lnSpc>
              <a:spcPct val="100000"/>
            </a:lnSpc>
          </a:pPr>
          <a:endParaRPr lang="en-US"/>
        </a:p>
      </dgm:t>
    </dgm:pt>
    <dgm:pt modelId="{70507D03-F166-4A6A-9070-E127E3439AFB}">
      <dgm:prSet/>
      <dgm:spPr/>
      <dgm:t>
        <a:bodyPr/>
        <a:lstStyle/>
        <a:p>
          <a:pPr>
            <a:lnSpc>
              <a:spcPct val="100000"/>
            </a:lnSpc>
          </a:pPr>
          <a:r>
            <a:rPr lang="en-GB" i="1" u="sng" baseline="0"/>
            <a:t>C</a:t>
          </a:r>
          <a:r>
            <a:rPr lang="en-GB" b="0" i="0" baseline="0"/>
            <a:t>onversations</a:t>
          </a:r>
          <a:endParaRPr lang="en-US"/>
        </a:p>
      </dgm:t>
    </dgm:pt>
    <dgm:pt modelId="{331E78CF-5107-4691-BB72-72EEE50A7737}" type="parTrans" cxnId="{8FD94A8A-27DA-4EC2-9FA1-6C8E8F454CDC}">
      <dgm:prSet/>
      <dgm:spPr/>
      <dgm:t>
        <a:bodyPr/>
        <a:lstStyle/>
        <a:p>
          <a:endParaRPr lang="en-US"/>
        </a:p>
      </dgm:t>
    </dgm:pt>
    <dgm:pt modelId="{4AE0BEC5-3297-4EC7-A0F1-E11E8269011A}" type="sibTrans" cxnId="{8FD94A8A-27DA-4EC2-9FA1-6C8E8F454CDC}">
      <dgm:prSet/>
      <dgm:spPr/>
      <dgm:t>
        <a:bodyPr/>
        <a:lstStyle/>
        <a:p>
          <a:pPr>
            <a:lnSpc>
              <a:spcPct val="100000"/>
            </a:lnSpc>
          </a:pPr>
          <a:endParaRPr lang="en-US"/>
        </a:p>
      </dgm:t>
    </dgm:pt>
    <dgm:pt modelId="{81B1761C-B29C-4ECA-AFBC-279852B9D8C0}">
      <dgm:prSet/>
      <dgm:spPr/>
      <dgm:t>
        <a:bodyPr/>
        <a:lstStyle/>
        <a:p>
          <a:pPr>
            <a:lnSpc>
              <a:spcPct val="100000"/>
            </a:lnSpc>
          </a:pPr>
          <a:r>
            <a:rPr lang="en-GB" i="1" u="sng" baseline="0"/>
            <a:t>K</a:t>
          </a:r>
          <a:r>
            <a:rPr lang="en-GB" b="0" i="0" baseline="0"/>
            <a:t>nowledge</a:t>
          </a:r>
          <a:endParaRPr lang="en-US"/>
        </a:p>
      </dgm:t>
    </dgm:pt>
    <dgm:pt modelId="{FAB65542-A428-4FEE-A3D9-29851709C74C}" type="parTrans" cxnId="{11D37414-F529-45DA-920C-B292481390A5}">
      <dgm:prSet/>
      <dgm:spPr/>
      <dgm:t>
        <a:bodyPr/>
        <a:lstStyle/>
        <a:p>
          <a:endParaRPr lang="en-US"/>
        </a:p>
      </dgm:t>
    </dgm:pt>
    <dgm:pt modelId="{0A703548-54CA-41ED-9AAE-DF5020B12009}" type="sibTrans" cxnId="{11D37414-F529-45DA-920C-B292481390A5}">
      <dgm:prSet/>
      <dgm:spPr/>
      <dgm:t>
        <a:bodyPr/>
        <a:lstStyle/>
        <a:p>
          <a:pPr>
            <a:lnSpc>
              <a:spcPct val="100000"/>
            </a:lnSpc>
          </a:pPr>
          <a:endParaRPr lang="en-US"/>
        </a:p>
      </dgm:t>
    </dgm:pt>
    <dgm:pt modelId="{435ABF5C-0B28-4E02-B761-87B7797B209D}">
      <dgm:prSet/>
      <dgm:spPr/>
      <dgm:t>
        <a:bodyPr/>
        <a:lstStyle/>
        <a:p>
          <a:pPr>
            <a:lnSpc>
              <a:spcPct val="100000"/>
            </a:lnSpc>
          </a:pPr>
          <a:r>
            <a:rPr lang="en-GB" i="1" u="sng" baseline="0"/>
            <a:t>S</a:t>
          </a:r>
          <a:r>
            <a:rPr lang="en-GB" b="0" i="0" baseline="0"/>
            <a:t>mell</a:t>
          </a:r>
          <a:endParaRPr lang="en-US"/>
        </a:p>
      </dgm:t>
    </dgm:pt>
    <dgm:pt modelId="{6BB9668F-7B4D-460C-AA79-4B3353F5DEAF}" type="parTrans" cxnId="{487262CD-31D0-4B71-8EA4-171C41C97D73}">
      <dgm:prSet/>
      <dgm:spPr/>
      <dgm:t>
        <a:bodyPr/>
        <a:lstStyle/>
        <a:p>
          <a:endParaRPr lang="en-US"/>
        </a:p>
      </dgm:t>
    </dgm:pt>
    <dgm:pt modelId="{B514655F-EBB7-428D-8CFA-C6F40BB65B0D}" type="sibTrans" cxnId="{487262CD-31D0-4B71-8EA4-171C41C97D73}">
      <dgm:prSet/>
      <dgm:spPr/>
      <dgm:t>
        <a:bodyPr/>
        <a:lstStyle/>
        <a:p>
          <a:endParaRPr lang="en-US"/>
        </a:p>
      </dgm:t>
    </dgm:pt>
    <dgm:pt modelId="{B423ECD3-4758-4CBA-AA04-5872AB765C20}" type="pres">
      <dgm:prSet presAssocID="{EC166779-2031-40E0-BDD6-E0FE3A8CA981}" presName="root" presStyleCnt="0">
        <dgm:presLayoutVars>
          <dgm:dir/>
          <dgm:resizeHandles val="exact"/>
        </dgm:presLayoutVars>
      </dgm:prSet>
      <dgm:spPr/>
    </dgm:pt>
    <dgm:pt modelId="{B78E545F-F520-4DA3-B383-4FE1F8697326}" type="pres">
      <dgm:prSet presAssocID="{EC166779-2031-40E0-BDD6-E0FE3A8CA981}" presName="container" presStyleCnt="0">
        <dgm:presLayoutVars>
          <dgm:dir/>
          <dgm:resizeHandles val="exact"/>
        </dgm:presLayoutVars>
      </dgm:prSet>
      <dgm:spPr/>
    </dgm:pt>
    <dgm:pt modelId="{F9567B29-29C6-437A-AC64-EDAFE50DB941}" type="pres">
      <dgm:prSet presAssocID="{B16C6B06-DD52-4BBD-B2D2-79D0480C21C9}" presName="compNode" presStyleCnt="0"/>
      <dgm:spPr/>
    </dgm:pt>
    <dgm:pt modelId="{6C256B7C-8459-4DE7-AA2D-B5093F97A279}" type="pres">
      <dgm:prSet presAssocID="{B16C6B06-DD52-4BBD-B2D2-79D0480C21C9}" presName="iconBgRect" presStyleLbl="bgShp" presStyleIdx="0" presStyleCnt="6"/>
      <dgm:spPr/>
    </dgm:pt>
    <dgm:pt modelId="{0DA6D66F-8B11-4908-ABB8-0A4C589BAC17}" type="pres">
      <dgm:prSet presAssocID="{B16C6B06-DD52-4BBD-B2D2-79D0480C21C9}"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yes"/>
        </a:ext>
      </dgm:extLst>
    </dgm:pt>
    <dgm:pt modelId="{B85D0D7B-0F03-4ED7-A61D-54ABAD9A584B}" type="pres">
      <dgm:prSet presAssocID="{B16C6B06-DD52-4BBD-B2D2-79D0480C21C9}" presName="spaceRect" presStyleCnt="0"/>
      <dgm:spPr/>
    </dgm:pt>
    <dgm:pt modelId="{2BA277D0-EA97-4A30-B01F-EC928A0A2E4E}" type="pres">
      <dgm:prSet presAssocID="{B16C6B06-DD52-4BBD-B2D2-79D0480C21C9}" presName="textRect" presStyleLbl="revTx" presStyleIdx="0" presStyleCnt="6">
        <dgm:presLayoutVars>
          <dgm:chMax val="1"/>
          <dgm:chPref val="1"/>
        </dgm:presLayoutVars>
      </dgm:prSet>
      <dgm:spPr/>
    </dgm:pt>
    <dgm:pt modelId="{15F6C82E-BBED-4F51-924D-27A978095212}" type="pres">
      <dgm:prSet presAssocID="{38C91F10-F323-4C48-A7C9-F6D08454C882}" presName="sibTrans" presStyleLbl="sibTrans2D1" presStyleIdx="0" presStyleCnt="0"/>
      <dgm:spPr/>
    </dgm:pt>
    <dgm:pt modelId="{36026882-5D37-4E0B-A504-DAE3EB926A82}" type="pres">
      <dgm:prSet presAssocID="{9551526B-5A26-442D-9302-69E76A3A806D}" presName="compNode" presStyleCnt="0"/>
      <dgm:spPr/>
    </dgm:pt>
    <dgm:pt modelId="{07531CE3-1A70-4F7C-AF22-30902FC25D6E}" type="pres">
      <dgm:prSet presAssocID="{9551526B-5A26-442D-9302-69E76A3A806D}" presName="iconBgRect" presStyleLbl="bgShp" presStyleIdx="1" presStyleCnt="6"/>
      <dgm:spPr/>
    </dgm:pt>
    <dgm:pt modelId="{FDC6B4B5-921C-40D4-8468-D6725D123C2A}" type="pres">
      <dgm:prSet presAssocID="{9551526B-5A26-442D-9302-69E76A3A806D}"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eaf"/>
        </a:ext>
      </dgm:extLst>
    </dgm:pt>
    <dgm:pt modelId="{C99E07A3-EECC-4B38-91CD-7504D6A58133}" type="pres">
      <dgm:prSet presAssocID="{9551526B-5A26-442D-9302-69E76A3A806D}" presName="spaceRect" presStyleCnt="0"/>
      <dgm:spPr/>
    </dgm:pt>
    <dgm:pt modelId="{ED89B5DA-9552-491B-9343-F173E7A3C243}" type="pres">
      <dgm:prSet presAssocID="{9551526B-5A26-442D-9302-69E76A3A806D}" presName="textRect" presStyleLbl="revTx" presStyleIdx="1" presStyleCnt="6">
        <dgm:presLayoutVars>
          <dgm:chMax val="1"/>
          <dgm:chPref val="1"/>
        </dgm:presLayoutVars>
      </dgm:prSet>
      <dgm:spPr/>
    </dgm:pt>
    <dgm:pt modelId="{7E97016D-9C06-43C1-A5E7-4D5D5110F4E2}" type="pres">
      <dgm:prSet presAssocID="{8F705F38-D9D1-4C5E-9E53-34955B96BF85}" presName="sibTrans" presStyleLbl="sibTrans2D1" presStyleIdx="0" presStyleCnt="0"/>
      <dgm:spPr/>
    </dgm:pt>
    <dgm:pt modelId="{9DE101E1-7C3B-450B-808B-2AC303BA462C}" type="pres">
      <dgm:prSet presAssocID="{64A5972A-3E02-4571-AF7D-A2A097EB81DB}" presName="compNode" presStyleCnt="0"/>
      <dgm:spPr/>
    </dgm:pt>
    <dgm:pt modelId="{C57B044C-AF31-4A13-B437-AFF95C7EF1EF}" type="pres">
      <dgm:prSet presAssocID="{64A5972A-3E02-4571-AF7D-A2A097EB81DB}" presName="iconBgRect" presStyleLbl="bgShp" presStyleIdx="2" presStyleCnt="6"/>
      <dgm:spPr/>
    </dgm:pt>
    <dgm:pt modelId="{51FD679B-F353-4E77-8913-70CE5B097C97}" type="pres">
      <dgm:prSet presAssocID="{64A5972A-3E02-4571-AF7D-A2A097EB81DB}"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ick"/>
        </a:ext>
      </dgm:extLst>
    </dgm:pt>
    <dgm:pt modelId="{A29AF571-30E2-49F3-ACEB-DF56DDC1CFB6}" type="pres">
      <dgm:prSet presAssocID="{64A5972A-3E02-4571-AF7D-A2A097EB81DB}" presName="spaceRect" presStyleCnt="0"/>
      <dgm:spPr/>
    </dgm:pt>
    <dgm:pt modelId="{A839BE78-7172-40C5-A238-5F8D8192364A}" type="pres">
      <dgm:prSet presAssocID="{64A5972A-3E02-4571-AF7D-A2A097EB81DB}" presName="textRect" presStyleLbl="revTx" presStyleIdx="2" presStyleCnt="6">
        <dgm:presLayoutVars>
          <dgm:chMax val="1"/>
          <dgm:chPref val="1"/>
        </dgm:presLayoutVars>
      </dgm:prSet>
      <dgm:spPr/>
    </dgm:pt>
    <dgm:pt modelId="{09A2B5A8-D3C4-4ABD-B046-978ACDC9F812}" type="pres">
      <dgm:prSet presAssocID="{CEBB499A-7646-4CC6-83B6-72FCC667DAAD}" presName="sibTrans" presStyleLbl="sibTrans2D1" presStyleIdx="0" presStyleCnt="0"/>
      <dgm:spPr/>
    </dgm:pt>
    <dgm:pt modelId="{B974AFDB-F9F0-418C-8349-DD18F365B652}" type="pres">
      <dgm:prSet presAssocID="{70507D03-F166-4A6A-9070-E127E3439AFB}" presName="compNode" presStyleCnt="0"/>
      <dgm:spPr/>
    </dgm:pt>
    <dgm:pt modelId="{71F09B24-BB14-460C-AD00-B081C70060DF}" type="pres">
      <dgm:prSet presAssocID="{70507D03-F166-4A6A-9070-E127E3439AFB}" presName="iconBgRect" presStyleLbl="bgShp" presStyleIdx="3" presStyleCnt="6"/>
      <dgm:spPr/>
    </dgm:pt>
    <dgm:pt modelId="{1BED0E7B-1716-48B0-88DE-F375758535B3}" type="pres">
      <dgm:prSet presAssocID="{70507D03-F166-4A6A-9070-E127E3439AFB}"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at"/>
        </a:ext>
      </dgm:extLst>
    </dgm:pt>
    <dgm:pt modelId="{505D82DD-BDD7-4A38-A075-C4BFFD6BEE21}" type="pres">
      <dgm:prSet presAssocID="{70507D03-F166-4A6A-9070-E127E3439AFB}" presName="spaceRect" presStyleCnt="0"/>
      <dgm:spPr/>
    </dgm:pt>
    <dgm:pt modelId="{2676B599-D584-4150-9B97-3810D8D00D2E}" type="pres">
      <dgm:prSet presAssocID="{70507D03-F166-4A6A-9070-E127E3439AFB}" presName="textRect" presStyleLbl="revTx" presStyleIdx="3" presStyleCnt="6">
        <dgm:presLayoutVars>
          <dgm:chMax val="1"/>
          <dgm:chPref val="1"/>
        </dgm:presLayoutVars>
      </dgm:prSet>
      <dgm:spPr/>
    </dgm:pt>
    <dgm:pt modelId="{033C2DE0-24A7-4058-88D8-78B8237AD5A0}" type="pres">
      <dgm:prSet presAssocID="{4AE0BEC5-3297-4EC7-A0F1-E11E8269011A}" presName="sibTrans" presStyleLbl="sibTrans2D1" presStyleIdx="0" presStyleCnt="0"/>
      <dgm:spPr/>
    </dgm:pt>
    <dgm:pt modelId="{03225B85-1757-4701-A2FC-74CAA7FA9D09}" type="pres">
      <dgm:prSet presAssocID="{81B1761C-B29C-4ECA-AFBC-279852B9D8C0}" presName="compNode" presStyleCnt="0"/>
      <dgm:spPr/>
    </dgm:pt>
    <dgm:pt modelId="{77378CA9-19DB-4677-940F-9C5840EC4EF0}" type="pres">
      <dgm:prSet presAssocID="{81B1761C-B29C-4ECA-AFBC-279852B9D8C0}" presName="iconBgRect" presStyleLbl="bgShp" presStyleIdx="4" presStyleCnt="6"/>
      <dgm:spPr/>
    </dgm:pt>
    <dgm:pt modelId="{4285C8FC-D03C-4A91-AA20-B96EC65410B3}" type="pres">
      <dgm:prSet presAssocID="{81B1761C-B29C-4ECA-AFBC-279852B9D8C0}"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Person with Idea"/>
        </a:ext>
      </dgm:extLst>
    </dgm:pt>
    <dgm:pt modelId="{52206DE3-2D3F-48DB-8689-4A5144BE2EBE}" type="pres">
      <dgm:prSet presAssocID="{81B1761C-B29C-4ECA-AFBC-279852B9D8C0}" presName="spaceRect" presStyleCnt="0"/>
      <dgm:spPr/>
    </dgm:pt>
    <dgm:pt modelId="{F822E93B-A339-4FB5-AE9D-7D79A2E4BF2C}" type="pres">
      <dgm:prSet presAssocID="{81B1761C-B29C-4ECA-AFBC-279852B9D8C0}" presName="textRect" presStyleLbl="revTx" presStyleIdx="4" presStyleCnt="6">
        <dgm:presLayoutVars>
          <dgm:chMax val="1"/>
          <dgm:chPref val="1"/>
        </dgm:presLayoutVars>
      </dgm:prSet>
      <dgm:spPr/>
    </dgm:pt>
    <dgm:pt modelId="{6D73638F-E7C2-4C05-AFCE-F6E6821F7C3B}" type="pres">
      <dgm:prSet presAssocID="{0A703548-54CA-41ED-9AAE-DF5020B12009}" presName="sibTrans" presStyleLbl="sibTrans2D1" presStyleIdx="0" presStyleCnt="0"/>
      <dgm:spPr/>
    </dgm:pt>
    <dgm:pt modelId="{39358EC8-8AB7-4A20-AF52-4F11993AE4A8}" type="pres">
      <dgm:prSet presAssocID="{435ABF5C-0B28-4E02-B761-87B7797B209D}" presName="compNode" presStyleCnt="0"/>
      <dgm:spPr/>
    </dgm:pt>
    <dgm:pt modelId="{A5E7CBBB-0F8C-4E87-A73B-BF23173EBCE0}" type="pres">
      <dgm:prSet presAssocID="{435ABF5C-0B28-4E02-B761-87B7797B209D}" presName="iconBgRect" presStyleLbl="bgShp" presStyleIdx="5" presStyleCnt="6"/>
      <dgm:spPr/>
    </dgm:pt>
    <dgm:pt modelId="{DCF848CC-2C45-4E59-BCD2-B510228272C9}" type="pres">
      <dgm:prSet presAssocID="{435ABF5C-0B28-4E02-B761-87B7797B209D}"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Nose"/>
        </a:ext>
      </dgm:extLst>
    </dgm:pt>
    <dgm:pt modelId="{AF4AEFD3-1F26-405E-8403-9B8B08217D6E}" type="pres">
      <dgm:prSet presAssocID="{435ABF5C-0B28-4E02-B761-87B7797B209D}" presName="spaceRect" presStyleCnt="0"/>
      <dgm:spPr/>
    </dgm:pt>
    <dgm:pt modelId="{38BB5893-4448-4695-9EC1-85E5C3AB87B4}" type="pres">
      <dgm:prSet presAssocID="{435ABF5C-0B28-4E02-B761-87B7797B209D}" presName="textRect" presStyleLbl="revTx" presStyleIdx="5" presStyleCnt="6">
        <dgm:presLayoutVars>
          <dgm:chMax val="1"/>
          <dgm:chPref val="1"/>
        </dgm:presLayoutVars>
      </dgm:prSet>
      <dgm:spPr/>
    </dgm:pt>
  </dgm:ptLst>
  <dgm:cxnLst>
    <dgm:cxn modelId="{CFEA7906-2058-C741-94A7-21141335A4F4}" type="presOf" srcId="{64A5972A-3E02-4571-AF7D-A2A097EB81DB}" destId="{A839BE78-7172-40C5-A238-5F8D8192364A}" srcOrd="0" destOrd="0" presId="urn:microsoft.com/office/officeart/2018/2/layout/IconCircleList"/>
    <dgm:cxn modelId="{11D37414-F529-45DA-920C-B292481390A5}" srcId="{EC166779-2031-40E0-BDD6-E0FE3A8CA981}" destId="{81B1761C-B29C-4ECA-AFBC-279852B9D8C0}" srcOrd="4" destOrd="0" parTransId="{FAB65542-A428-4FEE-A3D9-29851709C74C}" sibTransId="{0A703548-54CA-41ED-9AAE-DF5020B12009}"/>
    <dgm:cxn modelId="{2A337422-D72D-6241-BC3C-68B823A2E5DA}" type="presOf" srcId="{CEBB499A-7646-4CC6-83B6-72FCC667DAAD}" destId="{09A2B5A8-D3C4-4ABD-B046-978ACDC9F812}" srcOrd="0" destOrd="0" presId="urn:microsoft.com/office/officeart/2018/2/layout/IconCircleList"/>
    <dgm:cxn modelId="{70FEA63A-4AB3-AA4C-B9B0-0DB1450906D6}" type="presOf" srcId="{B16C6B06-DD52-4BBD-B2D2-79D0480C21C9}" destId="{2BA277D0-EA97-4A30-B01F-EC928A0A2E4E}" srcOrd="0" destOrd="0" presId="urn:microsoft.com/office/officeart/2018/2/layout/IconCircleList"/>
    <dgm:cxn modelId="{0F78B47B-060B-4AAA-BB52-E69C526039C1}" srcId="{EC166779-2031-40E0-BDD6-E0FE3A8CA981}" destId="{9551526B-5A26-442D-9302-69E76A3A806D}" srcOrd="1" destOrd="0" parTransId="{13B046BD-DC87-41C4-9EC5-43824B76BFA5}" sibTransId="{8F705F38-D9D1-4C5E-9E53-34955B96BF85}"/>
    <dgm:cxn modelId="{1004E57B-A155-644E-A5F5-DB6197A662D0}" type="presOf" srcId="{81B1761C-B29C-4ECA-AFBC-279852B9D8C0}" destId="{F822E93B-A339-4FB5-AE9D-7D79A2E4BF2C}" srcOrd="0" destOrd="0" presId="urn:microsoft.com/office/officeart/2018/2/layout/IconCircleList"/>
    <dgm:cxn modelId="{8FD94A8A-27DA-4EC2-9FA1-6C8E8F454CDC}" srcId="{EC166779-2031-40E0-BDD6-E0FE3A8CA981}" destId="{70507D03-F166-4A6A-9070-E127E3439AFB}" srcOrd="3" destOrd="0" parTransId="{331E78CF-5107-4691-BB72-72EEE50A7737}" sibTransId="{4AE0BEC5-3297-4EC7-A0F1-E11E8269011A}"/>
    <dgm:cxn modelId="{F7F47F92-CA79-3C4F-AE70-9997F9FE17CC}" type="presOf" srcId="{EC166779-2031-40E0-BDD6-E0FE3A8CA981}" destId="{B423ECD3-4758-4CBA-AA04-5872AB765C20}" srcOrd="0" destOrd="0" presId="urn:microsoft.com/office/officeart/2018/2/layout/IconCircleList"/>
    <dgm:cxn modelId="{89CBFC95-B0DE-4615-8ADA-BD5A2DDE833C}" srcId="{EC166779-2031-40E0-BDD6-E0FE3A8CA981}" destId="{64A5972A-3E02-4571-AF7D-A2A097EB81DB}" srcOrd="2" destOrd="0" parTransId="{EEC47E92-FF9C-4FEB-906C-BF9CB689AE69}" sibTransId="{CEBB499A-7646-4CC6-83B6-72FCC667DAAD}"/>
    <dgm:cxn modelId="{8C7404A6-55BE-664A-83F0-B4174A411553}" type="presOf" srcId="{70507D03-F166-4A6A-9070-E127E3439AFB}" destId="{2676B599-D584-4150-9B97-3810D8D00D2E}" srcOrd="0" destOrd="0" presId="urn:microsoft.com/office/officeart/2018/2/layout/IconCircleList"/>
    <dgm:cxn modelId="{FFEEE1A8-C263-4D68-BF90-63B8350CDF6B}" srcId="{EC166779-2031-40E0-BDD6-E0FE3A8CA981}" destId="{B16C6B06-DD52-4BBD-B2D2-79D0480C21C9}" srcOrd="0" destOrd="0" parTransId="{39B1EC10-0DE6-4B22-AEE1-56B774D007F2}" sibTransId="{38C91F10-F323-4C48-A7C9-F6D08454C882}"/>
    <dgm:cxn modelId="{EF2E84AE-B91F-D94D-8DC0-B796CC94F489}" type="presOf" srcId="{435ABF5C-0B28-4E02-B761-87B7797B209D}" destId="{38BB5893-4448-4695-9EC1-85E5C3AB87B4}" srcOrd="0" destOrd="0" presId="urn:microsoft.com/office/officeart/2018/2/layout/IconCircleList"/>
    <dgm:cxn modelId="{C99E79C0-DDD3-544E-8BF6-1CC6CFE6AAA6}" type="presOf" srcId="{8F705F38-D9D1-4C5E-9E53-34955B96BF85}" destId="{7E97016D-9C06-43C1-A5E7-4D5D5110F4E2}" srcOrd="0" destOrd="0" presId="urn:microsoft.com/office/officeart/2018/2/layout/IconCircleList"/>
    <dgm:cxn modelId="{487262CD-31D0-4B71-8EA4-171C41C97D73}" srcId="{EC166779-2031-40E0-BDD6-E0FE3A8CA981}" destId="{435ABF5C-0B28-4E02-B761-87B7797B209D}" srcOrd="5" destOrd="0" parTransId="{6BB9668F-7B4D-460C-AA79-4B3353F5DEAF}" sibTransId="{B514655F-EBB7-428D-8CFA-C6F40BB65B0D}"/>
    <dgm:cxn modelId="{0239D8E4-882C-F847-81DB-083C688CCD4B}" type="presOf" srcId="{9551526B-5A26-442D-9302-69E76A3A806D}" destId="{ED89B5DA-9552-491B-9343-F173E7A3C243}" srcOrd="0" destOrd="0" presId="urn:microsoft.com/office/officeart/2018/2/layout/IconCircleList"/>
    <dgm:cxn modelId="{380A26EF-A7C4-6A45-B742-3F349737ADA5}" type="presOf" srcId="{4AE0BEC5-3297-4EC7-A0F1-E11E8269011A}" destId="{033C2DE0-24A7-4058-88D8-78B8237AD5A0}" srcOrd="0" destOrd="0" presId="urn:microsoft.com/office/officeart/2018/2/layout/IconCircleList"/>
    <dgm:cxn modelId="{44F338EF-431E-414F-851D-446F6081C2D3}" type="presOf" srcId="{0A703548-54CA-41ED-9AAE-DF5020B12009}" destId="{6D73638F-E7C2-4C05-AFCE-F6E6821F7C3B}" srcOrd="0" destOrd="0" presId="urn:microsoft.com/office/officeart/2018/2/layout/IconCircleList"/>
    <dgm:cxn modelId="{EFEBACF4-F925-6F4E-A64A-2968B5578D8D}" type="presOf" srcId="{38C91F10-F323-4C48-A7C9-F6D08454C882}" destId="{15F6C82E-BBED-4F51-924D-27A978095212}" srcOrd="0" destOrd="0" presId="urn:microsoft.com/office/officeart/2018/2/layout/IconCircleList"/>
    <dgm:cxn modelId="{800F2D8B-81FC-E347-B5EB-7941E7C71A51}" type="presParOf" srcId="{B423ECD3-4758-4CBA-AA04-5872AB765C20}" destId="{B78E545F-F520-4DA3-B383-4FE1F8697326}" srcOrd="0" destOrd="0" presId="urn:microsoft.com/office/officeart/2018/2/layout/IconCircleList"/>
    <dgm:cxn modelId="{BC13D5A0-80C9-604E-8A83-4294C37EBD38}" type="presParOf" srcId="{B78E545F-F520-4DA3-B383-4FE1F8697326}" destId="{F9567B29-29C6-437A-AC64-EDAFE50DB941}" srcOrd="0" destOrd="0" presId="urn:microsoft.com/office/officeart/2018/2/layout/IconCircleList"/>
    <dgm:cxn modelId="{E042985C-380F-964C-A136-5D4E012A3795}" type="presParOf" srcId="{F9567B29-29C6-437A-AC64-EDAFE50DB941}" destId="{6C256B7C-8459-4DE7-AA2D-B5093F97A279}" srcOrd="0" destOrd="0" presId="urn:microsoft.com/office/officeart/2018/2/layout/IconCircleList"/>
    <dgm:cxn modelId="{38C848D6-2730-B540-8230-B65D112A2063}" type="presParOf" srcId="{F9567B29-29C6-437A-AC64-EDAFE50DB941}" destId="{0DA6D66F-8B11-4908-ABB8-0A4C589BAC17}" srcOrd="1" destOrd="0" presId="urn:microsoft.com/office/officeart/2018/2/layout/IconCircleList"/>
    <dgm:cxn modelId="{0E564C7C-267B-2545-BA88-2F9EEC28AE65}" type="presParOf" srcId="{F9567B29-29C6-437A-AC64-EDAFE50DB941}" destId="{B85D0D7B-0F03-4ED7-A61D-54ABAD9A584B}" srcOrd="2" destOrd="0" presId="urn:microsoft.com/office/officeart/2018/2/layout/IconCircleList"/>
    <dgm:cxn modelId="{668DC00A-FC8E-0345-A16E-E59C9130346E}" type="presParOf" srcId="{F9567B29-29C6-437A-AC64-EDAFE50DB941}" destId="{2BA277D0-EA97-4A30-B01F-EC928A0A2E4E}" srcOrd="3" destOrd="0" presId="urn:microsoft.com/office/officeart/2018/2/layout/IconCircleList"/>
    <dgm:cxn modelId="{00688685-595C-A94C-87B5-B3192D87646A}" type="presParOf" srcId="{B78E545F-F520-4DA3-B383-4FE1F8697326}" destId="{15F6C82E-BBED-4F51-924D-27A978095212}" srcOrd="1" destOrd="0" presId="urn:microsoft.com/office/officeart/2018/2/layout/IconCircleList"/>
    <dgm:cxn modelId="{613A2099-B7A4-5D4B-A9E4-FF1F0F702897}" type="presParOf" srcId="{B78E545F-F520-4DA3-B383-4FE1F8697326}" destId="{36026882-5D37-4E0B-A504-DAE3EB926A82}" srcOrd="2" destOrd="0" presId="urn:microsoft.com/office/officeart/2018/2/layout/IconCircleList"/>
    <dgm:cxn modelId="{4594FC15-F1D2-784B-B1FA-A74DE76BA7CC}" type="presParOf" srcId="{36026882-5D37-4E0B-A504-DAE3EB926A82}" destId="{07531CE3-1A70-4F7C-AF22-30902FC25D6E}" srcOrd="0" destOrd="0" presId="urn:microsoft.com/office/officeart/2018/2/layout/IconCircleList"/>
    <dgm:cxn modelId="{8EA891E4-05CF-CA4D-B8CC-561F1FC6C341}" type="presParOf" srcId="{36026882-5D37-4E0B-A504-DAE3EB926A82}" destId="{FDC6B4B5-921C-40D4-8468-D6725D123C2A}" srcOrd="1" destOrd="0" presId="urn:microsoft.com/office/officeart/2018/2/layout/IconCircleList"/>
    <dgm:cxn modelId="{AE5FC83E-B72C-2B47-A1DD-E7BB5B9C8370}" type="presParOf" srcId="{36026882-5D37-4E0B-A504-DAE3EB926A82}" destId="{C99E07A3-EECC-4B38-91CD-7504D6A58133}" srcOrd="2" destOrd="0" presId="urn:microsoft.com/office/officeart/2018/2/layout/IconCircleList"/>
    <dgm:cxn modelId="{BE21B1C7-1DCC-B747-94F6-4CA05B87439E}" type="presParOf" srcId="{36026882-5D37-4E0B-A504-DAE3EB926A82}" destId="{ED89B5DA-9552-491B-9343-F173E7A3C243}" srcOrd="3" destOrd="0" presId="urn:microsoft.com/office/officeart/2018/2/layout/IconCircleList"/>
    <dgm:cxn modelId="{415FAAA1-AEF8-C843-B111-6CB79F78AE68}" type="presParOf" srcId="{B78E545F-F520-4DA3-B383-4FE1F8697326}" destId="{7E97016D-9C06-43C1-A5E7-4D5D5110F4E2}" srcOrd="3" destOrd="0" presId="urn:microsoft.com/office/officeart/2018/2/layout/IconCircleList"/>
    <dgm:cxn modelId="{2B87A37D-7362-6140-946B-EBE24237F0A9}" type="presParOf" srcId="{B78E545F-F520-4DA3-B383-4FE1F8697326}" destId="{9DE101E1-7C3B-450B-808B-2AC303BA462C}" srcOrd="4" destOrd="0" presId="urn:microsoft.com/office/officeart/2018/2/layout/IconCircleList"/>
    <dgm:cxn modelId="{B44A6473-5214-DE4F-A4A7-5F2D3F6A837D}" type="presParOf" srcId="{9DE101E1-7C3B-450B-808B-2AC303BA462C}" destId="{C57B044C-AF31-4A13-B437-AFF95C7EF1EF}" srcOrd="0" destOrd="0" presId="urn:microsoft.com/office/officeart/2018/2/layout/IconCircleList"/>
    <dgm:cxn modelId="{91D3D456-C8D6-CB48-B7DE-948ACE6DFDD1}" type="presParOf" srcId="{9DE101E1-7C3B-450B-808B-2AC303BA462C}" destId="{51FD679B-F353-4E77-8913-70CE5B097C97}" srcOrd="1" destOrd="0" presId="urn:microsoft.com/office/officeart/2018/2/layout/IconCircleList"/>
    <dgm:cxn modelId="{79A97530-46C3-0F45-86C5-C9215E6CF56E}" type="presParOf" srcId="{9DE101E1-7C3B-450B-808B-2AC303BA462C}" destId="{A29AF571-30E2-49F3-ACEB-DF56DDC1CFB6}" srcOrd="2" destOrd="0" presId="urn:microsoft.com/office/officeart/2018/2/layout/IconCircleList"/>
    <dgm:cxn modelId="{D5A68AA1-0594-5F43-BF4E-CAC09BEDF825}" type="presParOf" srcId="{9DE101E1-7C3B-450B-808B-2AC303BA462C}" destId="{A839BE78-7172-40C5-A238-5F8D8192364A}" srcOrd="3" destOrd="0" presId="urn:microsoft.com/office/officeart/2018/2/layout/IconCircleList"/>
    <dgm:cxn modelId="{7CEE9E91-53FD-D044-9F86-8DEEEE864649}" type="presParOf" srcId="{B78E545F-F520-4DA3-B383-4FE1F8697326}" destId="{09A2B5A8-D3C4-4ABD-B046-978ACDC9F812}" srcOrd="5" destOrd="0" presId="urn:microsoft.com/office/officeart/2018/2/layout/IconCircleList"/>
    <dgm:cxn modelId="{02545CDF-FD51-D64D-9B05-F9BA031F6EC4}" type="presParOf" srcId="{B78E545F-F520-4DA3-B383-4FE1F8697326}" destId="{B974AFDB-F9F0-418C-8349-DD18F365B652}" srcOrd="6" destOrd="0" presId="urn:microsoft.com/office/officeart/2018/2/layout/IconCircleList"/>
    <dgm:cxn modelId="{CB7CB0F3-9CB0-C245-A235-E79545243D88}" type="presParOf" srcId="{B974AFDB-F9F0-418C-8349-DD18F365B652}" destId="{71F09B24-BB14-460C-AD00-B081C70060DF}" srcOrd="0" destOrd="0" presId="urn:microsoft.com/office/officeart/2018/2/layout/IconCircleList"/>
    <dgm:cxn modelId="{F65E628D-5DD7-9C45-8B33-1CF1713959EF}" type="presParOf" srcId="{B974AFDB-F9F0-418C-8349-DD18F365B652}" destId="{1BED0E7B-1716-48B0-88DE-F375758535B3}" srcOrd="1" destOrd="0" presId="urn:microsoft.com/office/officeart/2018/2/layout/IconCircleList"/>
    <dgm:cxn modelId="{2D7A8841-F0FB-B14E-87CA-060EE8A2E494}" type="presParOf" srcId="{B974AFDB-F9F0-418C-8349-DD18F365B652}" destId="{505D82DD-BDD7-4A38-A075-C4BFFD6BEE21}" srcOrd="2" destOrd="0" presId="urn:microsoft.com/office/officeart/2018/2/layout/IconCircleList"/>
    <dgm:cxn modelId="{BF315740-C9F7-144D-9A90-FE4BD863956A}" type="presParOf" srcId="{B974AFDB-F9F0-418C-8349-DD18F365B652}" destId="{2676B599-D584-4150-9B97-3810D8D00D2E}" srcOrd="3" destOrd="0" presId="urn:microsoft.com/office/officeart/2018/2/layout/IconCircleList"/>
    <dgm:cxn modelId="{B582EB28-A5D6-4948-8252-3921B08B4339}" type="presParOf" srcId="{B78E545F-F520-4DA3-B383-4FE1F8697326}" destId="{033C2DE0-24A7-4058-88D8-78B8237AD5A0}" srcOrd="7" destOrd="0" presId="urn:microsoft.com/office/officeart/2018/2/layout/IconCircleList"/>
    <dgm:cxn modelId="{440C2279-9B62-EF47-A222-C47882CDFA9B}" type="presParOf" srcId="{B78E545F-F520-4DA3-B383-4FE1F8697326}" destId="{03225B85-1757-4701-A2FC-74CAA7FA9D09}" srcOrd="8" destOrd="0" presId="urn:microsoft.com/office/officeart/2018/2/layout/IconCircleList"/>
    <dgm:cxn modelId="{E1BD557E-00F4-9A46-87AC-D2D10356826F}" type="presParOf" srcId="{03225B85-1757-4701-A2FC-74CAA7FA9D09}" destId="{77378CA9-19DB-4677-940F-9C5840EC4EF0}" srcOrd="0" destOrd="0" presId="urn:microsoft.com/office/officeart/2018/2/layout/IconCircleList"/>
    <dgm:cxn modelId="{CE7BE815-EE0B-1948-BE55-C119A62BDE74}" type="presParOf" srcId="{03225B85-1757-4701-A2FC-74CAA7FA9D09}" destId="{4285C8FC-D03C-4A91-AA20-B96EC65410B3}" srcOrd="1" destOrd="0" presId="urn:microsoft.com/office/officeart/2018/2/layout/IconCircleList"/>
    <dgm:cxn modelId="{A2CF9289-76F3-6D45-98E1-B08726934A99}" type="presParOf" srcId="{03225B85-1757-4701-A2FC-74CAA7FA9D09}" destId="{52206DE3-2D3F-48DB-8689-4A5144BE2EBE}" srcOrd="2" destOrd="0" presId="urn:microsoft.com/office/officeart/2018/2/layout/IconCircleList"/>
    <dgm:cxn modelId="{353648C5-DFD3-454F-BF6A-DBBC6024E06E}" type="presParOf" srcId="{03225B85-1757-4701-A2FC-74CAA7FA9D09}" destId="{F822E93B-A339-4FB5-AE9D-7D79A2E4BF2C}" srcOrd="3" destOrd="0" presId="urn:microsoft.com/office/officeart/2018/2/layout/IconCircleList"/>
    <dgm:cxn modelId="{E69F2267-7F5C-EB40-863C-2F630CFF00DE}" type="presParOf" srcId="{B78E545F-F520-4DA3-B383-4FE1F8697326}" destId="{6D73638F-E7C2-4C05-AFCE-F6E6821F7C3B}" srcOrd="9" destOrd="0" presId="urn:microsoft.com/office/officeart/2018/2/layout/IconCircleList"/>
    <dgm:cxn modelId="{70F03F3E-816A-5F41-A9FB-47B5A3B37607}" type="presParOf" srcId="{B78E545F-F520-4DA3-B383-4FE1F8697326}" destId="{39358EC8-8AB7-4A20-AF52-4F11993AE4A8}" srcOrd="10" destOrd="0" presId="urn:microsoft.com/office/officeart/2018/2/layout/IconCircleList"/>
    <dgm:cxn modelId="{176E7501-0239-6E47-91AC-715803DC38DB}" type="presParOf" srcId="{39358EC8-8AB7-4A20-AF52-4F11993AE4A8}" destId="{A5E7CBBB-0F8C-4E87-A73B-BF23173EBCE0}" srcOrd="0" destOrd="0" presId="urn:microsoft.com/office/officeart/2018/2/layout/IconCircleList"/>
    <dgm:cxn modelId="{685154C7-AB3D-674E-958F-DC4974D7FFB9}" type="presParOf" srcId="{39358EC8-8AB7-4A20-AF52-4F11993AE4A8}" destId="{DCF848CC-2C45-4E59-BCD2-B510228272C9}" srcOrd="1" destOrd="0" presId="urn:microsoft.com/office/officeart/2018/2/layout/IconCircleList"/>
    <dgm:cxn modelId="{C341AD26-C9A6-F146-B7DD-E1844B0E6F73}" type="presParOf" srcId="{39358EC8-8AB7-4A20-AF52-4F11993AE4A8}" destId="{AF4AEFD3-1F26-405E-8403-9B8B08217D6E}" srcOrd="2" destOrd="0" presId="urn:microsoft.com/office/officeart/2018/2/layout/IconCircleList"/>
    <dgm:cxn modelId="{FFC2AA46-576C-244F-A425-1BE95DBA040A}" type="presParOf" srcId="{39358EC8-8AB7-4A20-AF52-4F11993AE4A8}" destId="{38BB5893-4448-4695-9EC1-85E5C3AB87B4}" srcOrd="3" destOrd="0" presId="urn:microsoft.com/office/officeart/2018/2/layout/IconCircle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124766C0-99A8-491E-B351-B5948B572CEE}"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B8D64AE7-22D6-4247-A150-B863FE9DB927}">
      <dgm:prSet/>
      <dgm:spPr/>
      <dgm:t>
        <a:bodyPr/>
        <a:lstStyle/>
        <a:p>
          <a:r>
            <a:rPr lang="en-US"/>
            <a:t>The officer must have formed a </a:t>
          </a:r>
          <a:r>
            <a:rPr lang="en-US" i="1"/>
            <a:t>genuine </a:t>
          </a:r>
          <a:r>
            <a:rPr lang="en-US"/>
            <a:t>suspicion in their own mind that they will find the object for which the search power being exercised allows them to search and the suspicion that the object will be found must be reasonable. </a:t>
          </a:r>
        </a:p>
      </dgm:t>
    </dgm:pt>
    <dgm:pt modelId="{B2C34056-485C-448B-8CDF-199170833D48}" type="parTrans" cxnId="{DE2AF9B7-73D2-42DD-9964-CEC0FBF9D4C7}">
      <dgm:prSet/>
      <dgm:spPr/>
      <dgm:t>
        <a:bodyPr/>
        <a:lstStyle/>
        <a:p>
          <a:endParaRPr lang="en-US"/>
        </a:p>
      </dgm:t>
    </dgm:pt>
    <dgm:pt modelId="{F9CB9488-5705-4F2B-9FE8-78F70C147F09}" type="sibTrans" cxnId="{DE2AF9B7-73D2-42DD-9964-CEC0FBF9D4C7}">
      <dgm:prSet/>
      <dgm:spPr/>
      <dgm:t>
        <a:bodyPr/>
        <a:lstStyle/>
        <a:p>
          <a:endParaRPr lang="en-US"/>
        </a:p>
      </dgm:t>
    </dgm:pt>
    <dgm:pt modelId="{6FB5372E-5AF1-49D5-8683-118134845C8F}">
      <dgm:prSet/>
      <dgm:spPr/>
      <dgm:t>
        <a:bodyPr/>
        <a:lstStyle/>
        <a:p>
          <a:r>
            <a:rPr lang="en-US"/>
            <a:t>This means that there must be an </a:t>
          </a:r>
          <a:r>
            <a:rPr lang="en-US" i="1"/>
            <a:t>objective </a:t>
          </a:r>
          <a:r>
            <a:rPr lang="en-US"/>
            <a:t>basis for that suspicion based on facts, information and/or intelligence which are relevant to the likelihood that the object in question will be found, so that a reasonable person would be entitled to reach the same conclusion based on the same facts and information and/or intelligence. </a:t>
          </a:r>
        </a:p>
      </dgm:t>
    </dgm:pt>
    <dgm:pt modelId="{8B3BA97B-F31A-404A-AC3B-85DE7EF2B35F}" type="parTrans" cxnId="{237C9DAC-9F2A-45EB-B5C7-8D09679734CD}">
      <dgm:prSet/>
      <dgm:spPr/>
      <dgm:t>
        <a:bodyPr/>
        <a:lstStyle/>
        <a:p>
          <a:endParaRPr lang="en-US"/>
        </a:p>
      </dgm:t>
    </dgm:pt>
    <dgm:pt modelId="{E2E66D8B-AF21-4CB9-A711-5BB4E5EAB341}" type="sibTrans" cxnId="{237C9DAC-9F2A-45EB-B5C7-8D09679734CD}">
      <dgm:prSet/>
      <dgm:spPr/>
      <dgm:t>
        <a:bodyPr/>
        <a:lstStyle/>
        <a:p>
          <a:endParaRPr lang="en-US"/>
        </a:p>
      </dgm:t>
    </dgm:pt>
    <dgm:pt modelId="{04DB2302-D58B-44B6-A4B8-B092BE6A7807}">
      <dgm:prSet/>
      <dgm:spPr/>
      <dgm:t>
        <a:bodyPr/>
        <a:lstStyle/>
        <a:p>
          <a:r>
            <a:rPr lang="en-US" dirty="0"/>
            <a:t>Reasonable grounds for suspicion should be linked to </a:t>
          </a:r>
          <a:r>
            <a:rPr lang="en-US" b="1" dirty="0"/>
            <a:t>accurate and current </a:t>
          </a:r>
          <a:r>
            <a:rPr lang="en-US" dirty="0"/>
            <a:t>intelligence or information, relating to articles for which there is a power to stop and search, being carried by individuals or being in vehicles in any locality</a:t>
          </a:r>
        </a:p>
      </dgm:t>
    </dgm:pt>
    <dgm:pt modelId="{7937C863-7B69-4E48-B2BA-070AE277DFB2}" type="parTrans" cxnId="{E40144B6-FD82-4626-B5FA-978C8E6A6160}">
      <dgm:prSet/>
      <dgm:spPr/>
      <dgm:t>
        <a:bodyPr/>
        <a:lstStyle/>
        <a:p>
          <a:endParaRPr lang="en-US"/>
        </a:p>
      </dgm:t>
    </dgm:pt>
    <dgm:pt modelId="{344278A2-E979-4488-BAFF-987FFF2F38D1}" type="sibTrans" cxnId="{E40144B6-FD82-4626-B5FA-978C8E6A6160}">
      <dgm:prSet/>
      <dgm:spPr/>
      <dgm:t>
        <a:bodyPr/>
        <a:lstStyle/>
        <a:p>
          <a:endParaRPr lang="en-US"/>
        </a:p>
      </dgm:t>
    </dgm:pt>
    <dgm:pt modelId="{02BEC0EC-3C81-4F50-9DBF-0092439FAE87}">
      <dgm:prSet/>
      <dgm:spPr/>
      <dgm:t>
        <a:bodyPr/>
        <a:lstStyle/>
        <a:p>
          <a:r>
            <a:rPr lang="en-US"/>
            <a:t>The suspicion must be objective and based on relevant facts, information and intelligence about the person concerned, or some aspect of his/her behaviour</a:t>
          </a:r>
        </a:p>
      </dgm:t>
    </dgm:pt>
    <dgm:pt modelId="{7C068994-FE9B-4179-A3F1-352A909FC889}" type="parTrans" cxnId="{FB9161BA-BF02-421F-A7C0-379F1693692C}">
      <dgm:prSet/>
      <dgm:spPr/>
      <dgm:t>
        <a:bodyPr/>
        <a:lstStyle/>
        <a:p>
          <a:endParaRPr lang="en-US"/>
        </a:p>
      </dgm:t>
    </dgm:pt>
    <dgm:pt modelId="{2507FCAD-A8D5-4706-8BAE-246A4001BFFC}" type="sibTrans" cxnId="{FB9161BA-BF02-421F-A7C0-379F1693692C}">
      <dgm:prSet/>
      <dgm:spPr/>
      <dgm:t>
        <a:bodyPr/>
        <a:lstStyle/>
        <a:p>
          <a:endParaRPr lang="en-US"/>
        </a:p>
      </dgm:t>
    </dgm:pt>
    <dgm:pt modelId="{AB8586AC-BA3A-4B31-BFCC-B0D2032A7B0A}">
      <dgm:prSet/>
      <dgm:spPr/>
      <dgm:t>
        <a:bodyPr/>
        <a:lstStyle/>
        <a:p>
          <a:r>
            <a:rPr lang="en-US"/>
            <a:t>Officers must be able to explain the basis for their suspicion by reference to intelligence or information about, or some specific behaviour by, the person concerned</a:t>
          </a:r>
        </a:p>
      </dgm:t>
    </dgm:pt>
    <dgm:pt modelId="{4C963130-A46A-497E-86CF-7348F73BCD27}" type="parTrans" cxnId="{ADBF7099-C0CA-4261-AD48-B5FBE3E177CD}">
      <dgm:prSet/>
      <dgm:spPr/>
      <dgm:t>
        <a:bodyPr/>
        <a:lstStyle/>
        <a:p>
          <a:endParaRPr lang="en-US"/>
        </a:p>
      </dgm:t>
    </dgm:pt>
    <dgm:pt modelId="{CCB11C44-08CC-4570-AD26-EE8BA2B5A372}" type="sibTrans" cxnId="{ADBF7099-C0CA-4261-AD48-B5FBE3E177CD}">
      <dgm:prSet/>
      <dgm:spPr/>
      <dgm:t>
        <a:bodyPr/>
        <a:lstStyle/>
        <a:p>
          <a:endParaRPr lang="en-US"/>
        </a:p>
      </dgm:t>
    </dgm:pt>
    <dgm:pt modelId="{48E813B6-F77A-4AD4-8B48-D8961ACBEF9F}">
      <dgm:prSet/>
      <dgm:spPr/>
      <dgm:t>
        <a:bodyPr/>
        <a:lstStyle/>
        <a:p>
          <a:r>
            <a:rPr lang="en-US"/>
            <a:t>A person cannot, in themselves, give grounds for suspicion.</a:t>
          </a:r>
        </a:p>
      </dgm:t>
    </dgm:pt>
    <dgm:pt modelId="{22E908B1-C447-4330-8C53-69DA81AE2D31}" type="parTrans" cxnId="{C921ADE7-BEE7-4950-8253-47F4D9594C07}">
      <dgm:prSet/>
      <dgm:spPr/>
      <dgm:t>
        <a:bodyPr/>
        <a:lstStyle/>
        <a:p>
          <a:endParaRPr lang="en-US"/>
        </a:p>
      </dgm:t>
    </dgm:pt>
    <dgm:pt modelId="{7E8CBE50-2DBF-4743-A573-41DFE1651F86}" type="sibTrans" cxnId="{C921ADE7-BEE7-4950-8253-47F4D9594C07}">
      <dgm:prSet/>
      <dgm:spPr/>
      <dgm:t>
        <a:bodyPr/>
        <a:lstStyle/>
        <a:p>
          <a:endParaRPr lang="en-US"/>
        </a:p>
      </dgm:t>
    </dgm:pt>
    <dgm:pt modelId="{13FBE1A2-546C-6944-8478-14A125959CA8}" type="pres">
      <dgm:prSet presAssocID="{124766C0-99A8-491E-B351-B5948B572CEE}" presName="linear" presStyleCnt="0">
        <dgm:presLayoutVars>
          <dgm:animLvl val="lvl"/>
          <dgm:resizeHandles val="exact"/>
        </dgm:presLayoutVars>
      </dgm:prSet>
      <dgm:spPr/>
    </dgm:pt>
    <dgm:pt modelId="{5951B3DB-0404-1E4D-B1C9-8E60514B9BDE}" type="pres">
      <dgm:prSet presAssocID="{B8D64AE7-22D6-4247-A150-B863FE9DB927}" presName="parentText" presStyleLbl="node1" presStyleIdx="0" presStyleCnt="6">
        <dgm:presLayoutVars>
          <dgm:chMax val="0"/>
          <dgm:bulletEnabled val="1"/>
        </dgm:presLayoutVars>
      </dgm:prSet>
      <dgm:spPr/>
    </dgm:pt>
    <dgm:pt modelId="{25012EBA-0868-DC48-B3FE-10D9ACB4D7EA}" type="pres">
      <dgm:prSet presAssocID="{F9CB9488-5705-4F2B-9FE8-78F70C147F09}" presName="spacer" presStyleCnt="0"/>
      <dgm:spPr/>
    </dgm:pt>
    <dgm:pt modelId="{E1B4CD24-3FB0-8F4C-B9B0-C5F32F9C4770}" type="pres">
      <dgm:prSet presAssocID="{6FB5372E-5AF1-49D5-8683-118134845C8F}" presName="parentText" presStyleLbl="node1" presStyleIdx="1" presStyleCnt="6">
        <dgm:presLayoutVars>
          <dgm:chMax val="0"/>
          <dgm:bulletEnabled val="1"/>
        </dgm:presLayoutVars>
      </dgm:prSet>
      <dgm:spPr/>
    </dgm:pt>
    <dgm:pt modelId="{6ACFEC8E-CA78-404C-BE8F-2FA00DA9ECCC}" type="pres">
      <dgm:prSet presAssocID="{E2E66D8B-AF21-4CB9-A711-5BB4E5EAB341}" presName="spacer" presStyleCnt="0"/>
      <dgm:spPr/>
    </dgm:pt>
    <dgm:pt modelId="{05A9D83C-0F0C-0145-9340-3A3E49AD686B}" type="pres">
      <dgm:prSet presAssocID="{04DB2302-D58B-44B6-A4B8-B092BE6A7807}" presName="parentText" presStyleLbl="node1" presStyleIdx="2" presStyleCnt="6">
        <dgm:presLayoutVars>
          <dgm:chMax val="0"/>
          <dgm:bulletEnabled val="1"/>
        </dgm:presLayoutVars>
      </dgm:prSet>
      <dgm:spPr/>
    </dgm:pt>
    <dgm:pt modelId="{719BB2BE-742C-184E-984C-B06E230B70C0}" type="pres">
      <dgm:prSet presAssocID="{344278A2-E979-4488-BAFF-987FFF2F38D1}" presName="spacer" presStyleCnt="0"/>
      <dgm:spPr/>
    </dgm:pt>
    <dgm:pt modelId="{226C6858-3BFF-0843-95E0-CE2FF3441B7C}" type="pres">
      <dgm:prSet presAssocID="{02BEC0EC-3C81-4F50-9DBF-0092439FAE87}" presName="parentText" presStyleLbl="node1" presStyleIdx="3" presStyleCnt="6">
        <dgm:presLayoutVars>
          <dgm:chMax val="0"/>
          <dgm:bulletEnabled val="1"/>
        </dgm:presLayoutVars>
      </dgm:prSet>
      <dgm:spPr/>
    </dgm:pt>
    <dgm:pt modelId="{E8B668DA-2B75-454B-883E-0B2768FB3C95}" type="pres">
      <dgm:prSet presAssocID="{2507FCAD-A8D5-4706-8BAE-246A4001BFFC}" presName="spacer" presStyleCnt="0"/>
      <dgm:spPr/>
    </dgm:pt>
    <dgm:pt modelId="{B7A482CA-6C95-C941-9B5E-443BE741EC1B}" type="pres">
      <dgm:prSet presAssocID="{AB8586AC-BA3A-4B31-BFCC-B0D2032A7B0A}" presName="parentText" presStyleLbl="node1" presStyleIdx="4" presStyleCnt="6">
        <dgm:presLayoutVars>
          <dgm:chMax val="0"/>
          <dgm:bulletEnabled val="1"/>
        </dgm:presLayoutVars>
      </dgm:prSet>
      <dgm:spPr/>
    </dgm:pt>
    <dgm:pt modelId="{D32285A0-342D-944A-BC9D-3649E03DE23C}" type="pres">
      <dgm:prSet presAssocID="{CCB11C44-08CC-4570-AD26-EE8BA2B5A372}" presName="spacer" presStyleCnt="0"/>
      <dgm:spPr/>
    </dgm:pt>
    <dgm:pt modelId="{C9814824-FEB0-F343-ACDB-95E43891C04A}" type="pres">
      <dgm:prSet presAssocID="{48E813B6-F77A-4AD4-8B48-D8961ACBEF9F}" presName="parentText" presStyleLbl="node1" presStyleIdx="5" presStyleCnt="6">
        <dgm:presLayoutVars>
          <dgm:chMax val="0"/>
          <dgm:bulletEnabled val="1"/>
        </dgm:presLayoutVars>
      </dgm:prSet>
      <dgm:spPr/>
    </dgm:pt>
  </dgm:ptLst>
  <dgm:cxnLst>
    <dgm:cxn modelId="{7ACC5F07-00C8-D44E-B2C9-212E2F87BF81}" type="presOf" srcId="{AB8586AC-BA3A-4B31-BFCC-B0D2032A7B0A}" destId="{B7A482CA-6C95-C941-9B5E-443BE741EC1B}" srcOrd="0" destOrd="0" presId="urn:microsoft.com/office/officeart/2005/8/layout/vList2"/>
    <dgm:cxn modelId="{32883F1A-67B6-2E4F-954B-206310450EC9}" type="presOf" srcId="{02BEC0EC-3C81-4F50-9DBF-0092439FAE87}" destId="{226C6858-3BFF-0843-95E0-CE2FF3441B7C}" srcOrd="0" destOrd="0" presId="urn:microsoft.com/office/officeart/2005/8/layout/vList2"/>
    <dgm:cxn modelId="{6023E063-E065-3843-8A5E-B6B86E2668E2}" type="presOf" srcId="{124766C0-99A8-491E-B351-B5948B572CEE}" destId="{13FBE1A2-546C-6944-8478-14A125959CA8}" srcOrd="0" destOrd="0" presId="urn:microsoft.com/office/officeart/2005/8/layout/vList2"/>
    <dgm:cxn modelId="{61E5E966-C26E-9F4E-8BF1-62A9C9CAB40C}" type="presOf" srcId="{B8D64AE7-22D6-4247-A150-B863FE9DB927}" destId="{5951B3DB-0404-1E4D-B1C9-8E60514B9BDE}" srcOrd="0" destOrd="0" presId="urn:microsoft.com/office/officeart/2005/8/layout/vList2"/>
    <dgm:cxn modelId="{442C8496-6C73-BC4F-8D21-C94283CBA910}" type="presOf" srcId="{04DB2302-D58B-44B6-A4B8-B092BE6A7807}" destId="{05A9D83C-0F0C-0145-9340-3A3E49AD686B}" srcOrd="0" destOrd="0" presId="urn:microsoft.com/office/officeart/2005/8/layout/vList2"/>
    <dgm:cxn modelId="{ADBF7099-C0CA-4261-AD48-B5FBE3E177CD}" srcId="{124766C0-99A8-491E-B351-B5948B572CEE}" destId="{AB8586AC-BA3A-4B31-BFCC-B0D2032A7B0A}" srcOrd="4" destOrd="0" parTransId="{4C963130-A46A-497E-86CF-7348F73BCD27}" sibTransId="{CCB11C44-08CC-4570-AD26-EE8BA2B5A372}"/>
    <dgm:cxn modelId="{237C9DAC-9F2A-45EB-B5C7-8D09679734CD}" srcId="{124766C0-99A8-491E-B351-B5948B572CEE}" destId="{6FB5372E-5AF1-49D5-8683-118134845C8F}" srcOrd="1" destOrd="0" parTransId="{8B3BA97B-F31A-404A-AC3B-85DE7EF2B35F}" sibTransId="{E2E66D8B-AF21-4CB9-A711-5BB4E5EAB341}"/>
    <dgm:cxn modelId="{E40144B6-FD82-4626-B5FA-978C8E6A6160}" srcId="{124766C0-99A8-491E-B351-B5948B572CEE}" destId="{04DB2302-D58B-44B6-A4B8-B092BE6A7807}" srcOrd="2" destOrd="0" parTransId="{7937C863-7B69-4E48-B2BA-070AE277DFB2}" sibTransId="{344278A2-E979-4488-BAFF-987FFF2F38D1}"/>
    <dgm:cxn modelId="{DE2AF9B7-73D2-42DD-9964-CEC0FBF9D4C7}" srcId="{124766C0-99A8-491E-B351-B5948B572CEE}" destId="{B8D64AE7-22D6-4247-A150-B863FE9DB927}" srcOrd="0" destOrd="0" parTransId="{B2C34056-485C-448B-8CDF-199170833D48}" sibTransId="{F9CB9488-5705-4F2B-9FE8-78F70C147F09}"/>
    <dgm:cxn modelId="{FB9161BA-BF02-421F-A7C0-379F1693692C}" srcId="{124766C0-99A8-491E-B351-B5948B572CEE}" destId="{02BEC0EC-3C81-4F50-9DBF-0092439FAE87}" srcOrd="3" destOrd="0" parTransId="{7C068994-FE9B-4179-A3F1-352A909FC889}" sibTransId="{2507FCAD-A8D5-4706-8BAE-246A4001BFFC}"/>
    <dgm:cxn modelId="{9C7AC3C0-BC28-7546-B79D-E0C79A0D8D29}" type="presOf" srcId="{6FB5372E-5AF1-49D5-8683-118134845C8F}" destId="{E1B4CD24-3FB0-8F4C-B9B0-C5F32F9C4770}" srcOrd="0" destOrd="0" presId="urn:microsoft.com/office/officeart/2005/8/layout/vList2"/>
    <dgm:cxn modelId="{C921ADE7-BEE7-4950-8253-47F4D9594C07}" srcId="{124766C0-99A8-491E-B351-B5948B572CEE}" destId="{48E813B6-F77A-4AD4-8B48-D8961ACBEF9F}" srcOrd="5" destOrd="0" parTransId="{22E908B1-C447-4330-8C53-69DA81AE2D31}" sibTransId="{7E8CBE50-2DBF-4743-A573-41DFE1651F86}"/>
    <dgm:cxn modelId="{772CA6FC-833E-7E4C-BD9C-4DAD0FF3B8A3}" type="presOf" srcId="{48E813B6-F77A-4AD4-8B48-D8961ACBEF9F}" destId="{C9814824-FEB0-F343-ACDB-95E43891C04A}" srcOrd="0" destOrd="0" presId="urn:microsoft.com/office/officeart/2005/8/layout/vList2"/>
    <dgm:cxn modelId="{5A24216A-6B10-7546-9079-DBD73E5A6194}" type="presParOf" srcId="{13FBE1A2-546C-6944-8478-14A125959CA8}" destId="{5951B3DB-0404-1E4D-B1C9-8E60514B9BDE}" srcOrd="0" destOrd="0" presId="urn:microsoft.com/office/officeart/2005/8/layout/vList2"/>
    <dgm:cxn modelId="{8B71DD22-8DB2-094D-BBCA-CBF30F81974C}" type="presParOf" srcId="{13FBE1A2-546C-6944-8478-14A125959CA8}" destId="{25012EBA-0868-DC48-B3FE-10D9ACB4D7EA}" srcOrd="1" destOrd="0" presId="urn:microsoft.com/office/officeart/2005/8/layout/vList2"/>
    <dgm:cxn modelId="{3E7B0045-0C06-5349-A4F0-5519CD5BD8AC}" type="presParOf" srcId="{13FBE1A2-546C-6944-8478-14A125959CA8}" destId="{E1B4CD24-3FB0-8F4C-B9B0-C5F32F9C4770}" srcOrd="2" destOrd="0" presId="urn:microsoft.com/office/officeart/2005/8/layout/vList2"/>
    <dgm:cxn modelId="{2355E840-0893-BE44-AD93-1792164351CB}" type="presParOf" srcId="{13FBE1A2-546C-6944-8478-14A125959CA8}" destId="{6ACFEC8E-CA78-404C-BE8F-2FA00DA9ECCC}" srcOrd="3" destOrd="0" presId="urn:microsoft.com/office/officeart/2005/8/layout/vList2"/>
    <dgm:cxn modelId="{BB9A5927-8A55-DA44-9D8F-BC3C46B427CE}" type="presParOf" srcId="{13FBE1A2-546C-6944-8478-14A125959CA8}" destId="{05A9D83C-0F0C-0145-9340-3A3E49AD686B}" srcOrd="4" destOrd="0" presId="urn:microsoft.com/office/officeart/2005/8/layout/vList2"/>
    <dgm:cxn modelId="{40E89D59-0131-DD4A-888E-01CAFC32C5F0}" type="presParOf" srcId="{13FBE1A2-546C-6944-8478-14A125959CA8}" destId="{719BB2BE-742C-184E-984C-B06E230B70C0}" srcOrd="5" destOrd="0" presId="urn:microsoft.com/office/officeart/2005/8/layout/vList2"/>
    <dgm:cxn modelId="{C78237F8-B3B0-8748-AC3C-9863DE16A92F}" type="presParOf" srcId="{13FBE1A2-546C-6944-8478-14A125959CA8}" destId="{226C6858-3BFF-0843-95E0-CE2FF3441B7C}" srcOrd="6" destOrd="0" presId="urn:microsoft.com/office/officeart/2005/8/layout/vList2"/>
    <dgm:cxn modelId="{362B2688-3229-DE45-BDA5-714CFA3A1EBA}" type="presParOf" srcId="{13FBE1A2-546C-6944-8478-14A125959CA8}" destId="{E8B668DA-2B75-454B-883E-0B2768FB3C95}" srcOrd="7" destOrd="0" presId="urn:microsoft.com/office/officeart/2005/8/layout/vList2"/>
    <dgm:cxn modelId="{BF5D226B-3843-BE41-9BD1-AC181B821DC4}" type="presParOf" srcId="{13FBE1A2-546C-6944-8478-14A125959CA8}" destId="{B7A482CA-6C95-C941-9B5E-443BE741EC1B}" srcOrd="8" destOrd="0" presId="urn:microsoft.com/office/officeart/2005/8/layout/vList2"/>
    <dgm:cxn modelId="{2863E471-42F1-8A41-BF02-37C620197F98}" type="presParOf" srcId="{13FBE1A2-546C-6944-8478-14A125959CA8}" destId="{D32285A0-342D-944A-BC9D-3649E03DE23C}" srcOrd="9" destOrd="0" presId="urn:microsoft.com/office/officeart/2005/8/layout/vList2"/>
    <dgm:cxn modelId="{3B600688-8287-4140-9998-E002C15D901B}" type="presParOf" srcId="{13FBE1A2-546C-6944-8478-14A125959CA8}" destId="{C9814824-FEB0-F343-ACDB-95E43891C04A}"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2652B348-242A-4817-A10F-AA39B0CCC3EA}"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AB3D4681-0002-49E7-BC50-2CE1DD2096C9}">
      <dgm:prSet/>
      <dgm:spPr/>
      <dgm:t>
        <a:bodyPr/>
        <a:lstStyle/>
        <a:p>
          <a:r>
            <a:rPr lang="en-US" baseline="0" dirty="0"/>
            <a:t>What does NOT constitute grounds for suspicion?</a:t>
          </a:r>
          <a:endParaRPr lang="en-US" dirty="0"/>
        </a:p>
      </dgm:t>
    </dgm:pt>
    <dgm:pt modelId="{9131ED45-0632-4189-BC06-9298CF272AD2}" type="parTrans" cxnId="{628C6CD3-DA79-40D0-8A9B-0E4EC8E72263}">
      <dgm:prSet/>
      <dgm:spPr/>
      <dgm:t>
        <a:bodyPr/>
        <a:lstStyle/>
        <a:p>
          <a:endParaRPr lang="en-US"/>
        </a:p>
      </dgm:t>
    </dgm:pt>
    <dgm:pt modelId="{5A9B7B1D-0D16-4F5C-8E2F-02B8F90AE022}" type="sibTrans" cxnId="{628C6CD3-DA79-40D0-8A9B-0E4EC8E72263}">
      <dgm:prSet/>
      <dgm:spPr/>
      <dgm:t>
        <a:bodyPr/>
        <a:lstStyle/>
        <a:p>
          <a:endParaRPr lang="en-US"/>
        </a:p>
      </dgm:t>
    </dgm:pt>
    <dgm:pt modelId="{1A84A1DC-5ED3-451B-A40A-1271669820AD}">
      <dgm:prSet/>
      <dgm:spPr/>
      <dgm:t>
        <a:bodyPr/>
        <a:lstStyle/>
        <a:p>
          <a:r>
            <a:rPr lang="en-US" i="0"/>
            <a:t>Their</a:t>
          </a:r>
          <a:r>
            <a:rPr lang="en-US" i="0" baseline="0"/>
            <a:t> </a:t>
          </a:r>
          <a:r>
            <a:rPr lang="en-US" i="0"/>
            <a:t>p</a:t>
          </a:r>
          <a:r>
            <a:rPr lang="en-US"/>
            <a:t>hysical appearance</a:t>
          </a:r>
        </a:p>
      </dgm:t>
    </dgm:pt>
    <dgm:pt modelId="{6072FF9E-44AE-43EB-8574-B53E8F244B1C}" type="parTrans" cxnId="{E0D9F7D8-9862-41FE-9159-34443D717F25}">
      <dgm:prSet/>
      <dgm:spPr/>
      <dgm:t>
        <a:bodyPr/>
        <a:lstStyle/>
        <a:p>
          <a:endParaRPr lang="en-US"/>
        </a:p>
      </dgm:t>
    </dgm:pt>
    <dgm:pt modelId="{C46D8687-9CEC-4294-829F-6F4B60F6CF6B}" type="sibTrans" cxnId="{E0D9F7D8-9862-41FE-9159-34443D717F25}">
      <dgm:prSet/>
      <dgm:spPr/>
      <dgm:t>
        <a:bodyPr/>
        <a:lstStyle/>
        <a:p>
          <a:endParaRPr lang="en-US"/>
        </a:p>
      </dgm:t>
    </dgm:pt>
    <dgm:pt modelId="{C78CD37E-7399-4464-93B6-36689BC5F2DA}">
      <dgm:prSet/>
      <dgm:spPr/>
      <dgm:t>
        <a:bodyPr/>
        <a:lstStyle/>
        <a:p>
          <a:r>
            <a:rPr lang="en-US"/>
            <a:t>Apparent race</a:t>
          </a:r>
        </a:p>
      </dgm:t>
    </dgm:pt>
    <dgm:pt modelId="{39E9CC85-4F63-43A3-AE27-AE8D7D88BCD5}" type="parTrans" cxnId="{39CE6D77-D2FC-499F-AE0F-9322284902C4}">
      <dgm:prSet/>
      <dgm:spPr/>
      <dgm:t>
        <a:bodyPr/>
        <a:lstStyle/>
        <a:p>
          <a:endParaRPr lang="en-US"/>
        </a:p>
      </dgm:t>
    </dgm:pt>
    <dgm:pt modelId="{EAE1CD50-80DB-4965-BA72-46EDF2DF5108}" type="sibTrans" cxnId="{39CE6D77-D2FC-499F-AE0F-9322284902C4}">
      <dgm:prSet/>
      <dgm:spPr/>
      <dgm:t>
        <a:bodyPr/>
        <a:lstStyle/>
        <a:p>
          <a:endParaRPr lang="en-US"/>
        </a:p>
      </dgm:t>
    </dgm:pt>
    <dgm:pt modelId="{7857ACBB-8F36-4DFE-84A7-52CEA66DBED9}">
      <dgm:prSet/>
      <dgm:spPr/>
      <dgm:t>
        <a:bodyPr/>
        <a:lstStyle/>
        <a:p>
          <a:r>
            <a:rPr lang="en-US"/>
            <a:t>Ethnicity</a:t>
          </a:r>
        </a:p>
      </dgm:t>
    </dgm:pt>
    <dgm:pt modelId="{B37145DA-0079-4FAC-93FD-BD037678980F}" type="parTrans" cxnId="{A99B4C9C-2287-4FC5-9BF9-F4BA2C87D032}">
      <dgm:prSet/>
      <dgm:spPr/>
      <dgm:t>
        <a:bodyPr/>
        <a:lstStyle/>
        <a:p>
          <a:endParaRPr lang="en-US"/>
        </a:p>
      </dgm:t>
    </dgm:pt>
    <dgm:pt modelId="{D247C501-C3D9-4D8D-8659-34A6DD88F4A7}" type="sibTrans" cxnId="{A99B4C9C-2287-4FC5-9BF9-F4BA2C87D032}">
      <dgm:prSet/>
      <dgm:spPr/>
      <dgm:t>
        <a:bodyPr/>
        <a:lstStyle/>
        <a:p>
          <a:endParaRPr lang="en-US"/>
        </a:p>
      </dgm:t>
    </dgm:pt>
    <dgm:pt modelId="{9EBFF6C4-0851-49BD-9D96-AC70D9F42529}">
      <dgm:prSet/>
      <dgm:spPr/>
      <dgm:t>
        <a:bodyPr/>
        <a:lstStyle/>
        <a:p>
          <a:r>
            <a:rPr lang="en-US"/>
            <a:t>Religion</a:t>
          </a:r>
        </a:p>
      </dgm:t>
    </dgm:pt>
    <dgm:pt modelId="{8952C7A7-5448-4BB9-A3AB-92F90EE290DC}" type="parTrans" cxnId="{8E65969B-F74F-4537-876C-31F39F9B69FF}">
      <dgm:prSet/>
      <dgm:spPr/>
      <dgm:t>
        <a:bodyPr/>
        <a:lstStyle/>
        <a:p>
          <a:endParaRPr lang="en-US"/>
        </a:p>
      </dgm:t>
    </dgm:pt>
    <dgm:pt modelId="{760305D7-8E35-4E25-80B2-40CDE4988279}" type="sibTrans" cxnId="{8E65969B-F74F-4537-876C-31F39F9B69FF}">
      <dgm:prSet/>
      <dgm:spPr/>
      <dgm:t>
        <a:bodyPr/>
        <a:lstStyle/>
        <a:p>
          <a:endParaRPr lang="en-US"/>
        </a:p>
      </dgm:t>
    </dgm:pt>
    <dgm:pt modelId="{7C592FDC-0C71-4513-B413-FF00CC0EBA22}">
      <dgm:prSet/>
      <dgm:spPr/>
      <dgm:t>
        <a:bodyPr/>
        <a:lstStyle/>
        <a:p>
          <a:r>
            <a:rPr lang="en-US"/>
            <a:t>Gender</a:t>
          </a:r>
        </a:p>
      </dgm:t>
    </dgm:pt>
    <dgm:pt modelId="{7115CC1E-89A3-4158-A535-6C109E614C9C}" type="parTrans" cxnId="{CC12BB4D-E8C9-4DFF-A405-AE914F8883BB}">
      <dgm:prSet/>
      <dgm:spPr/>
      <dgm:t>
        <a:bodyPr/>
        <a:lstStyle/>
        <a:p>
          <a:endParaRPr lang="en-US"/>
        </a:p>
      </dgm:t>
    </dgm:pt>
    <dgm:pt modelId="{152F0514-5D91-40E5-894B-456603DAAD46}" type="sibTrans" cxnId="{CC12BB4D-E8C9-4DFF-A405-AE914F8883BB}">
      <dgm:prSet/>
      <dgm:spPr/>
      <dgm:t>
        <a:bodyPr/>
        <a:lstStyle/>
        <a:p>
          <a:endParaRPr lang="en-US"/>
        </a:p>
      </dgm:t>
    </dgm:pt>
    <dgm:pt modelId="{38495332-95C5-4158-A573-913A9E8C8C6B}">
      <dgm:prSet/>
      <dgm:spPr/>
      <dgm:t>
        <a:bodyPr/>
        <a:lstStyle/>
        <a:p>
          <a:r>
            <a:rPr lang="en-US"/>
            <a:t>Age</a:t>
          </a:r>
        </a:p>
      </dgm:t>
    </dgm:pt>
    <dgm:pt modelId="{C49551A0-183C-483C-8365-540E2D894251}" type="parTrans" cxnId="{EA49AF19-532A-43C6-AF17-F3BFA1E37A67}">
      <dgm:prSet/>
      <dgm:spPr/>
      <dgm:t>
        <a:bodyPr/>
        <a:lstStyle/>
        <a:p>
          <a:endParaRPr lang="en-US"/>
        </a:p>
      </dgm:t>
    </dgm:pt>
    <dgm:pt modelId="{82D61C8C-080A-4AD7-934A-C44C28D0901C}" type="sibTrans" cxnId="{EA49AF19-532A-43C6-AF17-F3BFA1E37A67}">
      <dgm:prSet/>
      <dgm:spPr/>
      <dgm:t>
        <a:bodyPr/>
        <a:lstStyle/>
        <a:p>
          <a:endParaRPr lang="en-US"/>
        </a:p>
      </dgm:t>
    </dgm:pt>
    <dgm:pt modelId="{15E38E99-2733-4DD8-959A-404369A38B16}">
      <dgm:prSet/>
      <dgm:spPr/>
      <dgm:t>
        <a:bodyPr/>
        <a:lstStyle/>
        <a:p>
          <a:r>
            <a:rPr lang="en-US"/>
            <a:t>Social standing</a:t>
          </a:r>
        </a:p>
      </dgm:t>
    </dgm:pt>
    <dgm:pt modelId="{CD689D66-3F04-49AB-A8AF-4388CF0C2C5E}" type="parTrans" cxnId="{3D530975-A8BD-4BB5-B10E-47E354018968}">
      <dgm:prSet/>
      <dgm:spPr/>
      <dgm:t>
        <a:bodyPr/>
        <a:lstStyle/>
        <a:p>
          <a:endParaRPr lang="en-US"/>
        </a:p>
      </dgm:t>
    </dgm:pt>
    <dgm:pt modelId="{B3EE5346-082D-4344-8A4C-62964E95EFE9}" type="sibTrans" cxnId="{3D530975-A8BD-4BB5-B10E-47E354018968}">
      <dgm:prSet/>
      <dgm:spPr/>
      <dgm:t>
        <a:bodyPr/>
        <a:lstStyle/>
        <a:p>
          <a:endParaRPr lang="en-US"/>
        </a:p>
      </dgm:t>
    </dgm:pt>
    <dgm:pt modelId="{84D2F3CE-074D-4A21-BEE4-A60B1008BB7C}">
      <dgm:prSet/>
      <dgm:spPr/>
      <dgm:t>
        <a:bodyPr/>
        <a:lstStyle/>
        <a:p>
          <a:r>
            <a:rPr lang="en-US"/>
            <a:t>Previous convictions or the fact they are ‘known’</a:t>
          </a:r>
        </a:p>
      </dgm:t>
    </dgm:pt>
    <dgm:pt modelId="{6153D40E-E91E-4C17-9F9C-F1D45E004AC5}" type="parTrans" cxnId="{2C70333D-7BA6-46F7-A3F4-39F866360F7C}">
      <dgm:prSet/>
      <dgm:spPr/>
      <dgm:t>
        <a:bodyPr/>
        <a:lstStyle/>
        <a:p>
          <a:endParaRPr lang="en-US"/>
        </a:p>
      </dgm:t>
    </dgm:pt>
    <dgm:pt modelId="{20ABD59E-AF95-4584-8ED4-FEBDF696C963}" type="sibTrans" cxnId="{2C70333D-7BA6-46F7-A3F4-39F866360F7C}">
      <dgm:prSet/>
      <dgm:spPr/>
      <dgm:t>
        <a:bodyPr/>
        <a:lstStyle/>
        <a:p>
          <a:endParaRPr lang="en-US"/>
        </a:p>
      </dgm:t>
    </dgm:pt>
    <dgm:pt modelId="{6758EFEC-123B-4E32-88EC-A08A911AA439}">
      <dgm:prSet/>
      <dgm:spPr/>
      <dgm:t>
        <a:bodyPr/>
        <a:lstStyle/>
        <a:p>
          <a:r>
            <a:rPr lang="en-US"/>
            <a:t>Presence in a ‘high crime area’ </a:t>
          </a:r>
        </a:p>
      </dgm:t>
    </dgm:pt>
    <dgm:pt modelId="{714F6528-8525-49DC-9AB6-842F17436682}" type="parTrans" cxnId="{14208878-67A6-4F83-A0D3-6874A20D26C7}">
      <dgm:prSet/>
      <dgm:spPr/>
      <dgm:t>
        <a:bodyPr/>
        <a:lstStyle/>
        <a:p>
          <a:endParaRPr lang="en-US"/>
        </a:p>
      </dgm:t>
    </dgm:pt>
    <dgm:pt modelId="{78A89157-760A-4345-90AE-19F8DCF4D441}" type="sibTrans" cxnId="{14208878-67A6-4F83-A0D3-6874A20D26C7}">
      <dgm:prSet/>
      <dgm:spPr/>
      <dgm:t>
        <a:bodyPr/>
        <a:lstStyle/>
        <a:p>
          <a:endParaRPr lang="en-US"/>
        </a:p>
      </dgm:t>
    </dgm:pt>
    <dgm:pt modelId="{C6734B98-2FDB-4388-9BCB-FB320E43892B}">
      <dgm:prSet/>
      <dgm:spPr/>
      <dgm:t>
        <a:bodyPr/>
        <a:lstStyle/>
        <a:p>
          <a:r>
            <a:rPr lang="en-US"/>
            <a:t>Associates (even if there are reasonable grounds for searching one of them)</a:t>
          </a:r>
        </a:p>
      </dgm:t>
    </dgm:pt>
    <dgm:pt modelId="{29D42440-32D0-402D-9FD4-B8AF87940173}" type="parTrans" cxnId="{8536C463-4952-4BDC-8EA1-31EEF251BD46}">
      <dgm:prSet/>
      <dgm:spPr/>
      <dgm:t>
        <a:bodyPr/>
        <a:lstStyle/>
        <a:p>
          <a:endParaRPr lang="en-US"/>
        </a:p>
      </dgm:t>
    </dgm:pt>
    <dgm:pt modelId="{B528E821-5F6B-4889-B5DC-E3918D07277A}" type="sibTrans" cxnId="{8536C463-4952-4BDC-8EA1-31EEF251BD46}">
      <dgm:prSet/>
      <dgm:spPr/>
      <dgm:t>
        <a:bodyPr/>
        <a:lstStyle/>
        <a:p>
          <a:endParaRPr lang="en-US"/>
        </a:p>
      </dgm:t>
    </dgm:pt>
    <dgm:pt modelId="{EF575685-4AE8-45AA-A2F8-914482F2680F}">
      <dgm:prSet/>
      <dgm:spPr/>
      <dgm:t>
        <a:bodyPr/>
        <a:lstStyle/>
        <a:p>
          <a:r>
            <a:rPr lang="en-US"/>
            <a:t>Furtive movements.</a:t>
          </a:r>
        </a:p>
      </dgm:t>
    </dgm:pt>
    <dgm:pt modelId="{D72A3DC1-DC27-4C93-B8B5-DC0F8606097C}" type="parTrans" cxnId="{EF867E53-7526-4B8E-8D78-13CC71ED39B6}">
      <dgm:prSet/>
      <dgm:spPr/>
      <dgm:t>
        <a:bodyPr/>
        <a:lstStyle/>
        <a:p>
          <a:endParaRPr lang="en-US"/>
        </a:p>
      </dgm:t>
    </dgm:pt>
    <dgm:pt modelId="{963D3C17-A4EB-45CA-95F5-EFAA394242C1}" type="sibTrans" cxnId="{EF867E53-7526-4B8E-8D78-13CC71ED39B6}">
      <dgm:prSet/>
      <dgm:spPr/>
      <dgm:t>
        <a:bodyPr/>
        <a:lstStyle/>
        <a:p>
          <a:endParaRPr lang="en-US"/>
        </a:p>
      </dgm:t>
    </dgm:pt>
    <dgm:pt modelId="{2B5C641E-29EC-4A1C-886D-A3630D547317}">
      <dgm:prSet/>
      <dgm:spPr/>
      <dgm:t>
        <a:bodyPr/>
        <a:lstStyle/>
        <a:p>
          <a:r>
            <a:rPr lang="en-GB" i="0" dirty="0"/>
            <a:t>There must be something about their manner, deportment, conversations and the surrounding circumstances which afford that suspicion</a:t>
          </a:r>
          <a:endParaRPr lang="en-US" dirty="0"/>
        </a:p>
      </dgm:t>
    </dgm:pt>
    <dgm:pt modelId="{F9F6BE23-3D17-47AB-B077-714D68E03E2B}" type="parTrans" cxnId="{79EA4C7F-A0CF-4065-87A6-D7B8A357952C}">
      <dgm:prSet/>
      <dgm:spPr/>
      <dgm:t>
        <a:bodyPr/>
        <a:lstStyle/>
        <a:p>
          <a:endParaRPr lang="en-US"/>
        </a:p>
      </dgm:t>
    </dgm:pt>
    <dgm:pt modelId="{0CC16B30-2475-4C47-81A2-7920218BF985}" type="sibTrans" cxnId="{79EA4C7F-A0CF-4065-87A6-D7B8A357952C}">
      <dgm:prSet/>
      <dgm:spPr/>
      <dgm:t>
        <a:bodyPr/>
        <a:lstStyle/>
        <a:p>
          <a:endParaRPr lang="en-US"/>
        </a:p>
      </dgm:t>
    </dgm:pt>
    <dgm:pt modelId="{DB79B7C2-F580-B74C-A1BA-7BD054773BEE}" type="pres">
      <dgm:prSet presAssocID="{2652B348-242A-4817-A10F-AA39B0CCC3EA}" presName="diagram" presStyleCnt="0">
        <dgm:presLayoutVars>
          <dgm:dir/>
          <dgm:resizeHandles val="exact"/>
        </dgm:presLayoutVars>
      </dgm:prSet>
      <dgm:spPr/>
    </dgm:pt>
    <dgm:pt modelId="{41A3F99A-4B12-4948-A539-9E9D91CBD9B2}" type="pres">
      <dgm:prSet presAssocID="{AB3D4681-0002-49E7-BC50-2CE1DD2096C9}" presName="node" presStyleLbl="node1" presStyleIdx="0" presStyleCnt="13">
        <dgm:presLayoutVars>
          <dgm:bulletEnabled val="1"/>
        </dgm:presLayoutVars>
      </dgm:prSet>
      <dgm:spPr/>
    </dgm:pt>
    <dgm:pt modelId="{45405226-22E2-B440-B815-92E33C3056FA}" type="pres">
      <dgm:prSet presAssocID="{5A9B7B1D-0D16-4F5C-8E2F-02B8F90AE022}" presName="sibTrans" presStyleCnt="0"/>
      <dgm:spPr/>
    </dgm:pt>
    <dgm:pt modelId="{FB0C6FCF-29EE-364C-90B6-199A0D3AA439}" type="pres">
      <dgm:prSet presAssocID="{1A84A1DC-5ED3-451B-A40A-1271669820AD}" presName="node" presStyleLbl="node1" presStyleIdx="1" presStyleCnt="13">
        <dgm:presLayoutVars>
          <dgm:bulletEnabled val="1"/>
        </dgm:presLayoutVars>
      </dgm:prSet>
      <dgm:spPr/>
    </dgm:pt>
    <dgm:pt modelId="{6F52D100-AD27-984D-854A-885DB951E46B}" type="pres">
      <dgm:prSet presAssocID="{C46D8687-9CEC-4294-829F-6F4B60F6CF6B}" presName="sibTrans" presStyleCnt="0"/>
      <dgm:spPr/>
    </dgm:pt>
    <dgm:pt modelId="{16672258-98FB-9040-90DE-0875F2023BDE}" type="pres">
      <dgm:prSet presAssocID="{C78CD37E-7399-4464-93B6-36689BC5F2DA}" presName="node" presStyleLbl="node1" presStyleIdx="2" presStyleCnt="13">
        <dgm:presLayoutVars>
          <dgm:bulletEnabled val="1"/>
        </dgm:presLayoutVars>
      </dgm:prSet>
      <dgm:spPr/>
    </dgm:pt>
    <dgm:pt modelId="{8CB292A0-00D7-BD4B-903E-857674B4ACE6}" type="pres">
      <dgm:prSet presAssocID="{EAE1CD50-80DB-4965-BA72-46EDF2DF5108}" presName="sibTrans" presStyleCnt="0"/>
      <dgm:spPr/>
    </dgm:pt>
    <dgm:pt modelId="{BFB949BD-4017-E54F-8ABF-3EEDBE3734ED}" type="pres">
      <dgm:prSet presAssocID="{7857ACBB-8F36-4DFE-84A7-52CEA66DBED9}" presName="node" presStyleLbl="node1" presStyleIdx="3" presStyleCnt="13">
        <dgm:presLayoutVars>
          <dgm:bulletEnabled val="1"/>
        </dgm:presLayoutVars>
      </dgm:prSet>
      <dgm:spPr/>
    </dgm:pt>
    <dgm:pt modelId="{E679B658-E00B-304F-B021-BCB629E2F179}" type="pres">
      <dgm:prSet presAssocID="{D247C501-C3D9-4D8D-8659-34A6DD88F4A7}" presName="sibTrans" presStyleCnt="0"/>
      <dgm:spPr/>
    </dgm:pt>
    <dgm:pt modelId="{DF1B7E2E-4F38-FD40-8D77-901466FA6BA9}" type="pres">
      <dgm:prSet presAssocID="{9EBFF6C4-0851-49BD-9D96-AC70D9F42529}" presName="node" presStyleLbl="node1" presStyleIdx="4" presStyleCnt="13">
        <dgm:presLayoutVars>
          <dgm:bulletEnabled val="1"/>
        </dgm:presLayoutVars>
      </dgm:prSet>
      <dgm:spPr/>
    </dgm:pt>
    <dgm:pt modelId="{121E0CC6-6EDF-494A-988F-4BAF008B2B4A}" type="pres">
      <dgm:prSet presAssocID="{760305D7-8E35-4E25-80B2-40CDE4988279}" presName="sibTrans" presStyleCnt="0"/>
      <dgm:spPr/>
    </dgm:pt>
    <dgm:pt modelId="{85289F9F-EEF9-4B4F-8CA0-CE7DF543A8F6}" type="pres">
      <dgm:prSet presAssocID="{7C592FDC-0C71-4513-B413-FF00CC0EBA22}" presName="node" presStyleLbl="node1" presStyleIdx="5" presStyleCnt="13">
        <dgm:presLayoutVars>
          <dgm:bulletEnabled val="1"/>
        </dgm:presLayoutVars>
      </dgm:prSet>
      <dgm:spPr/>
    </dgm:pt>
    <dgm:pt modelId="{2B322BC2-3462-2F49-88A6-388D925BBF2D}" type="pres">
      <dgm:prSet presAssocID="{152F0514-5D91-40E5-894B-456603DAAD46}" presName="sibTrans" presStyleCnt="0"/>
      <dgm:spPr/>
    </dgm:pt>
    <dgm:pt modelId="{9F857F55-1AD5-6C4F-B9B8-31A3B4D30BB2}" type="pres">
      <dgm:prSet presAssocID="{38495332-95C5-4158-A573-913A9E8C8C6B}" presName="node" presStyleLbl="node1" presStyleIdx="6" presStyleCnt="13">
        <dgm:presLayoutVars>
          <dgm:bulletEnabled val="1"/>
        </dgm:presLayoutVars>
      </dgm:prSet>
      <dgm:spPr/>
    </dgm:pt>
    <dgm:pt modelId="{D8C05E27-291F-8644-90B3-C9CE7A72CA33}" type="pres">
      <dgm:prSet presAssocID="{82D61C8C-080A-4AD7-934A-C44C28D0901C}" presName="sibTrans" presStyleCnt="0"/>
      <dgm:spPr/>
    </dgm:pt>
    <dgm:pt modelId="{D448F9BC-9336-1C41-979C-D47968D3D9F9}" type="pres">
      <dgm:prSet presAssocID="{15E38E99-2733-4DD8-959A-404369A38B16}" presName="node" presStyleLbl="node1" presStyleIdx="7" presStyleCnt="13">
        <dgm:presLayoutVars>
          <dgm:bulletEnabled val="1"/>
        </dgm:presLayoutVars>
      </dgm:prSet>
      <dgm:spPr/>
    </dgm:pt>
    <dgm:pt modelId="{EE30B4F1-0C58-FF44-803D-B2558154BF9C}" type="pres">
      <dgm:prSet presAssocID="{B3EE5346-082D-4344-8A4C-62964E95EFE9}" presName="sibTrans" presStyleCnt="0"/>
      <dgm:spPr/>
    </dgm:pt>
    <dgm:pt modelId="{FF0D0EBF-EEFC-0F43-8208-5339F0FA4387}" type="pres">
      <dgm:prSet presAssocID="{84D2F3CE-074D-4A21-BEE4-A60B1008BB7C}" presName="node" presStyleLbl="node1" presStyleIdx="8" presStyleCnt="13">
        <dgm:presLayoutVars>
          <dgm:bulletEnabled val="1"/>
        </dgm:presLayoutVars>
      </dgm:prSet>
      <dgm:spPr/>
    </dgm:pt>
    <dgm:pt modelId="{3AED9DF8-A544-9D4F-A675-10AC2B6533F9}" type="pres">
      <dgm:prSet presAssocID="{20ABD59E-AF95-4584-8ED4-FEBDF696C963}" presName="sibTrans" presStyleCnt="0"/>
      <dgm:spPr/>
    </dgm:pt>
    <dgm:pt modelId="{038ECF4B-7D73-C64A-A82A-EE528C57D21B}" type="pres">
      <dgm:prSet presAssocID="{6758EFEC-123B-4E32-88EC-A08A911AA439}" presName="node" presStyleLbl="node1" presStyleIdx="9" presStyleCnt="13">
        <dgm:presLayoutVars>
          <dgm:bulletEnabled val="1"/>
        </dgm:presLayoutVars>
      </dgm:prSet>
      <dgm:spPr/>
    </dgm:pt>
    <dgm:pt modelId="{0087C744-B0A9-ED41-B762-70ED21F9FAD0}" type="pres">
      <dgm:prSet presAssocID="{78A89157-760A-4345-90AE-19F8DCF4D441}" presName="sibTrans" presStyleCnt="0"/>
      <dgm:spPr/>
    </dgm:pt>
    <dgm:pt modelId="{ECCF9702-A13D-B542-A0D0-FD0CDF44CBBE}" type="pres">
      <dgm:prSet presAssocID="{C6734B98-2FDB-4388-9BCB-FB320E43892B}" presName="node" presStyleLbl="node1" presStyleIdx="10" presStyleCnt="13">
        <dgm:presLayoutVars>
          <dgm:bulletEnabled val="1"/>
        </dgm:presLayoutVars>
      </dgm:prSet>
      <dgm:spPr/>
    </dgm:pt>
    <dgm:pt modelId="{E7829821-C6B3-EB47-9106-54AB5A4526AD}" type="pres">
      <dgm:prSet presAssocID="{B528E821-5F6B-4889-B5DC-E3918D07277A}" presName="sibTrans" presStyleCnt="0"/>
      <dgm:spPr/>
    </dgm:pt>
    <dgm:pt modelId="{382DD0C6-67A0-4843-992C-0FFA79902742}" type="pres">
      <dgm:prSet presAssocID="{EF575685-4AE8-45AA-A2F8-914482F2680F}" presName="node" presStyleLbl="node1" presStyleIdx="11" presStyleCnt="13">
        <dgm:presLayoutVars>
          <dgm:bulletEnabled val="1"/>
        </dgm:presLayoutVars>
      </dgm:prSet>
      <dgm:spPr/>
    </dgm:pt>
    <dgm:pt modelId="{80E9A06C-735E-874A-B0D9-FC18E8975AE0}" type="pres">
      <dgm:prSet presAssocID="{963D3C17-A4EB-45CA-95F5-EFAA394242C1}" presName="sibTrans" presStyleCnt="0"/>
      <dgm:spPr/>
    </dgm:pt>
    <dgm:pt modelId="{07521ECB-C7A3-944A-B62B-E39287657E45}" type="pres">
      <dgm:prSet presAssocID="{2B5C641E-29EC-4A1C-886D-A3630D547317}" presName="node" presStyleLbl="node1" presStyleIdx="12" presStyleCnt="13">
        <dgm:presLayoutVars>
          <dgm:bulletEnabled val="1"/>
        </dgm:presLayoutVars>
      </dgm:prSet>
      <dgm:spPr/>
    </dgm:pt>
  </dgm:ptLst>
  <dgm:cxnLst>
    <dgm:cxn modelId="{CB3C6A0F-DD93-4E4A-9837-83A380BD40E3}" type="presOf" srcId="{38495332-95C5-4158-A573-913A9E8C8C6B}" destId="{9F857F55-1AD5-6C4F-B9B8-31A3B4D30BB2}" srcOrd="0" destOrd="0" presId="urn:microsoft.com/office/officeart/2005/8/layout/default"/>
    <dgm:cxn modelId="{EA49AF19-532A-43C6-AF17-F3BFA1E37A67}" srcId="{2652B348-242A-4817-A10F-AA39B0CCC3EA}" destId="{38495332-95C5-4158-A573-913A9E8C8C6B}" srcOrd="6" destOrd="0" parTransId="{C49551A0-183C-483C-8365-540E2D894251}" sibTransId="{82D61C8C-080A-4AD7-934A-C44C28D0901C}"/>
    <dgm:cxn modelId="{2C70333D-7BA6-46F7-A3F4-39F866360F7C}" srcId="{2652B348-242A-4817-A10F-AA39B0CCC3EA}" destId="{84D2F3CE-074D-4A21-BEE4-A60B1008BB7C}" srcOrd="8" destOrd="0" parTransId="{6153D40E-E91E-4C17-9F9C-F1D45E004AC5}" sibTransId="{20ABD59E-AF95-4584-8ED4-FEBDF696C963}"/>
    <dgm:cxn modelId="{CC12BB4D-E8C9-4DFF-A405-AE914F8883BB}" srcId="{2652B348-242A-4817-A10F-AA39B0CCC3EA}" destId="{7C592FDC-0C71-4513-B413-FF00CC0EBA22}" srcOrd="5" destOrd="0" parTransId="{7115CC1E-89A3-4158-A535-6C109E614C9C}" sibTransId="{152F0514-5D91-40E5-894B-456603DAAD46}"/>
    <dgm:cxn modelId="{EF867E53-7526-4B8E-8D78-13CC71ED39B6}" srcId="{2652B348-242A-4817-A10F-AA39B0CCC3EA}" destId="{EF575685-4AE8-45AA-A2F8-914482F2680F}" srcOrd="11" destOrd="0" parTransId="{D72A3DC1-DC27-4C93-B8B5-DC0F8606097C}" sibTransId="{963D3C17-A4EB-45CA-95F5-EFAA394242C1}"/>
    <dgm:cxn modelId="{4AFCE059-B35E-F74B-95CE-BA198ECDE1CA}" type="presOf" srcId="{6758EFEC-123B-4E32-88EC-A08A911AA439}" destId="{038ECF4B-7D73-C64A-A82A-EE528C57D21B}" srcOrd="0" destOrd="0" presId="urn:microsoft.com/office/officeart/2005/8/layout/default"/>
    <dgm:cxn modelId="{D7AB9E5A-F729-0A41-AF7C-0196E6A29207}" type="presOf" srcId="{C6734B98-2FDB-4388-9BCB-FB320E43892B}" destId="{ECCF9702-A13D-B542-A0D0-FD0CDF44CBBE}" srcOrd="0" destOrd="0" presId="urn:microsoft.com/office/officeart/2005/8/layout/default"/>
    <dgm:cxn modelId="{9D2ADE5A-AE51-1E40-AA4A-EBF3C23A7263}" type="presOf" srcId="{7857ACBB-8F36-4DFE-84A7-52CEA66DBED9}" destId="{BFB949BD-4017-E54F-8ABF-3EEDBE3734ED}" srcOrd="0" destOrd="0" presId="urn:microsoft.com/office/officeart/2005/8/layout/default"/>
    <dgm:cxn modelId="{B4D7765E-437A-6047-824A-8005001FFB27}" type="presOf" srcId="{2652B348-242A-4817-A10F-AA39B0CCC3EA}" destId="{DB79B7C2-F580-B74C-A1BA-7BD054773BEE}" srcOrd="0" destOrd="0" presId="urn:microsoft.com/office/officeart/2005/8/layout/default"/>
    <dgm:cxn modelId="{8536C463-4952-4BDC-8EA1-31EEF251BD46}" srcId="{2652B348-242A-4817-A10F-AA39B0CCC3EA}" destId="{C6734B98-2FDB-4388-9BCB-FB320E43892B}" srcOrd="10" destOrd="0" parTransId="{29D42440-32D0-402D-9FD4-B8AF87940173}" sibTransId="{B528E821-5F6B-4889-B5DC-E3918D07277A}"/>
    <dgm:cxn modelId="{A60D1873-F7FE-3D4E-9EF2-D8EED03C0F6D}" type="presOf" srcId="{AB3D4681-0002-49E7-BC50-2CE1DD2096C9}" destId="{41A3F99A-4B12-4948-A539-9E9D91CBD9B2}" srcOrd="0" destOrd="0" presId="urn:microsoft.com/office/officeart/2005/8/layout/default"/>
    <dgm:cxn modelId="{3D530975-A8BD-4BB5-B10E-47E354018968}" srcId="{2652B348-242A-4817-A10F-AA39B0CCC3EA}" destId="{15E38E99-2733-4DD8-959A-404369A38B16}" srcOrd="7" destOrd="0" parTransId="{CD689D66-3F04-49AB-A8AF-4388CF0C2C5E}" sibTransId="{B3EE5346-082D-4344-8A4C-62964E95EFE9}"/>
    <dgm:cxn modelId="{F0743076-C3BE-4A43-BBA7-BF1675131430}" type="presOf" srcId="{2B5C641E-29EC-4A1C-886D-A3630D547317}" destId="{07521ECB-C7A3-944A-B62B-E39287657E45}" srcOrd="0" destOrd="0" presId="urn:microsoft.com/office/officeart/2005/8/layout/default"/>
    <dgm:cxn modelId="{39CE6D77-D2FC-499F-AE0F-9322284902C4}" srcId="{2652B348-242A-4817-A10F-AA39B0CCC3EA}" destId="{C78CD37E-7399-4464-93B6-36689BC5F2DA}" srcOrd="2" destOrd="0" parTransId="{39E9CC85-4F63-43A3-AE27-AE8D7D88BCD5}" sibTransId="{EAE1CD50-80DB-4965-BA72-46EDF2DF5108}"/>
    <dgm:cxn modelId="{14208878-67A6-4F83-A0D3-6874A20D26C7}" srcId="{2652B348-242A-4817-A10F-AA39B0CCC3EA}" destId="{6758EFEC-123B-4E32-88EC-A08A911AA439}" srcOrd="9" destOrd="0" parTransId="{714F6528-8525-49DC-9AB6-842F17436682}" sibTransId="{78A89157-760A-4345-90AE-19F8DCF4D441}"/>
    <dgm:cxn modelId="{06EEE879-B176-E94E-892E-422AE23EB024}" type="presOf" srcId="{9EBFF6C4-0851-49BD-9D96-AC70D9F42529}" destId="{DF1B7E2E-4F38-FD40-8D77-901466FA6BA9}" srcOrd="0" destOrd="0" presId="urn:microsoft.com/office/officeart/2005/8/layout/default"/>
    <dgm:cxn modelId="{79EA4C7F-A0CF-4065-87A6-D7B8A357952C}" srcId="{2652B348-242A-4817-A10F-AA39B0CCC3EA}" destId="{2B5C641E-29EC-4A1C-886D-A3630D547317}" srcOrd="12" destOrd="0" parTransId="{F9F6BE23-3D17-47AB-B077-714D68E03E2B}" sibTransId="{0CC16B30-2475-4C47-81A2-7920218BF985}"/>
    <dgm:cxn modelId="{8E65969B-F74F-4537-876C-31F39F9B69FF}" srcId="{2652B348-242A-4817-A10F-AA39B0CCC3EA}" destId="{9EBFF6C4-0851-49BD-9D96-AC70D9F42529}" srcOrd="4" destOrd="0" parTransId="{8952C7A7-5448-4BB9-A3AB-92F90EE290DC}" sibTransId="{760305D7-8E35-4E25-80B2-40CDE4988279}"/>
    <dgm:cxn modelId="{A99B4C9C-2287-4FC5-9BF9-F4BA2C87D032}" srcId="{2652B348-242A-4817-A10F-AA39B0CCC3EA}" destId="{7857ACBB-8F36-4DFE-84A7-52CEA66DBED9}" srcOrd="3" destOrd="0" parTransId="{B37145DA-0079-4FAC-93FD-BD037678980F}" sibTransId="{D247C501-C3D9-4D8D-8659-34A6DD88F4A7}"/>
    <dgm:cxn modelId="{8316D5BD-A0BD-B447-ADDC-05615CD3CBA3}" type="presOf" srcId="{84D2F3CE-074D-4A21-BEE4-A60B1008BB7C}" destId="{FF0D0EBF-EEFC-0F43-8208-5339F0FA4387}" srcOrd="0" destOrd="0" presId="urn:microsoft.com/office/officeart/2005/8/layout/default"/>
    <dgm:cxn modelId="{F1A0B3C8-4340-A446-B222-019D4E486D76}" type="presOf" srcId="{15E38E99-2733-4DD8-959A-404369A38B16}" destId="{D448F9BC-9336-1C41-979C-D47968D3D9F9}" srcOrd="0" destOrd="0" presId="urn:microsoft.com/office/officeart/2005/8/layout/default"/>
    <dgm:cxn modelId="{CBCF2BCB-68E6-8347-AA01-C1B40087FD0B}" type="presOf" srcId="{7C592FDC-0C71-4513-B413-FF00CC0EBA22}" destId="{85289F9F-EEF9-4B4F-8CA0-CE7DF543A8F6}" srcOrd="0" destOrd="0" presId="urn:microsoft.com/office/officeart/2005/8/layout/default"/>
    <dgm:cxn modelId="{628C6CD3-DA79-40D0-8A9B-0E4EC8E72263}" srcId="{2652B348-242A-4817-A10F-AA39B0CCC3EA}" destId="{AB3D4681-0002-49E7-BC50-2CE1DD2096C9}" srcOrd="0" destOrd="0" parTransId="{9131ED45-0632-4189-BC06-9298CF272AD2}" sibTransId="{5A9B7B1D-0D16-4F5C-8E2F-02B8F90AE022}"/>
    <dgm:cxn modelId="{E0D9F7D8-9862-41FE-9159-34443D717F25}" srcId="{2652B348-242A-4817-A10F-AA39B0CCC3EA}" destId="{1A84A1DC-5ED3-451B-A40A-1271669820AD}" srcOrd="1" destOrd="0" parTransId="{6072FF9E-44AE-43EB-8574-B53E8F244B1C}" sibTransId="{C46D8687-9CEC-4294-829F-6F4B60F6CF6B}"/>
    <dgm:cxn modelId="{BCEC4AEA-0155-144D-BCB3-29BFA3F255F2}" type="presOf" srcId="{EF575685-4AE8-45AA-A2F8-914482F2680F}" destId="{382DD0C6-67A0-4843-992C-0FFA79902742}" srcOrd="0" destOrd="0" presId="urn:microsoft.com/office/officeart/2005/8/layout/default"/>
    <dgm:cxn modelId="{B4B6B5F3-4235-8446-BB84-F5849A22A473}" type="presOf" srcId="{C78CD37E-7399-4464-93B6-36689BC5F2DA}" destId="{16672258-98FB-9040-90DE-0875F2023BDE}" srcOrd="0" destOrd="0" presId="urn:microsoft.com/office/officeart/2005/8/layout/default"/>
    <dgm:cxn modelId="{75CB5BF6-7B1E-FD45-9AD2-42926B27A584}" type="presOf" srcId="{1A84A1DC-5ED3-451B-A40A-1271669820AD}" destId="{FB0C6FCF-29EE-364C-90B6-199A0D3AA439}" srcOrd="0" destOrd="0" presId="urn:microsoft.com/office/officeart/2005/8/layout/default"/>
    <dgm:cxn modelId="{991EEE52-995A-BF4C-9EAA-263808EBA89E}" type="presParOf" srcId="{DB79B7C2-F580-B74C-A1BA-7BD054773BEE}" destId="{41A3F99A-4B12-4948-A539-9E9D91CBD9B2}" srcOrd="0" destOrd="0" presId="urn:microsoft.com/office/officeart/2005/8/layout/default"/>
    <dgm:cxn modelId="{1A04D4DD-A35E-5647-B4AC-DEDAA6CCE0C5}" type="presParOf" srcId="{DB79B7C2-F580-B74C-A1BA-7BD054773BEE}" destId="{45405226-22E2-B440-B815-92E33C3056FA}" srcOrd="1" destOrd="0" presId="urn:microsoft.com/office/officeart/2005/8/layout/default"/>
    <dgm:cxn modelId="{0F1E1B8A-EDD0-1245-99D7-8628D1727DAD}" type="presParOf" srcId="{DB79B7C2-F580-B74C-A1BA-7BD054773BEE}" destId="{FB0C6FCF-29EE-364C-90B6-199A0D3AA439}" srcOrd="2" destOrd="0" presId="urn:microsoft.com/office/officeart/2005/8/layout/default"/>
    <dgm:cxn modelId="{8D7F31F0-675A-D14A-A3E5-DFC42B488291}" type="presParOf" srcId="{DB79B7C2-F580-B74C-A1BA-7BD054773BEE}" destId="{6F52D100-AD27-984D-854A-885DB951E46B}" srcOrd="3" destOrd="0" presId="urn:microsoft.com/office/officeart/2005/8/layout/default"/>
    <dgm:cxn modelId="{B4DE32E7-48C1-5848-8BBC-086E01CD81E8}" type="presParOf" srcId="{DB79B7C2-F580-B74C-A1BA-7BD054773BEE}" destId="{16672258-98FB-9040-90DE-0875F2023BDE}" srcOrd="4" destOrd="0" presId="urn:microsoft.com/office/officeart/2005/8/layout/default"/>
    <dgm:cxn modelId="{932575C9-9EA8-F041-80CF-9AF5CFEBBD57}" type="presParOf" srcId="{DB79B7C2-F580-B74C-A1BA-7BD054773BEE}" destId="{8CB292A0-00D7-BD4B-903E-857674B4ACE6}" srcOrd="5" destOrd="0" presId="urn:microsoft.com/office/officeart/2005/8/layout/default"/>
    <dgm:cxn modelId="{B9961E03-91F0-834D-8F49-4D6895F46B77}" type="presParOf" srcId="{DB79B7C2-F580-B74C-A1BA-7BD054773BEE}" destId="{BFB949BD-4017-E54F-8ABF-3EEDBE3734ED}" srcOrd="6" destOrd="0" presId="urn:microsoft.com/office/officeart/2005/8/layout/default"/>
    <dgm:cxn modelId="{DFA60891-9E5A-CE45-81FF-D00617E597C4}" type="presParOf" srcId="{DB79B7C2-F580-B74C-A1BA-7BD054773BEE}" destId="{E679B658-E00B-304F-B021-BCB629E2F179}" srcOrd="7" destOrd="0" presId="urn:microsoft.com/office/officeart/2005/8/layout/default"/>
    <dgm:cxn modelId="{5BD272F8-12BF-AF46-9192-CF7212F1B1EB}" type="presParOf" srcId="{DB79B7C2-F580-B74C-A1BA-7BD054773BEE}" destId="{DF1B7E2E-4F38-FD40-8D77-901466FA6BA9}" srcOrd="8" destOrd="0" presId="urn:microsoft.com/office/officeart/2005/8/layout/default"/>
    <dgm:cxn modelId="{26118B13-AC17-D042-A363-E6D8DA5DAC2E}" type="presParOf" srcId="{DB79B7C2-F580-B74C-A1BA-7BD054773BEE}" destId="{121E0CC6-6EDF-494A-988F-4BAF008B2B4A}" srcOrd="9" destOrd="0" presId="urn:microsoft.com/office/officeart/2005/8/layout/default"/>
    <dgm:cxn modelId="{239E89FF-F231-9A4B-A81A-01956C4B4B75}" type="presParOf" srcId="{DB79B7C2-F580-B74C-A1BA-7BD054773BEE}" destId="{85289F9F-EEF9-4B4F-8CA0-CE7DF543A8F6}" srcOrd="10" destOrd="0" presId="urn:microsoft.com/office/officeart/2005/8/layout/default"/>
    <dgm:cxn modelId="{100CF944-57C9-934C-A714-92F4AEE9A170}" type="presParOf" srcId="{DB79B7C2-F580-B74C-A1BA-7BD054773BEE}" destId="{2B322BC2-3462-2F49-88A6-388D925BBF2D}" srcOrd="11" destOrd="0" presId="urn:microsoft.com/office/officeart/2005/8/layout/default"/>
    <dgm:cxn modelId="{F780B6B6-E97B-5F46-90F8-A45057663E18}" type="presParOf" srcId="{DB79B7C2-F580-B74C-A1BA-7BD054773BEE}" destId="{9F857F55-1AD5-6C4F-B9B8-31A3B4D30BB2}" srcOrd="12" destOrd="0" presId="urn:microsoft.com/office/officeart/2005/8/layout/default"/>
    <dgm:cxn modelId="{80AB4873-7E22-9B4E-B9FE-12410489E905}" type="presParOf" srcId="{DB79B7C2-F580-B74C-A1BA-7BD054773BEE}" destId="{D8C05E27-291F-8644-90B3-C9CE7A72CA33}" srcOrd="13" destOrd="0" presId="urn:microsoft.com/office/officeart/2005/8/layout/default"/>
    <dgm:cxn modelId="{4BB90EE9-9F9F-8F46-A8E4-46DDA3D1CFE4}" type="presParOf" srcId="{DB79B7C2-F580-B74C-A1BA-7BD054773BEE}" destId="{D448F9BC-9336-1C41-979C-D47968D3D9F9}" srcOrd="14" destOrd="0" presId="urn:microsoft.com/office/officeart/2005/8/layout/default"/>
    <dgm:cxn modelId="{0B5250A8-639B-7D49-A624-0678B3676A37}" type="presParOf" srcId="{DB79B7C2-F580-B74C-A1BA-7BD054773BEE}" destId="{EE30B4F1-0C58-FF44-803D-B2558154BF9C}" srcOrd="15" destOrd="0" presId="urn:microsoft.com/office/officeart/2005/8/layout/default"/>
    <dgm:cxn modelId="{71E4BBD1-A140-0941-AF95-E83CAFD9270C}" type="presParOf" srcId="{DB79B7C2-F580-B74C-A1BA-7BD054773BEE}" destId="{FF0D0EBF-EEFC-0F43-8208-5339F0FA4387}" srcOrd="16" destOrd="0" presId="urn:microsoft.com/office/officeart/2005/8/layout/default"/>
    <dgm:cxn modelId="{54F9A5A0-8919-5948-A72E-CC96369A87B9}" type="presParOf" srcId="{DB79B7C2-F580-B74C-A1BA-7BD054773BEE}" destId="{3AED9DF8-A544-9D4F-A675-10AC2B6533F9}" srcOrd="17" destOrd="0" presId="urn:microsoft.com/office/officeart/2005/8/layout/default"/>
    <dgm:cxn modelId="{EE8D814C-0771-AA43-B601-B642BF42C24A}" type="presParOf" srcId="{DB79B7C2-F580-B74C-A1BA-7BD054773BEE}" destId="{038ECF4B-7D73-C64A-A82A-EE528C57D21B}" srcOrd="18" destOrd="0" presId="urn:microsoft.com/office/officeart/2005/8/layout/default"/>
    <dgm:cxn modelId="{3358535D-8B8D-0646-9E90-9AB890C7EADE}" type="presParOf" srcId="{DB79B7C2-F580-B74C-A1BA-7BD054773BEE}" destId="{0087C744-B0A9-ED41-B762-70ED21F9FAD0}" srcOrd="19" destOrd="0" presId="urn:microsoft.com/office/officeart/2005/8/layout/default"/>
    <dgm:cxn modelId="{D4E24F00-01C2-4346-A8C0-B74C8BD777FF}" type="presParOf" srcId="{DB79B7C2-F580-B74C-A1BA-7BD054773BEE}" destId="{ECCF9702-A13D-B542-A0D0-FD0CDF44CBBE}" srcOrd="20" destOrd="0" presId="urn:microsoft.com/office/officeart/2005/8/layout/default"/>
    <dgm:cxn modelId="{B926A55D-3472-1D49-B317-CED74F75FCAC}" type="presParOf" srcId="{DB79B7C2-F580-B74C-A1BA-7BD054773BEE}" destId="{E7829821-C6B3-EB47-9106-54AB5A4526AD}" srcOrd="21" destOrd="0" presId="urn:microsoft.com/office/officeart/2005/8/layout/default"/>
    <dgm:cxn modelId="{1515FAE0-B4F3-7440-A11D-7BCA65879D34}" type="presParOf" srcId="{DB79B7C2-F580-B74C-A1BA-7BD054773BEE}" destId="{382DD0C6-67A0-4843-992C-0FFA79902742}" srcOrd="22" destOrd="0" presId="urn:microsoft.com/office/officeart/2005/8/layout/default"/>
    <dgm:cxn modelId="{BB5E8072-6796-5B4E-B8AE-67EE15059C50}" type="presParOf" srcId="{DB79B7C2-F580-B74C-A1BA-7BD054773BEE}" destId="{80E9A06C-735E-874A-B0D9-FC18E8975AE0}" srcOrd="23" destOrd="0" presId="urn:microsoft.com/office/officeart/2005/8/layout/default"/>
    <dgm:cxn modelId="{C5E71681-385C-D44D-8614-B63F1281D91E}" type="presParOf" srcId="{DB79B7C2-F580-B74C-A1BA-7BD054773BEE}" destId="{07521ECB-C7A3-944A-B62B-E39287657E45}" srcOrd="2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D3DA934F-7CBA-40B2-A17B-51EE18909FFA}"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854F0DF3-984F-4141-8392-6E7735C82EA4}">
      <dgm:prSet/>
      <dgm:spPr/>
      <dgm:t>
        <a:bodyPr/>
        <a:lstStyle/>
        <a:p>
          <a:r>
            <a:rPr lang="en-GB" b="1" i="1" u="sng"/>
            <a:t>B</a:t>
          </a:r>
          <a:r>
            <a:rPr lang="en-GB" b="1" i="1"/>
            <a:t>ehaviour</a:t>
          </a:r>
          <a:r>
            <a:rPr lang="en-GB" b="0" i="1"/>
            <a:t> of the person or those with him or her</a:t>
          </a:r>
          <a:br>
            <a:rPr lang="en-GB" b="0" i="1"/>
          </a:br>
          <a:endParaRPr lang="en-US"/>
        </a:p>
      </dgm:t>
    </dgm:pt>
    <dgm:pt modelId="{5D832125-C335-4941-963B-0299A79889F8}" type="parTrans" cxnId="{35DD6E3B-B02A-4F44-9BC0-A8A73BC30D6A}">
      <dgm:prSet/>
      <dgm:spPr/>
      <dgm:t>
        <a:bodyPr/>
        <a:lstStyle/>
        <a:p>
          <a:endParaRPr lang="en-US"/>
        </a:p>
      </dgm:t>
    </dgm:pt>
    <dgm:pt modelId="{987B410E-9915-4AC8-A22E-568C89E3F335}" type="sibTrans" cxnId="{35DD6E3B-B02A-4F44-9BC0-A8A73BC30D6A}">
      <dgm:prSet/>
      <dgm:spPr/>
      <dgm:t>
        <a:bodyPr/>
        <a:lstStyle/>
        <a:p>
          <a:endParaRPr lang="en-US"/>
        </a:p>
      </dgm:t>
    </dgm:pt>
    <dgm:pt modelId="{907E85E6-4DE9-4A0B-A312-7987AD79158A}">
      <dgm:prSet/>
      <dgm:spPr/>
      <dgm:t>
        <a:bodyPr/>
        <a:lstStyle/>
        <a:p>
          <a:r>
            <a:rPr lang="en-GB" b="1" i="1" u="sng"/>
            <a:t>A</a:t>
          </a:r>
          <a:r>
            <a:rPr lang="en-GB" b="1" i="1"/>
            <a:t>rticle</a:t>
          </a:r>
          <a:r>
            <a:rPr lang="en-GB" b="0" i="1"/>
            <a:t> suspected of being carried</a:t>
          </a:r>
          <a:br>
            <a:rPr lang="en-GB" b="0" i="1"/>
          </a:br>
          <a:endParaRPr lang="en-US"/>
        </a:p>
      </dgm:t>
    </dgm:pt>
    <dgm:pt modelId="{B9CF7CAF-F452-4666-93CB-8B9E1E0825B2}" type="parTrans" cxnId="{C354B7C2-D532-464C-9390-6604F5C16D0D}">
      <dgm:prSet/>
      <dgm:spPr/>
      <dgm:t>
        <a:bodyPr/>
        <a:lstStyle/>
        <a:p>
          <a:endParaRPr lang="en-US"/>
        </a:p>
      </dgm:t>
    </dgm:pt>
    <dgm:pt modelId="{9A0D214E-034B-4328-B66D-47C266342590}" type="sibTrans" cxnId="{C354B7C2-D532-464C-9390-6604F5C16D0D}">
      <dgm:prSet/>
      <dgm:spPr/>
      <dgm:t>
        <a:bodyPr/>
        <a:lstStyle/>
        <a:p>
          <a:endParaRPr lang="en-US"/>
        </a:p>
      </dgm:t>
    </dgm:pt>
    <dgm:pt modelId="{1B9102A1-3F3A-422A-AC38-3F23FB171FEB}">
      <dgm:prSet/>
      <dgm:spPr/>
      <dgm:t>
        <a:bodyPr/>
        <a:lstStyle/>
        <a:p>
          <a:r>
            <a:rPr lang="en-GB" b="1" i="1" u="sng"/>
            <a:t>I</a:t>
          </a:r>
          <a:r>
            <a:rPr lang="en-GB" b="1" i="1"/>
            <a:t>ntelligence</a:t>
          </a:r>
          <a:r>
            <a:rPr lang="en-GB" b="1" i="1" baseline="0"/>
            <a:t> </a:t>
          </a:r>
          <a:r>
            <a:rPr lang="en-GB" b="0" i="1"/>
            <a:t>accurate &amp; current</a:t>
          </a:r>
          <a:br>
            <a:rPr lang="en-GB" b="0" i="1"/>
          </a:br>
          <a:endParaRPr lang="en-US"/>
        </a:p>
      </dgm:t>
    </dgm:pt>
    <dgm:pt modelId="{6EE49244-47F2-4616-B856-C7E058396CC8}" type="parTrans" cxnId="{09F8A34B-7811-49AD-B355-3014EDE0239E}">
      <dgm:prSet/>
      <dgm:spPr/>
      <dgm:t>
        <a:bodyPr/>
        <a:lstStyle/>
        <a:p>
          <a:endParaRPr lang="en-US"/>
        </a:p>
      </dgm:t>
    </dgm:pt>
    <dgm:pt modelId="{F5CB8FE9-FFFC-4CA2-9EB7-FA9886187612}" type="sibTrans" cxnId="{09F8A34B-7811-49AD-B355-3014EDE0239E}">
      <dgm:prSet/>
      <dgm:spPr/>
      <dgm:t>
        <a:bodyPr/>
        <a:lstStyle/>
        <a:p>
          <a:endParaRPr lang="en-US"/>
        </a:p>
      </dgm:t>
    </dgm:pt>
    <dgm:pt modelId="{78F5CD7F-5CF2-45E7-9D32-2C03F410913F}">
      <dgm:prSet/>
      <dgm:spPr/>
      <dgm:t>
        <a:bodyPr/>
        <a:lstStyle/>
        <a:p>
          <a:r>
            <a:rPr lang="en-GB" b="1" i="1" u="sng"/>
            <a:t>T</a:t>
          </a:r>
          <a:r>
            <a:rPr lang="en-GB" b="1" i="1"/>
            <a:t>ime &amp; place </a:t>
          </a:r>
          <a:r>
            <a:rPr lang="en-GB" b="0" i="1"/>
            <a:t>where the person or vehicle is</a:t>
          </a:r>
          <a:br>
            <a:rPr lang="en-GB" b="0" i="1"/>
          </a:br>
          <a:endParaRPr lang="en-US"/>
        </a:p>
      </dgm:t>
    </dgm:pt>
    <dgm:pt modelId="{F0712B13-D4E1-4F70-89BB-80F865944F8E}" type="parTrans" cxnId="{0664A30B-16F5-4762-B291-3EDC21B67F39}">
      <dgm:prSet/>
      <dgm:spPr/>
      <dgm:t>
        <a:bodyPr/>
        <a:lstStyle/>
        <a:p>
          <a:endParaRPr lang="en-US"/>
        </a:p>
      </dgm:t>
    </dgm:pt>
    <dgm:pt modelId="{8887FD31-1FAC-46BE-9DC0-4027CB960CA3}" type="sibTrans" cxnId="{0664A30B-16F5-4762-B291-3EDC21B67F39}">
      <dgm:prSet/>
      <dgm:spPr/>
      <dgm:t>
        <a:bodyPr/>
        <a:lstStyle/>
        <a:p>
          <a:endParaRPr lang="en-US"/>
        </a:p>
      </dgm:t>
    </dgm:pt>
    <dgm:pt modelId="{81D7AAC7-F40C-44BB-8288-85CAEBD5D46B}">
      <dgm:prSet/>
      <dgm:spPr/>
      <dgm:t>
        <a:bodyPr/>
        <a:lstStyle/>
        <a:p>
          <a:r>
            <a:rPr lang="en-US" b="1"/>
            <a:t>Knowledge</a:t>
          </a:r>
          <a:r>
            <a:rPr lang="en-US"/>
            <a:t> - something you have been told by someone else (police colleague – witness – or even anonymous information)</a:t>
          </a:r>
        </a:p>
      </dgm:t>
    </dgm:pt>
    <dgm:pt modelId="{677C4B34-CA81-46F3-973E-32A2ADB0349C}" type="parTrans" cxnId="{6B2EA9C9-F74E-41FE-8160-3810C62F0731}">
      <dgm:prSet/>
      <dgm:spPr/>
      <dgm:t>
        <a:bodyPr/>
        <a:lstStyle/>
        <a:p>
          <a:endParaRPr lang="en-US"/>
        </a:p>
      </dgm:t>
    </dgm:pt>
    <dgm:pt modelId="{D2DFE72B-CFC7-4BCC-8023-944ABC1BCFA5}" type="sibTrans" cxnId="{6B2EA9C9-F74E-41FE-8160-3810C62F0731}">
      <dgm:prSet/>
      <dgm:spPr/>
      <dgm:t>
        <a:bodyPr/>
        <a:lstStyle/>
        <a:p>
          <a:endParaRPr lang="en-US"/>
        </a:p>
      </dgm:t>
    </dgm:pt>
    <dgm:pt modelId="{44331797-9DB0-B946-9350-0EAE0DF3469A}" type="pres">
      <dgm:prSet presAssocID="{D3DA934F-7CBA-40B2-A17B-51EE18909FFA}" presName="linear" presStyleCnt="0">
        <dgm:presLayoutVars>
          <dgm:animLvl val="lvl"/>
          <dgm:resizeHandles val="exact"/>
        </dgm:presLayoutVars>
      </dgm:prSet>
      <dgm:spPr/>
    </dgm:pt>
    <dgm:pt modelId="{2892CBE4-AF27-7C47-AFB8-3C1E740F8EE1}" type="pres">
      <dgm:prSet presAssocID="{854F0DF3-984F-4141-8392-6E7735C82EA4}" presName="parentText" presStyleLbl="node1" presStyleIdx="0" presStyleCnt="5">
        <dgm:presLayoutVars>
          <dgm:chMax val="0"/>
          <dgm:bulletEnabled val="1"/>
        </dgm:presLayoutVars>
      </dgm:prSet>
      <dgm:spPr/>
    </dgm:pt>
    <dgm:pt modelId="{A8B1AC60-2AED-0A4D-A964-92A5FFE29A58}" type="pres">
      <dgm:prSet presAssocID="{987B410E-9915-4AC8-A22E-568C89E3F335}" presName="spacer" presStyleCnt="0"/>
      <dgm:spPr/>
    </dgm:pt>
    <dgm:pt modelId="{476A02D9-1254-0245-8D7E-D66982AAC845}" type="pres">
      <dgm:prSet presAssocID="{907E85E6-4DE9-4A0B-A312-7987AD79158A}" presName="parentText" presStyleLbl="node1" presStyleIdx="1" presStyleCnt="5">
        <dgm:presLayoutVars>
          <dgm:chMax val="0"/>
          <dgm:bulletEnabled val="1"/>
        </dgm:presLayoutVars>
      </dgm:prSet>
      <dgm:spPr/>
    </dgm:pt>
    <dgm:pt modelId="{27D9233C-DA64-934D-9DF0-D0CDDD4937D1}" type="pres">
      <dgm:prSet presAssocID="{9A0D214E-034B-4328-B66D-47C266342590}" presName="spacer" presStyleCnt="0"/>
      <dgm:spPr/>
    </dgm:pt>
    <dgm:pt modelId="{C221611E-C8AD-504A-95F6-21C50B655EE2}" type="pres">
      <dgm:prSet presAssocID="{1B9102A1-3F3A-422A-AC38-3F23FB171FEB}" presName="parentText" presStyleLbl="node1" presStyleIdx="2" presStyleCnt="5">
        <dgm:presLayoutVars>
          <dgm:chMax val="0"/>
          <dgm:bulletEnabled val="1"/>
        </dgm:presLayoutVars>
      </dgm:prSet>
      <dgm:spPr/>
    </dgm:pt>
    <dgm:pt modelId="{C6FD00BD-96E0-6E4B-BEF0-F15B4C07C8E5}" type="pres">
      <dgm:prSet presAssocID="{F5CB8FE9-FFFC-4CA2-9EB7-FA9886187612}" presName="spacer" presStyleCnt="0"/>
      <dgm:spPr/>
    </dgm:pt>
    <dgm:pt modelId="{B19663CF-592D-BB41-9A78-CDFA87E79C2B}" type="pres">
      <dgm:prSet presAssocID="{78F5CD7F-5CF2-45E7-9D32-2C03F410913F}" presName="parentText" presStyleLbl="node1" presStyleIdx="3" presStyleCnt="5">
        <dgm:presLayoutVars>
          <dgm:chMax val="0"/>
          <dgm:bulletEnabled val="1"/>
        </dgm:presLayoutVars>
      </dgm:prSet>
      <dgm:spPr/>
    </dgm:pt>
    <dgm:pt modelId="{3C600015-C905-A449-9755-28493BE222F0}" type="pres">
      <dgm:prSet presAssocID="{8887FD31-1FAC-46BE-9DC0-4027CB960CA3}" presName="spacer" presStyleCnt="0"/>
      <dgm:spPr/>
    </dgm:pt>
    <dgm:pt modelId="{7D6E1605-7968-0D4F-B55A-64889C8C0EAE}" type="pres">
      <dgm:prSet presAssocID="{81D7AAC7-F40C-44BB-8288-85CAEBD5D46B}" presName="parentText" presStyleLbl="node1" presStyleIdx="4" presStyleCnt="5">
        <dgm:presLayoutVars>
          <dgm:chMax val="0"/>
          <dgm:bulletEnabled val="1"/>
        </dgm:presLayoutVars>
      </dgm:prSet>
      <dgm:spPr/>
    </dgm:pt>
  </dgm:ptLst>
  <dgm:cxnLst>
    <dgm:cxn modelId="{0664A30B-16F5-4762-B291-3EDC21B67F39}" srcId="{D3DA934F-7CBA-40B2-A17B-51EE18909FFA}" destId="{78F5CD7F-5CF2-45E7-9D32-2C03F410913F}" srcOrd="3" destOrd="0" parTransId="{F0712B13-D4E1-4F70-89BB-80F865944F8E}" sibTransId="{8887FD31-1FAC-46BE-9DC0-4027CB960CA3}"/>
    <dgm:cxn modelId="{28536B26-3EB6-CD4C-9FD0-496406C2DE3D}" type="presOf" srcId="{81D7AAC7-F40C-44BB-8288-85CAEBD5D46B}" destId="{7D6E1605-7968-0D4F-B55A-64889C8C0EAE}" srcOrd="0" destOrd="0" presId="urn:microsoft.com/office/officeart/2005/8/layout/vList2"/>
    <dgm:cxn modelId="{7473B127-DA53-3045-A2D8-9A925E34E23B}" type="presOf" srcId="{1B9102A1-3F3A-422A-AC38-3F23FB171FEB}" destId="{C221611E-C8AD-504A-95F6-21C50B655EE2}" srcOrd="0" destOrd="0" presId="urn:microsoft.com/office/officeart/2005/8/layout/vList2"/>
    <dgm:cxn modelId="{35DD6E3B-B02A-4F44-9BC0-A8A73BC30D6A}" srcId="{D3DA934F-7CBA-40B2-A17B-51EE18909FFA}" destId="{854F0DF3-984F-4141-8392-6E7735C82EA4}" srcOrd="0" destOrd="0" parTransId="{5D832125-C335-4941-963B-0299A79889F8}" sibTransId="{987B410E-9915-4AC8-A22E-568C89E3F335}"/>
    <dgm:cxn modelId="{08FE653C-7B9F-994E-8D24-E3ADEE3B93CF}" type="presOf" srcId="{854F0DF3-984F-4141-8392-6E7735C82EA4}" destId="{2892CBE4-AF27-7C47-AFB8-3C1E740F8EE1}" srcOrd="0" destOrd="0" presId="urn:microsoft.com/office/officeart/2005/8/layout/vList2"/>
    <dgm:cxn modelId="{09F8A34B-7811-49AD-B355-3014EDE0239E}" srcId="{D3DA934F-7CBA-40B2-A17B-51EE18909FFA}" destId="{1B9102A1-3F3A-422A-AC38-3F23FB171FEB}" srcOrd="2" destOrd="0" parTransId="{6EE49244-47F2-4616-B856-C7E058396CC8}" sibTransId="{F5CB8FE9-FFFC-4CA2-9EB7-FA9886187612}"/>
    <dgm:cxn modelId="{AA5AFC76-60B8-C94A-9749-9F0753A29877}" type="presOf" srcId="{D3DA934F-7CBA-40B2-A17B-51EE18909FFA}" destId="{44331797-9DB0-B946-9350-0EAE0DF3469A}" srcOrd="0" destOrd="0" presId="urn:microsoft.com/office/officeart/2005/8/layout/vList2"/>
    <dgm:cxn modelId="{A97D2C8B-D544-B54D-B7C6-BB8A13B56A90}" type="presOf" srcId="{907E85E6-4DE9-4A0B-A312-7987AD79158A}" destId="{476A02D9-1254-0245-8D7E-D66982AAC845}" srcOrd="0" destOrd="0" presId="urn:microsoft.com/office/officeart/2005/8/layout/vList2"/>
    <dgm:cxn modelId="{A1710FB0-BBFD-4447-A57F-B8B8EF53B4B7}" type="presOf" srcId="{78F5CD7F-5CF2-45E7-9D32-2C03F410913F}" destId="{B19663CF-592D-BB41-9A78-CDFA87E79C2B}" srcOrd="0" destOrd="0" presId="urn:microsoft.com/office/officeart/2005/8/layout/vList2"/>
    <dgm:cxn modelId="{C354B7C2-D532-464C-9390-6604F5C16D0D}" srcId="{D3DA934F-7CBA-40B2-A17B-51EE18909FFA}" destId="{907E85E6-4DE9-4A0B-A312-7987AD79158A}" srcOrd="1" destOrd="0" parTransId="{B9CF7CAF-F452-4666-93CB-8B9E1E0825B2}" sibTransId="{9A0D214E-034B-4328-B66D-47C266342590}"/>
    <dgm:cxn modelId="{6B2EA9C9-F74E-41FE-8160-3810C62F0731}" srcId="{D3DA934F-7CBA-40B2-A17B-51EE18909FFA}" destId="{81D7AAC7-F40C-44BB-8288-85CAEBD5D46B}" srcOrd="4" destOrd="0" parTransId="{677C4B34-CA81-46F3-973E-32A2ADB0349C}" sibTransId="{D2DFE72B-CFC7-4BCC-8023-944ABC1BCFA5}"/>
    <dgm:cxn modelId="{24EFA56B-2CD2-C846-8F93-0325331AEC42}" type="presParOf" srcId="{44331797-9DB0-B946-9350-0EAE0DF3469A}" destId="{2892CBE4-AF27-7C47-AFB8-3C1E740F8EE1}" srcOrd="0" destOrd="0" presId="urn:microsoft.com/office/officeart/2005/8/layout/vList2"/>
    <dgm:cxn modelId="{FC6F2DB9-E663-9447-BA5D-43E13EAF3FB7}" type="presParOf" srcId="{44331797-9DB0-B946-9350-0EAE0DF3469A}" destId="{A8B1AC60-2AED-0A4D-A964-92A5FFE29A58}" srcOrd="1" destOrd="0" presId="urn:microsoft.com/office/officeart/2005/8/layout/vList2"/>
    <dgm:cxn modelId="{E83C07D4-E063-E14B-847D-DCD9077EA738}" type="presParOf" srcId="{44331797-9DB0-B946-9350-0EAE0DF3469A}" destId="{476A02D9-1254-0245-8D7E-D66982AAC845}" srcOrd="2" destOrd="0" presId="urn:microsoft.com/office/officeart/2005/8/layout/vList2"/>
    <dgm:cxn modelId="{73EE48EB-A062-934B-810F-B1303DEE2C86}" type="presParOf" srcId="{44331797-9DB0-B946-9350-0EAE0DF3469A}" destId="{27D9233C-DA64-934D-9DF0-D0CDDD4937D1}" srcOrd="3" destOrd="0" presId="urn:microsoft.com/office/officeart/2005/8/layout/vList2"/>
    <dgm:cxn modelId="{28281A0E-667C-6649-AA7B-5B711D2BB565}" type="presParOf" srcId="{44331797-9DB0-B946-9350-0EAE0DF3469A}" destId="{C221611E-C8AD-504A-95F6-21C50B655EE2}" srcOrd="4" destOrd="0" presId="urn:microsoft.com/office/officeart/2005/8/layout/vList2"/>
    <dgm:cxn modelId="{C5F6105C-C0EE-AF4D-B286-0DD228A8D219}" type="presParOf" srcId="{44331797-9DB0-B946-9350-0EAE0DF3469A}" destId="{C6FD00BD-96E0-6E4B-BEF0-F15B4C07C8E5}" srcOrd="5" destOrd="0" presId="urn:microsoft.com/office/officeart/2005/8/layout/vList2"/>
    <dgm:cxn modelId="{7BA0EB6E-541C-CE4D-8B23-B06CF6D9F2C6}" type="presParOf" srcId="{44331797-9DB0-B946-9350-0EAE0DF3469A}" destId="{B19663CF-592D-BB41-9A78-CDFA87E79C2B}" srcOrd="6" destOrd="0" presId="urn:microsoft.com/office/officeart/2005/8/layout/vList2"/>
    <dgm:cxn modelId="{4B7632E7-76DF-544A-BF55-421D46C13DC8}" type="presParOf" srcId="{44331797-9DB0-B946-9350-0EAE0DF3469A}" destId="{3C600015-C905-A449-9755-28493BE222F0}" srcOrd="7" destOrd="0" presId="urn:microsoft.com/office/officeart/2005/8/layout/vList2"/>
    <dgm:cxn modelId="{61007B11-F76B-2B44-8292-C9A80D749325}" type="presParOf" srcId="{44331797-9DB0-B946-9350-0EAE0DF3469A}" destId="{7D6E1605-7968-0D4F-B55A-64889C8C0EAE}"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7CBB15C8-9C06-46B3-965C-F6352311012F}" type="doc">
      <dgm:prSet loTypeId="urn:microsoft.com/office/officeart/2005/8/layout/process4" loCatId="process" qsTypeId="urn:microsoft.com/office/officeart/2005/8/quickstyle/simple1" qsCatId="simple" csTypeId="urn:microsoft.com/office/officeart/2005/8/colors/colorful3" csCatId="colorful" phldr="1"/>
      <dgm:spPr/>
    </dgm:pt>
    <dgm:pt modelId="{CDF11527-434A-4735-BC75-99F8FC48B5C7}">
      <dgm:prSet phldrT="[Text]" custT="1"/>
      <dgm:spPr/>
      <dgm:t>
        <a:bodyPr/>
        <a:lstStyle/>
        <a:p>
          <a:r>
            <a:rPr lang="en-US" sz="2000" dirty="0"/>
            <a:t>Each time a stop and search of a person is considered officers should ask themselves this question</a:t>
          </a:r>
        </a:p>
      </dgm:t>
    </dgm:pt>
    <dgm:pt modelId="{AECDAE53-D542-4DBF-B25D-8E5CBF8A1F87}" type="parTrans" cxnId="{769B45C5-28D5-415B-ACA9-037F8C8B0481}">
      <dgm:prSet/>
      <dgm:spPr/>
      <dgm:t>
        <a:bodyPr/>
        <a:lstStyle/>
        <a:p>
          <a:endParaRPr lang="en-US"/>
        </a:p>
      </dgm:t>
    </dgm:pt>
    <dgm:pt modelId="{7579FFED-380C-4626-8D30-9638028AFF77}" type="sibTrans" cxnId="{769B45C5-28D5-415B-ACA9-037F8C8B0481}">
      <dgm:prSet/>
      <dgm:spPr/>
      <dgm:t>
        <a:bodyPr/>
        <a:lstStyle/>
        <a:p>
          <a:endParaRPr lang="en-US"/>
        </a:p>
      </dgm:t>
    </dgm:pt>
    <dgm:pt modelId="{576D5EAA-F4CA-47F9-A1CA-CD357142769F}">
      <dgm:prSet phldrT="[Text]" custT="1"/>
      <dgm:spPr/>
      <dgm:t>
        <a:bodyPr/>
        <a:lstStyle/>
        <a:p>
          <a:r>
            <a:rPr lang="en-US" sz="2000" dirty="0"/>
            <a:t>Do I have specific intelligence including my own observations, which provides reasonable grounds for suspecting that this person at this time in these circumstances possesses a specific prohibited article and there is a likelihood based on these suspicions that I will find the item I am looking for? </a:t>
          </a:r>
        </a:p>
      </dgm:t>
    </dgm:pt>
    <dgm:pt modelId="{1DC8DF76-CDBD-4356-9C9B-5BBF39917BC6}" type="parTrans" cxnId="{C0C2A469-C8B0-4C74-BF5F-66EA907AA1E5}">
      <dgm:prSet/>
      <dgm:spPr/>
      <dgm:t>
        <a:bodyPr/>
        <a:lstStyle/>
        <a:p>
          <a:endParaRPr lang="en-US"/>
        </a:p>
      </dgm:t>
    </dgm:pt>
    <dgm:pt modelId="{1E50498B-F274-46DE-BB8D-5C02D2D42E36}" type="sibTrans" cxnId="{C0C2A469-C8B0-4C74-BF5F-66EA907AA1E5}">
      <dgm:prSet/>
      <dgm:spPr/>
      <dgm:t>
        <a:bodyPr/>
        <a:lstStyle/>
        <a:p>
          <a:endParaRPr lang="en-US" dirty="0"/>
        </a:p>
      </dgm:t>
    </dgm:pt>
    <dgm:pt modelId="{8C7FADA9-C871-4854-B5DE-7411775BB2DF}">
      <dgm:prSet phldrT="[Text]" custT="1"/>
      <dgm:spPr/>
      <dgm:t>
        <a:bodyPr/>
        <a:lstStyle/>
        <a:p>
          <a:r>
            <a:rPr lang="en-US" sz="2000"/>
            <a:t>If there is no such intelligence, then </a:t>
          </a:r>
          <a:r>
            <a:rPr lang="en-US" sz="2000" b="1" i="1" u="sng"/>
            <a:t>no</a:t>
          </a:r>
          <a:r>
            <a:rPr lang="en-US" sz="2000"/>
            <a:t> search should be made</a:t>
          </a:r>
          <a:endParaRPr lang="en-US" sz="2000" dirty="0"/>
        </a:p>
      </dgm:t>
    </dgm:pt>
    <dgm:pt modelId="{4AA0133F-50DE-4B36-8199-F03E4828E300}" type="parTrans" cxnId="{67BB3AD0-7067-4662-9F8E-91B0E4A362C2}">
      <dgm:prSet/>
      <dgm:spPr/>
      <dgm:t>
        <a:bodyPr/>
        <a:lstStyle/>
        <a:p>
          <a:endParaRPr lang="en-US"/>
        </a:p>
      </dgm:t>
    </dgm:pt>
    <dgm:pt modelId="{0FE82D45-BE5B-424C-AB36-DC192394B50D}" type="sibTrans" cxnId="{67BB3AD0-7067-4662-9F8E-91B0E4A362C2}">
      <dgm:prSet/>
      <dgm:spPr/>
      <dgm:t>
        <a:bodyPr/>
        <a:lstStyle/>
        <a:p>
          <a:endParaRPr lang="en-US"/>
        </a:p>
      </dgm:t>
    </dgm:pt>
    <dgm:pt modelId="{C7A2CDC2-39AB-3041-951E-F7547AB93672}" type="pres">
      <dgm:prSet presAssocID="{7CBB15C8-9C06-46B3-965C-F6352311012F}" presName="Name0" presStyleCnt="0">
        <dgm:presLayoutVars>
          <dgm:dir/>
          <dgm:animLvl val="lvl"/>
          <dgm:resizeHandles val="exact"/>
        </dgm:presLayoutVars>
      </dgm:prSet>
      <dgm:spPr/>
    </dgm:pt>
    <dgm:pt modelId="{164E9D83-E34B-D84F-8270-2AB628DD7D12}" type="pres">
      <dgm:prSet presAssocID="{8C7FADA9-C871-4854-B5DE-7411775BB2DF}" presName="boxAndChildren" presStyleCnt="0"/>
      <dgm:spPr/>
    </dgm:pt>
    <dgm:pt modelId="{A3817B2D-11DA-B746-B3C5-FB3D5CED7D1A}" type="pres">
      <dgm:prSet presAssocID="{8C7FADA9-C871-4854-B5DE-7411775BB2DF}" presName="parentTextBox" presStyleLbl="node1" presStyleIdx="0" presStyleCnt="3"/>
      <dgm:spPr/>
    </dgm:pt>
    <dgm:pt modelId="{72162C50-0C05-C646-840E-CCA385D1E088}" type="pres">
      <dgm:prSet presAssocID="{1E50498B-F274-46DE-BB8D-5C02D2D42E36}" presName="sp" presStyleCnt="0"/>
      <dgm:spPr/>
    </dgm:pt>
    <dgm:pt modelId="{760FA6E3-A328-724E-BCC4-ACCBE77421B6}" type="pres">
      <dgm:prSet presAssocID="{576D5EAA-F4CA-47F9-A1CA-CD357142769F}" presName="arrowAndChildren" presStyleCnt="0"/>
      <dgm:spPr/>
    </dgm:pt>
    <dgm:pt modelId="{E27E7946-31DC-2D49-A1C7-4B024F32D3EC}" type="pres">
      <dgm:prSet presAssocID="{576D5EAA-F4CA-47F9-A1CA-CD357142769F}" presName="parentTextArrow" presStyleLbl="node1" presStyleIdx="1" presStyleCnt="3" custScaleY="147933"/>
      <dgm:spPr/>
    </dgm:pt>
    <dgm:pt modelId="{B5BED5EF-53C8-8F47-979C-E8DB23FB16FA}" type="pres">
      <dgm:prSet presAssocID="{7579FFED-380C-4626-8D30-9638028AFF77}" presName="sp" presStyleCnt="0"/>
      <dgm:spPr/>
    </dgm:pt>
    <dgm:pt modelId="{5743B384-5FAC-BE4A-9901-26B44910D731}" type="pres">
      <dgm:prSet presAssocID="{CDF11527-434A-4735-BC75-99F8FC48B5C7}" presName="arrowAndChildren" presStyleCnt="0"/>
      <dgm:spPr/>
    </dgm:pt>
    <dgm:pt modelId="{78C55B14-76E9-AE4D-89DA-DAF0AEE76D09}" type="pres">
      <dgm:prSet presAssocID="{CDF11527-434A-4735-BC75-99F8FC48B5C7}" presName="parentTextArrow" presStyleLbl="node1" presStyleIdx="2" presStyleCnt="3"/>
      <dgm:spPr/>
    </dgm:pt>
  </dgm:ptLst>
  <dgm:cxnLst>
    <dgm:cxn modelId="{E0E4405A-4D3D-6F43-8161-00DDBCF67EBE}" type="presOf" srcId="{8C7FADA9-C871-4854-B5DE-7411775BB2DF}" destId="{A3817B2D-11DA-B746-B3C5-FB3D5CED7D1A}" srcOrd="0" destOrd="0" presId="urn:microsoft.com/office/officeart/2005/8/layout/process4"/>
    <dgm:cxn modelId="{C0C2A469-C8B0-4C74-BF5F-66EA907AA1E5}" srcId="{7CBB15C8-9C06-46B3-965C-F6352311012F}" destId="{576D5EAA-F4CA-47F9-A1CA-CD357142769F}" srcOrd="1" destOrd="0" parTransId="{1DC8DF76-CDBD-4356-9C9B-5BBF39917BC6}" sibTransId="{1E50498B-F274-46DE-BB8D-5C02D2D42E36}"/>
    <dgm:cxn modelId="{26561C7C-4F0F-044D-833C-6A71DDF96A88}" type="presOf" srcId="{CDF11527-434A-4735-BC75-99F8FC48B5C7}" destId="{78C55B14-76E9-AE4D-89DA-DAF0AEE76D09}" srcOrd="0" destOrd="0" presId="urn:microsoft.com/office/officeart/2005/8/layout/process4"/>
    <dgm:cxn modelId="{5CA2EC96-C745-C844-8C53-DF7C97A7134C}" type="presOf" srcId="{7CBB15C8-9C06-46B3-965C-F6352311012F}" destId="{C7A2CDC2-39AB-3041-951E-F7547AB93672}" srcOrd="0" destOrd="0" presId="urn:microsoft.com/office/officeart/2005/8/layout/process4"/>
    <dgm:cxn modelId="{769B45C5-28D5-415B-ACA9-037F8C8B0481}" srcId="{7CBB15C8-9C06-46B3-965C-F6352311012F}" destId="{CDF11527-434A-4735-BC75-99F8FC48B5C7}" srcOrd="0" destOrd="0" parTransId="{AECDAE53-D542-4DBF-B25D-8E5CBF8A1F87}" sibTransId="{7579FFED-380C-4626-8D30-9638028AFF77}"/>
    <dgm:cxn modelId="{67BB3AD0-7067-4662-9F8E-91B0E4A362C2}" srcId="{7CBB15C8-9C06-46B3-965C-F6352311012F}" destId="{8C7FADA9-C871-4854-B5DE-7411775BB2DF}" srcOrd="2" destOrd="0" parTransId="{4AA0133F-50DE-4B36-8199-F03E4828E300}" sibTransId="{0FE82D45-BE5B-424C-AB36-DC192394B50D}"/>
    <dgm:cxn modelId="{3F1989D1-4894-CD42-96E0-D0E21944E966}" type="presOf" srcId="{576D5EAA-F4CA-47F9-A1CA-CD357142769F}" destId="{E27E7946-31DC-2D49-A1C7-4B024F32D3EC}" srcOrd="0" destOrd="0" presId="urn:microsoft.com/office/officeart/2005/8/layout/process4"/>
    <dgm:cxn modelId="{777270F3-65CE-0848-B907-8BF717B5E095}" type="presParOf" srcId="{C7A2CDC2-39AB-3041-951E-F7547AB93672}" destId="{164E9D83-E34B-D84F-8270-2AB628DD7D12}" srcOrd="0" destOrd="0" presId="urn:microsoft.com/office/officeart/2005/8/layout/process4"/>
    <dgm:cxn modelId="{E308893C-A200-D44B-B346-B68006425067}" type="presParOf" srcId="{164E9D83-E34B-D84F-8270-2AB628DD7D12}" destId="{A3817B2D-11DA-B746-B3C5-FB3D5CED7D1A}" srcOrd="0" destOrd="0" presId="urn:microsoft.com/office/officeart/2005/8/layout/process4"/>
    <dgm:cxn modelId="{3B08857E-7357-2D4C-BE66-43B4E9A16B1A}" type="presParOf" srcId="{C7A2CDC2-39AB-3041-951E-F7547AB93672}" destId="{72162C50-0C05-C646-840E-CCA385D1E088}" srcOrd="1" destOrd="0" presId="urn:microsoft.com/office/officeart/2005/8/layout/process4"/>
    <dgm:cxn modelId="{8855E21F-55DA-154C-9072-E1330D239E53}" type="presParOf" srcId="{C7A2CDC2-39AB-3041-951E-F7547AB93672}" destId="{760FA6E3-A328-724E-BCC4-ACCBE77421B6}" srcOrd="2" destOrd="0" presId="urn:microsoft.com/office/officeart/2005/8/layout/process4"/>
    <dgm:cxn modelId="{E7A4B64C-17C5-EA48-BC61-BE4D12F838FF}" type="presParOf" srcId="{760FA6E3-A328-724E-BCC4-ACCBE77421B6}" destId="{E27E7946-31DC-2D49-A1C7-4B024F32D3EC}" srcOrd="0" destOrd="0" presId="urn:microsoft.com/office/officeart/2005/8/layout/process4"/>
    <dgm:cxn modelId="{A8C5944F-9DF7-5C40-B6D5-EC50DD3C56C0}" type="presParOf" srcId="{C7A2CDC2-39AB-3041-951E-F7547AB93672}" destId="{B5BED5EF-53C8-8F47-979C-E8DB23FB16FA}" srcOrd="3" destOrd="0" presId="urn:microsoft.com/office/officeart/2005/8/layout/process4"/>
    <dgm:cxn modelId="{EF6AD52D-3121-EB47-A037-139151A305C6}" type="presParOf" srcId="{C7A2CDC2-39AB-3041-951E-F7547AB93672}" destId="{5743B384-5FAC-BE4A-9901-26B44910D731}" srcOrd="4" destOrd="0" presId="urn:microsoft.com/office/officeart/2005/8/layout/process4"/>
    <dgm:cxn modelId="{BA8A9F79-BDF1-8D44-B588-2B9F55B0BC45}" type="presParOf" srcId="{5743B384-5FAC-BE4A-9901-26B44910D731}" destId="{78C55B14-76E9-AE4D-89DA-DAF0AEE76D09}"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CC7716E5-A656-4BE2-A25E-CA0DD104A488}" type="doc">
      <dgm:prSet loTypeId="urn:microsoft.com/office/officeart/2005/8/layout/process4" loCatId="process" qsTypeId="urn:microsoft.com/office/officeart/2005/8/quickstyle/simple1" qsCatId="simple" csTypeId="urn:microsoft.com/office/officeart/2005/8/colors/colorful2" csCatId="colorful" phldr="1"/>
      <dgm:spPr/>
      <dgm:t>
        <a:bodyPr/>
        <a:lstStyle/>
        <a:p>
          <a:endParaRPr lang="en-US"/>
        </a:p>
      </dgm:t>
    </dgm:pt>
    <dgm:pt modelId="{18BE7B08-6A42-460B-936A-5750F201E4E6}">
      <dgm:prSet phldrT="[Text]" custT="1"/>
      <dgm:spPr/>
      <dgm:t>
        <a:bodyPr/>
        <a:lstStyle/>
        <a:p>
          <a:r>
            <a:rPr lang="en-US" sz="1900" dirty="0"/>
            <a:t>Stop &amp; Search can be a valuable power to assist policing provided that it is used correctly</a:t>
          </a:r>
        </a:p>
      </dgm:t>
    </dgm:pt>
    <dgm:pt modelId="{223690E8-216A-4B33-9F96-F7700320104D}" type="parTrans" cxnId="{3908F0DE-A3AE-4665-9622-10025A8AD6B2}">
      <dgm:prSet/>
      <dgm:spPr/>
      <dgm:t>
        <a:bodyPr/>
        <a:lstStyle/>
        <a:p>
          <a:endParaRPr lang="en-US"/>
        </a:p>
      </dgm:t>
    </dgm:pt>
    <dgm:pt modelId="{8F7DCBEA-E685-4FC6-AD3B-13EF595CAA97}" type="sibTrans" cxnId="{3908F0DE-A3AE-4665-9622-10025A8AD6B2}">
      <dgm:prSet/>
      <dgm:spPr/>
      <dgm:t>
        <a:bodyPr/>
        <a:lstStyle/>
        <a:p>
          <a:endParaRPr lang="en-US"/>
        </a:p>
      </dgm:t>
    </dgm:pt>
    <dgm:pt modelId="{9111EC06-D3F3-4EC2-8CF5-05FE16105CE4}">
      <dgm:prSet phldrT="[Text]" custT="1"/>
      <dgm:spPr/>
      <dgm:t>
        <a:bodyPr/>
        <a:lstStyle/>
        <a:p>
          <a:r>
            <a:rPr lang="en-US" sz="1900"/>
            <a:t>A Stop &amp; Search is likely to be effective when:</a:t>
          </a:r>
          <a:endParaRPr lang="en-US" sz="1900" dirty="0"/>
        </a:p>
      </dgm:t>
    </dgm:pt>
    <dgm:pt modelId="{3C1749FC-D006-4C45-AE17-E0871E5E9C92}" type="parTrans" cxnId="{7A6617D7-2198-4C12-BC14-A5914F2C65F7}">
      <dgm:prSet/>
      <dgm:spPr/>
      <dgm:t>
        <a:bodyPr/>
        <a:lstStyle/>
        <a:p>
          <a:endParaRPr lang="en-US"/>
        </a:p>
      </dgm:t>
    </dgm:pt>
    <dgm:pt modelId="{3B1C0E41-2B79-4F65-8857-EF62E120B7EA}" type="sibTrans" cxnId="{7A6617D7-2198-4C12-BC14-A5914F2C65F7}">
      <dgm:prSet/>
      <dgm:spPr/>
      <dgm:t>
        <a:bodyPr/>
        <a:lstStyle/>
        <a:p>
          <a:endParaRPr lang="en-US"/>
        </a:p>
      </dgm:t>
    </dgm:pt>
    <dgm:pt modelId="{9D91E515-010B-4004-8C8C-407DFB73CA63}">
      <dgm:prSet phldrT="[Text]" custT="1"/>
      <dgm:spPr/>
      <dgm:t>
        <a:bodyPr/>
        <a:lstStyle/>
        <a:p>
          <a:r>
            <a:rPr lang="en-US" sz="1900"/>
            <a:t>The search is justified, lawful and stands up to public scrutiny</a:t>
          </a:r>
          <a:endParaRPr lang="en-US" sz="1900" dirty="0"/>
        </a:p>
      </dgm:t>
    </dgm:pt>
    <dgm:pt modelId="{DC17EF7F-232E-4CCB-9238-6A8402F2604B}" type="parTrans" cxnId="{F32AE0B3-7B0E-479A-8DA8-40C70B48E0BF}">
      <dgm:prSet/>
      <dgm:spPr/>
      <dgm:t>
        <a:bodyPr/>
        <a:lstStyle/>
        <a:p>
          <a:endParaRPr lang="en-US"/>
        </a:p>
      </dgm:t>
    </dgm:pt>
    <dgm:pt modelId="{B457596A-4E62-418B-9AA5-16981DC7A876}" type="sibTrans" cxnId="{F32AE0B3-7B0E-479A-8DA8-40C70B48E0BF}">
      <dgm:prSet/>
      <dgm:spPr/>
      <dgm:t>
        <a:bodyPr/>
        <a:lstStyle/>
        <a:p>
          <a:endParaRPr lang="en-US"/>
        </a:p>
      </dgm:t>
    </dgm:pt>
    <dgm:pt modelId="{7AA919D5-0931-4171-B98E-8DB94568BED2}">
      <dgm:prSet phldrT="[Text]" custT="1"/>
      <dgm:spPr/>
      <dgm:t>
        <a:bodyPr/>
        <a:lstStyle/>
        <a:p>
          <a:r>
            <a:rPr lang="en-US" sz="1900"/>
            <a:t>The Officer has genuine and objective reasonable suspicion that they will find a prohibited article or item for use in crime</a:t>
          </a:r>
          <a:endParaRPr lang="en-US" sz="1900" dirty="0"/>
        </a:p>
      </dgm:t>
    </dgm:pt>
    <dgm:pt modelId="{384DACB8-0917-416E-BBEE-A8872143E80E}" type="parTrans" cxnId="{8AF92E7E-36F7-400C-A613-73DFA94BF969}">
      <dgm:prSet/>
      <dgm:spPr/>
      <dgm:t>
        <a:bodyPr/>
        <a:lstStyle/>
        <a:p>
          <a:endParaRPr lang="en-US"/>
        </a:p>
      </dgm:t>
    </dgm:pt>
    <dgm:pt modelId="{6C365100-2B0E-4C1F-9F56-AE627A88E77B}" type="sibTrans" cxnId="{8AF92E7E-36F7-400C-A613-73DFA94BF969}">
      <dgm:prSet/>
      <dgm:spPr/>
      <dgm:t>
        <a:bodyPr/>
        <a:lstStyle/>
        <a:p>
          <a:endParaRPr lang="en-US"/>
        </a:p>
      </dgm:t>
    </dgm:pt>
    <dgm:pt modelId="{BA05FEB8-BE22-488B-BE33-F5DB8B765DA7}">
      <dgm:prSet phldrT="[Text]" custT="1"/>
      <dgm:spPr/>
      <dgm:t>
        <a:bodyPr/>
        <a:lstStyle/>
        <a:p>
          <a:r>
            <a:rPr lang="en-US" sz="1900"/>
            <a:t>The person understands why they have been searched &amp; feels that they have been treated with respect</a:t>
          </a:r>
          <a:endParaRPr lang="en-US" sz="1900" dirty="0"/>
        </a:p>
      </dgm:t>
    </dgm:pt>
    <dgm:pt modelId="{5BC8A629-42BD-48B4-9986-115B78B2D912}" type="parTrans" cxnId="{410A558C-75DF-4FE5-A338-669CEC08DD36}">
      <dgm:prSet/>
      <dgm:spPr/>
      <dgm:t>
        <a:bodyPr/>
        <a:lstStyle/>
        <a:p>
          <a:endParaRPr lang="en-US"/>
        </a:p>
      </dgm:t>
    </dgm:pt>
    <dgm:pt modelId="{8167E9D1-E0EC-46DC-87C6-D25D693D617E}" type="sibTrans" cxnId="{410A558C-75DF-4FE5-A338-669CEC08DD36}">
      <dgm:prSet/>
      <dgm:spPr/>
      <dgm:t>
        <a:bodyPr/>
        <a:lstStyle/>
        <a:p>
          <a:endParaRPr lang="en-US"/>
        </a:p>
      </dgm:t>
    </dgm:pt>
    <dgm:pt modelId="{3AD8E14A-6A98-4EDD-839F-5E0A36A2E0D5}">
      <dgm:prSet phldrT="[Text]" custT="1"/>
      <dgm:spPr/>
      <dgm:t>
        <a:bodyPr/>
        <a:lstStyle/>
        <a:p>
          <a:r>
            <a:rPr lang="en-US" sz="1900"/>
            <a:t>The search was necessary &amp; was the most appropriate method that could be used to establish whether the person had such an item</a:t>
          </a:r>
          <a:endParaRPr lang="en-US" sz="1900" dirty="0"/>
        </a:p>
      </dgm:t>
    </dgm:pt>
    <dgm:pt modelId="{73033A77-287B-45B1-92FB-72DA09D4C12A}" type="parTrans" cxnId="{3234492D-ED9F-475F-9EDA-C9618960A1AD}">
      <dgm:prSet/>
      <dgm:spPr/>
      <dgm:t>
        <a:bodyPr/>
        <a:lstStyle/>
        <a:p>
          <a:endParaRPr lang="en-US"/>
        </a:p>
      </dgm:t>
    </dgm:pt>
    <dgm:pt modelId="{62716C9F-428A-4860-9CEA-AA816AC01DFA}" type="sibTrans" cxnId="{3234492D-ED9F-475F-9EDA-C9618960A1AD}">
      <dgm:prSet/>
      <dgm:spPr/>
      <dgm:t>
        <a:bodyPr/>
        <a:lstStyle/>
        <a:p>
          <a:endParaRPr lang="en-US"/>
        </a:p>
      </dgm:t>
    </dgm:pt>
    <dgm:pt modelId="{4A4BCE99-E520-8449-A595-812529980176}" type="pres">
      <dgm:prSet presAssocID="{CC7716E5-A656-4BE2-A25E-CA0DD104A488}" presName="Name0" presStyleCnt="0">
        <dgm:presLayoutVars>
          <dgm:dir/>
          <dgm:animLvl val="lvl"/>
          <dgm:resizeHandles val="exact"/>
        </dgm:presLayoutVars>
      </dgm:prSet>
      <dgm:spPr/>
    </dgm:pt>
    <dgm:pt modelId="{6E000444-8F70-0C4F-9203-A3E68E0C1D50}" type="pres">
      <dgm:prSet presAssocID="{3AD8E14A-6A98-4EDD-839F-5E0A36A2E0D5}" presName="boxAndChildren" presStyleCnt="0"/>
      <dgm:spPr/>
    </dgm:pt>
    <dgm:pt modelId="{44701B77-4363-6C46-9452-4EE8294D817F}" type="pres">
      <dgm:prSet presAssocID="{3AD8E14A-6A98-4EDD-839F-5E0A36A2E0D5}" presName="parentTextBox" presStyleLbl="node1" presStyleIdx="0" presStyleCnt="6"/>
      <dgm:spPr/>
    </dgm:pt>
    <dgm:pt modelId="{3B9FCAB6-55FE-E44F-B0E2-97E09D6B338E}" type="pres">
      <dgm:prSet presAssocID="{8167E9D1-E0EC-46DC-87C6-D25D693D617E}" presName="sp" presStyleCnt="0"/>
      <dgm:spPr/>
    </dgm:pt>
    <dgm:pt modelId="{8EE5C5A1-87DC-2E4C-B4BD-7A02A803B215}" type="pres">
      <dgm:prSet presAssocID="{BA05FEB8-BE22-488B-BE33-F5DB8B765DA7}" presName="arrowAndChildren" presStyleCnt="0"/>
      <dgm:spPr/>
    </dgm:pt>
    <dgm:pt modelId="{150649A6-DCF6-3841-8ECE-AFC5753264EB}" type="pres">
      <dgm:prSet presAssocID="{BA05FEB8-BE22-488B-BE33-F5DB8B765DA7}" presName="parentTextArrow" presStyleLbl="node1" presStyleIdx="1" presStyleCnt="6"/>
      <dgm:spPr/>
    </dgm:pt>
    <dgm:pt modelId="{2AC8674F-B0AE-F445-B078-A47D4D51938E}" type="pres">
      <dgm:prSet presAssocID="{6C365100-2B0E-4C1F-9F56-AE627A88E77B}" presName="sp" presStyleCnt="0"/>
      <dgm:spPr/>
    </dgm:pt>
    <dgm:pt modelId="{B02E6EEA-76AB-FF4F-9B14-867D02E8F2DD}" type="pres">
      <dgm:prSet presAssocID="{7AA919D5-0931-4171-B98E-8DB94568BED2}" presName="arrowAndChildren" presStyleCnt="0"/>
      <dgm:spPr/>
    </dgm:pt>
    <dgm:pt modelId="{A3529444-E4B9-C648-ACB3-55B87B1ECA49}" type="pres">
      <dgm:prSet presAssocID="{7AA919D5-0931-4171-B98E-8DB94568BED2}" presName="parentTextArrow" presStyleLbl="node1" presStyleIdx="2" presStyleCnt="6"/>
      <dgm:spPr/>
    </dgm:pt>
    <dgm:pt modelId="{8AE22487-B311-7C42-AC02-6F02EE7DC07A}" type="pres">
      <dgm:prSet presAssocID="{B457596A-4E62-418B-9AA5-16981DC7A876}" presName="sp" presStyleCnt="0"/>
      <dgm:spPr/>
    </dgm:pt>
    <dgm:pt modelId="{A1D784A6-187D-CC43-9F55-13AC8D33BB17}" type="pres">
      <dgm:prSet presAssocID="{9D91E515-010B-4004-8C8C-407DFB73CA63}" presName="arrowAndChildren" presStyleCnt="0"/>
      <dgm:spPr/>
    </dgm:pt>
    <dgm:pt modelId="{A9D91631-9F9E-954A-8482-C584C5590255}" type="pres">
      <dgm:prSet presAssocID="{9D91E515-010B-4004-8C8C-407DFB73CA63}" presName="parentTextArrow" presStyleLbl="node1" presStyleIdx="3" presStyleCnt="6"/>
      <dgm:spPr/>
    </dgm:pt>
    <dgm:pt modelId="{871FADAC-DB1D-7941-AAA2-4A506230A7DA}" type="pres">
      <dgm:prSet presAssocID="{3B1C0E41-2B79-4F65-8857-EF62E120B7EA}" presName="sp" presStyleCnt="0"/>
      <dgm:spPr/>
    </dgm:pt>
    <dgm:pt modelId="{01FFABC4-9D74-3F44-AA00-7C5AC654C3C9}" type="pres">
      <dgm:prSet presAssocID="{9111EC06-D3F3-4EC2-8CF5-05FE16105CE4}" presName="arrowAndChildren" presStyleCnt="0"/>
      <dgm:spPr/>
    </dgm:pt>
    <dgm:pt modelId="{AF92D606-32D8-704E-9502-36AE5218CDCF}" type="pres">
      <dgm:prSet presAssocID="{9111EC06-D3F3-4EC2-8CF5-05FE16105CE4}" presName="parentTextArrow" presStyleLbl="node1" presStyleIdx="4" presStyleCnt="6"/>
      <dgm:spPr/>
    </dgm:pt>
    <dgm:pt modelId="{D939D0E6-0E8D-9F4D-8FC6-9B0056519256}" type="pres">
      <dgm:prSet presAssocID="{8F7DCBEA-E685-4FC6-AD3B-13EF595CAA97}" presName="sp" presStyleCnt="0"/>
      <dgm:spPr/>
    </dgm:pt>
    <dgm:pt modelId="{35561801-2F41-E349-BF0C-C05C410AA33F}" type="pres">
      <dgm:prSet presAssocID="{18BE7B08-6A42-460B-936A-5750F201E4E6}" presName="arrowAndChildren" presStyleCnt="0"/>
      <dgm:spPr/>
    </dgm:pt>
    <dgm:pt modelId="{685F1C9C-ADF7-5547-A37F-FE1FE534AE72}" type="pres">
      <dgm:prSet presAssocID="{18BE7B08-6A42-460B-936A-5750F201E4E6}" presName="parentTextArrow" presStyleLbl="node1" presStyleIdx="5" presStyleCnt="6"/>
      <dgm:spPr/>
    </dgm:pt>
  </dgm:ptLst>
  <dgm:cxnLst>
    <dgm:cxn modelId="{E96C0216-FC5E-7C45-A144-00F90057A996}" type="presOf" srcId="{CC7716E5-A656-4BE2-A25E-CA0DD104A488}" destId="{4A4BCE99-E520-8449-A595-812529980176}" srcOrd="0" destOrd="0" presId="urn:microsoft.com/office/officeart/2005/8/layout/process4"/>
    <dgm:cxn modelId="{F90EB223-DD72-F04D-9065-DAFDF216654C}" type="presOf" srcId="{9111EC06-D3F3-4EC2-8CF5-05FE16105CE4}" destId="{AF92D606-32D8-704E-9502-36AE5218CDCF}" srcOrd="0" destOrd="0" presId="urn:microsoft.com/office/officeart/2005/8/layout/process4"/>
    <dgm:cxn modelId="{C44D1B28-C4AE-EB4A-A3BD-D880CDFD6FE5}" type="presOf" srcId="{9D91E515-010B-4004-8C8C-407DFB73CA63}" destId="{A9D91631-9F9E-954A-8482-C584C5590255}" srcOrd="0" destOrd="0" presId="urn:microsoft.com/office/officeart/2005/8/layout/process4"/>
    <dgm:cxn modelId="{3234492D-ED9F-475F-9EDA-C9618960A1AD}" srcId="{CC7716E5-A656-4BE2-A25E-CA0DD104A488}" destId="{3AD8E14A-6A98-4EDD-839F-5E0A36A2E0D5}" srcOrd="5" destOrd="0" parTransId="{73033A77-287B-45B1-92FB-72DA09D4C12A}" sibTransId="{62716C9F-428A-4860-9CEA-AA816AC01DFA}"/>
    <dgm:cxn modelId="{660D1E6C-CE8B-394B-B118-5B945A4A74AF}" type="presOf" srcId="{18BE7B08-6A42-460B-936A-5750F201E4E6}" destId="{685F1C9C-ADF7-5547-A37F-FE1FE534AE72}" srcOrd="0" destOrd="0" presId="urn:microsoft.com/office/officeart/2005/8/layout/process4"/>
    <dgm:cxn modelId="{8AF92E7E-36F7-400C-A613-73DFA94BF969}" srcId="{CC7716E5-A656-4BE2-A25E-CA0DD104A488}" destId="{7AA919D5-0931-4171-B98E-8DB94568BED2}" srcOrd="3" destOrd="0" parTransId="{384DACB8-0917-416E-BBEE-A8872143E80E}" sibTransId="{6C365100-2B0E-4C1F-9F56-AE627A88E77B}"/>
    <dgm:cxn modelId="{410A558C-75DF-4FE5-A338-669CEC08DD36}" srcId="{CC7716E5-A656-4BE2-A25E-CA0DD104A488}" destId="{BA05FEB8-BE22-488B-BE33-F5DB8B765DA7}" srcOrd="4" destOrd="0" parTransId="{5BC8A629-42BD-48B4-9986-115B78B2D912}" sibTransId="{8167E9D1-E0EC-46DC-87C6-D25D693D617E}"/>
    <dgm:cxn modelId="{9CDF1793-EAC6-C241-8A85-988A09FC74EE}" type="presOf" srcId="{BA05FEB8-BE22-488B-BE33-F5DB8B765DA7}" destId="{150649A6-DCF6-3841-8ECE-AFC5753264EB}" srcOrd="0" destOrd="0" presId="urn:microsoft.com/office/officeart/2005/8/layout/process4"/>
    <dgm:cxn modelId="{32B72495-DF7B-E44E-9790-9D308C6475F5}" type="presOf" srcId="{3AD8E14A-6A98-4EDD-839F-5E0A36A2E0D5}" destId="{44701B77-4363-6C46-9452-4EE8294D817F}" srcOrd="0" destOrd="0" presId="urn:microsoft.com/office/officeart/2005/8/layout/process4"/>
    <dgm:cxn modelId="{F32AE0B3-7B0E-479A-8DA8-40C70B48E0BF}" srcId="{CC7716E5-A656-4BE2-A25E-CA0DD104A488}" destId="{9D91E515-010B-4004-8C8C-407DFB73CA63}" srcOrd="2" destOrd="0" parTransId="{DC17EF7F-232E-4CCB-9238-6A8402F2604B}" sibTransId="{B457596A-4E62-418B-9AA5-16981DC7A876}"/>
    <dgm:cxn modelId="{00D050C6-E64C-0942-B047-54C948A6726A}" type="presOf" srcId="{7AA919D5-0931-4171-B98E-8DB94568BED2}" destId="{A3529444-E4B9-C648-ACB3-55B87B1ECA49}" srcOrd="0" destOrd="0" presId="urn:microsoft.com/office/officeart/2005/8/layout/process4"/>
    <dgm:cxn modelId="{7A6617D7-2198-4C12-BC14-A5914F2C65F7}" srcId="{CC7716E5-A656-4BE2-A25E-CA0DD104A488}" destId="{9111EC06-D3F3-4EC2-8CF5-05FE16105CE4}" srcOrd="1" destOrd="0" parTransId="{3C1749FC-D006-4C45-AE17-E0871E5E9C92}" sibTransId="{3B1C0E41-2B79-4F65-8857-EF62E120B7EA}"/>
    <dgm:cxn modelId="{3908F0DE-A3AE-4665-9622-10025A8AD6B2}" srcId="{CC7716E5-A656-4BE2-A25E-CA0DD104A488}" destId="{18BE7B08-6A42-460B-936A-5750F201E4E6}" srcOrd="0" destOrd="0" parTransId="{223690E8-216A-4B33-9F96-F7700320104D}" sibTransId="{8F7DCBEA-E685-4FC6-AD3B-13EF595CAA97}"/>
    <dgm:cxn modelId="{221930BF-B03C-BF4F-BDC8-4E58F3F22982}" type="presParOf" srcId="{4A4BCE99-E520-8449-A595-812529980176}" destId="{6E000444-8F70-0C4F-9203-A3E68E0C1D50}" srcOrd="0" destOrd="0" presId="urn:microsoft.com/office/officeart/2005/8/layout/process4"/>
    <dgm:cxn modelId="{5B627987-F5A8-B748-8C3A-CD974AC37F63}" type="presParOf" srcId="{6E000444-8F70-0C4F-9203-A3E68E0C1D50}" destId="{44701B77-4363-6C46-9452-4EE8294D817F}" srcOrd="0" destOrd="0" presId="urn:microsoft.com/office/officeart/2005/8/layout/process4"/>
    <dgm:cxn modelId="{DE1E268B-ECF0-414E-AAF0-1ED02D7EA933}" type="presParOf" srcId="{4A4BCE99-E520-8449-A595-812529980176}" destId="{3B9FCAB6-55FE-E44F-B0E2-97E09D6B338E}" srcOrd="1" destOrd="0" presId="urn:microsoft.com/office/officeart/2005/8/layout/process4"/>
    <dgm:cxn modelId="{7AA5E6D0-889E-8C41-81A9-6557D547B35E}" type="presParOf" srcId="{4A4BCE99-E520-8449-A595-812529980176}" destId="{8EE5C5A1-87DC-2E4C-B4BD-7A02A803B215}" srcOrd="2" destOrd="0" presId="urn:microsoft.com/office/officeart/2005/8/layout/process4"/>
    <dgm:cxn modelId="{6208441A-B347-7343-97C8-51902FFA8A49}" type="presParOf" srcId="{8EE5C5A1-87DC-2E4C-B4BD-7A02A803B215}" destId="{150649A6-DCF6-3841-8ECE-AFC5753264EB}" srcOrd="0" destOrd="0" presId="urn:microsoft.com/office/officeart/2005/8/layout/process4"/>
    <dgm:cxn modelId="{64121CFB-5FA3-0548-AF09-23D075153ED5}" type="presParOf" srcId="{4A4BCE99-E520-8449-A595-812529980176}" destId="{2AC8674F-B0AE-F445-B078-A47D4D51938E}" srcOrd="3" destOrd="0" presId="urn:microsoft.com/office/officeart/2005/8/layout/process4"/>
    <dgm:cxn modelId="{1CBA1D24-8637-B044-8456-96B771E09217}" type="presParOf" srcId="{4A4BCE99-E520-8449-A595-812529980176}" destId="{B02E6EEA-76AB-FF4F-9B14-867D02E8F2DD}" srcOrd="4" destOrd="0" presId="urn:microsoft.com/office/officeart/2005/8/layout/process4"/>
    <dgm:cxn modelId="{42DEBC87-011B-1642-BE61-CBD1A8ADD5AC}" type="presParOf" srcId="{B02E6EEA-76AB-FF4F-9B14-867D02E8F2DD}" destId="{A3529444-E4B9-C648-ACB3-55B87B1ECA49}" srcOrd="0" destOrd="0" presId="urn:microsoft.com/office/officeart/2005/8/layout/process4"/>
    <dgm:cxn modelId="{D1938BDC-6425-5448-B32D-E19BEF36464A}" type="presParOf" srcId="{4A4BCE99-E520-8449-A595-812529980176}" destId="{8AE22487-B311-7C42-AC02-6F02EE7DC07A}" srcOrd="5" destOrd="0" presId="urn:microsoft.com/office/officeart/2005/8/layout/process4"/>
    <dgm:cxn modelId="{305F4E41-D82A-B240-B75E-B9BD64B6E28E}" type="presParOf" srcId="{4A4BCE99-E520-8449-A595-812529980176}" destId="{A1D784A6-187D-CC43-9F55-13AC8D33BB17}" srcOrd="6" destOrd="0" presId="urn:microsoft.com/office/officeart/2005/8/layout/process4"/>
    <dgm:cxn modelId="{41444A72-9262-AD4E-B183-2237036DDE8D}" type="presParOf" srcId="{A1D784A6-187D-CC43-9F55-13AC8D33BB17}" destId="{A9D91631-9F9E-954A-8482-C584C5590255}" srcOrd="0" destOrd="0" presId="urn:microsoft.com/office/officeart/2005/8/layout/process4"/>
    <dgm:cxn modelId="{ED46014A-7BBE-104A-8AF8-6E81142D6D6F}" type="presParOf" srcId="{4A4BCE99-E520-8449-A595-812529980176}" destId="{871FADAC-DB1D-7941-AAA2-4A506230A7DA}" srcOrd="7" destOrd="0" presId="urn:microsoft.com/office/officeart/2005/8/layout/process4"/>
    <dgm:cxn modelId="{8B18F30D-BBB3-4643-A149-C2B7067428CB}" type="presParOf" srcId="{4A4BCE99-E520-8449-A595-812529980176}" destId="{01FFABC4-9D74-3F44-AA00-7C5AC654C3C9}" srcOrd="8" destOrd="0" presId="urn:microsoft.com/office/officeart/2005/8/layout/process4"/>
    <dgm:cxn modelId="{3E5FC7B8-5883-C24A-9943-B78DBC893F0D}" type="presParOf" srcId="{01FFABC4-9D74-3F44-AA00-7C5AC654C3C9}" destId="{AF92D606-32D8-704E-9502-36AE5218CDCF}" srcOrd="0" destOrd="0" presId="urn:microsoft.com/office/officeart/2005/8/layout/process4"/>
    <dgm:cxn modelId="{9B561E01-F9E4-9847-8C95-766BDDE0D4F2}" type="presParOf" srcId="{4A4BCE99-E520-8449-A595-812529980176}" destId="{D939D0E6-0E8D-9F4D-8FC6-9B0056519256}" srcOrd="9" destOrd="0" presId="urn:microsoft.com/office/officeart/2005/8/layout/process4"/>
    <dgm:cxn modelId="{8561E3FC-60B6-F04C-8028-019505B39BF3}" type="presParOf" srcId="{4A4BCE99-E520-8449-A595-812529980176}" destId="{35561801-2F41-E349-BF0C-C05C410AA33F}" srcOrd="10" destOrd="0" presId="urn:microsoft.com/office/officeart/2005/8/layout/process4"/>
    <dgm:cxn modelId="{B5DE9523-ACCE-B34B-9F27-11867D3DDFF7}" type="presParOf" srcId="{35561801-2F41-E349-BF0C-C05C410AA33F}" destId="{685F1C9C-ADF7-5547-A37F-FE1FE534AE72}"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BC386ABB-3912-4C41-83A3-502657043A49}" type="doc">
      <dgm:prSet loTypeId="urn:microsoft.com/office/officeart/2005/8/layout/process1" loCatId="process" qsTypeId="urn:microsoft.com/office/officeart/2005/8/quickstyle/simple1" qsCatId="simple" csTypeId="urn:microsoft.com/office/officeart/2005/8/colors/colorful2" csCatId="colorful" phldr="1"/>
      <dgm:spPr/>
    </dgm:pt>
    <dgm:pt modelId="{780C85A7-1480-42DC-9B61-338F5953F07E}">
      <dgm:prSet phldrT="[Text]" custT="1"/>
      <dgm:spPr/>
      <dgm:t>
        <a:bodyPr/>
        <a:lstStyle/>
        <a:p>
          <a:r>
            <a:rPr lang="en-US" sz="2400" dirty="0"/>
            <a:t>Data Recording</a:t>
          </a:r>
        </a:p>
      </dgm:t>
    </dgm:pt>
    <dgm:pt modelId="{C84B3B61-C15E-4FAF-8C65-91F9E2494EF9}" type="parTrans" cxnId="{1A40B5D0-B83B-46B5-8860-F7F063DF68A3}">
      <dgm:prSet/>
      <dgm:spPr/>
      <dgm:t>
        <a:bodyPr/>
        <a:lstStyle/>
        <a:p>
          <a:endParaRPr lang="en-US"/>
        </a:p>
      </dgm:t>
    </dgm:pt>
    <dgm:pt modelId="{80269EA3-D882-43A4-B8E8-E66EF2F0ED5E}" type="sibTrans" cxnId="{1A40B5D0-B83B-46B5-8860-F7F063DF68A3}">
      <dgm:prSet/>
      <dgm:spPr/>
      <dgm:t>
        <a:bodyPr/>
        <a:lstStyle/>
        <a:p>
          <a:endParaRPr lang="en-US"/>
        </a:p>
      </dgm:t>
    </dgm:pt>
    <dgm:pt modelId="{1F2D3A0D-96EF-482D-A9BC-6104B0922E4E}">
      <dgm:prSet phldrT="[Text]" custT="1"/>
      <dgm:spPr/>
      <dgm:t>
        <a:bodyPr/>
        <a:lstStyle/>
        <a:p>
          <a:r>
            <a:rPr lang="en-US" sz="2400" dirty="0"/>
            <a:t>Lay Observation Policies</a:t>
          </a:r>
        </a:p>
      </dgm:t>
    </dgm:pt>
    <dgm:pt modelId="{7729EC31-105C-4FBB-96C7-3240A9D6121F}" type="parTrans" cxnId="{16B5DCE9-CF37-49A6-9CA3-47EB96E8D651}">
      <dgm:prSet/>
      <dgm:spPr/>
      <dgm:t>
        <a:bodyPr/>
        <a:lstStyle/>
        <a:p>
          <a:endParaRPr lang="en-US"/>
        </a:p>
      </dgm:t>
    </dgm:pt>
    <dgm:pt modelId="{9325C0F4-7913-476D-91E8-A0F98D645665}" type="sibTrans" cxnId="{16B5DCE9-CF37-49A6-9CA3-47EB96E8D651}">
      <dgm:prSet/>
      <dgm:spPr/>
      <dgm:t>
        <a:bodyPr/>
        <a:lstStyle/>
        <a:p>
          <a:endParaRPr lang="en-US"/>
        </a:p>
      </dgm:t>
    </dgm:pt>
    <dgm:pt modelId="{515D95F0-F72F-4691-AB21-9271FE2C629C}">
      <dgm:prSet phldrT="[Text]" custT="1"/>
      <dgm:spPr/>
      <dgm:t>
        <a:bodyPr/>
        <a:lstStyle/>
        <a:p>
          <a:r>
            <a:rPr lang="en-US" sz="2400" dirty="0"/>
            <a:t>S &amp; S complaints ‘ community trigger’</a:t>
          </a:r>
        </a:p>
      </dgm:t>
    </dgm:pt>
    <dgm:pt modelId="{9084091B-DC78-456A-AF90-9D8957E9A833}" type="parTrans" cxnId="{ECF33D56-AC59-45DB-B18B-9CF3FFEBA598}">
      <dgm:prSet/>
      <dgm:spPr/>
      <dgm:t>
        <a:bodyPr/>
        <a:lstStyle/>
        <a:p>
          <a:endParaRPr lang="en-US"/>
        </a:p>
      </dgm:t>
    </dgm:pt>
    <dgm:pt modelId="{394FFBD2-4C39-4F9A-9005-A92B32BBA739}" type="sibTrans" cxnId="{ECF33D56-AC59-45DB-B18B-9CF3FFEBA598}">
      <dgm:prSet/>
      <dgm:spPr/>
      <dgm:t>
        <a:bodyPr/>
        <a:lstStyle/>
        <a:p>
          <a:endParaRPr lang="en-US"/>
        </a:p>
      </dgm:t>
    </dgm:pt>
    <dgm:pt modelId="{465A9599-CFD5-4A5F-97D9-73954B810600}" type="pres">
      <dgm:prSet presAssocID="{BC386ABB-3912-4C41-83A3-502657043A49}" presName="Name0" presStyleCnt="0">
        <dgm:presLayoutVars>
          <dgm:dir/>
          <dgm:resizeHandles val="exact"/>
        </dgm:presLayoutVars>
      </dgm:prSet>
      <dgm:spPr/>
    </dgm:pt>
    <dgm:pt modelId="{900CBF59-EA8A-4591-AAF6-51FBEA2DE8AE}" type="pres">
      <dgm:prSet presAssocID="{780C85A7-1480-42DC-9B61-338F5953F07E}" presName="node" presStyleLbl="node1" presStyleIdx="0" presStyleCnt="3">
        <dgm:presLayoutVars>
          <dgm:bulletEnabled val="1"/>
        </dgm:presLayoutVars>
      </dgm:prSet>
      <dgm:spPr/>
    </dgm:pt>
    <dgm:pt modelId="{BA74FF88-AA67-4D42-A72C-C0B0589C3B88}" type="pres">
      <dgm:prSet presAssocID="{80269EA3-D882-43A4-B8E8-E66EF2F0ED5E}" presName="sibTrans" presStyleLbl="sibTrans2D1" presStyleIdx="0" presStyleCnt="2"/>
      <dgm:spPr/>
    </dgm:pt>
    <dgm:pt modelId="{3326E8DC-21CF-4A4F-8774-FB2562B7C464}" type="pres">
      <dgm:prSet presAssocID="{80269EA3-D882-43A4-B8E8-E66EF2F0ED5E}" presName="connectorText" presStyleLbl="sibTrans2D1" presStyleIdx="0" presStyleCnt="2"/>
      <dgm:spPr/>
    </dgm:pt>
    <dgm:pt modelId="{C87D8FA2-62D8-44EA-85E6-8DAF3C6958BC}" type="pres">
      <dgm:prSet presAssocID="{1F2D3A0D-96EF-482D-A9BC-6104B0922E4E}" presName="node" presStyleLbl="node1" presStyleIdx="1" presStyleCnt="3">
        <dgm:presLayoutVars>
          <dgm:bulletEnabled val="1"/>
        </dgm:presLayoutVars>
      </dgm:prSet>
      <dgm:spPr/>
    </dgm:pt>
    <dgm:pt modelId="{D3816CF0-A7E5-4961-8765-52581A3D5391}" type="pres">
      <dgm:prSet presAssocID="{9325C0F4-7913-476D-91E8-A0F98D645665}" presName="sibTrans" presStyleLbl="sibTrans2D1" presStyleIdx="1" presStyleCnt="2"/>
      <dgm:spPr/>
    </dgm:pt>
    <dgm:pt modelId="{403477E8-DD71-4F40-B53C-2AF26027123C}" type="pres">
      <dgm:prSet presAssocID="{9325C0F4-7913-476D-91E8-A0F98D645665}" presName="connectorText" presStyleLbl="sibTrans2D1" presStyleIdx="1" presStyleCnt="2"/>
      <dgm:spPr/>
    </dgm:pt>
    <dgm:pt modelId="{978FE933-73CB-4889-AFF2-7E26C04B013B}" type="pres">
      <dgm:prSet presAssocID="{515D95F0-F72F-4691-AB21-9271FE2C629C}" presName="node" presStyleLbl="node1" presStyleIdx="2" presStyleCnt="3">
        <dgm:presLayoutVars>
          <dgm:bulletEnabled val="1"/>
        </dgm:presLayoutVars>
      </dgm:prSet>
      <dgm:spPr/>
    </dgm:pt>
  </dgm:ptLst>
  <dgm:cxnLst>
    <dgm:cxn modelId="{7AABAE3C-6189-47B9-AF30-46CACDFEA054}" type="presOf" srcId="{80269EA3-D882-43A4-B8E8-E66EF2F0ED5E}" destId="{BA74FF88-AA67-4D42-A72C-C0B0589C3B88}" srcOrd="0" destOrd="0" presId="urn:microsoft.com/office/officeart/2005/8/layout/process1"/>
    <dgm:cxn modelId="{ECF33D56-AC59-45DB-B18B-9CF3FFEBA598}" srcId="{BC386ABB-3912-4C41-83A3-502657043A49}" destId="{515D95F0-F72F-4691-AB21-9271FE2C629C}" srcOrd="2" destOrd="0" parTransId="{9084091B-DC78-456A-AF90-9D8957E9A833}" sibTransId="{394FFBD2-4C39-4F9A-9005-A92B32BBA739}"/>
    <dgm:cxn modelId="{BBD3215B-E124-48AE-8F48-21650A76912D}" type="presOf" srcId="{BC386ABB-3912-4C41-83A3-502657043A49}" destId="{465A9599-CFD5-4A5F-97D9-73954B810600}" srcOrd="0" destOrd="0" presId="urn:microsoft.com/office/officeart/2005/8/layout/process1"/>
    <dgm:cxn modelId="{D3393573-66D1-4BF5-8F48-B1A8B6A25AA0}" type="presOf" srcId="{780C85A7-1480-42DC-9B61-338F5953F07E}" destId="{900CBF59-EA8A-4591-AAF6-51FBEA2DE8AE}" srcOrd="0" destOrd="0" presId="urn:microsoft.com/office/officeart/2005/8/layout/process1"/>
    <dgm:cxn modelId="{64934889-F116-4F52-B8C1-09BAFA3B38FA}" type="presOf" srcId="{80269EA3-D882-43A4-B8E8-E66EF2F0ED5E}" destId="{3326E8DC-21CF-4A4F-8774-FB2562B7C464}" srcOrd="1" destOrd="0" presId="urn:microsoft.com/office/officeart/2005/8/layout/process1"/>
    <dgm:cxn modelId="{4AD7738F-3FE3-40F3-9EFF-1BEA41630727}" type="presOf" srcId="{9325C0F4-7913-476D-91E8-A0F98D645665}" destId="{403477E8-DD71-4F40-B53C-2AF26027123C}" srcOrd="1" destOrd="0" presId="urn:microsoft.com/office/officeart/2005/8/layout/process1"/>
    <dgm:cxn modelId="{F8BD4ECC-9A97-4CCF-AE60-E4BBF451BA7E}" type="presOf" srcId="{515D95F0-F72F-4691-AB21-9271FE2C629C}" destId="{978FE933-73CB-4889-AFF2-7E26C04B013B}" srcOrd="0" destOrd="0" presId="urn:microsoft.com/office/officeart/2005/8/layout/process1"/>
    <dgm:cxn modelId="{FCA6EACF-95EB-4740-BC2A-223934D829C6}" type="presOf" srcId="{9325C0F4-7913-476D-91E8-A0F98D645665}" destId="{D3816CF0-A7E5-4961-8765-52581A3D5391}" srcOrd="0" destOrd="0" presId="urn:microsoft.com/office/officeart/2005/8/layout/process1"/>
    <dgm:cxn modelId="{6F6E8DD0-5408-4625-8FC3-6C7C9A6DF965}" type="presOf" srcId="{1F2D3A0D-96EF-482D-A9BC-6104B0922E4E}" destId="{C87D8FA2-62D8-44EA-85E6-8DAF3C6958BC}" srcOrd="0" destOrd="0" presId="urn:microsoft.com/office/officeart/2005/8/layout/process1"/>
    <dgm:cxn modelId="{1A40B5D0-B83B-46B5-8860-F7F063DF68A3}" srcId="{BC386ABB-3912-4C41-83A3-502657043A49}" destId="{780C85A7-1480-42DC-9B61-338F5953F07E}" srcOrd="0" destOrd="0" parTransId="{C84B3B61-C15E-4FAF-8C65-91F9E2494EF9}" sibTransId="{80269EA3-D882-43A4-B8E8-E66EF2F0ED5E}"/>
    <dgm:cxn modelId="{16B5DCE9-CF37-49A6-9CA3-47EB96E8D651}" srcId="{BC386ABB-3912-4C41-83A3-502657043A49}" destId="{1F2D3A0D-96EF-482D-A9BC-6104B0922E4E}" srcOrd="1" destOrd="0" parTransId="{7729EC31-105C-4FBB-96C7-3240A9D6121F}" sibTransId="{9325C0F4-7913-476D-91E8-A0F98D645665}"/>
    <dgm:cxn modelId="{7618A8AC-D0F2-46C9-8180-EE7E4110182C}" type="presParOf" srcId="{465A9599-CFD5-4A5F-97D9-73954B810600}" destId="{900CBF59-EA8A-4591-AAF6-51FBEA2DE8AE}" srcOrd="0" destOrd="0" presId="urn:microsoft.com/office/officeart/2005/8/layout/process1"/>
    <dgm:cxn modelId="{9C7786BD-E2A7-4EAD-8E53-5DA303602457}" type="presParOf" srcId="{465A9599-CFD5-4A5F-97D9-73954B810600}" destId="{BA74FF88-AA67-4D42-A72C-C0B0589C3B88}" srcOrd="1" destOrd="0" presId="urn:microsoft.com/office/officeart/2005/8/layout/process1"/>
    <dgm:cxn modelId="{FC63FDDE-0F27-4F36-BF40-930AF9546F13}" type="presParOf" srcId="{BA74FF88-AA67-4D42-A72C-C0B0589C3B88}" destId="{3326E8DC-21CF-4A4F-8774-FB2562B7C464}" srcOrd="0" destOrd="0" presId="urn:microsoft.com/office/officeart/2005/8/layout/process1"/>
    <dgm:cxn modelId="{057285FB-36EB-45F7-B9F2-10DCE51AFDC6}" type="presParOf" srcId="{465A9599-CFD5-4A5F-97D9-73954B810600}" destId="{C87D8FA2-62D8-44EA-85E6-8DAF3C6958BC}" srcOrd="2" destOrd="0" presId="urn:microsoft.com/office/officeart/2005/8/layout/process1"/>
    <dgm:cxn modelId="{7D2E621A-3ED8-4D97-80F3-C06EE158CC0F}" type="presParOf" srcId="{465A9599-CFD5-4A5F-97D9-73954B810600}" destId="{D3816CF0-A7E5-4961-8765-52581A3D5391}" srcOrd="3" destOrd="0" presId="urn:microsoft.com/office/officeart/2005/8/layout/process1"/>
    <dgm:cxn modelId="{B9BCAA82-805A-4417-B745-FD5834212A95}" type="presParOf" srcId="{D3816CF0-A7E5-4961-8765-52581A3D5391}" destId="{403477E8-DD71-4F40-B53C-2AF26027123C}" srcOrd="0" destOrd="0" presId="urn:microsoft.com/office/officeart/2005/8/layout/process1"/>
    <dgm:cxn modelId="{4A25C9AD-59B8-47E8-A3E3-DAF17E63FC8E}" type="presParOf" srcId="{465A9599-CFD5-4A5F-97D9-73954B810600}" destId="{978FE933-73CB-4889-AFF2-7E26C04B013B}" srcOrd="4" destOrd="0" presId="urn:microsoft.com/office/officeart/2005/8/layout/process1"/>
  </dgm:cxnLst>
  <dgm:bg>
    <a:solidFill>
      <a:schemeClr val="bg1"/>
    </a:solidFill>
  </dgm:bg>
  <dgm:whole/>
  <dgm:extLst>
    <a:ext uri="http://schemas.microsoft.com/office/drawing/2008/diagram">
      <dsp:dataModelExt xmlns:dsp="http://schemas.microsoft.com/office/drawing/2008/diagram" relId="rId8"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2A525EBB-A37D-41FF-B4AF-5D231FC588E5}" type="doc">
      <dgm:prSet loTypeId="urn:microsoft.com/office/officeart/2005/8/layout/vProcess5" loCatId="process" qsTypeId="urn:microsoft.com/office/officeart/2005/8/quickstyle/simple3" qsCatId="simple" csTypeId="urn:microsoft.com/office/officeart/2005/8/colors/colorful2" csCatId="colorful" phldr="1"/>
      <dgm:spPr/>
      <dgm:t>
        <a:bodyPr/>
        <a:lstStyle/>
        <a:p>
          <a:endParaRPr lang="en-US"/>
        </a:p>
      </dgm:t>
    </dgm:pt>
    <dgm:pt modelId="{98A23A8B-CF7F-43C4-AA92-C029C926B075}">
      <dgm:prSet phldrT="[Text]" custT="1"/>
      <dgm:spPr/>
      <dgm:t>
        <a:bodyPr/>
        <a:lstStyle/>
        <a:p>
          <a:pPr algn="ctr"/>
          <a:r>
            <a:rPr lang="en-US" sz="3200" dirty="0"/>
            <a:t>Once the search is complete the officer </a:t>
          </a:r>
          <a:r>
            <a:rPr lang="en-US" sz="3200" b="1" dirty="0"/>
            <a:t>MUST</a:t>
          </a:r>
          <a:r>
            <a:rPr lang="en-US" sz="3200" dirty="0"/>
            <a:t> make a record of the search</a:t>
          </a:r>
        </a:p>
      </dgm:t>
    </dgm:pt>
    <dgm:pt modelId="{F292A9AE-ECDF-44C5-BD4B-285A2262FD93}" type="parTrans" cxnId="{AEE2FA58-3408-4051-86E0-45CF4B5160CD}">
      <dgm:prSet/>
      <dgm:spPr/>
      <dgm:t>
        <a:bodyPr/>
        <a:lstStyle/>
        <a:p>
          <a:endParaRPr lang="en-US"/>
        </a:p>
      </dgm:t>
    </dgm:pt>
    <dgm:pt modelId="{4CE795A5-3B02-42EB-B19D-960C8D780879}" type="sibTrans" cxnId="{AEE2FA58-3408-4051-86E0-45CF4B5160CD}">
      <dgm:prSet/>
      <dgm:spPr/>
      <dgm:t>
        <a:bodyPr/>
        <a:lstStyle/>
        <a:p>
          <a:endParaRPr lang="en-US"/>
        </a:p>
      </dgm:t>
    </dgm:pt>
    <dgm:pt modelId="{75551DAB-151F-409D-80DE-460AF56C58FD}">
      <dgm:prSet phldrT="[Text]" custT="1"/>
      <dgm:spPr/>
      <dgm:t>
        <a:bodyPr/>
        <a:lstStyle/>
        <a:p>
          <a:pPr algn="ctr"/>
          <a:r>
            <a:rPr lang="en-US" sz="3200" dirty="0"/>
            <a:t>The subject </a:t>
          </a:r>
          <a:r>
            <a:rPr lang="en-US" sz="3200" b="1" dirty="0"/>
            <a:t>MUST</a:t>
          </a:r>
          <a:r>
            <a:rPr lang="en-US" sz="3200" dirty="0"/>
            <a:t> be provided with a receipt of the search</a:t>
          </a:r>
        </a:p>
      </dgm:t>
    </dgm:pt>
    <dgm:pt modelId="{A98EDB91-FDC6-4BA3-9827-5BC83796A568}" type="parTrans" cxnId="{2998FB2F-0775-40CB-9A88-02A926024451}">
      <dgm:prSet/>
      <dgm:spPr/>
      <dgm:t>
        <a:bodyPr/>
        <a:lstStyle/>
        <a:p>
          <a:endParaRPr lang="en-US"/>
        </a:p>
      </dgm:t>
    </dgm:pt>
    <dgm:pt modelId="{06A165A8-E69A-46E2-A39C-95E5C1708993}" type="sibTrans" cxnId="{2998FB2F-0775-40CB-9A88-02A926024451}">
      <dgm:prSet/>
      <dgm:spPr/>
      <dgm:t>
        <a:bodyPr/>
        <a:lstStyle/>
        <a:p>
          <a:endParaRPr lang="en-US"/>
        </a:p>
      </dgm:t>
    </dgm:pt>
    <dgm:pt modelId="{2983DC9F-56EC-4757-A4C3-5188B351E8DD}" type="pres">
      <dgm:prSet presAssocID="{2A525EBB-A37D-41FF-B4AF-5D231FC588E5}" presName="outerComposite" presStyleCnt="0">
        <dgm:presLayoutVars>
          <dgm:chMax val="5"/>
          <dgm:dir/>
          <dgm:resizeHandles val="exact"/>
        </dgm:presLayoutVars>
      </dgm:prSet>
      <dgm:spPr/>
    </dgm:pt>
    <dgm:pt modelId="{E6D414EB-4F25-4B9C-BFD3-F2CCA16C4D50}" type="pres">
      <dgm:prSet presAssocID="{2A525EBB-A37D-41FF-B4AF-5D231FC588E5}" presName="dummyMaxCanvas" presStyleCnt="0">
        <dgm:presLayoutVars/>
      </dgm:prSet>
      <dgm:spPr/>
    </dgm:pt>
    <dgm:pt modelId="{B1A1FDCC-84E0-4FF8-844C-3AD49FAE7823}" type="pres">
      <dgm:prSet presAssocID="{2A525EBB-A37D-41FF-B4AF-5D231FC588E5}" presName="TwoNodes_1" presStyleLbl="node1" presStyleIdx="0" presStyleCnt="2" custScaleX="117647">
        <dgm:presLayoutVars>
          <dgm:bulletEnabled val="1"/>
        </dgm:presLayoutVars>
      </dgm:prSet>
      <dgm:spPr/>
    </dgm:pt>
    <dgm:pt modelId="{995C6B46-3552-4387-9471-2BDE619F7AAB}" type="pres">
      <dgm:prSet presAssocID="{2A525EBB-A37D-41FF-B4AF-5D231FC588E5}" presName="TwoNodes_2" presStyleLbl="node1" presStyleIdx="1" presStyleCnt="2" custScaleX="113876">
        <dgm:presLayoutVars>
          <dgm:bulletEnabled val="1"/>
        </dgm:presLayoutVars>
      </dgm:prSet>
      <dgm:spPr/>
    </dgm:pt>
    <dgm:pt modelId="{453AFB15-FA4D-419B-B231-3F5FA70C4E06}" type="pres">
      <dgm:prSet presAssocID="{2A525EBB-A37D-41FF-B4AF-5D231FC588E5}" presName="TwoConn_1-2" presStyleLbl="fgAccFollowNode1" presStyleIdx="0" presStyleCnt="1" custLinFactNeighborX="-1510" custLinFactNeighborY="-16707">
        <dgm:presLayoutVars>
          <dgm:bulletEnabled val="1"/>
        </dgm:presLayoutVars>
      </dgm:prSet>
      <dgm:spPr/>
    </dgm:pt>
    <dgm:pt modelId="{7D2B6F1E-7C43-4300-9C2F-7BFCFDD7C3BF}" type="pres">
      <dgm:prSet presAssocID="{2A525EBB-A37D-41FF-B4AF-5D231FC588E5}" presName="TwoNodes_1_text" presStyleLbl="node1" presStyleIdx="1" presStyleCnt="2">
        <dgm:presLayoutVars>
          <dgm:bulletEnabled val="1"/>
        </dgm:presLayoutVars>
      </dgm:prSet>
      <dgm:spPr/>
    </dgm:pt>
    <dgm:pt modelId="{5E0E4F3F-061F-4312-88DF-327C72A7DF6B}" type="pres">
      <dgm:prSet presAssocID="{2A525EBB-A37D-41FF-B4AF-5D231FC588E5}" presName="TwoNodes_2_text" presStyleLbl="node1" presStyleIdx="1" presStyleCnt="2">
        <dgm:presLayoutVars>
          <dgm:bulletEnabled val="1"/>
        </dgm:presLayoutVars>
      </dgm:prSet>
      <dgm:spPr/>
    </dgm:pt>
  </dgm:ptLst>
  <dgm:cxnLst>
    <dgm:cxn modelId="{DA6D2129-13BE-49F2-9809-62727967A5D3}" type="presOf" srcId="{98A23A8B-CF7F-43C4-AA92-C029C926B075}" destId="{B1A1FDCC-84E0-4FF8-844C-3AD49FAE7823}" srcOrd="0" destOrd="0" presId="urn:microsoft.com/office/officeart/2005/8/layout/vProcess5"/>
    <dgm:cxn modelId="{2998FB2F-0775-40CB-9A88-02A926024451}" srcId="{2A525EBB-A37D-41FF-B4AF-5D231FC588E5}" destId="{75551DAB-151F-409D-80DE-460AF56C58FD}" srcOrd="1" destOrd="0" parTransId="{A98EDB91-FDC6-4BA3-9827-5BC83796A568}" sibTransId="{06A165A8-E69A-46E2-A39C-95E5C1708993}"/>
    <dgm:cxn modelId="{E0EAA939-DFF6-4D74-8AC4-02186F61F11A}" type="presOf" srcId="{75551DAB-151F-409D-80DE-460AF56C58FD}" destId="{5E0E4F3F-061F-4312-88DF-327C72A7DF6B}" srcOrd="1" destOrd="0" presId="urn:microsoft.com/office/officeart/2005/8/layout/vProcess5"/>
    <dgm:cxn modelId="{76643942-32F9-4BF6-A812-4F0A8A6D17BB}" type="presOf" srcId="{75551DAB-151F-409D-80DE-460AF56C58FD}" destId="{995C6B46-3552-4387-9471-2BDE619F7AAB}" srcOrd="0" destOrd="0" presId="urn:microsoft.com/office/officeart/2005/8/layout/vProcess5"/>
    <dgm:cxn modelId="{AEE2FA58-3408-4051-86E0-45CF4B5160CD}" srcId="{2A525EBB-A37D-41FF-B4AF-5D231FC588E5}" destId="{98A23A8B-CF7F-43C4-AA92-C029C926B075}" srcOrd="0" destOrd="0" parTransId="{F292A9AE-ECDF-44C5-BD4B-285A2262FD93}" sibTransId="{4CE795A5-3B02-42EB-B19D-960C8D780879}"/>
    <dgm:cxn modelId="{690CC263-6D0D-4303-AF11-EF3D59527954}" type="presOf" srcId="{4CE795A5-3B02-42EB-B19D-960C8D780879}" destId="{453AFB15-FA4D-419B-B231-3F5FA70C4E06}" srcOrd="0" destOrd="0" presId="urn:microsoft.com/office/officeart/2005/8/layout/vProcess5"/>
    <dgm:cxn modelId="{9AD7CDB9-2F82-4BEE-AE8C-3905E52944CA}" type="presOf" srcId="{98A23A8B-CF7F-43C4-AA92-C029C926B075}" destId="{7D2B6F1E-7C43-4300-9C2F-7BFCFDD7C3BF}" srcOrd="1" destOrd="0" presId="urn:microsoft.com/office/officeart/2005/8/layout/vProcess5"/>
    <dgm:cxn modelId="{6D8650EC-BFA4-4718-A915-197992750467}" type="presOf" srcId="{2A525EBB-A37D-41FF-B4AF-5D231FC588E5}" destId="{2983DC9F-56EC-4757-A4C3-5188B351E8DD}" srcOrd="0" destOrd="0" presId="urn:microsoft.com/office/officeart/2005/8/layout/vProcess5"/>
    <dgm:cxn modelId="{7E7DC4A3-3AC0-4C75-A51B-DB60B1B41C0B}" type="presParOf" srcId="{2983DC9F-56EC-4757-A4C3-5188B351E8DD}" destId="{E6D414EB-4F25-4B9C-BFD3-F2CCA16C4D50}" srcOrd="0" destOrd="0" presId="urn:microsoft.com/office/officeart/2005/8/layout/vProcess5"/>
    <dgm:cxn modelId="{55725A0B-B5B1-4791-870B-3B1424A17423}" type="presParOf" srcId="{2983DC9F-56EC-4757-A4C3-5188B351E8DD}" destId="{B1A1FDCC-84E0-4FF8-844C-3AD49FAE7823}" srcOrd="1" destOrd="0" presId="urn:microsoft.com/office/officeart/2005/8/layout/vProcess5"/>
    <dgm:cxn modelId="{EF2E8662-D931-485A-82C7-668C4327ADD0}" type="presParOf" srcId="{2983DC9F-56EC-4757-A4C3-5188B351E8DD}" destId="{995C6B46-3552-4387-9471-2BDE619F7AAB}" srcOrd="2" destOrd="0" presId="urn:microsoft.com/office/officeart/2005/8/layout/vProcess5"/>
    <dgm:cxn modelId="{24D7BF13-8D84-43F8-AA5C-B634995803B2}" type="presParOf" srcId="{2983DC9F-56EC-4757-A4C3-5188B351E8DD}" destId="{453AFB15-FA4D-419B-B231-3F5FA70C4E06}" srcOrd="3" destOrd="0" presId="urn:microsoft.com/office/officeart/2005/8/layout/vProcess5"/>
    <dgm:cxn modelId="{F1F48723-BDA4-444D-B3DF-BC9D9565E23B}" type="presParOf" srcId="{2983DC9F-56EC-4757-A4C3-5188B351E8DD}" destId="{7D2B6F1E-7C43-4300-9C2F-7BFCFDD7C3BF}" srcOrd="4" destOrd="0" presId="urn:microsoft.com/office/officeart/2005/8/layout/vProcess5"/>
    <dgm:cxn modelId="{C5CEE180-6159-4125-8776-85BC14EB2869}" type="presParOf" srcId="{2983DC9F-56EC-4757-A4C3-5188B351E8DD}" destId="{5E0E4F3F-061F-4312-88DF-327C72A7DF6B}" srcOrd="5"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74C8B43B-3AEE-46B5-86B6-BBE6054EADBD}"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US"/>
        </a:p>
      </dgm:t>
    </dgm:pt>
    <dgm:pt modelId="{3659FA46-7BC6-42B6-B8AF-8162D533242F}">
      <dgm:prSet phldrT="[Text]" custT="1"/>
      <dgm:spPr/>
      <dgm:t>
        <a:bodyPr/>
        <a:lstStyle/>
        <a:p>
          <a:r>
            <a:rPr lang="en-US" sz="2000"/>
            <a:t>Relevant</a:t>
          </a:r>
          <a:endParaRPr lang="en-US" sz="2000" dirty="0"/>
        </a:p>
      </dgm:t>
    </dgm:pt>
    <dgm:pt modelId="{85BE4EBB-BD74-4AA0-AE6B-CCE1F0858D11}" type="parTrans" cxnId="{08ADAD7A-68B9-49CE-84DE-5E994CFBD287}">
      <dgm:prSet/>
      <dgm:spPr/>
      <dgm:t>
        <a:bodyPr/>
        <a:lstStyle/>
        <a:p>
          <a:endParaRPr lang="en-US"/>
        </a:p>
      </dgm:t>
    </dgm:pt>
    <dgm:pt modelId="{BDFA579B-1173-4C2C-813C-B4AC17187189}" type="sibTrans" cxnId="{08ADAD7A-68B9-49CE-84DE-5E994CFBD287}">
      <dgm:prSet/>
      <dgm:spPr/>
      <dgm:t>
        <a:bodyPr/>
        <a:lstStyle/>
        <a:p>
          <a:endParaRPr lang="en-US"/>
        </a:p>
      </dgm:t>
    </dgm:pt>
    <dgm:pt modelId="{B4935A46-4E6D-4780-94CD-3CA9BAD62289}">
      <dgm:prSet phldrT="[Text]" custT="1"/>
      <dgm:spPr/>
      <dgm:t>
        <a:bodyPr/>
        <a:lstStyle/>
        <a:p>
          <a:r>
            <a:rPr lang="en-US" sz="2000" dirty="0"/>
            <a:t>Length of time</a:t>
          </a:r>
        </a:p>
      </dgm:t>
    </dgm:pt>
    <dgm:pt modelId="{E4A69667-DD2E-479A-9C44-7E78359E2AB6}" type="parTrans" cxnId="{6AB640CA-8295-4D89-B897-220A7BE293DD}">
      <dgm:prSet/>
      <dgm:spPr/>
      <dgm:t>
        <a:bodyPr/>
        <a:lstStyle/>
        <a:p>
          <a:endParaRPr lang="en-US"/>
        </a:p>
      </dgm:t>
    </dgm:pt>
    <dgm:pt modelId="{61C98547-D81B-4CB1-A947-F1A3A1C31C95}" type="sibTrans" cxnId="{6AB640CA-8295-4D89-B897-220A7BE293DD}">
      <dgm:prSet/>
      <dgm:spPr/>
      <dgm:t>
        <a:bodyPr/>
        <a:lstStyle/>
        <a:p>
          <a:endParaRPr lang="en-US"/>
        </a:p>
      </dgm:t>
    </dgm:pt>
    <dgm:pt modelId="{18D1246E-CCCB-4C17-858E-6E54D3D01F56}">
      <dgm:prSet phldrT="[Text]" custT="1"/>
      <dgm:spPr/>
      <dgm:t>
        <a:bodyPr/>
        <a:lstStyle/>
        <a:p>
          <a:r>
            <a:rPr lang="en-US" sz="2000"/>
            <a:t>Cooperation</a:t>
          </a:r>
          <a:endParaRPr lang="en-US" sz="2000" dirty="0"/>
        </a:p>
      </dgm:t>
    </dgm:pt>
    <dgm:pt modelId="{BF2488B6-0CC8-4D89-B8F8-A35AC65CFADF}" type="parTrans" cxnId="{E861F1DF-E025-4537-9507-553398BE1AD5}">
      <dgm:prSet/>
      <dgm:spPr/>
      <dgm:t>
        <a:bodyPr/>
        <a:lstStyle/>
        <a:p>
          <a:endParaRPr lang="en-US"/>
        </a:p>
      </dgm:t>
    </dgm:pt>
    <dgm:pt modelId="{6B19C017-476F-43B3-9CC7-19C0E265A45F}" type="sibTrans" cxnId="{E861F1DF-E025-4537-9507-553398BE1AD5}">
      <dgm:prSet/>
      <dgm:spPr/>
      <dgm:t>
        <a:bodyPr/>
        <a:lstStyle/>
        <a:p>
          <a:endParaRPr lang="en-US"/>
        </a:p>
      </dgm:t>
    </dgm:pt>
    <dgm:pt modelId="{5192663A-6188-4B34-A190-A56E07E8E729}">
      <dgm:prSet phldrT="[Text]" custT="1"/>
      <dgm:spPr/>
      <dgm:t>
        <a:bodyPr/>
        <a:lstStyle/>
        <a:p>
          <a:r>
            <a:rPr lang="en-US" sz="2000"/>
            <a:t>Same sex searches</a:t>
          </a:r>
          <a:endParaRPr lang="en-US" sz="2000" dirty="0"/>
        </a:p>
      </dgm:t>
    </dgm:pt>
    <dgm:pt modelId="{6CD5B976-74C9-45C9-96DF-3D3604C6BFE8}" type="parTrans" cxnId="{81E3E4FB-6737-4B79-9410-263A3BA2CDE6}">
      <dgm:prSet/>
      <dgm:spPr/>
      <dgm:t>
        <a:bodyPr/>
        <a:lstStyle/>
        <a:p>
          <a:endParaRPr lang="en-US"/>
        </a:p>
      </dgm:t>
    </dgm:pt>
    <dgm:pt modelId="{18A7C44C-DED6-46E3-910D-E02FE67BA19D}" type="sibTrans" cxnId="{81E3E4FB-6737-4B79-9410-263A3BA2CDE6}">
      <dgm:prSet/>
      <dgm:spPr/>
      <dgm:t>
        <a:bodyPr/>
        <a:lstStyle/>
        <a:p>
          <a:endParaRPr lang="en-US"/>
        </a:p>
      </dgm:t>
    </dgm:pt>
    <dgm:pt modelId="{3935B196-CE6A-471F-A607-B560A9E915DC}">
      <dgm:prSet phldrT="[Text]" custT="1"/>
      <dgm:spPr/>
      <dgm:t>
        <a:bodyPr/>
        <a:lstStyle/>
        <a:p>
          <a:r>
            <a:rPr lang="en-US" sz="2000"/>
            <a:t>Public view</a:t>
          </a:r>
          <a:endParaRPr lang="en-US" sz="2000" dirty="0"/>
        </a:p>
      </dgm:t>
    </dgm:pt>
    <dgm:pt modelId="{70A0C4DB-0DF9-4F93-82CD-3B9949AF80A1}" type="parTrans" cxnId="{A85FB9C3-A64B-4AA6-97F8-E24203BF7B08}">
      <dgm:prSet/>
      <dgm:spPr/>
      <dgm:t>
        <a:bodyPr/>
        <a:lstStyle/>
        <a:p>
          <a:endParaRPr lang="en-US"/>
        </a:p>
      </dgm:t>
    </dgm:pt>
    <dgm:pt modelId="{B6B73B5E-4A32-4405-93BC-5CEF30CA21B8}" type="sibTrans" cxnId="{A85FB9C3-A64B-4AA6-97F8-E24203BF7B08}">
      <dgm:prSet/>
      <dgm:spPr/>
      <dgm:t>
        <a:bodyPr/>
        <a:lstStyle/>
        <a:p>
          <a:endParaRPr lang="en-US"/>
        </a:p>
      </dgm:t>
    </dgm:pt>
    <dgm:pt modelId="{35C0B7E4-6E69-4EF7-8A36-63D2A51DA497}">
      <dgm:prSet phldrT="[Text]" custT="1"/>
      <dgm:spPr/>
      <dgm:t>
        <a:bodyPr/>
        <a:lstStyle/>
        <a:p>
          <a:r>
            <a:rPr lang="en-US" sz="2000"/>
            <a:t>Place hands</a:t>
          </a:r>
          <a:endParaRPr lang="en-US" sz="2000" dirty="0"/>
        </a:p>
      </dgm:t>
    </dgm:pt>
    <dgm:pt modelId="{75483F72-5C49-46FF-BE36-63DB67A0A23E}" type="parTrans" cxnId="{9114EC6E-9919-42DF-859A-E16B19D05161}">
      <dgm:prSet/>
      <dgm:spPr/>
      <dgm:t>
        <a:bodyPr/>
        <a:lstStyle/>
        <a:p>
          <a:endParaRPr lang="en-US"/>
        </a:p>
      </dgm:t>
    </dgm:pt>
    <dgm:pt modelId="{3359BBBE-4A67-41DA-B00D-24EFC0C32CA3}" type="sibTrans" cxnId="{9114EC6E-9919-42DF-859A-E16B19D05161}">
      <dgm:prSet/>
      <dgm:spPr/>
      <dgm:t>
        <a:bodyPr/>
        <a:lstStyle/>
        <a:p>
          <a:endParaRPr lang="en-US"/>
        </a:p>
      </dgm:t>
    </dgm:pt>
    <dgm:pt modelId="{12306C41-9F57-4EA9-AEBF-31D2C0FB07C5}" type="pres">
      <dgm:prSet presAssocID="{74C8B43B-3AEE-46B5-86B6-BBE6054EADBD}" presName="diagram" presStyleCnt="0">
        <dgm:presLayoutVars>
          <dgm:dir/>
          <dgm:resizeHandles val="exact"/>
        </dgm:presLayoutVars>
      </dgm:prSet>
      <dgm:spPr/>
    </dgm:pt>
    <dgm:pt modelId="{D44B9FB9-5C53-4050-B904-1BAF369C344B}" type="pres">
      <dgm:prSet presAssocID="{3659FA46-7BC6-42B6-B8AF-8162D533242F}" presName="node" presStyleLbl="node1" presStyleIdx="0" presStyleCnt="6">
        <dgm:presLayoutVars>
          <dgm:bulletEnabled val="1"/>
        </dgm:presLayoutVars>
      </dgm:prSet>
      <dgm:spPr/>
    </dgm:pt>
    <dgm:pt modelId="{0B6BBDB9-AE31-4551-8844-2D3AD8C03410}" type="pres">
      <dgm:prSet presAssocID="{BDFA579B-1173-4C2C-813C-B4AC17187189}" presName="sibTrans" presStyleCnt="0"/>
      <dgm:spPr/>
    </dgm:pt>
    <dgm:pt modelId="{208693CB-94C1-44D2-9941-DBB37CE0A789}" type="pres">
      <dgm:prSet presAssocID="{B4935A46-4E6D-4780-94CD-3CA9BAD62289}" presName="node" presStyleLbl="node1" presStyleIdx="1" presStyleCnt="6">
        <dgm:presLayoutVars>
          <dgm:bulletEnabled val="1"/>
        </dgm:presLayoutVars>
      </dgm:prSet>
      <dgm:spPr/>
    </dgm:pt>
    <dgm:pt modelId="{2C7D63B0-4ECD-4BA9-A5A7-6022701573C0}" type="pres">
      <dgm:prSet presAssocID="{61C98547-D81B-4CB1-A947-F1A3A1C31C95}" presName="sibTrans" presStyleCnt="0"/>
      <dgm:spPr/>
    </dgm:pt>
    <dgm:pt modelId="{980E613F-B1CB-4CC6-8743-6DFA7191E2A4}" type="pres">
      <dgm:prSet presAssocID="{18D1246E-CCCB-4C17-858E-6E54D3D01F56}" presName="node" presStyleLbl="node1" presStyleIdx="2" presStyleCnt="6">
        <dgm:presLayoutVars>
          <dgm:bulletEnabled val="1"/>
        </dgm:presLayoutVars>
      </dgm:prSet>
      <dgm:spPr/>
    </dgm:pt>
    <dgm:pt modelId="{12C5FFE1-856C-4017-9FF8-C557B082F2CC}" type="pres">
      <dgm:prSet presAssocID="{6B19C017-476F-43B3-9CC7-19C0E265A45F}" presName="sibTrans" presStyleCnt="0"/>
      <dgm:spPr/>
    </dgm:pt>
    <dgm:pt modelId="{221DF6B5-3811-4B8A-B352-A8331B3F4D5C}" type="pres">
      <dgm:prSet presAssocID="{5192663A-6188-4B34-A190-A56E07E8E729}" presName="node" presStyleLbl="node1" presStyleIdx="3" presStyleCnt="6">
        <dgm:presLayoutVars>
          <dgm:bulletEnabled val="1"/>
        </dgm:presLayoutVars>
      </dgm:prSet>
      <dgm:spPr/>
    </dgm:pt>
    <dgm:pt modelId="{8F85B362-227E-4C0A-9D4F-73CC63BF3F43}" type="pres">
      <dgm:prSet presAssocID="{18A7C44C-DED6-46E3-910D-E02FE67BA19D}" presName="sibTrans" presStyleCnt="0"/>
      <dgm:spPr/>
    </dgm:pt>
    <dgm:pt modelId="{4C8897DD-C4AC-4D15-AE6A-4C6C3BCBCF04}" type="pres">
      <dgm:prSet presAssocID="{3935B196-CE6A-471F-A607-B560A9E915DC}" presName="node" presStyleLbl="node1" presStyleIdx="4" presStyleCnt="6">
        <dgm:presLayoutVars>
          <dgm:bulletEnabled val="1"/>
        </dgm:presLayoutVars>
      </dgm:prSet>
      <dgm:spPr/>
    </dgm:pt>
    <dgm:pt modelId="{DBDE6759-7DC1-47A8-8B89-5DA0DA2E0208}" type="pres">
      <dgm:prSet presAssocID="{B6B73B5E-4A32-4405-93BC-5CEF30CA21B8}" presName="sibTrans" presStyleCnt="0"/>
      <dgm:spPr/>
    </dgm:pt>
    <dgm:pt modelId="{80AD4FBB-E875-4B7F-92BF-21AC2D599E3F}" type="pres">
      <dgm:prSet presAssocID="{35C0B7E4-6E69-4EF7-8A36-63D2A51DA497}" presName="node" presStyleLbl="node1" presStyleIdx="5" presStyleCnt="6">
        <dgm:presLayoutVars>
          <dgm:bulletEnabled val="1"/>
        </dgm:presLayoutVars>
      </dgm:prSet>
      <dgm:spPr/>
    </dgm:pt>
  </dgm:ptLst>
  <dgm:cxnLst>
    <dgm:cxn modelId="{AD380460-4CFA-4066-BFDC-DB0A67DE8A83}" type="presOf" srcId="{5192663A-6188-4B34-A190-A56E07E8E729}" destId="{221DF6B5-3811-4B8A-B352-A8331B3F4D5C}" srcOrd="0" destOrd="0" presId="urn:microsoft.com/office/officeart/2005/8/layout/default"/>
    <dgm:cxn modelId="{9114EC6E-9919-42DF-859A-E16B19D05161}" srcId="{74C8B43B-3AEE-46B5-86B6-BBE6054EADBD}" destId="{35C0B7E4-6E69-4EF7-8A36-63D2A51DA497}" srcOrd="5" destOrd="0" parTransId="{75483F72-5C49-46FF-BE36-63DB67A0A23E}" sibTransId="{3359BBBE-4A67-41DA-B00D-24EFC0C32CA3}"/>
    <dgm:cxn modelId="{7DC82E70-6CC5-4EF0-88BC-68779D8158E9}" type="presOf" srcId="{3935B196-CE6A-471F-A607-B560A9E915DC}" destId="{4C8897DD-C4AC-4D15-AE6A-4C6C3BCBCF04}" srcOrd="0" destOrd="0" presId="urn:microsoft.com/office/officeart/2005/8/layout/default"/>
    <dgm:cxn modelId="{08ADAD7A-68B9-49CE-84DE-5E994CFBD287}" srcId="{74C8B43B-3AEE-46B5-86B6-BBE6054EADBD}" destId="{3659FA46-7BC6-42B6-B8AF-8162D533242F}" srcOrd="0" destOrd="0" parTransId="{85BE4EBB-BD74-4AA0-AE6B-CCE1F0858D11}" sibTransId="{BDFA579B-1173-4C2C-813C-B4AC17187189}"/>
    <dgm:cxn modelId="{F976027E-0CC0-491E-9D32-F984522EC35F}" type="presOf" srcId="{B4935A46-4E6D-4780-94CD-3CA9BAD62289}" destId="{208693CB-94C1-44D2-9941-DBB37CE0A789}" srcOrd="0" destOrd="0" presId="urn:microsoft.com/office/officeart/2005/8/layout/default"/>
    <dgm:cxn modelId="{A85FB9C3-A64B-4AA6-97F8-E24203BF7B08}" srcId="{74C8B43B-3AEE-46B5-86B6-BBE6054EADBD}" destId="{3935B196-CE6A-471F-A607-B560A9E915DC}" srcOrd="4" destOrd="0" parTransId="{70A0C4DB-0DF9-4F93-82CD-3B9949AF80A1}" sibTransId="{B6B73B5E-4A32-4405-93BC-5CEF30CA21B8}"/>
    <dgm:cxn modelId="{6AB640CA-8295-4D89-B897-220A7BE293DD}" srcId="{74C8B43B-3AEE-46B5-86B6-BBE6054EADBD}" destId="{B4935A46-4E6D-4780-94CD-3CA9BAD62289}" srcOrd="1" destOrd="0" parTransId="{E4A69667-DD2E-479A-9C44-7E78359E2AB6}" sibTransId="{61C98547-D81B-4CB1-A947-F1A3A1C31C95}"/>
    <dgm:cxn modelId="{F6A285CB-5D48-44EE-8968-379376A4E891}" type="presOf" srcId="{3659FA46-7BC6-42B6-B8AF-8162D533242F}" destId="{D44B9FB9-5C53-4050-B904-1BAF369C344B}" srcOrd="0" destOrd="0" presId="urn:microsoft.com/office/officeart/2005/8/layout/default"/>
    <dgm:cxn modelId="{0D60D9CE-E193-493B-92EA-FFA15AC06982}" type="presOf" srcId="{35C0B7E4-6E69-4EF7-8A36-63D2A51DA497}" destId="{80AD4FBB-E875-4B7F-92BF-21AC2D599E3F}" srcOrd="0" destOrd="0" presId="urn:microsoft.com/office/officeart/2005/8/layout/default"/>
    <dgm:cxn modelId="{E861F1DF-E025-4537-9507-553398BE1AD5}" srcId="{74C8B43B-3AEE-46B5-86B6-BBE6054EADBD}" destId="{18D1246E-CCCB-4C17-858E-6E54D3D01F56}" srcOrd="2" destOrd="0" parTransId="{BF2488B6-0CC8-4D89-B8F8-A35AC65CFADF}" sibTransId="{6B19C017-476F-43B3-9CC7-19C0E265A45F}"/>
    <dgm:cxn modelId="{68ECF6DF-BCA6-45D3-B597-D646B2C35540}" type="presOf" srcId="{18D1246E-CCCB-4C17-858E-6E54D3D01F56}" destId="{980E613F-B1CB-4CC6-8743-6DFA7191E2A4}" srcOrd="0" destOrd="0" presId="urn:microsoft.com/office/officeart/2005/8/layout/default"/>
    <dgm:cxn modelId="{E97FB5E5-F740-49E4-AEDD-793664DA7046}" type="presOf" srcId="{74C8B43B-3AEE-46B5-86B6-BBE6054EADBD}" destId="{12306C41-9F57-4EA9-AEBF-31D2C0FB07C5}" srcOrd="0" destOrd="0" presId="urn:microsoft.com/office/officeart/2005/8/layout/default"/>
    <dgm:cxn modelId="{81E3E4FB-6737-4B79-9410-263A3BA2CDE6}" srcId="{74C8B43B-3AEE-46B5-86B6-BBE6054EADBD}" destId="{5192663A-6188-4B34-A190-A56E07E8E729}" srcOrd="3" destOrd="0" parTransId="{6CD5B976-74C9-45C9-96DF-3D3604C6BFE8}" sibTransId="{18A7C44C-DED6-46E3-910D-E02FE67BA19D}"/>
    <dgm:cxn modelId="{C47632E2-39A0-4E91-9472-21DB8A93263D}" type="presParOf" srcId="{12306C41-9F57-4EA9-AEBF-31D2C0FB07C5}" destId="{D44B9FB9-5C53-4050-B904-1BAF369C344B}" srcOrd="0" destOrd="0" presId="urn:microsoft.com/office/officeart/2005/8/layout/default"/>
    <dgm:cxn modelId="{D3652F27-CD1E-41A9-8312-6204610C42C8}" type="presParOf" srcId="{12306C41-9F57-4EA9-AEBF-31D2C0FB07C5}" destId="{0B6BBDB9-AE31-4551-8844-2D3AD8C03410}" srcOrd="1" destOrd="0" presId="urn:microsoft.com/office/officeart/2005/8/layout/default"/>
    <dgm:cxn modelId="{A7D9B418-777B-4A32-83F3-493391653AE4}" type="presParOf" srcId="{12306C41-9F57-4EA9-AEBF-31D2C0FB07C5}" destId="{208693CB-94C1-44D2-9941-DBB37CE0A789}" srcOrd="2" destOrd="0" presId="urn:microsoft.com/office/officeart/2005/8/layout/default"/>
    <dgm:cxn modelId="{F7782D20-11F2-4D11-B7A7-E7F43953FA65}" type="presParOf" srcId="{12306C41-9F57-4EA9-AEBF-31D2C0FB07C5}" destId="{2C7D63B0-4ECD-4BA9-A5A7-6022701573C0}" srcOrd="3" destOrd="0" presId="urn:microsoft.com/office/officeart/2005/8/layout/default"/>
    <dgm:cxn modelId="{A4C01EE1-8574-461D-A7CA-BAD0F790C648}" type="presParOf" srcId="{12306C41-9F57-4EA9-AEBF-31D2C0FB07C5}" destId="{980E613F-B1CB-4CC6-8743-6DFA7191E2A4}" srcOrd="4" destOrd="0" presId="urn:microsoft.com/office/officeart/2005/8/layout/default"/>
    <dgm:cxn modelId="{011E851C-F54F-49DF-9397-6C80CF464F48}" type="presParOf" srcId="{12306C41-9F57-4EA9-AEBF-31D2C0FB07C5}" destId="{12C5FFE1-856C-4017-9FF8-C557B082F2CC}" srcOrd="5" destOrd="0" presId="urn:microsoft.com/office/officeart/2005/8/layout/default"/>
    <dgm:cxn modelId="{DD733620-0902-4044-BCD6-56C6F8813C0F}" type="presParOf" srcId="{12306C41-9F57-4EA9-AEBF-31D2C0FB07C5}" destId="{221DF6B5-3811-4B8A-B352-A8331B3F4D5C}" srcOrd="6" destOrd="0" presId="urn:microsoft.com/office/officeart/2005/8/layout/default"/>
    <dgm:cxn modelId="{27F86FEC-82E9-4B28-BDD3-146D88C1D781}" type="presParOf" srcId="{12306C41-9F57-4EA9-AEBF-31D2C0FB07C5}" destId="{8F85B362-227E-4C0A-9D4F-73CC63BF3F43}" srcOrd="7" destOrd="0" presId="urn:microsoft.com/office/officeart/2005/8/layout/default"/>
    <dgm:cxn modelId="{CCFBBEF4-ECB9-4207-8457-8D40095C7DED}" type="presParOf" srcId="{12306C41-9F57-4EA9-AEBF-31D2C0FB07C5}" destId="{4C8897DD-C4AC-4D15-AE6A-4C6C3BCBCF04}" srcOrd="8" destOrd="0" presId="urn:microsoft.com/office/officeart/2005/8/layout/default"/>
    <dgm:cxn modelId="{3A9DA0DE-F0F8-42F3-87E5-FD466973F22B}" type="presParOf" srcId="{12306C41-9F57-4EA9-AEBF-31D2C0FB07C5}" destId="{DBDE6759-7DC1-47A8-8B89-5DA0DA2E0208}" srcOrd="9" destOrd="0" presId="urn:microsoft.com/office/officeart/2005/8/layout/default"/>
    <dgm:cxn modelId="{57642464-9F03-4DB0-B412-F14E565D66CD}" type="presParOf" srcId="{12306C41-9F57-4EA9-AEBF-31D2C0FB07C5}" destId="{80AD4FBB-E875-4B7F-92BF-21AC2D599E3F}"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74C8B43B-3AEE-46B5-86B6-BBE6054EADBD}"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US"/>
        </a:p>
      </dgm:t>
    </dgm:pt>
    <dgm:pt modelId="{3659FA46-7BC6-42B6-B8AF-8162D533242F}">
      <dgm:prSet phldrT="[Text]" custT="1"/>
      <dgm:spPr/>
      <dgm:t>
        <a:bodyPr/>
        <a:lstStyle/>
        <a:p>
          <a:r>
            <a:rPr lang="en-US" sz="2000"/>
            <a:t>Removing clothing J.O.G</a:t>
          </a:r>
          <a:endParaRPr lang="en-US" sz="2000" dirty="0"/>
        </a:p>
      </dgm:t>
    </dgm:pt>
    <dgm:pt modelId="{85BE4EBB-BD74-4AA0-AE6B-CCE1F0858D11}" type="parTrans" cxnId="{08ADAD7A-68B9-49CE-84DE-5E994CFBD287}">
      <dgm:prSet/>
      <dgm:spPr/>
      <dgm:t>
        <a:bodyPr/>
        <a:lstStyle/>
        <a:p>
          <a:endParaRPr lang="en-US"/>
        </a:p>
      </dgm:t>
    </dgm:pt>
    <dgm:pt modelId="{BDFA579B-1173-4C2C-813C-B4AC17187189}" type="sibTrans" cxnId="{08ADAD7A-68B9-49CE-84DE-5E994CFBD287}">
      <dgm:prSet/>
      <dgm:spPr/>
      <dgm:t>
        <a:bodyPr/>
        <a:lstStyle/>
        <a:p>
          <a:endParaRPr lang="en-US"/>
        </a:p>
      </dgm:t>
    </dgm:pt>
    <dgm:pt modelId="{B4935A46-4E6D-4780-94CD-3CA9BAD62289}">
      <dgm:prSet phldrT="[Text]" custT="1"/>
      <dgm:spPr/>
      <dgm:t>
        <a:bodyPr/>
        <a:lstStyle/>
        <a:p>
          <a:r>
            <a:rPr lang="en-US" sz="2000"/>
            <a:t>Documentation</a:t>
          </a:r>
          <a:endParaRPr lang="en-US" sz="2000" dirty="0"/>
        </a:p>
      </dgm:t>
    </dgm:pt>
    <dgm:pt modelId="{E4A69667-DD2E-479A-9C44-7E78359E2AB6}" type="parTrans" cxnId="{6AB640CA-8295-4D89-B897-220A7BE293DD}">
      <dgm:prSet/>
      <dgm:spPr/>
      <dgm:t>
        <a:bodyPr/>
        <a:lstStyle/>
        <a:p>
          <a:endParaRPr lang="en-US"/>
        </a:p>
      </dgm:t>
    </dgm:pt>
    <dgm:pt modelId="{61C98547-D81B-4CB1-A947-F1A3A1C31C95}" type="sibTrans" cxnId="{6AB640CA-8295-4D89-B897-220A7BE293DD}">
      <dgm:prSet/>
      <dgm:spPr/>
      <dgm:t>
        <a:bodyPr/>
        <a:lstStyle/>
        <a:p>
          <a:endParaRPr lang="en-US"/>
        </a:p>
      </dgm:t>
    </dgm:pt>
    <dgm:pt modelId="{18D1246E-CCCB-4C17-858E-6E54D3D01F56}">
      <dgm:prSet phldrT="[Text]" custT="1"/>
      <dgm:spPr/>
      <dgm:t>
        <a:bodyPr/>
        <a:lstStyle/>
        <a:p>
          <a:r>
            <a:rPr lang="en-US" sz="2000" dirty="0"/>
            <a:t>Respect &amp; courtesy</a:t>
          </a:r>
        </a:p>
      </dgm:t>
    </dgm:pt>
    <dgm:pt modelId="{BF2488B6-0CC8-4D89-B8F8-A35AC65CFADF}" type="parTrans" cxnId="{E861F1DF-E025-4537-9507-553398BE1AD5}">
      <dgm:prSet/>
      <dgm:spPr/>
      <dgm:t>
        <a:bodyPr/>
        <a:lstStyle/>
        <a:p>
          <a:endParaRPr lang="en-US"/>
        </a:p>
      </dgm:t>
    </dgm:pt>
    <dgm:pt modelId="{6B19C017-476F-43B3-9CC7-19C0E265A45F}" type="sibTrans" cxnId="{E861F1DF-E025-4537-9507-553398BE1AD5}">
      <dgm:prSet/>
      <dgm:spPr/>
      <dgm:t>
        <a:bodyPr/>
        <a:lstStyle/>
        <a:p>
          <a:endParaRPr lang="en-US"/>
        </a:p>
      </dgm:t>
    </dgm:pt>
    <dgm:pt modelId="{5192663A-6188-4B34-A190-A56E07E8E729}">
      <dgm:prSet phldrT="[Text]" custT="1"/>
      <dgm:spPr/>
      <dgm:t>
        <a:bodyPr/>
        <a:lstStyle/>
        <a:p>
          <a:r>
            <a:rPr lang="en-US" sz="2000"/>
            <a:t>Minimise embarrassment</a:t>
          </a:r>
          <a:endParaRPr lang="en-US" sz="2000" dirty="0"/>
        </a:p>
      </dgm:t>
    </dgm:pt>
    <dgm:pt modelId="{6CD5B976-74C9-45C9-96DF-3D3604C6BFE8}" type="parTrans" cxnId="{81E3E4FB-6737-4B79-9410-263A3BA2CDE6}">
      <dgm:prSet/>
      <dgm:spPr/>
      <dgm:t>
        <a:bodyPr/>
        <a:lstStyle/>
        <a:p>
          <a:endParaRPr lang="en-US"/>
        </a:p>
      </dgm:t>
    </dgm:pt>
    <dgm:pt modelId="{18A7C44C-DED6-46E3-910D-E02FE67BA19D}" type="sibTrans" cxnId="{81E3E4FB-6737-4B79-9410-263A3BA2CDE6}">
      <dgm:prSet/>
      <dgm:spPr/>
      <dgm:t>
        <a:bodyPr/>
        <a:lstStyle/>
        <a:p>
          <a:endParaRPr lang="en-US"/>
        </a:p>
      </dgm:t>
    </dgm:pt>
    <dgm:pt modelId="{3935B196-CE6A-471F-A607-B560A9E915DC}">
      <dgm:prSet phldrT="[Text]" custT="1"/>
      <dgm:spPr/>
      <dgm:t>
        <a:bodyPr/>
        <a:lstStyle/>
        <a:p>
          <a:r>
            <a:rPr lang="en-US" sz="2000"/>
            <a:t>Treat as individual</a:t>
          </a:r>
          <a:endParaRPr lang="en-US" sz="2000" dirty="0"/>
        </a:p>
      </dgm:t>
    </dgm:pt>
    <dgm:pt modelId="{70A0C4DB-0DF9-4F93-82CD-3B9949AF80A1}" type="parTrans" cxnId="{A85FB9C3-A64B-4AA6-97F8-E24203BF7B08}">
      <dgm:prSet/>
      <dgm:spPr/>
      <dgm:t>
        <a:bodyPr/>
        <a:lstStyle/>
        <a:p>
          <a:endParaRPr lang="en-US"/>
        </a:p>
      </dgm:t>
    </dgm:pt>
    <dgm:pt modelId="{B6B73B5E-4A32-4405-93BC-5CEF30CA21B8}" type="sibTrans" cxnId="{A85FB9C3-A64B-4AA6-97F8-E24203BF7B08}">
      <dgm:prSet/>
      <dgm:spPr/>
      <dgm:t>
        <a:bodyPr/>
        <a:lstStyle/>
        <a:p>
          <a:endParaRPr lang="en-US"/>
        </a:p>
      </dgm:t>
    </dgm:pt>
    <dgm:pt modelId="{EE8CC6FC-779B-41CC-B6C0-99084916B95A}">
      <dgm:prSet phldrT="[Text]" custT="1"/>
      <dgm:spPr/>
      <dgm:t>
        <a:bodyPr/>
        <a:lstStyle/>
        <a:p>
          <a:r>
            <a:rPr lang="en-US" sz="2000" dirty="0"/>
            <a:t>Aware of individual needs</a:t>
          </a:r>
        </a:p>
      </dgm:t>
    </dgm:pt>
    <dgm:pt modelId="{58E6F69C-BD3F-4AE6-B498-D7CE6B215E6E}" type="parTrans" cxnId="{7336DDE1-2802-4B9E-B777-42A2E6F1FB8A}">
      <dgm:prSet/>
      <dgm:spPr/>
      <dgm:t>
        <a:bodyPr/>
        <a:lstStyle/>
        <a:p>
          <a:endParaRPr lang="en-US"/>
        </a:p>
      </dgm:t>
    </dgm:pt>
    <dgm:pt modelId="{29581533-03B4-4AF8-B158-43A97C8C5644}" type="sibTrans" cxnId="{7336DDE1-2802-4B9E-B777-42A2E6F1FB8A}">
      <dgm:prSet/>
      <dgm:spPr/>
      <dgm:t>
        <a:bodyPr/>
        <a:lstStyle/>
        <a:p>
          <a:endParaRPr lang="en-US"/>
        </a:p>
      </dgm:t>
    </dgm:pt>
    <dgm:pt modelId="{12306C41-9F57-4EA9-AEBF-31D2C0FB07C5}" type="pres">
      <dgm:prSet presAssocID="{74C8B43B-3AEE-46B5-86B6-BBE6054EADBD}" presName="diagram" presStyleCnt="0">
        <dgm:presLayoutVars>
          <dgm:dir/>
          <dgm:resizeHandles val="exact"/>
        </dgm:presLayoutVars>
      </dgm:prSet>
      <dgm:spPr/>
    </dgm:pt>
    <dgm:pt modelId="{D44B9FB9-5C53-4050-B904-1BAF369C344B}" type="pres">
      <dgm:prSet presAssocID="{3659FA46-7BC6-42B6-B8AF-8162D533242F}" presName="node" presStyleLbl="node1" presStyleIdx="0" presStyleCnt="6">
        <dgm:presLayoutVars>
          <dgm:bulletEnabled val="1"/>
        </dgm:presLayoutVars>
      </dgm:prSet>
      <dgm:spPr/>
    </dgm:pt>
    <dgm:pt modelId="{0B6BBDB9-AE31-4551-8844-2D3AD8C03410}" type="pres">
      <dgm:prSet presAssocID="{BDFA579B-1173-4C2C-813C-B4AC17187189}" presName="sibTrans" presStyleCnt="0"/>
      <dgm:spPr/>
    </dgm:pt>
    <dgm:pt modelId="{208693CB-94C1-44D2-9941-DBB37CE0A789}" type="pres">
      <dgm:prSet presAssocID="{B4935A46-4E6D-4780-94CD-3CA9BAD62289}" presName="node" presStyleLbl="node1" presStyleIdx="1" presStyleCnt="6">
        <dgm:presLayoutVars>
          <dgm:bulletEnabled val="1"/>
        </dgm:presLayoutVars>
      </dgm:prSet>
      <dgm:spPr/>
    </dgm:pt>
    <dgm:pt modelId="{2C7D63B0-4ECD-4BA9-A5A7-6022701573C0}" type="pres">
      <dgm:prSet presAssocID="{61C98547-D81B-4CB1-A947-F1A3A1C31C95}" presName="sibTrans" presStyleCnt="0"/>
      <dgm:spPr/>
    </dgm:pt>
    <dgm:pt modelId="{980E613F-B1CB-4CC6-8743-6DFA7191E2A4}" type="pres">
      <dgm:prSet presAssocID="{18D1246E-CCCB-4C17-858E-6E54D3D01F56}" presName="node" presStyleLbl="node1" presStyleIdx="2" presStyleCnt="6">
        <dgm:presLayoutVars>
          <dgm:bulletEnabled val="1"/>
        </dgm:presLayoutVars>
      </dgm:prSet>
      <dgm:spPr/>
    </dgm:pt>
    <dgm:pt modelId="{12C5FFE1-856C-4017-9FF8-C557B082F2CC}" type="pres">
      <dgm:prSet presAssocID="{6B19C017-476F-43B3-9CC7-19C0E265A45F}" presName="sibTrans" presStyleCnt="0"/>
      <dgm:spPr/>
    </dgm:pt>
    <dgm:pt modelId="{221DF6B5-3811-4B8A-B352-A8331B3F4D5C}" type="pres">
      <dgm:prSet presAssocID="{5192663A-6188-4B34-A190-A56E07E8E729}" presName="node" presStyleLbl="node1" presStyleIdx="3" presStyleCnt="6">
        <dgm:presLayoutVars>
          <dgm:bulletEnabled val="1"/>
        </dgm:presLayoutVars>
      </dgm:prSet>
      <dgm:spPr/>
    </dgm:pt>
    <dgm:pt modelId="{8F85B362-227E-4C0A-9D4F-73CC63BF3F43}" type="pres">
      <dgm:prSet presAssocID="{18A7C44C-DED6-46E3-910D-E02FE67BA19D}" presName="sibTrans" presStyleCnt="0"/>
      <dgm:spPr/>
    </dgm:pt>
    <dgm:pt modelId="{4C8897DD-C4AC-4D15-AE6A-4C6C3BCBCF04}" type="pres">
      <dgm:prSet presAssocID="{3935B196-CE6A-471F-A607-B560A9E915DC}" presName="node" presStyleLbl="node1" presStyleIdx="4" presStyleCnt="6">
        <dgm:presLayoutVars>
          <dgm:bulletEnabled val="1"/>
        </dgm:presLayoutVars>
      </dgm:prSet>
      <dgm:spPr/>
    </dgm:pt>
    <dgm:pt modelId="{78B40576-B96D-4DF7-B5B8-DD351BD0C6F5}" type="pres">
      <dgm:prSet presAssocID="{B6B73B5E-4A32-4405-93BC-5CEF30CA21B8}" presName="sibTrans" presStyleCnt="0"/>
      <dgm:spPr/>
    </dgm:pt>
    <dgm:pt modelId="{C7469FC0-E91F-40AC-A22B-BA2D2B35F49C}" type="pres">
      <dgm:prSet presAssocID="{EE8CC6FC-779B-41CC-B6C0-99084916B95A}" presName="node" presStyleLbl="node1" presStyleIdx="5" presStyleCnt="6">
        <dgm:presLayoutVars>
          <dgm:bulletEnabled val="1"/>
        </dgm:presLayoutVars>
      </dgm:prSet>
      <dgm:spPr/>
    </dgm:pt>
  </dgm:ptLst>
  <dgm:cxnLst>
    <dgm:cxn modelId="{63D6FA46-25F2-4F83-9F5A-E86994FD2A15}" type="presOf" srcId="{EE8CC6FC-779B-41CC-B6C0-99084916B95A}" destId="{C7469FC0-E91F-40AC-A22B-BA2D2B35F49C}" srcOrd="0" destOrd="0" presId="urn:microsoft.com/office/officeart/2005/8/layout/default"/>
    <dgm:cxn modelId="{AD380460-4CFA-4066-BFDC-DB0A67DE8A83}" type="presOf" srcId="{5192663A-6188-4B34-A190-A56E07E8E729}" destId="{221DF6B5-3811-4B8A-B352-A8331B3F4D5C}" srcOrd="0" destOrd="0" presId="urn:microsoft.com/office/officeart/2005/8/layout/default"/>
    <dgm:cxn modelId="{7DC82E70-6CC5-4EF0-88BC-68779D8158E9}" type="presOf" srcId="{3935B196-CE6A-471F-A607-B560A9E915DC}" destId="{4C8897DD-C4AC-4D15-AE6A-4C6C3BCBCF04}" srcOrd="0" destOrd="0" presId="urn:microsoft.com/office/officeart/2005/8/layout/default"/>
    <dgm:cxn modelId="{08ADAD7A-68B9-49CE-84DE-5E994CFBD287}" srcId="{74C8B43B-3AEE-46B5-86B6-BBE6054EADBD}" destId="{3659FA46-7BC6-42B6-B8AF-8162D533242F}" srcOrd="0" destOrd="0" parTransId="{85BE4EBB-BD74-4AA0-AE6B-CCE1F0858D11}" sibTransId="{BDFA579B-1173-4C2C-813C-B4AC17187189}"/>
    <dgm:cxn modelId="{F976027E-0CC0-491E-9D32-F984522EC35F}" type="presOf" srcId="{B4935A46-4E6D-4780-94CD-3CA9BAD62289}" destId="{208693CB-94C1-44D2-9941-DBB37CE0A789}" srcOrd="0" destOrd="0" presId="urn:microsoft.com/office/officeart/2005/8/layout/default"/>
    <dgm:cxn modelId="{A85FB9C3-A64B-4AA6-97F8-E24203BF7B08}" srcId="{74C8B43B-3AEE-46B5-86B6-BBE6054EADBD}" destId="{3935B196-CE6A-471F-A607-B560A9E915DC}" srcOrd="4" destOrd="0" parTransId="{70A0C4DB-0DF9-4F93-82CD-3B9949AF80A1}" sibTransId="{B6B73B5E-4A32-4405-93BC-5CEF30CA21B8}"/>
    <dgm:cxn modelId="{6AB640CA-8295-4D89-B897-220A7BE293DD}" srcId="{74C8B43B-3AEE-46B5-86B6-BBE6054EADBD}" destId="{B4935A46-4E6D-4780-94CD-3CA9BAD62289}" srcOrd="1" destOrd="0" parTransId="{E4A69667-DD2E-479A-9C44-7E78359E2AB6}" sibTransId="{61C98547-D81B-4CB1-A947-F1A3A1C31C95}"/>
    <dgm:cxn modelId="{F6A285CB-5D48-44EE-8968-379376A4E891}" type="presOf" srcId="{3659FA46-7BC6-42B6-B8AF-8162D533242F}" destId="{D44B9FB9-5C53-4050-B904-1BAF369C344B}" srcOrd="0" destOrd="0" presId="urn:microsoft.com/office/officeart/2005/8/layout/default"/>
    <dgm:cxn modelId="{E861F1DF-E025-4537-9507-553398BE1AD5}" srcId="{74C8B43B-3AEE-46B5-86B6-BBE6054EADBD}" destId="{18D1246E-CCCB-4C17-858E-6E54D3D01F56}" srcOrd="2" destOrd="0" parTransId="{BF2488B6-0CC8-4D89-B8F8-A35AC65CFADF}" sibTransId="{6B19C017-476F-43B3-9CC7-19C0E265A45F}"/>
    <dgm:cxn modelId="{68ECF6DF-BCA6-45D3-B597-D646B2C35540}" type="presOf" srcId="{18D1246E-CCCB-4C17-858E-6E54D3D01F56}" destId="{980E613F-B1CB-4CC6-8743-6DFA7191E2A4}" srcOrd="0" destOrd="0" presId="urn:microsoft.com/office/officeart/2005/8/layout/default"/>
    <dgm:cxn modelId="{7336DDE1-2802-4B9E-B777-42A2E6F1FB8A}" srcId="{74C8B43B-3AEE-46B5-86B6-BBE6054EADBD}" destId="{EE8CC6FC-779B-41CC-B6C0-99084916B95A}" srcOrd="5" destOrd="0" parTransId="{58E6F69C-BD3F-4AE6-B498-D7CE6B215E6E}" sibTransId="{29581533-03B4-4AF8-B158-43A97C8C5644}"/>
    <dgm:cxn modelId="{E97FB5E5-F740-49E4-AEDD-793664DA7046}" type="presOf" srcId="{74C8B43B-3AEE-46B5-86B6-BBE6054EADBD}" destId="{12306C41-9F57-4EA9-AEBF-31D2C0FB07C5}" srcOrd="0" destOrd="0" presId="urn:microsoft.com/office/officeart/2005/8/layout/default"/>
    <dgm:cxn modelId="{81E3E4FB-6737-4B79-9410-263A3BA2CDE6}" srcId="{74C8B43B-3AEE-46B5-86B6-BBE6054EADBD}" destId="{5192663A-6188-4B34-A190-A56E07E8E729}" srcOrd="3" destOrd="0" parTransId="{6CD5B976-74C9-45C9-96DF-3D3604C6BFE8}" sibTransId="{18A7C44C-DED6-46E3-910D-E02FE67BA19D}"/>
    <dgm:cxn modelId="{C47632E2-39A0-4E91-9472-21DB8A93263D}" type="presParOf" srcId="{12306C41-9F57-4EA9-AEBF-31D2C0FB07C5}" destId="{D44B9FB9-5C53-4050-B904-1BAF369C344B}" srcOrd="0" destOrd="0" presId="urn:microsoft.com/office/officeart/2005/8/layout/default"/>
    <dgm:cxn modelId="{D3652F27-CD1E-41A9-8312-6204610C42C8}" type="presParOf" srcId="{12306C41-9F57-4EA9-AEBF-31D2C0FB07C5}" destId="{0B6BBDB9-AE31-4551-8844-2D3AD8C03410}" srcOrd="1" destOrd="0" presId="urn:microsoft.com/office/officeart/2005/8/layout/default"/>
    <dgm:cxn modelId="{A7D9B418-777B-4A32-83F3-493391653AE4}" type="presParOf" srcId="{12306C41-9F57-4EA9-AEBF-31D2C0FB07C5}" destId="{208693CB-94C1-44D2-9941-DBB37CE0A789}" srcOrd="2" destOrd="0" presId="urn:microsoft.com/office/officeart/2005/8/layout/default"/>
    <dgm:cxn modelId="{F7782D20-11F2-4D11-B7A7-E7F43953FA65}" type="presParOf" srcId="{12306C41-9F57-4EA9-AEBF-31D2C0FB07C5}" destId="{2C7D63B0-4ECD-4BA9-A5A7-6022701573C0}" srcOrd="3" destOrd="0" presId="urn:microsoft.com/office/officeart/2005/8/layout/default"/>
    <dgm:cxn modelId="{A4C01EE1-8574-461D-A7CA-BAD0F790C648}" type="presParOf" srcId="{12306C41-9F57-4EA9-AEBF-31D2C0FB07C5}" destId="{980E613F-B1CB-4CC6-8743-6DFA7191E2A4}" srcOrd="4" destOrd="0" presId="urn:microsoft.com/office/officeart/2005/8/layout/default"/>
    <dgm:cxn modelId="{011E851C-F54F-49DF-9397-6C80CF464F48}" type="presParOf" srcId="{12306C41-9F57-4EA9-AEBF-31D2C0FB07C5}" destId="{12C5FFE1-856C-4017-9FF8-C557B082F2CC}" srcOrd="5" destOrd="0" presId="urn:microsoft.com/office/officeart/2005/8/layout/default"/>
    <dgm:cxn modelId="{DD733620-0902-4044-BCD6-56C6F8813C0F}" type="presParOf" srcId="{12306C41-9F57-4EA9-AEBF-31D2C0FB07C5}" destId="{221DF6B5-3811-4B8A-B352-A8331B3F4D5C}" srcOrd="6" destOrd="0" presId="urn:microsoft.com/office/officeart/2005/8/layout/default"/>
    <dgm:cxn modelId="{27F86FEC-82E9-4B28-BDD3-146D88C1D781}" type="presParOf" srcId="{12306C41-9F57-4EA9-AEBF-31D2C0FB07C5}" destId="{8F85B362-227E-4C0A-9D4F-73CC63BF3F43}" srcOrd="7" destOrd="0" presId="urn:microsoft.com/office/officeart/2005/8/layout/default"/>
    <dgm:cxn modelId="{CCFBBEF4-ECB9-4207-8457-8D40095C7DED}" type="presParOf" srcId="{12306C41-9F57-4EA9-AEBF-31D2C0FB07C5}" destId="{4C8897DD-C4AC-4D15-AE6A-4C6C3BCBCF04}" srcOrd="8" destOrd="0" presId="urn:microsoft.com/office/officeart/2005/8/layout/default"/>
    <dgm:cxn modelId="{779B5B0D-B069-4902-841B-3C3993CE6B2A}" type="presParOf" srcId="{12306C41-9F57-4EA9-AEBF-31D2C0FB07C5}" destId="{78B40576-B96D-4DF7-B5B8-DD351BD0C6F5}" srcOrd="9" destOrd="0" presId="urn:microsoft.com/office/officeart/2005/8/layout/default"/>
    <dgm:cxn modelId="{0FE4B5D2-09A3-4599-AF61-C6D3CD67DDF8}" type="presParOf" srcId="{12306C41-9F57-4EA9-AEBF-31D2C0FB07C5}" destId="{C7469FC0-E91F-40AC-A22B-BA2D2B35F49C}" srcOrd="10" destOrd="0" presId="urn:microsoft.com/office/officeart/2005/8/layout/defaul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10F4BF63-48E2-44B9-8473-426735C1C14A}" type="doc">
      <dgm:prSet loTypeId="urn:microsoft.com/office/officeart/2005/8/layout/bProcess4" loCatId="process" qsTypeId="urn:microsoft.com/office/officeart/2005/8/quickstyle/simple1" qsCatId="simple" csTypeId="urn:microsoft.com/office/officeart/2005/8/colors/colorful2" csCatId="colorful" phldr="1"/>
      <dgm:spPr/>
      <dgm:t>
        <a:bodyPr/>
        <a:lstStyle/>
        <a:p>
          <a:endParaRPr lang="en-US"/>
        </a:p>
      </dgm:t>
    </dgm:pt>
    <dgm:pt modelId="{769463EE-E127-4C09-AA84-2D47289E5FDF}">
      <dgm:prSet phldrT="[Text]" custT="1"/>
      <dgm:spPr/>
      <dgm:t>
        <a:bodyPr/>
        <a:lstStyle/>
        <a:p>
          <a:r>
            <a:rPr lang="en-US" sz="2400">
              <a:latin typeface="+mn-lt"/>
            </a:rPr>
            <a:t>Personal Safety</a:t>
          </a:r>
          <a:endParaRPr lang="en-US" sz="2400" dirty="0">
            <a:latin typeface="+mn-lt"/>
          </a:endParaRPr>
        </a:p>
      </dgm:t>
    </dgm:pt>
    <dgm:pt modelId="{CD104536-9A0B-47D7-8C2C-58773512AE31}" type="parTrans" cxnId="{45E22F0B-8BC4-4559-8AC7-E05648AF0D33}">
      <dgm:prSet/>
      <dgm:spPr/>
      <dgm:t>
        <a:bodyPr/>
        <a:lstStyle/>
        <a:p>
          <a:endParaRPr lang="en-US"/>
        </a:p>
      </dgm:t>
    </dgm:pt>
    <dgm:pt modelId="{2A80E6E6-8AFB-4CE1-AAB8-0C699738C494}" type="sibTrans" cxnId="{45E22F0B-8BC4-4559-8AC7-E05648AF0D33}">
      <dgm:prSet/>
      <dgm:spPr/>
      <dgm:t>
        <a:bodyPr/>
        <a:lstStyle/>
        <a:p>
          <a:endParaRPr lang="en-US"/>
        </a:p>
      </dgm:t>
    </dgm:pt>
    <dgm:pt modelId="{74BA849A-4ED2-4933-9416-54ABFCEF0BEB}">
      <dgm:prSet phldrT="[Text]" custT="1"/>
      <dgm:spPr/>
      <dgm:t>
        <a:bodyPr/>
        <a:lstStyle/>
        <a:p>
          <a:r>
            <a:rPr lang="en-US" sz="2400"/>
            <a:t>Areas of concealment</a:t>
          </a:r>
          <a:endParaRPr lang="en-US" sz="2400" dirty="0"/>
        </a:p>
      </dgm:t>
    </dgm:pt>
    <dgm:pt modelId="{1FD6CDD8-8194-4539-A472-9A980F62D6E7}" type="parTrans" cxnId="{D017F754-AED9-4F90-A7F9-85557A46940B}">
      <dgm:prSet/>
      <dgm:spPr/>
      <dgm:t>
        <a:bodyPr/>
        <a:lstStyle/>
        <a:p>
          <a:endParaRPr lang="en-US"/>
        </a:p>
      </dgm:t>
    </dgm:pt>
    <dgm:pt modelId="{FE0312AA-7A14-4547-B69E-A9ED87747268}" type="sibTrans" cxnId="{D017F754-AED9-4F90-A7F9-85557A46940B}">
      <dgm:prSet/>
      <dgm:spPr/>
      <dgm:t>
        <a:bodyPr/>
        <a:lstStyle/>
        <a:p>
          <a:endParaRPr lang="en-US"/>
        </a:p>
      </dgm:t>
    </dgm:pt>
    <dgm:pt modelId="{1D1E40F1-F2E3-4FC0-B37F-7BD7EE288CD8}">
      <dgm:prSet phldrT="[Text]" custT="1"/>
      <dgm:spPr/>
      <dgm:t>
        <a:bodyPr/>
        <a:lstStyle/>
        <a:p>
          <a:r>
            <a:rPr lang="en-US" sz="2400"/>
            <a:t>Areas routinely missed</a:t>
          </a:r>
          <a:endParaRPr lang="en-US" sz="2400" dirty="0"/>
        </a:p>
      </dgm:t>
    </dgm:pt>
    <dgm:pt modelId="{DF63839A-86D2-439C-8896-ABC7DA175AF3}" type="parTrans" cxnId="{E5AC967E-86CA-4E3B-8EDE-0DB69E9A403D}">
      <dgm:prSet/>
      <dgm:spPr/>
      <dgm:t>
        <a:bodyPr/>
        <a:lstStyle/>
        <a:p>
          <a:endParaRPr lang="en-US"/>
        </a:p>
      </dgm:t>
    </dgm:pt>
    <dgm:pt modelId="{5051BB3E-2BDE-41A4-A689-F0A56FE2BE53}" type="sibTrans" cxnId="{E5AC967E-86CA-4E3B-8EDE-0DB69E9A403D}">
      <dgm:prSet/>
      <dgm:spPr/>
      <dgm:t>
        <a:bodyPr/>
        <a:lstStyle/>
        <a:p>
          <a:endParaRPr lang="en-US"/>
        </a:p>
      </dgm:t>
    </dgm:pt>
    <dgm:pt modelId="{6BD59353-7708-4432-9283-A30B35750830}">
      <dgm:prSet phldrT="[Text]" custT="1"/>
      <dgm:spPr/>
      <dgm:t>
        <a:bodyPr/>
        <a:lstStyle/>
        <a:p>
          <a:r>
            <a:rPr lang="en-US" sz="2400"/>
            <a:t>J.O.G</a:t>
          </a:r>
          <a:endParaRPr lang="en-US" sz="2400" dirty="0"/>
        </a:p>
      </dgm:t>
    </dgm:pt>
    <dgm:pt modelId="{1097E89E-3C76-4316-BEB4-770B1F8FD70B}" type="parTrans" cxnId="{888C36F4-8A30-4B85-BCF6-56B8F1923F2D}">
      <dgm:prSet/>
      <dgm:spPr/>
      <dgm:t>
        <a:bodyPr/>
        <a:lstStyle/>
        <a:p>
          <a:endParaRPr lang="en-US"/>
        </a:p>
      </dgm:t>
    </dgm:pt>
    <dgm:pt modelId="{2AC80BF4-AE23-4128-AB3E-7643CB1CA726}" type="sibTrans" cxnId="{888C36F4-8A30-4B85-BCF6-56B8F1923F2D}">
      <dgm:prSet/>
      <dgm:spPr/>
      <dgm:t>
        <a:bodyPr/>
        <a:lstStyle/>
        <a:p>
          <a:endParaRPr lang="en-US"/>
        </a:p>
      </dgm:t>
    </dgm:pt>
    <dgm:pt modelId="{0D572E6C-B97A-4783-BE08-3CC4CB0093EF}">
      <dgm:prSet phldrT="[Text]" custT="1"/>
      <dgm:spPr/>
      <dgm:t>
        <a:bodyPr/>
        <a:lstStyle/>
        <a:p>
          <a:r>
            <a:rPr lang="en-US" sz="2400"/>
            <a:t>Recovery of exhibits</a:t>
          </a:r>
          <a:endParaRPr lang="en-US" sz="2400" dirty="0"/>
        </a:p>
      </dgm:t>
    </dgm:pt>
    <dgm:pt modelId="{3E7DEBD1-6790-4EFE-9AF2-F7771ABA7853}" type="parTrans" cxnId="{33A5C74C-C380-4B65-ADFA-32A7BE10DAC0}">
      <dgm:prSet/>
      <dgm:spPr/>
      <dgm:t>
        <a:bodyPr/>
        <a:lstStyle/>
        <a:p>
          <a:endParaRPr lang="en-US"/>
        </a:p>
      </dgm:t>
    </dgm:pt>
    <dgm:pt modelId="{FCAF3CB0-07F4-4C6B-BBBE-4AB0742C2FD7}" type="sibTrans" cxnId="{33A5C74C-C380-4B65-ADFA-32A7BE10DAC0}">
      <dgm:prSet/>
      <dgm:spPr/>
      <dgm:t>
        <a:bodyPr/>
        <a:lstStyle/>
        <a:p>
          <a:endParaRPr lang="en-US"/>
        </a:p>
      </dgm:t>
    </dgm:pt>
    <dgm:pt modelId="{8FABEF53-0ACC-458C-A0CE-2D398196ACB2}">
      <dgm:prSet phldrT="[Text]" custT="1"/>
      <dgm:spPr/>
      <dgm:t>
        <a:bodyPr/>
        <a:lstStyle/>
        <a:p>
          <a:r>
            <a:rPr lang="en-US" sz="2400"/>
            <a:t>Control of subject, seeing hands</a:t>
          </a:r>
          <a:endParaRPr lang="en-US" sz="2400" dirty="0"/>
        </a:p>
      </dgm:t>
    </dgm:pt>
    <dgm:pt modelId="{260B921B-7B69-46FD-9411-131A626F4B16}" type="parTrans" cxnId="{167FD132-DE8C-4657-BAE8-388BE7BF4D1D}">
      <dgm:prSet/>
      <dgm:spPr/>
      <dgm:t>
        <a:bodyPr/>
        <a:lstStyle/>
        <a:p>
          <a:endParaRPr lang="en-US"/>
        </a:p>
      </dgm:t>
    </dgm:pt>
    <dgm:pt modelId="{76028015-EDF1-43D0-82BD-E1DE8DBC11C6}" type="sibTrans" cxnId="{167FD132-DE8C-4657-BAE8-388BE7BF4D1D}">
      <dgm:prSet/>
      <dgm:spPr/>
      <dgm:t>
        <a:bodyPr/>
        <a:lstStyle/>
        <a:p>
          <a:endParaRPr lang="en-US"/>
        </a:p>
      </dgm:t>
    </dgm:pt>
    <dgm:pt modelId="{DC76CDBF-FE42-415B-8B21-5E8FAE665AC1}" type="pres">
      <dgm:prSet presAssocID="{10F4BF63-48E2-44B9-8473-426735C1C14A}" presName="Name0" presStyleCnt="0">
        <dgm:presLayoutVars>
          <dgm:dir/>
          <dgm:resizeHandles/>
        </dgm:presLayoutVars>
      </dgm:prSet>
      <dgm:spPr/>
    </dgm:pt>
    <dgm:pt modelId="{85D17460-56A1-41A0-AE21-2D3D67EB78CA}" type="pres">
      <dgm:prSet presAssocID="{769463EE-E127-4C09-AA84-2D47289E5FDF}" presName="compNode" presStyleCnt="0"/>
      <dgm:spPr/>
    </dgm:pt>
    <dgm:pt modelId="{BFDB6CB6-23F3-47D9-8232-BBB273FF48C6}" type="pres">
      <dgm:prSet presAssocID="{769463EE-E127-4C09-AA84-2D47289E5FDF}" presName="dummyConnPt" presStyleCnt="0"/>
      <dgm:spPr/>
    </dgm:pt>
    <dgm:pt modelId="{385AE680-B236-4F75-B0BB-51203BF1DC13}" type="pres">
      <dgm:prSet presAssocID="{769463EE-E127-4C09-AA84-2D47289E5FDF}" presName="node" presStyleLbl="node1" presStyleIdx="0" presStyleCnt="6">
        <dgm:presLayoutVars>
          <dgm:bulletEnabled val="1"/>
        </dgm:presLayoutVars>
      </dgm:prSet>
      <dgm:spPr/>
    </dgm:pt>
    <dgm:pt modelId="{B9E3AFEC-B8B2-4CFC-B5F3-B4199C6A509B}" type="pres">
      <dgm:prSet presAssocID="{2A80E6E6-8AFB-4CE1-AAB8-0C699738C494}" presName="sibTrans" presStyleLbl="bgSibTrans2D1" presStyleIdx="0" presStyleCnt="5"/>
      <dgm:spPr/>
    </dgm:pt>
    <dgm:pt modelId="{6AF472F6-F2BF-4260-B20C-0E1B95BD89C0}" type="pres">
      <dgm:prSet presAssocID="{74BA849A-4ED2-4933-9416-54ABFCEF0BEB}" presName="compNode" presStyleCnt="0"/>
      <dgm:spPr/>
    </dgm:pt>
    <dgm:pt modelId="{7C70C19C-080D-4A53-8C07-B9BEF63702E0}" type="pres">
      <dgm:prSet presAssocID="{74BA849A-4ED2-4933-9416-54ABFCEF0BEB}" presName="dummyConnPt" presStyleCnt="0"/>
      <dgm:spPr/>
    </dgm:pt>
    <dgm:pt modelId="{E0FA83BC-D3C2-4084-AD0E-18654CAB3657}" type="pres">
      <dgm:prSet presAssocID="{74BA849A-4ED2-4933-9416-54ABFCEF0BEB}" presName="node" presStyleLbl="node1" presStyleIdx="1" presStyleCnt="6">
        <dgm:presLayoutVars>
          <dgm:bulletEnabled val="1"/>
        </dgm:presLayoutVars>
      </dgm:prSet>
      <dgm:spPr/>
    </dgm:pt>
    <dgm:pt modelId="{4CC92139-FAF6-4C2F-9EAD-1BC8D092FC04}" type="pres">
      <dgm:prSet presAssocID="{FE0312AA-7A14-4547-B69E-A9ED87747268}" presName="sibTrans" presStyleLbl="bgSibTrans2D1" presStyleIdx="1" presStyleCnt="5"/>
      <dgm:spPr/>
    </dgm:pt>
    <dgm:pt modelId="{B2B8679C-2E1C-476F-8255-0ED3601C7353}" type="pres">
      <dgm:prSet presAssocID="{1D1E40F1-F2E3-4FC0-B37F-7BD7EE288CD8}" presName="compNode" presStyleCnt="0"/>
      <dgm:spPr/>
    </dgm:pt>
    <dgm:pt modelId="{9B880240-A53C-4FD5-9D97-116EF91A60B9}" type="pres">
      <dgm:prSet presAssocID="{1D1E40F1-F2E3-4FC0-B37F-7BD7EE288CD8}" presName="dummyConnPt" presStyleCnt="0"/>
      <dgm:spPr/>
    </dgm:pt>
    <dgm:pt modelId="{223231E7-9EA6-44FD-B577-D1AB489C34DF}" type="pres">
      <dgm:prSet presAssocID="{1D1E40F1-F2E3-4FC0-B37F-7BD7EE288CD8}" presName="node" presStyleLbl="node1" presStyleIdx="2" presStyleCnt="6" custLinFactNeighborX="-99" custLinFactNeighborY="-2548">
        <dgm:presLayoutVars>
          <dgm:bulletEnabled val="1"/>
        </dgm:presLayoutVars>
      </dgm:prSet>
      <dgm:spPr/>
    </dgm:pt>
    <dgm:pt modelId="{AE6CD333-5C1F-4170-BA32-1B05DE736538}" type="pres">
      <dgm:prSet presAssocID="{5051BB3E-2BDE-41A4-A689-F0A56FE2BE53}" presName="sibTrans" presStyleLbl="bgSibTrans2D1" presStyleIdx="2" presStyleCnt="5"/>
      <dgm:spPr/>
    </dgm:pt>
    <dgm:pt modelId="{52707321-3E8B-4177-8A10-91A33957A01E}" type="pres">
      <dgm:prSet presAssocID="{6BD59353-7708-4432-9283-A30B35750830}" presName="compNode" presStyleCnt="0"/>
      <dgm:spPr/>
    </dgm:pt>
    <dgm:pt modelId="{D5E49573-333E-4703-9E41-5E4B0419EB49}" type="pres">
      <dgm:prSet presAssocID="{6BD59353-7708-4432-9283-A30B35750830}" presName="dummyConnPt" presStyleCnt="0"/>
      <dgm:spPr/>
    </dgm:pt>
    <dgm:pt modelId="{35E68FE2-94F3-4B8A-BF39-BB976A322BAC}" type="pres">
      <dgm:prSet presAssocID="{6BD59353-7708-4432-9283-A30B35750830}" presName="node" presStyleLbl="node1" presStyleIdx="3" presStyleCnt="6">
        <dgm:presLayoutVars>
          <dgm:bulletEnabled val="1"/>
        </dgm:presLayoutVars>
      </dgm:prSet>
      <dgm:spPr/>
    </dgm:pt>
    <dgm:pt modelId="{D2C82C3B-7D62-4FE7-9FF3-D99B8391832E}" type="pres">
      <dgm:prSet presAssocID="{2AC80BF4-AE23-4128-AB3E-7643CB1CA726}" presName="sibTrans" presStyleLbl="bgSibTrans2D1" presStyleIdx="3" presStyleCnt="5"/>
      <dgm:spPr/>
    </dgm:pt>
    <dgm:pt modelId="{BE092953-4E58-4073-ADD0-8AFF4F8AFE74}" type="pres">
      <dgm:prSet presAssocID="{0D572E6C-B97A-4783-BE08-3CC4CB0093EF}" presName="compNode" presStyleCnt="0"/>
      <dgm:spPr/>
    </dgm:pt>
    <dgm:pt modelId="{780CF1DA-5B8E-4956-9F5C-C51A1D71BB15}" type="pres">
      <dgm:prSet presAssocID="{0D572E6C-B97A-4783-BE08-3CC4CB0093EF}" presName="dummyConnPt" presStyleCnt="0"/>
      <dgm:spPr/>
    </dgm:pt>
    <dgm:pt modelId="{0902FA34-684E-4A27-902B-98CCB12D35E3}" type="pres">
      <dgm:prSet presAssocID="{0D572E6C-B97A-4783-BE08-3CC4CB0093EF}" presName="node" presStyleLbl="node1" presStyleIdx="4" presStyleCnt="6">
        <dgm:presLayoutVars>
          <dgm:bulletEnabled val="1"/>
        </dgm:presLayoutVars>
      </dgm:prSet>
      <dgm:spPr/>
    </dgm:pt>
    <dgm:pt modelId="{742F4AD2-3A7C-4E42-B68C-D5744D222658}" type="pres">
      <dgm:prSet presAssocID="{FCAF3CB0-07F4-4C6B-BBBE-4AB0742C2FD7}" presName="sibTrans" presStyleLbl="bgSibTrans2D1" presStyleIdx="4" presStyleCnt="5"/>
      <dgm:spPr/>
    </dgm:pt>
    <dgm:pt modelId="{3930CF31-9B47-49B6-AF72-7A446A9B9AFF}" type="pres">
      <dgm:prSet presAssocID="{8FABEF53-0ACC-458C-A0CE-2D398196ACB2}" presName="compNode" presStyleCnt="0"/>
      <dgm:spPr/>
    </dgm:pt>
    <dgm:pt modelId="{B4207587-F62D-4E5C-811C-77C2C332F407}" type="pres">
      <dgm:prSet presAssocID="{8FABEF53-0ACC-458C-A0CE-2D398196ACB2}" presName="dummyConnPt" presStyleCnt="0"/>
      <dgm:spPr/>
    </dgm:pt>
    <dgm:pt modelId="{F4CF9539-14EF-43E9-8D0F-0E0ABEF5898C}" type="pres">
      <dgm:prSet presAssocID="{8FABEF53-0ACC-458C-A0CE-2D398196ACB2}" presName="node" presStyleLbl="node1" presStyleIdx="5" presStyleCnt="6">
        <dgm:presLayoutVars>
          <dgm:bulletEnabled val="1"/>
        </dgm:presLayoutVars>
      </dgm:prSet>
      <dgm:spPr/>
    </dgm:pt>
  </dgm:ptLst>
  <dgm:cxnLst>
    <dgm:cxn modelId="{45E22F0B-8BC4-4559-8AC7-E05648AF0D33}" srcId="{10F4BF63-48E2-44B9-8473-426735C1C14A}" destId="{769463EE-E127-4C09-AA84-2D47289E5FDF}" srcOrd="0" destOrd="0" parTransId="{CD104536-9A0B-47D7-8C2C-58773512AE31}" sibTransId="{2A80E6E6-8AFB-4CE1-AAB8-0C699738C494}"/>
    <dgm:cxn modelId="{167FD132-DE8C-4657-BAE8-388BE7BF4D1D}" srcId="{10F4BF63-48E2-44B9-8473-426735C1C14A}" destId="{8FABEF53-0ACC-458C-A0CE-2D398196ACB2}" srcOrd="5" destOrd="0" parTransId="{260B921B-7B69-46FD-9411-131A626F4B16}" sibTransId="{76028015-EDF1-43D0-82BD-E1DE8DBC11C6}"/>
    <dgm:cxn modelId="{33A5C74C-C380-4B65-ADFA-32A7BE10DAC0}" srcId="{10F4BF63-48E2-44B9-8473-426735C1C14A}" destId="{0D572E6C-B97A-4783-BE08-3CC4CB0093EF}" srcOrd="4" destOrd="0" parTransId="{3E7DEBD1-6790-4EFE-9AF2-F7771ABA7853}" sibTransId="{FCAF3CB0-07F4-4C6B-BBBE-4AB0742C2FD7}"/>
    <dgm:cxn modelId="{ED2AF14C-C220-452A-B00B-479886E75A48}" type="presOf" srcId="{6BD59353-7708-4432-9283-A30B35750830}" destId="{35E68FE2-94F3-4B8A-BF39-BB976A322BAC}" srcOrd="0" destOrd="0" presId="urn:microsoft.com/office/officeart/2005/8/layout/bProcess4"/>
    <dgm:cxn modelId="{D017F754-AED9-4F90-A7F9-85557A46940B}" srcId="{10F4BF63-48E2-44B9-8473-426735C1C14A}" destId="{74BA849A-4ED2-4933-9416-54ABFCEF0BEB}" srcOrd="1" destOrd="0" parTransId="{1FD6CDD8-8194-4539-A472-9A980F62D6E7}" sibTransId="{FE0312AA-7A14-4547-B69E-A9ED87747268}"/>
    <dgm:cxn modelId="{98337873-8573-4DBD-A61E-2DE96E9468D3}" type="presOf" srcId="{8FABEF53-0ACC-458C-A0CE-2D398196ACB2}" destId="{F4CF9539-14EF-43E9-8D0F-0E0ABEF5898C}" srcOrd="0" destOrd="0" presId="urn:microsoft.com/office/officeart/2005/8/layout/bProcess4"/>
    <dgm:cxn modelId="{E5AC967E-86CA-4E3B-8EDE-0DB69E9A403D}" srcId="{10F4BF63-48E2-44B9-8473-426735C1C14A}" destId="{1D1E40F1-F2E3-4FC0-B37F-7BD7EE288CD8}" srcOrd="2" destOrd="0" parTransId="{DF63839A-86D2-439C-8896-ABC7DA175AF3}" sibTransId="{5051BB3E-2BDE-41A4-A689-F0A56FE2BE53}"/>
    <dgm:cxn modelId="{AB813F87-3025-4924-A902-BB8F4456F9CA}" type="presOf" srcId="{2A80E6E6-8AFB-4CE1-AAB8-0C699738C494}" destId="{B9E3AFEC-B8B2-4CFC-B5F3-B4199C6A509B}" srcOrd="0" destOrd="0" presId="urn:microsoft.com/office/officeart/2005/8/layout/bProcess4"/>
    <dgm:cxn modelId="{035299AE-3A36-48B8-AFE6-782ED3C5D455}" type="presOf" srcId="{10F4BF63-48E2-44B9-8473-426735C1C14A}" destId="{DC76CDBF-FE42-415B-8B21-5E8FAE665AC1}" srcOrd="0" destOrd="0" presId="urn:microsoft.com/office/officeart/2005/8/layout/bProcess4"/>
    <dgm:cxn modelId="{2B118DB3-B9E0-498D-B1CC-616C0635D666}" type="presOf" srcId="{0D572E6C-B97A-4783-BE08-3CC4CB0093EF}" destId="{0902FA34-684E-4A27-902B-98CCB12D35E3}" srcOrd="0" destOrd="0" presId="urn:microsoft.com/office/officeart/2005/8/layout/bProcess4"/>
    <dgm:cxn modelId="{5EAFBAB7-871A-4390-93D7-FBCF0339694D}" type="presOf" srcId="{FCAF3CB0-07F4-4C6B-BBBE-4AB0742C2FD7}" destId="{742F4AD2-3A7C-4E42-B68C-D5744D222658}" srcOrd="0" destOrd="0" presId="urn:microsoft.com/office/officeart/2005/8/layout/bProcess4"/>
    <dgm:cxn modelId="{2365BCD9-B853-496D-B550-E965C46C53E2}" type="presOf" srcId="{74BA849A-4ED2-4933-9416-54ABFCEF0BEB}" destId="{E0FA83BC-D3C2-4084-AD0E-18654CAB3657}" srcOrd="0" destOrd="0" presId="urn:microsoft.com/office/officeart/2005/8/layout/bProcess4"/>
    <dgm:cxn modelId="{6A1659E6-3144-4B86-8AF4-11F6E9C10E5B}" type="presOf" srcId="{5051BB3E-2BDE-41A4-A689-F0A56FE2BE53}" destId="{AE6CD333-5C1F-4170-BA32-1B05DE736538}" srcOrd="0" destOrd="0" presId="urn:microsoft.com/office/officeart/2005/8/layout/bProcess4"/>
    <dgm:cxn modelId="{888C36F4-8A30-4B85-BCF6-56B8F1923F2D}" srcId="{10F4BF63-48E2-44B9-8473-426735C1C14A}" destId="{6BD59353-7708-4432-9283-A30B35750830}" srcOrd="3" destOrd="0" parTransId="{1097E89E-3C76-4316-BEB4-770B1F8FD70B}" sibTransId="{2AC80BF4-AE23-4128-AB3E-7643CB1CA726}"/>
    <dgm:cxn modelId="{1C8515F5-BD03-437C-AD94-A7408B80547B}" type="presOf" srcId="{1D1E40F1-F2E3-4FC0-B37F-7BD7EE288CD8}" destId="{223231E7-9EA6-44FD-B577-D1AB489C34DF}" srcOrd="0" destOrd="0" presId="urn:microsoft.com/office/officeart/2005/8/layout/bProcess4"/>
    <dgm:cxn modelId="{814419FC-9E23-45DF-B362-DD61889C8B29}" type="presOf" srcId="{2AC80BF4-AE23-4128-AB3E-7643CB1CA726}" destId="{D2C82C3B-7D62-4FE7-9FF3-D99B8391832E}" srcOrd="0" destOrd="0" presId="urn:microsoft.com/office/officeart/2005/8/layout/bProcess4"/>
    <dgm:cxn modelId="{77A94FFC-3635-4416-BBAE-2F2558A67338}" type="presOf" srcId="{FE0312AA-7A14-4547-B69E-A9ED87747268}" destId="{4CC92139-FAF6-4C2F-9EAD-1BC8D092FC04}" srcOrd="0" destOrd="0" presId="urn:microsoft.com/office/officeart/2005/8/layout/bProcess4"/>
    <dgm:cxn modelId="{BE257DFE-C506-45D5-A301-34DE6FE7BDB1}" type="presOf" srcId="{769463EE-E127-4C09-AA84-2D47289E5FDF}" destId="{385AE680-B236-4F75-B0BB-51203BF1DC13}" srcOrd="0" destOrd="0" presId="urn:microsoft.com/office/officeart/2005/8/layout/bProcess4"/>
    <dgm:cxn modelId="{3CA63246-1102-44EC-9BA3-921520679332}" type="presParOf" srcId="{DC76CDBF-FE42-415B-8B21-5E8FAE665AC1}" destId="{85D17460-56A1-41A0-AE21-2D3D67EB78CA}" srcOrd="0" destOrd="0" presId="urn:microsoft.com/office/officeart/2005/8/layout/bProcess4"/>
    <dgm:cxn modelId="{6B31A0DE-DCAC-4F87-A575-B9B81FA71CA8}" type="presParOf" srcId="{85D17460-56A1-41A0-AE21-2D3D67EB78CA}" destId="{BFDB6CB6-23F3-47D9-8232-BBB273FF48C6}" srcOrd="0" destOrd="0" presId="urn:microsoft.com/office/officeart/2005/8/layout/bProcess4"/>
    <dgm:cxn modelId="{BE9AEB84-731B-43F1-8F0C-D8B5E06F995F}" type="presParOf" srcId="{85D17460-56A1-41A0-AE21-2D3D67EB78CA}" destId="{385AE680-B236-4F75-B0BB-51203BF1DC13}" srcOrd="1" destOrd="0" presId="urn:microsoft.com/office/officeart/2005/8/layout/bProcess4"/>
    <dgm:cxn modelId="{02E609AB-E6BF-426D-A923-F445C39929D2}" type="presParOf" srcId="{DC76CDBF-FE42-415B-8B21-5E8FAE665AC1}" destId="{B9E3AFEC-B8B2-4CFC-B5F3-B4199C6A509B}" srcOrd="1" destOrd="0" presId="urn:microsoft.com/office/officeart/2005/8/layout/bProcess4"/>
    <dgm:cxn modelId="{665360B7-DE10-4B9E-B4FB-D13476844EF2}" type="presParOf" srcId="{DC76CDBF-FE42-415B-8B21-5E8FAE665AC1}" destId="{6AF472F6-F2BF-4260-B20C-0E1B95BD89C0}" srcOrd="2" destOrd="0" presId="urn:microsoft.com/office/officeart/2005/8/layout/bProcess4"/>
    <dgm:cxn modelId="{9CB75AAF-9A3F-4E70-B768-E72D78AB9EE1}" type="presParOf" srcId="{6AF472F6-F2BF-4260-B20C-0E1B95BD89C0}" destId="{7C70C19C-080D-4A53-8C07-B9BEF63702E0}" srcOrd="0" destOrd="0" presId="urn:microsoft.com/office/officeart/2005/8/layout/bProcess4"/>
    <dgm:cxn modelId="{F0300DDE-AB7B-48DB-AA63-A5996E9C5ECC}" type="presParOf" srcId="{6AF472F6-F2BF-4260-B20C-0E1B95BD89C0}" destId="{E0FA83BC-D3C2-4084-AD0E-18654CAB3657}" srcOrd="1" destOrd="0" presId="urn:microsoft.com/office/officeart/2005/8/layout/bProcess4"/>
    <dgm:cxn modelId="{1708B209-077E-43B5-8DBA-0A9290EB1073}" type="presParOf" srcId="{DC76CDBF-FE42-415B-8B21-5E8FAE665AC1}" destId="{4CC92139-FAF6-4C2F-9EAD-1BC8D092FC04}" srcOrd="3" destOrd="0" presId="urn:microsoft.com/office/officeart/2005/8/layout/bProcess4"/>
    <dgm:cxn modelId="{87F11BCA-6D87-435A-885A-030754D7AFC9}" type="presParOf" srcId="{DC76CDBF-FE42-415B-8B21-5E8FAE665AC1}" destId="{B2B8679C-2E1C-476F-8255-0ED3601C7353}" srcOrd="4" destOrd="0" presId="urn:microsoft.com/office/officeart/2005/8/layout/bProcess4"/>
    <dgm:cxn modelId="{EF54C5E1-B1FB-4D60-9DBC-9814174FC948}" type="presParOf" srcId="{B2B8679C-2E1C-476F-8255-0ED3601C7353}" destId="{9B880240-A53C-4FD5-9D97-116EF91A60B9}" srcOrd="0" destOrd="0" presId="urn:microsoft.com/office/officeart/2005/8/layout/bProcess4"/>
    <dgm:cxn modelId="{3C3A7EFA-2F2C-4504-A8E9-5D74D0EDB8E1}" type="presParOf" srcId="{B2B8679C-2E1C-476F-8255-0ED3601C7353}" destId="{223231E7-9EA6-44FD-B577-D1AB489C34DF}" srcOrd="1" destOrd="0" presId="urn:microsoft.com/office/officeart/2005/8/layout/bProcess4"/>
    <dgm:cxn modelId="{B088D8F3-F9D7-4C7F-AF56-7D98AE22D6B5}" type="presParOf" srcId="{DC76CDBF-FE42-415B-8B21-5E8FAE665AC1}" destId="{AE6CD333-5C1F-4170-BA32-1B05DE736538}" srcOrd="5" destOrd="0" presId="urn:microsoft.com/office/officeart/2005/8/layout/bProcess4"/>
    <dgm:cxn modelId="{E5954E07-CE09-47CB-B7BB-28BFB37D17A2}" type="presParOf" srcId="{DC76CDBF-FE42-415B-8B21-5E8FAE665AC1}" destId="{52707321-3E8B-4177-8A10-91A33957A01E}" srcOrd="6" destOrd="0" presId="urn:microsoft.com/office/officeart/2005/8/layout/bProcess4"/>
    <dgm:cxn modelId="{7CD96CC7-5318-48F1-8CE9-23ADE18BB67F}" type="presParOf" srcId="{52707321-3E8B-4177-8A10-91A33957A01E}" destId="{D5E49573-333E-4703-9E41-5E4B0419EB49}" srcOrd="0" destOrd="0" presId="urn:microsoft.com/office/officeart/2005/8/layout/bProcess4"/>
    <dgm:cxn modelId="{2AB6E9E1-C48C-44EC-B3E1-7E3A7BDFDBBD}" type="presParOf" srcId="{52707321-3E8B-4177-8A10-91A33957A01E}" destId="{35E68FE2-94F3-4B8A-BF39-BB976A322BAC}" srcOrd="1" destOrd="0" presId="urn:microsoft.com/office/officeart/2005/8/layout/bProcess4"/>
    <dgm:cxn modelId="{B90F5851-596E-42DB-953A-613B60D32B69}" type="presParOf" srcId="{DC76CDBF-FE42-415B-8B21-5E8FAE665AC1}" destId="{D2C82C3B-7D62-4FE7-9FF3-D99B8391832E}" srcOrd="7" destOrd="0" presId="urn:microsoft.com/office/officeart/2005/8/layout/bProcess4"/>
    <dgm:cxn modelId="{C6CB1141-19FF-426D-A926-AED6123B94DD}" type="presParOf" srcId="{DC76CDBF-FE42-415B-8B21-5E8FAE665AC1}" destId="{BE092953-4E58-4073-ADD0-8AFF4F8AFE74}" srcOrd="8" destOrd="0" presId="urn:microsoft.com/office/officeart/2005/8/layout/bProcess4"/>
    <dgm:cxn modelId="{0B1F6F2F-BED8-4D4E-8868-2E97FDFFE33D}" type="presParOf" srcId="{BE092953-4E58-4073-ADD0-8AFF4F8AFE74}" destId="{780CF1DA-5B8E-4956-9F5C-C51A1D71BB15}" srcOrd="0" destOrd="0" presId="urn:microsoft.com/office/officeart/2005/8/layout/bProcess4"/>
    <dgm:cxn modelId="{0F9795EC-24DF-4435-9795-A73F1E8CEECE}" type="presParOf" srcId="{BE092953-4E58-4073-ADD0-8AFF4F8AFE74}" destId="{0902FA34-684E-4A27-902B-98CCB12D35E3}" srcOrd="1" destOrd="0" presId="urn:microsoft.com/office/officeart/2005/8/layout/bProcess4"/>
    <dgm:cxn modelId="{DA2C5B60-F8AF-44E2-A547-E905233FE08C}" type="presParOf" srcId="{DC76CDBF-FE42-415B-8B21-5E8FAE665AC1}" destId="{742F4AD2-3A7C-4E42-B68C-D5744D222658}" srcOrd="9" destOrd="0" presId="urn:microsoft.com/office/officeart/2005/8/layout/bProcess4"/>
    <dgm:cxn modelId="{EF4E6D89-3DD9-4E4E-A2C8-B51498138687}" type="presParOf" srcId="{DC76CDBF-FE42-415B-8B21-5E8FAE665AC1}" destId="{3930CF31-9B47-49B6-AF72-7A446A9B9AFF}" srcOrd="10" destOrd="0" presId="urn:microsoft.com/office/officeart/2005/8/layout/bProcess4"/>
    <dgm:cxn modelId="{4654282D-B7CE-47B6-9B27-25570032B031}" type="presParOf" srcId="{3930CF31-9B47-49B6-AF72-7A446A9B9AFF}" destId="{B4207587-F62D-4E5C-811C-77C2C332F407}" srcOrd="0" destOrd="0" presId="urn:microsoft.com/office/officeart/2005/8/layout/bProcess4"/>
    <dgm:cxn modelId="{2E38B1F2-B53E-49D7-B759-D01C0870CF70}" type="presParOf" srcId="{3930CF31-9B47-49B6-AF72-7A446A9B9AFF}" destId="{F4CF9539-14EF-43E9-8D0F-0E0ABEF5898C}" srcOrd="1" destOrd="0" presId="urn:microsoft.com/office/officeart/2005/8/layout/bProcess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830E9E-5A67-4FC7-B083-4F7B08795E6E}">
      <dsp:nvSpPr>
        <dsp:cNvPr id="0" name=""/>
        <dsp:cNvSpPr/>
      </dsp:nvSpPr>
      <dsp:spPr>
        <a:xfrm>
          <a:off x="0" y="0"/>
          <a:ext cx="4051757" cy="1496834"/>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Met Police used S &amp; S powers in Operation ‘SWAMP’ in Brixton in 1981 to target street crime</a:t>
          </a:r>
          <a:endParaRPr lang="en-US" sz="2000" kern="1200" dirty="0"/>
        </a:p>
      </dsp:txBody>
      <dsp:txXfrm>
        <a:off x="43841" y="43841"/>
        <a:ext cx="3964075" cy="1409152"/>
      </dsp:txXfrm>
    </dsp:sp>
    <dsp:sp modelId="{E7A97CF4-B9A6-44B9-A6ED-79501B9C112F}">
      <dsp:nvSpPr>
        <dsp:cNvPr id="0" name=""/>
        <dsp:cNvSpPr/>
      </dsp:nvSpPr>
      <dsp:spPr>
        <a:xfrm rot="1874">
          <a:off x="4299746" y="440474"/>
          <a:ext cx="597430" cy="618691"/>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a:off x="4299746" y="564163"/>
        <a:ext cx="418201" cy="371215"/>
      </dsp:txXfrm>
    </dsp:sp>
    <dsp:sp modelId="{56887706-C8DC-4488-B329-177C8C655314}">
      <dsp:nvSpPr>
        <dsp:cNvPr id="0" name=""/>
        <dsp:cNvSpPr/>
      </dsp:nvSpPr>
      <dsp:spPr>
        <a:xfrm>
          <a:off x="5178983" y="2801"/>
          <a:ext cx="3971027" cy="1496834"/>
        </a:xfrm>
        <a:prstGeom prst="roundRect">
          <a:avLst>
            <a:gd name="adj" fmla="val 10000"/>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Between 10</a:t>
          </a:r>
          <a:r>
            <a:rPr lang="en-US" sz="2000" kern="1200" baseline="30000"/>
            <a:t>th</a:t>
          </a:r>
          <a:r>
            <a:rPr lang="en-US" sz="2000" kern="1200"/>
            <a:t> &amp; 11</a:t>
          </a:r>
          <a:r>
            <a:rPr lang="en-US" sz="2000" kern="1200" baseline="30000"/>
            <a:t>th</a:t>
          </a:r>
          <a:r>
            <a:rPr lang="en-US" sz="2000" kern="1200"/>
            <a:t> April Brixton Riots</a:t>
          </a:r>
          <a:endParaRPr lang="en-US" sz="2000" kern="1200" dirty="0"/>
        </a:p>
      </dsp:txBody>
      <dsp:txXfrm>
        <a:off x="5222824" y="46642"/>
        <a:ext cx="3883345" cy="1409152"/>
      </dsp:txXfrm>
    </dsp:sp>
    <dsp:sp modelId="{10605458-C7BE-4888-8E37-E680E6CA2BE7}">
      <dsp:nvSpPr>
        <dsp:cNvPr id="0" name=""/>
        <dsp:cNvSpPr/>
      </dsp:nvSpPr>
      <dsp:spPr>
        <a:xfrm rot="5498703">
          <a:off x="6884051" y="1640379"/>
          <a:ext cx="492052" cy="618691"/>
        </a:xfrm>
        <a:prstGeom prst="rightArrow">
          <a:avLst>
            <a:gd name="adj1" fmla="val 60000"/>
            <a:gd name="adj2" fmla="val 50000"/>
          </a:avLst>
        </a:prstGeom>
        <a:solidFill>
          <a:schemeClr val="accent5">
            <a:hueOff val="-3379271"/>
            <a:satOff val="-8710"/>
            <a:lumOff val="-5883"/>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rot="-5400000">
        <a:off x="6946589" y="1703728"/>
        <a:ext cx="371215" cy="344436"/>
      </dsp:txXfrm>
    </dsp:sp>
    <dsp:sp modelId="{23E298B6-C2A6-4843-B670-3036F3461D92}">
      <dsp:nvSpPr>
        <dsp:cNvPr id="0" name=""/>
        <dsp:cNvSpPr/>
      </dsp:nvSpPr>
      <dsp:spPr>
        <a:xfrm>
          <a:off x="5129189" y="2427654"/>
          <a:ext cx="3931336" cy="1496834"/>
        </a:xfrm>
        <a:prstGeom prst="roundRect">
          <a:avLst>
            <a:gd name="adj" fmla="val 10000"/>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25</a:t>
          </a:r>
          <a:r>
            <a:rPr lang="en-US" sz="2000" kern="1200" baseline="30000"/>
            <a:t>th</a:t>
          </a:r>
          <a:r>
            <a:rPr lang="en-US" sz="2000" kern="1200"/>
            <a:t> Nov 1981 Lord Scarman Report – critical of the disproportionate &amp; indiscriminate use of S &amp; S</a:t>
          </a:r>
          <a:endParaRPr lang="en-US" sz="2000" kern="1200" dirty="0"/>
        </a:p>
      </dsp:txBody>
      <dsp:txXfrm>
        <a:off x="5173030" y="2471495"/>
        <a:ext cx="3843654" cy="1409152"/>
      </dsp:txXfrm>
    </dsp:sp>
    <dsp:sp modelId="{D502931A-2683-40FB-B02F-A3D08FB63B44}">
      <dsp:nvSpPr>
        <dsp:cNvPr id="0" name=""/>
        <dsp:cNvSpPr/>
      </dsp:nvSpPr>
      <dsp:spPr>
        <a:xfrm rot="10774281">
          <a:off x="4355946" y="2885172"/>
          <a:ext cx="546434" cy="618691"/>
        </a:xfrm>
        <a:prstGeom prst="rightArrow">
          <a:avLst>
            <a:gd name="adj1" fmla="val 60000"/>
            <a:gd name="adj2" fmla="val 50000"/>
          </a:avLst>
        </a:prstGeom>
        <a:solidFill>
          <a:schemeClr val="accent5">
            <a:hueOff val="-6758543"/>
            <a:satOff val="-17419"/>
            <a:lumOff val="-1176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rot="10800000">
        <a:off x="4519874" y="3008297"/>
        <a:ext cx="382504" cy="371215"/>
      </dsp:txXfrm>
    </dsp:sp>
    <dsp:sp modelId="{1AAFEF4D-7D51-4DF4-9C4C-1B0D1903CCB5}">
      <dsp:nvSpPr>
        <dsp:cNvPr id="0" name=""/>
        <dsp:cNvSpPr/>
      </dsp:nvSpPr>
      <dsp:spPr>
        <a:xfrm>
          <a:off x="0" y="2465404"/>
          <a:ext cx="4098208" cy="1496834"/>
        </a:xfrm>
        <a:prstGeom prst="roundRect">
          <a:avLst>
            <a:gd name="adj" fmla="val 1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1984 PACE introduced</a:t>
          </a:r>
          <a:endParaRPr lang="en-US" sz="2000" kern="1200" dirty="0"/>
        </a:p>
      </dsp:txBody>
      <dsp:txXfrm>
        <a:off x="43841" y="2509245"/>
        <a:ext cx="4010526" cy="140915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6E6870-41A9-45BE-93F0-0C9239B0ABC3}">
      <dsp:nvSpPr>
        <dsp:cNvPr id="0" name=""/>
        <dsp:cNvSpPr/>
      </dsp:nvSpPr>
      <dsp:spPr>
        <a:xfrm>
          <a:off x="751098" y="0"/>
          <a:ext cx="5925839" cy="5925839"/>
        </a:xfrm>
        <a:prstGeom prst="diamond">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sp>
    <dsp:sp modelId="{F83C9F53-388D-445A-98A3-1127C10C9ECD}">
      <dsp:nvSpPr>
        <dsp:cNvPr id="0" name=""/>
        <dsp:cNvSpPr/>
      </dsp:nvSpPr>
      <dsp:spPr>
        <a:xfrm>
          <a:off x="1314053" y="227917"/>
          <a:ext cx="2311077" cy="2981150"/>
        </a:xfrm>
        <a:prstGeom prst="roundRect">
          <a:avLst/>
        </a:prstGeom>
        <a:gradFill rotWithShape="0">
          <a:gsLst>
            <a:gs pos="0">
              <a:schemeClr val="accent5">
                <a:hueOff val="0"/>
                <a:satOff val="0"/>
                <a:lumOff val="0"/>
                <a:alphaOff val="0"/>
                <a:lumMod val="110000"/>
                <a:satMod val="105000"/>
                <a:tint val="67000"/>
              </a:schemeClr>
            </a:gs>
            <a:gs pos="50000">
              <a:schemeClr val="accent5">
                <a:hueOff val="0"/>
                <a:satOff val="0"/>
                <a:lumOff val="0"/>
                <a:alphaOff val="0"/>
                <a:lumMod val="105000"/>
                <a:satMod val="103000"/>
                <a:tint val="73000"/>
              </a:schemeClr>
            </a:gs>
            <a:gs pos="100000">
              <a:schemeClr val="accent5">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b="1" kern="1200"/>
            <a:t>Rec 60 </a:t>
          </a:r>
          <a:r>
            <a:rPr lang="en-US" sz="2200" kern="1200"/>
            <a:t>: S &amp; S powers should remain</a:t>
          </a:r>
          <a:endParaRPr lang="en-US" sz="2200" kern="1200" dirty="0"/>
        </a:p>
      </dsp:txBody>
      <dsp:txXfrm>
        <a:off x="1426870" y="340734"/>
        <a:ext cx="2085443" cy="2755516"/>
      </dsp:txXfrm>
    </dsp:sp>
    <dsp:sp modelId="{08766682-6F49-4B94-9275-FCC0867FB0A1}">
      <dsp:nvSpPr>
        <dsp:cNvPr id="0" name=""/>
        <dsp:cNvSpPr/>
      </dsp:nvSpPr>
      <dsp:spPr>
        <a:xfrm>
          <a:off x="3802905" y="303894"/>
          <a:ext cx="2311077" cy="2829197"/>
        </a:xfrm>
        <a:prstGeom prst="roundRect">
          <a:avLst/>
        </a:prstGeom>
        <a:gradFill rotWithShape="0">
          <a:gsLst>
            <a:gs pos="0">
              <a:schemeClr val="accent5">
                <a:hueOff val="-2252848"/>
                <a:satOff val="-5806"/>
                <a:lumOff val="-3922"/>
                <a:alphaOff val="0"/>
                <a:lumMod val="110000"/>
                <a:satMod val="105000"/>
                <a:tint val="67000"/>
              </a:schemeClr>
            </a:gs>
            <a:gs pos="50000">
              <a:schemeClr val="accent5">
                <a:hueOff val="-2252848"/>
                <a:satOff val="-5806"/>
                <a:lumOff val="-3922"/>
                <a:alphaOff val="0"/>
                <a:lumMod val="105000"/>
                <a:satMod val="103000"/>
                <a:tint val="73000"/>
              </a:schemeClr>
            </a:gs>
            <a:gs pos="100000">
              <a:schemeClr val="accent5">
                <a:hueOff val="-2252848"/>
                <a:satOff val="-5806"/>
                <a:lumOff val="-3922"/>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b="1" kern="1200"/>
            <a:t>Rec 61</a:t>
          </a:r>
          <a:r>
            <a:rPr lang="en-US" sz="2200" kern="1200"/>
            <a:t>: a record must be made of all S &amp; S and a copy must be given to the person stopped</a:t>
          </a:r>
          <a:endParaRPr lang="en-US" sz="2200" kern="1200" dirty="0"/>
        </a:p>
      </dsp:txBody>
      <dsp:txXfrm>
        <a:off x="3915722" y="416711"/>
        <a:ext cx="2085443" cy="2603563"/>
      </dsp:txXfrm>
    </dsp:sp>
    <dsp:sp modelId="{0B1FFB81-133C-446C-B661-645061C6B787}">
      <dsp:nvSpPr>
        <dsp:cNvPr id="0" name=""/>
        <dsp:cNvSpPr/>
      </dsp:nvSpPr>
      <dsp:spPr>
        <a:xfrm>
          <a:off x="1320893" y="3261259"/>
          <a:ext cx="2311077" cy="2664579"/>
        </a:xfrm>
        <a:prstGeom prst="roundRect">
          <a:avLst/>
        </a:prstGeom>
        <a:gradFill rotWithShape="0">
          <a:gsLst>
            <a:gs pos="0">
              <a:schemeClr val="accent5">
                <a:hueOff val="-4505695"/>
                <a:satOff val="-11613"/>
                <a:lumOff val="-7843"/>
                <a:alphaOff val="0"/>
                <a:lumMod val="110000"/>
                <a:satMod val="105000"/>
                <a:tint val="67000"/>
              </a:schemeClr>
            </a:gs>
            <a:gs pos="50000">
              <a:schemeClr val="accent5">
                <a:hueOff val="-4505695"/>
                <a:satOff val="-11613"/>
                <a:lumOff val="-7843"/>
                <a:alphaOff val="0"/>
                <a:lumMod val="105000"/>
                <a:satMod val="103000"/>
                <a:tint val="73000"/>
              </a:schemeClr>
            </a:gs>
            <a:gs pos="100000">
              <a:schemeClr val="accent5">
                <a:hueOff val="-4505695"/>
                <a:satOff val="-11613"/>
                <a:lumOff val="-7843"/>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b="1" kern="1200" dirty="0"/>
            <a:t>Rec 62</a:t>
          </a:r>
          <a:r>
            <a:rPr lang="en-US" sz="2200" kern="1200" dirty="0"/>
            <a:t>: search records should be monitored &amp; the information should be </a:t>
          </a:r>
          <a:r>
            <a:rPr lang="en-US" sz="2200" kern="1200" dirty="0" err="1"/>
            <a:t>analysed</a:t>
          </a:r>
          <a:r>
            <a:rPr lang="en-US" sz="2200" kern="1200" dirty="0"/>
            <a:t> &amp; published</a:t>
          </a:r>
        </a:p>
      </dsp:txBody>
      <dsp:txXfrm>
        <a:off x="1433710" y="3374076"/>
        <a:ext cx="2085443" cy="2438945"/>
      </dsp:txXfrm>
    </dsp:sp>
    <dsp:sp modelId="{A92D13D2-9242-4D6C-B990-737ECB377BD2}">
      <dsp:nvSpPr>
        <dsp:cNvPr id="0" name=""/>
        <dsp:cNvSpPr/>
      </dsp:nvSpPr>
      <dsp:spPr>
        <a:xfrm>
          <a:off x="3827980" y="3261259"/>
          <a:ext cx="2311077" cy="2664579"/>
        </a:xfrm>
        <a:prstGeom prst="roundRect">
          <a:avLst/>
        </a:prstGeom>
        <a:gradFill rotWithShape="0">
          <a:gsLst>
            <a:gs pos="0">
              <a:schemeClr val="accent5">
                <a:hueOff val="-6758543"/>
                <a:satOff val="-17419"/>
                <a:lumOff val="-11765"/>
                <a:alphaOff val="0"/>
                <a:lumMod val="110000"/>
                <a:satMod val="105000"/>
                <a:tint val="67000"/>
              </a:schemeClr>
            </a:gs>
            <a:gs pos="50000">
              <a:schemeClr val="accent5">
                <a:hueOff val="-6758543"/>
                <a:satOff val="-17419"/>
                <a:lumOff val="-11765"/>
                <a:alphaOff val="0"/>
                <a:lumMod val="105000"/>
                <a:satMod val="103000"/>
                <a:tint val="73000"/>
              </a:schemeClr>
            </a:gs>
            <a:gs pos="100000">
              <a:schemeClr val="accent5">
                <a:hueOff val="-6758543"/>
                <a:satOff val="-17419"/>
                <a:lumOff val="-11765"/>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b="1" kern="1200" dirty="0"/>
            <a:t>Rec 63</a:t>
          </a:r>
          <a:r>
            <a:rPr lang="en-US" sz="2200" kern="1200" dirty="0"/>
            <a:t>: the police Authorities have a duty to raise public awareness on S &amp; S</a:t>
          </a:r>
        </a:p>
      </dsp:txBody>
      <dsp:txXfrm>
        <a:off x="3940797" y="3374076"/>
        <a:ext cx="2085443" cy="243894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E79970-7970-A546-9027-4C50ED5F4351}">
      <dsp:nvSpPr>
        <dsp:cNvPr id="0" name=""/>
        <dsp:cNvSpPr/>
      </dsp:nvSpPr>
      <dsp:spPr>
        <a:xfrm>
          <a:off x="0" y="4444271"/>
          <a:ext cx="8424936" cy="729119"/>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kern="1200" dirty="0"/>
            <a:t>Officers cannot use ethnicity to help form their grounds for suspicion</a:t>
          </a:r>
        </a:p>
      </dsp:txBody>
      <dsp:txXfrm>
        <a:off x="0" y="4444271"/>
        <a:ext cx="8424936" cy="729119"/>
      </dsp:txXfrm>
    </dsp:sp>
    <dsp:sp modelId="{2C2E52F1-B3F2-F54C-93F8-C234F81930EF}">
      <dsp:nvSpPr>
        <dsp:cNvPr id="0" name=""/>
        <dsp:cNvSpPr/>
      </dsp:nvSpPr>
      <dsp:spPr>
        <a:xfrm rot="10800000">
          <a:off x="0" y="3333821"/>
          <a:ext cx="8424936" cy="1121386"/>
        </a:xfrm>
        <a:prstGeom prst="upArrowCallout">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kern="1200" dirty="0"/>
            <a:t>There must be some objective basis for suspicion based on facts</a:t>
          </a:r>
        </a:p>
      </dsp:txBody>
      <dsp:txXfrm rot="10800000">
        <a:off x="0" y="3333821"/>
        <a:ext cx="8424936" cy="728643"/>
      </dsp:txXfrm>
    </dsp:sp>
    <dsp:sp modelId="{5656267F-9C47-DA44-BA80-84E9E07A850D}">
      <dsp:nvSpPr>
        <dsp:cNvPr id="0" name=""/>
        <dsp:cNvSpPr/>
      </dsp:nvSpPr>
      <dsp:spPr>
        <a:xfrm rot="10800000">
          <a:off x="0" y="2223372"/>
          <a:ext cx="8424936" cy="1121386"/>
        </a:xfrm>
        <a:prstGeom prst="upArrowCallou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kern="1200" dirty="0"/>
            <a:t>In most cases an officer must have reasonable grounds for suspicion</a:t>
          </a:r>
        </a:p>
      </dsp:txBody>
      <dsp:txXfrm rot="10800000">
        <a:off x="0" y="2223372"/>
        <a:ext cx="8424936" cy="728643"/>
      </dsp:txXfrm>
    </dsp:sp>
    <dsp:sp modelId="{BE785EB0-9F77-C345-87AE-A88096A0AB9D}">
      <dsp:nvSpPr>
        <dsp:cNvPr id="0" name=""/>
        <dsp:cNvSpPr/>
      </dsp:nvSpPr>
      <dsp:spPr>
        <a:xfrm rot="10800000">
          <a:off x="0" y="1112923"/>
          <a:ext cx="8424936" cy="1121386"/>
        </a:xfrm>
        <a:prstGeom prst="upArrowCallout">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kern="1200" dirty="0"/>
            <a:t>PACE provides statutory guidance</a:t>
          </a:r>
        </a:p>
      </dsp:txBody>
      <dsp:txXfrm rot="10800000">
        <a:off x="0" y="1112923"/>
        <a:ext cx="8424936" cy="728643"/>
      </dsp:txXfrm>
    </dsp:sp>
    <dsp:sp modelId="{7B5D3364-711D-B54D-A23F-FAAF97125EF0}">
      <dsp:nvSpPr>
        <dsp:cNvPr id="0" name=""/>
        <dsp:cNvSpPr/>
      </dsp:nvSpPr>
      <dsp:spPr>
        <a:xfrm rot="10800000">
          <a:off x="0" y="2474"/>
          <a:ext cx="8424936" cy="1121386"/>
        </a:xfrm>
        <a:prstGeom prst="upArrowCallou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kern="1200" dirty="0"/>
            <a:t>There are 20 different Sections from 16 different Acts</a:t>
          </a:r>
        </a:p>
      </dsp:txBody>
      <dsp:txXfrm rot="10800000">
        <a:off x="0" y="2474"/>
        <a:ext cx="8424936" cy="72864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6F6C9D-6858-EB44-99C0-3911CC852D56}">
      <dsp:nvSpPr>
        <dsp:cNvPr id="0" name=""/>
        <dsp:cNvSpPr/>
      </dsp:nvSpPr>
      <dsp:spPr>
        <a:xfrm>
          <a:off x="1543053" y="2667"/>
          <a:ext cx="7772392" cy="1364257"/>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solidFill>
                <a:schemeClr val="tx1"/>
              </a:solidFill>
            </a:rPr>
            <a:t>A </a:t>
          </a:r>
          <a:r>
            <a:rPr lang="en-US" sz="2300" b="1" i="1" u="sng" kern="1200" dirty="0">
              <a:solidFill>
                <a:schemeClr val="tx1"/>
              </a:solidFill>
            </a:rPr>
            <a:t>police constable </a:t>
          </a:r>
          <a:r>
            <a:rPr lang="en-US" sz="2300" kern="1200" dirty="0">
              <a:solidFill>
                <a:schemeClr val="tx1"/>
              </a:solidFill>
            </a:rPr>
            <a:t>may </a:t>
          </a:r>
          <a:r>
            <a:rPr lang="en-US" sz="2300" b="1" i="1" u="sng" kern="1200" dirty="0">
              <a:solidFill>
                <a:schemeClr val="tx1"/>
              </a:solidFill>
            </a:rPr>
            <a:t>detain</a:t>
          </a:r>
          <a:r>
            <a:rPr lang="en-US" sz="2300" kern="1200" dirty="0">
              <a:solidFill>
                <a:schemeClr val="tx1"/>
              </a:solidFill>
            </a:rPr>
            <a:t> </a:t>
          </a:r>
          <a:r>
            <a:rPr lang="en-US" sz="2300" b="1" i="1" u="sng" kern="1200" dirty="0">
              <a:solidFill>
                <a:schemeClr val="tx1"/>
              </a:solidFill>
            </a:rPr>
            <a:t>any person </a:t>
          </a:r>
          <a:r>
            <a:rPr lang="en-US" sz="2300" kern="1200" dirty="0">
              <a:solidFill>
                <a:schemeClr val="tx1"/>
              </a:solidFill>
            </a:rPr>
            <a:t>or </a:t>
          </a:r>
          <a:r>
            <a:rPr lang="en-US" sz="2300" b="1" i="1" u="sng" kern="1200" dirty="0">
              <a:solidFill>
                <a:schemeClr val="tx1"/>
              </a:solidFill>
            </a:rPr>
            <a:t>vehicle</a:t>
          </a:r>
          <a:r>
            <a:rPr lang="en-US" sz="2300" kern="1200" dirty="0">
              <a:solidFill>
                <a:schemeClr val="tx1"/>
              </a:solidFill>
            </a:rPr>
            <a:t> or anything which is in or on a vehicle, in any place to which the public has access</a:t>
          </a:r>
        </a:p>
      </dsp:txBody>
      <dsp:txXfrm>
        <a:off x="1583011" y="42625"/>
        <a:ext cx="7692476" cy="1284341"/>
      </dsp:txXfrm>
    </dsp:sp>
    <dsp:sp modelId="{19B1B738-6BE3-824E-884B-E829FCA7A43D}">
      <dsp:nvSpPr>
        <dsp:cNvPr id="0" name=""/>
        <dsp:cNvSpPr/>
      </dsp:nvSpPr>
      <dsp:spPr>
        <a:xfrm rot="5400000">
          <a:off x="5173451" y="1401031"/>
          <a:ext cx="511596" cy="613915"/>
        </a:xfrm>
        <a:prstGeom prst="rightArrow">
          <a:avLst>
            <a:gd name="adj1" fmla="val 60000"/>
            <a:gd name="adj2" fmla="val 50000"/>
          </a:avLst>
        </a:prstGeom>
        <a:solidFill>
          <a:schemeClr val="accent2">
            <a:lumMod val="75000"/>
            <a:alpha val="90000"/>
          </a:schemeClr>
        </a:solidFill>
        <a:ln>
          <a:solidFill>
            <a:schemeClr val="tx1">
              <a:alpha val="90000"/>
            </a:schemeClr>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rot="-5400000">
        <a:off x="5245075" y="1452191"/>
        <a:ext cx="368349" cy="358117"/>
      </dsp:txXfrm>
    </dsp:sp>
    <dsp:sp modelId="{7BB447FF-E54B-CD49-A06C-1DB31A5D4FF3}">
      <dsp:nvSpPr>
        <dsp:cNvPr id="0" name=""/>
        <dsp:cNvSpPr/>
      </dsp:nvSpPr>
      <dsp:spPr>
        <a:xfrm>
          <a:off x="1528755" y="2049053"/>
          <a:ext cx="7800987" cy="1364257"/>
        </a:xfrm>
        <a:prstGeom prst="roundRect">
          <a:avLst>
            <a:gd name="adj" fmla="val 10000"/>
          </a:avLst>
        </a:prstGeom>
        <a:solidFill>
          <a:schemeClr val="accent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solidFill>
                <a:schemeClr val="tx1"/>
              </a:solidFill>
            </a:rPr>
            <a:t>If he or she </a:t>
          </a:r>
          <a:r>
            <a:rPr lang="en-US" sz="2300" b="1" i="1" u="sng" kern="1200" dirty="0">
              <a:solidFill>
                <a:schemeClr val="tx1"/>
              </a:solidFill>
            </a:rPr>
            <a:t>has reasonable grounds for suspecting</a:t>
          </a:r>
          <a:r>
            <a:rPr lang="en-US" sz="2300" kern="1200" dirty="0">
              <a:solidFill>
                <a:schemeClr val="tx1"/>
              </a:solidFill>
            </a:rPr>
            <a:t> that </a:t>
          </a:r>
          <a:r>
            <a:rPr lang="en-US" sz="2300" b="1" i="1" u="sng" kern="1200" dirty="0">
              <a:solidFill>
                <a:schemeClr val="tx1"/>
              </a:solidFill>
            </a:rPr>
            <a:t>stolen</a:t>
          </a:r>
          <a:r>
            <a:rPr lang="en-US" sz="2300" kern="1200" dirty="0">
              <a:solidFill>
                <a:schemeClr val="tx1"/>
              </a:solidFill>
            </a:rPr>
            <a:t> or </a:t>
          </a:r>
          <a:r>
            <a:rPr lang="en-US" sz="2300" b="1" i="1" u="sng" kern="1200" dirty="0">
              <a:solidFill>
                <a:schemeClr val="tx1"/>
              </a:solidFill>
            </a:rPr>
            <a:t>prohibited articles, prohibited fireworks </a:t>
          </a:r>
          <a:r>
            <a:rPr lang="en-US" sz="2300" kern="1200" dirty="0">
              <a:solidFill>
                <a:schemeClr val="tx1"/>
              </a:solidFill>
            </a:rPr>
            <a:t>or </a:t>
          </a:r>
          <a:r>
            <a:rPr lang="en-US" sz="2300" b="1" i="1" u="sng" kern="1200" dirty="0">
              <a:solidFill>
                <a:schemeClr val="tx1"/>
              </a:solidFill>
            </a:rPr>
            <a:t>bladed or sharply pointed articles</a:t>
          </a:r>
          <a:r>
            <a:rPr lang="en-US" sz="2300" kern="1200" dirty="0">
              <a:solidFill>
                <a:schemeClr val="tx1"/>
              </a:solidFill>
            </a:rPr>
            <a:t> will be found</a:t>
          </a:r>
        </a:p>
      </dsp:txBody>
      <dsp:txXfrm>
        <a:off x="1568713" y="2089011"/>
        <a:ext cx="7721071" cy="1284341"/>
      </dsp:txXfrm>
    </dsp:sp>
    <dsp:sp modelId="{2285B069-DBC3-4040-A16C-B49ADAD0C9F2}">
      <dsp:nvSpPr>
        <dsp:cNvPr id="0" name=""/>
        <dsp:cNvSpPr/>
      </dsp:nvSpPr>
      <dsp:spPr>
        <a:xfrm rot="5400000">
          <a:off x="5173451" y="3447417"/>
          <a:ext cx="511596" cy="613915"/>
        </a:xfrm>
        <a:prstGeom prst="rightArrow">
          <a:avLst>
            <a:gd name="adj1" fmla="val 60000"/>
            <a:gd name="adj2" fmla="val 50000"/>
          </a:avLst>
        </a:prstGeom>
        <a:solidFill>
          <a:schemeClr val="accent2">
            <a:lumMod val="75000"/>
            <a:alpha val="90000"/>
          </a:schemeClr>
        </a:solidFill>
        <a:ln>
          <a:solidFill>
            <a:schemeClr val="tx1">
              <a:alpha val="90000"/>
            </a:schemeClr>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rot="-5400000">
        <a:off x="5245075" y="3498577"/>
        <a:ext cx="368349" cy="358117"/>
      </dsp:txXfrm>
    </dsp:sp>
    <dsp:sp modelId="{40F1F6E5-1061-5C42-B348-B09BD63F97AE}">
      <dsp:nvSpPr>
        <dsp:cNvPr id="0" name=""/>
        <dsp:cNvSpPr/>
      </dsp:nvSpPr>
      <dsp:spPr>
        <a:xfrm>
          <a:off x="1543053" y="4095439"/>
          <a:ext cx="7772392" cy="1364257"/>
        </a:xfrm>
        <a:prstGeom prst="roundRect">
          <a:avLst>
            <a:gd name="adj" fmla="val 10000"/>
          </a:avLst>
        </a:prstGeom>
        <a:solidFill>
          <a:schemeClr val="accent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solidFill>
                <a:schemeClr val="tx1"/>
              </a:solidFill>
            </a:rPr>
            <a:t>Any such article found during a search may be seized</a:t>
          </a:r>
        </a:p>
      </dsp:txBody>
      <dsp:txXfrm>
        <a:off x="1583011" y="4135397"/>
        <a:ext cx="7692476" cy="128434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871445-1E2E-4FB1-9025-7F542A004801}">
      <dsp:nvSpPr>
        <dsp:cNvPr id="0" name=""/>
        <dsp:cNvSpPr/>
      </dsp:nvSpPr>
      <dsp:spPr>
        <a:xfrm>
          <a:off x="792098" y="2204"/>
          <a:ext cx="6120658" cy="1283275"/>
        </a:xfrm>
        <a:prstGeom prst="roundRect">
          <a:avLst>
            <a:gd name="adj" fmla="val 10000"/>
          </a:avLst>
        </a:prstGeom>
        <a:solidFill>
          <a:schemeClr val="accent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Any public place or place which the public have permission to be there through payment or otherwise</a:t>
          </a:r>
        </a:p>
      </dsp:txBody>
      <dsp:txXfrm>
        <a:off x="829684" y="39790"/>
        <a:ext cx="6045486" cy="1208103"/>
      </dsp:txXfrm>
    </dsp:sp>
    <dsp:sp modelId="{F336F540-D502-4A57-A5C5-972F5061FB4B}">
      <dsp:nvSpPr>
        <dsp:cNvPr id="0" name=""/>
        <dsp:cNvSpPr/>
      </dsp:nvSpPr>
      <dsp:spPr>
        <a:xfrm rot="5400000">
          <a:off x="3740141" y="1397766"/>
          <a:ext cx="224573" cy="224573"/>
        </a:xfrm>
        <a:prstGeom prst="rightArrow">
          <a:avLst>
            <a:gd name="adj1" fmla="val 667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2AC28CF3-5F2F-40EE-8D23-DD64410548B8}">
      <dsp:nvSpPr>
        <dsp:cNvPr id="0" name=""/>
        <dsp:cNvSpPr/>
      </dsp:nvSpPr>
      <dsp:spPr>
        <a:xfrm>
          <a:off x="792098" y="1734626"/>
          <a:ext cx="6120658" cy="1283275"/>
        </a:xfrm>
        <a:prstGeom prst="roundRect">
          <a:avLst>
            <a:gd name="adj" fmla="val 10000"/>
          </a:avLst>
        </a:prstGeom>
        <a:solidFill>
          <a:schemeClr val="accent2">
            <a:lumMod val="40000"/>
            <a:lumOff val="6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US" sz="2400" kern="1200" dirty="0"/>
            <a:t>Includes places to which only a section of the public would have access</a:t>
          </a:r>
        </a:p>
      </dsp:txBody>
      <dsp:txXfrm>
        <a:off x="829684" y="1772212"/>
        <a:ext cx="6045486" cy="1208103"/>
      </dsp:txXfrm>
    </dsp:sp>
    <dsp:sp modelId="{096D904C-6CB3-4B49-99B7-0F80E84347C6}">
      <dsp:nvSpPr>
        <dsp:cNvPr id="0" name=""/>
        <dsp:cNvSpPr/>
      </dsp:nvSpPr>
      <dsp:spPr>
        <a:xfrm rot="5400000">
          <a:off x="3740141" y="3130188"/>
          <a:ext cx="224573" cy="224573"/>
        </a:xfrm>
        <a:prstGeom prst="rightArrow">
          <a:avLst>
            <a:gd name="adj1" fmla="val 66700"/>
            <a:gd name="adj2" fmla="val 50000"/>
          </a:avLst>
        </a:prstGeom>
        <a:solidFill>
          <a:schemeClr val="accent2">
            <a:lumMod val="75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3946C185-A721-44C2-BA3E-4978A8595645}">
      <dsp:nvSpPr>
        <dsp:cNvPr id="0" name=""/>
        <dsp:cNvSpPr/>
      </dsp:nvSpPr>
      <dsp:spPr>
        <a:xfrm>
          <a:off x="792098" y="3467048"/>
          <a:ext cx="6120658" cy="1283275"/>
        </a:xfrm>
        <a:prstGeom prst="roundRect">
          <a:avLst>
            <a:gd name="adj" fmla="val 10000"/>
          </a:avLst>
        </a:prstGeom>
        <a:solidFill>
          <a:schemeClr val="accent2">
            <a:lumMod val="60000"/>
            <a:lumOff val="4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US" sz="2400" i="1" u="sng" kern="1200" dirty="0"/>
            <a:t>Does not include their dwelling or one which they have expressed or implied permission by the person that resides there</a:t>
          </a:r>
        </a:p>
      </dsp:txBody>
      <dsp:txXfrm>
        <a:off x="829684" y="3504634"/>
        <a:ext cx="6045486" cy="120810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20782A-C0BE-034C-873C-46651E366944}">
      <dsp:nvSpPr>
        <dsp:cNvPr id="0" name=""/>
        <dsp:cNvSpPr/>
      </dsp:nvSpPr>
      <dsp:spPr>
        <a:xfrm>
          <a:off x="943" y="928195"/>
          <a:ext cx="3679349" cy="220760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Any item obtained dishonestly from another.</a:t>
          </a:r>
          <a:endParaRPr lang="en-US" sz="2400" kern="1200" dirty="0"/>
        </a:p>
      </dsp:txBody>
      <dsp:txXfrm>
        <a:off x="943" y="928195"/>
        <a:ext cx="3679349" cy="2207609"/>
      </dsp:txXfrm>
    </dsp:sp>
    <dsp:sp modelId="{D573ED27-0047-8240-AC65-20FBDB31EFAD}">
      <dsp:nvSpPr>
        <dsp:cNvPr id="0" name=""/>
        <dsp:cNvSpPr/>
      </dsp:nvSpPr>
      <dsp:spPr>
        <a:xfrm>
          <a:off x="4048227" y="928195"/>
          <a:ext cx="3679349" cy="2207609"/>
        </a:xfrm>
        <a:prstGeom prst="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Any item which directly or indirectly represent a stolen item (includes the proceeds of stolen goods)</a:t>
          </a:r>
          <a:endParaRPr lang="en-US" sz="2400" kern="1200" dirty="0"/>
        </a:p>
      </dsp:txBody>
      <dsp:txXfrm>
        <a:off x="4048227" y="928195"/>
        <a:ext cx="3679349" cy="220760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66F583-D892-4FD6-A5F5-07BB56812E94}">
      <dsp:nvSpPr>
        <dsp:cNvPr id="0" name=""/>
        <dsp:cNvSpPr/>
      </dsp:nvSpPr>
      <dsp:spPr>
        <a:xfrm>
          <a:off x="0" y="0"/>
          <a:ext cx="8674943" cy="2147631"/>
        </a:xfrm>
        <a:prstGeom prst="roundRect">
          <a:avLst>
            <a:gd name="adj" fmla="val 10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50D457A-B283-4A32-ABE2-CC1C42D91441}">
      <dsp:nvSpPr>
        <dsp:cNvPr id="0" name=""/>
        <dsp:cNvSpPr/>
      </dsp:nvSpPr>
      <dsp:spPr>
        <a:xfrm>
          <a:off x="260248" y="286350"/>
          <a:ext cx="2548264" cy="1574929"/>
        </a:xfrm>
        <a:prstGeom prst="roundRect">
          <a:avLst>
            <a:gd name="adj" fmla="val 10000"/>
          </a:avLst>
        </a:prstGeom>
        <a:blipFill rotWithShape="1">
          <a:blip xmlns:r="http://schemas.openxmlformats.org/officeDocument/2006/relationships" r:embed="rId1"/>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0CA6A82-11BE-4073-A681-356FF65EA4CC}">
      <dsp:nvSpPr>
        <dsp:cNvPr id="0" name=""/>
        <dsp:cNvSpPr/>
      </dsp:nvSpPr>
      <dsp:spPr>
        <a:xfrm rot="10800000">
          <a:off x="260248" y="2147631"/>
          <a:ext cx="2548264" cy="2624883"/>
        </a:xfrm>
        <a:prstGeom prst="round2SameRect">
          <a:avLst>
            <a:gd name="adj1" fmla="val 10500"/>
            <a:gd name="adj2" fmla="val 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t" anchorCtr="0">
          <a:noAutofit/>
        </a:bodyPr>
        <a:lstStyle/>
        <a:p>
          <a:pPr marL="0" lvl="0" indent="0" algn="ctr" defTabSz="1244600">
            <a:lnSpc>
              <a:spcPct val="90000"/>
            </a:lnSpc>
            <a:spcBef>
              <a:spcPct val="0"/>
            </a:spcBef>
            <a:spcAft>
              <a:spcPct val="35000"/>
            </a:spcAft>
            <a:buNone/>
          </a:pPr>
          <a:r>
            <a:rPr lang="en-US" sz="2800" kern="1200"/>
            <a:t>Made</a:t>
          </a:r>
          <a:endParaRPr lang="en-US" sz="2800" kern="1200" dirty="0"/>
        </a:p>
      </dsp:txBody>
      <dsp:txXfrm rot="10800000">
        <a:off x="338616" y="2147631"/>
        <a:ext cx="2391528" cy="2546515"/>
      </dsp:txXfrm>
    </dsp:sp>
    <dsp:sp modelId="{5377701A-D022-4BAB-A782-4CF1612CD72C}">
      <dsp:nvSpPr>
        <dsp:cNvPr id="0" name=""/>
        <dsp:cNvSpPr/>
      </dsp:nvSpPr>
      <dsp:spPr>
        <a:xfrm>
          <a:off x="3063339" y="286350"/>
          <a:ext cx="2548264" cy="1574929"/>
        </a:xfrm>
        <a:prstGeom prst="roundRect">
          <a:avLst>
            <a:gd name="adj" fmla="val 10000"/>
          </a:avLst>
        </a:prstGeom>
        <a:blipFill rotWithShape="1">
          <a:blip xmlns:r="http://schemas.openxmlformats.org/officeDocument/2006/relationships" r:embed="rId2"/>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B476BCE-E40D-41D5-96B1-B20B8C6E60C1}">
      <dsp:nvSpPr>
        <dsp:cNvPr id="0" name=""/>
        <dsp:cNvSpPr/>
      </dsp:nvSpPr>
      <dsp:spPr>
        <a:xfrm rot="10800000">
          <a:off x="3063339" y="2147631"/>
          <a:ext cx="2548264" cy="2624883"/>
        </a:xfrm>
        <a:prstGeom prst="round2SameRect">
          <a:avLst>
            <a:gd name="adj1" fmla="val 10500"/>
            <a:gd name="adj2" fmla="val 0"/>
          </a:avLst>
        </a:prstGeom>
        <a:solidFill>
          <a:schemeClr val="accent3">
            <a:hueOff val="1355300"/>
            <a:satOff val="50000"/>
            <a:lumOff val="-7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t" anchorCtr="0">
          <a:noAutofit/>
        </a:bodyPr>
        <a:lstStyle/>
        <a:p>
          <a:pPr marL="0" lvl="0" indent="0" algn="ctr" defTabSz="1244600">
            <a:lnSpc>
              <a:spcPct val="90000"/>
            </a:lnSpc>
            <a:spcBef>
              <a:spcPct val="0"/>
            </a:spcBef>
            <a:spcAft>
              <a:spcPct val="35000"/>
            </a:spcAft>
            <a:buNone/>
          </a:pPr>
          <a:r>
            <a:rPr lang="en-US" sz="2800" kern="1200"/>
            <a:t>Adapted</a:t>
          </a:r>
          <a:endParaRPr lang="en-US" sz="2800" kern="1200" dirty="0"/>
        </a:p>
      </dsp:txBody>
      <dsp:txXfrm rot="10800000">
        <a:off x="3141707" y="2147631"/>
        <a:ext cx="2391528" cy="2546515"/>
      </dsp:txXfrm>
    </dsp:sp>
    <dsp:sp modelId="{94BBAEB2-8F73-498F-8CC7-B50C7EA03F55}">
      <dsp:nvSpPr>
        <dsp:cNvPr id="0" name=""/>
        <dsp:cNvSpPr/>
      </dsp:nvSpPr>
      <dsp:spPr>
        <a:xfrm>
          <a:off x="5866430" y="286350"/>
          <a:ext cx="2548264" cy="1574929"/>
        </a:xfrm>
        <a:prstGeom prst="roundRect">
          <a:avLst>
            <a:gd name="adj" fmla="val 10000"/>
          </a:avLst>
        </a:prstGeom>
        <a:blipFill rotWithShape="1">
          <a:blip xmlns:r="http://schemas.openxmlformats.org/officeDocument/2006/relationships" r:embed="rId3"/>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DE64D25-4DC8-4F78-A1D8-33229E64348D}">
      <dsp:nvSpPr>
        <dsp:cNvPr id="0" name=""/>
        <dsp:cNvSpPr/>
      </dsp:nvSpPr>
      <dsp:spPr>
        <a:xfrm rot="10800000">
          <a:off x="5866430" y="2147631"/>
          <a:ext cx="2548264" cy="2624883"/>
        </a:xfrm>
        <a:prstGeom prst="round2SameRect">
          <a:avLst>
            <a:gd name="adj1" fmla="val 10500"/>
            <a:gd name="adj2" fmla="val 0"/>
          </a:avLst>
        </a:prstGeom>
        <a:solidFill>
          <a:schemeClr val="accent3">
            <a:hueOff val="2710599"/>
            <a:satOff val="100000"/>
            <a:lumOff val="-1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t" anchorCtr="0">
          <a:noAutofit/>
        </a:bodyPr>
        <a:lstStyle/>
        <a:p>
          <a:pPr marL="0" lvl="0" indent="0" algn="ctr" defTabSz="1244600">
            <a:lnSpc>
              <a:spcPct val="90000"/>
            </a:lnSpc>
            <a:spcBef>
              <a:spcPct val="0"/>
            </a:spcBef>
            <a:spcAft>
              <a:spcPct val="35000"/>
            </a:spcAft>
            <a:buNone/>
          </a:pPr>
          <a:r>
            <a:rPr lang="en-US" sz="2800" kern="1200"/>
            <a:t>Intended</a:t>
          </a:r>
          <a:endParaRPr lang="en-US" sz="2800" kern="1200" dirty="0"/>
        </a:p>
      </dsp:txBody>
      <dsp:txXfrm rot="10800000">
        <a:off x="5944798" y="2147631"/>
        <a:ext cx="2391528" cy="2546515"/>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6C5445-E406-A349-BBB5-FCFADD0091D1}">
      <dsp:nvSpPr>
        <dsp:cNvPr id="0" name=""/>
        <dsp:cNvSpPr/>
      </dsp:nvSpPr>
      <dsp:spPr>
        <a:xfrm>
          <a:off x="1982721" y="0"/>
          <a:ext cx="4227569" cy="1411763"/>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Or, any article made or adapted for use in the course of or in connection with:</a:t>
          </a:r>
          <a:endParaRPr lang="en-US" sz="2400" kern="1200" dirty="0"/>
        </a:p>
      </dsp:txBody>
      <dsp:txXfrm>
        <a:off x="2024070" y="41349"/>
        <a:ext cx="4144871" cy="1329065"/>
      </dsp:txXfrm>
    </dsp:sp>
    <dsp:sp modelId="{A0C16849-A505-4942-9C21-3E2AF4F3666A}">
      <dsp:nvSpPr>
        <dsp:cNvPr id="0" name=""/>
        <dsp:cNvSpPr/>
      </dsp:nvSpPr>
      <dsp:spPr>
        <a:xfrm rot="5400000">
          <a:off x="3831800" y="1447057"/>
          <a:ext cx="529411" cy="635293"/>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rot="-5400000">
        <a:off x="3905919" y="1499998"/>
        <a:ext cx="381175" cy="370588"/>
      </dsp:txXfrm>
    </dsp:sp>
    <dsp:sp modelId="{A89A756F-668C-2844-9DEE-FC02D399D00F}">
      <dsp:nvSpPr>
        <dsp:cNvPr id="0" name=""/>
        <dsp:cNvSpPr/>
      </dsp:nvSpPr>
      <dsp:spPr>
        <a:xfrm>
          <a:off x="1982721" y="2117645"/>
          <a:ext cx="4227569" cy="1411763"/>
        </a:xfrm>
        <a:prstGeom prst="roundRect">
          <a:avLst>
            <a:gd name="adj" fmla="val 10000"/>
          </a:avLst>
        </a:prstGeom>
        <a:solidFill>
          <a:schemeClr val="accent3">
            <a:hueOff val="1355300"/>
            <a:satOff val="50000"/>
            <a:lumOff val="-7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Burglary, Theft, TWOC, Fraud, Criminal Damage</a:t>
          </a:r>
          <a:endParaRPr lang="en-US" sz="2400" kern="1200" dirty="0"/>
        </a:p>
      </dsp:txBody>
      <dsp:txXfrm>
        <a:off x="2024070" y="2158994"/>
        <a:ext cx="4144871" cy="1329065"/>
      </dsp:txXfrm>
    </dsp:sp>
    <dsp:sp modelId="{8A37D94D-0B8B-0148-8DB6-31CC2A58AA12}">
      <dsp:nvSpPr>
        <dsp:cNvPr id="0" name=""/>
        <dsp:cNvSpPr/>
      </dsp:nvSpPr>
      <dsp:spPr>
        <a:xfrm rot="5400000">
          <a:off x="3831800" y="3564702"/>
          <a:ext cx="529411" cy="635293"/>
        </a:xfrm>
        <a:prstGeom prst="rightArrow">
          <a:avLst>
            <a:gd name="adj1" fmla="val 60000"/>
            <a:gd name="adj2" fmla="val 50000"/>
          </a:avLst>
        </a:prstGeom>
        <a:solidFill>
          <a:schemeClr val="accent3">
            <a:hueOff val="2710599"/>
            <a:satOff val="100000"/>
            <a:lumOff val="-14706"/>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rot="-5400000">
        <a:off x="3905919" y="3617643"/>
        <a:ext cx="381175" cy="370588"/>
      </dsp:txXfrm>
    </dsp:sp>
    <dsp:sp modelId="{1D1C26C3-0AC6-054A-8FD6-00825AC77044}">
      <dsp:nvSpPr>
        <dsp:cNvPr id="0" name=""/>
        <dsp:cNvSpPr/>
      </dsp:nvSpPr>
      <dsp:spPr>
        <a:xfrm>
          <a:off x="1982721" y="4235290"/>
          <a:ext cx="4227569" cy="1411763"/>
        </a:xfrm>
        <a:prstGeom prst="roundRect">
          <a:avLst>
            <a:gd name="adj" fmla="val 10000"/>
          </a:avLst>
        </a:prstGeom>
        <a:solidFill>
          <a:schemeClr val="accent3">
            <a:hueOff val="2710599"/>
            <a:satOff val="100000"/>
            <a:lumOff val="-1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Or intended by the person having it with them for such use by them, or some other person</a:t>
          </a:r>
        </a:p>
      </dsp:txBody>
      <dsp:txXfrm>
        <a:off x="2024070" y="4276639"/>
        <a:ext cx="4144871" cy="1329065"/>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D49B8A-06A0-4069-8A55-01D3443D24B3}">
      <dsp:nvSpPr>
        <dsp:cNvPr id="0" name=""/>
        <dsp:cNvSpPr/>
      </dsp:nvSpPr>
      <dsp:spPr>
        <a:xfrm>
          <a:off x="0" y="3941371"/>
          <a:ext cx="8250889" cy="1293646"/>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Any such article found during a search may be seized</a:t>
          </a:r>
          <a:endParaRPr lang="en-US" sz="2400" kern="1200" dirty="0"/>
        </a:p>
      </dsp:txBody>
      <dsp:txXfrm>
        <a:off x="0" y="3941371"/>
        <a:ext cx="8250889" cy="1293646"/>
      </dsp:txXfrm>
    </dsp:sp>
    <dsp:sp modelId="{29386E58-2EB0-408A-9AA7-8222A4E724D4}">
      <dsp:nvSpPr>
        <dsp:cNvPr id="0" name=""/>
        <dsp:cNvSpPr/>
      </dsp:nvSpPr>
      <dsp:spPr>
        <a:xfrm rot="10800000">
          <a:off x="0" y="1971148"/>
          <a:ext cx="8250889" cy="1989627"/>
        </a:xfrm>
        <a:prstGeom prst="upArrowCallou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prohibited firework</a:t>
          </a:r>
          <a:endParaRPr lang="en-US" sz="2400" kern="1200" dirty="0"/>
        </a:p>
      </dsp:txBody>
      <dsp:txXfrm rot="10800000">
        <a:off x="0" y="1971148"/>
        <a:ext cx="8250889" cy="1292800"/>
      </dsp:txXfrm>
    </dsp:sp>
    <dsp:sp modelId="{6571FF1F-8849-4FFD-8345-5DC0698F18B1}">
      <dsp:nvSpPr>
        <dsp:cNvPr id="0" name=""/>
        <dsp:cNvSpPr/>
      </dsp:nvSpPr>
      <dsp:spPr>
        <a:xfrm rot="10800000">
          <a:off x="0" y="925"/>
          <a:ext cx="8250889" cy="1989627"/>
        </a:xfrm>
        <a:prstGeom prst="upArrowCallou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Bladed or sharply pointed article or</a:t>
          </a:r>
          <a:endParaRPr lang="en-US" sz="2400" kern="1200" dirty="0"/>
        </a:p>
      </dsp:txBody>
      <dsp:txXfrm rot="10800000">
        <a:off x="0" y="925"/>
        <a:ext cx="8250889" cy="129280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B22D7D-2CF6-4834-B8CE-0424797544DD}">
      <dsp:nvSpPr>
        <dsp:cNvPr id="0" name=""/>
        <dsp:cNvSpPr/>
      </dsp:nvSpPr>
      <dsp:spPr>
        <a:xfrm>
          <a:off x="0" y="2984144"/>
          <a:ext cx="6148908" cy="979462"/>
        </a:xfrm>
        <a:prstGeom prst="rect">
          <a:avLst/>
        </a:prstGeom>
        <a:solidFill>
          <a:schemeClr val="accent4">
            <a:lumMod val="60000"/>
            <a:lumOff val="40000"/>
          </a:schemeClr>
        </a:solidFill>
        <a:ln w="28575"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US" sz="2800" kern="1200" dirty="0">
              <a:solidFill>
                <a:schemeClr val="tx1"/>
              </a:solidFill>
            </a:rPr>
            <a:t>Suspect</a:t>
          </a:r>
        </a:p>
      </dsp:txBody>
      <dsp:txXfrm>
        <a:off x="0" y="2984144"/>
        <a:ext cx="6148908" cy="979462"/>
      </dsp:txXfrm>
    </dsp:sp>
    <dsp:sp modelId="{40336F90-D95A-4773-AD97-6FF8021E7814}">
      <dsp:nvSpPr>
        <dsp:cNvPr id="0" name=""/>
        <dsp:cNvSpPr/>
      </dsp:nvSpPr>
      <dsp:spPr>
        <a:xfrm rot="10800000">
          <a:off x="0" y="1492422"/>
          <a:ext cx="6148908" cy="1506413"/>
        </a:xfrm>
        <a:prstGeom prst="upArrowCallout">
          <a:avLst/>
        </a:prstGeom>
        <a:solidFill>
          <a:schemeClr val="accent2">
            <a:lumMod val="60000"/>
            <a:lumOff val="40000"/>
          </a:schemeClr>
        </a:solidFill>
        <a:ln w="28575"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US" sz="2800" kern="1200" dirty="0">
              <a:solidFill>
                <a:schemeClr val="tx1"/>
              </a:solidFill>
            </a:rPr>
            <a:t>Believe</a:t>
          </a:r>
        </a:p>
      </dsp:txBody>
      <dsp:txXfrm rot="10800000">
        <a:off x="0" y="1492422"/>
        <a:ext cx="6148908" cy="978822"/>
      </dsp:txXfrm>
    </dsp:sp>
    <dsp:sp modelId="{B26FDA26-65E2-4D89-818A-6697CBB9BEBC}">
      <dsp:nvSpPr>
        <dsp:cNvPr id="0" name=""/>
        <dsp:cNvSpPr/>
      </dsp:nvSpPr>
      <dsp:spPr>
        <a:xfrm rot="10800000">
          <a:off x="0" y="37999"/>
          <a:ext cx="6148908" cy="1506413"/>
        </a:xfrm>
        <a:prstGeom prst="upArrowCallout">
          <a:avLst/>
        </a:prstGeom>
        <a:solidFill>
          <a:schemeClr val="accent6">
            <a:lumMod val="60000"/>
            <a:lumOff val="40000"/>
          </a:schemeClr>
        </a:solidFill>
        <a:ln w="28575"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US" sz="2800" kern="1200" dirty="0">
              <a:solidFill>
                <a:schemeClr val="tx1"/>
              </a:solidFill>
            </a:rPr>
            <a:t>Know</a:t>
          </a:r>
        </a:p>
      </dsp:txBody>
      <dsp:txXfrm rot="10800000">
        <a:off x="0" y="37999"/>
        <a:ext cx="6148908" cy="978822"/>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256B7C-8459-4DE7-AA2D-B5093F97A279}">
      <dsp:nvSpPr>
        <dsp:cNvPr id="0" name=""/>
        <dsp:cNvSpPr/>
      </dsp:nvSpPr>
      <dsp:spPr>
        <a:xfrm>
          <a:off x="19211" y="33769"/>
          <a:ext cx="883705" cy="88370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DA6D66F-8B11-4908-ABB8-0A4C589BAC17}">
      <dsp:nvSpPr>
        <dsp:cNvPr id="0" name=""/>
        <dsp:cNvSpPr/>
      </dsp:nvSpPr>
      <dsp:spPr>
        <a:xfrm>
          <a:off x="204789" y="219347"/>
          <a:ext cx="512548" cy="51254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BA277D0-EA97-4A30-B01F-EC928A0A2E4E}">
      <dsp:nvSpPr>
        <dsp:cNvPr id="0" name=""/>
        <dsp:cNvSpPr/>
      </dsp:nvSpPr>
      <dsp:spPr>
        <a:xfrm>
          <a:off x="1092281" y="33769"/>
          <a:ext cx="2083019" cy="8837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i="1" u="sng" kern="1200" baseline="0"/>
            <a:t>S</a:t>
          </a:r>
          <a:r>
            <a:rPr lang="en-GB" sz="2400" b="0" i="0" kern="1200" baseline="0"/>
            <a:t>een</a:t>
          </a:r>
          <a:endParaRPr lang="en-US" sz="2400" kern="1200"/>
        </a:p>
      </dsp:txBody>
      <dsp:txXfrm>
        <a:off x="1092281" y="33769"/>
        <a:ext cx="2083019" cy="883705"/>
      </dsp:txXfrm>
    </dsp:sp>
    <dsp:sp modelId="{07531CE3-1A70-4F7C-AF22-30902FC25D6E}">
      <dsp:nvSpPr>
        <dsp:cNvPr id="0" name=""/>
        <dsp:cNvSpPr/>
      </dsp:nvSpPr>
      <dsp:spPr>
        <a:xfrm>
          <a:off x="3538251" y="33769"/>
          <a:ext cx="883705" cy="88370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DC6B4B5-921C-40D4-8468-D6725D123C2A}">
      <dsp:nvSpPr>
        <dsp:cNvPr id="0" name=""/>
        <dsp:cNvSpPr/>
      </dsp:nvSpPr>
      <dsp:spPr>
        <a:xfrm>
          <a:off x="3723829" y="219347"/>
          <a:ext cx="512548" cy="51254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D89B5DA-9552-491B-9343-F173E7A3C243}">
      <dsp:nvSpPr>
        <dsp:cNvPr id="0" name=""/>
        <dsp:cNvSpPr/>
      </dsp:nvSpPr>
      <dsp:spPr>
        <a:xfrm>
          <a:off x="4611321" y="33769"/>
          <a:ext cx="2083019" cy="8837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i="1" u="sng" kern="1200" baseline="0"/>
            <a:t>H</a:t>
          </a:r>
          <a:r>
            <a:rPr lang="en-GB" sz="2400" b="0" i="0" kern="1200" baseline="0"/>
            <a:t>eard</a:t>
          </a:r>
          <a:endParaRPr lang="en-US" sz="2400" kern="1200"/>
        </a:p>
      </dsp:txBody>
      <dsp:txXfrm>
        <a:off x="4611321" y="33769"/>
        <a:ext cx="2083019" cy="883705"/>
      </dsp:txXfrm>
    </dsp:sp>
    <dsp:sp modelId="{C57B044C-AF31-4A13-B437-AFF95C7EF1EF}">
      <dsp:nvSpPr>
        <dsp:cNvPr id="0" name=""/>
        <dsp:cNvSpPr/>
      </dsp:nvSpPr>
      <dsp:spPr>
        <a:xfrm>
          <a:off x="19211" y="1617733"/>
          <a:ext cx="883705" cy="88370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1FD679B-F353-4E77-8913-70CE5B097C97}">
      <dsp:nvSpPr>
        <dsp:cNvPr id="0" name=""/>
        <dsp:cNvSpPr/>
      </dsp:nvSpPr>
      <dsp:spPr>
        <a:xfrm>
          <a:off x="204789" y="1803311"/>
          <a:ext cx="512548" cy="51254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839BE78-7172-40C5-A238-5F8D8192364A}">
      <dsp:nvSpPr>
        <dsp:cNvPr id="0" name=""/>
        <dsp:cNvSpPr/>
      </dsp:nvSpPr>
      <dsp:spPr>
        <a:xfrm>
          <a:off x="1092281" y="1617733"/>
          <a:ext cx="2083019" cy="8837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i="1" u="sng" kern="1200" baseline="0"/>
            <a:t>A</a:t>
          </a:r>
          <a:r>
            <a:rPr lang="en-GB" sz="2400" b="0" i="0" kern="1200" baseline="0"/>
            <a:t>ctions</a:t>
          </a:r>
          <a:endParaRPr lang="en-US" sz="2400" kern="1200"/>
        </a:p>
      </dsp:txBody>
      <dsp:txXfrm>
        <a:off x="1092281" y="1617733"/>
        <a:ext cx="2083019" cy="883705"/>
      </dsp:txXfrm>
    </dsp:sp>
    <dsp:sp modelId="{71F09B24-BB14-460C-AD00-B081C70060DF}">
      <dsp:nvSpPr>
        <dsp:cNvPr id="0" name=""/>
        <dsp:cNvSpPr/>
      </dsp:nvSpPr>
      <dsp:spPr>
        <a:xfrm>
          <a:off x="3538251" y="1617733"/>
          <a:ext cx="883705" cy="88370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BED0E7B-1716-48B0-88DE-F375758535B3}">
      <dsp:nvSpPr>
        <dsp:cNvPr id="0" name=""/>
        <dsp:cNvSpPr/>
      </dsp:nvSpPr>
      <dsp:spPr>
        <a:xfrm>
          <a:off x="3723829" y="1803311"/>
          <a:ext cx="512548" cy="51254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676B599-D584-4150-9B97-3810D8D00D2E}">
      <dsp:nvSpPr>
        <dsp:cNvPr id="0" name=""/>
        <dsp:cNvSpPr/>
      </dsp:nvSpPr>
      <dsp:spPr>
        <a:xfrm>
          <a:off x="4611321" y="1617733"/>
          <a:ext cx="2083019" cy="8837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i="1" u="sng" kern="1200" baseline="0"/>
            <a:t>C</a:t>
          </a:r>
          <a:r>
            <a:rPr lang="en-GB" sz="2400" b="0" i="0" kern="1200" baseline="0"/>
            <a:t>onversations</a:t>
          </a:r>
          <a:endParaRPr lang="en-US" sz="2400" kern="1200"/>
        </a:p>
      </dsp:txBody>
      <dsp:txXfrm>
        <a:off x="4611321" y="1617733"/>
        <a:ext cx="2083019" cy="883705"/>
      </dsp:txXfrm>
    </dsp:sp>
    <dsp:sp modelId="{77378CA9-19DB-4677-940F-9C5840EC4EF0}">
      <dsp:nvSpPr>
        <dsp:cNvPr id="0" name=""/>
        <dsp:cNvSpPr/>
      </dsp:nvSpPr>
      <dsp:spPr>
        <a:xfrm>
          <a:off x="19211" y="3201697"/>
          <a:ext cx="883705" cy="88370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285C8FC-D03C-4A91-AA20-B96EC65410B3}">
      <dsp:nvSpPr>
        <dsp:cNvPr id="0" name=""/>
        <dsp:cNvSpPr/>
      </dsp:nvSpPr>
      <dsp:spPr>
        <a:xfrm>
          <a:off x="204789" y="3387275"/>
          <a:ext cx="512548" cy="51254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822E93B-A339-4FB5-AE9D-7D79A2E4BF2C}">
      <dsp:nvSpPr>
        <dsp:cNvPr id="0" name=""/>
        <dsp:cNvSpPr/>
      </dsp:nvSpPr>
      <dsp:spPr>
        <a:xfrm>
          <a:off x="1092281" y="3201697"/>
          <a:ext cx="2083019" cy="8837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i="1" u="sng" kern="1200" baseline="0"/>
            <a:t>K</a:t>
          </a:r>
          <a:r>
            <a:rPr lang="en-GB" sz="2400" b="0" i="0" kern="1200" baseline="0"/>
            <a:t>nowledge</a:t>
          </a:r>
          <a:endParaRPr lang="en-US" sz="2400" kern="1200"/>
        </a:p>
      </dsp:txBody>
      <dsp:txXfrm>
        <a:off x="1092281" y="3201697"/>
        <a:ext cx="2083019" cy="883705"/>
      </dsp:txXfrm>
    </dsp:sp>
    <dsp:sp modelId="{A5E7CBBB-0F8C-4E87-A73B-BF23173EBCE0}">
      <dsp:nvSpPr>
        <dsp:cNvPr id="0" name=""/>
        <dsp:cNvSpPr/>
      </dsp:nvSpPr>
      <dsp:spPr>
        <a:xfrm>
          <a:off x="3538251" y="3201697"/>
          <a:ext cx="883705" cy="88370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CF848CC-2C45-4E59-BCD2-B510228272C9}">
      <dsp:nvSpPr>
        <dsp:cNvPr id="0" name=""/>
        <dsp:cNvSpPr/>
      </dsp:nvSpPr>
      <dsp:spPr>
        <a:xfrm>
          <a:off x="3723829" y="3387275"/>
          <a:ext cx="512548" cy="512548"/>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8BB5893-4448-4695-9EC1-85E5C3AB87B4}">
      <dsp:nvSpPr>
        <dsp:cNvPr id="0" name=""/>
        <dsp:cNvSpPr/>
      </dsp:nvSpPr>
      <dsp:spPr>
        <a:xfrm>
          <a:off x="4611321" y="3201697"/>
          <a:ext cx="2083019" cy="8837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i="1" u="sng" kern="1200" baseline="0"/>
            <a:t>S</a:t>
          </a:r>
          <a:r>
            <a:rPr lang="en-GB" sz="2400" b="0" i="0" kern="1200" baseline="0"/>
            <a:t>mell</a:t>
          </a:r>
          <a:endParaRPr lang="en-US" sz="2400" kern="1200"/>
        </a:p>
      </dsp:txBody>
      <dsp:txXfrm>
        <a:off x="4611321" y="3201697"/>
        <a:ext cx="2083019" cy="883705"/>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51B3DB-0404-1E4D-B1C9-8E60514B9BDE}">
      <dsp:nvSpPr>
        <dsp:cNvPr id="0" name=""/>
        <dsp:cNvSpPr/>
      </dsp:nvSpPr>
      <dsp:spPr>
        <a:xfrm>
          <a:off x="0" y="39683"/>
          <a:ext cx="12063663" cy="1006931"/>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The officer must have formed a </a:t>
          </a:r>
          <a:r>
            <a:rPr lang="en-US" sz="1800" i="1" kern="1200"/>
            <a:t>genuine </a:t>
          </a:r>
          <a:r>
            <a:rPr lang="en-US" sz="1800" kern="1200"/>
            <a:t>suspicion in their own mind that they will find the object for which the search power being exercised allows them to search and the suspicion that the object will be found must be reasonable. </a:t>
          </a:r>
        </a:p>
      </dsp:txBody>
      <dsp:txXfrm>
        <a:off x="49154" y="88837"/>
        <a:ext cx="11965355" cy="908623"/>
      </dsp:txXfrm>
    </dsp:sp>
    <dsp:sp modelId="{E1B4CD24-3FB0-8F4C-B9B0-C5F32F9C4770}">
      <dsp:nvSpPr>
        <dsp:cNvPr id="0" name=""/>
        <dsp:cNvSpPr/>
      </dsp:nvSpPr>
      <dsp:spPr>
        <a:xfrm>
          <a:off x="0" y="1098454"/>
          <a:ext cx="12063663" cy="1006931"/>
        </a:xfrm>
        <a:prstGeom prst="roundRect">
          <a:avLst/>
        </a:prstGeom>
        <a:solidFill>
          <a:schemeClr val="accent2">
            <a:hueOff val="-291073"/>
            <a:satOff val="-16786"/>
            <a:lumOff val="17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This means that there must be an </a:t>
          </a:r>
          <a:r>
            <a:rPr lang="en-US" sz="1800" i="1" kern="1200"/>
            <a:t>objective </a:t>
          </a:r>
          <a:r>
            <a:rPr lang="en-US" sz="1800" kern="1200"/>
            <a:t>basis for that suspicion based on facts, information and/or intelligence which are relevant to the likelihood that the object in question will be found, so that a reasonable person would be entitled to reach the same conclusion based on the same facts and information and/or intelligence. </a:t>
          </a:r>
        </a:p>
      </dsp:txBody>
      <dsp:txXfrm>
        <a:off x="49154" y="1147608"/>
        <a:ext cx="11965355" cy="908623"/>
      </dsp:txXfrm>
    </dsp:sp>
    <dsp:sp modelId="{05A9D83C-0F0C-0145-9340-3A3E49AD686B}">
      <dsp:nvSpPr>
        <dsp:cNvPr id="0" name=""/>
        <dsp:cNvSpPr/>
      </dsp:nvSpPr>
      <dsp:spPr>
        <a:xfrm>
          <a:off x="0" y="2157225"/>
          <a:ext cx="12063663" cy="1006931"/>
        </a:xfrm>
        <a:prstGeom prst="roundRect">
          <a:avLst/>
        </a:prstGeom>
        <a:solidFill>
          <a:schemeClr val="accent2">
            <a:hueOff val="-582145"/>
            <a:satOff val="-33571"/>
            <a:lumOff val="3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Reasonable grounds for suspicion should be linked to </a:t>
          </a:r>
          <a:r>
            <a:rPr lang="en-US" sz="1800" b="1" kern="1200" dirty="0"/>
            <a:t>accurate and current </a:t>
          </a:r>
          <a:r>
            <a:rPr lang="en-US" sz="1800" kern="1200" dirty="0"/>
            <a:t>intelligence or information, relating to articles for which there is a power to stop and search, being carried by individuals or being in vehicles in any locality</a:t>
          </a:r>
        </a:p>
      </dsp:txBody>
      <dsp:txXfrm>
        <a:off x="49154" y="2206379"/>
        <a:ext cx="11965355" cy="908623"/>
      </dsp:txXfrm>
    </dsp:sp>
    <dsp:sp modelId="{226C6858-3BFF-0843-95E0-CE2FF3441B7C}">
      <dsp:nvSpPr>
        <dsp:cNvPr id="0" name=""/>
        <dsp:cNvSpPr/>
      </dsp:nvSpPr>
      <dsp:spPr>
        <a:xfrm>
          <a:off x="0" y="3215996"/>
          <a:ext cx="12063663" cy="1006931"/>
        </a:xfrm>
        <a:prstGeom prst="roundRect">
          <a:avLst/>
        </a:prstGeom>
        <a:solidFill>
          <a:schemeClr val="accent2">
            <a:hueOff val="-873218"/>
            <a:satOff val="-50357"/>
            <a:lumOff val="5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The suspicion must be objective and based on relevant facts, information and intelligence about the person concerned, or some aspect of his/her behaviour</a:t>
          </a:r>
        </a:p>
      </dsp:txBody>
      <dsp:txXfrm>
        <a:off x="49154" y="3265150"/>
        <a:ext cx="11965355" cy="908623"/>
      </dsp:txXfrm>
    </dsp:sp>
    <dsp:sp modelId="{B7A482CA-6C95-C941-9B5E-443BE741EC1B}">
      <dsp:nvSpPr>
        <dsp:cNvPr id="0" name=""/>
        <dsp:cNvSpPr/>
      </dsp:nvSpPr>
      <dsp:spPr>
        <a:xfrm>
          <a:off x="0" y="4274768"/>
          <a:ext cx="12063663" cy="1006931"/>
        </a:xfrm>
        <a:prstGeom prst="roundRect">
          <a:avLst/>
        </a:prstGeom>
        <a:solidFill>
          <a:schemeClr val="accent2">
            <a:hueOff val="-1164290"/>
            <a:satOff val="-67142"/>
            <a:lumOff val="6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Officers must be able to explain the basis for their suspicion by reference to intelligence or information about, or some specific behaviour by, the person concerned</a:t>
          </a:r>
        </a:p>
      </dsp:txBody>
      <dsp:txXfrm>
        <a:off x="49154" y="4323922"/>
        <a:ext cx="11965355" cy="908623"/>
      </dsp:txXfrm>
    </dsp:sp>
    <dsp:sp modelId="{C9814824-FEB0-F343-ACDB-95E43891C04A}">
      <dsp:nvSpPr>
        <dsp:cNvPr id="0" name=""/>
        <dsp:cNvSpPr/>
      </dsp:nvSpPr>
      <dsp:spPr>
        <a:xfrm>
          <a:off x="0" y="5333539"/>
          <a:ext cx="12063663" cy="1006931"/>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A person cannot, in themselves, give grounds for suspicion.</a:t>
          </a:r>
        </a:p>
      </dsp:txBody>
      <dsp:txXfrm>
        <a:off x="49154" y="5382693"/>
        <a:ext cx="11965355" cy="908623"/>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A3F99A-4B12-4948-A539-9E9D91CBD9B2}">
      <dsp:nvSpPr>
        <dsp:cNvPr id="0" name=""/>
        <dsp:cNvSpPr/>
      </dsp:nvSpPr>
      <dsp:spPr>
        <a:xfrm>
          <a:off x="217873" y="1238"/>
          <a:ext cx="2539082" cy="152344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baseline="0" dirty="0"/>
            <a:t>What does NOT constitute grounds for suspicion?</a:t>
          </a:r>
          <a:endParaRPr lang="en-US" sz="1600" kern="1200" dirty="0"/>
        </a:p>
      </dsp:txBody>
      <dsp:txXfrm>
        <a:off x="217873" y="1238"/>
        <a:ext cx="2539082" cy="1523449"/>
      </dsp:txXfrm>
    </dsp:sp>
    <dsp:sp modelId="{FB0C6FCF-29EE-364C-90B6-199A0D3AA439}">
      <dsp:nvSpPr>
        <dsp:cNvPr id="0" name=""/>
        <dsp:cNvSpPr/>
      </dsp:nvSpPr>
      <dsp:spPr>
        <a:xfrm>
          <a:off x="3010863" y="1238"/>
          <a:ext cx="2539082" cy="1523449"/>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i="0" kern="1200"/>
            <a:t>Their</a:t>
          </a:r>
          <a:r>
            <a:rPr lang="en-US" sz="1600" i="0" kern="1200" baseline="0"/>
            <a:t> </a:t>
          </a:r>
          <a:r>
            <a:rPr lang="en-US" sz="1600" i="0" kern="1200"/>
            <a:t>p</a:t>
          </a:r>
          <a:r>
            <a:rPr lang="en-US" sz="1600" kern="1200"/>
            <a:t>hysical appearance</a:t>
          </a:r>
        </a:p>
      </dsp:txBody>
      <dsp:txXfrm>
        <a:off x="3010863" y="1238"/>
        <a:ext cx="2539082" cy="1523449"/>
      </dsp:txXfrm>
    </dsp:sp>
    <dsp:sp modelId="{16672258-98FB-9040-90DE-0875F2023BDE}">
      <dsp:nvSpPr>
        <dsp:cNvPr id="0" name=""/>
        <dsp:cNvSpPr/>
      </dsp:nvSpPr>
      <dsp:spPr>
        <a:xfrm>
          <a:off x="5803854" y="1238"/>
          <a:ext cx="2539082" cy="1523449"/>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Apparent race</a:t>
          </a:r>
        </a:p>
      </dsp:txBody>
      <dsp:txXfrm>
        <a:off x="5803854" y="1238"/>
        <a:ext cx="2539082" cy="1523449"/>
      </dsp:txXfrm>
    </dsp:sp>
    <dsp:sp modelId="{BFB949BD-4017-E54F-8ABF-3EEDBE3734ED}">
      <dsp:nvSpPr>
        <dsp:cNvPr id="0" name=""/>
        <dsp:cNvSpPr/>
      </dsp:nvSpPr>
      <dsp:spPr>
        <a:xfrm>
          <a:off x="8596844" y="1238"/>
          <a:ext cx="2539082" cy="1523449"/>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Ethnicity</a:t>
          </a:r>
        </a:p>
      </dsp:txBody>
      <dsp:txXfrm>
        <a:off x="8596844" y="1238"/>
        <a:ext cx="2539082" cy="1523449"/>
      </dsp:txXfrm>
    </dsp:sp>
    <dsp:sp modelId="{DF1B7E2E-4F38-FD40-8D77-901466FA6BA9}">
      <dsp:nvSpPr>
        <dsp:cNvPr id="0" name=""/>
        <dsp:cNvSpPr/>
      </dsp:nvSpPr>
      <dsp:spPr>
        <a:xfrm>
          <a:off x="217873" y="1778596"/>
          <a:ext cx="2539082" cy="1523449"/>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Religion</a:t>
          </a:r>
        </a:p>
      </dsp:txBody>
      <dsp:txXfrm>
        <a:off x="217873" y="1778596"/>
        <a:ext cx="2539082" cy="1523449"/>
      </dsp:txXfrm>
    </dsp:sp>
    <dsp:sp modelId="{85289F9F-EEF9-4B4F-8CA0-CE7DF543A8F6}">
      <dsp:nvSpPr>
        <dsp:cNvPr id="0" name=""/>
        <dsp:cNvSpPr/>
      </dsp:nvSpPr>
      <dsp:spPr>
        <a:xfrm>
          <a:off x="3010863" y="1778596"/>
          <a:ext cx="2539082" cy="152344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Gender</a:t>
          </a:r>
        </a:p>
      </dsp:txBody>
      <dsp:txXfrm>
        <a:off x="3010863" y="1778596"/>
        <a:ext cx="2539082" cy="1523449"/>
      </dsp:txXfrm>
    </dsp:sp>
    <dsp:sp modelId="{9F857F55-1AD5-6C4F-B9B8-31A3B4D30BB2}">
      <dsp:nvSpPr>
        <dsp:cNvPr id="0" name=""/>
        <dsp:cNvSpPr/>
      </dsp:nvSpPr>
      <dsp:spPr>
        <a:xfrm>
          <a:off x="5803854" y="1778596"/>
          <a:ext cx="2539082" cy="1523449"/>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Age</a:t>
          </a:r>
        </a:p>
      </dsp:txBody>
      <dsp:txXfrm>
        <a:off x="5803854" y="1778596"/>
        <a:ext cx="2539082" cy="1523449"/>
      </dsp:txXfrm>
    </dsp:sp>
    <dsp:sp modelId="{D448F9BC-9336-1C41-979C-D47968D3D9F9}">
      <dsp:nvSpPr>
        <dsp:cNvPr id="0" name=""/>
        <dsp:cNvSpPr/>
      </dsp:nvSpPr>
      <dsp:spPr>
        <a:xfrm>
          <a:off x="8596844" y="1778596"/>
          <a:ext cx="2539082" cy="1523449"/>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Social standing</a:t>
          </a:r>
        </a:p>
      </dsp:txBody>
      <dsp:txXfrm>
        <a:off x="8596844" y="1778596"/>
        <a:ext cx="2539082" cy="1523449"/>
      </dsp:txXfrm>
    </dsp:sp>
    <dsp:sp modelId="{FF0D0EBF-EEFC-0F43-8208-5339F0FA4387}">
      <dsp:nvSpPr>
        <dsp:cNvPr id="0" name=""/>
        <dsp:cNvSpPr/>
      </dsp:nvSpPr>
      <dsp:spPr>
        <a:xfrm>
          <a:off x="217873" y="3555954"/>
          <a:ext cx="2539082" cy="1523449"/>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Previous convictions or the fact they are ‘known’</a:t>
          </a:r>
        </a:p>
      </dsp:txBody>
      <dsp:txXfrm>
        <a:off x="217873" y="3555954"/>
        <a:ext cx="2539082" cy="1523449"/>
      </dsp:txXfrm>
    </dsp:sp>
    <dsp:sp modelId="{038ECF4B-7D73-C64A-A82A-EE528C57D21B}">
      <dsp:nvSpPr>
        <dsp:cNvPr id="0" name=""/>
        <dsp:cNvSpPr/>
      </dsp:nvSpPr>
      <dsp:spPr>
        <a:xfrm>
          <a:off x="3010863" y="3555954"/>
          <a:ext cx="2539082" cy="1523449"/>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Presence in a ‘high crime area’ </a:t>
          </a:r>
        </a:p>
      </dsp:txBody>
      <dsp:txXfrm>
        <a:off x="3010863" y="3555954"/>
        <a:ext cx="2539082" cy="1523449"/>
      </dsp:txXfrm>
    </dsp:sp>
    <dsp:sp modelId="{ECCF9702-A13D-B542-A0D0-FD0CDF44CBBE}">
      <dsp:nvSpPr>
        <dsp:cNvPr id="0" name=""/>
        <dsp:cNvSpPr/>
      </dsp:nvSpPr>
      <dsp:spPr>
        <a:xfrm>
          <a:off x="5803854" y="3555954"/>
          <a:ext cx="2539082" cy="152344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Associates (even if there are reasonable grounds for searching one of them)</a:t>
          </a:r>
        </a:p>
      </dsp:txBody>
      <dsp:txXfrm>
        <a:off x="5803854" y="3555954"/>
        <a:ext cx="2539082" cy="1523449"/>
      </dsp:txXfrm>
    </dsp:sp>
    <dsp:sp modelId="{382DD0C6-67A0-4843-992C-0FFA79902742}">
      <dsp:nvSpPr>
        <dsp:cNvPr id="0" name=""/>
        <dsp:cNvSpPr/>
      </dsp:nvSpPr>
      <dsp:spPr>
        <a:xfrm>
          <a:off x="8596844" y="3555954"/>
          <a:ext cx="2539082" cy="1523449"/>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Furtive movements.</a:t>
          </a:r>
        </a:p>
      </dsp:txBody>
      <dsp:txXfrm>
        <a:off x="8596844" y="3555954"/>
        <a:ext cx="2539082" cy="1523449"/>
      </dsp:txXfrm>
    </dsp:sp>
    <dsp:sp modelId="{07521ECB-C7A3-944A-B62B-E39287657E45}">
      <dsp:nvSpPr>
        <dsp:cNvPr id="0" name=""/>
        <dsp:cNvSpPr/>
      </dsp:nvSpPr>
      <dsp:spPr>
        <a:xfrm>
          <a:off x="4407358" y="5333311"/>
          <a:ext cx="2539082" cy="1523449"/>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i="0" kern="1200" dirty="0"/>
            <a:t>There must be something about their manner, deportment, conversations and the surrounding circumstances which afford that suspicion</a:t>
          </a:r>
          <a:endParaRPr lang="en-US" sz="1600" kern="1200" dirty="0"/>
        </a:p>
      </dsp:txBody>
      <dsp:txXfrm>
        <a:off x="4407358" y="5333311"/>
        <a:ext cx="2539082" cy="1523449"/>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92CBE4-AF27-7C47-AFB8-3C1E740F8EE1}">
      <dsp:nvSpPr>
        <dsp:cNvPr id="0" name=""/>
        <dsp:cNvSpPr/>
      </dsp:nvSpPr>
      <dsp:spPr>
        <a:xfrm>
          <a:off x="0" y="28053"/>
          <a:ext cx="6245265" cy="1062871"/>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i="1" u="sng" kern="1200"/>
            <a:t>B</a:t>
          </a:r>
          <a:r>
            <a:rPr lang="en-GB" sz="1900" b="1" i="1" kern="1200"/>
            <a:t>ehaviour</a:t>
          </a:r>
          <a:r>
            <a:rPr lang="en-GB" sz="1900" b="0" i="1" kern="1200"/>
            <a:t> of the person or those with him or her</a:t>
          </a:r>
          <a:br>
            <a:rPr lang="en-GB" sz="1900" b="0" i="1" kern="1200"/>
          </a:br>
          <a:endParaRPr lang="en-US" sz="1900" kern="1200"/>
        </a:p>
      </dsp:txBody>
      <dsp:txXfrm>
        <a:off x="51885" y="79938"/>
        <a:ext cx="6141495" cy="959101"/>
      </dsp:txXfrm>
    </dsp:sp>
    <dsp:sp modelId="{476A02D9-1254-0245-8D7E-D66982AAC845}">
      <dsp:nvSpPr>
        <dsp:cNvPr id="0" name=""/>
        <dsp:cNvSpPr/>
      </dsp:nvSpPr>
      <dsp:spPr>
        <a:xfrm>
          <a:off x="0" y="1145645"/>
          <a:ext cx="6245265" cy="1062871"/>
        </a:xfrm>
        <a:prstGeom prst="roundRect">
          <a:avLst/>
        </a:prstGeom>
        <a:solidFill>
          <a:schemeClr val="accent2">
            <a:hueOff val="-363841"/>
            <a:satOff val="-20982"/>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i="1" u="sng" kern="1200"/>
            <a:t>A</a:t>
          </a:r>
          <a:r>
            <a:rPr lang="en-GB" sz="1900" b="1" i="1" kern="1200"/>
            <a:t>rticle</a:t>
          </a:r>
          <a:r>
            <a:rPr lang="en-GB" sz="1900" b="0" i="1" kern="1200"/>
            <a:t> suspected of being carried</a:t>
          </a:r>
          <a:br>
            <a:rPr lang="en-GB" sz="1900" b="0" i="1" kern="1200"/>
          </a:br>
          <a:endParaRPr lang="en-US" sz="1900" kern="1200"/>
        </a:p>
      </dsp:txBody>
      <dsp:txXfrm>
        <a:off x="51885" y="1197530"/>
        <a:ext cx="6141495" cy="959101"/>
      </dsp:txXfrm>
    </dsp:sp>
    <dsp:sp modelId="{C221611E-C8AD-504A-95F6-21C50B655EE2}">
      <dsp:nvSpPr>
        <dsp:cNvPr id="0" name=""/>
        <dsp:cNvSpPr/>
      </dsp:nvSpPr>
      <dsp:spPr>
        <a:xfrm>
          <a:off x="0" y="2263237"/>
          <a:ext cx="6245265" cy="1062871"/>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i="1" u="sng" kern="1200"/>
            <a:t>I</a:t>
          </a:r>
          <a:r>
            <a:rPr lang="en-GB" sz="1900" b="1" i="1" kern="1200"/>
            <a:t>ntelligence</a:t>
          </a:r>
          <a:r>
            <a:rPr lang="en-GB" sz="1900" b="1" i="1" kern="1200" baseline="0"/>
            <a:t> </a:t>
          </a:r>
          <a:r>
            <a:rPr lang="en-GB" sz="1900" b="0" i="1" kern="1200"/>
            <a:t>accurate &amp; current</a:t>
          </a:r>
          <a:br>
            <a:rPr lang="en-GB" sz="1900" b="0" i="1" kern="1200"/>
          </a:br>
          <a:endParaRPr lang="en-US" sz="1900" kern="1200"/>
        </a:p>
      </dsp:txBody>
      <dsp:txXfrm>
        <a:off x="51885" y="2315122"/>
        <a:ext cx="6141495" cy="959101"/>
      </dsp:txXfrm>
    </dsp:sp>
    <dsp:sp modelId="{B19663CF-592D-BB41-9A78-CDFA87E79C2B}">
      <dsp:nvSpPr>
        <dsp:cNvPr id="0" name=""/>
        <dsp:cNvSpPr/>
      </dsp:nvSpPr>
      <dsp:spPr>
        <a:xfrm>
          <a:off x="0" y="3380829"/>
          <a:ext cx="6245265" cy="1062871"/>
        </a:xfrm>
        <a:prstGeom prst="roundRect">
          <a:avLst/>
        </a:prstGeom>
        <a:solidFill>
          <a:schemeClr val="accent2">
            <a:hueOff val="-1091522"/>
            <a:satOff val="-62946"/>
            <a:lumOff val="6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i="1" u="sng" kern="1200"/>
            <a:t>T</a:t>
          </a:r>
          <a:r>
            <a:rPr lang="en-GB" sz="1900" b="1" i="1" kern="1200"/>
            <a:t>ime &amp; place </a:t>
          </a:r>
          <a:r>
            <a:rPr lang="en-GB" sz="1900" b="0" i="1" kern="1200"/>
            <a:t>where the person or vehicle is</a:t>
          </a:r>
          <a:br>
            <a:rPr lang="en-GB" sz="1900" b="0" i="1" kern="1200"/>
          </a:br>
          <a:endParaRPr lang="en-US" sz="1900" kern="1200"/>
        </a:p>
      </dsp:txBody>
      <dsp:txXfrm>
        <a:off x="51885" y="3432714"/>
        <a:ext cx="6141495" cy="959101"/>
      </dsp:txXfrm>
    </dsp:sp>
    <dsp:sp modelId="{7D6E1605-7968-0D4F-B55A-64889C8C0EAE}">
      <dsp:nvSpPr>
        <dsp:cNvPr id="0" name=""/>
        <dsp:cNvSpPr/>
      </dsp:nvSpPr>
      <dsp:spPr>
        <a:xfrm>
          <a:off x="0" y="4498421"/>
          <a:ext cx="6245265" cy="1062871"/>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b="1" kern="1200"/>
            <a:t>Knowledge</a:t>
          </a:r>
          <a:r>
            <a:rPr lang="en-US" sz="1900" kern="1200"/>
            <a:t> - something you have been told by someone else (police colleague – witness – or even anonymous information)</a:t>
          </a:r>
        </a:p>
      </dsp:txBody>
      <dsp:txXfrm>
        <a:off x="51885" y="4550306"/>
        <a:ext cx="6141495" cy="959101"/>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817B2D-11DA-B746-B3C5-FB3D5CED7D1A}">
      <dsp:nvSpPr>
        <dsp:cNvPr id="0" name=""/>
        <dsp:cNvSpPr/>
      </dsp:nvSpPr>
      <dsp:spPr>
        <a:xfrm>
          <a:off x="0" y="4374318"/>
          <a:ext cx="6947098" cy="1155964"/>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kern="1200"/>
            <a:t>If there is no such intelligence, then </a:t>
          </a:r>
          <a:r>
            <a:rPr lang="en-US" sz="2000" b="1" i="1" u="sng" kern="1200"/>
            <a:t>no</a:t>
          </a:r>
          <a:r>
            <a:rPr lang="en-US" sz="2000" kern="1200"/>
            <a:t> search should be made</a:t>
          </a:r>
          <a:endParaRPr lang="en-US" sz="2000" kern="1200" dirty="0"/>
        </a:p>
      </dsp:txBody>
      <dsp:txXfrm>
        <a:off x="0" y="4374318"/>
        <a:ext cx="6947098" cy="1155964"/>
      </dsp:txXfrm>
    </dsp:sp>
    <dsp:sp modelId="{E27E7946-31DC-2D49-A1C7-4B024F32D3EC}">
      <dsp:nvSpPr>
        <dsp:cNvPr id="0" name=""/>
        <dsp:cNvSpPr/>
      </dsp:nvSpPr>
      <dsp:spPr>
        <a:xfrm rot="10800000">
          <a:off x="0" y="1761596"/>
          <a:ext cx="6947098" cy="2630061"/>
        </a:xfrm>
        <a:prstGeom prst="upArrowCallout">
          <a:avLst/>
        </a:prstGeom>
        <a:solidFill>
          <a:schemeClr val="accent3">
            <a:hueOff val="1355300"/>
            <a:satOff val="50000"/>
            <a:lumOff val="-7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kern="1200" dirty="0"/>
            <a:t>Do I have specific intelligence including my own observations, which provides reasonable grounds for suspecting that this person at this time in these circumstances possesses a specific prohibited article and there is a likelihood based on these suspicions that I will find the item I am looking for? </a:t>
          </a:r>
        </a:p>
      </dsp:txBody>
      <dsp:txXfrm rot="10800000">
        <a:off x="0" y="1761596"/>
        <a:ext cx="6947098" cy="1708935"/>
      </dsp:txXfrm>
    </dsp:sp>
    <dsp:sp modelId="{78C55B14-76E9-AE4D-89DA-DAF0AEE76D09}">
      <dsp:nvSpPr>
        <dsp:cNvPr id="0" name=""/>
        <dsp:cNvSpPr/>
      </dsp:nvSpPr>
      <dsp:spPr>
        <a:xfrm rot="10800000">
          <a:off x="0" y="1061"/>
          <a:ext cx="6947098" cy="1777873"/>
        </a:xfrm>
        <a:prstGeom prst="upArrowCallout">
          <a:avLst/>
        </a:prstGeom>
        <a:solidFill>
          <a:schemeClr val="accent3">
            <a:hueOff val="2710599"/>
            <a:satOff val="100000"/>
            <a:lumOff val="-1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kern="1200" dirty="0"/>
            <a:t>Each time a stop and search of a person is considered officers should ask themselves this question</a:t>
          </a:r>
        </a:p>
      </dsp:txBody>
      <dsp:txXfrm rot="10800000">
        <a:off x="0" y="1061"/>
        <a:ext cx="6947098" cy="1155209"/>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701B77-4363-6C46-9452-4EE8294D817F}">
      <dsp:nvSpPr>
        <dsp:cNvPr id="0" name=""/>
        <dsp:cNvSpPr/>
      </dsp:nvSpPr>
      <dsp:spPr>
        <a:xfrm>
          <a:off x="0" y="5909713"/>
          <a:ext cx="11430000" cy="775646"/>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US" sz="1900" kern="1200"/>
            <a:t>The search was necessary &amp; was the most appropriate method that could be used to establish whether the person had such an item</a:t>
          </a:r>
          <a:endParaRPr lang="en-US" sz="1900" kern="1200" dirty="0"/>
        </a:p>
      </dsp:txBody>
      <dsp:txXfrm>
        <a:off x="0" y="5909713"/>
        <a:ext cx="11430000" cy="775646"/>
      </dsp:txXfrm>
    </dsp:sp>
    <dsp:sp modelId="{150649A6-DCF6-3841-8ECE-AFC5753264EB}">
      <dsp:nvSpPr>
        <dsp:cNvPr id="0" name=""/>
        <dsp:cNvSpPr/>
      </dsp:nvSpPr>
      <dsp:spPr>
        <a:xfrm rot="10800000">
          <a:off x="0" y="4728403"/>
          <a:ext cx="11430000" cy="1192944"/>
        </a:xfrm>
        <a:prstGeom prst="upArrowCallout">
          <a:avLst/>
        </a:prstGeom>
        <a:solidFill>
          <a:schemeClr val="accent2">
            <a:hueOff val="-291073"/>
            <a:satOff val="-16786"/>
            <a:lumOff val="17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US" sz="1900" kern="1200"/>
            <a:t>The person understands why they have been searched &amp; feels that they have been treated with respect</a:t>
          </a:r>
          <a:endParaRPr lang="en-US" sz="1900" kern="1200" dirty="0"/>
        </a:p>
      </dsp:txBody>
      <dsp:txXfrm rot="10800000">
        <a:off x="0" y="4728403"/>
        <a:ext cx="11430000" cy="775139"/>
      </dsp:txXfrm>
    </dsp:sp>
    <dsp:sp modelId="{A3529444-E4B9-C648-ACB3-55B87B1ECA49}">
      <dsp:nvSpPr>
        <dsp:cNvPr id="0" name=""/>
        <dsp:cNvSpPr/>
      </dsp:nvSpPr>
      <dsp:spPr>
        <a:xfrm rot="10800000">
          <a:off x="0" y="3547093"/>
          <a:ext cx="11430000" cy="1192944"/>
        </a:xfrm>
        <a:prstGeom prst="upArrowCallout">
          <a:avLst/>
        </a:prstGeom>
        <a:solidFill>
          <a:schemeClr val="accent2">
            <a:hueOff val="-582145"/>
            <a:satOff val="-33571"/>
            <a:lumOff val="3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US" sz="1900" kern="1200"/>
            <a:t>The Officer has genuine and objective reasonable suspicion that they will find a prohibited article or item for use in crime</a:t>
          </a:r>
          <a:endParaRPr lang="en-US" sz="1900" kern="1200" dirty="0"/>
        </a:p>
      </dsp:txBody>
      <dsp:txXfrm rot="10800000">
        <a:off x="0" y="3547093"/>
        <a:ext cx="11430000" cy="775139"/>
      </dsp:txXfrm>
    </dsp:sp>
    <dsp:sp modelId="{A9D91631-9F9E-954A-8482-C584C5590255}">
      <dsp:nvSpPr>
        <dsp:cNvPr id="0" name=""/>
        <dsp:cNvSpPr/>
      </dsp:nvSpPr>
      <dsp:spPr>
        <a:xfrm rot="10800000">
          <a:off x="0" y="2365783"/>
          <a:ext cx="11430000" cy="1192944"/>
        </a:xfrm>
        <a:prstGeom prst="upArrowCallout">
          <a:avLst/>
        </a:prstGeom>
        <a:solidFill>
          <a:schemeClr val="accent2">
            <a:hueOff val="-873218"/>
            <a:satOff val="-50357"/>
            <a:lumOff val="5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US" sz="1900" kern="1200"/>
            <a:t>The search is justified, lawful and stands up to public scrutiny</a:t>
          </a:r>
          <a:endParaRPr lang="en-US" sz="1900" kern="1200" dirty="0"/>
        </a:p>
      </dsp:txBody>
      <dsp:txXfrm rot="10800000">
        <a:off x="0" y="2365783"/>
        <a:ext cx="11430000" cy="775139"/>
      </dsp:txXfrm>
    </dsp:sp>
    <dsp:sp modelId="{AF92D606-32D8-704E-9502-36AE5218CDCF}">
      <dsp:nvSpPr>
        <dsp:cNvPr id="0" name=""/>
        <dsp:cNvSpPr/>
      </dsp:nvSpPr>
      <dsp:spPr>
        <a:xfrm rot="10800000">
          <a:off x="0" y="1184473"/>
          <a:ext cx="11430000" cy="1192944"/>
        </a:xfrm>
        <a:prstGeom prst="upArrowCallout">
          <a:avLst/>
        </a:prstGeom>
        <a:solidFill>
          <a:schemeClr val="accent2">
            <a:hueOff val="-1164290"/>
            <a:satOff val="-67142"/>
            <a:lumOff val="6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US" sz="1900" kern="1200"/>
            <a:t>A Stop &amp; Search is likely to be effective when:</a:t>
          </a:r>
          <a:endParaRPr lang="en-US" sz="1900" kern="1200" dirty="0"/>
        </a:p>
      </dsp:txBody>
      <dsp:txXfrm rot="10800000">
        <a:off x="0" y="1184473"/>
        <a:ext cx="11430000" cy="775139"/>
      </dsp:txXfrm>
    </dsp:sp>
    <dsp:sp modelId="{685F1C9C-ADF7-5547-A37F-FE1FE534AE72}">
      <dsp:nvSpPr>
        <dsp:cNvPr id="0" name=""/>
        <dsp:cNvSpPr/>
      </dsp:nvSpPr>
      <dsp:spPr>
        <a:xfrm rot="10800000">
          <a:off x="0" y="3163"/>
          <a:ext cx="11430000" cy="1192944"/>
        </a:xfrm>
        <a:prstGeom prst="upArrowCallou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US" sz="1900" kern="1200" dirty="0"/>
            <a:t>Stop &amp; Search can be a valuable power to assist policing provided that it is used correctly</a:t>
          </a:r>
        </a:p>
      </dsp:txBody>
      <dsp:txXfrm rot="10800000">
        <a:off x="0" y="3163"/>
        <a:ext cx="11430000" cy="775139"/>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0CBF59-EA8A-4591-AAF6-51FBEA2DE8AE}">
      <dsp:nvSpPr>
        <dsp:cNvPr id="0" name=""/>
        <dsp:cNvSpPr/>
      </dsp:nvSpPr>
      <dsp:spPr>
        <a:xfrm>
          <a:off x="8388" y="1714686"/>
          <a:ext cx="2507226" cy="1504335"/>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Data Recording</a:t>
          </a:r>
        </a:p>
      </dsp:txBody>
      <dsp:txXfrm>
        <a:off x="52448" y="1758746"/>
        <a:ext cx="2419106" cy="1416215"/>
      </dsp:txXfrm>
    </dsp:sp>
    <dsp:sp modelId="{BA74FF88-AA67-4D42-A72C-C0B0589C3B88}">
      <dsp:nvSpPr>
        <dsp:cNvPr id="0" name=""/>
        <dsp:cNvSpPr/>
      </dsp:nvSpPr>
      <dsp:spPr>
        <a:xfrm>
          <a:off x="2766337" y="2155957"/>
          <a:ext cx="531531" cy="621792"/>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a:off x="2766337" y="2280315"/>
        <a:ext cx="372072" cy="373076"/>
      </dsp:txXfrm>
    </dsp:sp>
    <dsp:sp modelId="{C87D8FA2-62D8-44EA-85E6-8DAF3C6958BC}">
      <dsp:nvSpPr>
        <dsp:cNvPr id="0" name=""/>
        <dsp:cNvSpPr/>
      </dsp:nvSpPr>
      <dsp:spPr>
        <a:xfrm>
          <a:off x="3518505" y="1714686"/>
          <a:ext cx="2507226" cy="1504335"/>
        </a:xfrm>
        <a:prstGeom prst="roundRect">
          <a:avLst>
            <a:gd name="adj" fmla="val 10000"/>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Lay Observation Policies</a:t>
          </a:r>
        </a:p>
      </dsp:txBody>
      <dsp:txXfrm>
        <a:off x="3562565" y="1758746"/>
        <a:ext cx="2419106" cy="1416215"/>
      </dsp:txXfrm>
    </dsp:sp>
    <dsp:sp modelId="{D3816CF0-A7E5-4961-8765-52581A3D5391}">
      <dsp:nvSpPr>
        <dsp:cNvPr id="0" name=""/>
        <dsp:cNvSpPr/>
      </dsp:nvSpPr>
      <dsp:spPr>
        <a:xfrm>
          <a:off x="6276454" y="2155957"/>
          <a:ext cx="531531" cy="621792"/>
        </a:xfrm>
        <a:prstGeom prst="rightArrow">
          <a:avLst>
            <a:gd name="adj1" fmla="val 60000"/>
            <a:gd name="adj2" fmla="val 50000"/>
          </a:avLst>
        </a:prstGeom>
        <a:solidFill>
          <a:schemeClr val="accent2">
            <a:hueOff val="-1455363"/>
            <a:satOff val="-83928"/>
            <a:lumOff val="8628"/>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a:off x="6276454" y="2280315"/>
        <a:ext cx="372072" cy="373076"/>
      </dsp:txXfrm>
    </dsp:sp>
    <dsp:sp modelId="{978FE933-73CB-4889-AFF2-7E26C04B013B}">
      <dsp:nvSpPr>
        <dsp:cNvPr id="0" name=""/>
        <dsp:cNvSpPr/>
      </dsp:nvSpPr>
      <dsp:spPr>
        <a:xfrm>
          <a:off x="7028622" y="1714686"/>
          <a:ext cx="2507226" cy="1504335"/>
        </a:xfrm>
        <a:prstGeom prst="roundRect">
          <a:avLst>
            <a:gd name="adj" fmla="val 10000"/>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S &amp; S complaints ‘ community trigger’</a:t>
          </a:r>
        </a:p>
      </dsp:txBody>
      <dsp:txXfrm>
        <a:off x="7072682" y="1758746"/>
        <a:ext cx="2419106" cy="1416215"/>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A1FDCC-84E0-4FF8-844C-3AD49FAE7823}">
      <dsp:nvSpPr>
        <dsp:cNvPr id="0" name=""/>
        <dsp:cNvSpPr/>
      </dsp:nvSpPr>
      <dsp:spPr>
        <a:xfrm>
          <a:off x="-458370" y="0"/>
          <a:ext cx="6842738" cy="2268252"/>
        </a:xfrm>
        <a:prstGeom prst="roundRect">
          <a:avLst>
            <a:gd name="adj" fmla="val 10000"/>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kern="1200" dirty="0"/>
            <a:t>Once the search is complete the officer </a:t>
          </a:r>
          <a:r>
            <a:rPr lang="en-US" sz="3200" b="1" kern="1200" dirty="0"/>
            <a:t>MUST</a:t>
          </a:r>
          <a:r>
            <a:rPr lang="en-US" sz="3200" kern="1200" dirty="0"/>
            <a:t> make a record of the search</a:t>
          </a:r>
        </a:p>
      </dsp:txBody>
      <dsp:txXfrm>
        <a:off x="-391935" y="66435"/>
        <a:ext cx="4108051" cy="2135382"/>
      </dsp:txXfrm>
    </dsp:sp>
    <dsp:sp modelId="{995C6B46-3552-4387-9471-2BDE619F7AAB}">
      <dsp:nvSpPr>
        <dsp:cNvPr id="0" name=""/>
        <dsp:cNvSpPr/>
      </dsp:nvSpPr>
      <dsp:spPr>
        <a:xfrm>
          <a:off x="677707" y="2772307"/>
          <a:ext cx="6623404" cy="2268252"/>
        </a:xfrm>
        <a:prstGeom prst="roundRect">
          <a:avLst>
            <a:gd name="adj" fmla="val 10000"/>
          </a:avLst>
        </a:prstGeom>
        <a:gradFill rotWithShape="0">
          <a:gsLst>
            <a:gs pos="0">
              <a:schemeClr val="accent2">
                <a:hueOff val="-1455363"/>
                <a:satOff val="-83928"/>
                <a:lumOff val="8628"/>
                <a:alphaOff val="0"/>
                <a:lumMod val="110000"/>
                <a:satMod val="105000"/>
                <a:tint val="67000"/>
              </a:schemeClr>
            </a:gs>
            <a:gs pos="50000">
              <a:schemeClr val="accent2">
                <a:hueOff val="-1455363"/>
                <a:satOff val="-83928"/>
                <a:lumOff val="8628"/>
                <a:alphaOff val="0"/>
                <a:lumMod val="105000"/>
                <a:satMod val="103000"/>
                <a:tint val="73000"/>
              </a:schemeClr>
            </a:gs>
            <a:gs pos="100000">
              <a:schemeClr val="accent2">
                <a:hueOff val="-1455363"/>
                <a:satOff val="-83928"/>
                <a:lumOff val="8628"/>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kern="1200" dirty="0"/>
            <a:t>The subject </a:t>
          </a:r>
          <a:r>
            <a:rPr lang="en-US" sz="3200" b="1" kern="1200" dirty="0"/>
            <a:t>MUST</a:t>
          </a:r>
          <a:r>
            <a:rPr lang="en-US" sz="3200" kern="1200" dirty="0"/>
            <a:t> be provided with a receipt of the search</a:t>
          </a:r>
        </a:p>
      </dsp:txBody>
      <dsp:txXfrm>
        <a:off x="744142" y="2838742"/>
        <a:ext cx="3642752" cy="2135382"/>
      </dsp:txXfrm>
    </dsp:sp>
    <dsp:sp modelId="{453AFB15-FA4D-419B-B231-3F5FA70C4E06}">
      <dsp:nvSpPr>
        <dsp:cNvPr id="0" name=""/>
        <dsp:cNvSpPr/>
      </dsp:nvSpPr>
      <dsp:spPr>
        <a:xfrm>
          <a:off x="4374537" y="1536776"/>
          <a:ext cx="1474363" cy="1474363"/>
        </a:xfrm>
        <a:prstGeom prst="downArrow">
          <a:avLst>
            <a:gd name="adj1" fmla="val 55000"/>
            <a:gd name="adj2" fmla="val 45000"/>
          </a:avLst>
        </a:prstGeom>
        <a:solidFill>
          <a:schemeClr val="accent2">
            <a:tint val="40000"/>
            <a:alpha val="90000"/>
            <a:hueOff val="0"/>
            <a:satOff val="0"/>
            <a:lumOff val="0"/>
            <a:alphaOff val="0"/>
          </a:schemeClr>
        </a:solidFill>
        <a:ln w="6350" cap="flat" cmpd="sng" algn="ctr">
          <a:solidFill>
            <a:schemeClr val="accent2">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4706269" y="1536776"/>
        <a:ext cx="810899" cy="1109458"/>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4B9FB9-5C53-4050-B904-1BAF369C344B}">
      <dsp:nvSpPr>
        <dsp:cNvPr id="0" name=""/>
        <dsp:cNvSpPr/>
      </dsp:nvSpPr>
      <dsp:spPr>
        <a:xfrm>
          <a:off x="286644" y="1363"/>
          <a:ext cx="2331076" cy="1398645"/>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Relevant</a:t>
          </a:r>
          <a:endParaRPr lang="en-US" sz="2000" kern="1200" dirty="0"/>
        </a:p>
      </dsp:txBody>
      <dsp:txXfrm>
        <a:off x="286644" y="1363"/>
        <a:ext cx="2331076" cy="1398645"/>
      </dsp:txXfrm>
    </dsp:sp>
    <dsp:sp modelId="{208693CB-94C1-44D2-9941-DBB37CE0A789}">
      <dsp:nvSpPr>
        <dsp:cNvPr id="0" name=""/>
        <dsp:cNvSpPr/>
      </dsp:nvSpPr>
      <dsp:spPr>
        <a:xfrm>
          <a:off x="2850828" y="1363"/>
          <a:ext cx="2331076" cy="1398645"/>
        </a:xfrm>
        <a:prstGeom prst="rect">
          <a:avLst/>
        </a:prstGeom>
        <a:solidFill>
          <a:schemeClr val="accent2">
            <a:hueOff val="-291073"/>
            <a:satOff val="-16786"/>
            <a:lumOff val="17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Length of time</a:t>
          </a:r>
        </a:p>
      </dsp:txBody>
      <dsp:txXfrm>
        <a:off x="2850828" y="1363"/>
        <a:ext cx="2331076" cy="1398645"/>
      </dsp:txXfrm>
    </dsp:sp>
    <dsp:sp modelId="{980E613F-B1CB-4CC6-8743-6DFA7191E2A4}">
      <dsp:nvSpPr>
        <dsp:cNvPr id="0" name=""/>
        <dsp:cNvSpPr/>
      </dsp:nvSpPr>
      <dsp:spPr>
        <a:xfrm>
          <a:off x="286644" y="1633117"/>
          <a:ext cx="2331076" cy="1398645"/>
        </a:xfrm>
        <a:prstGeom prst="rect">
          <a:avLst/>
        </a:prstGeom>
        <a:solidFill>
          <a:schemeClr val="accent2">
            <a:hueOff val="-582145"/>
            <a:satOff val="-33571"/>
            <a:lumOff val="3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Cooperation</a:t>
          </a:r>
          <a:endParaRPr lang="en-US" sz="2000" kern="1200" dirty="0"/>
        </a:p>
      </dsp:txBody>
      <dsp:txXfrm>
        <a:off x="286644" y="1633117"/>
        <a:ext cx="2331076" cy="1398645"/>
      </dsp:txXfrm>
    </dsp:sp>
    <dsp:sp modelId="{221DF6B5-3811-4B8A-B352-A8331B3F4D5C}">
      <dsp:nvSpPr>
        <dsp:cNvPr id="0" name=""/>
        <dsp:cNvSpPr/>
      </dsp:nvSpPr>
      <dsp:spPr>
        <a:xfrm>
          <a:off x="2850828" y="1633117"/>
          <a:ext cx="2331076" cy="1398645"/>
        </a:xfrm>
        <a:prstGeom prst="rect">
          <a:avLst/>
        </a:prstGeom>
        <a:solidFill>
          <a:schemeClr val="accent2">
            <a:hueOff val="-873218"/>
            <a:satOff val="-50357"/>
            <a:lumOff val="5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Same sex searches</a:t>
          </a:r>
          <a:endParaRPr lang="en-US" sz="2000" kern="1200" dirty="0"/>
        </a:p>
      </dsp:txBody>
      <dsp:txXfrm>
        <a:off x="2850828" y="1633117"/>
        <a:ext cx="2331076" cy="1398645"/>
      </dsp:txXfrm>
    </dsp:sp>
    <dsp:sp modelId="{4C8897DD-C4AC-4D15-AE6A-4C6C3BCBCF04}">
      <dsp:nvSpPr>
        <dsp:cNvPr id="0" name=""/>
        <dsp:cNvSpPr/>
      </dsp:nvSpPr>
      <dsp:spPr>
        <a:xfrm>
          <a:off x="286644" y="3264870"/>
          <a:ext cx="2331076" cy="1398645"/>
        </a:xfrm>
        <a:prstGeom prst="rect">
          <a:avLst/>
        </a:prstGeom>
        <a:solidFill>
          <a:schemeClr val="accent2">
            <a:hueOff val="-1164290"/>
            <a:satOff val="-67142"/>
            <a:lumOff val="6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Public view</a:t>
          </a:r>
          <a:endParaRPr lang="en-US" sz="2000" kern="1200" dirty="0"/>
        </a:p>
      </dsp:txBody>
      <dsp:txXfrm>
        <a:off x="286644" y="3264870"/>
        <a:ext cx="2331076" cy="1398645"/>
      </dsp:txXfrm>
    </dsp:sp>
    <dsp:sp modelId="{80AD4FBB-E875-4B7F-92BF-21AC2D599E3F}">
      <dsp:nvSpPr>
        <dsp:cNvPr id="0" name=""/>
        <dsp:cNvSpPr/>
      </dsp:nvSpPr>
      <dsp:spPr>
        <a:xfrm>
          <a:off x="2850828" y="3264870"/>
          <a:ext cx="2331076" cy="1398645"/>
        </a:xfrm>
        <a:prstGeom prst="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Place hands</a:t>
          </a:r>
          <a:endParaRPr lang="en-US" sz="2000" kern="1200" dirty="0"/>
        </a:p>
      </dsp:txBody>
      <dsp:txXfrm>
        <a:off x="2850828" y="3264870"/>
        <a:ext cx="2331076" cy="1398645"/>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4B9FB9-5C53-4050-B904-1BAF369C344B}">
      <dsp:nvSpPr>
        <dsp:cNvPr id="0" name=""/>
        <dsp:cNvSpPr/>
      </dsp:nvSpPr>
      <dsp:spPr>
        <a:xfrm>
          <a:off x="581" y="66536"/>
          <a:ext cx="2265903" cy="135954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Removing clothing J.O.G</a:t>
          </a:r>
          <a:endParaRPr lang="en-US" sz="2000" kern="1200" dirty="0"/>
        </a:p>
      </dsp:txBody>
      <dsp:txXfrm>
        <a:off x="581" y="66536"/>
        <a:ext cx="2265903" cy="1359541"/>
      </dsp:txXfrm>
    </dsp:sp>
    <dsp:sp modelId="{208693CB-94C1-44D2-9941-DBB37CE0A789}">
      <dsp:nvSpPr>
        <dsp:cNvPr id="0" name=""/>
        <dsp:cNvSpPr/>
      </dsp:nvSpPr>
      <dsp:spPr>
        <a:xfrm>
          <a:off x="2493074" y="66536"/>
          <a:ext cx="2265903" cy="1359541"/>
        </a:xfrm>
        <a:prstGeom prst="rect">
          <a:avLst/>
        </a:prstGeom>
        <a:solidFill>
          <a:schemeClr val="accent2">
            <a:hueOff val="-291073"/>
            <a:satOff val="-16786"/>
            <a:lumOff val="17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Documentation</a:t>
          </a:r>
          <a:endParaRPr lang="en-US" sz="2000" kern="1200" dirty="0"/>
        </a:p>
      </dsp:txBody>
      <dsp:txXfrm>
        <a:off x="2493074" y="66536"/>
        <a:ext cx="2265903" cy="1359541"/>
      </dsp:txXfrm>
    </dsp:sp>
    <dsp:sp modelId="{980E613F-B1CB-4CC6-8743-6DFA7191E2A4}">
      <dsp:nvSpPr>
        <dsp:cNvPr id="0" name=""/>
        <dsp:cNvSpPr/>
      </dsp:nvSpPr>
      <dsp:spPr>
        <a:xfrm>
          <a:off x="581" y="1652669"/>
          <a:ext cx="2265903" cy="1359541"/>
        </a:xfrm>
        <a:prstGeom prst="rect">
          <a:avLst/>
        </a:prstGeom>
        <a:solidFill>
          <a:schemeClr val="accent2">
            <a:hueOff val="-582145"/>
            <a:satOff val="-33571"/>
            <a:lumOff val="3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Respect &amp; courtesy</a:t>
          </a:r>
        </a:p>
      </dsp:txBody>
      <dsp:txXfrm>
        <a:off x="581" y="1652669"/>
        <a:ext cx="2265903" cy="1359541"/>
      </dsp:txXfrm>
    </dsp:sp>
    <dsp:sp modelId="{221DF6B5-3811-4B8A-B352-A8331B3F4D5C}">
      <dsp:nvSpPr>
        <dsp:cNvPr id="0" name=""/>
        <dsp:cNvSpPr/>
      </dsp:nvSpPr>
      <dsp:spPr>
        <a:xfrm>
          <a:off x="2493074" y="1652669"/>
          <a:ext cx="2265903" cy="1359541"/>
        </a:xfrm>
        <a:prstGeom prst="rect">
          <a:avLst/>
        </a:prstGeom>
        <a:solidFill>
          <a:schemeClr val="accent2">
            <a:hueOff val="-873218"/>
            <a:satOff val="-50357"/>
            <a:lumOff val="5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Minimise embarrassment</a:t>
          </a:r>
          <a:endParaRPr lang="en-US" sz="2000" kern="1200" dirty="0"/>
        </a:p>
      </dsp:txBody>
      <dsp:txXfrm>
        <a:off x="2493074" y="1652669"/>
        <a:ext cx="2265903" cy="1359541"/>
      </dsp:txXfrm>
    </dsp:sp>
    <dsp:sp modelId="{4C8897DD-C4AC-4D15-AE6A-4C6C3BCBCF04}">
      <dsp:nvSpPr>
        <dsp:cNvPr id="0" name=""/>
        <dsp:cNvSpPr/>
      </dsp:nvSpPr>
      <dsp:spPr>
        <a:xfrm>
          <a:off x="581" y="3238801"/>
          <a:ext cx="2265903" cy="1359541"/>
        </a:xfrm>
        <a:prstGeom prst="rect">
          <a:avLst/>
        </a:prstGeom>
        <a:solidFill>
          <a:schemeClr val="accent2">
            <a:hueOff val="-1164290"/>
            <a:satOff val="-67142"/>
            <a:lumOff val="6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Treat as individual</a:t>
          </a:r>
          <a:endParaRPr lang="en-US" sz="2000" kern="1200" dirty="0"/>
        </a:p>
      </dsp:txBody>
      <dsp:txXfrm>
        <a:off x="581" y="3238801"/>
        <a:ext cx="2265903" cy="1359541"/>
      </dsp:txXfrm>
    </dsp:sp>
    <dsp:sp modelId="{C7469FC0-E91F-40AC-A22B-BA2D2B35F49C}">
      <dsp:nvSpPr>
        <dsp:cNvPr id="0" name=""/>
        <dsp:cNvSpPr/>
      </dsp:nvSpPr>
      <dsp:spPr>
        <a:xfrm>
          <a:off x="2493074" y="3238801"/>
          <a:ext cx="2265903" cy="1359541"/>
        </a:xfrm>
        <a:prstGeom prst="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Aware of individual needs</a:t>
          </a:r>
        </a:p>
      </dsp:txBody>
      <dsp:txXfrm>
        <a:off x="2493074" y="3238801"/>
        <a:ext cx="2265903" cy="1359541"/>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E3AFEC-B8B2-4CFC-B5F3-B4199C6A509B}">
      <dsp:nvSpPr>
        <dsp:cNvPr id="0" name=""/>
        <dsp:cNvSpPr/>
      </dsp:nvSpPr>
      <dsp:spPr>
        <a:xfrm rot="5400000">
          <a:off x="111455" y="1174203"/>
          <a:ext cx="1829710" cy="221130"/>
        </a:xfrm>
        <a:prstGeom prst="rect">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85AE680-B236-4F75-B0BB-51203BF1DC13}">
      <dsp:nvSpPr>
        <dsp:cNvPr id="0" name=""/>
        <dsp:cNvSpPr/>
      </dsp:nvSpPr>
      <dsp:spPr>
        <a:xfrm>
          <a:off x="528388" y="605"/>
          <a:ext cx="2457004" cy="1474202"/>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latin typeface="+mn-lt"/>
            </a:rPr>
            <a:t>Personal Safety</a:t>
          </a:r>
          <a:endParaRPr lang="en-US" sz="2400" kern="1200" dirty="0">
            <a:latin typeface="+mn-lt"/>
          </a:endParaRPr>
        </a:p>
      </dsp:txBody>
      <dsp:txXfrm>
        <a:off x="571566" y="43783"/>
        <a:ext cx="2370648" cy="1387846"/>
      </dsp:txXfrm>
    </dsp:sp>
    <dsp:sp modelId="{4CC92139-FAF6-4C2F-9EAD-1BC8D092FC04}">
      <dsp:nvSpPr>
        <dsp:cNvPr id="0" name=""/>
        <dsp:cNvSpPr/>
      </dsp:nvSpPr>
      <dsp:spPr>
        <a:xfrm rot="5404666">
          <a:off x="129019" y="2998175"/>
          <a:ext cx="1792149" cy="221130"/>
        </a:xfrm>
        <a:prstGeom prst="rect">
          <a:avLst/>
        </a:prstGeom>
        <a:solidFill>
          <a:schemeClr val="accent2">
            <a:hueOff val="-363841"/>
            <a:satOff val="-20982"/>
            <a:lumOff val="2157"/>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E0FA83BC-D3C2-4084-AD0E-18654CAB3657}">
      <dsp:nvSpPr>
        <dsp:cNvPr id="0" name=""/>
        <dsp:cNvSpPr/>
      </dsp:nvSpPr>
      <dsp:spPr>
        <a:xfrm>
          <a:off x="528388" y="1843358"/>
          <a:ext cx="2457004" cy="1474202"/>
        </a:xfrm>
        <a:prstGeom prst="roundRect">
          <a:avLst>
            <a:gd name="adj" fmla="val 10000"/>
          </a:avLst>
        </a:prstGeom>
        <a:solidFill>
          <a:schemeClr val="accent2">
            <a:hueOff val="-291073"/>
            <a:satOff val="-16786"/>
            <a:lumOff val="17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Areas of concealment</a:t>
          </a:r>
          <a:endParaRPr lang="en-US" sz="2400" kern="1200" dirty="0"/>
        </a:p>
      </dsp:txBody>
      <dsp:txXfrm>
        <a:off x="571566" y="1886536"/>
        <a:ext cx="2370648" cy="1387846"/>
      </dsp:txXfrm>
    </dsp:sp>
    <dsp:sp modelId="{AE6CD333-5C1F-4170-BA32-1B05DE736538}">
      <dsp:nvSpPr>
        <dsp:cNvPr id="0" name=""/>
        <dsp:cNvSpPr/>
      </dsp:nvSpPr>
      <dsp:spPr>
        <a:xfrm rot="32695">
          <a:off x="1023804" y="3922813"/>
          <a:ext cx="3263874" cy="221130"/>
        </a:xfrm>
        <a:prstGeom prst="rect">
          <a:avLst/>
        </a:prstGeom>
        <a:solidFill>
          <a:schemeClr val="accent2">
            <a:hueOff val="-727682"/>
            <a:satOff val="-41964"/>
            <a:lumOff val="4314"/>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23231E7-9EA6-44FD-B577-D1AB489C34DF}">
      <dsp:nvSpPr>
        <dsp:cNvPr id="0" name=""/>
        <dsp:cNvSpPr/>
      </dsp:nvSpPr>
      <dsp:spPr>
        <a:xfrm>
          <a:off x="525956" y="3648549"/>
          <a:ext cx="2457004" cy="1474202"/>
        </a:xfrm>
        <a:prstGeom prst="roundRect">
          <a:avLst>
            <a:gd name="adj" fmla="val 10000"/>
          </a:avLst>
        </a:prstGeom>
        <a:solidFill>
          <a:schemeClr val="accent2">
            <a:hueOff val="-582145"/>
            <a:satOff val="-33571"/>
            <a:lumOff val="3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Areas routinely missed</a:t>
          </a:r>
          <a:endParaRPr lang="en-US" sz="2400" kern="1200" dirty="0"/>
        </a:p>
      </dsp:txBody>
      <dsp:txXfrm>
        <a:off x="569134" y="3691727"/>
        <a:ext cx="2370648" cy="1387846"/>
      </dsp:txXfrm>
    </dsp:sp>
    <dsp:sp modelId="{D2C82C3B-7D62-4FE7-9FF3-D99B8391832E}">
      <dsp:nvSpPr>
        <dsp:cNvPr id="0" name=""/>
        <dsp:cNvSpPr/>
      </dsp:nvSpPr>
      <dsp:spPr>
        <a:xfrm rot="16200000">
          <a:off x="3379271" y="3016957"/>
          <a:ext cx="1829710" cy="221130"/>
        </a:xfrm>
        <a:prstGeom prst="rect">
          <a:avLst/>
        </a:prstGeom>
        <a:solidFill>
          <a:schemeClr val="accent2">
            <a:hueOff val="-1091522"/>
            <a:satOff val="-62946"/>
            <a:lumOff val="6471"/>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5E68FE2-94F3-4B8A-BF39-BB976A322BAC}">
      <dsp:nvSpPr>
        <dsp:cNvPr id="0" name=""/>
        <dsp:cNvSpPr/>
      </dsp:nvSpPr>
      <dsp:spPr>
        <a:xfrm>
          <a:off x="3796204" y="3686112"/>
          <a:ext cx="2457004" cy="1474202"/>
        </a:xfrm>
        <a:prstGeom prst="roundRect">
          <a:avLst>
            <a:gd name="adj" fmla="val 10000"/>
          </a:avLst>
        </a:prstGeom>
        <a:solidFill>
          <a:schemeClr val="accent2">
            <a:hueOff val="-873218"/>
            <a:satOff val="-50357"/>
            <a:lumOff val="5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J.O.G</a:t>
          </a:r>
          <a:endParaRPr lang="en-US" sz="2400" kern="1200" dirty="0"/>
        </a:p>
      </dsp:txBody>
      <dsp:txXfrm>
        <a:off x="3839382" y="3729290"/>
        <a:ext cx="2370648" cy="1387846"/>
      </dsp:txXfrm>
    </dsp:sp>
    <dsp:sp modelId="{742F4AD2-3A7C-4E42-B68C-D5744D222658}">
      <dsp:nvSpPr>
        <dsp:cNvPr id="0" name=""/>
        <dsp:cNvSpPr/>
      </dsp:nvSpPr>
      <dsp:spPr>
        <a:xfrm rot="16200000">
          <a:off x="3379271" y="1174203"/>
          <a:ext cx="1829710" cy="221130"/>
        </a:xfrm>
        <a:prstGeom prst="rect">
          <a:avLst/>
        </a:prstGeom>
        <a:solidFill>
          <a:schemeClr val="accent2">
            <a:hueOff val="-1455363"/>
            <a:satOff val="-83928"/>
            <a:lumOff val="8628"/>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902FA34-684E-4A27-902B-98CCB12D35E3}">
      <dsp:nvSpPr>
        <dsp:cNvPr id="0" name=""/>
        <dsp:cNvSpPr/>
      </dsp:nvSpPr>
      <dsp:spPr>
        <a:xfrm>
          <a:off x="3796204" y="1843358"/>
          <a:ext cx="2457004" cy="1474202"/>
        </a:xfrm>
        <a:prstGeom prst="roundRect">
          <a:avLst>
            <a:gd name="adj" fmla="val 10000"/>
          </a:avLst>
        </a:prstGeom>
        <a:solidFill>
          <a:schemeClr val="accent2">
            <a:hueOff val="-1164290"/>
            <a:satOff val="-67142"/>
            <a:lumOff val="6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Recovery of exhibits</a:t>
          </a:r>
          <a:endParaRPr lang="en-US" sz="2400" kern="1200" dirty="0"/>
        </a:p>
      </dsp:txBody>
      <dsp:txXfrm>
        <a:off x="3839382" y="1886536"/>
        <a:ext cx="2370648" cy="1387846"/>
      </dsp:txXfrm>
    </dsp:sp>
    <dsp:sp modelId="{F4CF9539-14EF-43E9-8D0F-0E0ABEF5898C}">
      <dsp:nvSpPr>
        <dsp:cNvPr id="0" name=""/>
        <dsp:cNvSpPr/>
      </dsp:nvSpPr>
      <dsp:spPr>
        <a:xfrm>
          <a:off x="3796204" y="605"/>
          <a:ext cx="2457004" cy="1474202"/>
        </a:xfrm>
        <a:prstGeom prst="roundRect">
          <a:avLst>
            <a:gd name="adj" fmla="val 10000"/>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Control of subject, seeing hands</a:t>
          </a:r>
          <a:endParaRPr lang="en-US" sz="2400" kern="1200" dirty="0"/>
        </a:p>
      </dsp:txBody>
      <dsp:txXfrm>
        <a:off x="3839382" y="43783"/>
        <a:ext cx="2370648" cy="1387846"/>
      </dsp:txXfrm>
    </dsp:sp>
  </dsp:spTree>
</dsp:drawing>
</file>

<file path=ppt/diagrams/layout1.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3.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lProcess1">
  <dgm:title val=""/>
  <dgm:desc val=""/>
  <dgm:catLst>
    <dgm:cat type="process" pri="1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0" destId="2" srcOrd="0" destOrd="0"/>
        <dgm:cxn modelId="6" srcId="1" destId="3" srcOrd="1" destOrd="0"/>
        <dgm:cxn modelId="23" srcId="2" destId="21" srcOrd="0" destOrd="0"/>
        <dgm:cxn modelId="24" srcId="2" destId="22" srcOrd="1" destOrd="0"/>
        <dgm:cxn modelId="33" srcId="1" destId="31" srcOrd="0" destOrd="0"/>
      </dgm:cxnLst>
      <dgm:bg/>
      <dgm:whole/>
    </dgm:dataModel>
  </dgm:sampData>
  <dgm:styleData>
    <dgm:dataModel>
      <dgm:ptLst>
        <dgm:pt modelId="0" type="doc"/>
        <dgm:pt modelId="1"/>
        <dgm:pt modelId="11"/>
        <dgm:pt modelId="2"/>
        <dgm:pt modelId="22"/>
      </dgm:ptLst>
      <dgm:cxnLst>
        <dgm:cxn modelId="3" srcId="0" destId="1" srcOrd="0" destOrd="0"/>
        <dgm:cxn modelId="4" srcId="0" destId="2" srcOrd="0" destOrd="0"/>
        <dgm:cxn modelId="5" srcId="1" destId="11" srcOrd="0" destOrd="0"/>
        <dgm:cxn modelId="6" srcId="2" destId="2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vertAlign" val="mid"/>
          <dgm:param type="nodeHorzAlign" val="l"/>
          <dgm:param type="nodeVertAlign" val="t"/>
          <dgm:param type="fallback" val="2D"/>
        </dgm:alg>
      </dgm:if>
      <dgm:else name="Name3">
        <dgm:alg type="lin">
          <dgm:param type="linDir" val="fromR"/>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h" for="des" forName="header" refType="h"/>
      <dgm:constr type="w" for="des" forName="header" refType="h" refFor="des" refForName="header" op="equ" fact="4"/>
      <dgm:constr type="h" for="des" forName="child" refType="h" refFor="des" refForName="header" op="equ"/>
      <dgm:constr type="w" for="des" forName="child" refType="w" refFor="des" refForName="header" op="equ"/>
      <dgm:constr type="w" for="ch" forName="hSp" refType="w" refFor="des" refForName="header" op="equ" fact="0.14"/>
      <dgm:constr type="h" for="des" forName="parTrans" refType="h" refFor="des" refForName="header" op="equ" fact="0.35"/>
      <dgm:constr type="h" for="des" forName="sibTrans" refType="h" refFor="des" refForName="parTrans" op="equ"/>
      <dgm:constr type="primFontSz" for="des" forName="child" op="equ" val="65"/>
      <dgm:constr type="primFontSz" for="des" forName="header" op="equ" val="65"/>
    </dgm:constrLst>
    <dgm:ruleLst/>
    <dgm:forEach name="Name4" axis="ch" ptType="node">
      <dgm:layoutNode name="vertFlow">
        <dgm:choose name="Name5">
          <dgm:if name="Name6" func="var" arg="dir" op="equ" val="norm">
            <dgm:alg type="lin">
              <dgm:param type="linDir" val="fromT"/>
              <dgm:param type="nodeHorzAlign" val="ctr"/>
              <dgm:param type="nodeVertAlign" val="t"/>
              <dgm:param type="fallback" val="2D"/>
            </dgm:alg>
          </dgm:if>
          <dgm:else name="Name7">
            <dgm:alg type="lin">
              <dgm:param type="linDir" val="fromT"/>
              <dgm:param type="nodeHorzAlign" val="ctr"/>
              <dgm:param type="nodeVertAlign" val="t"/>
              <dgm:param type="fallback" val="2D"/>
            </dgm:alg>
          </dgm:else>
        </dgm:choose>
        <dgm:shape xmlns:r="http://schemas.openxmlformats.org/officeDocument/2006/relationships" r:blip="">
          <dgm:adjLst/>
        </dgm:shape>
        <dgm:presOf/>
        <dgm:constrLst/>
        <dgm:ruleLst/>
        <dgm:layoutNode name="header" styleLbl="node1">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8" axis="ch" ptType="parTrans" cnt="1">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w" refType="h"/>
              <dgm:constr type="connDist"/>
              <dgm:constr type="wArH" refType="h" fact="0.25"/>
              <dgm:constr type="hArH" refType="wArH" fact="2"/>
              <dgm:constr type="stemThick" refType="hArH" fact="0.667"/>
              <dgm:constr type="begPad" refType="connDist" fact="0.25"/>
              <dgm:constr type="endPad" refType="connDist" fact="0.25"/>
            </dgm:constrLst>
            <dgm:ruleLst/>
          </dgm:layoutNode>
        </dgm:forEach>
        <dgm:forEach name="Name9" axis="ch" ptType="node">
          <dgm:layoutNode name="child" styleLbl="alignAccFollowNode1">
            <dgm:varLst>
              <dgm:chMax val="0"/>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0" axis="followSib" ptType="sibTrans" cnt="1">
            <dgm:layoutNode name="sibTrans" styleLbl="sibTrans2D1">
              <dgm:alg type="conn">
                <dgm:param type="begPts" val="auto"/>
                <dgm:param type="endPts" val="auto"/>
              </dgm:alg>
              <dgm:shape xmlns:r="http://schemas.openxmlformats.org/officeDocument/2006/relationships" type="conn" r:blip="">
                <dgm:adjLst/>
              </dgm:shape>
              <dgm:presOf axis="self"/>
              <dgm:constrLst>
                <dgm:constr type="w" refType="h"/>
                <dgm:constr type="connDist"/>
                <dgm:constr type="wArH" refType="h" fact="0.25"/>
                <dgm:constr type="hArH" refType="wArH" fact="2"/>
                <dgm:constr type="stemThick" refType="hArH" fact="0.667"/>
                <dgm:constr type="begPad" refType="w" fact="0.25"/>
                <dgm:constr type="endPad" refType="w" fact="0.25"/>
              </dgm:constrLst>
              <dgm:ruleLst/>
            </dgm:layoutNode>
          </dgm:forEach>
        </dgm:forEach>
      </dgm:layoutNode>
      <dgm:choose name="Name11">
        <dgm:if name="Name12" axis="self" ptType="node" func="revPos" op="gte" val="2">
          <dgm:layoutNode name="hSp">
            <dgm:alg type="sp"/>
            <dgm:shape xmlns:r="http://schemas.openxmlformats.org/officeDocument/2006/relationships" r:blip="">
              <dgm:adjLst/>
            </dgm:shape>
            <dgm:presOf/>
            <dgm:constrLst/>
            <dgm:ruleLst/>
          </dgm:layoutNode>
        </dgm:if>
        <dgm:else name="Name13"/>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8.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5.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7.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8.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9.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0.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1.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9007256-9FFB-114A-B8B5-4F4CF50C53A9}" type="datetimeFigureOut">
              <a:rPr lang="en-US" smtClean="0"/>
              <a:t>2/4/23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B190BF8-7131-FE41-AA0A-292FDA446772}" type="slidenum">
              <a:rPr lang="en-US" smtClean="0"/>
              <a:t>‹#›</a:t>
            </a:fld>
            <a:endParaRPr lang="en-US"/>
          </a:p>
        </p:txBody>
      </p:sp>
    </p:spTree>
    <p:extLst>
      <p:ext uri="{BB962C8B-B14F-4D97-AF65-F5344CB8AC3E}">
        <p14:creationId xmlns:p14="http://schemas.microsoft.com/office/powerpoint/2010/main" val="661784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0B190BF8-7131-FE41-AA0A-292FDA446772}" type="slidenum">
              <a:rPr lang="en-US" smtClean="0"/>
              <a:t>1</a:t>
            </a:fld>
            <a:endParaRPr lang="en-US"/>
          </a:p>
        </p:txBody>
      </p:sp>
    </p:spTree>
    <p:extLst>
      <p:ext uri="{BB962C8B-B14F-4D97-AF65-F5344CB8AC3E}">
        <p14:creationId xmlns:p14="http://schemas.microsoft.com/office/powerpoint/2010/main" val="308063573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100" b="1" kern="1200" dirty="0">
              <a:solidFill>
                <a:schemeClr val="tx1"/>
              </a:solidFill>
              <a:effectLst/>
              <a:latin typeface="Arial" pitchFamily="34" charset="0"/>
              <a:ea typeface="ＭＳ Ｐゴシック" pitchFamily="-112" charset="-128"/>
              <a:cs typeface="ＭＳ Ｐゴシック" pitchFamily="-112" charset="-128"/>
            </a:endParaRPr>
          </a:p>
          <a:p>
            <a:endParaRPr lang="en-GB" sz="1200" b="0" i="0" u="none" strike="noStrike" kern="1200" baseline="0" dirty="0">
              <a:solidFill>
                <a:schemeClr val="tx1"/>
              </a:solidFill>
              <a:latin typeface="Arial" pitchFamily="34" charset="0"/>
              <a:ea typeface="ＭＳ Ｐゴシック" pitchFamily="-112" charset="-128"/>
              <a:cs typeface="ＭＳ Ｐゴシック" pitchFamily="-112" charset="-128"/>
            </a:endParaRPr>
          </a:p>
          <a:p>
            <a:r>
              <a:rPr lang="en-GB" sz="1200" b="0" i="0" u="none" strike="noStrike" kern="1200" baseline="0" dirty="0">
                <a:solidFill>
                  <a:schemeClr val="tx1"/>
                </a:solidFill>
                <a:latin typeface="Arial" pitchFamily="34" charset="0"/>
                <a:ea typeface="ＭＳ Ｐゴシック" pitchFamily="-112" charset="-128"/>
                <a:cs typeface="ＭＳ Ｐゴシック" pitchFamily="-112" charset="-128"/>
              </a:rPr>
              <a:t>The primary purpose of the powers to search a person before they have been arrested is to enable officers to allay or confirm suspicions about individuals without exercising their power of arrest. </a:t>
            </a:r>
          </a:p>
          <a:p>
            <a:r>
              <a:rPr lang="en-GB" sz="1200" b="1" i="0" u="none" strike="noStrike" kern="1200" baseline="0" dirty="0">
                <a:solidFill>
                  <a:schemeClr val="tx1"/>
                </a:solidFill>
                <a:latin typeface="Arial" pitchFamily="34" charset="0"/>
                <a:ea typeface="ＭＳ Ｐゴシック" pitchFamily="-112" charset="-128"/>
                <a:cs typeface="ＭＳ Ｐゴシック" pitchFamily="-112" charset="-128"/>
              </a:rPr>
              <a:t>Code A of the PACE</a:t>
            </a:r>
            <a:r>
              <a:rPr lang="en-GB" sz="1200" b="0" i="0" u="none" strike="noStrike" kern="1200" baseline="0" dirty="0">
                <a:solidFill>
                  <a:schemeClr val="tx1"/>
                </a:solidFill>
                <a:latin typeface="Arial" pitchFamily="34" charset="0"/>
                <a:ea typeface="ＭＳ Ｐゴシック" pitchFamily="-112" charset="-128"/>
                <a:cs typeface="ＭＳ Ｐゴシック" pitchFamily="-112" charset="-128"/>
              </a:rPr>
              <a:t> Codes of Practice governs the exercise by officers of statutory powers to stop and search a person or vehicle without first making an arrest. </a:t>
            </a:r>
          </a:p>
          <a:p>
            <a:r>
              <a:rPr lang="en-GB" sz="1200" b="0" dirty="0">
                <a:solidFill>
                  <a:schemeClr val="tx1"/>
                </a:solidFill>
              </a:rPr>
              <a:t>The Police and Criminal Evidence Act 1984 and the PACE codes of practice provide the core framework of police powers and safeguards around stop and search, arrest, detention, investigation, identification and interviewing detainees.</a:t>
            </a:r>
          </a:p>
          <a:p>
            <a:pPr rtl="0"/>
            <a:endParaRPr lang="en-GB" sz="1200" b="0" i="0" u="none" strike="noStrike" baseline="0" dirty="0">
              <a:solidFill>
                <a:schemeClr val="tx1"/>
              </a:solidFill>
              <a:latin typeface="Arial" panose="020B0604020202020204" pitchFamily="34" charset="0"/>
            </a:endParaRPr>
          </a:p>
          <a:p>
            <a:pPr rtl="0"/>
            <a:r>
              <a:rPr lang="en-GB" sz="1200" b="1" i="0" u="none" strike="noStrike" baseline="0" dirty="0">
                <a:solidFill>
                  <a:schemeClr val="tx1"/>
                </a:solidFill>
                <a:latin typeface="Arial" panose="020B0604020202020204" pitchFamily="34" charset="0"/>
              </a:rPr>
              <a:t>College of Policing state: </a:t>
            </a:r>
          </a:p>
          <a:p>
            <a:pPr rtl="0"/>
            <a:r>
              <a:rPr lang="en-GB" sz="1200" b="0" i="0" u="none" strike="noStrike" baseline="0" dirty="0">
                <a:solidFill>
                  <a:schemeClr val="tx1"/>
                </a:solidFill>
                <a:latin typeface="Arial" panose="020B0604020202020204" pitchFamily="34" charset="0"/>
              </a:rPr>
              <a:t>A stop and search is most likely to be fair and effective when:</a:t>
            </a:r>
          </a:p>
          <a:p>
            <a:pPr marL="171450" indent="-171450" rtl="0">
              <a:buFont typeface="Arial" panose="020B0604020202020204" pitchFamily="34" charset="0"/>
              <a:buChar char="•"/>
            </a:pPr>
            <a:r>
              <a:rPr lang="en-GB" sz="1200" b="0" i="0" u="none" strike="noStrike" baseline="0" dirty="0">
                <a:solidFill>
                  <a:schemeClr val="tx1"/>
                </a:solidFill>
                <a:latin typeface="Arial" panose="020B0604020202020204" pitchFamily="34" charset="0"/>
              </a:rPr>
              <a:t>The search was a justified and lawful use of the power that stands up to public scrutiny</a:t>
            </a:r>
          </a:p>
          <a:p>
            <a:pPr marL="171450" indent="-171450" rtl="0">
              <a:buFont typeface="Arial" panose="020B0604020202020204" pitchFamily="34" charset="0"/>
              <a:buChar char="•"/>
            </a:pPr>
            <a:r>
              <a:rPr lang="en-GB" sz="1200" b="0" i="0" u="none" strike="noStrike" baseline="0" dirty="0">
                <a:solidFill>
                  <a:schemeClr val="tx1"/>
                </a:solidFill>
                <a:latin typeface="Arial" panose="020B0604020202020204" pitchFamily="34" charset="0"/>
              </a:rPr>
              <a:t>The officer genuinely believes the person has an item in their possession</a:t>
            </a:r>
          </a:p>
          <a:p>
            <a:pPr marL="171450" indent="-171450" rtl="0">
              <a:buFont typeface="Arial" panose="020B0604020202020204" pitchFamily="34" charset="0"/>
              <a:buChar char="•"/>
            </a:pPr>
            <a:r>
              <a:rPr lang="en-GB" sz="1200" b="0" i="0" u="none" strike="noStrike" baseline="0" dirty="0">
                <a:solidFill>
                  <a:schemeClr val="tx1"/>
                </a:solidFill>
                <a:latin typeface="Arial" panose="020B0604020202020204" pitchFamily="34" charset="0"/>
              </a:rPr>
              <a:t>The member of the public understands why they have been search and feels that they have been treated with respect</a:t>
            </a:r>
          </a:p>
          <a:p>
            <a:pPr marL="171450" indent="-171450" rtl="0">
              <a:buFont typeface="Arial" panose="020B0604020202020204" pitchFamily="34" charset="0"/>
              <a:buChar char="•"/>
            </a:pPr>
            <a:r>
              <a:rPr lang="en-GB" sz="1200" b="0" i="0" u="none" strike="noStrike" baseline="0" dirty="0">
                <a:solidFill>
                  <a:schemeClr val="tx1"/>
                </a:solidFill>
                <a:latin typeface="Arial" panose="020B0604020202020204" pitchFamily="34" charset="0"/>
              </a:rPr>
              <a:t>The search was necessary and was the least intrusive method a police officer could use to establish whether a member of the public has a prohibited article or an item for use in crime with then and more often than not the item is found.</a:t>
            </a:r>
            <a:endParaRPr lang="en-GB" sz="1200" b="1" kern="1200" dirty="0">
              <a:solidFill>
                <a:schemeClr val="tx1"/>
              </a:solidFill>
              <a:effectLst/>
              <a:latin typeface="Arial" pitchFamily="34" charset="0"/>
              <a:ea typeface="ＭＳ Ｐゴシック" pitchFamily="-112" charset="-128"/>
              <a:cs typeface="ＭＳ Ｐゴシック" pitchFamily="-112" charset="-128"/>
            </a:endParaRPr>
          </a:p>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4</a:t>
            </a:fld>
            <a:endParaRPr lang="en-GB" altLang="en-US"/>
          </a:p>
        </p:txBody>
      </p:sp>
    </p:spTree>
    <p:extLst>
      <p:ext uri="{BB962C8B-B14F-4D97-AF65-F5344CB8AC3E}">
        <p14:creationId xmlns:p14="http://schemas.microsoft.com/office/powerpoint/2010/main" val="2462917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B190BF8-7131-FE41-AA0A-292FDA446772}" type="slidenum">
              <a:rPr lang="en-US" smtClean="0"/>
              <a:t>5</a:t>
            </a:fld>
            <a:endParaRPr lang="en-US"/>
          </a:p>
        </p:txBody>
      </p:sp>
    </p:spTree>
    <p:extLst>
      <p:ext uri="{BB962C8B-B14F-4D97-AF65-F5344CB8AC3E}">
        <p14:creationId xmlns:p14="http://schemas.microsoft.com/office/powerpoint/2010/main" val="35706910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6</a:t>
            </a:fld>
            <a:endParaRPr lang="en-GB" altLang="en-US"/>
          </a:p>
        </p:txBody>
      </p:sp>
    </p:spTree>
    <p:extLst>
      <p:ext uri="{BB962C8B-B14F-4D97-AF65-F5344CB8AC3E}">
        <p14:creationId xmlns:p14="http://schemas.microsoft.com/office/powerpoint/2010/main" val="117654785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B190BF8-7131-FE41-AA0A-292FDA446772}" type="slidenum">
              <a:rPr lang="en-US" smtClean="0"/>
              <a:t>7</a:t>
            </a:fld>
            <a:endParaRPr lang="en-US"/>
          </a:p>
        </p:txBody>
      </p:sp>
    </p:spTree>
    <p:extLst>
      <p:ext uri="{BB962C8B-B14F-4D97-AF65-F5344CB8AC3E}">
        <p14:creationId xmlns:p14="http://schemas.microsoft.com/office/powerpoint/2010/main" val="36055785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8</a:t>
            </a:fld>
            <a:endParaRPr lang="en-GB" altLang="en-US"/>
          </a:p>
        </p:txBody>
      </p:sp>
    </p:spTree>
    <p:extLst>
      <p:ext uri="{BB962C8B-B14F-4D97-AF65-F5344CB8AC3E}">
        <p14:creationId xmlns:p14="http://schemas.microsoft.com/office/powerpoint/2010/main" val="206626240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b="1" i="0" u="none" strike="noStrike" kern="1200" baseline="0" dirty="0">
              <a:solidFill>
                <a:schemeClr val="tx1"/>
              </a:solidFill>
              <a:latin typeface="Arial" pitchFamily="34" charset="0"/>
              <a:ea typeface="ＭＳ Ｐゴシック" pitchFamily="-112" charset="-128"/>
              <a:cs typeface="ＭＳ Ｐゴシック" pitchFamily="-112" charset="-128"/>
            </a:endParaRPr>
          </a:p>
          <a:p>
            <a:endParaRPr lang="en-US" dirty="0"/>
          </a:p>
        </p:txBody>
      </p:sp>
      <p:sp>
        <p:nvSpPr>
          <p:cNvPr id="4" name="Slide Number Placeholder 3"/>
          <p:cNvSpPr>
            <a:spLocks noGrp="1"/>
          </p:cNvSpPr>
          <p:nvPr>
            <p:ph type="sldNum" sz="quarter" idx="5"/>
          </p:nvPr>
        </p:nvSpPr>
        <p:spPr/>
        <p:txBody>
          <a:bodyPr/>
          <a:lstStyle/>
          <a:p>
            <a:fld id="{0B190BF8-7131-FE41-AA0A-292FDA446772}" type="slidenum">
              <a:rPr lang="en-US" smtClean="0"/>
              <a:t>9</a:t>
            </a:fld>
            <a:endParaRPr lang="en-US"/>
          </a:p>
        </p:txBody>
      </p:sp>
    </p:spTree>
    <p:extLst>
      <p:ext uri="{BB962C8B-B14F-4D97-AF65-F5344CB8AC3E}">
        <p14:creationId xmlns:p14="http://schemas.microsoft.com/office/powerpoint/2010/main" val="218267352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100" b="1" i="0" u="none" strike="noStrike" kern="1200" baseline="0" dirty="0">
              <a:solidFill>
                <a:schemeClr val="tx1"/>
              </a:solidFill>
              <a:latin typeface="Arial" pitchFamily="34" charset="0"/>
              <a:ea typeface="ＭＳ Ｐゴシック" pitchFamily="-112" charset="-128"/>
              <a:cs typeface="ＭＳ Ｐゴシック" pitchFamily="-112" charset="-128"/>
            </a:endParaRPr>
          </a:p>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10</a:t>
            </a:fld>
            <a:endParaRPr lang="en-GB" altLang="en-US"/>
          </a:p>
        </p:txBody>
      </p:sp>
    </p:spTree>
    <p:extLst>
      <p:ext uri="{BB962C8B-B14F-4D97-AF65-F5344CB8AC3E}">
        <p14:creationId xmlns:p14="http://schemas.microsoft.com/office/powerpoint/2010/main" val="142396450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11</a:t>
            </a:fld>
            <a:endParaRPr lang="en-GB" altLang="en-US"/>
          </a:p>
        </p:txBody>
      </p:sp>
    </p:spTree>
    <p:extLst>
      <p:ext uri="{BB962C8B-B14F-4D97-AF65-F5344CB8AC3E}">
        <p14:creationId xmlns:p14="http://schemas.microsoft.com/office/powerpoint/2010/main" val="357495889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12</a:t>
            </a:fld>
            <a:endParaRPr lang="en-GB" altLang="en-US"/>
          </a:p>
        </p:txBody>
      </p:sp>
    </p:spTree>
    <p:extLst>
      <p:ext uri="{BB962C8B-B14F-4D97-AF65-F5344CB8AC3E}">
        <p14:creationId xmlns:p14="http://schemas.microsoft.com/office/powerpoint/2010/main" val="376274803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13</a:t>
            </a:fld>
            <a:endParaRPr lang="en-GB" altLang="en-US"/>
          </a:p>
        </p:txBody>
      </p:sp>
    </p:spTree>
    <p:extLst>
      <p:ext uri="{BB962C8B-B14F-4D97-AF65-F5344CB8AC3E}">
        <p14:creationId xmlns:p14="http://schemas.microsoft.com/office/powerpoint/2010/main" val="153234558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14</a:t>
            </a:fld>
            <a:endParaRPr lang="en-GB" altLang="en-US"/>
          </a:p>
        </p:txBody>
      </p:sp>
    </p:spTree>
    <p:extLst>
      <p:ext uri="{BB962C8B-B14F-4D97-AF65-F5344CB8AC3E}">
        <p14:creationId xmlns:p14="http://schemas.microsoft.com/office/powerpoint/2010/main" val="247031945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15</a:t>
            </a:fld>
            <a:endParaRPr lang="en-GB" altLang="en-US"/>
          </a:p>
        </p:txBody>
      </p:sp>
    </p:spTree>
    <p:extLst>
      <p:ext uri="{BB962C8B-B14F-4D97-AF65-F5344CB8AC3E}">
        <p14:creationId xmlns:p14="http://schemas.microsoft.com/office/powerpoint/2010/main" val="14373208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16</a:t>
            </a:fld>
            <a:endParaRPr lang="en-GB" altLang="en-US"/>
          </a:p>
        </p:txBody>
      </p:sp>
    </p:spTree>
    <p:extLst>
      <p:ext uri="{BB962C8B-B14F-4D97-AF65-F5344CB8AC3E}">
        <p14:creationId xmlns:p14="http://schemas.microsoft.com/office/powerpoint/2010/main" val="92370386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17</a:t>
            </a:fld>
            <a:endParaRPr lang="en-GB" altLang="en-US"/>
          </a:p>
        </p:txBody>
      </p:sp>
    </p:spTree>
    <p:extLst>
      <p:ext uri="{BB962C8B-B14F-4D97-AF65-F5344CB8AC3E}">
        <p14:creationId xmlns:p14="http://schemas.microsoft.com/office/powerpoint/2010/main" val="107107975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18</a:t>
            </a:fld>
            <a:endParaRPr lang="en-GB" altLang="en-US"/>
          </a:p>
        </p:txBody>
      </p:sp>
    </p:spTree>
    <p:extLst>
      <p:ext uri="{BB962C8B-B14F-4D97-AF65-F5344CB8AC3E}">
        <p14:creationId xmlns:p14="http://schemas.microsoft.com/office/powerpoint/2010/main" val="161384770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B190BF8-7131-FE41-AA0A-292FDA446772}" type="slidenum">
              <a:rPr lang="en-US" smtClean="0"/>
              <a:t>19</a:t>
            </a:fld>
            <a:endParaRPr lang="en-US"/>
          </a:p>
        </p:txBody>
      </p:sp>
    </p:spTree>
    <p:extLst>
      <p:ext uri="{BB962C8B-B14F-4D97-AF65-F5344CB8AC3E}">
        <p14:creationId xmlns:p14="http://schemas.microsoft.com/office/powerpoint/2010/main" val="348123597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B190BF8-7131-FE41-AA0A-292FDA446772}" type="slidenum">
              <a:rPr lang="en-US" smtClean="0"/>
              <a:t>20</a:t>
            </a:fld>
            <a:endParaRPr lang="en-US"/>
          </a:p>
        </p:txBody>
      </p:sp>
    </p:spTree>
    <p:extLst>
      <p:ext uri="{BB962C8B-B14F-4D97-AF65-F5344CB8AC3E}">
        <p14:creationId xmlns:p14="http://schemas.microsoft.com/office/powerpoint/2010/main" val="427307989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1058F46-0651-6346-AA1F-3A948C1D4FC2}" type="slidenum">
              <a:rPr lang="en-US" smtClean="0"/>
              <a:t>21</a:t>
            </a:fld>
            <a:endParaRPr lang="en-US"/>
          </a:p>
        </p:txBody>
      </p:sp>
    </p:spTree>
    <p:extLst>
      <p:ext uri="{BB962C8B-B14F-4D97-AF65-F5344CB8AC3E}">
        <p14:creationId xmlns:p14="http://schemas.microsoft.com/office/powerpoint/2010/main" val="239447043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B190BF8-7131-FE41-AA0A-292FDA446772}" type="slidenum">
              <a:rPr lang="en-US" smtClean="0"/>
              <a:t>22</a:t>
            </a:fld>
            <a:endParaRPr lang="en-US"/>
          </a:p>
        </p:txBody>
      </p:sp>
    </p:spTree>
    <p:extLst>
      <p:ext uri="{BB962C8B-B14F-4D97-AF65-F5344CB8AC3E}">
        <p14:creationId xmlns:p14="http://schemas.microsoft.com/office/powerpoint/2010/main" val="286759840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23</a:t>
            </a:fld>
            <a:endParaRPr lang="en-GB" altLang="en-US"/>
          </a:p>
        </p:txBody>
      </p:sp>
    </p:spTree>
    <p:extLst>
      <p:ext uri="{BB962C8B-B14F-4D97-AF65-F5344CB8AC3E}">
        <p14:creationId xmlns:p14="http://schemas.microsoft.com/office/powerpoint/2010/main" val="380497134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24</a:t>
            </a:fld>
            <a:endParaRPr lang="en-GB" altLang="en-US"/>
          </a:p>
        </p:txBody>
      </p:sp>
    </p:spTree>
    <p:extLst>
      <p:ext uri="{BB962C8B-B14F-4D97-AF65-F5344CB8AC3E}">
        <p14:creationId xmlns:p14="http://schemas.microsoft.com/office/powerpoint/2010/main" val="27273682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26</a:t>
            </a:fld>
            <a:endParaRPr lang="en-GB" altLang="en-US"/>
          </a:p>
        </p:txBody>
      </p:sp>
    </p:spTree>
    <p:extLst>
      <p:ext uri="{BB962C8B-B14F-4D97-AF65-F5344CB8AC3E}">
        <p14:creationId xmlns:p14="http://schemas.microsoft.com/office/powerpoint/2010/main" val="293703095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27</a:t>
            </a:fld>
            <a:endParaRPr lang="en-GB" altLang="en-US"/>
          </a:p>
        </p:txBody>
      </p:sp>
    </p:spTree>
    <p:extLst>
      <p:ext uri="{BB962C8B-B14F-4D97-AF65-F5344CB8AC3E}">
        <p14:creationId xmlns:p14="http://schemas.microsoft.com/office/powerpoint/2010/main" val="79459928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29</a:t>
            </a:fld>
            <a:endParaRPr lang="en-GB" altLang="en-US"/>
          </a:p>
        </p:txBody>
      </p:sp>
    </p:spTree>
    <p:extLst>
      <p:ext uri="{BB962C8B-B14F-4D97-AF65-F5344CB8AC3E}">
        <p14:creationId xmlns:p14="http://schemas.microsoft.com/office/powerpoint/2010/main" val="184312032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30</a:t>
            </a:fld>
            <a:endParaRPr lang="en-GB" altLang="en-US"/>
          </a:p>
        </p:txBody>
      </p:sp>
    </p:spTree>
    <p:extLst>
      <p:ext uri="{BB962C8B-B14F-4D97-AF65-F5344CB8AC3E}">
        <p14:creationId xmlns:p14="http://schemas.microsoft.com/office/powerpoint/2010/main" val="326577810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31</a:t>
            </a:fld>
            <a:endParaRPr lang="en-GB" altLang="en-US"/>
          </a:p>
        </p:txBody>
      </p:sp>
    </p:spTree>
    <p:extLst>
      <p:ext uri="{BB962C8B-B14F-4D97-AF65-F5344CB8AC3E}">
        <p14:creationId xmlns:p14="http://schemas.microsoft.com/office/powerpoint/2010/main" val="39032846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32</a:t>
            </a:fld>
            <a:endParaRPr lang="en-GB" altLang="en-US"/>
          </a:p>
        </p:txBody>
      </p:sp>
    </p:spTree>
    <p:extLst>
      <p:ext uri="{BB962C8B-B14F-4D97-AF65-F5344CB8AC3E}">
        <p14:creationId xmlns:p14="http://schemas.microsoft.com/office/powerpoint/2010/main" val="374235698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100" dirty="0"/>
          </a:p>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33</a:t>
            </a:fld>
            <a:endParaRPr lang="en-GB" altLang="en-US"/>
          </a:p>
        </p:txBody>
      </p:sp>
    </p:spTree>
    <p:extLst>
      <p:ext uri="{BB962C8B-B14F-4D97-AF65-F5344CB8AC3E}">
        <p14:creationId xmlns:p14="http://schemas.microsoft.com/office/powerpoint/2010/main" val="321721549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35</a:t>
            </a:fld>
            <a:endParaRPr lang="en-GB" altLang="en-US"/>
          </a:p>
        </p:txBody>
      </p:sp>
    </p:spTree>
    <p:extLst>
      <p:ext uri="{BB962C8B-B14F-4D97-AF65-F5344CB8AC3E}">
        <p14:creationId xmlns:p14="http://schemas.microsoft.com/office/powerpoint/2010/main" val="304006394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B190BF8-7131-FE41-AA0A-292FDA446772}" type="slidenum">
              <a:rPr lang="en-US" smtClean="0"/>
              <a:t>36</a:t>
            </a:fld>
            <a:endParaRPr lang="en-US"/>
          </a:p>
        </p:txBody>
      </p:sp>
    </p:spTree>
    <p:extLst>
      <p:ext uri="{BB962C8B-B14F-4D97-AF65-F5344CB8AC3E}">
        <p14:creationId xmlns:p14="http://schemas.microsoft.com/office/powerpoint/2010/main" val="10277810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37</a:t>
            </a:fld>
            <a:endParaRPr lang="en-GB" altLang="en-US"/>
          </a:p>
        </p:txBody>
      </p:sp>
    </p:spTree>
    <p:extLst>
      <p:ext uri="{BB962C8B-B14F-4D97-AF65-F5344CB8AC3E}">
        <p14:creationId xmlns:p14="http://schemas.microsoft.com/office/powerpoint/2010/main" val="99199481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38</a:t>
            </a:fld>
            <a:endParaRPr lang="en-GB" altLang="en-US"/>
          </a:p>
        </p:txBody>
      </p:sp>
    </p:spTree>
    <p:extLst>
      <p:ext uri="{BB962C8B-B14F-4D97-AF65-F5344CB8AC3E}">
        <p14:creationId xmlns:p14="http://schemas.microsoft.com/office/powerpoint/2010/main" val="1291395974"/>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39</a:t>
            </a:fld>
            <a:endParaRPr lang="en-GB" altLang="en-US"/>
          </a:p>
        </p:txBody>
      </p:sp>
    </p:spTree>
    <p:extLst>
      <p:ext uri="{BB962C8B-B14F-4D97-AF65-F5344CB8AC3E}">
        <p14:creationId xmlns:p14="http://schemas.microsoft.com/office/powerpoint/2010/main" val="86631486"/>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40</a:t>
            </a:fld>
            <a:endParaRPr lang="en-GB" altLang="en-US"/>
          </a:p>
        </p:txBody>
      </p:sp>
    </p:spTree>
    <p:extLst>
      <p:ext uri="{BB962C8B-B14F-4D97-AF65-F5344CB8AC3E}">
        <p14:creationId xmlns:p14="http://schemas.microsoft.com/office/powerpoint/2010/main" val="771305069"/>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t>This is a relatively simple example. It satisfies the requirements of the question:</a:t>
            </a:r>
          </a:p>
          <a:p>
            <a:r>
              <a:rPr lang="en-GB" sz="1100" dirty="0"/>
              <a:t> </a:t>
            </a:r>
          </a:p>
          <a:p>
            <a:r>
              <a:rPr lang="en-GB" sz="1100" dirty="0"/>
              <a:t>“Do I have specific intelligence including my own observations, which provides reasonable grounds for suspecting that this person at this time in these circumstances possesses a specific prohibited article, and there is a likelihood based on these suspicions that I will find the item I am looking for?” It may also be, of course, that an arrest would be justified. </a:t>
            </a:r>
          </a:p>
          <a:p>
            <a:endParaRPr lang="en-GB" sz="1100" dirty="0"/>
          </a:p>
          <a:p>
            <a:r>
              <a:rPr lang="en-GB" sz="1100" dirty="0"/>
              <a:t>On the slide, “specific intelligence” is shown in red.</a:t>
            </a:r>
            <a:r>
              <a:rPr lang="en-GB" sz="1100" baseline="0" dirty="0"/>
              <a:t> </a:t>
            </a:r>
            <a:r>
              <a:rPr lang="en-GB" sz="1100" dirty="0"/>
              <a:t>Therefore in “these circumstances” a stop is justified. </a:t>
            </a:r>
          </a:p>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42</a:t>
            </a:fld>
            <a:endParaRPr lang="en-GB" altLang="en-US"/>
          </a:p>
        </p:txBody>
      </p:sp>
    </p:spTree>
    <p:extLst>
      <p:ext uri="{BB962C8B-B14F-4D97-AF65-F5344CB8AC3E}">
        <p14:creationId xmlns:p14="http://schemas.microsoft.com/office/powerpoint/2010/main" val="2138353196"/>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Although the object removed may not be of any value, e.g. it may be advertising material, there are reasonable grounds to at least stop the suspect and question him. If the object is innocuous he will probably reveal it. If he denies taking anything, the denial will add to the reasonable grounds.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Therefore in “</a:t>
            </a:r>
            <a:r>
              <a:rPr kumimoji="0" lang="en-GB" altLang="en-US" sz="1100" b="1"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these circumstances</a:t>
            </a:r>
            <a:r>
              <a:rPr kumimoji="0" lang="en-GB" altLang="en-US" sz="1100" b="0"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 a stop is justified. </a:t>
            </a:r>
            <a:endPar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endParaRPr>
          </a:p>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43</a:t>
            </a:fld>
            <a:endParaRPr lang="en-GB" altLang="en-US"/>
          </a:p>
        </p:txBody>
      </p:sp>
    </p:spTree>
    <p:extLst>
      <p:ext uri="{BB962C8B-B14F-4D97-AF65-F5344CB8AC3E}">
        <p14:creationId xmlns:p14="http://schemas.microsoft.com/office/powerpoint/2010/main" val="2293231759"/>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In this case, the specific intelligence is the officers’ observations, allied to the fact that the suspect does not live at the premises concerned.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The requirements of time, person concerned and the circumstances concerned are also fulfilled. </a:t>
            </a:r>
            <a:endPar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endParaRPr>
          </a:p>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44</a:t>
            </a:fld>
            <a:endParaRPr lang="en-GB" altLang="en-US"/>
          </a:p>
        </p:txBody>
      </p:sp>
    </p:spTree>
    <p:extLst>
      <p:ext uri="{BB962C8B-B14F-4D97-AF65-F5344CB8AC3E}">
        <p14:creationId xmlns:p14="http://schemas.microsoft.com/office/powerpoint/2010/main" val="3619185869"/>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In this example there are no reasonable grounds to stop and search any of the group. Although there is intelligence against one of the group, there is no </a:t>
            </a:r>
            <a:r>
              <a:rPr kumimoji="0" lang="en-GB" altLang="en-US" sz="1100" b="1"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specific </a:t>
            </a:r>
            <a:r>
              <a:rPr kumimoji="0" lang="en-GB" altLang="en-US" sz="1100" b="0"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intelligence about him or any other member of the group at </a:t>
            </a:r>
            <a:r>
              <a:rPr kumimoji="0" lang="en-GB" altLang="en-US" sz="1100" b="1"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this </a:t>
            </a:r>
            <a:r>
              <a:rPr kumimoji="0" lang="en-GB" altLang="en-US" sz="1100" b="0"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time in </a:t>
            </a:r>
            <a:r>
              <a:rPr kumimoji="0" lang="en-GB" altLang="en-US" sz="1100" b="1"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these </a:t>
            </a:r>
            <a:r>
              <a:rPr kumimoji="0" lang="en-GB" altLang="en-US" sz="1100" b="0"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circumstances. The fact that someone puts something in his pocket is not grounds for a search</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Ask who would search person #1 (person putting something in their pocket) and why, whilst teasing out from the class what grounds they are using.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The trainer should be mindful some officers may be using incorrect grounds such as the fact it’s a known drug dealing area and that they are a group of youths, as opposed to the manner in which the person put the “something” in his pocket.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Encourage the class to consider talking to the youth first. Officers can ask people to explain their presence in the location, ask for names, how they know each other, observe body language etc.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NB:</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Despite all these options, there may still be insufficient grounds to search Person #1 for drugs as the officer(s) may not have the grounds to show they had genuinely and objectively reasonable suspicion that they would find a prohibited article on that person and that time.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Remind the learners that the subject(s) could simply walk away and are not obliged to talk to the officers or remain unless reasonable grounds exist or an offence(s) have been committed. </a:t>
            </a:r>
            <a:r>
              <a:rPr kumimoji="0" lang="en-GB" altLang="en-US" sz="1100" b="1"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This may result in an intelligence report at best on this individual and the others.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Next ask the class to consider the grounds to search the person with intelligence suggesting they are supplying drugs (Person #2).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The trainer should expect officers to check the date and context of that intelligence before searching and that some officers will suggest that Person #1’s actions, taken in conjunction with the intelligence about Person #2, may lead some officers to justify a search on both Person #1 and #2.</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NB:</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It is likely most officers will use the intelligence marker (if accurate and up to date) as sufficient grounds to search Person #2 following a series of questions to clarify name and identity etc.</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Each officer may have a differing view as to the point at which, they think they have met their threshold for reasonably objective suspicion and this scenario is a good example where the law does not provide a sufficiently clear steer as to when that may be.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Officers must consider the factors they </a:t>
            </a:r>
            <a:r>
              <a:rPr kumimoji="0" lang="en-GB" altLang="en-US" sz="1100" b="1"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CAN</a:t>
            </a: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 lawfully use to escalate from a stop and account to a stop and search (i.e. information or intelligence, behaviour they have witnessed, replies to questions etc.) and the factors they </a:t>
            </a:r>
            <a:r>
              <a:rPr kumimoji="0" lang="en-GB" altLang="en-US" sz="1100" b="1"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CANNOT </a:t>
            </a: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use (such as known drug dealing area, the fact they are youths etc.).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If officers are happy they can articulate these reasonable grounds to the subject, record them clearly on the search record, could justify them to a supervisor, community scrutiny panel or court and apply them professionally and proportionately, then they may well apply their threshold at different stages from the rest of the class.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The trainer can widen the debate to ask which officers would search the remainder of the group other than persons #1 and #2 and of course why.</a:t>
            </a:r>
          </a:p>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45</a:t>
            </a:fld>
            <a:endParaRPr lang="en-GB" altLang="en-US"/>
          </a:p>
        </p:txBody>
      </p:sp>
    </p:spTree>
    <p:extLst>
      <p:ext uri="{BB962C8B-B14F-4D97-AF65-F5344CB8AC3E}">
        <p14:creationId xmlns:p14="http://schemas.microsoft.com/office/powerpoint/2010/main" val="3036753443"/>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GB" altLang="en-US" sz="1100" dirty="0">
                <a:solidFill>
                  <a:srgbClr val="000000"/>
                </a:solidFill>
                <a:latin typeface="Arial" pitchFamily="34" charset="0"/>
                <a:ea typeface="ＭＳ Ｐゴシック" pitchFamily="34" charset="-128"/>
              </a:rPr>
              <a:t>A previous conviction is not reasonable grounds for a search. There is no specific intelligence which provides reasonable grounds for suspecting that </a:t>
            </a:r>
            <a:r>
              <a:rPr lang="en-GB" altLang="en-US" sz="1100" b="1" dirty="0">
                <a:solidFill>
                  <a:srgbClr val="000000"/>
                </a:solidFill>
                <a:latin typeface="Arial" pitchFamily="34" charset="0"/>
                <a:ea typeface="ＭＳ Ｐゴシック" pitchFamily="34" charset="-128"/>
              </a:rPr>
              <a:t>this </a:t>
            </a:r>
            <a:r>
              <a:rPr lang="en-GB" altLang="en-US" sz="1100" dirty="0">
                <a:solidFill>
                  <a:srgbClr val="000000"/>
                </a:solidFill>
                <a:latin typeface="Arial" pitchFamily="34" charset="0"/>
                <a:ea typeface="ＭＳ Ｐゴシック" pitchFamily="34" charset="-128"/>
              </a:rPr>
              <a:t>man at </a:t>
            </a:r>
            <a:r>
              <a:rPr lang="en-GB" altLang="en-US" sz="1100" b="1" dirty="0">
                <a:solidFill>
                  <a:srgbClr val="000000"/>
                </a:solidFill>
                <a:latin typeface="Arial" pitchFamily="34" charset="0"/>
                <a:ea typeface="ＭＳ Ｐゴシック" pitchFamily="34" charset="-128"/>
              </a:rPr>
              <a:t>this </a:t>
            </a:r>
            <a:r>
              <a:rPr lang="en-GB" altLang="en-US" sz="1100" dirty="0">
                <a:solidFill>
                  <a:srgbClr val="000000"/>
                </a:solidFill>
                <a:latin typeface="Arial" pitchFamily="34" charset="0"/>
                <a:ea typeface="ＭＳ Ｐゴシック" pitchFamily="34" charset="-128"/>
              </a:rPr>
              <a:t>time in </a:t>
            </a:r>
            <a:r>
              <a:rPr lang="en-GB" altLang="en-US" sz="1100" b="1" dirty="0">
                <a:solidFill>
                  <a:srgbClr val="000000"/>
                </a:solidFill>
                <a:latin typeface="Arial" pitchFamily="34" charset="0"/>
                <a:ea typeface="ＭＳ Ｐゴシック" pitchFamily="34" charset="-128"/>
              </a:rPr>
              <a:t>these circumstances </a:t>
            </a:r>
            <a:r>
              <a:rPr lang="en-GB" altLang="en-US" sz="1100" dirty="0">
                <a:solidFill>
                  <a:srgbClr val="000000"/>
                </a:solidFill>
                <a:latin typeface="Arial" pitchFamily="34" charset="0"/>
                <a:ea typeface="ＭＳ Ｐゴシック" pitchFamily="34" charset="-128"/>
              </a:rPr>
              <a:t>possesses a specific prohibited article. </a:t>
            </a:r>
          </a:p>
          <a:p>
            <a:pPr eaLnBrk="1" hangingPunct="1"/>
            <a:endParaRPr lang="en-GB" altLang="en-US" sz="1100" dirty="0">
              <a:solidFill>
                <a:srgbClr val="000000"/>
              </a:solidFill>
              <a:latin typeface="Arial" pitchFamily="34" charset="0"/>
              <a:ea typeface="ＭＳ Ｐゴシック" pitchFamily="34" charset="-128"/>
            </a:endParaRPr>
          </a:p>
          <a:p>
            <a:pPr eaLnBrk="1" hangingPunct="1"/>
            <a:r>
              <a:rPr lang="en-GB" altLang="en-US" sz="1100" dirty="0">
                <a:solidFill>
                  <a:srgbClr val="000000"/>
                </a:solidFill>
                <a:latin typeface="Arial" pitchFamily="34" charset="0"/>
                <a:ea typeface="Times New Roman" pitchFamily="18" charset="0"/>
                <a:cs typeface="Arial" pitchFamily="34" charset="0"/>
              </a:rPr>
              <a:t>If the person walks away officers should be reminded that there are many basic patrol tactics they can use to ensure this person isn't committing crime even if they have no power to search e.g. Tell the person there is a police presence in the area, point out the CCTV, mention the neighbourhood watch, update colleagues about the stop and account etc. Too many times officers with no grounds feel they "are just letting someone get away by not searching them". </a:t>
            </a:r>
          </a:p>
          <a:p>
            <a:pPr eaLnBrk="1" hangingPunct="1"/>
            <a:endParaRPr lang="en-GB" altLang="en-US" sz="1100" dirty="0">
              <a:solidFill>
                <a:srgbClr val="000000"/>
              </a:solidFill>
              <a:latin typeface="Arial" pitchFamily="34" charset="0"/>
              <a:ea typeface="Times New Roman" pitchFamily="18" charset="0"/>
              <a:cs typeface="Arial" pitchFamily="34" charset="0"/>
            </a:endParaRPr>
          </a:p>
          <a:p>
            <a:pPr eaLnBrk="1" hangingPunct="1"/>
            <a:r>
              <a:rPr lang="en-GB" altLang="en-US" sz="1100" dirty="0">
                <a:solidFill>
                  <a:srgbClr val="000000"/>
                </a:solidFill>
                <a:latin typeface="Arial" pitchFamily="34" charset="0"/>
                <a:ea typeface="Times New Roman" pitchFamily="18" charset="0"/>
                <a:cs typeface="Arial" pitchFamily="34" charset="0"/>
              </a:rPr>
              <a:t>If they have no legal grounds then they have no power to search!</a:t>
            </a:r>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46</a:t>
            </a:fld>
            <a:endParaRPr lang="en-GB" altLang="en-US"/>
          </a:p>
        </p:txBody>
      </p:sp>
    </p:spTree>
    <p:extLst>
      <p:ext uri="{BB962C8B-B14F-4D97-AF65-F5344CB8AC3E}">
        <p14:creationId xmlns:p14="http://schemas.microsoft.com/office/powerpoint/2010/main" val="876021315"/>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As the information stands there are no grounds for searching the other occupants of the vehicle as there is no specific intelligence which provides reasonable grounds for suspecting that </a:t>
            </a:r>
            <a:r>
              <a:rPr kumimoji="0" lang="en-GB" altLang="en-US" sz="1100" b="1"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either </a:t>
            </a:r>
            <a:r>
              <a:rPr kumimoji="0" lang="en-GB" altLang="en-US" sz="1100" b="0"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person at </a:t>
            </a:r>
            <a:r>
              <a:rPr kumimoji="0" lang="en-GB" altLang="en-US" sz="1100" b="1"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this </a:t>
            </a:r>
            <a:r>
              <a:rPr kumimoji="0" lang="en-GB" altLang="en-US" sz="1100" b="0"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time in </a:t>
            </a:r>
            <a:r>
              <a:rPr kumimoji="0" lang="en-GB" altLang="en-US" sz="1100" b="1"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these </a:t>
            </a:r>
            <a:r>
              <a:rPr kumimoji="0" lang="en-GB" altLang="en-US" sz="1100" b="0"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circumstances possesses a specific prohibited article.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A smell of cannabis alone does </a:t>
            </a:r>
            <a:r>
              <a:rPr kumimoji="0" lang="en-GB" altLang="en-US" sz="1100" b="1"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not </a:t>
            </a:r>
            <a:r>
              <a:rPr kumimoji="0" lang="en-GB" altLang="en-US" sz="1100" b="0" i="0" u="none" strike="noStrike" kern="1200" cap="none" spc="0" normalizeH="0" baseline="0" noProof="0" dirty="0">
                <a:ln>
                  <a:noFill/>
                </a:ln>
                <a:solidFill>
                  <a:srgbClr val="000000"/>
                </a:solidFill>
                <a:effectLst/>
                <a:uLnTx/>
                <a:uFillTx/>
                <a:latin typeface="Arial" pitchFamily="34" charset="0"/>
                <a:ea typeface="ＭＳ Ｐゴシック" pitchFamily="34" charset="-128"/>
                <a:cs typeface="+mn-cs"/>
              </a:rPr>
              <a:t>constitute reasonable grounds. The smell of cannabis, or anything else, does not mean that the item is present and stop and search is designed to find tangible items.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Again this is a scenario where officers may reach their threshold for reasonable grounds at slightly different stages.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The Authorised Professional Practice (APP) from the College says the smell of cannabis alone is insufficient grounds to search as the likelihood test in Code A of PACE is not made out i.e. Statistics from several forces show a very high percentage of stops conducted on the smell alone to be negative and therefore it is highly </a:t>
            </a:r>
            <a:r>
              <a:rPr kumimoji="0" lang="en-GB" altLang="en-US" sz="1100" b="1" i="0" u="sng"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unlikely</a:t>
            </a: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 the item being searched for will be found.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At the time of writing this has not been incorporated into Code A of PACE or clarified by the Home Office but the NPCC lead on stop and search is encouraging forces to consider the impact of officers carrying out so many negative searches and the impact on the community who perceive this as an indicator that police are abusing their powers with no legitimate end due to having more negative results than positive (especially when it comes to drugs searches).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Some may decide to search the person who produces cannabis regardless of the small amount, as it would be seen as reasonable by most that the fact the subject had some drugs on them means there could well be more.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Some officers may feel that the additional information the subject in possession of cannabis gives officers, regarding the fact all 3 occupants where at a party together where cannabis was being smoked, may be sufficient information combined with the smell from the car and the already surrendered drugs to search all the occupants and the car and again this is likely to be reasonable in the circumstances.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Officers are encouraged to speak to each individual and ascertain if they have smoked drugs or have any in their possession, noting answers and behaviours before escalating to a stop search of the individuals or the car.</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1"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1"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The trainer should expect the following to be raised as a question, or may raise it themselves once the original scenario has been debated.</a:t>
            </a:r>
            <a:endPar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The harder situation is where the car smells of cannabis and no occupant provides any explanation for the smell or they simply refuse to answer questions put to them. Armed with no specific intelligence or information there would be insufficient grounds (as laid out in the APP) to justify a search of the occupants or the vehicle.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100" b="0" i="0" u="none" strike="noStrike" kern="1200" cap="none" spc="0" normalizeH="0" baseline="0" noProof="0" dirty="0">
                <a:ln>
                  <a:noFill/>
                </a:ln>
                <a:solidFill>
                  <a:prstClr val="black"/>
                </a:solidFill>
                <a:effectLst/>
                <a:uLnTx/>
                <a:uFillTx/>
                <a:latin typeface="Arial" pitchFamily="34" charset="0"/>
                <a:ea typeface="ＭＳ Ｐゴシック" pitchFamily="34" charset="-128"/>
                <a:cs typeface="+mn-cs"/>
              </a:rPr>
              <a:t>Officers may decide to test the driver for drugged driving or arrest under S4 of the RTA for being unfit to drive through drink or drugs – all depending on the demeanour of the person or the result of any field impairment test. If the driver is found to be under the influence of a controlled drug this may add grounds which lead the officer to consider searching the car or the other occupants. </a:t>
            </a:r>
          </a:p>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47</a:t>
            </a:fld>
            <a:endParaRPr lang="en-GB" altLang="en-US"/>
          </a:p>
        </p:txBody>
      </p:sp>
    </p:spTree>
    <p:extLst>
      <p:ext uri="{BB962C8B-B14F-4D97-AF65-F5344CB8AC3E}">
        <p14:creationId xmlns:p14="http://schemas.microsoft.com/office/powerpoint/2010/main" val="2908495603"/>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r>
              <a:rPr lang="en-GB" sz="1200" kern="1200" dirty="0">
                <a:solidFill>
                  <a:schemeClr val="tx1"/>
                </a:solidFill>
                <a:effectLst/>
                <a:latin typeface="Arial" pitchFamily="34" charset="0"/>
                <a:ea typeface="ＭＳ Ｐゴシック" pitchFamily="-112" charset="-128"/>
                <a:cs typeface="ＭＳ Ｐゴシック" pitchFamily="-112" charset="-128"/>
              </a:rPr>
              <a:t>The concept of the quadrant search i.e. splitting the subject into quarters, front and back.</a:t>
            </a:r>
          </a:p>
          <a:p>
            <a:r>
              <a:rPr lang="en-GB" sz="1200" kern="1200" dirty="0">
                <a:solidFill>
                  <a:schemeClr val="tx1"/>
                </a:solidFill>
                <a:effectLst/>
                <a:latin typeface="Arial" pitchFamily="34" charset="0"/>
                <a:ea typeface="ＭＳ Ｐゴシック" pitchFamily="-112" charset="-128"/>
                <a:cs typeface="ＭＳ Ｐゴシック" pitchFamily="-112" charset="-128"/>
              </a:rPr>
              <a:t> </a:t>
            </a:r>
          </a:p>
          <a:p>
            <a:r>
              <a:rPr lang="en-GB" sz="1200" kern="1200" dirty="0">
                <a:solidFill>
                  <a:schemeClr val="tx1"/>
                </a:solidFill>
                <a:effectLst/>
                <a:latin typeface="Arial" pitchFamily="34" charset="0"/>
                <a:ea typeface="ＭＳ Ｐゴシック" pitchFamily="-112" charset="-128"/>
                <a:cs typeface="ＭＳ Ｐゴシック" pitchFamily="-112" charset="-128"/>
              </a:rPr>
              <a:t>Why would they search a subject i.e. what are they looking for?</a:t>
            </a:r>
          </a:p>
          <a:p>
            <a:r>
              <a:rPr lang="en-GB" sz="1200" kern="1200" dirty="0">
                <a:solidFill>
                  <a:schemeClr val="tx1"/>
                </a:solidFill>
                <a:effectLst/>
                <a:latin typeface="Arial" pitchFamily="34" charset="0"/>
                <a:ea typeface="ＭＳ Ｐゴシック" pitchFamily="-112" charset="-128"/>
                <a:cs typeface="ＭＳ Ｐゴシック" pitchFamily="-112" charset="-128"/>
              </a:rPr>
              <a:t> </a:t>
            </a:r>
          </a:p>
          <a:p>
            <a:r>
              <a:rPr lang="en-GB" sz="1200" b="1" kern="1200" dirty="0">
                <a:solidFill>
                  <a:schemeClr val="tx1"/>
                </a:solidFill>
                <a:effectLst/>
                <a:latin typeface="Arial" pitchFamily="34" charset="0"/>
                <a:ea typeface="ＭＳ Ｐゴシック" pitchFamily="-112" charset="-128"/>
                <a:cs typeface="ＭＳ Ｐゴシック" pitchFamily="-112" charset="-128"/>
              </a:rPr>
              <a:t>T – Tamper with evidence</a:t>
            </a:r>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r>
              <a:rPr lang="en-GB" sz="1200" b="1" kern="1200" dirty="0">
                <a:solidFill>
                  <a:schemeClr val="tx1"/>
                </a:solidFill>
                <a:effectLst/>
                <a:latin typeface="Arial" pitchFamily="34" charset="0"/>
                <a:ea typeface="ＭＳ Ｐゴシック" pitchFamily="-112" charset="-128"/>
                <a:cs typeface="ＭＳ Ｐゴシック" pitchFamily="-112" charset="-128"/>
              </a:rPr>
              <a:t>I – Injure themselves/you/another</a:t>
            </a:r>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r>
              <a:rPr lang="en-GB" sz="1200" b="1" kern="1200" dirty="0">
                <a:solidFill>
                  <a:schemeClr val="tx1"/>
                </a:solidFill>
                <a:effectLst/>
                <a:latin typeface="Arial" pitchFamily="34" charset="0"/>
                <a:ea typeface="ＭＳ Ｐゴシック" pitchFamily="-112" charset="-128"/>
                <a:cs typeface="ＭＳ Ｐゴシック" pitchFamily="-112" charset="-128"/>
              </a:rPr>
              <a:t>E – Escape</a:t>
            </a:r>
          </a:p>
          <a:p>
            <a:endParaRPr lang="en-GB" sz="1200" b="1" kern="1200" dirty="0">
              <a:solidFill>
                <a:schemeClr val="tx1"/>
              </a:solidFill>
              <a:effectLst/>
              <a:latin typeface="Arial" pitchFamily="34" charset="0"/>
              <a:ea typeface="ＭＳ Ｐゴシック" pitchFamily="-112" charset="-128"/>
              <a:cs typeface="ＭＳ Ｐゴシック" pitchFamily="-112" charset="-128"/>
            </a:endParaRPr>
          </a:p>
          <a:p>
            <a:r>
              <a:rPr lang="en-US" sz="1200" kern="1200" dirty="0">
                <a:solidFill>
                  <a:schemeClr val="tx1"/>
                </a:solidFill>
                <a:effectLst/>
                <a:latin typeface="Arial" pitchFamily="34" charset="0"/>
                <a:ea typeface="ＭＳ Ｐゴシック" pitchFamily="-112" charset="-128"/>
                <a:cs typeface="ＭＳ Ｐゴシック" pitchFamily="-112" charset="-128"/>
              </a:rPr>
              <a:t>Demonstrate an effective quadrant search, emphasizing:</a:t>
            </a:r>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pPr lvl="0"/>
            <a:r>
              <a:rPr lang="en-GB" sz="1200" kern="1200" dirty="0">
                <a:solidFill>
                  <a:schemeClr val="tx1"/>
                </a:solidFill>
                <a:effectLst/>
                <a:latin typeface="Arial" pitchFamily="34" charset="0"/>
                <a:ea typeface="ＭＳ Ｐゴシック" pitchFamily="-112" charset="-128"/>
                <a:cs typeface="ＭＳ Ｐゴシック" pitchFamily="-112" charset="-128"/>
              </a:rPr>
              <a:t>Personal safety i.e. gloves</a:t>
            </a:r>
          </a:p>
          <a:p>
            <a:pPr lvl="0"/>
            <a:r>
              <a:rPr lang="en-GB" sz="1200" kern="1200" dirty="0">
                <a:solidFill>
                  <a:schemeClr val="tx1"/>
                </a:solidFill>
                <a:effectLst/>
                <a:latin typeface="Arial" pitchFamily="34" charset="0"/>
                <a:ea typeface="ＭＳ Ｐゴシック" pitchFamily="-112" charset="-128"/>
                <a:cs typeface="ＭＳ Ｐゴシック" pitchFamily="-112" charset="-128"/>
              </a:rPr>
              <a:t>Control of subject i.e. would they handcuff?</a:t>
            </a:r>
          </a:p>
          <a:p>
            <a:pPr lvl="0"/>
            <a:r>
              <a:rPr lang="en-GB" sz="1200" kern="1200" dirty="0">
                <a:solidFill>
                  <a:schemeClr val="tx1"/>
                </a:solidFill>
                <a:effectLst/>
                <a:latin typeface="Arial" pitchFamily="34" charset="0"/>
                <a:ea typeface="ＭＳ Ｐゴシック" pitchFamily="-112" charset="-128"/>
                <a:cs typeface="ＭＳ Ｐゴシック" pitchFamily="-112" charset="-128"/>
              </a:rPr>
              <a:t>Areas of concealment.</a:t>
            </a:r>
          </a:p>
          <a:p>
            <a:pPr lvl="0"/>
            <a:r>
              <a:rPr lang="en-GB" sz="1200" kern="1200" dirty="0">
                <a:solidFill>
                  <a:schemeClr val="tx1"/>
                </a:solidFill>
                <a:effectLst/>
                <a:latin typeface="Arial" pitchFamily="34" charset="0"/>
                <a:ea typeface="ＭＳ Ｐゴシック" pitchFamily="-112" charset="-128"/>
                <a:cs typeface="ＭＳ Ｐゴシック" pitchFamily="-112" charset="-128"/>
              </a:rPr>
              <a:t>Not putting hands where you cannot see.</a:t>
            </a:r>
          </a:p>
          <a:p>
            <a:pPr lvl="0"/>
            <a:r>
              <a:rPr lang="en-GB" sz="1200" kern="1200" dirty="0">
                <a:solidFill>
                  <a:schemeClr val="tx1"/>
                </a:solidFill>
                <a:effectLst/>
                <a:latin typeface="Arial" pitchFamily="34" charset="0"/>
                <a:ea typeface="ＭＳ Ｐゴシック" pitchFamily="-112" charset="-128"/>
                <a:cs typeface="ＭＳ Ｐゴシック" pitchFamily="-112" charset="-128"/>
              </a:rPr>
              <a:t>Recovery of exhibits i.e. where to </a:t>
            </a:r>
            <a:r>
              <a:rPr lang="en-GB" sz="1200" kern="1200" dirty="0" err="1">
                <a:solidFill>
                  <a:schemeClr val="tx1"/>
                </a:solidFill>
                <a:effectLst/>
                <a:latin typeface="Arial" pitchFamily="34" charset="0"/>
                <a:ea typeface="ＭＳ Ｐゴシック" pitchFamily="-112" charset="-128"/>
                <a:cs typeface="ＭＳ Ｐゴシック" pitchFamily="-112" charset="-128"/>
              </a:rPr>
              <a:t>stowe</a:t>
            </a:r>
            <a:r>
              <a:rPr lang="en-GB" sz="1200" kern="1200" dirty="0">
                <a:solidFill>
                  <a:schemeClr val="tx1"/>
                </a:solidFill>
                <a:effectLst/>
                <a:latin typeface="Arial" pitchFamily="34" charset="0"/>
                <a:ea typeface="ＭＳ Ｐゴシック" pitchFamily="-112" charset="-128"/>
                <a:cs typeface="ＭＳ Ｐゴシック" pitchFamily="-112" charset="-128"/>
              </a:rPr>
              <a:t>.</a:t>
            </a:r>
          </a:p>
          <a:p>
            <a:pPr lvl="0"/>
            <a:r>
              <a:rPr lang="en-GB" sz="1200" kern="1200" dirty="0">
                <a:solidFill>
                  <a:schemeClr val="tx1"/>
                </a:solidFill>
                <a:effectLst/>
                <a:latin typeface="Arial" pitchFamily="34" charset="0"/>
                <a:ea typeface="ＭＳ Ｐゴシック" pitchFamily="-112" charset="-128"/>
                <a:cs typeface="ＭＳ Ｐゴシック" pitchFamily="-112" charset="-128"/>
              </a:rPr>
              <a:t>Areas routinely missed i.e. ankle area of socks, waistband.</a:t>
            </a:r>
          </a:p>
          <a:p>
            <a:pPr lvl="0"/>
            <a:r>
              <a:rPr lang="en-GB" sz="1200" kern="1200" dirty="0">
                <a:solidFill>
                  <a:schemeClr val="tx1"/>
                </a:solidFill>
                <a:effectLst/>
                <a:latin typeface="Arial" pitchFamily="34" charset="0"/>
                <a:ea typeface="ＭＳ Ｐゴシック" pitchFamily="-112" charset="-128"/>
                <a:cs typeface="ＭＳ Ｐゴシック" pitchFamily="-112" charset="-128"/>
              </a:rPr>
              <a:t>JOG i.e. removal of Jacket, Outer Clothing and Gloves.</a:t>
            </a:r>
          </a:p>
          <a:p>
            <a:r>
              <a:rPr lang="en-US" sz="1200" b="1" u="sng" kern="1200" dirty="0">
                <a:solidFill>
                  <a:schemeClr val="tx1"/>
                </a:solidFill>
                <a:effectLst/>
                <a:latin typeface="Arial" pitchFamily="34" charset="0"/>
                <a:ea typeface="ＭＳ Ｐゴシック" pitchFamily="-112" charset="-128"/>
                <a:cs typeface="ＭＳ Ｐゴシック" pitchFamily="-112" charset="-128"/>
              </a:rPr>
              <a:t>MOUTH SEARCHES.</a:t>
            </a:r>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r>
              <a:rPr lang="en-US" sz="1200" b="1" u="none" strike="noStrike" kern="1200" dirty="0">
                <a:solidFill>
                  <a:schemeClr val="tx1"/>
                </a:solidFill>
                <a:effectLst/>
                <a:latin typeface="Arial" pitchFamily="34" charset="0"/>
                <a:ea typeface="ＭＳ Ｐゴシック" pitchFamily="-112" charset="-128"/>
                <a:cs typeface="ＭＳ Ｐゴシック" pitchFamily="-112" charset="-128"/>
              </a:rPr>
              <a:t> </a:t>
            </a:r>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r>
              <a:rPr lang="en-US" sz="1200" kern="1200" dirty="0">
                <a:solidFill>
                  <a:schemeClr val="tx1"/>
                </a:solidFill>
                <a:effectLst/>
                <a:latin typeface="Arial" pitchFamily="34" charset="0"/>
                <a:ea typeface="ＭＳ Ｐゴシック" pitchFamily="-112" charset="-128"/>
                <a:cs typeface="ＭＳ Ｐゴシック" pitchFamily="-112" charset="-128"/>
              </a:rPr>
              <a:t>EDIP mouth search, consider safety of officers carrying out this search, consider Duty of Care to officers and subject. </a:t>
            </a:r>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r>
              <a:rPr lang="en-US" sz="1200" kern="1200" dirty="0">
                <a:solidFill>
                  <a:schemeClr val="tx1"/>
                </a:solidFill>
                <a:effectLst/>
                <a:latin typeface="Arial" pitchFamily="34" charset="0"/>
                <a:ea typeface="ＭＳ Ｐゴシック" pitchFamily="-112" charset="-128"/>
                <a:cs typeface="ＭＳ Ｐゴシック" pitchFamily="-112" charset="-128"/>
              </a:rPr>
              <a:t> </a:t>
            </a:r>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r>
              <a:rPr lang="en-US" sz="1200" kern="1200" dirty="0">
                <a:solidFill>
                  <a:schemeClr val="tx1"/>
                </a:solidFill>
                <a:effectLst/>
                <a:latin typeface="Arial" pitchFamily="34" charset="0"/>
                <a:ea typeface="ＭＳ Ｐゴシック" pitchFamily="-112" charset="-128"/>
                <a:cs typeface="ＭＳ Ｐゴシック" pitchFamily="-112" charset="-128"/>
              </a:rPr>
              <a:t>Officers to be extremely mindful of the injury potential on themselves when placing hands, fingers, objects into the subject’s mouth.  Also the danger to the subject and the risk of pushing the item further into the subject’s throat.  </a:t>
            </a:r>
            <a:r>
              <a:rPr lang="en-US" sz="1200" b="1" kern="1200" dirty="0">
                <a:solidFill>
                  <a:schemeClr val="tx1"/>
                </a:solidFill>
                <a:effectLst/>
                <a:latin typeface="Arial" pitchFamily="34" charset="0"/>
                <a:ea typeface="ＭＳ Ｐゴシック" pitchFamily="-112" charset="-128"/>
                <a:cs typeface="ＭＳ Ｐゴシック" pitchFamily="-112" charset="-128"/>
              </a:rPr>
              <a:t>JPLANE </a:t>
            </a:r>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r>
              <a:rPr lang="en-US" sz="1200" b="1" kern="1200" dirty="0">
                <a:solidFill>
                  <a:schemeClr val="tx1"/>
                </a:solidFill>
                <a:effectLst/>
                <a:latin typeface="Arial" pitchFamily="34" charset="0"/>
                <a:ea typeface="ＭＳ Ｐゴシック" pitchFamily="-112" charset="-128"/>
                <a:cs typeface="ＭＳ Ｐゴシック" pitchFamily="-112" charset="-128"/>
              </a:rPr>
              <a:t> </a:t>
            </a:r>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r>
              <a:rPr lang="en-US" sz="1200" kern="1200" dirty="0">
                <a:solidFill>
                  <a:schemeClr val="tx1"/>
                </a:solidFill>
                <a:effectLst/>
                <a:latin typeface="Arial" pitchFamily="34" charset="0"/>
                <a:ea typeface="ＭＳ Ｐゴシック" pitchFamily="-112" charset="-128"/>
                <a:cs typeface="ＭＳ Ｐゴシック" pitchFamily="-112" charset="-128"/>
              </a:rPr>
              <a:t>If the matter becomes a life threatening situation, the subject must be treated as a medical emergency and evacuated to hospital.  </a:t>
            </a:r>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r>
              <a:rPr lang="en-US" sz="1200" kern="1200" dirty="0">
                <a:solidFill>
                  <a:schemeClr val="tx1"/>
                </a:solidFill>
                <a:effectLst/>
                <a:latin typeface="Arial" pitchFamily="34" charset="0"/>
                <a:ea typeface="ＭＳ Ｐゴシック" pitchFamily="-112" charset="-128"/>
                <a:cs typeface="ＭＳ Ｐゴシック" pitchFamily="-112" charset="-128"/>
              </a:rPr>
              <a:t> </a:t>
            </a:r>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r>
              <a:rPr lang="en-US" sz="1200" kern="1200" dirty="0">
                <a:solidFill>
                  <a:schemeClr val="tx1"/>
                </a:solidFill>
                <a:effectLst/>
                <a:latin typeface="Arial" pitchFamily="34" charset="0"/>
                <a:ea typeface="ＭＳ Ｐゴシック" pitchFamily="-112" charset="-128"/>
                <a:cs typeface="ＭＳ Ｐゴシック" pitchFamily="-112" charset="-128"/>
              </a:rPr>
              <a:t>All officers have a duty of care towards all those they interact with appropriate first aid techniques for a choking subject must then be followed.</a:t>
            </a:r>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r>
              <a:rPr lang="en-GB" sz="1200" kern="1200" dirty="0">
                <a:solidFill>
                  <a:schemeClr val="tx1"/>
                </a:solidFill>
                <a:effectLst/>
                <a:latin typeface="Arial" pitchFamily="34" charset="0"/>
                <a:ea typeface="ＭＳ Ｐゴシック" pitchFamily="-112" charset="-128"/>
                <a:cs typeface="ＭＳ Ｐゴシック" pitchFamily="-112" charset="-128"/>
              </a:rPr>
              <a:t> </a:t>
            </a:r>
          </a:p>
          <a:p>
            <a:r>
              <a:rPr lang="en-GB" sz="1200" kern="1200" dirty="0">
                <a:solidFill>
                  <a:schemeClr val="tx1"/>
                </a:solidFill>
                <a:effectLst/>
                <a:latin typeface="Arial" pitchFamily="34" charset="0"/>
                <a:ea typeface="ＭＳ Ｐゴシック" pitchFamily="-112" charset="-128"/>
                <a:cs typeface="ＭＳ Ｐゴシック" pitchFamily="-112" charset="-128"/>
              </a:rPr>
              <a:t> </a:t>
            </a:r>
          </a:p>
          <a:p>
            <a:r>
              <a:rPr lang="en-US" sz="1200" b="1" u="sng" kern="1200" dirty="0">
                <a:solidFill>
                  <a:schemeClr val="tx1"/>
                </a:solidFill>
                <a:effectLst/>
                <a:latin typeface="Arial" pitchFamily="34" charset="0"/>
                <a:ea typeface="ＭＳ Ｐゴシック" pitchFamily="-112" charset="-128"/>
                <a:cs typeface="ＭＳ Ｐゴシック" pitchFamily="-112" charset="-128"/>
              </a:rPr>
              <a:t>PRONE SEARCHING</a:t>
            </a:r>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r>
              <a:rPr lang="en-US" sz="1200" kern="1200" dirty="0">
                <a:solidFill>
                  <a:schemeClr val="tx1"/>
                </a:solidFill>
                <a:effectLst/>
                <a:latin typeface="Arial" pitchFamily="34" charset="0"/>
                <a:ea typeface="ＭＳ Ｐゴシック" pitchFamily="-112" charset="-128"/>
                <a:cs typeface="ＭＳ Ｐゴシック" pitchFamily="-112" charset="-128"/>
              </a:rPr>
              <a:t>EDIP prone searching, consider safety of officers carrying out this search, consider Duty of Care to officers and subject. </a:t>
            </a:r>
          </a:p>
          <a:p>
            <a:endParaRPr lang="en-US" sz="1200" kern="1200" dirty="0">
              <a:solidFill>
                <a:schemeClr val="tx1"/>
              </a:solidFill>
              <a:effectLst/>
              <a:latin typeface="Arial" pitchFamily="34" charset="0"/>
              <a:ea typeface="ＭＳ Ｐゴシック" pitchFamily="-112" charset="-128"/>
              <a:cs typeface="ＭＳ Ｐゴシック" pitchFamily="-112" charset="-128"/>
            </a:endParaRPr>
          </a:p>
          <a:p>
            <a:r>
              <a:rPr lang="en-US" sz="1200" kern="1200" dirty="0">
                <a:solidFill>
                  <a:schemeClr val="tx1"/>
                </a:solidFill>
                <a:effectLst/>
                <a:latin typeface="Arial" pitchFamily="34" charset="0"/>
                <a:ea typeface="ＭＳ Ｐゴシック" pitchFamily="-112" charset="-128"/>
                <a:cs typeface="ＭＳ Ｐゴシック" pitchFamily="-112" charset="-128"/>
              </a:rPr>
              <a:t>Students will have covered this in OST but Trainer to refresh if necessary. Student pairs up and practice a</a:t>
            </a:r>
            <a:r>
              <a:rPr lang="en-US" sz="1200" kern="1200" baseline="0" dirty="0">
                <a:solidFill>
                  <a:schemeClr val="tx1"/>
                </a:solidFill>
                <a:effectLst/>
                <a:latin typeface="Arial" pitchFamily="34" charset="0"/>
                <a:ea typeface="ＭＳ Ｐゴシック" pitchFamily="-112" charset="-128"/>
                <a:cs typeface="ＭＳ Ｐゴシック" pitchFamily="-112" charset="-128"/>
              </a:rPr>
              <a:t> </a:t>
            </a:r>
            <a:r>
              <a:rPr lang="en-US" sz="1200" kern="1200" dirty="0">
                <a:solidFill>
                  <a:schemeClr val="tx1"/>
                </a:solidFill>
                <a:effectLst/>
                <a:latin typeface="Arial" pitchFamily="34" charset="0"/>
                <a:ea typeface="ＭＳ Ｐゴシック" pitchFamily="-112" charset="-128"/>
                <a:cs typeface="ＭＳ Ｐゴシック" pitchFamily="-112" charset="-128"/>
              </a:rPr>
              <a:t>quadrant search.</a:t>
            </a:r>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pPr lvl="0"/>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pPr lvl="0"/>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r>
              <a:rPr lang="en-GB" sz="1200" kern="1200" dirty="0">
                <a:solidFill>
                  <a:schemeClr val="tx1"/>
                </a:solidFill>
                <a:effectLst/>
                <a:latin typeface="Arial" pitchFamily="34" charset="0"/>
                <a:ea typeface="ＭＳ Ｐゴシック" pitchFamily="-112" charset="-128"/>
                <a:cs typeface="ＭＳ Ｐゴシック" pitchFamily="-112" charset="-128"/>
              </a:rPr>
              <a:t> </a:t>
            </a:r>
          </a:p>
          <a:p>
            <a:endParaRPr lang="en-GB" dirty="0"/>
          </a:p>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48</a:t>
            </a:fld>
            <a:endParaRPr lang="en-GB" altLang="en-US"/>
          </a:p>
        </p:txBody>
      </p:sp>
    </p:spTree>
    <p:extLst>
      <p:ext uri="{BB962C8B-B14F-4D97-AF65-F5344CB8AC3E}">
        <p14:creationId xmlns:p14="http://schemas.microsoft.com/office/powerpoint/2010/main" val="23057779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99902E-5628-A040-DCDF-1C13D8E05FA9}"/>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2E6A663-C1C0-AB10-8583-F69FECF4FE8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EC5717A6-CC27-858A-FE30-A0932C0352A4}"/>
              </a:ext>
            </a:extLst>
          </p:cNvPr>
          <p:cNvSpPr>
            <a:spLocks noGrp="1"/>
          </p:cNvSpPr>
          <p:nvPr>
            <p:ph type="dt" sz="half" idx="10"/>
          </p:nvPr>
        </p:nvSpPr>
        <p:spPr/>
        <p:txBody>
          <a:bodyPr/>
          <a:lstStyle/>
          <a:p>
            <a:fld id="{06C2799E-66AF-1048-91B9-2177D379AE1E}" type="datetimeFigureOut">
              <a:rPr lang="en-US" smtClean="0"/>
              <a:t>2/4/23</a:t>
            </a:fld>
            <a:endParaRPr lang="en-US"/>
          </a:p>
        </p:txBody>
      </p:sp>
      <p:sp>
        <p:nvSpPr>
          <p:cNvPr id="5" name="Footer Placeholder 4">
            <a:extLst>
              <a:ext uri="{FF2B5EF4-FFF2-40B4-BE49-F238E27FC236}">
                <a16:creationId xmlns:a16="http://schemas.microsoft.com/office/drawing/2014/main" id="{93C691D4-4278-4B6F-3813-178F2913FC2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30A0B49-4E3F-83A6-2B44-4704314DDDC8}"/>
              </a:ext>
            </a:extLst>
          </p:cNvPr>
          <p:cNvSpPr>
            <a:spLocks noGrp="1"/>
          </p:cNvSpPr>
          <p:nvPr>
            <p:ph type="sldNum" sz="quarter" idx="12"/>
          </p:nvPr>
        </p:nvSpPr>
        <p:spPr/>
        <p:txBody>
          <a:bodyPr/>
          <a:lstStyle/>
          <a:p>
            <a:fld id="{29003062-4800-4649-8C06-0C19A9F6B568}" type="slidenum">
              <a:rPr lang="en-US" smtClean="0"/>
              <a:t>‹#›</a:t>
            </a:fld>
            <a:endParaRPr lang="en-US"/>
          </a:p>
        </p:txBody>
      </p:sp>
    </p:spTree>
    <p:extLst>
      <p:ext uri="{BB962C8B-B14F-4D97-AF65-F5344CB8AC3E}">
        <p14:creationId xmlns:p14="http://schemas.microsoft.com/office/powerpoint/2010/main" val="12079406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30A91A-78C7-8359-3BC2-20497063210E}"/>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331D5F1-B521-B4BE-1872-47B9FF4A902C}"/>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6FCDE86-464C-C8CC-3C80-A54F56A61848}"/>
              </a:ext>
            </a:extLst>
          </p:cNvPr>
          <p:cNvSpPr>
            <a:spLocks noGrp="1"/>
          </p:cNvSpPr>
          <p:nvPr>
            <p:ph type="dt" sz="half" idx="10"/>
          </p:nvPr>
        </p:nvSpPr>
        <p:spPr/>
        <p:txBody>
          <a:bodyPr/>
          <a:lstStyle/>
          <a:p>
            <a:fld id="{06C2799E-66AF-1048-91B9-2177D379AE1E}" type="datetimeFigureOut">
              <a:rPr lang="en-US" smtClean="0"/>
              <a:t>2/4/23</a:t>
            </a:fld>
            <a:endParaRPr lang="en-US"/>
          </a:p>
        </p:txBody>
      </p:sp>
      <p:sp>
        <p:nvSpPr>
          <p:cNvPr id="5" name="Footer Placeholder 4">
            <a:extLst>
              <a:ext uri="{FF2B5EF4-FFF2-40B4-BE49-F238E27FC236}">
                <a16:creationId xmlns:a16="http://schemas.microsoft.com/office/drawing/2014/main" id="{AA83FA5C-8236-C861-22F0-E662984F6D8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4F49B98-EEC6-2D96-FF36-B2285AA0A314}"/>
              </a:ext>
            </a:extLst>
          </p:cNvPr>
          <p:cNvSpPr>
            <a:spLocks noGrp="1"/>
          </p:cNvSpPr>
          <p:nvPr>
            <p:ph type="sldNum" sz="quarter" idx="12"/>
          </p:nvPr>
        </p:nvSpPr>
        <p:spPr/>
        <p:txBody>
          <a:bodyPr/>
          <a:lstStyle/>
          <a:p>
            <a:fld id="{29003062-4800-4649-8C06-0C19A9F6B568}" type="slidenum">
              <a:rPr lang="en-US" smtClean="0"/>
              <a:t>‹#›</a:t>
            </a:fld>
            <a:endParaRPr lang="en-US"/>
          </a:p>
        </p:txBody>
      </p:sp>
    </p:spTree>
    <p:extLst>
      <p:ext uri="{BB962C8B-B14F-4D97-AF65-F5344CB8AC3E}">
        <p14:creationId xmlns:p14="http://schemas.microsoft.com/office/powerpoint/2010/main" val="4702901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B9B954-C5A5-E622-91D0-36915CF8C272}"/>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F41705EF-4A8A-2522-A29A-AF39367E210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82A01ECA-DC94-64EC-FB9C-9A3203C11B7D}"/>
              </a:ext>
            </a:extLst>
          </p:cNvPr>
          <p:cNvSpPr>
            <a:spLocks noGrp="1"/>
          </p:cNvSpPr>
          <p:nvPr>
            <p:ph type="dt" sz="half" idx="10"/>
          </p:nvPr>
        </p:nvSpPr>
        <p:spPr/>
        <p:txBody>
          <a:bodyPr/>
          <a:lstStyle/>
          <a:p>
            <a:fld id="{06C2799E-66AF-1048-91B9-2177D379AE1E}" type="datetimeFigureOut">
              <a:rPr lang="en-US" smtClean="0"/>
              <a:t>2/4/23</a:t>
            </a:fld>
            <a:endParaRPr lang="en-US"/>
          </a:p>
        </p:txBody>
      </p:sp>
      <p:sp>
        <p:nvSpPr>
          <p:cNvPr id="5" name="Footer Placeholder 4">
            <a:extLst>
              <a:ext uri="{FF2B5EF4-FFF2-40B4-BE49-F238E27FC236}">
                <a16:creationId xmlns:a16="http://schemas.microsoft.com/office/drawing/2014/main" id="{297DEA25-776E-2416-57D6-CDA9F5940A6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3C092E9-714C-762E-3FF0-B5A44B413F71}"/>
              </a:ext>
            </a:extLst>
          </p:cNvPr>
          <p:cNvSpPr>
            <a:spLocks noGrp="1"/>
          </p:cNvSpPr>
          <p:nvPr>
            <p:ph type="sldNum" sz="quarter" idx="12"/>
          </p:nvPr>
        </p:nvSpPr>
        <p:spPr/>
        <p:txBody>
          <a:bodyPr/>
          <a:lstStyle/>
          <a:p>
            <a:fld id="{29003062-4800-4649-8C06-0C19A9F6B568}" type="slidenum">
              <a:rPr lang="en-US" smtClean="0"/>
              <a:t>‹#›</a:t>
            </a:fld>
            <a:endParaRPr lang="en-US"/>
          </a:p>
        </p:txBody>
      </p:sp>
    </p:spTree>
    <p:extLst>
      <p:ext uri="{BB962C8B-B14F-4D97-AF65-F5344CB8AC3E}">
        <p14:creationId xmlns:p14="http://schemas.microsoft.com/office/powerpoint/2010/main" val="41649413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EC4B5E-C7D7-E428-CA2B-E4074E937966}"/>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27ED3563-C831-2E03-5958-4C551C9BC2DE}"/>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E1F41ABA-B6E4-A7AF-1E7A-AACEE1D66703}"/>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6F88330-B09C-20B7-1CEA-932BBBF5DAB0}"/>
              </a:ext>
            </a:extLst>
          </p:cNvPr>
          <p:cNvSpPr>
            <a:spLocks noGrp="1"/>
          </p:cNvSpPr>
          <p:nvPr>
            <p:ph type="dt" sz="half" idx="10"/>
          </p:nvPr>
        </p:nvSpPr>
        <p:spPr/>
        <p:txBody>
          <a:bodyPr/>
          <a:lstStyle/>
          <a:p>
            <a:fld id="{06C2799E-66AF-1048-91B9-2177D379AE1E}" type="datetimeFigureOut">
              <a:rPr lang="en-US" smtClean="0"/>
              <a:t>2/4/23</a:t>
            </a:fld>
            <a:endParaRPr lang="en-US"/>
          </a:p>
        </p:txBody>
      </p:sp>
      <p:sp>
        <p:nvSpPr>
          <p:cNvPr id="6" name="Footer Placeholder 5">
            <a:extLst>
              <a:ext uri="{FF2B5EF4-FFF2-40B4-BE49-F238E27FC236}">
                <a16:creationId xmlns:a16="http://schemas.microsoft.com/office/drawing/2014/main" id="{D73907B8-4DB5-3FD7-D5D5-1212C1FB7DB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3C91330-7856-9D81-D3B2-7273D0014A33}"/>
              </a:ext>
            </a:extLst>
          </p:cNvPr>
          <p:cNvSpPr>
            <a:spLocks noGrp="1"/>
          </p:cNvSpPr>
          <p:nvPr>
            <p:ph type="sldNum" sz="quarter" idx="12"/>
          </p:nvPr>
        </p:nvSpPr>
        <p:spPr/>
        <p:txBody>
          <a:bodyPr/>
          <a:lstStyle/>
          <a:p>
            <a:fld id="{29003062-4800-4649-8C06-0C19A9F6B568}" type="slidenum">
              <a:rPr lang="en-US" smtClean="0"/>
              <a:t>‹#›</a:t>
            </a:fld>
            <a:endParaRPr lang="en-US"/>
          </a:p>
        </p:txBody>
      </p:sp>
    </p:spTree>
    <p:extLst>
      <p:ext uri="{BB962C8B-B14F-4D97-AF65-F5344CB8AC3E}">
        <p14:creationId xmlns:p14="http://schemas.microsoft.com/office/powerpoint/2010/main" val="2551724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65F867-D13F-C31D-5C49-FA861DF44F81}"/>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CBD483E9-8FC8-17C1-0AAD-3A4F334DFC0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9374BDA-119F-4841-8505-922CB89328BA}"/>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400C5B9F-C7C3-C922-3898-364DDFACAB5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23D8D22-85DC-0A4C-7F73-76C24C0EBD64}"/>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0C34A8C2-B35E-601A-18E9-3E4E69B5840C}"/>
              </a:ext>
            </a:extLst>
          </p:cNvPr>
          <p:cNvSpPr>
            <a:spLocks noGrp="1"/>
          </p:cNvSpPr>
          <p:nvPr>
            <p:ph type="dt" sz="half" idx="10"/>
          </p:nvPr>
        </p:nvSpPr>
        <p:spPr/>
        <p:txBody>
          <a:bodyPr/>
          <a:lstStyle/>
          <a:p>
            <a:fld id="{06C2799E-66AF-1048-91B9-2177D379AE1E}" type="datetimeFigureOut">
              <a:rPr lang="en-US" smtClean="0"/>
              <a:t>2/4/23</a:t>
            </a:fld>
            <a:endParaRPr lang="en-US"/>
          </a:p>
        </p:txBody>
      </p:sp>
      <p:sp>
        <p:nvSpPr>
          <p:cNvPr id="8" name="Footer Placeholder 7">
            <a:extLst>
              <a:ext uri="{FF2B5EF4-FFF2-40B4-BE49-F238E27FC236}">
                <a16:creationId xmlns:a16="http://schemas.microsoft.com/office/drawing/2014/main" id="{54CBCFC3-4861-CB2C-5FB2-30D69D5C8D7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23D6473-58C9-CB9E-3976-3EEAC56BF26B}"/>
              </a:ext>
            </a:extLst>
          </p:cNvPr>
          <p:cNvSpPr>
            <a:spLocks noGrp="1"/>
          </p:cNvSpPr>
          <p:nvPr>
            <p:ph type="sldNum" sz="quarter" idx="12"/>
          </p:nvPr>
        </p:nvSpPr>
        <p:spPr/>
        <p:txBody>
          <a:bodyPr/>
          <a:lstStyle/>
          <a:p>
            <a:fld id="{29003062-4800-4649-8C06-0C19A9F6B568}" type="slidenum">
              <a:rPr lang="en-US" smtClean="0"/>
              <a:t>‹#›</a:t>
            </a:fld>
            <a:endParaRPr lang="en-US"/>
          </a:p>
        </p:txBody>
      </p:sp>
    </p:spTree>
    <p:extLst>
      <p:ext uri="{BB962C8B-B14F-4D97-AF65-F5344CB8AC3E}">
        <p14:creationId xmlns:p14="http://schemas.microsoft.com/office/powerpoint/2010/main" val="24463967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E676F9-0D33-E5CF-B5A9-2A5D5A1A121C}"/>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30EC199A-F19A-D342-EF4E-B6E6F3D4792B}"/>
              </a:ext>
            </a:extLst>
          </p:cNvPr>
          <p:cNvSpPr>
            <a:spLocks noGrp="1"/>
          </p:cNvSpPr>
          <p:nvPr>
            <p:ph type="dt" sz="half" idx="10"/>
          </p:nvPr>
        </p:nvSpPr>
        <p:spPr/>
        <p:txBody>
          <a:bodyPr/>
          <a:lstStyle/>
          <a:p>
            <a:fld id="{06C2799E-66AF-1048-91B9-2177D379AE1E}" type="datetimeFigureOut">
              <a:rPr lang="en-US" smtClean="0"/>
              <a:t>2/4/23</a:t>
            </a:fld>
            <a:endParaRPr lang="en-US"/>
          </a:p>
        </p:txBody>
      </p:sp>
      <p:sp>
        <p:nvSpPr>
          <p:cNvPr id="4" name="Footer Placeholder 3">
            <a:extLst>
              <a:ext uri="{FF2B5EF4-FFF2-40B4-BE49-F238E27FC236}">
                <a16:creationId xmlns:a16="http://schemas.microsoft.com/office/drawing/2014/main" id="{7E6DCDD5-27A1-BA9B-43AD-4FA87535677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765CB95-2DA9-06A5-A424-2F5AAE5148FF}"/>
              </a:ext>
            </a:extLst>
          </p:cNvPr>
          <p:cNvSpPr>
            <a:spLocks noGrp="1"/>
          </p:cNvSpPr>
          <p:nvPr>
            <p:ph type="sldNum" sz="quarter" idx="12"/>
          </p:nvPr>
        </p:nvSpPr>
        <p:spPr/>
        <p:txBody>
          <a:bodyPr/>
          <a:lstStyle/>
          <a:p>
            <a:fld id="{29003062-4800-4649-8C06-0C19A9F6B568}" type="slidenum">
              <a:rPr lang="en-US" smtClean="0"/>
              <a:t>‹#›</a:t>
            </a:fld>
            <a:endParaRPr lang="en-US"/>
          </a:p>
        </p:txBody>
      </p:sp>
    </p:spTree>
    <p:extLst>
      <p:ext uri="{BB962C8B-B14F-4D97-AF65-F5344CB8AC3E}">
        <p14:creationId xmlns:p14="http://schemas.microsoft.com/office/powerpoint/2010/main" val="27214971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25F7551-BA24-3AFE-3C8A-2D1578491630}"/>
              </a:ext>
            </a:extLst>
          </p:cNvPr>
          <p:cNvSpPr>
            <a:spLocks noGrp="1"/>
          </p:cNvSpPr>
          <p:nvPr>
            <p:ph type="dt" sz="half" idx="10"/>
          </p:nvPr>
        </p:nvSpPr>
        <p:spPr/>
        <p:txBody>
          <a:bodyPr/>
          <a:lstStyle/>
          <a:p>
            <a:fld id="{06C2799E-66AF-1048-91B9-2177D379AE1E}" type="datetimeFigureOut">
              <a:rPr lang="en-US" smtClean="0"/>
              <a:t>2/4/23</a:t>
            </a:fld>
            <a:endParaRPr lang="en-US"/>
          </a:p>
        </p:txBody>
      </p:sp>
      <p:sp>
        <p:nvSpPr>
          <p:cNvPr id="3" name="Footer Placeholder 2">
            <a:extLst>
              <a:ext uri="{FF2B5EF4-FFF2-40B4-BE49-F238E27FC236}">
                <a16:creationId xmlns:a16="http://schemas.microsoft.com/office/drawing/2014/main" id="{2363776C-E9EB-EB6D-EFB4-59FB92F9A9F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39D4F04-AD79-7A75-27FD-347CDE1CE0E0}"/>
              </a:ext>
            </a:extLst>
          </p:cNvPr>
          <p:cNvSpPr>
            <a:spLocks noGrp="1"/>
          </p:cNvSpPr>
          <p:nvPr>
            <p:ph type="sldNum" sz="quarter" idx="12"/>
          </p:nvPr>
        </p:nvSpPr>
        <p:spPr/>
        <p:txBody>
          <a:bodyPr/>
          <a:lstStyle/>
          <a:p>
            <a:fld id="{29003062-4800-4649-8C06-0C19A9F6B568}" type="slidenum">
              <a:rPr lang="en-US" smtClean="0"/>
              <a:t>‹#›</a:t>
            </a:fld>
            <a:endParaRPr lang="en-US"/>
          </a:p>
        </p:txBody>
      </p:sp>
    </p:spTree>
    <p:extLst>
      <p:ext uri="{BB962C8B-B14F-4D97-AF65-F5344CB8AC3E}">
        <p14:creationId xmlns:p14="http://schemas.microsoft.com/office/powerpoint/2010/main" val="34384579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ACB348-4993-6F64-68E6-19FA34CC888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F192B5E0-90D9-92C9-A9C2-321EDDD4FFF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ADD1FFDB-ACF7-E111-B665-609FE3169D1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5898505-4ED1-2668-EB1E-D560C9D482B2}"/>
              </a:ext>
            </a:extLst>
          </p:cNvPr>
          <p:cNvSpPr>
            <a:spLocks noGrp="1"/>
          </p:cNvSpPr>
          <p:nvPr>
            <p:ph type="dt" sz="half" idx="10"/>
          </p:nvPr>
        </p:nvSpPr>
        <p:spPr/>
        <p:txBody>
          <a:bodyPr/>
          <a:lstStyle/>
          <a:p>
            <a:fld id="{06C2799E-66AF-1048-91B9-2177D379AE1E}" type="datetimeFigureOut">
              <a:rPr lang="en-US" smtClean="0"/>
              <a:t>2/4/23</a:t>
            </a:fld>
            <a:endParaRPr lang="en-US"/>
          </a:p>
        </p:txBody>
      </p:sp>
      <p:sp>
        <p:nvSpPr>
          <p:cNvPr id="6" name="Footer Placeholder 5">
            <a:extLst>
              <a:ext uri="{FF2B5EF4-FFF2-40B4-BE49-F238E27FC236}">
                <a16:creationId xmlns:a16="http://schemas.microsoft.com/office/drawing/2014/main" id="{0675F648-6304-AAED-A0EA-7F20847CDBE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A215437-63DF-9808-0F4F-DFBD40A5CAB4}"/>
              </a:ext>
            </a:extLst>
          </p:cNvPr>
          <p:cNvSpPr>
            <a:spLocks noGrp="1"/>
          </p:cNvSpPr>
          <p:nvPr>
            <p:ph type="sldNum" sz="quarter" idx="12"/>
          </p:nvPr>
        </p:nvSpPr>
        <p:spPr/>
        <p:txBody>
          <a:bodyPr/>
          <a:lstStyle/>
          <a:p>
            <a:fld id="{29003062-4800-4649-8C06-0C19A9F6B568}" type="slidenum">
              <a:rPr lang="en-US" smtClean="0"/>
              <a:t>‹#›</a:t>
            </a:fld>
            <a:endParaRPr lang="en-US"/>
          </a:p>
        </p:txBody>
      </p:sp>
    </p:spTree>
    <p:extLst>
      <p:ext uri="{BB962C8B-B14F-4D97-AF65-F5344CB8AC3E}">
        <p14:creationId xmlns:p14="http://schemas.microsoft.com/office/powerpoint/2010/main" val="36178121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DCA37F-522E-56B6-18FB-D16AD17EE89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5F4AE55-6783-BA37-D054-3133F27780A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2C60CE5E-D00F-04FF-EF9C-0F5DF0E67C6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0DA2353-755E-AF18-3225-1EA93EB1B674}"/>
              </a:ext>
            </a:extLst>
          </p:cNvPr>
          <p:cNvSpPr>
            <a:spLocks noGrp="1"/>
          </p:cNvSpPr>
          <p:nvPr>
            <p:ph type="dt" sz="half" idx="10"/>
          </p:nvPr>
        </p:nvSpPr>
        <p:spPr/>
        <p:txBody>
          <a:bodyPr/>
          <a:lstStyle/>
          <a:p>
            <a:fld id="{06C2799E-66AF-1048-91B9-2177D379AE1E}" type="datetimeFigureOut">
              <a:rPr lang="en-US" smtClean="0"/>
              <a:t>2/4/23</a:t>
            </a:fld>
            <a:endParaRPr lang="en-US"/>
          </a:p>
        </p:txBody>
      </p:sp>
      <p:sp>
        <p:nvSpPr>
          <p:cNvPr id="6" name="Footer Placeholder 5">
            <a:extLst>
              <a:ext uri="{FF2B5EF4-FFF2-40B4-BE49-F238E27FC236}">
                <a16:creationId xmlns:a16="http://schemas.microsoft.com/office/drawing/2014/main" id="{499E1750-93BC-7530-1736-FB2B3E97D63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6856EE8-2E84-596C-D9CE-42A458B0B4BE}"/>
              </a:ext>
            </a:extLst>
          </p:cNvPr>
          <p:cNvSpPr>
            <a:spLocks noGrp="1"/>
          </p:cNvSpPr>
          <p:nvPr>
            <p:ph type="sldNum" sz="quarter" idx="12"/>
          </p:nvPr>
        </p:nvSpPr>
        <p:spPr/>
        <p:txBody>
          <a:bodyPr/>
          <a:lstStyle/>
          <a:p>
            <a:fld id="{29003062-4800-4649-8C06-0C19A9F6B568}" type="slidenum">
              <a:rPr lang="en-US" smtClean="0"/>
              <a:t>‹#›</a:t>
            </a:fld>
            <a:endParaRPr lang="en-US"/>
          </a:p>
        </p:txBody>
      </p:sp>
    </p:spTree>
    <p:extLst>
      <p:ext uri="{BB962C8B-B14F-4D97-AF65-F5344CB8AC3E}">
        <p14:creationId xmlns:p14="http://schemas.microsoft.com/office/powerpoint/2010/main" val="23791818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D9689A-D5DC-0C2D-D51F-B29A64FB789D}"/>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7A4720C3-B301-C8E3-0C0D-E61ADA4433D6}"/>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A70D537-4B48-099D-48DC-9167C019A575}"/>
              </a:ext>
            </a:extLst>
          </p:cNvPr>
          <p:cNvSpPr>
            <a:spLocks noGrp="1"/>
          </p:cNvSpPr>
          <p:nvPr>
            <p:ph type="dt" sz="half" idx="10"/>
          </p:nvPr>
        </p:nvSpPr>
        <p:spPr/>
        <p:txBody>
          <a:bodyPr/>
          <a:lstStyle/>
          <a:p>
            <a:fld id="{06C2799E-66AF-1048-91B9-2177D379AE1E}" type="datetimeFigureOut">
              <a:rPr lang="en-US" smtClean="0"/>
              <a:t>2/4/23</a:t>
            </a:fld>
            <a:endParaRPr lang="en-US"/>
          </a:p>
        </p:txBody>
      </p:sp>
      <p:sp>
        <p:nvSpPr>
          <p:cNvPr id="5" name="Footer Placeholder 4">
            <a:extLst>
              <a:ext uri="{FF2B5EF4-FFF2-40B4-BE49-F238E27FC236}">
                <a16:creationId xmlns:a16="http://schemas.microsoft.com/office/drawing/2014/main" id="{2E22CC6E-A6F2-E3B5-2DA3-DC0FFA0B2D7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851ECEB-D3FB-A5B6-5ADD-87061E646BCF}"/>
              </a:ext>
            </a:extLst>
          </p:cNvPr>
          <p:cNvSpPr>
            <a:spLocks noGrp="1"/>
          </p:cNvSpPr>
          <p:nvPr>
            <p:ph type="sldNum" sz="quarter" idx="12"/>
          </p:nvPr>
        </p:nvSpPr>
        <p:spPr/>
        <p:txBody>
          <a:bodyPr/>
          <a:lstStyle/>
          <a:p>
            <a:fld id="{29003062-4800-4649-8C06-0C19A9F6B568}" type="slidenum">
              <a:rPr lang="en-US" smtClean="0"/>
              <a:t>‹#›</a:t>
            </a:fld>
            <a:endParaRPr lang="en-US"/>
          </a:p>
        </p:txBody>
      </p:sp>
    </p:spTree>
    <p:extLst>
      <p:ext uri="{BB962C8B-B14F-4D97-AF65-F5344CB8AC3E}">
        <p14:creationId xmlns:p14="http://schemas.microsoft.com/office/powerpoint/2010/main" val="42902462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448A66D-915E-E3E5-CBD7-CA287F054BEB}"/>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177FD204-3E33-6065-1ABC-577CEBC7B0C6}"/>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C039E17-6B97-838C-EEC0-FFC0EDF1EA4C}"/>
              </a:ext>
            </a:extLst>
          </p:cNvPr>
          <p:cNvSpPr>
            <a:spLocks noGrp="1"/>
          </p:cNvSpPr>
          <p:nvPr>
            <p:ph type="dt" sz="half" idx="10"/>
          </p:nvPr>
        </p:nvSpPr>
        <p:spPr/>
        <p:txBody>
          <a:bodyPr/>
          <a:lstStyle/>
          <a:p>
            <a:fld id="{06C2799E-66AF-1048-91B9-2177D379AE1E}" type="datetimeFigureOut">
              <a:rPr lang="en-US" smtClean="0"/>
              <a:t>2/4/23</a:t>
            </a:fld>
            <a:endParaRPr lang="en-US"/>
          </a:p>
        </p:txBody>
      </p:sp>
      <p:sp>
        <p:nvSpPr>
          <p:cNvPr id="5" name="Footer Placeholder 4">
            <a:extLst>
              <a:ext uri="{FF2B5EF4-FFF2-40B4-BE49-F238E27FC236}">
                <a16:creationId xmlns:a16="http://schemas.microsoft.com/office/drawing/2014/main" id="{F24F6858-9DD1-D8FB-AE84-E989D22197F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055CCCA-F4C5-7F0A-1742-DEDFA0EA331B}"/>
              </a:ext>
            </a:extLst>
          </p:cNvPr>
          <p:cNvSpPr>
            <a:spLocks noGrp="1"/>
          </p:cNvSpPr>
          <p:nvPr>
            <p:ph type="sldNum" sz="quarter" idx="12"/>
          </p:nvPr>
        </p:nvSpPr>
        <p:spPr/>
        <p:txBody>
          <a:bodyPr/>
          <a:lstStyle/>
          <a:p>
            <a:fld id="{29003062-4800-4649-8C06-0C19A9F6B568}" type="slidenum">
              <a:rPr lang="en-US" smtClean="0"/>
              <a:t>‹#›</a:t>
            </a:fld>
            <a:endParaRPr lang="en-US"/>
          </a:p>
        </p:txBody>
      </p:sp>
    </p:spTree>
    <p:extLst>
      <p:ext uri="{BB962C8B-B14F-4D97-AF65-F5344CB8AC3E}">
        <p14:creationId xmlns:p14="http://schemas.microsoft.com/office/powerpoint/2010/main" val="21787576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EB9C95A-D0FC-667A-3AE8-19C1331E66B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B42B42B-F657-D330-1457-7BF2408BE7D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233E126-90CC-2D58-BFA4-54D4DBAABF6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6C2799E-66AF-1048-91B9-2177D379AE1E}" type="datetimeFigureOut">
              <a:rPr lang="en-US" smtClean="0"/>
              <a:t>2/4/23</a:t>
            </a:fld>
            <a:endParaRPr lang="en-US"/>
          </a:p>
        </p:txBody>
      </p:sp>
      <p:sp>
        <p:nvSpPr>
          <p:cNvPr id="5" name="Footer Placeholder 4">
            <a:extLst>
              <a:ext uri="{FF2B5EF4-FFF2-40B4-BE49-F238E27FC236}">
                <a16:creationId xmlns:a16="http://schemas.microsoft.com/office/drawing/2014/main" id="{80E4BD3F-D42D-CE23-7534-E7C774BEE21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073A1143-BD22-9444-2425-208A998B10C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9003062-4800-4649-8C06-0C19A9F6B568}" type="slidenum">
              <a:rPr lang="en-US" smtClean="0"/>
              <a:t>‹#›</a:t>
            </a:fld>
            <a:endParaRPr lang="en-US"/>
          </a:p>
        </p:txBody>
      </p:sp>
    </p:spTree>
    <p:extLst>
      <p:ext uri="{BB962C8B-B14F-4D97-AF65-F5344CB8AC3E}">
        <p14:creationId xmlns:p14="http://schemas.microsoft.com/office/powerpoint/2010/main" val="7561192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9.jpeg"/><Relationship Id="rId5" Type="http://schemas.openxmlformats.org/officeDocument/2006/relationships/image" Target="../media/image8.jpeg"/><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8" Type="http://schemas.openxmlformats.org/officeDocument/2006/relationships/image" Target="../media/image10.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10" Type="http://schemas.openxmlformats.org/officeDocument/2006/relationships/image" Target="../media/image12.jpeg"/><Relationship Id="rId4" Type="http://schemas.openxmlformats.org/officeDocument/2006/relationships/diagramLayout" Target="../diagrams/layout1.xml"/><Relationship Id="rId9" Type="http://schemas.openxmlformats.org/officeDocument/2006/relationships/image" Target="../media/image11.jpeg"/></Relationships>
</file>

<file path=ppt/slides/_rels/slide7.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3.jpeg"/><Relationship Id="rId7" Type="http://schemas.openxmlformats.org/officeDocument/2006/relationships/diagramColors" Target="../diagrams/colors2.xml"/><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diagramQuickStyle" Target="../diagrams/quickStyle2.xml"/><Relationship Id="rId5" Type="http://schemas.openxmlformats.org/officeDocument/2006/relationships/diagramLayout" Target="../diagrams/layout2.xml"/><Relationship Id="rId10" Type="http://schemas.openxmlformats.org/officeDocument/2006/relationships/image" Target="../media/image15.jpeg"/><Relationship Id="rId4" Type="http://schemas.openxmlformats.org/officeDocument/2006/relationships/diagramData" Target="../diagrams/data2.xml"/><Relationship Id="rId9" Type="http://schemas.openxmlformats.org/officeDocument/2006/relationships/image" Target="../media/image14.png"/></Relationships>
</file>

<file path=ppt/slides/_rels/slide8.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image" Target="../media/image16.jpeg"/><Relationship Id="rId7" Type="http://schemas.openxmlformats.org/officeDocument/2006/relationships/diagramQuickStyle" Target="../diagrams/quickStyle3.xml"/><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diagramLayout" Target="../diagrams/layout3.xml"/><Relationship Id="rId5" Type="http://schemas.openxmlformats.org/officeDocument/2006/relationships/diagramData" Target="../diagrams/data3.xml"/><Relationship Id="rId4" Type="http://schemas.openxmlformats.org/officeDocument/2006/relationships/image" Target="../media/image17.jpeg"/><Relationship Id="rId9" Type="http://schemas.microsoft.com/office/2007/relationships/diagramDrawing" Target="../diagrams/drawing3.xml"/></Relationships>
</file>

<file path=ppt/slides/_rels/slide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7.xml"/><Relationship Id="rId1" Type="http://schemas.openxmlformats.org/officeDocument/2006/relationships/slideLayout" Target="../slideLayouts/slideLayout7.xml"/><Relationship Id="rId5" Type="http://schemas.openxmlformats.org/officeDocument/2006/relationships/image" Target="../media/image19.jpeg"/><Relationship Id="rId4" Type="http://schemas.openxmlformats.org/officeDocument/2006/relationships/image" Target="../media/image7.png"/></Relationships>
</file>

<file path=ppt/slides/_rels/slide10.xml.rels><?xml version="1.0" encoding="UTF-8" standalone="yes"?>
<Relationships xmlns="http://schemas.openxmlformats.org/package/2006/relationships"><Relationship Id="rId8" Type="http://schemas.openxmlformats.org/officeDocument/2006/relationships/image" Target="../media/image20.jpe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8.xml"/><Relationship Id="rId1" Type="http://schemas.openxmlformats.org/officeDocument/2006/relationships/slideLayout" Target="../slideLayouts/slideLayout6.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 Id="rId9" Type="http://schemas.openxmlformats.org/officeDocument/2006/relationships/image" Target="../media/image21.jpeg"/></Relationships>
</file>

<file path=ppt/slides/_rels/slide11.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26.png"/><Relationship Id="rId5" Type="http://schemas.openxmlformats.org/officeDocument/2006/relationships/image" Target="../media/image25.png"/><Relationship Id="rId4" Type="http://schemas.openxmlformats.org/officeDocument/2006/relationships/image" Target="../media/image24.png"/></Relationships>
</file>

<file path=ppt/slides/_rels/slide13.xml.rels><?xml version="1.0" encoding="UTF-8" standalone="yes"?>
<Relationships xmlns="http://schemas.openxmlformats.org/package/2006/relationships"><Relationship Id="rId8" Type="http://schemas.openxmlformats.org/officeDocument/2006/relationships/image" Target="../media/image27.jpe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 Id="rId9" Type="http://schemas.openxmlformats.org/officeDocument/2006/relationships/image" Target="../media/image28.jpeg"/></Relationships>
</file>

<file path=ppt/slides/_rels/slide14.xml.rels><?xml version="1.0" encoding="UTF-8" standalone="yes"?>
<Relationships xmlns="http://schemas.openxmlformats.org/package/2006/relationships"><Relationship Id="rId8" Type="http://schemas.openxmlformats.org/officeDocument/2006/relationships/image" Target="../media/image29.jpe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diagramColors" Target="../diagrams/colors6.xml"/><Relationship Id="rId5" Type="http://schemas.openxmlformats.org/officeDocument/2006/relationships/diagramQuickStyle" Target="../diagrams/quickStyle6.xml"/><Relationship Id="rId10" Type="http://schemas.openxmlformats.org/officeDocument/2006/relationships/image" Target="../media/image31.jpeg"/><Relationship Id="rId4" Type="http://schemas.openxmlformats.org/officeDocument/2006/relationships/diagramLayout" Target="../diagrams/layout6.xml"/><Relationship Id="rId9" Type="http://schemas.openxmlformats.org/officeDocument/2006/relationships/image" Target="../media/image30.jpeg"/></Relationships>
</file>

<file path=ppt/slides/_rels/slide15.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notesSlide" Target="../notesSlides/notesSlide13.xml"/><Relationship Id="rId7" Type="http://schemas.openxmlformats.org/officeDocument/2006/relationships/diagramColors" Target="../diagrams/colors7.xml"/><Relationship Id="rId2" Type="http://schemas.openxmlformats.org/officeDocument/2006/relationships/slideLayout" Target="../slideLayouts/slideLayout7.xml"/><Relationship Id="rId1" Type="http://schemas.openxmlformats.org/officeDocument/2006/relationships/tags" Target="../tags/tag1.xml"/><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s>
</file>

<file path=ppt/slides/_rels/slide16.xml.rels><?xml version="1.0" encoding="UTF-8" standalone="yes"?>
<Relationships xmlns="http://schemas.openxmlformats.org/package/2006/relationships"><Relationship Id="rId8" Type="http://schemas.openxmlformats.org/officeDocument/2006/relationships/diagramLayout" Target="../diagrams/layout8.xml"/><Relationship Id="rId3" Type="http://schemas.openxmlformats.org/officeDocument/2006/relationships/image" Target="../media/image35.png"/><Relationship Id="rId7" Type="http://schemas.openxmlformats.org/officeDocument/2006/relationships/diagramData" Target="../diagrams/data8.xml"/><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image" Target="../media/image38.png"/><Relationship Id="rId11" Type="http://schemas.microsoft.com/office/2007/relationships/diagramDrawing" Target="../diagrams/drawing8.xml"/><Relationship Id="rId5" Type="http://schemas.openxmlformats.org/officeDocument/2006/relationships/image" Target="../media/image37.jpeg"/><Relationship Id="rId10" Type="http://schemas.openxmlformats.org/officeDocument/2006/relationships/diagramColors" Target="../diagrams/colors8.xml"/><Relationship Id="rId4" Type="http://schemas.openxmlformats.org/officeDocument/2006/relationships/image" Target="../media/image36.jpeg"/><Relationship Id="rId9" Type="http://schemas.openxmlformats.org/officeDocument/2006/relationships/diagramQuickStyle" Target="../diagrams/quickStyle8.xml"/></Relationships>
</file>

<file path=ppt/slides/_rels/slide17.xml.rels><?xml version="1.0" encoding="UTF-8" standalone="yes"?>
<Relationships xmlns="http://schemas.openxmlformats.org/package/2006/relationships"><Relationship Id="rId8" Type="http://schemas.openxmlformats.org/officeDocument/2006/relationships/image" Target="../media/image39.png"/><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5.xml"/><Relationship Id="rId1" Type="http://schemas.openxmlformats.org/officeDocument/2006/relationships/slideLayout" Target="../slideLayouts/slideLayout6.xml"/><Relationship Id="rId6" Type="http://schemas.openxmlformats.org/officeDocument/2006/relationships/diagramColors" Target="../diagrams/colors9.xml"/><Relationship Id="rId11" Type="http://schemas.openxmlformats.org/officeDocument/2006/relationships/image" Target="../media/image42.png"/><Relationship Id="rId5" Type="http://schemas.openxmlformats.org/officeDocument/2006/relationships/diagramQuickStyle" Target="../diagrams/quickStyle9.xml"/><Relationship Id="rId10" Type="http://schemas.openxmlformats.org/officeDocument/2006/relationships/image" Target="../media/image41.png"/><Relationship Id="rId4" Type="http://schemas.openxmlformats.org/officeDocument/2006/relationships/diagramLayout" Target="../diagrams/layout9.xml"/><Relationship Id="rId9" Type="http://schemas.openxmlformats.org/officeDocument/2006/relationships/image" Target="../media/image40.png"/></Relationships>
</file>

<file path=ppt/slides/_rels/slide18.xml.rels><?xml version="1.0" encoding="UTF-8" standalone="yes"?>
<Relationships xmlns="http://schemas.openxmlformats.org/package/2006/relationships"><Relationship Id="rId8" Type="http://schemas.microsoft.com/office/2007/relationships/diagramDrawing" Target="../diagrams/drawing10.xml"/><Relationship Id="rId3" Type="http://schemas.openxmlformats.org/officeDocument/2006/relationships/image" Target="../media/image43.png"/><Relationship Id="rId7" Type="http://schemas.openxmlformats.org/officeDocument/2006/relationships/diagramColors" Target="../diagrams/colors10.xml"/><Relationship Id="rId2" Type="http://schemas.openxmlformats.org/officeDocument/2006/relationships/notesSlide" Target="../notesSlides/notesSlide16.xml"/><Relationship Id="rId1" Type="http://schemas.openxmlformats.org/officeDocument/2006/relationships/slideLayout" Target="../slideLayouts/slideLayout7.xml"/><Relationship Id="rId6" Type="http://schemas.openxmlformats.org/officeDocument/2006/relationships/diagramQuickStyle" Target="../diagrams/quickStyle10.xml"/><Relationship Id="rId5" Type="http://schemas.openxmlformats.org/officeDocument/2006/relationships/diagramLayout" Target="../diagrams/layout10.xml"/><Relationship Id="rId4" Type="http://schemas.openxmlformats.org/officeDocument/2006/relationships/diagramData" Target="../diagrams/data10.xml"/><Relationship Id="rId9" Type="http://schemas.openxmlformats.org/officeDocument/2006/relationships/image" Target="../media/image44.png"/></Relationships>
</file>

<file path=ppt/slides/_rels/slide19.xml.rels><?xml version="1.0" encoding="UTF-8" standalone="yes"?>
<Relationships xmlns="http://schemas.openxmlformats.org/package/2006/relationships"><Relationship Id="rId8" Type="http://schemas.microsoft.com/office/2007/relationships/diagramDrawing" Target="../diagrams/drawing11.xml"/><Relationship Id="rId3" Type="http://schemas.openxmlformats.org/officeDocument/2006/relationships/image" Target="../media/image45.jpeg"/><Relationship Id="rId7" Type="http://schemas.openxmlformats.org/officeDocument/2006/relationships/diagramColors" Target="../diagrams/colors11.xml"/><Relationship Id="rId2" Type="http://schemas.openxmlformats.org/officeDocument/2006/relationships/notesSlide" Target="../notesSlides/notesSlide17.xml"/><Relationship Id="rId1" Type="http://schemas.openxmlformats.org/officeDocument/2006/relationships/slideLayout" Target="../slideLayouts/slideLayout7.xml"/><Relationship Id="rId6" Type="http://schemas.openxmlformats.org/officeDocument/2006/relationships/diagramQuickStyle" Target="../diagrams/quickStyle11.xml"/><Relationship Id="rId5" Type="http://schemas.openxmlformats.org/officeDocument/2006/relationships/diagramLayout" Target="../diagrams/layout11.xml"/><Relationship Id="rId4" Type="http://schemas.openxmlformats.org/officeDocument/2006/relationships/diagramData" Target="../diagrams/data11.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21.xml.rels><?xml version="1.0" encoding="UTF-8" standalone="yes"?>
<Relationships xmlns="http://schemas.openxmlformats.org/package/2006/relationships"><Relationship Id="rId8" Type="http://schemas.openxmlformats.org/officeDocument/2006/relationships/image" Target="../media/image58.png"/><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19.xml"/><Relationship Id="rId1" Type="http://schemas.openxmlformats.org/officeDocument/2006/relationships/slideLayout" Target="../slideLayouts/slideLayout7.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22.xml.rels><?xml version="1.0" encoding="UTF-8" standalone="yes"?>
<Relationships xmlns="http://schemas.openxmlformats.org/package/2006/relationships"><Relationship Id="rId8" Type="http://schemas.openxmlformats.org/officeDocument/2006/relationships/image" Target="../media/image20.jpeg"/><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20.xml"/><Relationship Id="rId1" Type="http://schemas.openxmlformats.org/officeDocument/2006/relationships/slideLayout" Target="../slideLayouts/slideLayout7.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23.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notesSlide" Target="../notesSlides/notesSlide22.xml"/><Relationship Id="rId1" Type="http://schemas.openxmlformats.org/officeDocument/2006/relationships/slideLayout" Target="../slideLayouts/slideLayout7.xml"/><Relationship Id="rId6" Type="http://schemas.openxmlformats.org/officeDocument/2006/relationships/image" Target="../media/image62.png"/><Relationship Id="rId5" Type="http://schemas.openxmlformats.org/officeDocument/2006/relationships/hyperlink" Target="https://youtu.be/rbe5D3Yh43o" TargetMode="External"/><Relationship Id="rId4" Type="http://schemas.openxmlformats.org/officeDocument/2006/relationships/image" Target="../media/image61.png"/></Relationships>
</file>

<file path=ppt/slides/_rels/slide25.xml.rels><?xml version="1.0" encoding="UTF-8" standalone="yes"?>
<Relationships xmlns="http://schemas.openxmlformats.org/package/2006/relationships"><Relationship Id="rId2" Type="http://schemas.openxmlformats.org/officeDocument/2006/relationships/image" Target="../media/image63.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hyperlink" Target="https://youtu.be/5KKId_9CSlk" TargetMode="External"/><Relationship Id="rId2" Type="http://schemas.openxmlformats.org/officeDocument/2006/relationships/notesSlide" Target="../notesSlides/notesSlide23.xml"/><Relationship Id="rId1" Type="http://schemas.openxmlformats.org/officeDocument/2006/relationships/slideLayout" Target="../slideLayouts/slideLayout7.xml"/><Relationship Id="rId6" Type="http://schemas.openxmlformats.org/officeDocument/2006/relationships/image" Target="../media/image65.jpeg"/><Relationship Id="rId5" Type="http://schemas.openxmlformats.org/officeDocument/2006/relationships/image" Target="../media/image64.png"/><Relationship Id="rId4" Type="http://schemas.openxmlformats.org/officeDocument/2006/relationships/image" Target="../media/image62.png"/></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66.jpe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8" Type="http://schemas.openxmlformats.org/officeDocument/2006/relationships/image" Target="../media/image67.jpeg"/><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notesSlide" Target="../notesSlides/notesSlide25.xml"/><Relationship Id="rId1" Type="http://schemas.openxmlformats.org/officeDocument/2006/relationships/slideLayout" Target="../slideLayouts/slideLayout7.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_rels/slide30.xml.rels><?xml version="1.0" encoding="UTF-8" standalone="yes"?>
<Relationships xmlns="http://schemas.openxmlformats.org/package/2006/relationships"><Relationship Id="rId3" Type="http://schemas.openxmlformats.org/officeDocument/2006/relationships/diagramData" Target="../diagrams/data16.xml"/><Relationship Id="rId7" Type="http://schemas.microsoft.com/office/2007/relationships/diagramDrawing" Target="../diagrams/drawing16.xml"/><Relationship Id="rId2" Type="http://schemas.openxmlformats.org/officeDocument/2006/relationships/notesSlide" Target="../notesSlides/notesSlide26.xml"/><Relationship Id="rId1" Type="http://schemas.openxmlformats.org/officeDocument/2006/relationships/slideLayout" Target="../slideLayouts/slideLayout7.xml"/><Relationship Id="rId6" Type="http://schemas.openxmlformats.org/officeDocument/2006/relationships/diagramColors" Target="../diagrams/colors16.xml"/><Relationship Id="rId5" Type="http://schemas.openxmlformats.org/officeDocument/2006/relationships/diagramQuickStyle" Target="../diagrams/quickStyle16.xml"/><Relationship Id="rId4" Type="http://schemas.openxmlformats.org/officeDocument/2006/relationships/diagramLayout" Target="../diagrams/layout16.xml"/></Relationships>
</file>

<file path=ppt/slides/_rels/slide31.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notesSlide" Target="../notesSlides/notesSlide27.xml"/><Relationship Id="rId1" Type="http://schemas.openxmlformats.org/officeDocument/2006/relationships/slideLayout" Target="../slideLayouts/slideLayout7.xml"/><Relationship Id="rId4" Type="http://schemas.openxmlformats.org/officeDocument/2006/relationships/image" Target="../media/image69.jpeg"/></Relationships>
</file>

<file path=ppt/slides/_rels/slide32.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8" Type="http://schemas.microsoft.com/office/2007/relationships/diagramDrawing" Target="../diagrams/drawing17.xml"/><Relationship Id="rId3" Type="http://schemas.openxmlformats.org/officeDocument/2006/relationships/hyperlink" Target="https://assets.publishing.service.gov.uk/government/uploads/system/uploads/attachment_data/file/346922/Best_Use_of_Stop_and_Search_Scheme_v3.0_v2.pdf" TargetMode="External"/><Relationship Id="rId7" Type="http://schemas.openxmlformats.org/officeDocument/2006/relationships/diagramColors" Target="../diagrams/colors17.xml"/><Relationship Id="rId2" Type="http://schemas.openxmlformats.org/officeDocument/2006/relationships/notesSlide" Target="../notesSlides/notesSlide29.xml"/><Relationship Id="rId1" Type="http://schemas.openxmlformats.org/officeDocument/2006/relationships/slideLayout" Target="../slideLayouts/slideLayout7.xml"/><Relationship Id="rId6" Type="http://schemas.openxmlformats.org/officeDocument/2006/relationships/diagramQuickStyle" Target="../diagrams/quickStyle17.xml"/><Relationship Id="rId5" Type="http://schemas.openxmlformats.org/officeDocument/2006/relationships/diagramLayout" Target="../diagrams/layout17.xml"/><Relationship Id="rId4" Type="http://schemas.openxmlformats.org/officeDocument/2006/relationships/diagramData" Target="../diagrams/data17.xml"/></Relationships>
</file>

<file path=ppt/slides/_rels/slide34.xml.rels><?xml version="1.0" encoding="UTF-8" standalone="yes"?>
<Relationships xmlns="http://schemas.openxmlformats.org/package/2006/relationships"><Relationship Id="rId3" Type="http://schemas.openxmlformats.org/officeDocument/2006/relationships/image" Target="../media/image72.jpeg"/><Relationship Id="rId2" Type="http://schemas.openxmlformats.org/officeDocument/2006/relationships/image" Target="../media/image71.jpe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hyperlink" Target="https://www.south-wales.police.uk/advice/advice-and-information/st-s/stop-and-search/why-we-use-stop-and-search/" TargetMode="External"/><Relationship Id="rId2" Type="http://schemas.openxmlformats.org/officeDocument/2006/relationships/notesSlide" Target="../notesSlides/notesSlide31.xml"/><Relationship Id="rId1" Type="http://schemas.openxmlformats.org/officeDocument/2006/relationships/slideLayout" Target="../slideLayouts/slideLayout7.xml"/><Relationship Id="rId5" Type="http://schemas.openxmlformats.org/officeDocument/2006/relationships/image" Target="../media/image74.jpeg"/><Relationship Id="rId4" Type="http://schemas.openxmlformats.org/officeDocument/2006/relationships/image" Target="../media/image73.png"/></Relationships>
</file>

<file path=ppt/slides/_rels/slide37.xml.rels><?xml version="1.0" encoding="UTF-8" standalone="yes"?>
<Relationships xmlns="http://schemas.openxmlformats.org/package/2006/relationships"><Relationship Id="rId8" Type="http://schemas.microsoft.com/office/2007/relationships/diagramDrawing" Target="../diagrams/drawing18.xml"/><Relationship Id="rId3" Type="http://schemas.openxmlformats.org/officeDocument/2006/relationships/image" Target="../media/image75.jpg"/><Relationship Id="rId7" Type="http://schemas.openxmlformats.org/officeDocument/2006/relationships/diagramColors" Target="../diagrams/colors18.xml"/><Relationship Id="rId2" Type="http://schemas.openxmlformats.org/officeDocument/2006/relationships/notesSlide" Target="../notesSlides/notesSlide32.xml"/><Relationship Id="rId1" Type="http://schemas.openxmlformats.org/officeDocument/2006/relationships/slideLayout" Target="../slideLayouts/slideLayout7.xml"/><Relationship Id="rId6" Type="http://schemas.openxmlformats.org/officeDocument/2006/relationships/diagramQuickStyle" Target="../diagrams/quickStyle18.xml"/><Relationship Id="rId5" Type="http://schemas.openxmlformats.org/officeDocument/2006/relationships/diagramLayout" Target="../diagrams/layout18.xml"/><Relationship Id="rId4" Type="http://schemas.openxmlformats.org/officeDocument/2006/relationships/diagramData" Target="../diagrams/data18.xml"/></Relationships>
</file>

<file path=ppt/slides/_rels/slide38.xml.rels><?xml version="1.0" encoding="UTF-8" standalone="yes"?>
<Relationships xmlns="http://schemas.openxmlformats.org/package/2006/relationships"><Relationship Id="rId3" Type="http://schemas.openxmlformats.org/officeDocument/2006/relationships/image" Target="../media/image76.jpeg"/><Relationship Id="rId2" Type="http://schemas.openxmlformats.org/officeDocument/2006/relationships/notesSlide" Target="../notesSlides/notesSlide33.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8" Type="http://schemas.openxmlformats.org/officeDocument/2006/relationships/diagramData" Target="../diagrams/data20.xml"/><Relationship Id="rId3" Type="http://schemas.openxmlformats.org/officeDocument/2006/relationships/diagramData" Target="../diagrams/data19.xml"/><Relationship Id="rId7" Type="http://schemas.microsoft.com/office/2007/relationships/diagramDrawing" Target="../diagrams/drawing19.xml"/><Relationship Id="rId12" Type="http://schemas.microsoft.com/office/2007/relationships/diagramDrawing" Target="../diagrams/drawing20.xml"/><Relationship Id="rId2" Type="http://schemas.openxmlformats.org/officeDocument/2006/relationships/notesSlide" Target="../notesSlides/notesSlide34.xml"/><Relationship Id="rId1" Type="http://schemas.openxmlformats.org/officeDocument/2006/relationships/slideLayout" Target="../slideLayouts/slideLayout7.xml"/><Relationship Id="rId6" Type="http://schemas.openxmlformats.org/officeDocument/2006/relationships/diagramColors" Target="../diagrams/colors19.xml"/><Relationship Id="rId11" Type="http://schemas.openxmlformats.org/officeDocument/2006/relationships/diagramColors" Target="../diagrams/colors20.xml"/><Relationship Id="rId5" Type="http://schemas.openxmlformats.org/officeDocument/2006/relationships/diagramQuickStyle" Target="../diagrams/quickStyle19.xml"/><Relationship Id="rId10" Type="http://schemas.openxmlformats.org/officeDocument/2006/relationships/diagramQuickStyle" Target="../diagrams/quickStyle20.xml"/><Relationship Id="rId4" Type="http://schemas.openxmlformats.org/officeDocument/2006/relationships/diagramLayout" Target="../diagrams/layout19.xml"/><Relationship Id="rId9" Type="http://schemas.openxmlformats.org/officeDocument/2006/relationships/diagramLayout" Target="../diagrams/layout20.xml"/></Relationships>
</file>

<file path=ppt/slides/_rels/slide40.xml.rels><?xml version="1.0" encoding="UTF-8" standalone="yes"?>
<Relationships xmlns="http://schemas.openxmlformats.org/package/2006/relationships"><Relationship Id="rId3" Type="http://schemas.openxmlformats.org/officeDocument/2006/relationships/image" Target="../media/image77.jpeg"/><Relationship Id="rId2" Type="http://schemas.openxmlformats.org/officeDocument/2006/relationships/notesSlide" Target="../notesSlides/notesSlide35.xml"/><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image" Target="../media/image78.jpe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3" Type="http://schemas.openxmlformats.org/officeDocument/2006/relationships/image" Target="../media/image79.png"/><Relationship Id="rId2" Type="http://schemas.openxmlformats.org/officeDocument/2006/relationships/notesSlide" Target="../notesSlides/notesSlide36.xml"/><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3" Type="http://schemas.openxmlformats.org/officeDocument/2006/relationships/image" Target="../media/image80.png"/><Relationship Id="rId2" Type="http://schemas.openxmlformats.org/officeDocument/2006/relationships/notesSlide" Target="../notesSlides/notesSlide37.xml"/><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3" Type="http://schemas.openxmlformats.org/officeDocument/2006/relationships/image" Target="../media/image81.jpeg"/><Relationship Id="rId2" Type="http://schemas.openxmlformats.org/officeDocument/2006/relationships/notesSlide" Target="../notesSlides/notesSlide38.xml"/><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3" Type="http://schemas.openxmlformats.org/officeDocument/2006/relationships/image" Target="../media/image82.png"/><Relationship Id="rId2" Type="http://schemas.openxmlformats.org/officeDocument/2006/relationships/notesSlide" Target="../notesSlides/notesSlide39.xml"/><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3" Type="http://schemas.openxmlformats.org/officeDocument/2006/relationships/image" Target="../media/image83.jpeg"/><Relationship Id="rId2" Type="http://schemas.openxmlformats.org/officeDocument/2006/relationships/notesSlide" Target="../notesSlides/notesSlide40.xml"/><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3" Type="http://schemas.openxmlformats.org/officeDocument/2006/relationships/image" Target="../media/image84.png"/><Relationship Id="rId2" Type="http://schemas.openxmlformats.org/officeDocument/2006/relationships/notesSlide" Target="../notesSlides/notesSlide41.xml"/><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8" Type="http://schemas.microsoft.com/office/2007/relationships/diagramDrawing" Target="../diagrams/drawing21.xml"/><Relationship Id="rId3" Type="http://schemas.openxmlformats.org/officeDocument/2006/relationships/image" Target="../media/image85.png"/><Relationship Id="rId7" Type="http://schemas.openxmlformats.org/officeDocument/2006/relationships/diagramColors" Target="../diagrams/colors21.xml"/><Relationship Id="rId2" Type="http://schemas.openxmlformats.org/officeDocument/2006/relationships/notesSlide" Target="../notesSlides/notesSlide42.xml"/><Relationship Id="rId1" Type="http://schemas.openxmlformats.org/officeDocument/2006/relationships/slideLayout" Target="../slideLayouts/slideLayout6.xml"/><Relationship Id="rId6" Type="http://schemas.openxmlformats.org/officeDocument/2006/relationships/diagramQuickStyle" Target="../diagrams/quickStyle21.xml"/><Relationship Id="rId5" Type="http://schemas.openxmlformats.org/officeDocument/2006/relationships/diagramLayout" Target="../diagrams/layout21.xml"/><Relationship Id="rId4" Type="http://schemas.openxmlformats.org/officeDocument/2006/relationships/diagramData" Target="../diagrams/data2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3" name="Rectangle 1032">
            <a:extLst>
              <a:ext uri="{FF2B5EF4-FFF2-40B4-BE49-F238E27FC236}">
                <a16:creationId xmlns:a16="http://schemas.microsoft.com/office/drawing/2014/main" id="{6234BCC6-39B9-47D9-8BF8-C665401AE2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Police use of stop and search rises after years of decline | Financial Times">
            <a:extLst>
              <a:ext uri="{FF2B5EF4-FFF2-40B4-BE49-F238E27FC236}">
                <a16:creationId xmlns:a16="http://schemas.microsoft.com/office/drawing/2014/main" id="{1960B396-0D37-5620-4F30-F924ACE9D76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7788" r="-1" b="-1"/>
          <a:stretch/>
        </p:blipFill>
        <p:spPr bwMode="auto">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a:noFill/>
          <a:extLst>
            <a:ext uri="{909E8E84-426E-40DD-AFC4-6F175D3DCCD1}">
              <a14:hiddenFill xmlns:a14="http://schemas.microsoft.com/office/drawing/2010/main">
                <a:solidFill>
                  <a:srgbClr val="FFFFFF"/>
                </a:solidFill>
              </a14:hiddenFill>
            </a:ext>
          </a:extLst>
        </p:spPr>
      </p:pic>
      <p:pic>
        <p:nvPicPr>
          <p:cNvPr id="1028" name="Picture 4" descr="Heddlu' on the streets of Glasgow as Welsh police officers deployed at COP26">
            <a:extLst>
              <a:ext uri="{FF2B5EF4-FFF2-40B4-BE49-F238E27FC236}">
                <a16:creationId xmlns:a16="http://schemas.microsoft.com/office/drawing/2014/main" id="{94281498-438E-53D5-F977-A9A028C1D8F7}"/>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674" b="30142"/>
          <a:stretch/>
        </p:blipFill>
        <p:spPr bwMode="auto">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a:noFill/>
          <a:extLst>
            <a:ext uri="{909E8E84-426E-40DD-AFC4-6F175D3DCCD1}">
              <a14:hiddenFill xmlns:a14="http://schemas.microsoft.com/office/drawing/2010/main">
                <a:solidFill>
                  <a:srgbClr val="FFFFFF"/>
                </a:solidFill>
              </a14:hiddenFill>
            </a:ext>
          </a:extLst>
        </p:spPr>
      </p:pic>
      <p:sp useBgFill="1">
        <p:nvSpPr>
          <p:cNvPr id="1035" name="Freeform: Shape 1034">
            <a:extLst>
              <a:ext uri="{FF2B5EF4-FFF2-40B4-BE49-F238E27FC236}">
                <a16:creationId xmlns:a16="http://schemas.microsoft.com/office/drawing/2014/main" id="{72A9CE9D-DAC3-40AF-B504-78A64A909F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37" name="Freeform: Shape 1036">
            <a:extLst>
              <a:ext uri="{FF2B5EF4-FFF2-40B4-BE49-F238E27FC236}">
                <a16:creationId xmlns:a16="http://schemas.microsoft.com/office/drawing/2014/main" id="{506D7452-6CDE-4381-86CE-07B2459383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7332"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E3CD1EF-F530-F58A-9FB5-CE8576C3BC1D}"/>
              </a:ext>
            </a:extLst>
          </p:cNvPr>
          <p:cNvSpPr>
            <a:spLocks noGrp="1"/>
          </p:cNvSpPr>
          <p:nvPr>
            <p:ph type="ctrTitle"/>
          </p:nvPr>
        </p:nvSpPr>
        <p:spPr>
          <a:xfrm>
            <a:off x="438912" y="1524659"/>
            <a:ext cx="5019074" cy="2774088"/>
          </a:xfrm>
        </p:spPr>
        <p:txBody>
          <a:bodyPr>
            <a:normAutofit/>
          </a:bodyPr>
          <a:lstStyle/>
          <a:p>
            <a:pPr algn="l"/>
            <a:r>
              <a:rPr lang="en-US" sz="5400" dirty="0"/>
              <a:t>Operational Policing </a:t>
            </a:r>
          </a:p>
        </p:txBody>
      </p:sp>
      <p:sp>
        <p:nvSpPr>
          <p:cNvPr id="3" name="Subtitle 2">
            <a:extLst>
              <a:ext uri="{FF2B5EF4-FFF2-40B4-BE49-F238E27FC236}">
                <a16:creationId xmlns:a16="http://schemas.microsoft.com/office/drawing/2014/main" id="{FFD09D12-18C7-46FE-3457-88F30F7EA278}"/>
              </a:ext>
            </a:extLst>
          </p:cNvPr>
          <p:cNvSpPr>
            <a:spLocks noGrp="1"/>
          </p:cNvSpPr>
          <p:nvPr>
            <p:ph type="subTitle" idx="1"/>
          </p:nvPr>
        </p:nvSpPr>
        <p:spPr>
          <a:xfrm>
            <a:off x="298174" y="4665829"/>
            <a:ext cx="5789159" cy="1335024"/>
          </a:xfrm>
        </p:spPr>
        <p:txBody>
          <a:bodyPr>
            <a:normAutofit/>
          </a:bodyPr>
          <a:lstStyle/>
          <a:p>
            <a:pPr algn="l"/>
            <a:r>
              <a:rPr lang="en-US" sz="2800" dirty="0"/>
              <a:t>Police &amp; Criminal Evidence Act 1984</a:t>
            </a:r>
            <a:br>
              <a:rPr lang="en-US" sz="2800" dirty="0"/>
            </a:br>
            <a:r>
              <a:rPr lang="en-US" sz="2800" dirty="0"/>
              <a:t>Section 1. Stop &amp; Search </a:t>
            </a:r>
          </a:p>
        </p:txBody>
      </p:sp>
      <p:sp>
        <p:nvSpPr>
          <p:cNvPr id="1039" name="Rectangle 1038">
            <a:extLst>
              <a:ext uri="{FF2B5EF4-FFF2-40B4-BE49-F238E27FC236}">
                <a16:creationId xmlns:a16="http://schemas.microsoft.com/office/drawing/2014/main" id="{762DA937-8B55-4317-BD32-98D7AF30E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67989"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venir Next LT Pro"/>
            </a:endParaRPr>
          </a:p>
        </p:txBody>
      </p:sp>
      <p:sp>
        <p:nvSpPr>
          <p:cNvPr id="1041" name="Rectangle 1040">
            <a:extLst>
              <a:ext uri="{FF2B5EF4-FFF2-40B4-BE49-F238E27FC236}">
                <a16:creationId xmlns:a16="http://schemas.microsoft.com/office/drawing/2014/main" id="{C52EE5A8-045B-4D39-8ED1-51333408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098" y="4461119"/>
            <a:ext cx="5019074"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373818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64" name="Rectangle 2063">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104AA4-3BFB-DDF7-6A57-A2936B1BCCDE}"/>
              </a:ext>
            </a:extLst>
          </p:cNvPr>
          <p:cNvSpPr>
            <a:spLocks noGrp="1"/>
          </p:cNvSpPr>
          <p:nvPr>
            <p:ph type="title"/>
          </p:nvPr>
        </p:nvSpPr>
        <p:spPr>
          <a:xfrm>
            <a:off x="589560" y="856180"/>
            <a:ext cx="4560584" cy="1128068"/>
          </a:xfrm>
        </p:spPr>
        <p:txBody>
          <a:bodyPr anchor="ctr">
            <a:normAutofit/>
          </a:bodyPr>
          <a:lstStyle/>
          <a:p>
            <a:r>
              <a:rPr lang="en-US" sz="3700"/>
              <a:t>Learning Outcomes</a:t>
            </a:r>
            <a:br>
              <a:rPr lang="en-US" sz="3700"/>
            </a:br>
            <a:r>
              <a:rPr lang="en-US" sz="3700"/>
              <a:t>Lecture &amp; Workshop </a:t>
            </a:r>
          </a:p>
        </p:txBody>
      </p:sp>
      <p:grpSp>
        <p:nvGrpSpPr>
          <p:cNvPr id="2066" name="Group 2065">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2067" name="Rectangle 2066">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8" name="Rectangle 2067">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070" name="Rectangle 2069">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3962569-91E5-3FCE-27FF-CB1951855642}"/>
              </a:ext>
            </a:extLst>
          </p:cNvPr>
          <p:cNvSpPr>
            <a:spLocks noGrp="1"/>
          </p:cNvSpPr>
          <p:nvPr>
            <p:ph idx="1"/>
          </p:nvPr>
        </p:nvSpPr>
        <p:spPr>
          <a:xfrm>
            <a:off x="590719" y="2330505"/>
            <a:ext cx="4559425" cy="3979585"/>
          </a:xfrm>
        </p:spPr>
        <p:txBody>
          <a:bodyPr anchor="ctr">
            <a:normAutofit/>
          </a:bodyPr>
          <a:lstStyle/>
          <a:p>
            <a:pPr marL="228600" lvl="0" indent="-228600">
              <a:buFont typeface="+mj-lt"/>
              <a:buAutoNum type="arabicPeriod"/>
            </a:pPr>
            <a:r>
              <a:rPr lang="en-GB" sz="1400" b="0" kern="1200">
                <a:effectLst/>
                <a:latin typeface="Arial" pitchFamily="34" charset="0"/>
                <a:ea typeface="ＭＳ Ｐゴシック" pitchFamily="-112" charset="-128"/>
                <a:cs typeface="ＭＳ Ｐゴシック" pitchFamily="-112" charset="-128"/>
              </a:rPr>
              <a:t>Describe stop and search as stipulated by Section 1 of PACE 1984 Stop and Search and the individual meaning of the elements within the definition.</a:t>
            </a:r>
          </a:p>
          <a:p>
            <a:pPr marL="228600" lvl="0" indent="-228600">
              <a:buFont typeface="+mj-lt"/>
              <a:buAutoNum type="arabicPeriod"/>
            </a:pPr>
            <a:r>
              <a:rPr lang="en-GB" sz="1400" b="0" kern="1200">
                <a:effectLst/>
                <a:latin typeface="Arial" pitchFamily="34" charset="0"/>
                <a:ea typeface="ＭＳ Ｐゴシック" pitchFamily="-112" charset="-128"/>
                <a:cs typeface="ＭＳ Ｐゴシック" pitchFamily="-112" charset="-128"/>
              </a:rPr>
              <a:t>Outline the importance of employing an ethical, fair and effective use of stop and search in line with the, “Best Use of Stop and Search,” “HMIC Stop &amp; Search Powers: Are the Police using them effectively and fairly?”and the College of Policing guidelines.</a:t>
            </a:r>
          </a:p>
          <a:p>
            <a:pPr marL="228600" lvl="0" indent="-228600">
              <a:buFont typeface="+mj-lt"/>
              <a:buAutoNum type="arabicPeriod"/>
            </a:pPr>
            <a:r>
              <a:rPr lang="en-GB" sz="1400" b="0" kern="1200">
                <a:effectLst/>
                <a:latin typeface="Arial" pitchFamily="34" charset="0"/>
                <a:ea typeface="ＭＳ Ｐゴシック" pitchFamily="-112" charset="-128"/>
                <a:cs typeface="ＭＳ Ｐゴシック" pitchFamily="-112" charset="-128"/>
              </a:rPr>
              <a:t>Identify appropriate circumstances of when to conduct a stop and search.</a:t>
            </a:r>
          </a:p>
          <a:p>
            <a:pPr marL="228600" lvl="0" indent="-228600">
              <a:buFont typeface="+mj-lt"/>
              <a:buAutoNum type="arabicPeriod"/>
            </a:pPr>
            <a:r>
              <a:rPr lang="en-GB" sz="1400" b="0" kern="1200">
                <a:effectLst/>
                <a:latin typeface="Arial" pitchFamily="34" charset="0"/>
                <a:ea typeface="ＭＳ Ｐゴシック" pitchFamily="-112" charset="-128"/>
                <a:cs typeface="ＭＳ Ｐゴシック" pitchFamily="-112" charset="-128"/>
              </a:rPr>
              <a:t>Explain the information that must be provided prior to a stop and search taking place.</a:t>
            </a:r>
          </a:p>
          <a:p>
            <a:pPr marL="228600" lvl="0" indent="-228600">
              <a:buFont typeface="+mj-lt"/>
              <a:buAutoNum type="arabicPeriod"/>
            </a:pPr>
            <a:r>
              <a:rPr lang="en-GB" sz="1400" b="0" kern="1200">
                <a:effectLst/>
                <a:latin typeface="Arial" pitchFamily="34" charset="0"/>
                <a:ea typeface="ＭＳ Ｐゴシック" pitchFamily="-112" charset="-128"/>
                <a:cs typeface="ＭＳ Ｐゴシック" pitchFamily="-112" charset="-128"/>
              </a:rPr>
              <a:t>Describe the limitations of a search when conducting one in both a public and private place.</a:t>
            </a:r>
          </a:p>
          <a:p>
            <a:endParaRPr lang="en-US" sz="1400"/>
          </a:p>
        </p:txBody>
      </p:sp>
      <p:sp>
        <p:nvSpPr>
          <p:cNvPr id="2072" name="Rectangle 2071">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74" name="Rectangle 2073">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2" name="Picture 4" descr="Stop &amp; Search - West Midlands Police &amp; Crime Commissioner">
            <a:extLst>
              <a:ext uri="{FF2B5EF4-FFF2-40B4-BE49-F238E27FC236}">
                <a16:creationId xmlns:a16="http://schemas.microsoft.com/office/drawing/2014/main" id="{DB158822-B468-D5B8-FA84-09B96B9F225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7869" r="13483" b="-1"/>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19044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BC0DF8-88BE-FBF5-3DDB-4390931289E7}"/>
              </a:ext>
            </a:extLst>
          </p:cNvPr>
          <p:cNvSpPr>
            <a:spLocks noGrp="1"/>
          </p:cNvSpPr>
          <p:nvPr>
            <p:ph type="title"/>
          </p:nvPr>
        </p:nvSpPr>
        <p:spPr>
          <a:xfrm>
            <a:off x="589560" y="856180"/>
            <a:ext cx="4560584" cy="1128068"/>
          </a:xfrm>
        </p:spPr>
        <p:txBody>
          <a:bodyPr anchor="ctr">
            <a:normAutofit/>
          </a:bodyPr>
          <a:lstStyle/>
          <a:p>
            <a:r>
              <a:rPr lang="en-US" sz="3700" dirty="0"/>
              <a:t>Learning Outcomes</a:t>
            </a:r>
            <a:br>
              <a:rPr lang="en-US" sz="3700" dirty="0"/>
            </a:br>
            <a:r>
              <a:rPr lang="en-US" sz="3700" dirty="0"/>
              <a:t>Lecture &amp; Workshop </a:t>
            </a:r>
          </a:p>
        </p:txBody>
      </p:sp>
      <p:grpSp>
        <p:nvGrpSpPr>
          <p:cNvPr id="3081" name="Group 3080">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3082" name="Rectangle 308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3" name="Rectangle 308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085" name="Rectangle 308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29885B9-0228-C011-5EF1-8505380D61B9}"/>
              </a:ext>
            </a:extLst>
          </p:cNvPr>
          <p:cNvSpPr>
            <a:spLocks noGrp="1"/>
          </p:cNvSpPr>
          <p:nvPr>
            <p:ph idx="1"/>
          </p:nvPr>
        </p:nvSpPr>
        <p:spPr>
          <a:xfrm>
            <a:off x="590719" y="2330505"/>
            <a:ext cx="4559425" cy="3979585"/>
          </a:xfrm>
        </p:spPr>
        <p:txBody>
          <a:bodyPr anchor="ctr">
            <a:normAutofit/>
          </a:bodyPr>
          <a:lstStyle/>
          <a:p>
            <a:pPr marL="228600" lvl="0" indent="-228600">
              <a:buFont typeface="+mj-lt"/>
              <a:buAutoNum type="arabicPeriod"/>
            </a:pPr>
            <a:r>
              <a:rPr lang="en-GB" sz="1400" b="0" kern="1200" dirty="0">
                <a:effectLst/>
                <a:latin typeface="Arial" pitchFamily="34" charset="0"/>
                <a:ea typeface="ＭＳ Ｐゴシック" pitchFamily="-112" charset="-128"/>
                <a:cs typeface="ＭＳ Ｐゴシック" pitchFamily="-112" charset="-128"/>
              </a:rPr>
              <a:t>Identify what constitutes, “reasonable grounds” and other options available if reasonable grounds do not exist.</a:t>
            </a:r>
          </a:p>
          <a:p>
            <a:pPr marL="228600" lvl="0" indent="-228600">
              <a:buFont typeface="+mj-lt"/>
              <a:buAutoNum type="arabicPeriod"/>
            </a:pPr>
            <a:r>
              <a:rPr lang="en-GB" sz="1400" b="0" kern="1200" dirty="0">
                <a:effectLst/>
                <a:latin typeface="Arial" pitchFamily="34" charset="0"/>
                <a:ea typeface="ＭＳ Ｐゴシック" pitchFamily="-112" charset="-128"/>
                <a:cs typeface="ＭＳ Ｐゴシック" pitchFamily="-112" charset="-128"/>
              </a:rPr>
              <a:t>Identify how conscious/unconscious bias can impact on a stop and search.</a:t>
            </a:r>
          </a:p>
          <a:p>
            <a:pPr marL="228600" lvl="0" indent="-228600">
              <a:buFont typeface="+mj-lt"/>
              <a:buAutoNum type="arabicPeriod"/>
            </a:pPr>
            <a:r>
              <a:rPr lang="en-GB" sz="1400" b="0" kern="1200" dirty="0">
                <a:effectLst/>
                <a:latin typeface="Arial" pitchFamily="34" charset="0"/>
                <a:ea typeface="ＭＳ Ｐゴシック" pitchFamily="-112" charset="-128"/>
                <a:cs typeface="ＭＳ Ｐゴシック" pitchFamily="-112" charset="-128"/>
              </a:rPr>
              <a:t>Explain how to deal with a young person during a search and identify any vulnerabilities.</a:t>
            </a:r>
          </a:p>
          <a:p>
            <a:pPr marL="228600" lvl="0" indent="-228600">
              <a:buFont typeface="+mj-lt"/>
              <a:buAutoNum type="arabicPeriod"/>
            </a:pPr>
            <a:r>
              <a:rPr lang="en-GB" sz="1400" b="0" kern="1200" dirty="0">
                <a:effectLst/>
                <a:latin typeface="Arial" pitchFamily="34" charset="0"/>
                <a:ea typeface="ＭＳ Ｐゴシック" pitchFamily="-112" charset="-128"/>
                <a:cs typeface="ＭＳ Ｐゴシック" pitchFamily="-112" charset="-128"/>
              </a:rPr>
              <a:t>Outline the procedure to be carried out post search including the recording of information.</a:t>
            </a:r>
          </a:p>
          <a:p>
            <a:pPr marL="228600" lvl="0" indent="-228600">
              <a:buFont typeface="+mj-lt"/>
              <a:buAutoNum type="arabicPeriod"/>
            </a:pPr>
            <a:r>
              <a:rPr lang="en-GB" sz="1400" b="0" kern="1200" dirty="0">
                <a:effectLst/>
                <a:latin typeface="Arial" pitchFamily="34" charset="0"/>
                <a:ea typeface="ＭＳ Ｐゴシック" pitchFamily="-112" charset="-128"/>
                <a:cs typeface="ＭＳ Ｐゴシック" pitchFamily="-112" charset="-128"/>
              </a:rPr>
              <a:t>Outline other search powers as stipulated by S60/60AA of the Criminal Justice and Public Order Act 1994 and S47A of the Terrorism Act 2000</a:t>
            </a:r>
          </a:p>
          <a:p>
            <a:pPr marL="228600" indent="-228600">
              <a:buFont typeface="+mj-lt"/>
              <a:buAutoNum type="arabicPeriod"/>
            </a:pPr>
            <a:r>
              <a:rPr lang="en-GB" sz="1400" b="0" kern="1200" dirty="0">
                <a:effectLst/>
                <a:latin typeface="Arial" pitchFamily="34" charset="0"/>
                <a:ea typeface="ＭＳ Ｐゴシック" pitchFamily="-112" charset="-128"/>
                <a:cs typeface="ＭＳ Ｐゴシック" pitchFamily="-112" charset="-128"/>
              </a:rPr>
              <a:t>Practice a stop and search </a:t>
            </a:r>
            <a:r>
              <a:rPr lang="en-GB" sz="1400" dirty="0">
                <a:latin typeface="Arial" pitchFamily="34" charset="0"/>
                <a:ea typeface="ＭＳ Ｐゴシック" pitchFamily="-112" charset="-128"/>
                <a:cs typeface="ＭＳ Ｐゴシック" pitchFamily="-112" charset="-128"/>
              </a:rPr>
              <a:t>during the workshop</a:t>
            </a:r>
            <a:endParaRPr lang="en-US" sz="1400" dirty="0"/>
          </a:p>
        </p:txBody>
      </p:sp>
      <p:sp>
        <p:nvSpPr>
          <p:cNvPr id="3087" name="Rectangle 308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9" name="Rectangle 308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Stop-and-search use in Avon and Somerset rose 21% in pandemic - with black  people most likely to be stopped | BristolWorld">
            <a:extLst>
              <a:ext uri="{FF2B5EF4-FFF2-40B4-BE49-F238E27FC236}">
                <a16:creationId xmlns:a16="http://schemas.microsoft.com/office/drawing/2014/main" id="{DA1DCE61-C83B-57F3-2D6F-497D9F9AF85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9401" r="11951" b="-1"/>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393426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DFDB9C83-6396-A4DC-4221-7351F43CC06B}"/>
              </a:ext>
            </a:extLst>
          </p:cNvPr>
          <p:cNvSpPr txBox="1"/>
          <p:nvPr/>
        </p:nvSpPr>
        <p:spPr>
          <a:xfrm>
            <a:off x="469662" y="734536"/>
            <a:ext cx="4243589" cy="3320668"/>
          </a:xfrm>
          <a:prstGeom prst="rect">
            <a:avLst/>
          </a:prstGeom>
        </p:spPr>
        <p:txBody>
          <a:bodyPr vert="horz" lIns="91440" tIns="45720" rIns="91440" bIns="45720" rtlCol="0">
            <a:normAutofit/>
          </a:bodyPr>
          <a:lstStyle/>
          <a:p>
            <a:pPr algn="ctr">
              <a:lnSpc>
                <a:spcPct val="90000"/>
              </a:lnSpc>
              <a:spcAft>
                <a:spcPts val="600"/>
              </a:spcAft>
            </a:pPr>
            <a:r>
              <a:rPr lang="en-US" sz="3200" b="1" dirty="0"/>
              <a:t>Discuss: W</a:t>
            </a:r>
            <a:r>
              <a:rPr lang="en-US" sz="3200" b="1" i="0" u="none" strike="noStrike" baseline="0" dirty="0"/>
              <a:t>hy do Police Officers use stop and search powers?</a:t>
            </a:r>
          </a:p>
        </p:txBody>
      </p:sp>
      <p:pic>
        <p:nvPicPr>
          <p:cNvPr id="5" name="Picture 4"/>
          <p:cNvPicPr>
            <a:picLocks noChangeAspect="1"/>
          </p:cNvPicPr>
          <p:nvPr/>
        </p:nvPicPr>
        <p:blipFill rotWithShape="1">
          <a:blip r:embed="rId3"/>
          <a:srcRect l="7387"/>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2" name="TextBox 1">
            <a:extLst>
              <a:ext uri="{FF2B5EF4-FFF2-40B4-BE49-F238E27FC236}">
                <a16:creationId xmlns:a16="http://schemas.microsoft.com/office/drawing/2014/main" id="{824FF798-9948-B25A-715F-C8A1013BF5CF}"/>
              </a:ext>
            </a:extLst>
          </p:cNvPr>
          <p:cNvSpPr txBox="1"/>
          <p:nvPr/>
        </p:nvSpPr>
        <p:spPr>
          <a:xfrm>
            <a:off x="203201" y="2181577"/>
            <a:ext cx="4979712" cy="4154984"/>
          </a:xfrm>
          <a:prstGeom prst="rect">
            <a:avLst/>
          </a:prstGeom>
          <a:noFill/>
        </p:spPr>
        <p:txBody>
          <a:bodyPr wrap="square" rtlCol="0">
            <a:spAutoFit/>
          </a:bodyPr>
          <a:lstStyle/>
          <a:p>
            <a:pPr algn="ctr"/>
            <a:endParaRPr lang="en-US" sz="2400" dirty="0"/>
          </a:p>
          <a:p>
            <a:pPr algn="ctr"/>
            <a:endParaRPr lang="en-US" sz="2400" dirty="0"/>
          </a:p>
          <a:p>
            <a:pPr algn="ctr"/>
            <a:r>
              <a:rPr lang="en-US" dirty="0"/>
              <a:t>Code A </a:t>
            </a:r>
          </a:p>
          <a:p>
            <a:pPr algn="ctr"/>
            <a:endParaRPr lang="en-US" dirty="0"/>
          </a:p>
          <a:p>
            <a:r>
              <a:rPr lang="en-US" dirty="0"/>
              <a:t>Section 1 Police and Criminal Evidence Act 1984</a:t>
            </a:r>
            <a:br>
              <a:rPr lang="en-US" dirty="0"/>
            </a:br>
            <a:endParaRPr lang="en-US" dirty="0"/>
          </a:p>
          <a:p>
            <a:endParaRPr lang="en-US" dirty="0"/>
          </a:p>
          <a:p>
            <a:r>
              <a:rPr lang="en-US" dirty="0"/>
              <a:t>Why?</a:t>
            </a:r>
            <a:br>
              <a:rPr lang="en-US" dirty="0"/>
            </a:br>
            <a:endParaRPr lang="en-US" dirty="0"/>
          </a:p>
          <a:p>
            <a:pPr marL="285750" indent="-285750">
              <a:buFont typeface="Arial" panose="020B0604020202020204" pitchFamily="34" charset="0"/>
              <a:buChar char="•"/>
            </a:pPr>
            <a:r>
              <a:rPr lang="en-GB" dirty="0">
                <a:ea typeface="ＭＳ Ｐゴシック" pitchFamily="-112" charset="-128"/>
              </a:rPr>
              <a:t>B</a:t>
            </a:r>
            <a:r>
              <a:rPr lang="en-GB" b="0" i="0" u="none" strike="noStrike" kern="1200" baseline="0" dirty="0">
                <a:solidFill>
                  <a:schemeClr val="tx1"/>
                </a:solidFill>
                <a:ea typeface="ＭＳ Ｐゴシック" pitchFamily="-112" charset="-128"/>
                <a:cs typeface="ＭＳ Ｐゴシック" pitchFamily="-112" charset="-128"/>
              </a:rPr>
              <a:t>efore they have been arrested </a:t>
            </a:r>
          </a:p>
          <a:p>
            <a:pPr marL="285750" indent="-285750">
              <a:buFont typeface="Arial" panose="020B0604020202020204" pitchFamily="34" charset="0"/>
              <a:buChar char="•"/>
            </a:pPr>
            <a:r>
              <a:rPr lang="en-GB" dirty="0">
                <a:ea typeface="ＭＳ Ｐゴシック" pitchFamily="-112" charset="-128"/>
                <a:cs typeface="ＭＳ Ｐゴシック" pitchFamily="-112" charset="-128"/>
              </a:rPr>
              <a:t>T</a:t>
            </a:r>
            <a:r>
              <a:rPr lang="en-GB" b="0" i="0" u="none" strike="noStrike" kern="1200" baseline="0" dirty="0">
                <a:solidFill>
                  <a:schemeClr val="tx1"/>
                </a:solidFill>
                <a:ea typeface="ＭＳ Ｐゴシック" pitchFamily="-112" charset="-128"/>
                <a:cs typeface="ＭＳ Ｐゴシック" pitchFamily="-112" charset="-128"/>
              </a:rPr>
              <a:t>o enable officers to allay or confirm suspicions about individuals</a:t>
            </a:r>
          </a:p>
          <a:p>
            <a:pPr marL="285750" indent="-285750">
              <a:buFont typeface="Arial" panose="020B0604020202020204" pitchFamily="34" charset="0"/>
              <a:buChar char="•"/>
            </a:pPr>
            <a:r>
              <a:rPr lang="en-GB" dirty="0">
                <a:ea typeface="ＭＳ Ｐゴシック" pitchFamily="-112" charset="-128"/>
                <a:cs typeface="ＭＳ Ｐゴシック" pitchFamily="-112" charset="-128"/>
              </a:rPr>
              <a:t>W</a:t>
            </a:r>
            <a:r>
              <a:rPr lang="en-GB" b="0" i="0" u="none" strike="noStrike" kern="1200" baseline="0" dirty="0">
                <a:solidFill>
                  <a:schemeClr val="tx1"/>
                </a:solidFill>
                <a:ea typeface="ＭＳ Ｐゴシック" pitchFamily="-112" charset="-128"/>
                <a:cs typeface="ＭＳ Ｐゴシック" pitchFamily="-112" charset="-128"/>
              </a:rPr>
              <a:t>ithout exercising their power of arrest to do so. </a:t>
            </a:r>
            <a:endParaRPr lang="en-US" dirty="0"/>
          </a:p>
        </p:txBody>
      </p:sp>
    </p:spTree>
    <p:extLst>
      <p:ext uri="{BB962C8B-B14F-4D97-AF65-F5344CB8AC3E}">
        <p14:creationId xmlns:p14="http://schemas.microsoft.com/office/powerpoint/2010/main" val="22336521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80" name="Rectangle 1079">
            <a:extLst>
              <a:ext uri="{FF2B5EF4-FFF2-40B4-BE49-F238E27FC236}">
                <a16:creationId xmlns:a16="http://schemas.microsoft.com/office/drawing/2014/main" id="{D7F307E1-26FA-4252-94D1-9711C4518C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Black History Month: Brixton Riots (April 10-12, 1981) - The Royal Gazette  | Bermuda News, Business, Sports, Events, &amp;amp; Community |">
            <a:extLst>
              <a:ext uri="{FF2B5EF4-FFF2-40B4-BE49-F238E27FC236}">
                <a16:creationId xmlns:a16="http://schemas.microsoft.com/office/drawing/2014/main" id="{0AD54CDF-87F5-E139-D4A5-C8597C6DF53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304" r="16656" b="1"/>
          <a:stretch/>
        </p:blipFill>
        <p:spPr bwMode="auto">
          <a:xfrm>
            <a:off x="5115314" y="10"/>
            <a:ext cx="4118110" cy="3401558"/>
          </a:xfrm>
          <a:custGeom>
            <a:avLst/>
            <a:gdLst/>
            <a:ahLst/>
            <a:cxnLst/>
            <a:rect l="l" t="t" r="r" b="b"/>
            <a:pathLst>
              <a:path w="4118110" h="3401568">
                <a:moveTo>
                  <a:pt x="0" y="0"/>
                </a:moveTo>
                <a:lnTo>
                  <a:pt x="3343575" y="0"/>
                </a:lnTo>
                <a:lnTo>
                  <a:pt x="3448028" y="215050"/>
                </a:lnTo>
                <a:cubicBezTo>
                  <a:pt x="3836103" y="1056037"/>
                  <a:pt x="4076161" y="2055458"/>
                  <a:pt x="4113475" y="3133192"/>
                </a:cubicBezTo>
                <a:lnTo>
                  <a:pt x="4118110" y="3401568"/>
                </a:lnTo>
                <a:lnTo>
                  <a:pt x="801224" y="3401568"/>
                </a:lnTo>
                <a:lnTo>
                  <a:pt x="797493" y="3185579"/>
                </a:lnTo>
                <a:cubicBezTo>
                  <a:pt x="756786" y="2009870"/>
                  <a:pt x="474799" y="927359"/>
                  <a:pt x="22579" y="42066"/>
                </a:cubicBezTo>
                <a:close/>
              </a:path>
            </a:pathLst>
          </a:custGeom>
          <a:noFill/>
          <a:extLst>
            <a:ext uri="{909E8E84-426E-40DD-AFC4-6F175D3DCCD1}">
              <a14:hiddenFill xmlns:a14="http://schemas.microsoft.com/office/drawing/2010/main">
                <a:solidFill>
                  <a:srgbClr val="FFFFFF"/>
                </a:solidFill>
              </a14:hiddenFill>
            </a:ext>
          </a:extLst>
        </p:spPr>
      </p:pic>
      <p:pic>
        <p:nvPicPr>
          <p:cNvPr id="1032" name="Picture 8" descr="Is your business ready for 5 minute settlement? - capSpire">
            <a:extLst>
              <a:ext uri="{FF2B5EF4-FFF2-40B4-BE49-F238E27FC236}">
                <a16:creationId xmlns:a16="http://schemas.microsoft.com/office/drawing/2014/main" id="{1DD98CB3-0B48-523A-1360-B25D1467C6C4}"/>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4080" r="14283" b="1"/>
          <a:stretch/>
        </p:blipFill>
        <p:spPr bwMode="auto">
          <a:xfrm>
            <a:off x="8530121" y="3456433"/>
            <a:ext cx="3661880" cy="3401568"/>
          </a:xfrm>
          <a:custGeom>
            <a:avLst/>
            <a:gdLst/>
            <a:ahLst/>
            <a:cxnLst/>
            <a:rect l="l" t="t" r="r" b="b"/>
            <a:pathLst>
              <a:path w="3661880" h="3401568">
                <a:moveTo>
                  <a:pt x="774544" y="0"/>
                </a:moveTo>
                <a:lnTo>
                  <a:pt x="3661880" y="0"/>
                </a:lnTo>
                <a:lnTo>
                  <a:pt x="3661880" y="3401568"/>
                </a:lnTo>
                <a:lnTo>
                  <a:pt x="0" y="3401568"/>
                </a:lnTo>
                <a:lnTo>
                  <a:pt x="104462" y="3186501"/>
                </a:lnTo>
                <a:cubicBezTo>
                  <a:pt x="492537" y="2345513"/>
                  <a:pt x="732594" y="1346092"/>
                  <a:pt x="769909" y="268359"/>
                </a:cubicBezTo>
                <a:close/>
              </a:path>
            </a:pathLst>
          </a:custGeom>
          <a:noFill/>
          <a:extLst>
            <a:ext uri="{909E8E84-426E-40DD-AFC4-6F175D3DCCD1}">
              <a14:hiddenFill xmlns:a14="http://schemas.microsoft.com/office/drawing/2010/main">
                <a:solidFill>
                  <a:srgbClr val="FFFFFF"/>
                </a:solidFill>
              </a14:hiddenFill>
            </a:ext>
          </a:extLst>
        </p:spPr>
      </p:pic>
      <p:pic>
        <p:nvPicPr>
          <p:cNvPr id="1030" name="Picture 6" descr="Brixton riots 1981: What happened 40 years ago in London? - CBBC Newsround">
            <a:extLst>
              <a:ext uri="{FF2B5EF4-FFF2-40B4-BE49-F238E27FC236}">
                <a16:creationId xmlns:a16="http://schemas.microsoft.com/office/drawing/2014/main" id="{3EDFF3E6-A8D1-19DB-B9D9-34152421B1A7}"/>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5438" r="17645" b="-2"/>
          <a:stretch/>
        </p:blipFill>
        <p:spPr bwMode="auto">
          <a:xfrm>
            <a:off x="5168353" y="3456432"/>
            <a:ext cx="4064598" cy="3401568"/>
          </a:xfrm>
          <a:custGeom>
            <a:avLst/>
            <a:gdLst/>
            <a:ahLst/>
            <a:cxnLst/>
            <a:rect l="l" t="t" r="r" b="b"/>
            <a:pathLst>
              <a:path w="4064598" h="3401568">
                <a:moveTo>
                  <a:pt x="749132" y="0"/>
                </a:moveTo>
                <a:lnTo>
                  <a:pt x="4064598" y="0"/>
                </a:lnTo>
                <a:lnTo>
                  <a:pt x="4059963" y="268360"/>
                </a:lnTo>
                <a:cubicBezTo>
                  <a:pt x="4022649" y="1346093"/>
                  <a:pt x="3782591" y="2345514"/>
                  <a:pt x="3394516" y="3186502"/>
                </a:cubicBezTo>
                <a:lnTo>
                  <a:pt x="3290055" y="3401568"/>
                </a:lnTo>
                <a:lnTo>
                  <a:pt x="0" y="3401568"/>
                </a:lnTo>
                <a:lnTo>
                  <a:pt x="79008" y="3238906"/>
                </a:lnTo>
                <a:cubicBezTo>
                  <a:pt x="502362" y="2321466"/>
                  <a:pt x="749563" y="1215476"/>
                  <a:pt x="749563" y="24956"/>
                </a:cubicBezTo>
                <a:close/>
              </a:path>
            </a:pathLst>
          </a:custGeom>
          <a:noFill/>
          <a:extLst>
            <a:ext uri="{909E8E84-426E-40DD-AFC4-6F175D3DCCD1}">
              <a14:hiddenFill xmlns:a14="http://schemas.microsoft.com/office/drawing/2010/main">
                <a:solidFill>
                  <a:srgbClr val="FFFFFF"/>
                </a:solidFill>
              </a14:hiddenFill>
            </a:ext>
          </a:extLst>
        </p:spPr>
      </p:pic>
      <p:sp useBgFill="1">
        <p:nvSpPr>
          <p:cNvPr id="1082" name="Freeform: Shape 1081">
            <a:extLst>
              <a:ext uri="{FF2B5EF4-FFF2-40B4-BE49-F238E27FC236}">
                <a16:creationId xmlns:a16="http://schemas.microsoft.com/office/drawing/2014/main" id="{398DFB7A-5FB9-4FBB-8BD1-0DBC6A3652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932965" cy="6858000"/>
          </a:xfrm>
          <a:custGeom>
            <a:avLst/>
            <a:gdLst>
              <a:gd name="connsiteX0" fmla="*/ 0 w 5932965"/>
              <a:gd name="connsiteY0" fmla="*/ 0 h 6858000"/>
              <a:gd name="connsiteX1" fmla="*/ 5140363 w 5932965"/>
              <a:gd name="connsiteY1" fmla="*/ 0 h 6858000"/>
              <a:gd name="connsiteX2" fmla="*/ 5152943 w 5932965"/>
              <a:gd name="connsiteY2" fmla="*/ 23550 h 6858000"/>
              <a:gd name="connsiteX3" fmla="*/ 5932965 w 5932965"/>
              <a:gd name="connsiteY3" fmla="*/ 3479505 h 6858000"/>
              <a:gd name="connsiteX4" fmla="*/ 5262410 w 5932965"/>
              <a:gd name="connsiteY4" fmla="*/ 6708999 h 6858000"/>
              <a:gd name="connsiteX5" fmla="*/ 5190385 w 5932965"/>
              <a:gd name="connsiteY5" fmla="*/ 6858000 h 6858000"/>
              <a:gd name="connsiteX6" fmla="*/ 0 w 5932965"/>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32965" h="6858000">
                <a:moveTo>
                  <a:pt x="0" y="0"/>
                </a:moveTo>
                <a:lnTo>
                  <a:pt x="5140363" y="0"/>
                </a:lnTo>
                <a:lnTo>
                  <a:pt x="5152943" y="23550"/>
                </a:lnTo>
                <a:cubicBezTo>
                  <a:pt x="5642847" y="987256"/>
                  <a:pt x="5932965" y="2183538"/>
                  <a:pt x="5932965" y="3479505"/>
                </a:cubicBezTo>
                <a:cubicBezTo>
                  <a:pt x="5932965" y="4675783"/>
                  <a:pt x="5685764" y="5787121"/>
                  <a:pt x="5262410" y="6708999"/>
                </a:cubicBezTo>
                <a:lnTo>
                  <a:pt x="5190385"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84" name="Freeform: Shape 1083">
            <a:extLst>
              <a:ext uri="{FF2B5EF4-FFF2-40B4-BE49-F238E27FC236}">
                <a16:creationId xmlns:a16="http://schemas.microsoft.com/office/drawing/2014/main" id="{357E4EC5-5150-4D8A-B97F-668E90752E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922333" cy="6858000"/>
          </a:xfrm>
          <a:custGeom>
            <a:avLst/>
            <a:gdLst>
              <a:gd name="connsiteX0" fmla="*/ 0 w 5922333"/>
              <a:gd name="connsiteY0" fmla="*/ 0 h 6858000"/>
              <a:gd name="connsiteX1" fmla="*/ 5129731 w 5922333"/>
              <a:gd name="connsiteY1" fmla="*/ 0 h 6858000"/>
              <a:gd name="connsiteX2" fmla="*/ 5142311 w 5922333"/>
              <a:gd name="connsiteY2" fmla="*/ 23550 h 6858000"/>
              <a:gd name="connsiteX3" fmla="*/ 5922333 w 5922333"/>
              <a:gd name="connsiteY3" fmla="*/ 3479505 h 6858000"/>
              <a:gd name="connsiteX4" fmla="*/ 5251778 w 5922333"/>
              <a:gd name="connsiteY4" fmla="*/ 6708999 h 6858000"/>
              <a:gd name="connsiteX5" fmla="*/ 5179753 w 5922333"/>
              <a:gd name="connsiteY5" fmla="*/ 6858000 h 6858000"/>
              <a:gd name="connsiteX6" fmla="*/ 0 w 592233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22333" h="6858000">
                <a:moveTo>
                  <a:pt x="0" y="0"/>
                </a:moveTo>
                <a:lnTo>
                  <a:pt x="5129731" y="0"/>
                </a:lnTo>
                <a:lnTo>
                  <a:pt x="5142311" y="23550"/>
                </a:lnTo>
                <a:cubicBezTo>
                  <a:pt x="5632215" y="987256"/>
                  <a:pt x="5922333" y="2183538"/>
                  <a:pt x="5922333" y="3479505"/>
                </a:cubicBezTo>
                <a:cubicBezTo>
                  <a:pt x="5922333" y="4675783"/>
                  <a:pt x="5675132" y="5787121"/>
                  <a:pt x="5251778" y="6708999"/>
                </a:cubicBezTo>
                <a:lnTo>
                  <a:pt x="5179753"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DD646714-94FD-FD88-4F7B-0F291B544281}"/>
              </a:ext>
            </a:extLst>
          </p:cNvPr>
          <p:cNvSpPr txBox="1"/>
          <p:nvPr/>
        </p:nvSpPr>
        <p:spPr>
          <a:xfrm>
            <a:off x="229343" y="787809"/>
            <a:ext cx="5474277"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400" b="1" u="sng" kern="1200" dirty="0">
                <a:solidFill>
                  <a:schemeClr val="tx1"/>
                </a:solidFill>
                <a:latin typeface="+mj-lt"/>
                <a:ea typeface="+mj-ea"/>
                <a:cs typeface="+mj-cs"/>
              </a:rPr>
              <a:t>What do you already know? </a:t>
            </a:r>
          </a:p>
        </p:txBody>
      </p:sp>
      <p:sp>
        <p:nvSpPr>
          <p:cNvPr id="1089" name="Rectangle 1085">
            <a:extLst>
              <a:ext uri="{FF2B5EF4-FFF2-40B4-BE49-F238E27FC236}">
                <a16:creationId xmlns:a16="http://schemas.microsoft.com/office/drawing/2014/main" id="{8C818ED5-2F56-4171-9445-3AA4F4462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016867"/>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88" name="Rectangle 1087">
            <a:extLst>
              <a:ext uri="{FF2B5EF4-FFF2-40B4-BE49-F238E27FC236}">
                <a16:creationId xmlns:a16="http://schemas.microsoft.com/office/drawing/2014/main" id="{DE74FCE8-866C-4AFA-B45C-FACE2A609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911" y="2089941"/>
            <a:ext cx="4970439"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50D46985-EDFE-D939-866C-57E921419F0C}"/>
              </a:ext>
            </a:extLst>
          </p:cNvPr>
          <p:cNvSpPr txBox="1"/>
          <p:nvPr/>
        </p:nvSpPr>
        <p:spPr>
          <a:xfrm>
            <a:off x="448056" y="2514600"/>
            <a:ext cx="4922338" cy="3666744"/>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endParaRPr lang="en-US" sz="2000"/>
          </a:p>
          <a:p>
            <a:pPr marL="342900" indent="-228600">
              <a:lnSpc>
                <a:spcPct val="90000"/>
              </a:lnSpc>
              <a:spcAft>
                <a:spcPts val="600"/>
              </a:spcAft>
              <a:buFont typeface="Arial" panose="020B0604020202020204" pitchFamily="34" charset="0"/>
              <a:buChar char="•"/>
            </a:pPr>
            <a:r>
              <a:rPr lang="en-US" sz="2000"/>
              <a:t>The background to PACE 1984? </a:t>
            </a:r>
            <a:br>
              <a:rPr lang="en-US" sz="2000"/>
            </a:br>
            <a:br>
              <a:rPr lang="en-US" sz="2000"/>
            </a:br>
            <a:br>
              <a:rPr lang="en-US" sz="2000"/>
            </a:br>
            <a:endParaRPr lang="en-US" sz="2000"/>
          </a:p>
          <a:p>
            <a:pPr marL="342900" indent="-228600">
              <a:lnSpc>
                <a:spcPct val="90000"/>
              </a:lnSpc>
              <a:spcAft>
                <a:spcPts val="600"/>
              </a:spcAft>
              <a:buFont typeface="Arial" panose="020B0604020202020204" pitchFamily="34" charset="0"/>
              <a:buChar char="•"/>
            </a:pPr>
            <a:r>
              <a:rPr lang="en-US" sz="2000"/>
              <a:t>Past events and how they’ve influence stop &amp; search powers? </a:t>
            </a:r>
          </a:p>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endParaRPr lang="en-US" sz="2000" dirty="0"/>
          </a:p>
        </p:txBody>
      </p:sp>
      <p:pic>
        <p:nvPicPr>
          <p:cNvPr id="1028" name="Picture 4" descr="Sounds of the Brixton Uprising – Brixton Blog">
            <a:extLst>
              <a:ext uri="{FF2B5EF4-FFF2-40B4-BE49-F238E27FC236}">
                <a16:creationId xmlns:a16="http://schemas.microsoft.com/office/drawing/2014/main" id="{7F0C3450-9C0C-B2CC-53C5-34E4356EFA49}"/>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16797" r="6002"/>
          <a:stretch/>
        </p:blipFill>
        <p:spPr bwMode="auto">
          <a:xfrm>
            <a:off x="8529321" y="10"/>
            <a:ext cx="3662680" cy="3401558"/>
          </a:xfrm>
          <a:custGeom>
            <a:avLst/>
            <a:gdLst/>
            <a:ahLst/>
            <a:cxnLst/>
            <a:rect l="l" t="t" r="r" b="b"/>
            <a:pathLst>
              <a:path w="3662680" h="3401568">
                <a:moveTo>
                  <a:pt x="0" y="0"/>
                </a:moveTo>
                <a:lnTo>
                  <a:pt x="3662680" y="0"/>
                </a:lnTo>
                <a:lnTo>
                  <a:pt x="3662680" y="3401568"/>
                </a:lnTo>
                <a:lnTo>
                  <a:pt x="774527" y="3401568"/>
                </a:lnTo>
                <a:lnTo>
                  <a:pt x="769892" y="3133175"/>
                </a:lnTo>
                <a:cubicBezTo>
                  <a:pt x="732577" y="2055441"/>
                  <a:pt x="492520" y="1056020"/>
                  <a:pt x="104445" y="215033"/>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137138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Diagram 2"/>
          <p:cNvGraphicFramePr/>
          <p:nvPr>
            <p:extLst>
              <p:ext uri="{D42A27DB-BD31-4B8C-83A1-F6EECF244321}">
                <p14:modId xmlns:p14="http://schemas.microsoft.com/office/powerpoint/2010/main" val="1610996619"/>
              </p:ext>
            </p:extLst>
          </p:nvPr>
        </p:nvGraphicFramePr>
        <p:xfrm>
          <a:off x="214313" y="2789726"/>
          <a:ext cx="9272588" cy="39971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a:extLst>
              <a:ext uri="{FF2B5EF4-FFF2-40B4-BE49-F238E27FC236}">
                <a16:creationId xmlns:a16="http://schemas.microsoft.com/office/drawing/2014/main" id="{0F1B90AD-606F-5B23-CFA2-E4103DCFE450}"/>
              </a:ext>
            </a:extLst>
          </p:cNvPr>
          <p:cNvSpPr txBox="1"/>
          <p:nvPr/>
        </p:nvSpPr>
        <p:spPr>
          <a:xfrm>
            <a:off x="3183732" y="688687"/>
            <a:ext cx="5534025" cy="1754326"/>
          </a:xfrm>
          <a:prstGeom prst="rect">
            <a:avLst/>
          </a:prstGeom>
          <a:noFill/>
        </p:spPr>
        <p:txBody>
          <a:bodyPr wrap="square">
            <a:spAutoFit/>
          </a:bodyPr>
          <a:lstStyle/>
          <a:p>
            <a:pPr algn="ctr"/>
            <a:r>
              <a:rPr lang="en-GB" sz="3600" b="1" dirty="0"/>
              <a:t>1981 Brixton Riots </a:t>
            </a:r>
            <a:br>
              <a:rPr lang="en-GB" sz="3600" b="1" dirty="0"/>
            </a:br>
            <a:r>
              <a:rPr lang="en-GB" sz="3600" b="1" dirty="0"/>
              <a:t>&amp; </a:t>
            </a:r>
            <a:br>
              <a:rPr lang="en-GB" sz="3600" b="1" dirty="0"/>
            </a:br>
            <a:r>
              <a:rPr lang="en-GB" sz="3600" b="1" dirty="0"/>
              <a:t>PACE 1984</a:t>
            </a:r>
          </a:p>
        </p:txBody>
      </p:sp>
      <p:pic>
        <p:nvPicPr>
          <p:cNvPr id="2050" name="Picture 2" descr="A royal wedding, spending cuts and anger triggered the Brixton Riot | Metro  News">
            <a:extLst>
              <a:ext uri="{FF2B5EF4-FFF2-40B4-BE49-F238E27FC236}">
                <a16:creationId xmlns:a16="http://schemas.microsoft.com/office/drawing/2014/main" id="{98459F2D-7E3C-25F9-9EAB-09ECA59FB777}"/>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320087" y="176375"/>
            <a:ext cx="3657600" cy="2495714"/>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BlackOut UK British Crime – Civil Disturbance – The Brixton Riots – London  – 1981">
            <a:extLst>
              <a:ext uri="{FF2B5EF4-FFF2-40B4-BE49-F238E27FC236}">
                <a16:creationId xmlns:a16="http://schemas.microsoft.com/office/drawing/2014/main" id="{176E1C78-9EBD-2F07-4D49-7E2C27D09247}"/>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214313" y="176375"/>
            <a:ext cx="3652838" cy="2501900"/>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The Scarman Report: The Brixton Disorders 10-12 April 1981 – Lord Scarman |  Sounds of the Universe">
            <a:extLst>
              <a:ext uri="{FF2B5EF4-FFF2-40B4-BE49-F238E27FC236}">
                <a16:creationId xmlns:a16="http://schemas.microsoft.com/office/drawing/2014/main" id="{76D5D256-78AD-A9A7-CC2F-3ACDA735907F}"/>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9510713" y="3020605"/>
            <a:ext cx="2286000" cy="3556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370527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D5830E9E-5A67-4FC7-B083-4F7B08795E6E}"/>
                                            </p:graphicEl>
                                          </p:spTgt>
                                        </p:tgtEl>
                                        <p:attrNameLst>
                                          <p:attrName>style.visibility</p:attrName>
                                        </p:attrNameLst>
                                      </p:cBhvr>
                                      <p:to>
                                        <p:strVal val="visible"/>
                                      </p:to>
                                    </p:set>
                                    <p:animEffect transition="in" filter="fade">
                                      <p:cBhvr>
                                        <p:cTn id="7" dur="500"/>
                                        <p:tgtEl>
                                          <p:spTgt spid="3">
                                            <p:graphicEl>
                                              <a:dgm id="{D5830E9E-5A67-4FC7-B083-4F7B08795E6E}"/>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E7A97CF4-B9A6-44B9-A6ED-79501B9C112F}"/>
                                            </p:graphicEl>
                                          </p:spTgt>
                                        </p:tgtEl>
                                        <p:attrNameLst>
                                          <p:attrName>style.visibility</p:attrName>
                                        </p:attrNameLst>
                                      </p:cBhvr>
                                      <p:to>
                                        <p:strVal val="visible"/>
                                      </p:to>
                                    </p:set>
                                    <p:animEffect transition="in" filter="fade">
                                      <p:cBhvr>
                                        <p:cTn id="12" dur="500"/>
                                        <p:tgtEl>
                                          <p:spTgt spid="3">
                                            <p:graphicEl>
                                              <a:dgm id="{E7A97CF4-B9A6-44B9-A6ED-79501B9C112F}"/>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graphicEl>
                                              <a:dgm id="{56887706-C8DC-4488-B329-177C8C655314}"/>
                                            </p:graphicEl>
                                          </p:spTgt>
                                        </p:tgtEl>
                                        <p:attrNameLst>
                                          <p:attrName>style.visibility</p:attrName>
                                        </p:attrNameLst>
                                      </p:cBhvr>
                                      <p:to>
                                        <p:strVal val="visible"/>
                                      </p:to>
                                    </p:set>
                                    <p:animEffect transition="in" filter="fade">
                                      <p:cBhvr>
                                        <p:cTn id="15" dur="500"/>
                                        <p:tgtEl>
                                          <p:spTgt spid="3">
                                            <p:graphicEl>
                                              <a:dgm id="{56887706-C8DC-4488-B329-177C8C655314}"/>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graphicEl>
                                              <a:dgm id="{10605458-C7BE-4888-8E37-E680E6CA2BE7}"/>
                                            </p:graphicEl>
                                          </p:spTgt>
                                        </p:tgtEl>
                                        <p:attrNameLst>
                                          <p:attrName>style.visibility</p:attrName>
                                        </p:attrNameLst>
                                      </p:cBhvr>
                                      <p:to>
                                        <p:strVal val="visible"/>
                                      </p:to>
                                    </p:set>
                                    <p:animEffect transition="in" filter="fade">
                                      <p:cBhvr>
                                        <p:cTn id="20" dur="500"/>
                                        <p:tgtEl>
                                          <p:spTgt spid="3">
                                            <p:graphicEl>
                                              <a:dgm id="{10605458-C7BE-4888-8E37-E680E6CA2BE7}"/>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
                                            <p:graphicEl>
                                              <a:dgm id="{23E298B6-C2A6-4843-B670-3036F3461D92}"/>
                                            </p:graphicEl>
                                          </p:spTgt>
                                        </p:tgtEl>
                                        <p:attrNameLst>
                                          <p:attrName>style.visibility</p:attrName>
                                        </p:attrNameLst>
                                      </p:cBhvr>
                                      <p:to>
                                        <p:strVal val="visible"/>
                                      </p:to>
                                    </p:set>
                                    <p:animEffect transition="in" filter="fade">
                                      <p:cBhvr>
                                        <p:cTn id="23" dur="500"/>
                                        <p:tgtEl>
                                          <p:spTgt spid="3">
                                            <p:graphicEl>
                                              <a:dgm id="{23E298B6-C2A6-4843-B670-3036F3461D92}"/>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3">
                                            <p:graphicEl>
                                              <a:dgm id="{D502931A-2683-40FB-B02F-A3D08FB63B44}"/>
                                            </p:graphicEl>
                                          </p:spTgt>
                                        </p:tgtEl>
                                        <p:attrNameLst>
                                          <p:attrName>style.visibility</p:attrName>
                                        </p:attrNameLst>
                                      </p:cBhvr>
                                      <p:to>
                                        <p:strVal val="visible"/>
                                      </p:to>
                                    </p:set>
                                    <p:animEffect transition="in" filter="fade">
                                      <p:cBhvr>
                                        <p:cTn id="28" dur="500"/>
                                        <p:tgtEl>
                                          <p:spTgt spid="3">
                                            <p:graphicEl>
                                              <a:dgm id="{D502931A-2683-40FB-B02F-A3D08FB63B44}"/>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3">
                                            <p:graphicEl>
                                              <a:dgm id="{1AAFEF4D-7D51-4DF4-9C4C-1B0D1903CCB5}"/>
                                            </p:graphicEl>
                                          </p:spTgt>
                                        </p:tgtEl>
                                        <p:attrNameLst>
                                          <p:attrName>style.visibility</p:attrName>
                                        </p:attrNameLst>
                                      </p:cBhvr>
                                      <p:to>
                                        <p:strVal val="visible"/>
                                      </p:to>
                                    </p:set>
                                    <p:animEffect transition="in" filter="fade">
                                      <p:cBhvr>
                                        <p:cTn id="31" dur="500"/>
                                        <p:tgtEl>
                                          <p:spTgt spid="3">
                                            <p:graphicEl>
                                              <a:dgm id="{1AAFEF4D-7D51-4DF4-9C4C-1B0D1903CCB5}"/>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Stephen Lawrence Trust 'Heartened' by new Inquiry move – Eastlondonlines">
            <a:extLst>
              <a:ext uri="{FF2B5EF4-FFF2-40B4-BE49-F238E27FC236}">
                <a16:creationId xmlns:a16="http://schemas.microsoft.com/office/drawing/2014/main" id="{3FF644EB-C23F-D4B5-F100-7DD3395F8D7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896107">
            <a:off x="7976457" y="840471"/>
            <a:ext cx="3810000" cy="2133600"/>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2" name="Diagram 1">
            <a:extLst>
              <a:ext uri="{FF2B5EF4-FFF2-40B4-BE49-F238E27FC236}">
                <a16:creationId xmlns:a16="http://schemas.microsoft.com/office/drawing/2014/main" id="{84CF03B4-09D0-25EE-35CC-AFF44871A0E3}"/>
              </a:ext>
            </a:extLst>
          </p:cNvPr>
          <p:cNvGraphicFramePr/>
          <p:nvPr>
            <p:extLst>
              <p:ext uri="{D42A27DB-BD31-4B8C-83A1-F6EECF244321}">
                <p14:modId xmlns:p14="http://schemas.microsoft.com/office/powerpoint/2010/main" val="346666909"/>
              </p:ext>
            </p:extLst>
          </p:nvPr>
        </p:nvGraphicFramePr>
        <p:xfrm>
          <a:off x="1981932" y="466079"/>
          <a:ext cx="7428036" cy="592583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Picture 4" descr="\\Client\G$\CKP Images\Searching Individuals\Stephen Lawrence enquiry.png">
            <a:extLst>
              <a:ext uri="{FF2B5EF4-FFF2-40B4-BE49-F238E27FC236}">
                <a16:creationId xmlns:a16="http://schemas.microsoft.com/office/drawing/2014/main" id="{9B501337-362F-64D0-4EBD-21D2B3315D31}"/>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0" y="0"/>
            <a:ext cx="3492500" cy="3160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2" descr="Why Stephen Lawrence's killers were sentenced as juveniles | Adam Wagner on  the UK Human Rights blog, part of the Guardian Legal Network | The Guardian">
            <a:extLst>
              <a:ext uri="{FF2B5EF4-FFF2-40B4-BE49-F238E27FC236}">
                <a16:creationId xmlns:a16="http://schemas.microsoft.com/office/drawing/2014/main" id="{7131E284-77A6-EAA9-22DA-32839EF5B4EC}"/>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8368568" y="4429124"/>
            <a:ext cx="3683000" cy="2209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541784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5C6E6870-41A9-45BE-93F0-0C9239B0ABC3}"/>
                                            </p:graphicEl>
                                          </p:spTgt>
                                        </p:tgtEl>
                                        <p:attrNameLst>
                                          <p:attrName>style.visibility</p:attrName>
                                        </p:attrNameLst>
                                      </p:cBhvr>
                                      <p:to>
                                        <p:strVal val="visible"/>
                                      </p:to>
                                    </p:set>
                                    <p:animEffect transition="in" filter="fade">
                                      <p:cBhvr>
                                        <p:cTn id="7" dur="500"/>
                                        <p:tgtEl>
                                          <p:spTgt spid="2">
                                            <p:graphicEl>
                                              <a:dgm id="{5C6E6870-41A9-45BE-93F0-0C9239B0ABC3}"/>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F83C9F53-388D-445A-98A3-1127C10C9ECD}"/>
                                            </p:graphicEl>
                                          </p:spTgt>
                                        </p:tgtEl>
                                        <p:attrNameLst>
                                          <p:attrName>style.visibility</p:attrName>
                                        </p:attrNameLst>
                                      </p:cBhvr>
                                      <p:to>
                                        <p:strVal val="visible"/>
                                      </p:to>
                                    </p:set>
                                    <p:animEffect transition="in" filter="fade">
                                      <p:cBhvr>
                                        <p:cTn id="12" dur="500"/>
                                        <p:tgtEl>
                                          <p:spTgt spid="2">
                                            <p:graphicEl>
                                              <a:dgm id="{F83C9F53-388D-445A-98A3-1127C10C9ECD}"/>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08766682-6F49-4B94-9275-FCC0867FB0A1}"/>
                                            </p:graphicEl>
                                          </p:spTgt>
                                        </p:tgtEl>
                                        <p:attrNameLst>
                                          <p:attrName>style.visibility</p:attrName>
                                        </p:attrNameLst>
                                      </p:cBhvr>
                                      <p:to>
                                        <p:strVal val="visible"/>
                                      </p:to>
                                    </p:set>
                                    <p:animEffect transition="in" filter="fade">
                                      <p:cBhvr>
                                        <p:cTn id="17" dur="500"/>
                                        <p:tgtEl>
                                          <p:spTgt spid="2">
                                            <p:graphicEl>
                                              <a:dgm id="{08766682-6F49-4B94-9275-FCC0867FB0A1}"/>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0B1FFB81-133C-446C-B661-645061C6B787}"/>
                                            </p:graphicEl>
                                          </p:spTgt>
                                        </p:tgtEl>
                                        <p:attrNameLst>
                                          <p:attrName>style.visibility</p:attrName>
                                        </p:attrNameLst>
                                      </p:cBhvr>
                                      <p:to>
                                        <p:strVal val="visible"/>
                                      </p:to>
                                    </p:set>
                                    <p:animEffect transition="in" filter="fade">
                                      <p:cBhvr>
                                        <p:cTn id="22" dur="500"/>
                                        <p:tgtEl>
                                          <p:spTgt spid="2">
                                            <p:graphicEl>
                                              <a:dgm id="{0B1FFB81-133C-446C-B661-645061C6B787}"/>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graphicEl>
                                              <a:dgm id="{A92D13D2-9242-4D6C-B990-737ECB377BD2}"/>
                                            </p:graphicEl>
                                          </p:spTgt>
                                        </p:tgtEl>
                                        <p:attrNameLst>
                                          <p:attrName>style.visibility</p:attrName>
                                        </p:attrNameLst>
                                      </p:cBhvr>
                                      <p:to>
                                        <p:strVal val="visible"/>
                                      </p:to>
                                    </p:set>
                                    <p:animEffect transition="in" filter="fade">
                                      <p:cBhvr>
                                        <p:cTn id="27" dur="500"/>
                                        <p:tgtEl>
                                          <p:spTgt spid="2">
                                            <p:graphicEl>
                                              <a:dgm id="{A92D13D2-9242-4D6C-B990-737ECB377BD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4" name="Picture 4" descr="Police Misuse of Stop &amp; Search Powers: A Vicious Circle – Iain Gould-  Actions Against the Police Solicitor">
            <a:extLst>
              <a:ext uri="{FF2B5EF4-FFF2-40B4-BE49-F238E27FC236}">
                <a16:creationId xmlns:a16="http://schemas.microsoft.com/office/drawing/2014/main" id="{C51DF00A-EBA6-64E4-0965-995F0126BEC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57963" y="4514851"/>
            <a:ext cx="3470275" cy="2133600"/>
          </a:xfrm>
          <a:prstGeom prst="rect">
            <a:avLst/>
          </a:prstGeom>
          <a:noFill/>
          <a:extLst>
            <a:ext uri="{909E8E84-426E-40DD-AFC4-6F175D3DCCD1}">
              <a14:hiddenFill xmlns:a14="http://schemas.microsoft.com/office/drawing/2010/main">
                <a:solidFill>
                  <a:srgbClr val="FFFFFF"/>
                </a:solidFill>
              </a14:hiddenFill>
            </a:ext>
          </a:extLst>
        </p:spPr>
      </p:pic>
      <p:pic>
        <p:nvPicPr>
          <p:cNvPr id="5122" name="Picture 2" descr="CJA calls for government to repeal section 60 stop and search power |  Criminal Justice Alliance">
            <a:extLst>
              <a:ext uri="{FF2B5EF4-FFF2-40B4-BE49-F238E27FC236}">
                <a16:creationId xmlns:a16="http://schemas.microsoft.com/office/drawing/2014/main" id="{3FBDC142-F89B-4172-B0CC-BF40F45B99C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458199" y="209549"/>
            <a:ext cx="3470275" cy="2309310"/>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13" name="Diagram 12"/>
          <p:cNvGraphicFramePr/>
          <p:nvPr>
            <p:extLst>
              <p:ext uri="{D42A27DB-BD31-4B8C-83A1-F6EECF244321}">
                <p14:modId xmlns:p14="http://schemas.microsoft.com/office/powerpoint/2010/main" val="2764622004"/>
              </p:ext>
            </p:extLst>
          </p:nvPr>
        </p:nvGraphicFramePr>
        <p:xfrm>
          <a:off x="405061" y="1264264"/>
          <a:ext cx="8424936" cy="517586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5" name="TextBox 4">
            <a:extLst>
              <a:ext uri="{FF2B5EF4-FFF2-40B4-BE49-F238E27FC236}">
                <a16:creationId xmlns:a16="http://schemas.microsoft.com/office/drawing/2014/main" id="{C3BBE073-477F-02A8-62DF-E4116B8FA26C}"/>
              </a:ext>
            </a:extLst>
          </p:cNvPr>
          <p:cNvSpPr txBox="1"/>
          <p:nvPr/>
        </p:nvSpPr>
        <p:spPr>
          <a:xfrm>
            <a:off x="1366838" y="417871"/>
            <a:ext cx="6100762" cy="584775"/>
          </a:xfrm>
          <a:prstGeom prst="rect">
            <a:avLst/>
          </a:prstGeom>
          <a:noFill/>
        </p:spPr>
        <p:txBody>
          <a:bodyPr wrap="square">
            <a:spAutoFit/>
          </a:bodyPr>
          <a:lstStyle/>
          <a:p>
            <a:pPr algn="ctr"/>
            <a:r>
              <a:rPr lang="en-GB" sz="3200" b="1" dirty="0"/>
              <a:t>Current Stop &amp; Search Powers</a:t>
            </a:r>
          </a:p>
        </p:txBody>
      </p:sp>
    </p:spTree>
    <p:extLst>
      <p:ext uri="{BB962C8B-B14F-4D97-AF65-F5344CB8AC3E}">
        <p14:creationId xmlns:p14="http://schemas.microsoft.com/office/powerpoint/2010/main" val="35155866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
                                            <p:graphicEl>
                                              <a:dgm id="{7B5D3364-711D-B54D-A23F-FAAF97125EF0}"/>
                                            </p:graphicEl>
                                          </p:spTgt>
                                        </p:tgtEl>
                                        <p:attrNameLst>
                                          <p:attrName>style.visibility</p:attrName>
                                        </p:attrNameLst>
                                      </p:cBhvr>
                                      <p:to>
                                        <p:strVal val="visible"/>
                                      </p:to>
                                    </p:set>
                                    <p:animEffect transition="in" filter="fade">
                                      <p:cBhvr>
                                        <p:cTn id="7" dur="500"/>
                                        <p:tgtEl>
                                          <p:spTgt spid="13">
                                            <p:graphicEl>
                                              <a:dgm id="{7B5D3364-711D-B54D-A23F-FAAF97125EF0}"/>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3">
                                            <p:graphicEl>
                                              <a:dgm id="{BE785EB0-9F77-C345-87AE-A88096A0AB9D}"/>
                                            </p:graphicEl>
                                          </p:spTgt>
                                        </p:tgtEl>
                                        <p:attrNameLst>
                                          <p:attrName>style.visibility</p:attrName>
                                        </p:attrNameLst>
                                      </p:cBhvr>
                                      <p:to>
                                        <p:strVal val="visible"/>
                                      </p:to>
                                    </p:set>
                                    <p:animEffect transition="in" filter="fade">
                                      <p:cBhvr>
                                        <p:cTn id="12" dur="500"/>
                                        <p:tgtEl>
                                          <p:spTgt spid="13">
                                            <p:graphicEl>
                                              <a:dgm id="{BE785EB0-9F77-C345-87AE-A88096A0AB9D}"/>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3">
                                            <p:graphicEl>
                                              <a:dgm id="{5656267F-9C47-DA44-BA80-84E9E07A850D}"/>
                                            </p:graphicEl>
                                          </p:spTgt>
                                        </p:tgtEl>
                                        <p:attrNameLst>
                                          <p:attrName>style.visibility</p:attrName>
                                        </p:attrNameLst>
                                      </p:cBhvr>
                                      <p:to>
                                        <p:strVal val="visible"/>
                                      </p:to>
                                    </p:set>
                                    <p:animEffect transition="in" filter="fade">
                                      <p:cBhvr>
                                        <p:cTn id="17" dur="500"/>
                                        <p:tgtEl>
                                          <p:spTgt spid="13">
                                            <p:graphicEl>
                                              <a:dgm id="{5656267F-9C47-DA44-BA80-84E9E07A850D}"/>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3">
                                            <p:graphicEl>
                                              <a:dgm id="{2C2E52F1-B3F2-F54C-93F8-C234F81930EF}"/>
                                            </p:graphicEl>
                                          </p:spTgt>
                                        </p:tgtEl>
                                        <p:attrNameLst>
                                          <p:attrName>style.visibility</p:attrName>
                                        </p:attrNameLst>
                                      </p:cBhvr>
                                      <p:to>
                                        <p:strVal val="visible"/>
                                      </p:to>
                                    </p:set>
                                    <p:animEffect transition="in" filter="fade">
                                      <p:cBhvr>
                                        <p:cTn id="22" dur="500"/>
                                        <p:tgtEl>
                                          <p:spTgt spid="13">
                                            <p:graphicEl>
                                              <a:dgm id="{2C2E52F1-B3F2-F54C-93F8-C234F81930EF}"/>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3">
                                            <p:graphicEl>
                                              <a:dgm id="{88E79970-7970-A546-9027-4C50ED5F4351}"/>
                                            </p:graphicEl>
                                          </p:spTgt>
                                        </p:tgtEl>
                                        <p:attrNameLst>
                                          <p:attrName>style.visibility</p:attrName>
                                        </p:attrNameLst>
                                      </p:cBhvr>
                                      <p:to>
                                        <p:strVal val="visible"/>
                                      </p:to>
                                    </p:set>
                                    <p:animEffect transition="in" filter="fade">
                                      <p:cBhvr>
                                        <p:cTn id="27" dur="500"/>
                                        <p:tgtEl>
                                          <p:spTgt spid="13">
                                            <p:graphicEl>
                                              <a:dgm id="{88E79970-7970-A546-9027-4C50ED5F4351}"/>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3" grpId="0">
        <p:bldSub>
          <a:bldDgm bld="one"/>
        </p:bldSub>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1" name="Rectangle 6150">
            <a:extLst>
              <a:ext uri="{FF2B5EF4-FFF2-40B4-BE49-F238E27FC236}">
                <a16:creationId xmlns:a16="http://schemas.microsoft.com/office/drawing/2014/main" id="{47942995-B07F-4636-9A06-C6A104B26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10C9E78C-0BB6-16A5-5A5B-E1CF882140D9}"/>
              </a:ext>
            </a:extLst>
          </p:cNvPr>
          <p:cNvSpPr txBox="1"/>
          <p:nvPr/>
        </p:nvSpPr>
        <p:spPr>
          <a:xfrm>
            <a:off x="365759" y="3889404"/>
            <a:ext cx="4823227" cy="2387600"/>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3800" kern="1200" dirty="0">
                <a:solidFill>
                  <a:schemeClr val="tx1"/>
                </a:solidFill>
                <a:latin typeface="+mj-lt"/>
                <a:ea typeface="+mj-ea"/>
                <a:cs typeface="+mj-cs"/>
              </a:rPr>
              <a:t>W</a:t>
            </a:r>
            <a:r>
              <a:rPr lang="en-US" sz="3800" i="0" u="none" strike="noStrike" kern="1200" baseline="0" dirty="0">
                <a:solidFill>
                  <a:schemeClr val="tx1"/>
                </a:solidFill>
                <a:latin typeface="+mj-lt"/>
                <a:ea typeface="+mj-ea"/>
                <a:cs typeface="+mj-cs"/>
              </a:rPr>
              <a:t>hat things do you think are included in the definition of stop and search?</a:t>
            </a:r>
            <a:endParaRPr lang="en-US" sz="3800" kern="1200" dirty="0">
              <a:solidFill>
                <a:schemeClr val="tx1"/>
              </a:solidFill>
              <a:latin typeface="+mj-lt"/>
              <a:ea typeface="+mj-ea"/>
              <a:cs typeface="+mj-cs"/>
            </a:endParaRPr>
          </a:p>
        </p:txBody>
      </p:sp>
      <p:grpSp>
        <p:nvGrpSpPr>
          <p:cNvPr id="6153" name="Group 6152">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84992"/>
            <a:ext cx="731521" cy="673460"/>
            <a:chOff x="3940602" y="308034"/>
            <a:chExt cx="2116791" cy="3428999"/>
          </a:xfrm>
          <a:solidFill>
            <a:schemeClr val="accent4"/>
          </a:solidFill>
        </p:grpSpPr>
        <p:sp>
          <p:nvSpPr>
            <p:cNvPr id="6154" name="Rectangle 6153">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55" name="Rectangle 6154">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56" name="Rectangle 6155">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158" name="Rectangle 6157">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60" name="Rectangle 6159">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391886"/>
            <a:ext cx="600936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46" name="Picture 2" descr="Get Police and Criminal Evidence Act 1984 - Microsoft Store en-GB">
            <a:extLst>
              <a:ext uri="{FF2B5EF4-FFF2-40B4-BE49-F238E27FC236}">
                <a16:creationId xmlns:a16="http://schemas.microsoft.com/office/drawing/2014/main" id="{A4514A39-3384-9583-478E-4E67464DDE39}"/>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957597" y="666728"/>
            <a:ext cx="5465791" cy="5465791"/>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C7B54E7A-ED64-E56F-6413-8D595510A1AF}"/>
              </a:ext>
            </a:extLst>
          </p:cNvPr>
          <p:cNvSpPr txBox="1"/>
          <p:nvPr/>
        </p:nvSpPr>
        <p:spPr>
          <a:xfrm>
            <a:off x="633593" y="892332"/>
            <a:ext cx="4147005" cy="1200329"/>
          </a:xfrm>
          <a:prstGeom prst="rect">
            <a:avLst/>
          </a:prstGeom>
          <a:noFill/>
        </p:spPr>
        <p:txBody>
          <a:bodyPr wrap="square" rtlCol="0">
            <a:spAutoFit/>
          </a:bodyPr>
          <a:lstStyle/>
          <a:p>
            <a:pPr algn="ctr"/>
            <a:r>
              <a:rPr lang="en-US" sz="3600" dirty="0"/>
              <a:t>Section 1 PACE 1984 Stop &amp; Search </a:t>
            </a:r>
          </a:p>
        </p:txBody>
      </p:sp>
      <p:pic>
        <p:nvPicPr>
          <p:cNvPr id="6148" name="Picture 4" descr="Is your business ready for 5 minute settlement? - capSpire">
            <a:extLst>
              <a:ext uri="{FF2B5EF4-FFF2-40B4-BE49-F238E27FC236}">
                <a16:creationId xmlns:a16="http://schemas.microsoft.com/office/drawing/2014/main" id="{639342BC-D5DD-6B2C-0141-690B5B25BD3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528849" y="81105"/>
            <a:ext cx="2438114" cy="1622454"/>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descr="Leaked review of Met police body-worn video footage reveals officer errors  | Metropolitan police | The Guardian">
            <a:extLst>
              <a:ext uri="{FF2B5EF4-FFF2-40B4-BE49-F238E27FC236}">
                <a16:creationId xmlns:a16="http://schemas.microsoft.com/office/drawing/2014/main" id="{441B9A48-E211-43DB-9525-EE3998C649B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277422" y="449036"/>
            <a:ext cx="1847014" cy="13834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676383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0" y="188640"/>
            <a:ext cx="7886700" cy="543594"/>
          </a:xfrm>
          <a:solidFill>
            <a:schemeClr val="accent2"/>
          </a:solidFill>
          <a:ln>
            <a:noFill/>
          </a:ln>
        </p:spPr>
        <p:txBody>
          <a:bodyPr>
            <a:noAutofit/>
          </a:bodyPr>
          <a:lstStyle/>
          <a:p>
            <a:pPr algn="ctr"/>
            <a:r>
              <a:rPr lang="en-GB" sz="3600" b="1" dirty="0">
                <a:solidFill>
                  <a:schemeClr val="bg1"/>
                </a:solidFill>
                <a:latin typeface="+mn-lt"/>
              </a:rPr>
              <a:t>Section 1 PACE</a:t>
            </a:r>
          </a:p>
        </p:txBody>
      </p:sp>
      <p:graphicFrame>
        <p:nvGraphicFramePr>
          <p:cNvPr id="5" name="Diagram 4"/>
          <p:cNvGraphicFramePr/>
          <p:nvPr>
            <p:extLst>
              <p:ext uri="{D42A27DB-BD31-4B8C-83A1-F6EECF244321}">
                <p14:modId xmlns:p14="http://schemas.microsoft.com/office/powerpoint/2010/main" val="2078088153"/>
              </p:ext>
            </p:extLst>
          </p:nvPr>
        </p:nvGraphicFramePr>
        <p:xfrm>
          <a:off x="-1314450" y="1067024"/>
          <a:ext cx="10858499" cy="54623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170" name="Picture 2" descr="IMPORTANT INFO REQUIRED ASAP - Douglas Valley Nursery">
            <a:extLst>
              <a:ext uri="{FF2B5EF4-FFF2-40B4-BE49-F238E27FC236}">
                <a16:creationId xmlns:a16="http://schemas.microsoft.com/office/drawing/2014/main" id="{A306E277-0757-58BF-E3B3-ECAEA821D1B8}"/>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090024" y="732234"/>
            <a:ext cx="2353999" cy="1630362"/>
          </a:xfrm>
          <a:prstGeom prst="rect">
            <a:avLst/>
          </a:prstGeom>
          <a:noFill/>
          <a:extLst>
            <a:ext uri="{909E8E84-426E-40DD-AFC4-6F175D3DCCD1}">
              <a14:hiddenFill xmlns:a14="http://schemas.microsoft.com/office/drawing/2010/main">
                <a:solidFill>
                  <a:srgbClr val="FFFFFF"/>
                </a:solidFill>
              </a14:hiddenFill>
            </a:ext>
          </a:extLst>
        </p:spPr>
      </p:pic>
      <p:pic>
        <p:nvPicPr>
          <p:cNvPr id="7174" name="Picture 6" descr="Police Stop &amp; Search Powers:">
            <a:extLst>
              <a:ext uri="{FF2B5EF4-FFF2-40B4-BE49-F238E27FC236}">
                <a16:creationId xmlns:a16="http://schemas.microsoft.com/office/drawing/2014/main" id="{5D1CE333-5BCF-00FD-6CDE-3CEA22C79A85}"/>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9335823" y="2737979"/>
            <a:ext cx="2108200" cy="3848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465195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BE6F6C9D-6858-EB44-99C0-3911CC852D56}"/>
                                            </p:graphicEl>
                                          </p:spTgt>
                                        </p:tgtEl>
                                        <p:attrNameLst>
                                          <p:attrName>style.visibility</p:attrName>
                                        </p:attrNameLst>
                                      </p:cBhvr>
                                      <p:to>
                                        <p:strVal val="visible"/>
                                      </p:to>
                                    </p:set>
                                    <p:animEffect transition="in" filter="fade">
                                      <p:cBhvr>
                                        <p:cTn id="7" dur="500"/>
                                        <p:tgtEl>
                                          <p:spTgt spid="5">
                                            <p:graphicEl>
                                              <a:dgm id="{BE6F6C9D-6858-EB44-99C0-3911CC852D56}"/>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19B1B738-6BE3-824E-884B-E829FCA7A43D}"/>
                                            </p:graphicEl>
                                          </p:spTgt>
                                        </p:tgtEl>
                                        <p:attrNameLst>
                                          <p:attrName>style.visibility</p:attrName>
                                        </p:attrNameLst>
                                      </p:cBhvr>
                                      <p:to>
                                        <p:strVal val="visible"/>
                                      </p:to>
                                    </p:set>
                                    <p:animEffect transition="in" filter="fade">
                                      <p:cBhvr>
                                        <p:cTn id="12" dur="500"/>
                                        <p:tgtEl>
                                          <p:spTgt spid="5">
                                            <p:graphicEl>
                                              <a:dgm id="{19B1B738-6BE3-824E-884B-E829FCA7A43D}"/>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5">
                                            <p:graphicEl>
                                              <a:dgm id="{7BB447FF-E54B-CD49-A06C-1DB31A5D4FF3}"/>
                                            </p:graphicEl>
                                          </p:spTgt>
                                        </p:tgtEl>
                                        <p:attrNameLst>
                                          <p:attrName>style.visibility</p:attrName>
                                        </p:attrNameLst>
                                      </p:cBhvr>
                                      <p:to>
                                        <p:strVal val="visible"/>
                                      </p:to>
                                    </p:set>
                                    <p:animEffect transition="in" filter="fade">
                                      <p:cBhvr>
                                        <p:cTn id="15" dur="500"/>
                                        <p:tgtEl>
                                          <p:spTgt spid="5">
                                            <p:graphicEl>
                                              <a:dgm id="{7BB447FF-E54B-CD49-A06C-1DB31A5D4FF3}"/>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5">
                                            <p:graphicEl>
                                              <a:dgm id="{2285B069-DBC3-4040-A16C-B49ADAD0C9F2}"/>
                                            </p:graphicEl>
                                          </p:spTgt>
                                        </p:tgtEl>
                                        <p:attrNameLst>
                                          <p:attrName>style.visibility</p:attrName>
                                        </p:attrNameLst>
                                      </p:cBhvr>
                                      <p:to>
                                        <p:strVal val="visible"/>
                                      </p:to>
                                    </p:set>
                                    <p:animEffect transition="in" filter="fade">
                                      <p:cBhvr>
                                        <p:cTn id="20" dur="500"/>
                                        <p:tgtEl>
                                          <p:spTgt spid="5">
                                            <p:graphicEl>
                                              <a:dgm id="{2285B069-DBC3-4040-A16C-B49ADAD0C9F2}"/>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5">
                                            <p:graphicEl>
                                              <a:dgm id="{40F1F6E5-1061-5C42-B348-B09BD63F97AE}"/>
                                            </p:graphicEl>
                                          </p:spTgt>
                                        </p:tgtEl>
                                        <p:attrNameLst>
                                          <p:attrName>style.visibility</p:attrName>
                                        </p:attrNameLst>
                                      </p:cBhvr>
                                      <p:to>
                                        <p:strVal val="visible"/>
                                      </p:to>
                                    </p:set>
                                    <p:animEffect transition="in" filter="fade">
                                      <p:cBhvr>
                                        <p:cTn id="23" dur="500"/>
                                        <p:tgtEl>
                                          <p:spTgt spid="5">
                                            <p:graphicEl>
                                              <a:dgm id="{40F1F6E5-1061-5C42-B348-B09BD63F97A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199" name="Rectangle 8198">
            <a:extLst>
              <a:ext uri="{FF2B5EF4-FFF2-40B4-BE49-F238E27FC236}">
                <a16:creationId xmlns:a16="http://schemas.microsoft.com/office/drawing/2014/main" id="{362D44EE-C852-4460-B8B5-C4F2BC2051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p:cNvSpPr txBox="1"/>
          <p:nvPr/>
        </p:nvSpPr>
        <p:spPr>
          <a:xfrm>
            <a:off x="6333579" y="1817112"/>
            <a:ext cx="5334930" cy="3004145"/>
          </a:xfrm>
          <a:prstGeom prst="rect">
            <a:avLst/>
          </a:prstGeom>
        </p:spPr>
        <p:txBody>
          <a:bodyPr vert="horz" lIns="91440" tIns="45720" rIns="91440" bIns="45720" rtlCol="0" anchor="b">
            <a:normAutofit/>
          </a:bodyPr>
          <a:lstStyle/>
          <a:p>
            <a:pPr algn="ctr">
              <a:lnSpc>
                <a:spcPct val="90000"/>
              </a:lnSpc>
              <a:spcBef>
                <a:spcPct val="0"/>
              </a:spcBef>
              <a:spcAft>
                <a:spcPts val="600"/>
              </a:spcAft>
              <a:defRPr/>
            </a:pPr>
            <a:r>
              <a:rPr lang="en-US" altLang="en-US" sz="4700" dirty="0">
                <a:latin typeface="+mj-lt"/>
                <a:ea typeface="+mj-ea"/>
                <a:cs typeface="+mj-cs"/>
              </a:rPr>
              <a:t>“detain powers allow Constables to hold people to carry out a procedure…”</a:t>
            </a:r>
          </a:p>
        </p:txBody>
      </p:sp>
      <p:sp>
        <p:nvSpPr>
          <p:cNvPr id="8201" name="Freeform: Shape 8200">
            <a:extLst>
              <a:ext uri="{FF2B5EF4-FFF2-40B4-BE49-F238E27FC236}">
                <a16:creationId xmlns:a16="http://schemas.microsoft.com/office/drawing/2014/main" id="{658970D8-8D1D-4B5C-894B-E871CC865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1"/>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203" name="Freeform: Shape 8202">
            <a:extLst>
              <a:ext uri="{FF2B5EF4-FFF2-40B4-BE49-F238E27FC236}">
                <a16:creationId xmlns:a16="http://schemas.microsoft.com/office/drawing/2014/main" id="{F227E5B6-9132-43CA-B503-37A18562AD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349052" y="0"/>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8205" name="Freeform: Shape 8204">
            <a:extLst>
              <a:ext uri="{FF2B5EF4-FFF2-40B4-BE49-F238E27FC236}">
                <a16:creationId xmlns:a16="http://schemas.microsoft.com/office/drawing/2014/main" id="{03C2051E-A88D-48E5-BACF-AAED178927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16245"/>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2"/>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207" name="Freeform: Shape 8206">
            <a:extLst>
              <a:ext uri="{FF2B5EF4-FFF2-40B4-BE49-F238E27FC236}">
                <a16:creationId xmlns:a16="http://schemas.microsoft.com/office/drawing/2014/main" id="{7821A508-2985-4905-874A-527429BAAB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8209" name="Freeform: Shape 8208">
            <a:extLst>
              <a:ext uri="{FF2B5EF4-FFF2-40B4-BE49-F238E27FC236}">
                <a16:creationId xmlns:a16="http://schemas.microsoft.com/office/drawing/2014/main" id="{D2929CB1-0E3C-4B2D-ADC5-0154FB33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697761" y="5717906"/>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pic>
        <p:nvPicPr>
          <p:cNvPr id="8194" name="Picture 2" descr="The GOWISELY Procedure and Unlawful Stop and Search – Iain Gould- Actions  Against the Police Solicitor">
            <a:extLst>
              <a:ext uri="{FF2B5EF4-FFF2-40B4-BE49-F238E27FC236}">
                <a16:creationId xmlns:a16="http://schemas.microsoft.com/office/drawing/2014/main" id="{0344E183-A36B-7DAB-2C35-E5D8C7474C0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 b="42567"/>
          <a:stretch/>
        </p:blipFill>
        <p:spPr bwMode="auto">
          <a:xfrm>
            <a:off x="631840" y="598720"/>
            <a:ext cx="5178249" cy="5178249"/>
          </a:xfrm>
          <a:custGeom>
            <a:avLst/>
            <a:gdLst/>
            <a:ahLst/>
            <a:cxnLst/>
            <a:rect l="l" t="t" r="r" b="b"/>
            <a:pathLst>
              <a:path w="3741748" h="3741748">
                <a:moveTo>
                  <a:pt x="1870874" y="0"/>
                </a:moveTo>
                <a:cubicBezTo>
                  <a:pt x="2904129" y="0"/>
                  <a:pt x="3741748" y="837619"/>
                  <a:pt x="3741748" y="1870874"/>
                </a:cubicBezTo>
                <a:cubicBezTo>
                  <a:pt x="3741748" y="2904129"/>
                  <a:pt x="2904129" y="3741748"/>
                  <a:pt x="1870874" y="3741748"/>
                </a:cubicBezTo>
                <a:cubicBezTo>
                  <a:pt x="837619" y="3741748"/>
                  <a:pt x="0" y="2904129"/>
                  <a:pt x="0" y="1870874"/>
                </a:cubicBezTo>
                <a:cubicBezTo>
                  <a:pt x="0" y="837619"/>
                  <a:pt x="837619" y="0"/>
                  <a:pt x="1870874" y="0"/>
                </a:cubicBezTo>
                <a:close/>
              </a:path>
            </a:pathLst>
          </a:custGeom>
          <a:noFill/>
          <a:extLst>
            <a:ext uri="{909E8E84-426E-40DD-AFC4-6F175D3DCCD1}">
              <a14:hiddenFill xmlns:a14="http://schemas.microsoft.com/office/drawing/2010/main">
                <a:solidFill>
                  <a:srgbClr val="FFFFFF"/>
                </a:solidFill>
              </a14:hiddenFill>
            </a:ext>
          </a:extLst>
        </p:spPr>
      </p:pic>
      <p:sp>
        <p:nvSpPr>
          <p:cNvPr id="8211" name="Freeform: Shape 8210">
            <a:extLst>
              <a:ext uri="{FF2B5EF4-FFF2-40B4-BE49-F238E27FC236}">
                <a16:creationId xmlns:a16="http://schemas.microsoft.com/office/drawing/2014/main" id="{5F2F0C84-BE8C-4DC2-A6D3-30349A801D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20513" y="6258756"/>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 name="TextBox 6">
            <a:extLst>
              <a:ext uri="{FF2B5EF4-FFF2-40B4-BE49-F238E27FC236}">
                <a16:creationId xmlns:a16="http://schemas.microsoft.com/office/drawing/2014/main" id="{688944EB-940A-CB1C-57E1-5863D5C085E4}"/>
              </a:ext>
            </a:extLst>
          </p:cNvPr>
          <p:cNvSpPr txBox="1"/>
          <p:nvPr/>
        </p:nvSpPr>
        <p:spPr>
          <a:xfrm>
            <a:off x="4583565" y="342545"/>
            <a:ext cx="7272808" cy="646331"/>
          </a:xfrm>
          <a:prstGeom prst="rect">
            <a:avLst/>
          </a:prstGeom>
          <a:solidFill>
            <a:schemeClr val="accent2"/>
          </a:solidFill>
          <a:ln>
            <a:noFill/>
          </a:ln>
        </p:spPr>
        <p:txBody>
          <a:bodyPr wrap="square" rtlCol="0">
            <a:spAutoFit/>
          </a:bodyPr>
          <a:lstStyle/>
          <a:p>
            <a:pPr algn="ctr"/>
            <a:r>
              <a:rPr lang="en-GB" sz="3600" b="1" dirty="0">
                <a:solidFill>
                  <a:schemeClr val="bg1"/>
                </a:solidFill>
              </a:rPr>
              <a:t>Detain</a:t>
            </a:r>
          </a:p>
        </p:txBody>
      </p:sp>
    </p:spTree>
    <p:extLst>
      <p:ext uri="{BB962C8B-B14F-4D97-AF65-F5344CB8AC3E}">
        <p14:creationId xmlns:p14="http://schemas.microsoft.com/office/powerpoint/2010/main" val="39718671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D7F307E1-26FA-4252-94D1-9711C4518C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noChangeArrowheads="1"/>
          </p:cNvPicPr>
          <p:nvPr/>
        </p:nvPicPr>
        <p:blipFill rotWithShape="1">
          <a:blip r:embed="rId3">
            <a:extLst>
              <a:ext uri="{28A0092B-C50C-407E-A947-70E740481C1C}">
                <a14:useLocalDpi xmlns:a14="http://schemas.microsoft.com/office/drawing/2010/main" val="0"/>
              </a:ext>
            </a:extLst>
          </a:blip>
          <a:srcRect l="4037" r="7303" b="1"/>
          <a:stretch/>
        </p:blipFill>
        <p:spPr bwMode="auto">
          <a:xfrm>
            <a:off x="5115314" y="10"/>
            <a:ext cx="4118110" cy="3401558"/>
          </a:xfrm>
          <a:custGeom>
            <a:avLst/>
            <a:gdLst/>
            <a:ahLst/>
            <a:cxnLst/>
            <a:rect l="l" t="t" r="r" b="b"/>
            <a:pathLst>
              <a:path w="4118110" h="3401568">
                <a:moveTo>
                  <a:pt x="0" y="0"/>
                </a:moveTo>
                <a:lnTo>
                  <a:pt x="3343575" y="0"/>
                </a:lnTo>
                <a:lnTo>
                  <a:pt x="3448028" y="215050"/>
                </a:lnTo>
                <a:cubicBezTo>
                  <a:pt x="3836103" y="1056037"/>
                  <a:pt x="4076161" y="2055458"/>
                  <a:pt x="4113475" y="3133192"/>
                </a:cubicBezTo>
                <a:lnTo>
                  <a:pt x="4118110" y="3401568"/>
                </a:lnTo>
                <a:lnTo>
                  <a:pt x="801224" y="3401568"/>
                </a:lnTo>
                <a:lnTo>
                  <a:pt x="797493" y="3185579"/>
                </a:lnTo>
                <a:cubicBezTo>
                  <a:pt x="756786" y="2009870"/>
                  <a:pt x="474799" y="927359"/>
                  <a:pt x="22579" y="42066"/>
                </a:cubicBezTo>
                <a:close/>
              </a:path>
            </a:pathLst>
          </a:cu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 name="Picture 5" descr="A small yellow car&#10;&#10;Description automatically generated with medium confidence"/>
          <p:cNvPicPr>
            <a:picLocks noChangeAspect="1" noChangeArrowheads="1"/>
          </p:cNvPicPr>
          <p:nvPr/>
        </p:nvPicPr>
        <p:blipFill rotWithShape="1">
          <a:blip r:embed="rId4">
            <a:extLst>
              <a:ext uri="{28A0092B-C50C-407E-A947-70E740481C1C}">
                <a14:useLocalDpi xmlns:a14="http://schemas.microsoft.com/office/drawing/2010/main" val="0"/>
              </a:ext>
            </a:extLst>
          </a:blip>
          <a:srcRect l="7223" r="21238" b="-3"/>
          <a:stretch/>
        </p:blipFill>
        <p:spPr bwMode="auto">
          <a:xfrm>
            <a:off x="8530121" y="3456433"/>
            <a:ext cx="3661880" cy="3401568"/>
          </a:xfrm>
          <a:custGeom>
            <a:avLst/>
            <a:gdLst/>
            <a:ahLst/>
            <a:cxnLst/>
            <a:rect l="l" t="t" r="r" b="b"/>
            <a:pathLst>
              <a:path w="3661880" h="3401568">
                <a:moveTo>
                  <a:pt x="774544" y="0"/>
                </a:moveTo>
                <a:lnTo>
                  <a:pt x="3661880" y="0"/>
                </a:lnTo>
                <a:lnTo>
                  <a:pt x="3661880" y="3401568"/>
                </a:lnTo>
                <a:lnTo>
                  <a:pt x="0" y="3401568"/>
                </a:lnTo>
                <a:lnTo>
                  <a:pt x="104462" y="3186501"/>
                </a:lnTo>
                <a:cubicBezTo>
                  <a:pt x="492537" y="2345513"/>
                  <a:pt x="732594" y="1346092"/>
                  <a:pt x="769909" y="268359"/>
                </a:cubicBezTo>
                <a:close/>
              </a:path>
            </a:pathLst>
          </a:cu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 name="Picture 4" descr="A boat in the water&#10;&#10;Description automatically generated with low confidence"/>
          <p:cNvPicPr>
            <a:picLocks noChangeAspect="1" noChangeArrowheads="1"/>
          </p:cNvPicPr>
          <p:nvPr/>
        </p:nvPicPr>
        <p:blipFill rotWithShape="1">
          <a:blip r:embed="rId5">
            <a:extLst>
              <a:ext uri="{28A0092B-C50C-407E-A947-70E740481C1C}">
                <a14:useLocalDpi xmlns:a14="http://schemas.microsoft.com/office/drawing/2010/main" val="0"/>
              </a:ext>
            </a:extLst>
          </a:blip>
          <a:srcRect l="3378" r="15799" b="-3"/>
          <a:stretch/>
        </p:blipFill>
        <p:spPr bwMode="auto">
          <a:xfrm>
            <a:off x="5168353" y="3456432"/>
            <a:ext cx="4064598" cy="3401568"/>
          </a:xfrm>
          <a:custGeom>
            <a:avLst/>
            <a:gdLst/>
            <a:ahLst/>
            <a:cxnLst/>
            <a:rect l="l" t="t" r="r" b="b"/>
            <a:pathLst>
              <a:path w="4064598" h="3401568">
                <a:moveTo>
                  <a:pt x="749132" y="0"/>
                </a:moveTo>
                <a:lnTo>
                  <a:pt x="4064598" y="0"/>
                </a:lnTo>
                <a:lnTo>
                  <a:pt x="4059963" y="268360"/>
                </a:lnTo>
                <a:cubicBezTo>
                  <a:pt x="4022649" y="1346093"/>
                  <a:pt x="3782591" y="2345514"/>
                  <a:pt x="3394516" y="3186502"/>
                </a:cubicBezTo>
                <a:lnTo>
                  <a:pt x="3290055" y="3401568"/>
                </a:lnTo>
                <a:lnTo>
                  <a:pt x="0" y="3401568"/>
                </a:lnTo>
                <a:lnTo>
                  <a:pt x="79008" y="3238906"/>
                </a:lnTo>
                <a:cubicBezTo>
                  <a:pt x="502362" y="2321466"/>
                  <a:pt x="749563" y="1215476"/>
                  <a:pt x="749563" y="24956"/>
                </a:cubicBezTo>
                <a:close/>
              </a:path>
            </a:pathLst>
          </a:cu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useBgFill="1">
        <p:nvSpPr>
          <p:cNvPr id="23" name="Freeform: Shape 22">
            <a:extLst>
              <a:ext uri="{FF2B5EF4-FFF2-40B4-BE49-F238E27FC236}">
                <a16:creationId xmlns:a16="http://schemas.microsoft.com/office/drawing/2014/main" id="{398DFB7A-5FB9-4FBB-8BD1-0DBC6A3652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932965" cy="6858000"/>
          </a:xfrm>
          <a:custGeom>
            <a:avLst/>
            <a:gdLst>
              <a:gd name="connsiteX0" fmla="*/ 0 w 5932965"/>
              <a:gd name="connsiteY0" fmla="*/ 0 h 6858000"/>
              <a:gd name="connsiteX1" fmla="*/ 5140363 w 5932965"/>
              <a:gd name="connsiteY1" fmla="*/ 0 h 6858000"/>
              <a:gd name="connsiteX2" fmla="*/ 5152943 w 5932965"/>
              <a:gd name="connsiteY2" fmla="*/ 23550 h 6858000"/>
              <a:gd name="connsiteX3" fmla="*/ 5932965 w 5932965"/>
              <a:gd name="connsiteY3" fmla="*/ 3479505 h 6858000"/>
              <a:gd name="connsiteX4" fmla="*/ 5262410 w 5932965"/>
              <a:gd name="connsiteY4" fmla="*/ 6708999 h 6858000"/>
              <a:gd name="connsiteX5" fmla="*/ 5190385 w 5932965"/>
              <a:gd name="connsiteY5" fmla="*/ 6858000 h 6858000"/>
              <a:gd name="connsiteX6" fmla="*/ 0 w 5932965"/>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32965" h="6858000">
                <a:moveTo>
                  <a:pt x="0" y="0"/>
                </a:moveTo>
                <a:lnTo>
                  <a:pt x="5140363" y="0"/>
                </a:lnTo>
                <a:lnTo>
                  <a:pt x="5152943" y="23550"/>
                </a:lnTo>
                <a:cubicBezTo>
                  <a:pt x="5642847" y="987256"/>
                  <a:pt x="5932965" y="2183538"/>
                  <a:pt x="5932965" y="3479505"/>
                </a:cubicBezTo>
                <a:cubicBezTo>
                  <a:pt x="5932965" y="4675783"/>
                  <a:pt x="5685764" y="5787121"/>
                  <a:pt x="5262410" y="6708999"/>
                </a:cubicBezTo>
                <a:lnTo>
                  <a:pt x="5190385"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5" name="Freeform: Shape 24">
            <a:extLst>
              <a:ext uri="{FF2B5EF4-FFF2-40B4-BE49-F238E27FC236}">
                <a16:creationId xmlns:a16="http://schemas.microsoft.com/office/drawing/2014/main" id="{357E4EC5-5150-4D8A-B97F-668E90752E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922333" cy="6858000"/>
          </a:xfrm>
          <a:custGeom>
            <a:avLst/>
            <a:gdLst>
              <a:gd name="connsiteX0" fmla="*/ 0 w 5922333"/>
              <a:gd name="connsiteY0" fmla="*/ 0 h 6858000"/>
              <a:gd name="connsiteX1" fmla="*/ 5129731 w 5922333"/>
              <a:gd name="connsiteY1" fmla="*/ 0 h 6858000"/>
              <a:gd name="connsiteX2" fmla="*/ 5142311 w 5922333"/>
              <a:gd name="connsiteY2" fmla="*/ 23550 h 6858000"/>
              <a:gd name="connsiteX3" fmla="*/ 5922333 w 5922333"/>
              <a:gd name="connsiteY3" fmla="*/ 3479505 h 6858000"/>
              <a:gd name="connsiteX4" fmla="*/ 5251778 w 5922333"/>
              <a:gd name="connsiteY4" fmla="*/ 6708999 h 6858000"/>
              <a:gd name="connsiteX5" fmla="*/ 5179753 w 5922333"/>
              <a:gd name="connsiteY5" fmla="*/ 6858000 h 6858000"/>
              <a:gd name="connsiteX6" fmla="*/ 0 w 592233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22333" h="6858000">
                <a:moveTo>
                  <a:pt x="0" y="0"/>
                </a:moveTo>
                <a:lnTo>
                  <a:pt x="5129731" y="0"/>
                </a:lnTo>
                <a:lnTo>
                  <a:pt x="5142311" y="23550"/>
                </a:lnTo>
                <a:cubicBezTo>
                  <a:pt x="5632215" y="987256"/>
                  <a:pt x="5922333" y="2183538"/>
                  <a:pt x="5922333" y="3479505"/>
                </a:cubicBezTo>
                <a:cubicBezTo>
                  <a:pt x="5922333" y="4675783"/>
                  <a:pt x="5675132" y="5787121"/>
                  <a:pt x="5251778" y="6708999"/>
                </a:cubicBezTo>
                <a:lnTo>
                  <a:pt x="5179753"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TextBox 7"/>
          <p:cNvSpPr txBox="1"/>
          <p:nvPr/>
        </p:nvSpPr>
        <p:spPr>
          <a:xfrm>
            <a:off x="448056" y="685800"/>
            <a:ext cx="4922338" cy="727485"/>
          </a:xfrm>
          <a:prstGeom prst="rect">
            <a:avLst/>
          </a:prstGeom>
          <a:solidFill>
            <a:schemeClr val="accent2"/>
          </a:solidFill>
        </p:spPr>
        <p:txBody>
          <a:bodyPr vert="horz" lIns="91440" tIns="45720" rIns="91440" bIns="45720" rtlCol="0" anchor="ctr">
            <a:normAutofit/>
          </a:bodyPr>
          <a:lstStyle/>
          <a:p>
            <a:pPr>
              <a:lnSpc>
                <a:spcPct val="90000"/>
              </a:lnSpc>
              <a:spcBef>
                <a:spcPct val="0"/>
              </a:spcBef>
              <a:spcAft>
                <a:spcPts val="600"/>
              </a:spcAft>
            </a:pPr>
            <a:r>
              <a:rPr lang="en-US" sz="3400" b="1" kern="1200" dirty="0">
                <a:solidFill>
                  <a:schemeClr val="bg1"/>
                </a:solidFill>
                <a:latin typeface="+mj-lt"/>
                <a:ea typeface="+mj-ea"/>
                <a:cs typeface="+mj-cs"/>
              </a:rPr>
              <a:t>Vehicle</a:t>
            </a:r>
          </a:p>
        </p:txBody>
      </p:sp>
      <p:sp>
        <p:nvSpPr>
          <p:cNvPr id="27" name="Rectangle 26">
            <a:extLst>
              <a:ext uri="{FF2B5EF4-FFF2-40B4-BE49-F238E27FC236}">
                <a16:creationId xmlns:a16="http://schemas.microsoft.com/office/drawing/2014/main" id="{8C818ED5-2F56-4171-9445-3AA4F4462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016867"/>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9" name="Rectangle 28">
            <a:extLst>
              <a:ext uri="{FF2B5EF4-FFF2-40B4-BE49-F238E27FC236}">
                <a16:creationId xmlns:a16="http://schemas.microsoft.com/office/drawing/2014/main" id="{DE74FCE8-866C-4AFA-B45C-FACE2A609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911" y="2089941"/>
            <a:ext cx="4970439"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TextBox 8"/>
          <p:cNvSpPr txBox="1"/>
          <p:nvPr/>
        </p:nvSpPr>
        <p:spPr>
          <a:xfrm>
            <a:off x="448056" y="2514600"/>
            <a:ext cx="4922338" cy="3666744"/>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000" dirty="0"/>
              <a:t>…a means of conveyance, usually with wheels, for transporting people, goods </a:t>
            </a:r>
            <a:r>
              <a:rPr lang="en-US" sz="2000" dirty="0" err="1"/>
              <a:t>etc</a:t>
            </a:r>
            <a:r>
              <a:rPr lang="en-US" sz="2000" dirty="0"/>
              <a:t> such as a car, cart, truck, carriage, sledge etc.</a:t>
            </a:r>
            <a:br>
              <a:rPr lang="en-US" sz="2000" dirty="0"/>
            </a:br>
            <a:br>
              <a:rPr lang="en-US" sz="2000" dirty="0"/>
            </a:br>
            <a:endParaRPr lang="en-US" sz="2000" dirty="0"/>
          </a:p>
          <a:p>
            <a:pPr indent="-228600">
              <a:lnSpc>
                <a:spcPct val="90000"/>
              </a:lnSpc>
              <a:spcAft>
                <a:spcPts val="600"/>
              </a:spcAft>
              <a:buFont typeface="Arial" panose="020B0604020202020204" pitchFamily="34" charset="0"/>
              <a:buChar char="•"/>
            </a:pPr>
            <a:r>
              <a:rPr lang="en-US" sz="2000" dirty="0"/>
              <a:t>Any means of carriage or transport (includes vessels, aircraft and hovercraft)</a:t>
            </a:r>
          </a:p>
        </p:txBody>
      </p:sp>
      <p:pic>
        <p:nvPicPr>
          <p:cNvPr id="3" name="Picture 2" descr="A person sailing on a boat&#10;&#10;Description automatically generated with low confidence"/>
          <p:cNvPicPr>
            <a:picLocks noChangeAspect="1" noChangeArrowheads="1"/>
          </p:cNvPicPr>
          <p:nvPr/>
        </p:nvPicPr>
        <p:blipFill rotWithShape="1">
          <a:blip r:embed="rId6">
            <a:extLst>
              <a:ext uri="{28A0092B-C50C-407E-A947-70E740481C1C}">
                <a14:useLocalDpi xmlns:a14="http://schemas.microsoft.com/office/drawing/2010/main" val="0"/>
              </a:ext>
            </a:extLst>
          </a:blip>
          <a:srcRect l="11000" r="9136" b="-1"/>
          <a:stretch/>
        </p:blipFill>
        <p:spPr bwMode="auto">
          <a:xfrm>
            <a:off x="8529321" y="10"/>
            <a:ext cx="3662680" cy="3401558"/>
          </a:xfrm>
          <a:custGeom>
            <a:avLst/>
            <a:gdLst/>
            <a:ahLst/>
            <a:cxnLst/>
            <a:rect l="l" t="t" r="r" b="b"/>
            <a:pathLst>
              <a:path w="3662680" h="3401568">
                <a:moveTo>
                  <a:pt x="0" y="0"/>
                </a:moveTo>
                <a:lnTo>
                  <a:pt x="3662680" y="0"/>
                </a:lnTo>
                <a:lnTo>
                  <a:pt x="3662680" y="3401568"/>
                </a:lnTo>
                <a:lnTo>
                  <a:pt x="774527" y="3401568"/>
                </a:lnTo>
                <a:lnTo>
                  <a:pt x="769892" y="3133175"/>
                </a:lnTo>
                <a:cubicBezTo>
                  <a:pt x="732577" y="2055441"/>
                  <a:pt x="492520" y="1056020"/>
                  <a:pt x="104445" y="215033"/>
                </a:cubicBezTo>
                <a:close/>
              </a:path>
            </a:pathLst>
          </a:cu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0205245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par>
                                <p:cTn id="13" presetID="10" presetClass="entr" presetSubtype="0" fill="hold" nodeType="withEffect">
                                  <p:stCondLst>
                                    <p:cond delay="0"/>
                                  </p:stCondLst>
                                  <p:childTnLst>
                                    <p:set>
                                      <p:cBhvr>
                                        <p:cTn id="14" dur="1" fill="hold">
                                          <p:stCondLst>
                                            <p:cond delay="0"/>
                                          </p:stCondLst>
                                        </p:cTn>
                                        <p:tgtEl>
                                          <p:spTgt spid="4"/>
                                        </p:tgtEl>
                                        <p:attrNameLst>
                                          <p:attrName>style.visibility</p:attrName>
                                        </p:attrNameLst>
                                      </p:cBhvr>
                                      <p:to>
                                        <p:strVal val="visible"/>
                                      </p:to>
                                    </p:set>
                                    <p:animEffect transition="in" filter="fade">
                                      <p:cBhvr>
                                        <p:cTn id="15" dur="500"/>
                                        <p:tgtEl>
                                          <p:spTgt spid="4"/>
                                        </p:tgtEl>
                                      </p:cBhvr>
                                    </p:animEffect>
                                  </p:childTnLst>
                                </p:cTn>
                              </p:par>
                              <p:par>
                                <p:cTn id="16" presetID="10" presetClass="entr" presetSubtype="0" fill="hold" nodeType="withEffect">
                                  <p:stCondLst>
                                    <p:cond delay="0"/>
                                  </p:stCondLst>
                                  <p:childTnLst>
                                    <p:set>
                                      <p:cBhvr>
                                        <p:cTn id="17" dur="1" fill="hold">
                                          <p:stCondLst>
                                            <p:cond delay="0"/>
                                          </p:stCondLst>
                                        </p:cTn>
                                        <p:tgtEl>
                                          <p:spTgt spid="5"/>
                                        </p:tgtEl>
                                        <p:attrNameLst>
                                          <p:attrName>style.visibility</p:attrName>
                                        </p:attrNameLst>
                                      </p:cBhvr>
                                      <p:to>
                                        <p:strVal val="visible"/>
                                      </p:to>
                                    </p:set>
                                    <p:animEffect transition="in" filter="fade">
                                      <p:cBhvr>
                                        <p:cTn id="18" dur="500"/>
                                        <p:tgtEl>
                                          <p:spTgt spid="5"/>
                                        </p:tgtEl>
                                      </p:cBhvr>
                                    </p:animEffect>
                                  </p:childTnLst>
                                </p:cTn>
                              </p:par>
                              <p:par>
                                <p:cTn id="19" presetID="10" presetClass="entr" presetSubtype="0" fill="hold" nodeType="withEffect">
                                  <p:stCondLst>
                                    <p:cond delay="0"/>
                                  </p:stCondLst>
                                  <p:childTnLst>
                                    <p:set>
                                      <p:cBhvr>
                                        <p:cTn id="20" dur="1" fill="hold">
                                          <p:stCondLst>
                                            <p:cond delay="0"/>
                                          </p:stCondLst>
                                        </p:cTn>
                                        <p:tgtEl>
                                          <p:spTgt spid="6"/>
                                        </p:tgtEl>
                                        <p:attrNameLst>
                                          <p:attrName>style.visibility</p:attrName>
                                        </p:attrNameLst>
                                      </p:cBhvr>
                                      <p:to>
                                        <p:strVal val="visible"/>
                                      </p:to>
                                    </p:set>
                                    <p:animEffect transition="in" filter="fade">
                                      <p:cBhvr>
                                        <p:cTn id="21"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Diagram 5"/>
          <p:cNvGraphicFramePr/>
          <p:nvPr>
            <p:extLst>
              <p:ext uri="{D42A27DB-BD31-4B8C-83A1-F6EECF244321}">
                <p14:modId xmlns:p14="http://schemas.microsoft.com/office/powerpoint/2010/main" val="3999020174"/>
              </p:ext>
            </p:extLst>
          </p:nvPr>
        </p:nvGraphicFramePr>
        <p:xfrm>
          <a:off x="-263028" y="1553369"/>
          <a:ext cx="7704856" cy="47525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extBox 1">
            <a:extLst>
              <a:ext uri="{FF2B5EF4-FFF2-40B4-BE49-F238E27FC236}">
                <a16:creationId xmlns:a16="http://schemas.microsoft.com/office/drawing/2014/main" id="{C1AA272C-42B5-2E4F-8900-3ED90A15A166}"/>
              </a:ext>
            </a:extLst>
          </p:cNvPr>
          <p:cNvSpPr txBox="1"/>
          <p:nvPr/>
        </p:nvSpPr>
        <p:spPr>
          <a:xfrm>
            <a:off x="447353" y="389237"/>
            <a:ext cx="8517632" cy="646331"/>
          </a:xfrm>
          <a:prstGeom prst="rect">
            <a:avLst/>
          </a:prstGeom>
          <a:solidFill>
            <a:schemeClr val="accent2"/>
          </a:solidFill>
          <a:ln>
            <a:noFill/>
          </a:ln>
        </p:spPr>
        <p:txBody>
          <a:bodyPr wrap="square" rtlCol="0">
            <a:spAutoFit/>
          </a:bodyPr>
          <a:lstStyle/>
          <a:p>
            <a:pPr algn="ctr"/>
            <a:r>
              <a:rPr lang="en-GB" sz="3600" b="1" dirty="0">
                <a:solidFill>
                  <a:schemeClr val="bg1"/>
                </a:solidFill>
              </a:rPr>
              <a:t>Any Place to which the Public have Access</a:t>
            </a:r>
          </a:p>
        </p:txBody>
      </p:sp>
      <p:pic>
        <p:nvPicPr>
          <p:cNvPr id="9220" name="Picture 4" descr="Tip to Look Loudly to Find Missing Child in Public Place | POPSUGAR UK  Parenting">
            <a:extLst>
              <a:ext uri="{FF2B5EF4-FFF2-40B4-BE49-F238E27FC236}">
                <a16:creationId xmlns:a16="http://schemas.microsoft.com/office/drawing/2014/main" id="{5EF65E60-06F7-66DD-35F5-BAD439A10D09}"/>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399091" y="1428750"/>
            <a:ext cx="2857500" cy="2857500"/>
          </a:xfrm>
          <a:prstGeom prst="rect">
            <a:avLst/>
          </a:prstGeom>
          <a:noFill/>
          <a:extLst>
            <a:ext uri="{909E8E84-426E-40DD-AFC4-6F175D3DCCD1}">
              <a14:hiddenFill xmlns:a14="http://schemas.microsoft.com/office/drawing/2010/main">
                <a:solidFill>
                  <a:srgbClr val="FFFFFF"/>
                </a:solidFill>
              </a14:hiddenFill>
            </a:ext>
          </a:extLst>
        </p:spPr>
      </p:pic>
      <p:pic>
        <p:nvPicPr>
          <p:cNvPr id="9222" name="Picture 6" descr="124,124 Market Place Stock Photos - Free &amp; Royalty-Free Stock Photos from  Dreamstime">
            <a:extLst>
              <a:ext uri="{FF2B5EF4-FFF2-40B4-BE49-F238E27FC236}">
                <a16:creationId xmlns:a16="http://schemas.microsoft.com/office/drawing/2014/main" id="{1AAFDD31-560D-71C6-5213-2D6C3EE6E4C2}"/>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7613650" y="3966863"/>
            <a:ext cx="3251200" cy="25019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889261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graphicEl>
                                              <a:dgm id="{D1871445-1E2E-4FB1-9025-7F542A004801}"/>
                                            </p:graphicEl>
                                          </p:spTgt>
                                        </p:tgtEl>
                                        <p:attrNameLst>
                                          <p:attrName>style.visibility</p:attrName>
                                        </p:attrNameLst>
                                      </p:cBhvr>
                                      <p:to>
                                        <p:strVal val="visible"/>
                                      </p:to>
                                    </p:set>
                                    <p:animEffect transition="in" filter="fade">
                                      <p:cBhvr>
                                        <p:cTn id="7" dur="500"/>
                                        <p:tgtEl>
                                          <p:spTgt spid="6">
                                            <p:graphicEl>
                                              <a:dgm id="{D1871445-1E2E-4FB1-9025-7F542A004801}"/>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F336F540-D502-4A57-A5C5-972F5061FB4B}"/>
                                            </p:graphicEl>
                                          </p:spTgt>
                                        </p:tgtEl>
                                        <p:attrNameLst>
                                          <p:attrName>style.visibility</p:attrName>
                                        </p:attrNameLst>
                                      </p:cBhvr>
                                      <p:to>
                                        <p:strVal val="visible"/>
                                      </p:to>
                                    </p:set>
                                    <p:animEffect transition="in" filter="fade">
                                      <p:cBhvr>
                                        <p:cTn id="12" dur="500"/>
                                        <p:tgtEl>
                                          <p:spTgt spid="6">
                                            <p:graphicEl>
                                              <a:dgm id="{F336F540-D502-4A57-A5C5-972F5061FB4B}"/>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6">
                                            <p:graphicEl>
                                              <a:dgm id="{2AC28CF3-5F2F-40EE-8D23-DD64410548B8}"/>
                                            </p:graphicEl>
                                          </p:spTgt>
                                        </p:tgtEl>
                                        <p:attrNameLst>
                                          <p:attrName>style.visibility</p:attrName>
                                        </p:attrNameLst>
                                      </p:cBhvr>
                                      <p:to>
                                        <p:strVal val="visible"/>
                                      </p:to>
                                    </p:set>
                                    <p:animEffect transition="in" filter="fade">
                                      <p:cBhvr>
                                        <p:cTn id="15" dur="500"/>
                                        <p:tgtEl>
                                          <p:spTgt spid="6">
                                            <p:graphicEl>
                                              <a:dgm id="{2AC28CF3-5F2F-40EE-8D23-DD64410548B8}"/>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6">
                                            <p:graphicEl>
                                              <a:dgm id="{096D904C-6CB3-4B49-99B7-0F80E84347C6}"/>
                                            </p:graphicEl>
                                          </p:spTgt>
                                        </p:tgtEl>
                                        <p:attrNameLst>
                                          <p:attrName>style.visibility</p:attrName>
                                        </p:attrNameLst>
                                      </p:cBhvr>
                                      <p:to>
                                        <p:strVal val="visible"/>
                                      </p:to>
                                    </p:set>
                                    <p:animEffect transition="in" filter="fade">
                                      <p:cBhvr>
                                        <p:cTn id="20" dur="500"/>
                                        <p:tgtEl>
                                          <p:spTgt spid="6">
                                            <p:graphicEl>
                                              <a:dgm id="{096D904C-6CB3-4B49-99B7-0F80E84347C6}"/>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6">
                                            <p:graphicEl>
                                              <a:dgm id="{3946C185-A721-44C2-BA3E-4978A8595645}"/>
                                            </p:graphicEl>
                                          </p:spTgt>
                                        </p:tgtEl>
                                        <p:attrNameLst>
                                          <p:attrName>style.visibility</p:attrName>
                                        </p:attrNameLst>
                                      </p:cBhvr>
                                      <p:to>
                                        <p:strVal val="visible"/>
                                      </p:to>
                                    </p:set>
                                    <p:animEffect transition="in" filter="fade">
                                      <p:cBhvr>
                                        <p:cTn id="23" dur="500"/>
                                        <p:tgtEl>
                                          <p:spTgt spid="6">
                                            <p:graphicEl>
                                              <a:dgm id="{3946C185-A721-44C2-BA3E-4978A8595645}"/>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0" y="232074"/>
            <a:ext cx="8517632" cy="646331"/>
          </a:xfrm>
          <a:prstGeom prst="rect">
            <a:avLst/>
          </a:prstGeom>
          <a:solidFill>
            <a:schemeClr val="accent2"/>
          </a:solidFill>
          <a:ln>
            <a:noFill/>
          </a:ln>
        </p:spPr>
        <p:txBody>
          <a:bodyPr wrap="square" rtlCol="0">
            <a:spAutoFit/>
          </a:bodyPr>
          <a:lstStyle/>
          <a:p>
            <a:pPr algn="ctr"/>
            <a:r>
              <a:rPr lang="en-GB" sz="3600" b="1" dirty="0">
                <a:solidFill>
                  <a:schemeClr val="bg1"/>
                </a:solidFill>
              </a:rPr>
              <a:t>Stolen Items</a:t>
            </a:r>
          </a:p>
        </p:txBody>
      </p:sp>
      <p:graphicFrame>
        <p:nvGraphicFramePr>
          <p:cNvPr id="2" name="Diagram 1"/>
          <p:cNvGraphicFramePr/>
          <p:nvPr>
            <p:extLst>
              <p:ext uri="{D42A27DB-BD31-4B8C-83A1-F6EECF244321}">
                <p14:modId xmlns:p14="http://schemas.microsoft.com/office/powerpoint/2010/main" val="1548969486"/>
              </p:ext>
            </p:extLst>
          </p:nvPr>
        </p:nvGraphicFramePr>
        <p:xfrm>
          <a:off x="237394" y="505084"/>
          <a:ext cx="7728520"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242" name="Picture 2" descr="Cops issue stark warning to Christmas shoppers over stolen goods - Daily  Record">
            <a:extLst>
              <a:ext uri="{FF2B5EF4-FFF2-40B4-BE49-F238E27FC236}">
                <a16:creationId xmlns:a16="http://schemas.microsoft.com/office/drawing/2014/main" id="{FE1C31F8-9EDB-0F75-3E15-EB3C83416511}"/>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66316" y="4167188"/>
            <a:ext cx="3492500" cy="2324100"/>
          </a:xfrm>
          <a:prstGeom prst="rect">
            <a:avLst/>
          </a:prstGeom>
          <a:noFill/>
          <a:extLst>
            <a:ext uri="{909E8E84-426E-40DD-AFC4-6F175D3DCCD1}">
              <a14:hiddenFill xmlns:a14="http://schemas.microsoft.com/office/drawing/2010/main">
                <a:solidFill>
                  <a:srgbClr val="FFFFFF"/>
                </a:solidFill>
              </a14:hiddenFill>
            </a:ext>
          </a:extLst>
        </p:spPr>
      </p:pic>
      <p:pic>
        <p:nvPicPr>
          <p:cNvPr id="10244" name="Picture 4" descr="Stolen items recovered; three people arrested - ABC 36 News">
            <a:extLst>
              <a:ext uri="{FF2B5EF4-FFF2-40B4-BE49-F238E27FC236}">
                <a16:creationId xmlns:a16="http://schemas.microsoft.com/office/drawing/2014/main" id="{D2D0806C-929D-9EEB-6636-B6A78E6309C1}"/>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851900" y="878405"/>
            <a:ext cx="2832100" cy="2870200"/>
          </a:xfrm>
          <a:prstGeom prst="rect">
            <a:avLst/>
          </a:prstGeom>
          <a:noFill/>
          <a:extLst>
            <a:ext uri="{909E8E84-426E-40DD-AFC4-6F175D3DCCD1}">
              <a14:hiddenFill xmlns:a14="http://schemas.microsoft.com/office/drawing/2010/main">
                <a:solidFill>
                  <a:srgbClr val="FFFFFF"/>
                </a:solidFill>
              </a14:hiddenFill>
            </a:ext>
          </a:extLst>
        </p:spPr>
      </p:pic>
      <p:pic>
        <p:nvPicPr>
          <p:cNvPr id="10248" name="Picture 8" descr="I've purchased something but I think it might be a stolen item, what do I  do? – 10ways.com – 10 ways to have more money">
            <a:extLst>
              <a:ext uri="{FF2B5EF4-FFF2-40B4-BE49-F238E27FC236}">
                <a16:creationId xmlns:a16="http://schemas.microsoft.com/office/drawing/2014/main" id="{DCA01F40-631A-E316-D318-8601E1FA5247}"/>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6328755" y="4295516"/>
            <a:ext cx="3949700" cy="2057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085145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1520782A-C0BE-034C-873C-46651E366944}"/>
                                            </p:graphicEl>
                                          </p:spTgt>
                                        </p:tgtEl>
                                        <p:attrNameLst>
                                          <p:attrName>style.visibility</p:attrName>
                                        </p:attrNameLst>
                                      </p:cBhvr>
                                      <p:to>
                                        <p:strVal val="visible"/>
                                      </p:to>
                                    </p:set>
                                    <p:animEffect transition="in" filter="fade">
                                      <p:cBhvr>
                                        <p:cTn id="7" dur="500"/>
                                        <p:tgtEl>
                                          <p:spTgt spid="2">
                                            <p:graphicEl>
                                              <a:dgm id="{1520782A-C0BE-034C-873C-46651E366944}"/>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D573ED27-0047-8240-AC65-20FBDB31EFAD}"/>
                                            </p:graphicEl>
                                          </p:spTgt>
                                        </p:tgtEl>
                                        <p:attrNameLst>
                                          <p:attrName>style.visibility</p:attrName>
                                        </p:attrNameLst>
                                      </p:cBhvr>
                                      <p:to>
                                        <p:strVal val="visible"/>
                                      </p:to>
                                    </p:set>
                                    <p:animEffect transition="in" filter="fade">
                                      <p:cBhvr>
                                        <p:cTn id="12" dur="500"/>
                                        <p:tgtEl>
                                          <p:spTgt spid="2">
                                            <p:graphicEl>
                                              <a:dgm id="{D573ED27-0047-8240-AC65-20FBDB31EFA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txBox="1">
            <a:spLocks/>
          </p:cNvSpPr>
          <p:nvPr>
            <p:custDataLst>
              <p:tags r:id="rId1"/>
            </p:custDataLst>
          </p:nvPr>
        </p:nvSpPr>
        <p:spPr bwMode="auto">
          <a:xfrm>
            <a:off x="3989904" y="994465"/>
            <a:ext cx="4163849" cy="6397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400">
                <a:solidFill>
                  <a:schemeClr val="accent2"/>
                </a:solidFill>
                <a:latin typeface="+mn-lt"/>
                <a:ea typeface="ＭＳ Ｐゴシック" pitchFamily="-112" charset="-128"/>
                <a:cs typeface="ＭＳ Ｐゴシック" pitchFamily="-112" charset="-128"/>
              </a:defRPr>
            </a:lvl1pPr>
            <a:lvl2pPr marL="742950" indent="-285750" algn="l" rtl="0" eaLnBrk="0" fontAlgn="base" hangingPunct="0">
              <a:spcBef>
                <a:spcPct val="20000"/>
              </a:spcBef>
              <a:spcAft>
                <a:spcPct val="0"/>
              </a:spcAft>
              <a:buChar char="–"/>
              <a:defRPr sz="2400">
                <a:solidFill>
                  <a:schemeClr val="accent2"/>
                </a:solidFill>
                <a:latin typeface="+mn-lt"/>
                <a:ea typeface="ＭＳ Ｐゴシック" pitchFamily="-112" charset="-128"/>
              </a:defRPr>
            </a:lvl2pPr>
            <a:lvl3pPr marL="1143000" indent="-228600" algn="l" rtl="0" eaLnBrk="0" fontAlgn="base" hangingPunct="0">
              <a:spcBef>
                <a:spcPct val="20000"/>
              </a:spcBef>
              <a:spcAft>
                <a:spcPct val="0"/>
              </a:spcAft>
              <a:buChar char="•"/>
              <a:defRPr sz="2400">
                <a:solidFill>
                  <a:schemeClr val="accent2"/>
                </a:solidFill>
                <a:latin typeface="+mn-lt"/>
                <a:ea typeface="ＭＳ Ｐゴシック" pitchFamily="-112" charset="-128"/>
              </a:defRPr>
            </a:lvl3pPr>
            <a:lvl4pPr marL="1600200" indent="-228600" algn="l" rtl="0" eaLnBrk="0" fontAlgn="base" hangingPunct="0">
              <a:spcBef>
                <a:spcPct val="20000"/>
              </a:spcBef>
              <a:spcAft>
                <a:spcPct val="0"/>
              </a:spcAft>
              <a:buChar char="–"/>
              <a:defRPr sz="2000">
                <a:solidFill>
                  <a:schemeClr val="accent2"/>
                </a:solidFill>
                <a:latin typeface="+mn-lt"/>
                <a:ea typeface="ＭＳ Ｐゴシック" pitchFamily="-112" charset="-128"/>
              </a:defRPr>
            </a:lvl4pPr>
            <a:lvl5pPr marL="2057400" indent="-228600" algn="l" rtl="0" eaLnBrk="0" fontAlgn="base" hangingPunct="0">
              <a:spcBef>
                <a:spcPct val="20000"/>
              </a:spcBef>
              <a:spcAft>
                <a:spcPct val="0"/>
              </a:spcAft>
              <a:buChar char="»"/>
              <a:defRPr sz="2000">
                <a:solidFill>
                  <a:schemeClr val="accent2"/>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marL="0" indent="0">
              <a:spcBef>
                <a:spcPct val="0"/>
              </a:spcBef>
              <a:spcAft>
                <a:spcPts val="4800"/>
              </a:spcAft>
              <a:buNone/>
              <a:defRPr/>
            </a:pPr>
            <a:r>
              <a:rPr lang="en-GB" altLang="en-US" sz="2800" kern="0" dirty="0">
                <a:solidFill>
                  <a:srgbClr val="000000"/>
                </a:solidFill>
                <a:ea typeface="ＭＳ Ｐゴシック" panose="020B0600070205080204" pitchFamily="34" charset="-128"/>
                <a:cs typeface="Arial" panose="020B0604020202020204" pitchFamily="34" charset="0"/>
              </a:rPr>
              <a:t>Any offensive weapon:</a:t>
            </a:r>
          </a:p>
        </p:txBody>
      </p:sp>
      <p:sp>
        <p:nvSpPr>
          <p:cNvPr id="10" name="TextBox 9"/>
          <p:cNvSpPr txBox="1"/>
          <p:nvPr/>
        </p:nvSpPr>
        <p:spPr>
          <a:xfrm>
            <a:off x="0" y="245010"/>
            <a:ext cx="8517632" cy="646331"/>
          </a:xfrm>
          <a:prstGeom prst="rect">
            <a:avLst/>
          </a:prstGeom>
          <a:solidFill>
            <a:schemeClr val="accent2"/>
          </a:solidFill>
          <a:ln>
            <a:noFill/>
          </a:ln>
        </p:spPr>
        <p:txBody>
          <a:bodyPr wrap="square" rtlCol="0">
            <a:spAutoFit/>
          </a:bodyPr>
          <a:lstStyle/>
          <a:p>
            <a:pPr algn="ctr"/>
            <a:r>
              <a:rPr lang="en-GB" sz="3600" b="1" dirty="0">
                <a:solidFill>
                  <a:schemeClr val="bg1"/>
                </a:solidFill>
              </a:rPr>
              <a:t>Prohibited Articles</a:t>
            </a:r>
          </a:p>
        </p:txBody>
      </p:sp>
      <p:graphicFrame>
        <p:nvGraphicFramePr>
          <p:cNvPr id="2" name="Diagram 1"/>
          <p:cNvGraphicFramePr/>
          <p:nvPr>
            <p:extLst>
              <p:ext uri="{D42A27DB-BD31-4B8C-83A1-F6EECF244321}">
                <p14:modId xmlns:p14="http://schemas.microsoft.com/office/powerpoint/2010/main" val="10138460"/>
              </p:ext>
            </p:extLst>
          </p:nvPr>
        </p:nvGraphicFramePr>
        <p:xfrm>
          <a:off x="1758528" y="1737352"/>
          <a:ext cx="8674943" cy="477251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2998605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3166F583-D892-4FD6-A5F5-07BB56812E94}"/>
                                            </p:graphicEl>
                                          </p:spTgt>
                                        </p:tgtEl>
                                        <p:attrNameLst>
                                          <p:attrName>style.visibility</p:attrName>
                                        </p:attrNameLst>
                                      </p:cBhvr>
                                      <p:to>
                                        <p:strVal val="visible"/>
                                      </p:to>
                                    </p:set>
                                    <p:animEffect transition="in" filter="fade">
                                      <p:cBhvr>
                                        <p:cTn id="12" dur="500"/>
                                        <p:tgtEl>
                                          <p:spTgt spid="2">
                                            <p:graphicEl>
                                              <a:dgm id="{3166F583-D892-4FD6-A5F5-07BB56812E94}"/>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150D457A-B283-4A32-ABE2-CC1C42D91441}"/>
                                            </p:graphicEl>
                                          </p:spTgt>
                                        </p:tgtEl>
                                        <p:attrNameLst>
                                          <p:attrName>style.visibility</p:attrName>
                                        </p:attrNameLst>
                                      </p:cBhvr>
                                      <p:to>
                                        <p:strVal val="visible"/>
                                      </p:to>
                                    </p:set>
                                    <p:animEffect transition="in" filter="fade">
                                      <p:cBhvr>
                                        <p:cTn id="17" dur="500"/>
                                        <p:tgtEl>
                                          <p:spTgt spid="2">
                                            <p:graphicEl>
                                              <a:dgm id="{150D457A-B283-4A32-ABE2-CC1C42D91441}"/>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2">
                                            <p:graphicEl>
                                              <a:dgm id="{E0CA6A82-11BE-4073-A681-356FF65EA4CC}"/>
                                            </p:graphicEl>
                                          </p:spTgt>
                                        </p:tgtEl>
                                        <p:attrNameLst>
                                          <p:attrName>style.visibility</p:attrName>
                                        </p:attrNameLst>
                                      </p:cBhvr>
                                      <p:to>
                                        <p:strVal val="visible"/>
                                      </p:to>
                                    </p:set>
                                    <p:animEffect transition="in" filter="fade">
                                      <p:cBhvr>
                                        <p:cTn id="20" dur="500"/>
                                        <p:tgtEl>
                                          <p:spTgt spid="2">
                                            <p:graphicEl>
                                              <a:dgm id="{E0CA6A82-11BE-4073-A681-356FF65EA4CC}"/>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2">
                                            <p:graphicEl>
                                              <a:dgm id="{5377701A-D022-4BAB-A782-4CF1612CD72C}"/>
                                            </p:graphicEl>
                                          </p:spTgt>
                                        </p:tgtEl>
                                        <p:attrNameLst>
                                          <p:attrName>style.visibility</p:attrName>
                                        </p:attrNameLst>
                                      </p:cBhvr>
                                      <p:to>
                                        <p:strVal val="visible"/>
                                      </p:to>
                                    </p:set>
                                    <p:animEffect transition="in" filter="fade">
                                      <p:cBhvr>
                                        <p:cTn id="25" dur="500"/>
                                        <p:tgtEl>
                                          <p:spTgt spid="2">
                                            <p:graphicEl>
                                              <a:dgm id="{5377701A-D022-4BAB-A782-4CF1612CD72C}"/>
                                            </p:graphic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2">
                                            <p:graphicEl>
                                              <a:dgm id="{4B476BCE-E40D-41D5-96B1-B20B8C6E60C1}"/>
                                            </p:graphicEl>
                                          </p:spTgt>
                                        </p:tgtEl>
                                        <p:attrNameLst>
                                          <p:attrName>style.visibility</p:attrName>
                                        </p:attrNameLst>
                                      </p:cBhvr>
                                      <p:to>
                                        <p:strVal val="visible"/>
                                      </p:to>
                                    </p:set>
                                    <p:animEffect transition="in" filter="fade">
                                      <p:cBhvr>
                                        <p:cTn id="28" dur="500"/>
                                        <p:tgtEl>
                                          <p:spTgt spid="2">
                                            <p:graphicEl>
                                              <a:dgm id="{4B476BCE-E40D-41D5-96B1-B20B8C6E60C1}"/>
                                            </p:graphic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2">
                                            <p:graphicEl>
                                              <a:dgm id="{94BBAEB2-8F73-498F-8CC7-B50C7EA03F55}"/>
                                            </p:graphicEl>
                                          </p:spTgt>
                                        </p:tgtEl>
                                        <p:attrNameLst>
                                          <p:attrName>style.visibility</p:attrName>
                                        </p:attrNameLst>
                                      </p:cBhvr>
                                      <p:to>
                                        <p:strVal val="visible"/>
                                      </p:to>
                                    </p:set>
                                    <p:animEffect transition="in" filter="fade">
                                      <p:cBhvr>
                                        <p:cTn id="33" dur="500"/>
                                        <p:tgtEl>
                                          <p:spTgt spid="2">
                                            <p:graphicEl>
                                              <a:dgm id="{94BBAEB2-8F73-498F-8CC7-B50C7EA03F55}"/>
                                            </p:graphicEl>
                                          </p:spTgt>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2">
                                            <p:graphicEl>
                                              <a:dgm id="{DDE64D25-4DC8-4F78-A1D8-33229E64348D}"/>
                                            </p:graphicEl>
                                          </p:spTgt>
                                        </p:tgtEl>
                                        <p:attrNameLst>
                                          <p:attrName>style.visibility</p:attrName>
                                        </p:attrNameLst>
                                      </p:cBhvr>
                                      <p:to>
                                        <p:strVal val="visible"/>
                                      </p:to>
                                    </p:set>
                                    <p:animEffect transition="in" filter="fade">
                                      <p:cBhvr>
                                        <p:cTn id="36" dur="500"/>
                                        <p:tgtEl>
                                          <p:spTgt spid="2">
                                            <p:graphicEl>
                                              <a:dgm id="{DDE64D25-4DC8-4F78-A1D8-33229E64348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Graphic spid="2" grpId="0">
        <p:bldSub>
          <a:bldDgm bld="one"/>
        </p:bldSub>
      </p:bldGraphic>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stretch>
            <a:fillRect/>
          </a:stretch>
        </p:blipFill>
        <p:spPr>
          <a:xfrm>
            <a:off x="6096000" y="3933878"/>
            <a:ext cx="2421631" cy="2273972"/>
          </a:xfrm>
          <a:prstGeom prst="rect">
            <a:avLst/>
          </a:prstGeom>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rot="12836762">
            <a:off x="5731369" y="2064906"/>
            <a:ext cx="2697292" cy="1141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6"/>
          <p:cNvPicPr>
            <a:picLocks noChangeAspect="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8830853" y="1528763"/>
            <a:ext cx="2586199" cy="21961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7"/>
          <p:cNvPicPr>
            <a:picLocks noChangeAspect="1"/>
          </p:cNvPicPr>
          <p:nvPr/>
        </p:nvPicPr>
        <p:blipFill>
          <a:blip r:embed="rId6"/>
          <a:stretch>
            <a:fillRect/>
          </a:stretch>
        </p:blipFill>
        <p:spPr>
          <a:xfrm>
            <a:off x="9141227" y="3956902"/>
            <a:ext cx="2017311" cy="2761475"/>
          </a:xfrm>
          <a:prstGeom prst="rect">
            <a:avLst/>
          </a:prstGeom>
        </p:spPr>
      </p:pic>
      <p:sp>
        <p:nvSpPr>
          <p:cNvPr id="9" name="TextBox 8"/>
          <p:cNvSpPr txBox="1"/>
          <p:nvPr/>
        </p:nvSpPr>
        <p:spPr>
          <a:xfrm>
            <a:off x="0" y="181643"/>
            <a:ext cx="8517632" cy="646331"/>
          </a:xfrm>
          <a:prstGeom prst="rect">
            <a:avLst/>
          </a:prstGeom>
          <a:solidFill>
            <a:schemeClr val="accent2"/>
          </a:solidFill>
          <a:ln>
            <a:noFill/>
          </a:ln>
        </p:spPr>
        <p:txBody>
          <a:bodyPr wrap="square" rtlCol="0">
            <a:spAutoFit/>
          </a:bodyPr>
          <a:lstStyle/>
          <a:p>
            <a:r>
              <a:rPr lang="en-GB" sz="3600" b="1" dirty="0">
                <a:solidFill>
                  <a:schemeClr val="bg1"/>
                </a:solidFill>
              </a:rPr>
              <a:t> Prohibited Articles</a:t>
            </a:r>
          </a:p>
        </p:txBody>
      </p:sp>
      <p:graphicFrame>
        <p:nvGraphicFramePr>
          <p:cNvPr id="10" name="Diagram 9"/>
          <p:cNvGraphicFramePr/>
          <p:nvPr>
            <p:extLst>
              <p:ext uri="{D42A27DB-BD31-4B8C-83A1-F6EECF244321}">
                <p14:modId xmlns:p14="http://schemas.microsoft.com/office/powerpoint/2010/main" val="336302586"/>
              </p:ext>
            </p:extLst>
          </p:nvPr>
        </p:nvGraphicFramePr>
        <p:xfrm>
          <a:off x="-1445373" y="1020095"/>
          <a:ext cx="8193012" cy="5647054"/>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13465716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0">
                                            <p:graphicEl>
                                              <a:dgm id="{5A6C5445-E406-A349-BBB5-FCFADD0091D1}"/>
                                            </p:graphicEl>
                                          </p:spTgt>
                                        </p:tgtEl>
                                        <p:attrNameLst>
                                          <p:attrName>style.visibility</p:attrName>
                                        </p:attrNameLst>
                                      </p:cBhvr>
                                      <p:to>
                                        <p:strVal val="visible"/>
                                      </p:to>
                                    </p:set>
                                    <p:animEffect transition="in" filter="fade">
                                      <p:cBhvr>
                                        <p:cTn id="7" dur="500"/>
                                        <p:tgtEl>
                                          <p:spTgt spid="10">
                                            <p:graphicEl>
                                              <a:dgm id="{5A6C5445-E406-A349-BBB5-FCFADD0091D1}"/>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graphicEl>
                                              <a:dgm id="{A0C16849-A505-4942-9C21-3E2AF4F3666A}"/>
                                            </p:graphicEl>
                                          </p:spTgt>
                                        </p:tgtEl>
                                        <p:attrNameLst>
                                          <p:attrName>style.visibility</p:attrName>
                                        </p:attrNameLst>
                                      </p:cBhvr>
                                      <p:to>
                                        <p:strVal val="visible"/>
                                      </p:to>
                                    </p:set>
                                    <p:animEffect transition="in" filter="fade">
                                      <p:cBhvr>
                                        <p:cTn id="12" dur="500"/>
                                        <p:tgtEl>
                                          <p:spTgt spid="10">
                                            <p:graphicEl>
                                              <a:dgm id="{A0C16849-A505-4942-9C21-3E2AF4F3666A}"/>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10">
                                            <p:graphicEl>
                                              <a:dgm id="{A89A756F-668C-2844-9DEE-FC02D399D00F}"/>
                                            </p:graphicEl>
                                          </p:spTgt>
                                        </p:tgtEl>
                                        <p:attrNameLst>
                                          <p:attrName>style.visibility</p:attrName>
                                        </p:attrNameLst>
                                      </p:cBhvr>
                                      <p:to>
                                        <p:strVal val="visible"/>
                                      </p:to>
                                    </p:set>
                                    <p:animEffect transition="in" filter="fade">
                                      <p:cBhvr>
                                        <p:cTn id="15" dur="500"/>
                                        <p:tgtEl>
                                          <p:spTgt spid="10">
                                            <p:graphicEl>
                                              <a:dgm id="{A89A756F-668C-2844-9DEE-FC02D399D00F}"/>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0">
                                            <p:graphicEl>
                                              <a:dgm id="{8A37D94D-0B8B-0148-8DB6-31CC2A58AA12}"/>
                                            </p:graphicEl>
                                          </p:spTgt>
                                        </p:tgtEl>
                                        <p:attrNameLst>
                                          <p:attrName>style.visibility</p:attrName>
                                        </p:attrNameLst>
                                      </p:cBhvr>
                                      <p:to>
                                        <p:strVal val="visible"/>
                                      </p:to>
                                    </p:set>
                                    <p:animEffect transition="in" filter="fade">
                                      <p:cBhvr>
                                        <p:cTn id="20" dur="500"/>
                                        <p:tgtEl>
                                          <p:spTgt spid="10">
                                            <p:graphicEl>
                                              <a:dgm id="{8A37D94D-0B8B-0148-8DB6-31CC2A58AA12}"/>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10">
                                            <p:graphicEl>
                                              <a:dgm id="{1D1C26C3-0AC6-054A-8FD6-00825AC77044}"/>
                                            </p:graphicEl>
                                          </p:spTgt>
                                        </p:tgtEl>
                                        <p:attrNameLst>
                                          <p:attrName>style.visibility</p:attrName>
                                        </p:attrNameLst>
                                      </p:cBhvr>
                                      <p:to>
                                        <p:strVal val="visible"/>
                                      </p:to>
                                    </p:set>
                                    <p:animEffect transition="in" filter="fade">
                                      <p:cBhvr>
                                        <p:cTn id="23" dur="500"/>
                                        <p:tgtEl>
                                          <p:spTgt spid="10">
                                            <p:graphicEl>
                                              <a:dgm id="{1D1C26C3-0AC6-054A-8FD6-00825AC77044}"/>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nodeType="clickEffect">
                                  <p:stCondLst>
                                    <p:cond delay="0"/>
                                  </p:stCondLst>
                                  <p:childTnLst>
                                    <p:set>
                                      <p:cBhvr>
                                        <p:cTn id="27" dur="1" fill="hold">
                                          <p:stCondLst>
                                            <p:cond delay="0"/>
                                          </p:stCondLst>
                                        </p:cTn>
                                        <p:tgtEl>
                                          <p:spTgt spid="5"/>
                                        </p:tgtEl>
                                        <p:attrNameLst>
                                          <p:attrName>style.visibility</p:attrName>
                                        </p:attrNameLst>
                                      </p:cBhvr>
                                      <p:to>
                                        <p:strVal val="visible"/>
                                      </p:to>
                                    </p:set>
                                    <p:animEffect transition="in" filter="fade">
                                      <p:cBhvr>
                                        <p:cTn id="28" dur="500"/>
                                        <p:tgtEl>
                                          <p:spTgt spid="5"/>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nodeType="clickEffect">
                                  <p:stCondLst>
                                    <p:cond delay="0"/>
                                  </p:stCondLst>
                                  <p:childTnLst>
                                    <p:set>
                                      <p:cBhvr>
                                        <p:cTn id="32" dur="1" fill="hold">
                                          <p:stCondLst>
                                            <p:cond delay="0"/>
                                          </p:stCondLst>
                                        </p:cTn>
                                        <p:tgtEl>
                                          <p:spTgt spid="6"/>
                                        </p:tgtEl>
                                        <p:attrNameLst>
                                          <p:attrName>style.visibility</p:attrName>
                                        </p:attrNameLst>
                                      </p:cBhvr>
                                      <p:to>
                                        <p:strVal val="visible"/>
                                      </p:to>
                                    </p:set>
                                    <p:animEffect transition="in" filter="fade">
                                      <p:cBhvr>
                                        <p:cTn id="33" dur="500"/>
                                        <p:tgtEl>
                                          <p:spTgt spid="6"/>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nodeType="clickEffect">
                                  <p:stCondLst>
                                    <p:cond delay="0"/>
                                  </p:stCondLst>
                                  <p:childTnLst>
                                    <p:set>
                                      <p:cBhvr>
                                        <p:cTn id="37" dur="1" fill="hold">
                                          <p:stCondLst>
                                            <p:cond delay="0"/>
                                          </p:stCondLst>
                                        </p:cTn>
                                        <p:tgtEl>
                                          <p:spTgt spid="7"/>
                                        </p:tgtEl>
                                        <p:attrNameLst>
                                          <p:attrName>style.visibility</p:attrName>
                                        </p:attrNameLst>
                                      </p:cBhvr>
                                      <p:to>
                                        <p:strVal val="visible"/>
                                      </p:to>
                                    </p:set>
                                    <p:animEffect transition="in" filter="fade">
                                      <p:cBhvr>
                                        <p:cTn id="38" dur="500"/>
                                        <p:tgtEl>
                                          <p:spTgt spid="7"/>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nodeType="clickEffect">
                                  <p:stCondLst>
                                    <p:cond delay="0"/>
                                  </p:stCondLst>
                                  <p:childTnLst>
                                    <p:set>
                                      <p:cBhvr>
                                        <p:cTn id="42" dur="1" fill="hold">
                                          <p:stCondLst>
                                            <p:cond delay="0"/>
                                          </p:stCondLst>
                                        </p:cTn>
                                        <p:tgtEl>
                                          <p:spTgt spid="8"/>
                                        </p:tgtEl>
                                        <p:attrNameLst>
                                          <p:attrName>style.visibility</p:attrName>
                                        </p:attrNameLst>
                                      </p:cBhvr>
                                      <p:to>
                                        <p:strVal val="visible"/>
                                      </p:to>
                                    </p:set>
                                    <p:animEffect transition="in" filter="fade">
                                      <p:cBhvr>
                                        <p:cTn id="43"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0" grpId="0">
        <p:bldSub>
          <a:bldDgm bld="one"/>
        </p:bldSub>
      </p:bldGraphic>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0" y="149324"/>
            <a:ext cx="7886700" cy="543593"/>
          </a:xfrm>
          <a:solidFill>
            <a:schemeClr val="accent2"/>
          </a:solidFill>
          <a:ln>
            <a:noFill/>
          </a:ln>
        </p:spPr>
        <p:txBody>
          <a:bodyPr>
            <a:noAutofit/>
          </a:bodyPr>
          <a:lstStyle/>
          <a:p>
            <a:pPr algn="ctr"/>
            <a:r>
              <a:rPr lang="en-GB" sz="3600" b="1" dirty="0">
                <a:solidFill>
                  <a:schemeClr val="bg1"/>
                </a:solidFill>
                <a:latin typeface="+mn-lt"/>
              </a:rPr>
              <a:t>Section 1 PACE 1984</a:t>
            </a:r>
          </a:p>
        </p:txBody>
      </p:sp>
      <p:graphicFrame>
        <p:nvGraphicFramePr>
          <p:cNvPr id="8" name="Diagram 7"/>
          <p:cNvGraphicFramePr/>
          <p:nvPr>
            <p:extLst>
              <p:ext uri="{D42A27DB-BD31-4B8C-83A1-F6EECF244321}">
                <p14:modId xmlns:p14="http://schemas.microsoft.com/office/powerpoint/2010/main" val="3840220273"/>
              </p:ext>
            </p:extLst>
          </p:nvPr>
        </p:nvGraphicFramePr>
        <p:xfrm>
          <a:off x="321610" y="1052735"/>
          <a:ext cx="8250889" cy="523594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p:cNvPicPr>
            <a:picLocks noChangeAspect="1"/>
          </p:cNvPicPr>
          <p:nvPr/>
        </p:nvPicPr>
        <p:blipFill>
          <a:blip r:embed="rId8"/>
          <a:stretch>
            <a:fillRect/>
          </a:stretch>
        </p:blipFill>
        <p:spPr>
          <a:xfrm>
            <a:off x="9499408" y="3144806"/>
            <a:ext cx="1547664" cy="1547664"/>
          </a:xfrm>
          <a:prstGeom prst="rect">
            <a:avLst/>
          </a:prstGeom>
        </p:spPr>
      </p:pic>
      <p:pic>
        <p:nvPicPr>
          <p:cNvPr id="6" name="Picture 5"/>
          <p:cNvPicPr>
            <a:picLocks noChangeAspect="1"/>
          </p:cNvPicPr>
          <p:nvPr/>
        </p:nvPicPr>
        <p:blipFill>
          <a:blip r:embed="rId9"/>
          <a:stretch>
            <a:fillRect/>
          </a:stretch>
        </p:blipFill>
        <p:spPr>
          <a:xfrm>
            <a:off x="7370967" y="2830791"/>
            <a:ext cx="1376561" cy="1645158"/>
          </a:xfrm>
          <a:prstGeom prst="rect">
            <a:avLst/>
          </a:prstGeom>
        </p:spPr>
      </p:pic>
      <p:pic>
        <p:nvPicPr>
          <p:cNvPr id="4" name="Picture 3"/>
          <p:cNvPicPr>
            <a:picLocks noChangeAspect="1"/>
          </p:cNvPicPr>
          <p:nvPr/>
        </p:nvPicPr>
        <p:blipFill>
          <a:blip r:embed="rId10"/>
          <a:stretch>
            <a:fillRect/>
          </a:stretch>
        </p:blipFill>
        <p:spPr>
          <a:xfrm>
            <a:off x="7354241" y="964298"/>
            <a:ext cx="1218258" cy="1202086"/>
          </a:xfrm>
          <a:prstGeom prst="rect">
            <a:avLst/>
          </a:prstGeom>
        </p:spPr>
      </p:pic>
      <p:pic>
        <p:nvPicPr>
          <p:cNvPr id="3" name="Picture 2"/>
          <p:cNvPicPr>
            <a:picLocks noChangeAspect="1"/>
          </p:cNvPicPr>
          <p:nvPr/>
        </p:nvPicPr>
        <p:blipFill>
          <a:blip r:embed="rId11"/>
          <a:stretch>
            <a:fillRect/>
          </a:stretch>
        </p:blipFill>
        <p:spPr>
          <a:xfrm>
            <a:off x="8059248" y="5478437"/>
            <a:ext cx="1440160" cy="925817"/>
          </a:xfrm>
          <a:prstGeom prst="rect">
            <a:avLst/>
          </a:prstGeom>
        </p:spPr>
      </p:pic>
    </p:spTree>
    <p:extLst>
      <p:ext uri="{BB962C8B-B14F-4D97-AF65-F5344CB8AC3E}">
        <p14:creationId xmlns:p14="http://schemas.microsoft.com/office/powerpoint/2010/main" val="29440722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graphicEl>
                                              <a:dgm id="{6571FF1F-8849-4FFD-8345-5DC0698F18B1}"/>
                                            </p:graphicEl>
                                          </p:spTgt>
                                        </p:tgtEl>
                                        <p:attrNameLst>
                                          <p:attrName>style.visibility</p:attrName>
                                        </p:attrNameLst>
                                      </p:cBhvr>
                                      <p:to>
                                        <p:strVal val="visible"/>
                                      </p:to>
                                    </p:set>
                                    <p:animEffect transition="in" filter="fade">
                                      <p:cBhvr>
                                        <p:cTn id="7" dur="500"/>
                                        <p:tgtEl>
                                          <p:spTgt spid="8">
                                            <p:graphicEl>
                                              <a:dgm id="{6571FF1F-8849-4FFD-8345-5DC0698F18B1}"/>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graphicEl>
                                              <a:dgm id="{29386E58-2EB0-408A-9AA7-8222A4E724D4}"/>
                                            </p:graphicEl>
                                          </p:spTgt>
                                        </p:tgtEl>
                                        <p:attrNameLst>
                                          <p:attrName>style.visibility</p:attrName>
                                        </p:attrNameLst>
                                      </p:cBhvr>
                                      <p:to>
                                        <p:strVal val="visible"/>
                                      </p:to>
                                    </p:set>
                                    <p:animEffect transition="in" filter="fade">
                                      <p:cBhvr>
                                        <p:cTn id="12" dur="500"/>
                                        <p:tgtEl>
                                          <p:spTgt spid="8">
                                            <p:graphicEl>
                                              <a:dgm id="{29386E58-2EB0-408A-9AA7-8222A4E724D4}"/>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
                                            <p:graphicEl>
                                              <a:dgm id="{9FD49B8A-06A0-4069-8A55-01D3443D24B3}"/>
                                            </p:graphicEl>
                                          </p:spTgt>
                                        </p:tgtEl>
                                        <p:attrNameLst>
                                          <p:attrName>style.visibility</p:attrName>
                                        </p:attrNameLst>
                                      </p:cBhvr>
                                      <p:to>
                                        <p:strVal val="visible"/>
                                      </p:to>
                                    </p:set>
                                    <p:animEffect transition="in" filter="fade">
                                      <p:cBhvr>
                                        <p:cTn id="17" dur="500"/>
                                        <p:tgtEl>
                                          <p:spTgt spid="8">
                                            <p:graphicEl>
                                              <a:dgm id="{9FD49B8A-06A0-4069-8A55-01D3443D24B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8" grpId="0">
        <p:bldSub>
          <a:bldDgm bld="lvlOne"/>
        </p:bldSub>
      </p:bldGraphic>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0" y="260649"/>
            <a:ext cx="10437168" cy="646331"/>
          </a:xfrm>
          <a:prstGeom prst="rect">
            <a:avLst/>
          </a:prstGeom>
          <a:solidFill>
            <a:schemeClr val="accent2"/>
          </a:solidFill>
          <a:ln>
            <a:noFill/>
          </a:ln>
        </p:spPr>
        <p:txBody>
          <a:bodyPr wrap="square" rtlCol="0">
            <a:spAutoFit/>
          </a:bodyPr>
          <a:lstStyle/>
          <a:p>
            <a:pPr algn="ctr"/>
            <a:r>
              <a:rPr lang="en-GB" sz="3600" b="1" dirty="0">
                <a:solidFill>
                  <a:schemeClr val="bg1"/>
                </a:solidFill>
              </a:rPr>
              <a:t>‘Reasonable Grounds’ – What does it mean to you? </a:t>
            </a:r>
          </a:p>
        </p:txBody>
      </p:sp>
      <p:pic>
        <p:nvPicPr>
          <p:cNvPr id="6" name="Picture 5"/>
          <p:cNvPicPr>
            <a:picLocks noChangeAspect="1"/>
          </p:cNvPicPr>
          <p:nvPr/>
        </p:nvPicPr>
        <p:blipFill rotWithShape="1">
          <a:blip r:embed="rId3">
            <a:extLst>
              <a:ext uri="{28A0092B-C50C-407E-A947-70E740481C1C}">
                <a14:useLocalDpi xmlns:a14="http://schemas.microsoft.com/office/drawing/2010/main" val="0"/>
              </a:ext>
            </a:extLst>
          </a:blip>
          <a:srcRect l="21265" t="12853"/>
          <a:stretch/>
        </p:blipFill>
        <p:spPr>
          <a:xfrm>
            <a:off x="7193634" y="1950717"/>
            <a:ext cx="3579141" cy="3964308"/>
          </a:xfrm>
          <a:prstGeom prst="rect">
            <a:avLst/>
          </a:prstGeom>
        </p:spPr>
      </p:pic>
      <p:graphicFrame>
        <p:nvGraphicFramePr>
          <p:cNvPr id="3" name="Diagram 2"/>
          <p:cNvGraphicFramePr/>
          <p:nvPr>
            <p:extLst>
              <p:ext uri="{D42A27DB-BD31-4B8C-83A1-F6EECF244321}">
                <p14:modId xmlns:p14="http://schemas.microsoft.com/office/powerpoint/2010/main" val="581689042"/>
              </p:ext>
            </p:extLst>
          </p:nvPr>
        </p:nvGraphicFramePr>
        <p:xfrm>
          <a:off x="571799" y="1950717"/>
          <a:ext cx="6148908" cy="396430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11266" name="Picture 2" descr="10 Minute Clock Images – Browse 13,770 Stock Photos, Vectors, and Video |  Adobe Stock">
            <a:extLst>
              <a:ext uri="{FF2B5EF4-FFF2-40B4-BE49-F238E27FC236}">
                <a16:creationId xmlns:a16="http://schemas.microsoft.com/office/drawing/2014/main" id="{DE24B8DF-4EBE-05AD-F186-1C729FB1E498}"/>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0077151" y="1282401"/>
            <a:ext cx="1689399" cy="1689399"/>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CD144BE4-E12B-E4D1-D149-CF67B77C2075}"/>
              </a:ext>
            </a:extLst>
          </p:cNvPr>
          <p:cNvSpPr txBox="1"/>
          <p:nvPr/>
        </p:nvSpPr>
        <p:spPr>
          <a:xfrm>
            <a:off x="4286250" y="6172201"/>
            <a:ext cx="5572125" cy="584775"/>
          </a:xfrm>
          <a:prstGeom prst="rect">
            <a:avLst/>
          </a:prstGeom>
          <a:noFill/>
        </p:spPr>
        <p:txBody>
          <a:bodyPr wrap="square" rtlCol="0">
            <a:spAutoFit/>
          </a:bodyPr>
          <a:lstStyle/>
          <a:p>
            <a:r>
              <a:rPr lang="en-US" sz="3200" dirty="0">
                <a:solidFill>
                  <a:srgbClr val="FF0000"/>
                </a:solidFill>
              </a:rPr>
              <a:t>Learn: B A I T K </a:t>
            </a:r>
          </a:p>
        </p:txBody>
      </p:sp>
    </p:spTree>
    <p:extLst>
      <p:ext uri="{BB962C8B-B14F-4D97-AF65-F5344CB8AC3E}">
        <p14:creationId xmlns:p14="http://schemas.microsoft.com/office/powerpoint/2010/main" val="7327444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B26FDA26-65E2-4D89-818A-6697CBB9BEBC}"/>
                                            </p:graphicEl>
                                          </p:spTgt>
                                        </p:tgtEl>
                                        <p:attrNameLst>
                                          <p:attrName>style.visibility</p:attrName>
                                        </p:attrNameLst>
                                      </p:cBhvr>
                                      <p:to>
                                        <p:strVal val="visible"/>
                                      </p:to>
                                    </p:set>
                                    <p:animEffect transition="in" filter="fade">
                                      <p:cBhvr>
                                        <p:cTn id="7" dur="500"/>
                                        <p:tgtEl>
                                          <p:spTgt spid="3">
                                            <p:graphicEl>
                                              <a:dgm id="{B26FDA26-65E2-4D89-818A-6697CBB9BEBC}"/>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40336F90-D95A-4773-AD97-6FF8021E7814}"/>
                                            </p:graphicEl>
                                          </p:spTgt>
                                        </p:tgtEl>
                                        <p:attrNameLst>
                                          <p:attrName>style.visibility</p:attrName>
                                        </p:attrNameLst>
                                      </p:cBhvr>
                                      <p:to>
                                        <p:strVal val="visible"/>
                                      </p:to>
                                    </p:set>
                                    <p:animEffect transition="in" filter="fade">
                                      <p:cBhvr>
                                        <p:cTn id="12" dur="500"/>
                                        <p:tgtEl>
                                          <p:spTgt spid="3">
                                            <p:graphicEl>
                                              <a:dgm id="{40336F90-D95A-4773-AD97-6FF8021E7814}"/>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graphicEl>
                                              <a:dgm id="{88B22D7D-2CF6-4834-B8CE-0424797544DD}"/>
                                            </p:graphicEl>
                                          </p:spTgt>
                                        </p:tgtEl>
                                        <p:attrNameLst>
                                          <p:attrName>style.visibility</p:attrName>
                                        </p:attrNameLst>
                                      </p:cBhvr>
                                      <p:to>
                                        <p:strVal val="visible"/>
                                      </p:to>
                                    </p:set>
                                    <p:animEffect transition="in" filter="fade">
                                      <p:cBhvr>
                                        <p:cTn id="17" dur="500"/>
                                        <p:tgtEl>
                                          <p:spTgt spid="3">
                                            <p:graphicEl>
                                              <a:dgm id="{88B22D7D-2CF6-4834-B8CE-0424797544D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lvlOne"/>
        </p:bldSub>
      </p:bldGraphic>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5923BE4C-E51E-11B2-55B4-D14F40CEBC49}"/>
              </a:ext>
            </a:extLst>
          </p:cNvPr>
          <p:cNvSpPr txBox="1"/>
          <p:nvPr/>
        </p:nvSpPr>
        <p:spPr>
          <a:xfrm>
            <a:off x="572493" y="238539"/>
            <a:ext cx="11018520" cy="1434415"/>
          </a:xfrm>
          <a:prstGeom prst="rect">
            <a:avLst/>
          </a:prstGeom>
        </p:spPr>
        <p:txBody>
          <a:bodyPr vert="horz" lIns="91440" tIns="45720" rIns="91440" bIns="45720" rtlCol="0" anchor="b">
            <a:normAutofit/>
          </a:bodyPr>
          <a:lstStyle/>
          <a:p>
            <a:pPr marL="0" marR="0" lvl="0" indent="0" fontAlgn="auto">
              <a:lnSpc>
                <a:spcPct val="90000"/>
              </a:lnSpc>
              <a:spcBef>
                <a:spcPct val="0"/>
              </a:spcBef>
              <a:spcAft>
                <a:spcPts val="600"/>
              </a:spcAft>
              <a:buClrTx/>
              <a:buSzTx/>
              <a:tabLst/>
              <a:defRPr/>
            </a:pPr>
            <a:r>
              <a:rPr kumimoji="0" lang="en-US" altLang="en-US" sz="4600" b="0" i="0" u="none" strike="noStrike" cap="none" spc="0" normalizeH="0" baseline="0" noProof="0">
                <a:ln>
                  <a:noFill/>
                </a:ln>
                <a:effectLst/>
                <a:uLnTx/>
                <a:uFillTx/>
                <a:latin typeface="+mj-lt"/>
                <a:ea typeface="+mj-ea"/>
                <a:cs typeface="+mj-cs"/>
              </a:rPr>
              <a:t>Remember -What can you give evidence of? </a:t>
            </a:r>
          </a:p>
        </p:txBody>
      </p:sp>
      <p:sp>
        <p:nvSpPr>
          <p:cNvPr id="1033"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Police urge the public to 'respect the countryside' after increase of criminal  damage to farms - Agriland.co.uk">
            <a:extLst>
              <a:ext uri="{FF2B5EF4-FFF2-40B4-BE49-F238E27FC236}">
                <a16:creationId xmlns:a16="http://schemas.microsoft.com/office/drawing/2014/main" id="{2C6F1E73-9DF5-0FE7-C1AE-4C01F57DACF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1549" r="14576"/>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22" name="TextBox 5">
            <a:extLst>
              <a:ext uri="{FF2B5EF4-FFF2-40B4-BE49-F238E27FC236}">
                <a16:creationId xmlns:a16="http://schemas.microsoft.com/office/drawing/2014/main" id="{2FC96B56-8114-0747-D6D3-4B3104A781B2}"/>
              </a:ext>
            </a:extLst>
          </p:cNvPr>
          <p:cNvGraphicFramePr/>
          <p:nvPr>
            <p:extLst>
              <p:ext uri="{D42A27DB-BD31-4B8C-83A1-F6EECF244321}">
                <p14:modId xmlns:p14="http://schemas.microsoft.com/office/powerpoint/2010/main" val="2698588760"/>
              </p:ext>
            </p:extLst>
          </p:nvPr>
        </p:nvGraphicFramePr>
        <p:xfrm>
          <a:off x="572493" y="2071316"/>
          <a:ext cx="6713552" cy="411917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02762727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extBox 2">
            <a:extLst>
              <a:ext uri="{FF2B5EF4-FFF2-40B4-BE49-F238E27FC236}">
                <a16:creationId xmlns:a16="http://schemas.microsoft.com/office/drawing/2014/main" id="{EC4F618C-69F6-4A21-97DA-B826D664867E}"/>
              </a:ext>
            </a:extLst>
          </p:cNvPr>
          <p:cNvGraphicFramePr/>
          <p:nvPr/>
        </p:nvGraphicFramePr>
        <p:xfrm>
          <a:off x="128337" y="238923"/>
          <a:ext cx="12063663" cy="638015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7591723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extBox 2">
            <a:extLst>
              <a:ext uri="{FF2B5EF4-FFF2-40B4-BE49-F238E27FC236}">
                <a16:creationId xmlns:a16="http://schemas.microsoft.com/office/drawing/2014/main" id="{3F5B8A24-E128-4EA2-9A64-7C66189C0693}"/>
              </a:ext>
            </a:extLst>
          </p:cNvPr>
          <p:cNvGraphicFramePr/>
          <p:nvPr/>
        </p:nvGraphicFramePr>
        <p:xfrm>
          <a:off x="460364" y="0"/>
          <a:ext cx="11353800" cy="6858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4580" name="Picture 4" descr="RED CROSS - MFC Foundation">
            <a:extLst>
              <a:ext uri="{FF2B5EF4-FFF2-40B4-BE49-F238E27FC236}">
                <a16:creationId xmlns:a16="http://schemas.microsoft.com/office/drawing/2014/main" id="{E9C409FA-F4A3-DC47-87EF-1D73A667402A}"/>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405171" y="5214598"/>
            <a:ext cx="1513797" cy="1513797"/>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4" descr="RED CROSS - MFC Foundation">
            <a:extLst>
              <a:ext uri="{FF2B5EF4-FFF2-40B4-BE49-F238E27FC236}">
                <a16:creationId xmlns:a16="http://schemas.microsoft.com/office/drawing/2014/main" id="{9D792FE8-A617-4142-8677-B9612F63975F}"/>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474424" y="5214598"/>
            <a:ext cx="1513797" cy="15137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1268809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5" name="TextBox 4">
            <a:extLst>
              <a:ext uri="{FF2B5EF4-FFF2-40B4-BE49-F238E27FC236}">
                <a16:creationId xmlns:a16="http://schemas.microsoft.com/office/drawing/2014/main" id="{C4A2E1B6-F2A6-2CB7-8B8E-C54B1832ED1F}"/>
              </a:ext>
            </a:extLst>
          </p:cNvPr>
          <p:cNvSpPr txBox="1"/>
          <p:nvPr/>
        </p:nvSpPr>
        <p:spPr>
          <a:xfrm>
            <a:off x="407884" y="197635"/>
            <a:ext cx="3939688" cy="3667838"/>
          </a:xfrm>
          <a:prstGeom prst="rect">
            <a:avLst/>
          </a:prstGeom>
        </p:spPr>
        <p:txBody>
          <a:bodyPr vert="horz" lIns="91440" tIns="45720" rIns="91440" bIns="45720" rtlCol="0" anchor="ctr">
            <a:normAutofit/>
          </a:bodyPr>
          <a:lstStyle/>
          <a:p>
            <a:pPr marL="0" marR="0" indent="0" fontAlgn="base">
              <a:lnSpc>
                <a:spcPct val="90000"/>
              </a:lnSpc>
              <a:spcBef>
                <a:spcPct val="0"/>
              </a:spcBef>
              <a:spcAft>
                <a:spcPts val="600"/>
              </a:spcAft>
              <a:buClrTx/>
              <a:buSzTx/>
              <a:tabLst/>
              <a:defRPr/>
            </a:pPr>
            <a:r>
              <a:rPr lang="en-US" altLang="en-US" sz="4000" b="1" kern="1200" dirty="0">
                <a:solidFill>
                  <a:schemeClr val="tx1"/>
                </a:solidFill>
                <a:latin typeface="+mj-lt"/>
                <a:ea typeface="+mj-ea"/>
                <a:cs typeface="+mj-cs"/>
              </a:rPr>
              <a:t>Code A of PACE </a:t>
            </a:r>
            <a:br>
              <a:rPr lang="en-US" altLang="en-US" sz="4000" b="1" kern="1200" dirty="0">
                <a:solidFill>
                  <a:schemeClr val="tx1"/>
                </a:solidFill>
                <a:latin typeface="+mj-lt"/>
                <a:ea typeface="+mj-ea"/>
                <a:cs typeface="+mj-cs"/>
              </a:rPr>
            </a:br>
            <a:r>
              <a:rPr lang="en-US" altLang="en-US" sz="4000" kern="1200" dirty="0">
                <a:solidFill>
                  <a:schemeClr val="tx1"/>
                </a:solidFill>
                <a:latin typeface="+mj-lt"/>
                <a:ea typeface="+mj-ea"/>
                <a:cs typeface="+mj-cs"/>
              </a:rPr>
              <a:t>states reasonable grounds for suspicion </a:t>
            </a:r>
            <a:r>
              <a:rPr lang="en-US" altLang="en-US" sz="4000" i="0" kern="1200" dirty="0">
                <a:solidFill>
                  <a:schemeClr val="tx1"/>
                </a:solidFill>
                <a:latin typeface="+mj-lt"/>
                <a:ea typeface="+mj-ea"/>
                <a:cs typeface="+mj-cs"/>
              </a:rPr>
              <a:t>could be based on:</a:t>
            </a:r>
          </a:p>
        </p:txBody>
      </p:sp>
      <p:cxnSp>
        <p:nvCxnSpPr>
          <p:cNvPr id="13" name="Straight Connector 12">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7" name="TextBox 2">
            <a:extLst>
              <a:ext uri="{FF2B5EF4-FFF2-40B4-BE49-F238E27FC236}">
                <a16:creationId xmlns:a16="http://schemas.microsoft.com/office/drawing/2014/main" id="{402EE627-B893-FD31-4DAB-6B3FB77EC2A3}"/>
              </a:ext>
            </a:extLst>
          </p:cNvPr>
          <p:cNvGraphicFramePr/>
          <p:nvPr>
            <p:extLst>
              <p:ext uri="{D42A27DB-BD31-4B8C-83A1-F6EECF244321}">
                <p14:modId xmlns:p14="http://schemas.microsoft.com/office/powerpoint/2010/main" val="1796856465"/>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3314" name="Picture 2" descr="IMPORTANT INFO REQUIRED ASAP - Douglas Valley Nursery">
            <a:extLst>
              <a:ext uri="{FF2B5EF4-FFF2-40B4-BE49-F238E27FC236}">
                <a16:creationId xmlns:a16="http://schemas.microsoft.com/office/drawing/2014/main" id="{F4530C59-EB83-D476-8A0E-A8CABA59CBFB}"/>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38200" y="4054795"/>
            <a:ext cx="3262303" cy="2259446"/>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460D5A9C-7A0F-3AE1-DF69-6504EC6153B6}"/>
              </a:ext>
            </a:extLst>
          </p:cNvPr>
          <p:cNvSpPr txBox="1"/>
          <p:nvPr/>
        </p:nvSpPr>
        <p:spPr>
          <a:xfrm>
            <a:off x="5108535" y="141680"/>
            <a:ext cx="4684295" cy="769441"/>
          </a:xfrm>
          <a:prstGeom prst="rect">
            <a:avLst/>
          </a:prstGeom>
          <a:noFill/>
        </p:spPr>
        <p:txBody>
          <a:bodyPr wrap="square" rtlCol="0">
            <a:spAutoFit/>
          </a:bodyPr>
          <a:lstStyle/>
          <a:p>
            <a:r>
              <a:rPr lang="en-US" sz="4400" dirty="0"/>
              <a:t>SHACKS!</a:t>
            </a:r>
          </a:p>
        </p:txBody>
      </p:sp>
    </p:spTree>
    <p:extLst>
      <p:ext uri="{BB962C8B-B14F-4D97-AF65-F5344CB8AC3E}">
        <p14:creationId xmlns:p14="http://schemas.microsoft.com/office/powerpoint/2010/main" val="353398160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3"/>
          <p:cNvSpPr txBox="1">
            <a:spLocks noChangeArrowheads="1"/>
          </p:cNvSpPr>
          <p:nvPr/>
        </p:nvSpPr>
        <p:spPr bwMode="auto">
          <a:xfrm>
            <a:off x="572493" y="238539"/>
            <a:ext cx="11018520" cy="1434415"/>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b">
            <a:norm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nSpc>
                <a:spcPct val="90000"/>
              </a:lnSpc>
              <a:spcBef>
                <a:spcPct val="0"/>
              </a:spcBef>
              <a:spcAft>
                <a:spcPts val="600"/>
              </a:spcAft>
              <a:buNone/>
              <a:defRPr/>
            </a:pPr>
            <a:r>
              <a:rPr lang="en-US" altLang="en-US" sz="4600">
                <a:solidFill>
                  <a:schemeClr val="tx1"/>
                </a:solidFill>
                <a:latin typeface="+mj-lt"/>
                <a:ea typeface="+mj-ea"/>
                <a:cs typeface="+mj-cs"/>
              </a:rPr>
              <a:t>Discuss: </a:t>
            </a:r>
          </a:p>
          <a:p>
            <a:pPr>
              <a:lnSpc>
                <a:spcPct val="90000"/>
              </a:lnSpc>
              <a:spcBef>
                <a:spcPct val="0"/>
              </a:spcBef>
              <a:spcAft>
                <a:spcPts val="600"/>
              </a:spcAft>
              <a:buNone/>
              <a:defRPr/>
            </a:pPr>
            <a:r>
              <a:rPr lang="en-US" altLang="en-US" sz="4600">
                <a:solidFill>
                  <a:schemeClr val="tx1"/>
                </a:solidFill>
                <a:latin typeface="+mj-lt"/>
                <a:ea typeface="+mj-ea"/>
                <a:cs typeface="+mj-cs"/>
              </a:rPr>
              <a:t>Reasonable Grounds</a:t>
            </a:r>
          </a:p>
        </p:txBody>
      </p:sp>
      <p:sp>
        <p:nvSpPr>
          <p:cNvPr id="40"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7BAFEDDA-6F63-D520-2A4B-FD6C10FEBEFC}"/>
              </a:ext>
            </a:extLst>
          </p:cNvPr>
          <p:cNvSpPr txBox="1"/>
          <p:nvPr/>
        </p:nvSpPr>
        <p:spPr>
          <a:xfrm>
            <a:off x="572493" y="2071316"/>
            <a:ext cx="6713552" cy="4119172"/>
          </a:xfrm>
          <a:prstGeom prst="rect">
            <a:avLst/>
          </a:prstGeom>
        </p:spPr>
        <p:txBody>
          <a:bodyPr vert="horz" lIns="91440" tIns="45720" rIns="91440" bIns="45720" rtlCol="0" anchor="t">
            <a:normAutofit fontScale="85000" lnSpcReduction="20000"/>
          </a:bodyPr>
          <a:lstStyle/>
          <a:p>
            <a:pPr>
              <a:lnSpc>
                <a:spcPct val="90000"/>
              </a:lnSpc>
              <a:spcAft>
                <a:spcPts val="600"/>
              </a:spcAft>
            </a:pPr>
            <a:r>
              <a:rPr lang="en-US" sz="3500" dirty="0"/>
              <a:t>1. What must you have before searching? </a:t>
            </a:r>
          </a:p>
          <a:p>
            <a:pPr indent="-228600">
              <a:lnSpc>
                <a:spcPct val="90000"/>
              </a:lnSpc>
              <a:spcAft>
                <a:spcPts val="600"/>
              </a:spcAft>
              <a:buFont typeface="Arial" panose="020B0604020202020204" pitchFamily="34" charset="0"/>
              <a:buChar char="•"/>
            </a:pPr>
            <a:endParaRPr lang="en-US" sz="3500" dirty="0"/>
          </a:p>
          <a:p>
            <a:pPr>
              <a:lnSpc>
                <a:spcPct val="90000"/>
              </a:lnSpc>
              <a:spcAft>
                <a:spcPts val="600"/>
              </a:spcAft>
            </a:pPr>
            <a:r>
              <a:rPr lang="en-US" sz="3500" dirty="0"/>
              <a:t>2. What about reasonable grounds for suspicion and searching groups? </a:t>
            </a:r>
          </a:p>
          <a:p>
            <a:pPr indent="-228600">
              <a:lnSpc>
                <a:spcPct val="90000"/>
              </a:lnSpc>
              <a:spcAft>
                <a:spcPts val="600"/>
              </a:spcAft>
              <a:buFont typeface="Arial" panose="020B0604020202020204" pitchFamily="34" charset="0"/>
              <a:buChar char="•"/>
            </a:pPr>
            <a:endParaRPr lang="en-US" sz="3500" dirty="0"/>
          </a:p>
          <a:p>
            <a:pPr>
              <a:lnSpc>
                <a:spcPct val="90000"/>
              </a:lnSpc>
              <a:spcAft>
                <a:spcPts val="600"/>
              </a:spcAft>
            </a:pPr>
            <a:r>
              <a:rPr lang="en-US" sz="3500" dirty="0"/>
              <a:t>3. What about decision-making and bias? </a:t>
            </a:r>
          </a:p>
          <a:p>
            <a:pPr indent="-228600">
              <a:lnSpc>
                <a:spcPct val="90000"/>
              </a:lnSpc>
              <a:spcAft>
                <a:spcPts val="600"/>
              </a:spcAft>
              <a:buFont typeface="Arial" panose="020B0604020202020204" pitchFamily="34" charset="0"/>
              <a:buChar char="•"/>
            </a:pPr>
            <a:r>
              <a:rPr lang="en-US" sz="3500" dirty="0"/>
              <a:t>-Prejudice</a:t>
            </a:r>
          </a:p>
          <a:p>
            <a:pPr indent="-228600">
              <a:lnSpc>
                <a:spcPct val="90000"/>
              </a:lnSpc>
              <a:spcAft>
                <a:spcPts val="600"/>
              </a:spcAft>
              <a:buFont typeface="Arial" panose="020B0604020202020204" pitchFamily="34" charset="0"/>
              <a:buChar char="•"/>
            </a:pPr>
            <a:r>
              <a:rPr lang="en-US" sz="3500" dirty="0"/>
              <a:t>-Stereotyping</a:t>
            </a:r>
          </a:p>
          <a:p>
            <a:pPr indent="-228600">
              <a:lnSpc>
                <a:spcPct val="90000"/>
              </a:lnSpc>
              <a:spcAft>
                <a:spcPts val="600"/>
              </a:spcAft>
              <a:buFont typeface="Arial" panose="020B0604020202020204" pitchFamily="34" charset="0"/>
              <a:buChar char="•"/>
            </a:pPr>
            <a:r>
              <a:rPr lang="en-US" sz="3500" dirty="0"/>
              <a:t>-Unconscious bias </a:t>
            </a:r>
          </a:p>
          <a:p>
            <a:pPr indent="-228600">
              <a:lnSpc>
                <a:spcPct val="90000"/>
              </a:lnSpc>
              <a:spcAft>
                <a:spcPts val="600"/>
              </a:spcAft>
              <a:buFont typeface="Arial" panose="020B0604020202020204" pitchFamily="34" charset="0"/>
              <a:buChar char="•"/>
            </a:pPr>
            <a:r>
              <a:rPr lang="en-US" sz="3500" dirty="0"/>
              <a:t>-Discrimination? </a:t>
            </a:r>
          </a:p>
          <a:p>
            <a:pPr indent="-228600">
              <a:lnSpc>
                <a:spcPct val="90000"/>
              </a:lnSpc>
              <a:spcAft>
                <a:spcPts val="600"/>
              </a:spcAft>
              <a:buFont typeface="Arial" panose="020B0604020202020204" pitchFamily="34" charset="0"/>
              <a:buChar char="•"/>
            </a:pPr>
            <a:endParaRPr lang="en-US" sz="2200" dirty="0"/>
          </a:p>
          <a:p>
            <a:pPr indent="-228600">
              <a:lnSpc>
                <a:spcPct val="90000"/>
              </a:lnSpc>
              <a:spcAft>
                <a:spcPts val="600"/>
              </a:spcAft>
              <a:buFont typeface="Arial" panose="020B0604020202020204" pitchFamily="34" charset="0"/>
              <a:buChar char="•"/>
            </a:pPr>
            <a:endParaRPr lang="en-US" sz="2200" dirty="0"/>
          </a:p>
        </p:txBody>
      </p:sp>
      <p:pic>
        <p:nvPicPr>
          <p:cNvPr id="2" name="Picture 2" descr="\\Client\G$\CKP Images\NIM\Question 1.png"/>
          <p:cNvPicPr>
            <a:picLocks noChangeAspect="1" noChangeArrowheads="1"/>
          </p:cNvPicPr>
          <p:nvPr/>
        </p:nvPicPr>
        <p:blipFill rotWithShape="1">
          <a:blip r:embed="rId3">
            <a:extLst>
              <a:ext uri="{28A0092B-C50C-407E-A947-70E740481C1C}">
                <a14:useLocalDpi xmlns:a14="http://schemas.microsoft.com/office/drawing/2010/main" val="0"/>
              </a:ext>
            </a:extLst>
          </a:blip>
          <a:srcRect r="3796" b="2"/>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7180429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76894" y="2016235"/>
            <a:ext cx="5033606" cy="4601310"/>
          </a:xfrm>
          <a:prstGeom prst="rect">
            <a:avLst/>
          </a:prstGeom>
          <a:solidFill>
            <a:schemeClr val="accent1">
              <a:lumMod val="40000"/>
              <a:lumOff val="60000"/>
            </a:schemeClr>
          </a:solidFill>
          <a:ln>
            <a:noFill/>
          </a:ln>
          <a:effectLst/>
        </p:spPr>
      </p:pic>
      <p:sp>
        <p:nvSpPr>
          <p:cNvPr id="5" name="TextBox 4"/>
          <p:cNvSpPr txBox="1"/>
          <p:nvPr/>
        </p:nvSpPr>
        <p:spPr>
          <a:xfrm>
            <a:off x="5280061" y="2016235"/>
            <a:ext cx="5546035" cy="1200329"/>
          </a:xfrm>
          <a:prstGeom prst="rect">
            <a:avLst/>
          </a:prstGeom>
          <a:solidFill>
            <a:schemeClr val="accent3">
              <a:lumMod val="60000"/>
              <a:lumOff val="40000"/>
            </a:schemeClr>
          </a:solidFill>
        </p:spPr>
        <p:txBody>
          <a:bodyPr wrap="square" rtlCol="0">
            <a:spAutoFit/>
          </a:bodyPr>
          <a:lstStyle/>
          <a:p>
            <a:pPr algn="ctr"/>
            <a:r>
              <a:rPr lang="en-GB" sz="3600" b="1" dirty="0">
                <a:solidFill>
                  <a:schemeClr val="bg1"/>
                </a:solidFill>
              </a:rPr>
              <a:t>What does </a:t>
            </a:r>
            <a:r>
              <a:rPr lang="en-GB" sz="3600" b="1" i="1" dirty="0">
                <a:solidFill>
                  <a:schemeClr val="bg1"/>
                </a:solidFill>
              </a:rPr>
              <a:t>Unconscious Bias </a:t>
            </a:r>
            <a:r>
              <a:rPr lang="en-GB" sz="3600" b="1" dirty="0">
                <a:solidFill>
                  <a:schemeClr val="bg1"/>
                </a:solidFill>
              </a:rPr>
              <a:t>mean?</a:t>
            </a:r>
          </a:p>
        </p:txBody>
      </p:sp>
      <p:sp>
        <p:nvSpPr>
          <p:cNvPr id="4" name="TextBox 3">
            <a:extLst>
              <a:ext uri="{FF2B5EF4-FFF2-40B4-BE49-F238E27FC236}">
                <a16:creationId xmlns:a16="http://schemas.microsoft.com/office/drawing/2014/main" id="{421B8785-A93A-2CFE-3BCC-3673B70660F9}"/>
              </a:ext>
            </a:extLst>
          </p:cNvPr>
          <p:cNvSpPr txBox="1"/>
          <p:nvPr/>
        </p:nvSpPr>
        <p:spPr>
          <a:xfrm>
            <a:off x="268510" y="273722"/>
            <a:ext cx="8159874" cy="1200329"/>
          </a:xfrm>
          <a:prstGeom prst="rect">
            <a:avLst/>
          </a:prstGeom>
          <a:noFill/>
        </p:spPr>
        <p:txBody>
          <a:bodyPr wrap="square" rtlCol="0">
            <a:spAutoFit/>
          </a:bodyPr>
          <a:lstStyle/>
          <a:p>
            <a:pPr algn="ctr"/>
            <a:r>
              <a:rPr lang="en-US" sz="3600" b="1" u="sng" dirty="0">
                <a:solidFill>
                  <a:srgbClr val="FF0000"/>
                </a:solidFill>
              </a:rPr>
              <a:t>Discuss: What types of things can affect what decision we make? </a:t>
            </a:r>
          </a:p>
        </p:txBody>
      </p:sp>
      <p:pic>
        <p:nvPicPr>
          <p:cNvPr id="8" name="Picture 7" descr="Graphical user interface, application&#10;&#10;Description automatically generated">
            <a:extLst>
              <a:ext uri="{FF2B5EF4-FFF2-40B4-BE49-F238E27FC236}">
                <a16:creationId xmlns:a16="http://schemas.microsoft.com/office/drawing/2014/main" id="{0D2809CB-3627-177D-C526-9FE736A3402B}"/>
              </a:ext>
            </a:extLst>
          </p:cNvPr>
          <p:cNvPicPr>
            <a:picLocks noChangeAspect="1"/>
          </p:cNvPicPr>
          <p:nvPr/>
        </p:nvPicPr>
        <p:blipFill>
          <a:blip r:embed="rId4"/>
          <a:stretch>
            <a:fillRect/>
          </a:stretch>
        </p:blipFill>
        <p:spPr>
          <a:xfrm>
            <a:off x="5310499" y="3269843"/>
            <a:ext cx="5546035" cy="3347702"/>
          </a:xfrm>
          <a:prstGeom prst="rect">
            <a:avLst/>
          </a:prstGeom>
          <a:ln>
            <a:noFill/>
          </a:ln>
          <a:effectLst>
            <a:outerShdw blurRad="292100" dist="139700" dir="2700000" algn="tl" rotWithShape="0">
              <a:srgbClr val="333333">
                <a:alpha val="65000"/>
              </a:srgbClr>
            </a:outerShdw>
          </a:effectLst>
        </p:spPr>
      </p:pic>
      <p:pic>
        <p:nvPicPr>
          <p:cNvPr id="6" name="Picture 5">
            <a:hlinkClick r:id="rId5"/>
          </p:cNvPr>
          <p:cNvPicPr>
            <a:picLocks noChangeAspect="1"/>
          </p:cNvPicPr>
          <p:nvPr/>
        </p:nvPicPr>
        <p:blipFill>
          <a:blip r:embed="rId6"/>
          <a:stretch>
            <a:fillRect/>
          </a:stretch>
        </p:blipFill>
        <p:spPr>
          <a:xfrm>
            <a:off x="9499531" y="273722"/>
            <a:ext cx="2178019" cy="151408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42721200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9" name="Rectangle 3078">
            <a:extLst>
              <a:ext uri="{FF2B5EF4-FFF2-40B4-BE49-F238E27FC236}">
                <a16:creationId xmlns:a16="http://schemas.microsoft.com/office/drawing/2014/main" id="{FF9B822F-893E-44C8-963C-64F50ACECB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1" name="Rectangle 3080">
            <a:extLst>
              <a:ext uri="{FF2B5EF4-FFF2-40B4-BE49-F238E27FC236}">
                <a16:creationId xmlns:a16="http://schemas.microsoft.com/office/drawing/2014/main" id="{EBF87945-A001-489F-9D9B-7D9435F0B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8639" y="347471"/>
            <a:ext cx="11100816" cy="1801368"/>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The Science Behind Unconscious Bias - And How It Affects Hiring">
            <a:extLst>
              <a:ext uri="{FF2B5EF4-FFF2-40B4-BE49-F238E27FC236}">
                <a16:creationId xmlns:a16="http://schemas.microsoft.com/office/drawing/2014/main" id="{EAE77745-3DBE-5A42-EF1E-72F070CEA62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533" r="6166"/>
          <a:stretch/>
        </p:blipFill>
        <p:spPr bwMode="auto">
          <a:xfrm>
            <a:off x="2391885" y="2162455"/>
            <a:ext cx="7408230" cy="4348074"/>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42176469-1D0D-D02E-EB48-409DDA3A3E93}"/>
              </a:ext>
            </a:extLst>
          </p:cNvPr>
          <p:cNvSpPr txBox="1"/>
          <p:nvPr/>
        </p:nvSpPr>
        <p:spPr>
          <a:xfrm>
            <a:off x="1146047" y="-581938"/>
            <a:ext cx="9886387" cy="3660185"/>
          </a:xfrm>
          <a:prstGeom prst="rect">
            <a:avLst/>
          </a:prstGeom>
        </p:spPr>
        <p:txBody>
          <a:bodyPr vert="horz" lIns="91440" tIns="45720" rIns="91440" bIns="45720" rtlCol="0" anchor="ctr">
            <a:normAutofit/>
          </a:bodyPr>
          <a:lstStyle/>
          <a:p>
            <a:pPr algn="ctr">
              <a:lnSpc>
                <a:spcPct val="90000"/>
              </a:lnSpc>
              <a:spcAft>
                <a:spcPts val="600"/>
              </a:spcAft>
              <a:defRPr/>
            </a:pPr>
            <a:r>
              <a:rPr lang="en-US" sz="2200" b="1" i="0" dirty="0">
                <a:solidFill>
                  <a:schemeClr val="bg1"/>
                </a:solidFill>
              </a:rPr>
              <a:t>Having discussed unconscious bias, can you give examples of how unconscious bias can impact on a stop and search?</a:t>
            </a:r>
          </a:p>
        </p:txBody>
      </p:sp>
    </p:spTree>
    <p:extLst>
      <p:ext uri="{BB962C8B-B14F-4D97-AF65-F5344CB8AC3E}">
        <p14:creationId xmlns:p14="http://schemas.microsoft.com/office/powerpoint/2010/main" val="100104709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p:cNvSpPr txBox="1">
            <a:spLocks/>
          </p:cNvSpPr>
          <p:nvPr/>
        </p:nvSpPr>
        <p:spPr>
          <a:xfrm>
            <a:off x="1954712" y="1412777"/>
            <a:ext cx="8394700" cy="4447397"/>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buNone/>
              <a:defRPr/>
            </a:pPr>
            <a:endParaRPr lang="en-GB" altLang="en-US" sz="1800" dirty="0">
              <a:solidFill>
                <a:srgbClr val="002060"/>
              </a:solidFill>
              <a:latin typeface="Arial" pitchFamily="34" charset="0"/>
              <a:cs typeface="Arial" pitchFamily="34" charset="0"/>
            </a:endParaRPr>
          </a:p>
          <a:p>
            <a:pPr marL="285750" indent="-285750">
              <a:defRPr/>
            </a:pPr>
            <a:endParaRPr lang="en-GB" altLang="en-US" sz="1800" dirty="0">
              <a:solidFill>
                <a:srgbClr val="002060"/>
              </a:solidFill>
              <a:latin typeface="Arial" pitchFamily="34" charset="0"/>
              <a:cs typeface="Arial" pitchFamily="34" charset="0"/>
            </a:endParaRPr>
          </a:p>
          <a:p>
            <a:pPr marL="285750" indent="-285750">
              <a:defRPr/>
            </a:pPr>
            <a:endParaRPr lang="en-GB" altLang="en-US" sz="1800" dirty="0">
              <a:solidFill>
                <a:srgbClr val="002060"/>
              </a:solidFill>
              <a:latin typeface="Arial" pitchFamily="34" charset="0"/>
              <a:cs typeface="Arial" pitchFamily="34" charset="0"/>
            </a:endParaRPr>
          </a:p>
          <a:p>
            <a:pPr marL="285750" indent="-285750">
              <a:defRPr/>
            </a:pPr>
            <a:endParaRPr lang="en-GB" altLang="en-US" sz="1800" dirty="0">
              <a:solidFill>
                <a:srgbClr val="002060"/>
              </a:solidFill>
              <a:latin typeface="Arial" pitchFamily="34" charset="0"/>
              <a:cs typeface="Arial" pitchFamily="34" charset="0"/>
            </a:endParaRPr>
          </a:p>
        </p:txBody>
      </p:sp>
      <p:sp>
        <p:nvSpPr>
          <p:cNvPr id="47" name="TextBox 46"/>
          <p:cNvSpPr txBox="1"/>
          <p:nvPr/>
        </p:nvSpPr>
        <p:spPr>
          <a:xfrm>
            <a:off x="0" y="535517"/>
            <a:ext cx="6482914" cy="646331"/>
          </a:xfrm>
          <a:prstGeom prst="rect">
            <a:avLst/>
          </a:prstGeom>
          <a:solidFill>
            <a:schemeClr val="accent3">
              <a:lumMod val="60000"/>
              <a:lumOff val="40000"/>
            </a:schemeClr>
          </a:solidFill>
        </p:spPr>
        <p:txBody>
          <a:bodyPr wrap="square" rtlCol="0">
            <a:spAutoFit/>
          </a:bodyPr>
          <a:lstStyle/>
          <a:p>
            <a:pPr algn="ctr"/>
            <a:r>
              <a:rPr lang="en-GB" sz="3600" b="1" dirty="0">
                <a:solidFill>
                  <a:schemeClr val="bg1"/>
                </a:solidFill>
              </a:rPr>
              <a:t>Stereotyping</a:t>
            </a:r>
          </a:p>
        </p:txBody>
      </p:sp>
      <p:pic>
        <p:nvPicPr>
          <p:cNvPr id="48" name="Picture 47">
            <a:hlinkClick r:id="rId3"/>
          </p:cNvPr>
          <p:cNvPicPr>
            <a:picLocks noChangeAspect="1"/>
          </p:cNvPicPr>
          <p:nvPr/>
        </p:nvPicPr>
        <p:blipFill>
          <a:blip r:embed="rId4"/>
          <a:stretch>
            <a:fillRect/>
          </a:stretch>
        </p:blipFill>
        <p:spPr>
          <a:xfrm>
            <a:off x="7496706" y="535517"/>
            <a:ext cx="3946967" cy="2743800"/>
          </a:xfrm>
          <a:prstGeom prst="rect">
            <a:avLst/>
          </a:prstGeom>
          <a:ln>
            <a:noFill/>
          </a:ln>
          <a:effectLst>
            <a:outerShdw blurRad="292100" dist="139700" dir="2700000" algn="tl" rotWithShape="0">
              <a:srgbClr val="333333">
                <a:alpha val="65000"/>
              </a:srgbClr>
            </a:outerShdw>
          </a:effectLst>
        </p:spPr>
      </p:pic>
      <p:pic>
        <p:nvPicPr>
          <p:cNvPr id="45" name="Picture 44" descr="A group of people walking&#10;&#10;Description automatically generated with low confidence">
            <a:extLst>
              <a:ext uri="{FF2B5EF4-FFF2-40B4-BE49-F238E27FC236}">
                <a16:creationId xmlns:a16="http://schemas.microsoft.com/office/drawing/2014/main" id="{121EC7C7-0482-7D13-5B52-C0E56F13C903}"/>
              </a:ext>
            </a:extLst>
          </p:cNvPr>
          <p:cNvPicPr>
            <a:picLocks noChangeAspect="1"/>
          </p:cNvPicPr>
          <p:nvPr/>
        </p:nvPicPr>
        <p:blipFill>
          <a:blip r:embed="rId5"/>
          <a:stretch>
            <a:fillRect/>
          </a:stretch>
        </p:blipFill>
        <p:spPr>
          <a:xfrm>
            <a:off x="7496706" y="3429000"/>
            <a:ext cx="3946967" cy="3101009"/>
          </a:xfrm>
          <a:prstGeom prst="rect">
            <a:avLst/>
          </a:prstGeom>
        </p:spPr>
      </p:pic>
      <p:pic>
        <p:nvPicPr>
          <p:cNvPr id="2050" name="Picture 2" descr="Gender stereotyping - Gender Equality - Issues Online">
            <a:extLst>
              <a:ext uri="{FF2B5EF4-FFF2-40B4-BE49-F238E27FC236}">
                <a16:creationId xmlns:a16="http://schemas.microsoft.com/office/drawing/2014/main" id="{F544E572-06A9-92A5-F9CC-52F7E7A2A778}"/>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59634" y="2141743"/>
            <a:ext cx="6482914" cy="371843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303960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 name="Group 4"/>
          <p:cNvGrpSpPr/>
          <p:nvPr/>
        </p:nvGrpSpPr>
        <p:grpSpPr>
          <a:xfrm>
            <a:off x="7269292" y="2346929"/>
            <a:ext cx="180000" cy="540000"/>
            <a:chOff x="6873866" y="4214543"/>
            <a:chExt cx="255658" cy="690536"/>
          </a:xfrm>
          <a:solidFill>
            <a:srgbClr val="0F0046"/>
          </a:solidFill>
        </p:grpSpPr>
        <p:sp>
          <p:nvSpPr>
            <p:cNvPr id="6" name="Flowchart: Delay 5"/>
            <p:cNvSpPr/>
            <p:nvPr/>
          </p:nvSpPr>
          <p:spPr>
            <a:xfrm rot="16200000">
              <a:off x="6782427" y="4557982"/>
              <a:ext cx="438536" cy="255658"/>
            </a:xfrm>
            <a:prstGeom prst="flowChartDelay">
              <a:avLst/>
            </a:pr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dirty="0"/>
            </a:p>
          </p:txBody>
        </p:sp>
        <p:sp>
          <p:nvSpPr>
            <p:cNvPr id="7" name="Oval 6"/>
            <p:cNvSpPr/>
            <p:nvPr/>
          </p:nvSpPr>
          <p:spPr>
            <a:xfrm>
              <a:off x="6873866" y="4214543"/>
              <a:ext cx="252000" cy="252000"/>
            </a:xfrm>
            <a:prstGeom prst="ellipse">
              <a:avLst/>
            </a:pr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dirty="0"/>
            </a:p>
          </p:txBody>
        </p:sp>
      </p:grpSp>
      <p:grpSp>
        <p:nvGrpSpPr>
          <p:cNvPr id="8" name="Group 7"/>
          <p:cNvGrpSpPr/>
          <p:nvPr/>
        </p:nvGrpSpPr>
        <p:grpSpPr>
          <a:xfrm>
            <a:off x="7748942" y="2743227"/>
            <a:ext cx="180000" cy="540000"/>
            <a:chOff x="6873866" y="4214543"/>
            <a:chExt cx="255658" cy="690536"/>
          </a:xfrm>
          <a:solidFill>
            <a:srgbClr val="0F0046"/>
          </a:solidFill>
        </p:grpSpPr>
        <p:sp>
          <p:nvSpPr>
            <p:cNvPr id="9" name="Flowchart: Delay 8"/>
            <p:cNvSpPr/>
            <p:nvPr/>
          </p:nvSpPr>
          <p:spPr>
            <a:xfrm rot="16200000">
              <a:off x="6782427" y="4557982"/>
              <a:ext cx="438536" cy="255658"/>
            </a:xfrm>
            <a:prstGeom prst="flowChartDelay">
              <a:avLst/>
            </a:pr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dirty="0"/>
            </a:p>
          </p:txBody>
        </p:sp>
        <p:sp>
          <p:nvSpPr>
            <p:cNvPr id="10" name="Oval 9"/>
            <p:cNvSpPr/>
            <p:nvPr/>
          </p:nvSpPr>
          <p:spPr>
            <a:xfrm>
              <a:off x="6873866" y="4214543"/>
              <a:ext cx="252000" cy="252000"/>
            </a:xfrm>
            <a:prstGeom prst="ellipse">
              <a:avLst/>
            </a:pr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dirty="0"/>
            </a:p>
          </p:txBody>
        </p:sp>
      </p:grpSp>
      <p:grpSp>
        <p:nvGrpSpPr>
          <p:cNvPr id="11" name="Group 10"/>
          <p:cNvGrpSpPr/>
          <p:nvPr/>
        </p:nvGrpSpPr>
        <p:grpSpPr>
          <a:xfrm>
            <a:off x="8272354" y="2131815"/>
            <a:ext cx="180000" cy="540000"/>
            <a:chOff x="6873866" y="4214543"/>
            <a:chExt cx="255658" cy="690536"/>
          </a:xfrm>
          <a:solidFill>
            <a:srgbClr val="0F0046"/>
          </a:solidFill>
        </p:grpSpPr>
        <p:sp>
          <p:nvSpPr>
            <p:cNvPr id="12" name="Flowchart: Delay 11"/>
            <p:cNvSpPr/>
            <p:nvPr/>
          </p:nvSpPr>
          <p:spPr>
            <a:xfrm rot="16200000">
              <a:off x="6782427" y="4557982"/>
              <a:ext cx="438536" cy="255658"/>
            </a:xfrm>
            <a:prstGeom prst="flowChartDelay">
              <a:avLst/>
            </a:pr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dirty="0"/>
            </a:p>
          </p:txBody>
        </p:sp>
        <p:sp>
          <p:nvSpPr>
            <p:cNvPr id="13" name="Oval 12"/>
            <p:cNvSpPr/>
            <p:nvPr/>
          </p:nvSpPr>
          <p:spPr>
            <a:xfrm>
              <a:off x="6873866" y="4214543"/>
              <a:ext cx="252000" cy="252000"/>
            </a:xfrm>
            <a:prstGeom prst="ellipse">
              <a:avLst/>
            </a:pr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dirty="0"/>
            </a:p>
          </p:txBody>
        </p:sp>
      </p:grpSp>
      <p:grpSp>
        <p:nvGrpSpPr>
          <p:cNvPr id="14" name="Group 13"/>
          <p:cNvGrpSpPr/>
          <p:nvPr/>
        </p:nvGrpSpPr>
        <p:grpSpPr>
          <a:xfrm>
            <a:off x="7751517" y="1860474"/>
            <a:ext cx="180000" cy="540000"/>
            <a:chOff x="6873866" y="4214543"/>
            <a:chExt cx="255658" cy="690536"/>
          </a:xfrm>
          <a:solidFill>
            <a:srgbClr val="0F0046"/>
          </a:solidFill>
        </p:grpSpPr>
        <p:sp>
          <p:nvSpPr>
            <p:cNvPr id="15" name="Flowchart: Delay 14"/>
            <p:cNvSpPr/>
            <p:nvPr/>
          </p:nvSpPr>
          <p:spPr>
            <a:xfrm rot="16200000">
              <a:off x="6782427" y="4557982"/>
              <a:ext cx="438536" cy="255658"/>
            </a:xfrm>
            <a:prstGeom prst="flowChartDelay">
              <a:avLst/>
            </a:pr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dirty="0"/>
            </a:p>
          </p:txBody>
        </p:sp>
        <p:sp>
          <p:nvSpPr>
            <p:cNvPr id="16" name="Oval 15"/>
            <p:cNvSpPr/>
            <p:nvPr/>
          </p:nvSpPr>
          <p:spPr>
            <a:xfrm>
              <a:off x="6873866" y="4214543"/>
              <a:ext cx="252000" cy="252000"/>
            </a:xfrm>
            <a:prstGeom prst="ellipse">
              <a:avLst/>
            </a:pr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dirty="0"/>
            </a:p>
          </p:txBody>
        </p:sp>
      </p:grpSp>
      <p:grpSp>
        <p:nvGrpSpPr>
          <p:cNvPr id="17" name="Group 16"/>
          <p:cNvGrpSpPr/>
          <p:nvPr/>
        </p:nvGrpSpPr>
        <p:grpSpPr>
          <a:xfrm>
            <a:off x="8269779" y="3013227"/>
            <a:ext cx="180000" cy="540000"/>
            <a:chOff x="6873866" y="4214543"/>
            <a:chExt cx="255658" cy="690536"/>
          </a:xfrm>
          <a:solidFill>
            <a:srgbClr val="0F0046"/>
          </a:solidFill>
        </p:grpSpPr>
        <p:sp>
          <p:nvSpPr>
            <p:cNvPr id="18" name="Flowchart: Delay 17"/>
            <p:cNvSpPr/>
            <p:nvPr/>
          </p:nvSpPr>
          <p:spPr>
            <a:xfrm rot="16200000">
              <a:off x="6782427" y="4557982"/>
              <a:ext cx="438536" cy="255658"/>
            </a:xfrm>
            <a:prstGeom prst="flowChartDelay">
              <a:avLst/>
            </a:prstGeom>
            <a:grpFill/>
            <a:ln w="9525" cap="flat" cmpd="sng" algn="ctr">
              <a:noFill/>
              <a:prstDash val="solid"/>
            </a:ln>
            <a:effectLst/>
          </p:spPr>
          <p:txBody>
            <a:bodyPr anchor="ctr"/>
            <a:lstStyle/>
            <a:p>
              <a:pPr algn="ctr">
                <a:defRPr/>
              </a:pPr>
              <a:endParaRPr lang="en-GB" kern="0" dirty="0">
                <a:solidFill>
                  <a:prstClr val="white"/>
                </a:solidFill>
                <a:latin typeface="Calibri"/>
              </a:endParaRPr>
            </a:p>
          </p:txBody>
        </p:sp>
        <p:sp>
          <p:nvSpPr>
            <p:cNvPr id="19" name="Oval 18"/>
            <p:cNvSpPr/>
            <p:nvPr/>
          </p:nvSpPr>
          <p:spPr>
            <a:xfrm>
              <a:off x="6873866" y="4214543"/>
              <a:ext cx="252000" cy="252000"/>
            </a:xfrm>
            <a:prstGeom prst="ellipse">
              <a:avLst/>
            </a:prstGeom>
            <a:grpFill/>
            <a:ln w="9525" cap="flat" cmpd="sng" algn="ctr">
              <a:noFill/>
              <a:prstDash val="solid"/>
            </a:ln>
            <a:effectLst/>
          </p:spPr>
          <p:txBody>
            <a:bodyPr anchor="ctr"/>
            <a:lstStyle/>
            <a:p>
              <a:pPr algn="ctr">
                <a:defRPr/>
              </a:pPr>
              <a:endParaRPr lang="en-GB" kern="0" dirty="0">
                <a:solidFill>
                  <a:prstClr val="white"/>
                </a:solidFill>
                <a:latin typeface="Calibri"/>
              </a:endParaRPr>
            </a:p>
          </p:txBody>
        </p:sp>
      </p:grpSp>
      <p:sp>
        <p:nvSpPr>
          <p:cNvPr id="20" name="TextBox 28"/>
          <p:cNvSpPr txBox="1">
            <a:spLocks noChangeArrowheads="1"/>
          </p:cNvSpPr>
          <p:nvPr/>
        </p:nvSpPr>
        <p:spPr bwMode="auto">
          <a:xfrm>
            <a:off x="9049028" y="1735569"/>
            <a:ext cx="968375"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b="1">
                <a:solidFill>
                  <a:schemeClr val="folHlink"/>
                </a:solidFill>
                <a:latin typeface="Arial Black" pitchFamily="34" charset="0"/>
                <a:ea typeface="Osaka" pitchFamily="1" charset="-128"/>
              </a:defRPr>
            </a:lvl1pPr>
            <a:lvl2pPr marL="742950" indent="-285750">
              <a:spcBef>
                <a:spcPct val="20000"/>
              </a:spcBef>
              <a:buChar char="–"/>
              <a:defRPr sz="2000">
                <a:solidFill>
                  <a:schemeClr val="tx1"/>
                </a:solidFill>
                <a:latin typeface="Arial" pitchFamily="34" charset="0"/>
                <a:ea typeface="Osaka" pitchFamily="1" charset="-128"/>
              </a:defRPr>
            </a:lvl2pPr>
            <a:lvl3pPr marL="1143000" indent="-228600">
              <a:spcBef>
                <a:spcPct val="20000"/>
              </a:spcBef>
              <a:buChar char="•"/>
              <a:defRPr sz="2000">
                <a:solidFill>
                  <a:schemeClr val="tx1"/>
                </a:solidFill>
                <a:latin typeface="Arial" pitchFamily="34" charset="0"/>
                <a:ea typeface="Osaka" pitchFamily="1" charset="-128"/>
              </a:defRPr>
            </a:lvl3pPr>
            <a:lvl4pPr marL="1600200" indent="-228600">
              <a:spcBef>
                <a:spcPct val="20000"/>
              </a:spcBef>
              <a:buChar char="–"/>
              <a:defRPr sz="2000">
                <a:solidFill>
                  <a:schemeClr val="tx1"/>
                </a:solidFill>
                <a:latin typeface="Arial" pitchFamily="34" charset="0"/>
                <a:ea typeface="Osaka" pitchFamily="1" charset="-128"/>
              </a:defRPr>
            </a:lvl4pPr>
            <a:lvl5pPr marL="2057400" indent="-228600">
              <a:spcBef>
                <a:spcPct val="20000"/>
              </a:spcBef>
              <a:buChar char="»"/>
              <a:defRPr sz="2000">
                <a:solidFill>
                  <a:schemeClr val="tx1"/>
                </a:solidFill>
                <a:latin typeface="Arial" pitchFamily="34" charset="0"/>
                <a:ea typeface="Osaka" pitchFamily="1" charset="-128"/>
              </a:defRPr>
            </a:lvl5pPr>
            <a:lvl6pPr marL="2514600" indent="-228600" eaLnBrk="0" fontAlgn="base" hangingPunct="0">
              <a:spcBef>
                <a:spcPct val="20000"/>
              </a:spcBef>
              <a:spcAft>
                <a:spcPct val="0"/>
              </a:spcAft>
              <a:buChar char="»"/>
              <a:defRPr sz="2000">
                <a:solidFill>
                  <a:schemeClr val="tx1"/>
                </a:solidFill>
                <a:latin typeface="Arial" pitchFamily="34" charset="0"/>
                <a:ea typeface="Osaka" pitchFamily="1" charset="-128"/>
              </a:defRPr>
            </a:lvl6pPr>
            <a:lvl7pPr marL="2971800" indent="-228600" eaLnBrk="0" fontAlgn="base" hangingPunct="0">
              <a:spcBef>
                <a:spcPct val="20000"/>
              </a:spcBef>
              <a:spcAft>
                <a:spcPct val="0"/>
              </a:spcAft>
              <a:buChar char="»"/>
              <a:defRPr sz="2000">
                <a:solidFill>
                  <a:schemeClr val="tx1"/>
                </a:solidFill>
                <a:latin typeface="Arial" pitchFamily="34" charset="0"/>
                <a:ea typeface="Osaka" pitchFamily="1" charset="-128"/>
              </a:defRPr>
            </a:lvl7pPr>
            <a:lvl8pPr marL="3429000" indent="-228600" eaLnBrk="0" fontAlgn="base" hangingPunct="0">
              <a:spcBef>
                <a:spcPct val="20000"/>
              </a:spcBef>
              <a:spcAft>
                <a:spcPct val="0"/>
              </a:spcAft>
              <a:buChar char="»"/>
              <a:defRPr sz="2000">
                <a:solidFill>
                  <a:schemeClr val="tx1"/>
                </a:solidFill>
                <a:latin typeface="Arial" pitchFamily="34" charset="0"/>
                <a:ea typeface="Osaka" pitchFamily="1" charset="-128"/>
              </a:defRPr>
            </a:lvl8pPr>
            <a:lvl9pPr marL="3886200" indent="-228600" eaLnBrk="0" fontAlgn="base" hangingPunct="0">
              <a:spcBef>
                <a:spcPct val="20000"/>
              </a:spcBef>
              <a:spcAft>
                <a:spcPct val="0"/>
              </a:spcAft>
              <a:buChar char="»"/>
              <a:defRPr sz="2000">
                <a:solidFill>
                  <a:schemeClr val="tx1"/>
                </a:solidFill>
                <a:latin typeface="Arial" pitchFamily="34" charset="0"/>
                <a:ea typeface="Osaka" pitchFamily="1" charset="-128"/>
              </a:defRPr>
            </a:lvl9pPr>
          </a:lstStyle>
          <a:p>
            <a:pPr algn="r">
              <a:spcBef>
                <a:spcPct val="0"/>
              </a:spcBef>
              <a:buNone/>
            </a:pPr>
            <a:r>
              <a:rPr lang="en-GB" altLang="en-US" sz="2000" dirty="0">
                <a:solidFill>
                  <a:schemeClr val="tx1"/>
                </a:solidFill>
                <a:latin typeface="Calibri"/>
              </a:rPr>
              <a:t>Signals</a:t>
            </a:r>
          </a:p>
        </p:txBody>
      </p:sp>
      <p:cxnSp>
        <p:nvCxnSpPr>
          <p:cNvPr id="21" name="Straight Connector 20"/>
          <p:cNvCxnSpPr>
            <a:cxnSpLocks/>
          </p:cNvCxnSpPr>
          <p:nvPr/>
        </p:nvCxnSpPr>
        <p:spPr>
          <a:xfrm flipV="1">
            <a:off x="6096000" y="1208950"/>
            <a:ext cx="3437215" cy="1797454"/>
          </a:xfrm>
          <a:prstGeom prst="line">
            <a:avLst/>
          </a:prstGeom>
          <a:noFill/>
          <a:ln w="25400" cap="flat" cmpd="sng" algn="ctr">
            <a:solidFill>
              <a:schemeClr val="tx1"/>
            </a:solidFill>
            <a:prstDash val="dash"/>
          </a:ln>
          <a:effectLst/>
        </p:spPr>
      </p:cxnSp>
      <p:cxnSp>
        <p:nvCxnSpPr>
          <p:cNvPr id="23" name="Straight Connector 22"/>
          <p:cNvCxnSpPr>
            <a:cxnSpLocks/>
          </p:cNvCxnSpPr>
          <p:nvPr/>
        </p:nvCxnSpPr>
        <p:spPr>
          <a:xfrm>
            <a:off x="6055653" y="3571277"/>
            <a:ext cx="3386578" cy="1254177"/>
          </a:xfrm>
          <a:prstGeom prst="line">
            <a:avLst/>
          </a:prstGeom>
          <a:noFill/>
          <a:ln w="25400" cap="flat" cmpd="sng" algn="ctr">
            <a:solidFill>
              <a:schemeClr val="tx1"/>
            </a:solidFill>
            <a:prstDash val="dash"/>
          </a:ln>
          <a:effectLst/>
        </p:spPr>
      </p:cxnSp>
      <p:sp>
        <p:nvSpPr>
          <p:cNvPr id="30" name="Cloud 29"/>
          <p:cNvSpPr/>
          <p:nvPr/>
        </p:nvSpPr>
        <p:spPr>
          <a:xfrm>
            <a:off x="4171483" y="2131815"/>
            <a:ext cx="563563" cy="431800"/>
          </a:xfrm>
          <a:prstGeom prst="cloud">
            <a:avLst/>
          </a:prstGeom>
          <a:solidFill>
            <a:sysClr val="window" lastClr="FFFFFF"/>
          </a:solidFill>
          <a:ln w="9525" cap="flat" cmpd="sng" algn="ctr">
            <a:noFill/>
            <a:prstDash val="solid"/>
          </a:ln>
          <a:effectLst/>
        </p:spPr>
        <p:txBody>
          <a:bodyPr anchor="ctr"/>
          <a:lstStyle/>
          <a:p>
            <a:pPr algn="ctr">
              <a:defRPr/>
            </a:pPr>
            <a:endParaRPr lang="en-GB" kern="0" dirty="0">
              <a:solidFill>
                <a:prstClr val="white"/>
              </a:solidFill>
              <a:latin typeface="Calibri"/>
            </a:endParaRPr>
          </a:p>
        </p:txBody>
      </p:sp>
      <p:sp>
        <p:nvSpPr>
          <p:cNvPr id="25" name="TextBox 24"/>
          <p:cNvSpPr txBox="1"/>
          <p:nvPr/>
        </p:nvSpPr>
        <p:spPr>
          <a:xfrm>
            <a:off x="0" y="282028"/>
            <a:ext cx="8517632" cy="646331"/>
          </a:xfrm>
          <a:prstGeom prst="rect">
            <a:avLst/>
          </a:prstGeom>
          <a:solidFill>
            <a:schemeClr val="accent3">
              <a:lumMod val="60000"/>
              <a:lumOff val="40000"/>
            </a:schemeClr>
          </a:solidFill>
        </p:spPr>
        <p:txBody>
          <a:bodyPr wrap="square" rtlCol="0">
            <a:spAutoFit/>
          </a:bodyPr>
          <a:lstStyle/>
          <a:p>
            <a:r>
              <a:rPr lang="en-GB" sz="3600" b="1" dirty="0">
                <a:solidFill>
                  <a:schemeClr val="bg1"/>
                </a:solidFill>
              </a:rPr>
              <a:t>Forming Suspicions</a:t>
            </a:r>
          </a:p>
        </p:txBody>
      </p:sp>
      <p:sp>
        <p:nvSpPr>
          <p:cNvPr id="28" name="TextBox 27">
            <a:extLst>
              <a:ext uri="{FF2B5EF4-FFF2-40B4-BE49-F238E27FC236}">
                <a16:creationId xmlns:a16="http://schemas.microsoft.com/office/drawing/2014/main" id="{FD16B7C7-4A91-6404-24C4-9EF39E2A5E4A}"/>
              </a:ext>
            </a:extLst>
          </p:cNvPr>
          <p:cNvSpPr txBox="1"/>
          <p:nvPr/>
        </p:nvSpPr>
        <p:spPr>
          <a:xfrm>
            <a:off x="751938" y="2107677"/>
            <a:ext cx="3886063" cy="3539430"/>
          </a:xfrm>
          <a:prstGeom prst="rect">
            <a:avLst/>
          </a:prstGeom>
          <a:noFill/>
        </p:spPr>
        <p:txBody>
          <a:bodyPr wrap="square">
            <a:spAutoFit/>
          </a:bodyPr>
          <a:lstStyle/>
          <a:p>
            <a:pPr algn="ctr" eaLnBrk="1" hangingPunct="1">
              <a:defRPr/>
            </a:pPr>
            <a:r>
              <a:rPr lang="en-GB" altLang="en-US" sz="3200" dirty="0">
                <a:latin typeface="Arial" panose="020B0604020202020204" pitchFamily="34" charset="0"/>
                <a:cs typeface="Arial" panose="020B0604020202020204" pitchFamily="34" charset="0"/>
              </a:rPr>
              <a:t>How do officers form suspicions when they are on patrol, and what role might stereotypes play in decisions to stop and search? </a:t>
            </a:r>
          </a:p>
        </p:txBody>
      </p:sp>
    </p:spTree>
    <p:extLst>
      <p:ext uri="{BB962C8B-B14F-4D97-AF65-F5344CB8AC3E}">
        <p14:creationId xmlns:p14="http://schemas.microsoft.com/office/powerpoint/2010/main" val="37604192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5927933-FF28-DA31-EF9F-E32E556C932B}"/>
              </a:ext>
            </a:extLst>
          </p:cNvPr>
          <p:cNvSpPr txBox="1"/>
          <p:nvPr/>
        </p:nvSpPr>
        <p:spPr>
          <a:xfrm>
            <a:off x="669512" y="745768"/>
            <a:ext cx="3505494" cy="5666035"/>
          </a:xfrm>
          <a:prstGeom prst="rect">
            <a:avLst/>
          </a:prstGeom>
        </p:spPr>
        <p:txBody>
          <a:bodyPr vert="horz" lIns="91440" tIns="45720" rIns="91440" bIns="45720" rtlCol="0">
            <a:normAutofit/>
          </a:bodyPr>
          <a:lstStyle/>
          <a:p>
            <a:pPr algn="ctr">
              <a:lnSpc>
                <a:spcPct val="90000"/>
              </a:lnSpc>
              <a:spcAft>
                <a:spcPts val="600"/>
              </a:spcAft>
            </a:pPr>
            <a:r>
              <a:rPr lang="en-US" altLang="en-US" sz="3600" b="1" dirty="0"/>
              <a:t>What principles do you think need to be adhered to in order to ensure that officers use our stop and search powers in the most effective way?</a:t>
            </a:r>
          </a:p>
        </p:txBody>
      </p:sp>
      <p:sp>
        <p:nvSpPr>
          <p:cNvPr id="4103" name="Rectangle 4102">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05"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8" name="Picture 2" descr="The Code of Ethics of the UK Police: explained – AAAPPP – Association  Against Abuse of Police Powers and Privileges">
            <a:extLst>
              <a:ext uri="{FF2B5EF4-FFF2-40B4-BE49-F238E27FC236}">
                <a16:creationId xmlns:a16="http://schemas.microsoft.com/office/drawing/2014/main" id="{DCB0C600-31E1-E3D2-9F40-A7E791ADF5FB}"/>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405862" y="1457020"/>
            <a:ext cx="6019331" cy="3940713"/>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8060444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371770" y="201014"/>
            <a:ext cx="8029400" cy="646331"/>
          </a:xfrm>
          <a:prstGeom prst="rect">
            <a:avLst/>
          </a:prstGeom>
          <a:solidFill>
            <a:schemeClr val="accent3">
              <a:lumMod val="60000"/>
              <a:lumOff val="40000"/>
            </a:schemeClr>
          </a:solidFill>
        </p:spPr>
        <p:txBody>
          <a:bodyPr wrap="square" rtlCol="0">
            <a:spAutoFit/>
          </a:bodyPr>
          <a:lstStyle/>
          <a:p>
            <a:pPr algn="ctr"/>
            <a:r>
              <a:rPr lang="en-GB" sz="3600" b="1" dirty="0">
                <a:solidFill>
                  <a:schemeClr val="bg1"/>
                </a:solidFill>
              </a:rPr>
              <a:t>The Principles of Stop &amp; Search</a:t>
            </a:r>
          </a:p>
        </p:txBody>
      </p:sp>
      <p:graphicFrame>
        <p:nvGraphicFramePr>
          <p:cNvPr id="2" name="Diagram 1"/>
          <p:cNvGraphicFramePr/>
          <p:nvPr>
            <p:extLst>
              <p:ext uri="{D42A27DB-BD31-4B8C-83A1-F6EECF244321}">
                <p14:modId xmlns:p14="http://schemas.microsoft.com/office/powerpoint/2010/main" val="818768962"/>
              </p:ext>
            </p:extLst>
          </p:nvPr>
        </p:nvGraphicFramePr>
        <p:xfrm>
          <a:off x="568365" y="1125641"/>
          <a:ext cx="6947098" cy="553134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122" name="Picture 2" descr="8 ways to help your brain think faster">
            <a:extLst>
              <a:ext uri="{FF2B5EF4-FFF2-40B4-BE49-F238E27FC236}">
                <a16:creationId xmlns:a16="http://schemas.microsoft.com/office/drawing/2014/main" id="{380AF19A-6D04-C08A-4F89-F3F3B7126ABE}"/>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813635" y="1125641"/>
            <a:ext cx="3810000" cy="2133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041743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78C55B14-76E9-AE4D-89DA-DAF0AEE76D09}"/>
                                            </p:graphicEl>
                                          </p:spTgt>
                                        </p:tgtEl>
                                        <p:attrNameLst>
                                          <p:attrName>style.visibility</p:attrName>
                                        </p:attrNameLst>
                                      </p:cBhvr>
                                      <p:to>
                                        <p:strVal val="visible"/>
                                      </p:to>
                                    </p:set>
                                    <p:animEffect transition="in" filter="fade">
                                      <p:cBhvr>
                                        <p:cTn id="7" dur="500"/>
                                        <p:tgtEl>
                                          <p:spTgt spid="2">
                                            <p:graphicEl>
                                              <a:dgm id="{78C55B14-76E9-AE4D-89DA-DAF0AEE76D09}"/>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E27E7946-31DC-2D49-A1C7-4B024F32D3EC}"/>
                                            </p:graphicEl>
                                          </p:spTgt>
                                        </p:tgtEl>
                                        <p:attrNameLst>
                                          <p:attrName>style.visibility</p:attrName>
                                        </p:attrNameLst>
                                      </p:cBhvr>
                                      <p:to>
                                        <p:strVal val="visible"/>
                                      </p:to>
                                    </p:set>
                                    <p:animEffect transition="in" filter="fade">
                                      <p:cBhvr>
                                        <p:cTn id="12" dur="500"/>
                                        <p:tgtEl>
                                          <p:spTgt spid="2">
                                            <p:graphicEl>
                                              <a:dgm id="{E27E7946-31DC-2D49-A1C7-4B024F32D3EC}"/>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A3817B2D-11DA-B746-B3C5-FB3D5CED7D1A}"/>
                                            </p:graphicEl>
                                          </p:spTgt>
                                        </p:tgtEl>
                                        <p:attrNameLst>
                                          <p:attrName>style.visibility</p:attrName>
                                        </p:attrNameLst>
                                      </p:cBhvr>
                                      <p:to>
                                        <p:strVal val="visible"/>
                                      </p:to>
                                    </p:set>
                                    <p:animEffect transition="in" filter="fade">
                                      <p:cBhvr>
                                        <p:cTn id="17" dur="500"/>
                                        <p:tgtEl>
                                          <p:spTgt spid="2">
                                            <p:graphicEl>
                                              <a:dgm id="{A3817B2D-11DA-B746-B3C5-FB3D5CED7D1A}"/>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p:cNvGraphicFramePr/>
          <p:nvPr>
            <p:extLst>
              <p:ext uri="{D42A27DB-BD31-4B8C-83A1-F6EECF244321}">
                <p14:modId xmlns:p14="http://schemas.microsoft.com/office/powerpoint/2010/main" val="925590207"/>
              </p:ext>
            </p:extLst>
          </p:nvPr>
        </p:nvGraphicFramePr>
        <p:xfrm>
          <a:off x="477078" y="1"/>
          <a:ext cx="11430000" cy="66885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888867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685F1C9C-ADF7-5547-A37F-FE1FE534AE72}"/>
                                            </p:graphicEl>
                                          </p:spTgt>
                                        </p:tgtEl>
                                        <p:attrNameLst>
                                          <p:attrName>style.visibility</p:attrName>
                                        </p:attrNameLst>
                                      </p:cBhvr>
                                      <p:to>
                                        <p:strVal val="visible"/>
                                      </p:to>
                                    </p:set>
                                    <p:animEffect transition="in" filter="fade">
                                      <p:cBhvr>
                                        <p:cTn id="7" dur="500"/>
                                        <p:tgtEl>
                                          <p:spTgt spid="2">
                                            <p:graphicEl>
                                              <a:dgm id="{685F1C9C-ADF7-5547-A37F-FE1FE534AE72}"/>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AF92D606-32D8-704E-9502-36AE5218CDCF}"/>
                                            </p:graphicEl>
                                          </p:spTgt>
                                        </p:tgtEl>
                                        <p:attrNameLst>
                                          <p:attrName>style.visibility</p:attrName>
                                        </p:attrNameLst>
                                      </p:cBhvr>
                                      <p:to>
                                        <p:strVal val="visible"/>
                                      </p:to>
                                    </p:set>
                                    <p:animEffect transition="in" filter="fade">
                                      <p:cBhvr>
                                        <p:cTn id="12" dur="500"/>
                                        <p:tgtEl>
                                          <p:spTgt spid="2">
                                            <p:graphicEl>
                                              <a:dgm id="{AF92D606-32D8-704E-9502-36AE5218CDCF}"/>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A9D91631-9F9E-954A-8482-C584C5590255}"/>
                                            </p:graphicEl>
                                          </p:spTgt>
                                        </p:tgtEl>
                                        <p:attrNameLst>
                                          <p:attrName>style.visibility</p:attrName>
                                        </p:attrNameLst>
                                      </p:cBhvr>
                                      <p:to>
                                        <p:strVal val="visible"/>
                                      </p:to>
                                    </p:set>
                                    <p:animEffect transition="in" filter="fade">
                                      <p:cBhvr>
                                        <p:cTn id="17" dur="500"/>
                                        <p:tgtEl>
                                          <p:spTgt spid="2">
                                            <p:graphicEl>
                                              <a:dgm id="{A9D91631-9F9E-954A-8482-C584C5590255}"/>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A3529444-E4B9-C648-ACB3-55B87B1ECA49}"/>
                                            </p:graphicEl>
                                          </p:spTgt>
                                        </p:tgtEl>
                                        <p:attrNameLst>
                                          <p:attrName>style.visibility</p:attrName>
                                        </p:attrNameLst>
                                      </p:cBhvr>
                                      <p:to>
                                        <p:strVal val="visible"/>
                                      </p:to>
                                    </p:set>
                                    <p:animEffect transition="in" filter="fade">
                                      <p:cBhvr>
                                        <p:cTn id="22" dur="500"/>
                                        <p:tgtEl>
                                          <p:spTgt spid="2">
                                            <p:graphicEl>
                                              <a:dgm id="{A3529444-E4B9-C648-ACB3-55B87B1ECA49}"/>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graphicEl>
                                              <a:dgm id="{150649A6-DCF6-3841-8ECE-AFC5753264EB}"/>
                                            </p:graphicEl>
                                          </p:spTgt>
                                        </p:tgtEl>
                                        <p:attrNameLst>
                                          <p:attrName>style.visibility</p:attrName>
                                        </p:attrNameLst>
                                      </p:cBhvr>
                                      <p:to>
                                        <p:strVal val="visible"/>
                                      </p:to>
                                    </p:set>
                                    <p:animEffect transition="in" filter="fade">
                                      <p:cBhvr>
                                        <p:cTn id="27" dur="500"/>
                                        <p:tgtEl>
                                          <p:spTgt spid="2">
                                            <p:graphicEl>
                                              <a:dgm id="{150649A6-DCF6-3841-8ECE-AFC5753264EB}"/>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
                                            <p:graphicEl>
                                              <a:dgm id="{44701B77-4363-6C46-9452-4EE8294D817F}"/>
                                            </p:graphicEl>
                                          </p:spTgt>
                                        </p:tgtEl>
                                        <p:attrNameLst>
                                          <p:attrName>style.visibility</p:attrName>
                                        </p:attrNameLst>
                                      </p:cBhvr>
                                      <p:to>
                                        <p:strVal val="visible"/>
                                      </p:to>
                                    </p:set>
                                    <p:animEffect transition="in" filter="fade">
                                      <p:cBhvr>
                                        <p:cTn id="32" dur="500"/>
                                        <p:tgtEl>
                                          <p:spTgt spid="2">
                                            <p:graphicEl>
                                              <a:dgm id="{44701B77-4363-6C46-9452-4EE8294D817F}"/>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56" name="Rectangle 6150">
            <a:extLst>
              <a:ext uri="{FF2B5EF4-FFF2-40B4-BE49-F238E27FC236}">
                <a16:creationId xmlns:a16="http://schemas.microsoft.com/office/drawing/2014/main" id="{823AC064-BC96-4F32-8AE1-B2FD38754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96882" y="280374"/>
            <a:ext cx="11438793"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6FBBCEFC-E215-9F35-CF1B-7301915C3B75}"/>
              </a:ext>
            </a:extLst>
          </p:cNvPr>
          <p:cNvSpPr txBox="1"/>
          <p:nvPr/>
        </p:nvSpPr>
        <p:spPr>
          <a:xfrm>
            <a:off x="546351" y="433545"/>
            <a:ext cx="11139854" cy="930447"/>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4600">
                <a:solidFill>
                  <a:srgbClr val="FFFFFF"/>
                </a:solidFill>
                <a:latin typeface="+mj-lt"/>
                <a:ea typeface="+mj-ea"/>
                <a:cs typeface="+mj-cs"/>
              </a:rPr>
              <a:t>What is a fair and effective stop and search? </a:t>
            </a:r>
          </a:p>
        </p:txBody>
      </p:sp>
      <p:cxnSp>
        <p:nvCxnSpPr>
          <p:cNvPr id="6157" name="Straight Connector 6152">
            <a:extLst>
              <a:ext uri="{FF2B5EF4-FFF2-40B4-BE49-F238E27FC236}">
                <a16:creationId xmlns:a16="http://schemas.microsoft.com/office/drawing/2014/main" id="{7E7C77BC-7138-40B1-A15B-20F57A4946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30078" y="1522292"/>
            <a:ext cx="77724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5" name="Picture 4"/>
          <p:cNvPicPr>
            <a:picLocks noChangeAspect="1"/>
          </p:cNvPicPr>
          <p:nvPr/>
        </p:nvPicPr>
        <p:blipFill rotWithShape="1">
          <a:blip r:embed="rId3"/>
          <a:srcRect t="16388" r="1" b="21163"/>
          <a:stretch/>
        </p:blipFill>
        <p:spPr>
          <a:xfrm>
            <a:off x="331567" y="3548283"/>
            <a:ext cx="5455917" cy="1754707"/>
          </a:xfrm>
          <a:prstGeom prst="rect">
            <a:avLst/>
          </a:prstGeom>
        </p:spPr>
      </p:pic>
      <p:cxnSp>
        <p:nvCxnSpPr>
          <p:cNvPr id="6155" name="Straight Connector 6154">
            <a:extLst>
              <a:ext uri="{FF2B5EF4-FFF2-40B4-BE49-F238E27FC236}">
                <a16:creationId xmlns:a16="http://schemas.microsoft.com/office/drawing/2014/main" id="{DB146403-F3D6-484B-B2ED-97F9565D037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116278" y="2596836"/>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pic>
        <p:nvPicPr>
          <p:cNvPr id="6146" name="Picture 2" descr="20160518 3 of 3 04 Search Powers Procedures and Stop and Search v2 01.pdf">
            <a:extLst>
              <a:ext uri="{FF2B5EF4-FFF2-40B4-BE49-F238E27FC236}">
                <a16:creationId xmlns:a16="http://schemas.microsoft.com/office/drawing/2014/main" id="{DE71903F-64AE-A69E-4337-B4F9842C4FD6}"/>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6445073" y="3470851"/>
            <a:ext cx="5455917" cy="190957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090596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404665"/>
            <a:ext cx="8517632" cy="646331"/>
          </a:xfrm>
          <a:prstGeom prst="rect">
            <a:avLst/>
          </a:prstGeom>
          <a:solidFill>
            <a:schemeClr val="tx2"/>
          </a:solidFill>
        </p:spPr>
        <p:txBody>
          <a:bodyPr wrap="square" rtlCol="0">
            <a:spAutoFit/>
          </a:bodyPr>
          <a:lstStyle/>
          <a:p>
            <a:pPr algn="ctr"/>
            <a:r>
              <a:rPr lang="en-GB" sz="3600" b="1" dirty="0">
                <a:solidFill>
                  <a:schemeClr val="bg1"/>
                </a:solidFill>
              </a:rPr>
              <a:t>Best Use of Stop &amp; Search Scheme</a:t>
            </a:r>
          </a:p>
        </p:txBody>
      </p:sp>
      <p:pic>
        <p:nvPicPr>
          <p:cNvPr id="7170" name="Picture 2" descr="Best use of stop and search scheme - GOV.UK">
            <a:extLst>
              <a:ext uri="{FF2B5EF4-FFF2-40B4-BE49-F238E27FC236}">
                <a16:creationId xmlns:a16="http://schemas.microsoft.com/office/drawing/2014/main" id="{23AA5701-4987-0AAA-3F86-C0EF6D397CE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53441" y="1890883"/>
            <a:ext cx="2999133" cy="3998844"/>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6" name="TextBox 5">
            <a:extLst>
              <a:ext uri="{FF2B5EF4-FFF2-40B4-BE49-F238E27FC236}">
                <a16:creationId xmlns:a16="http://schemas.microsoft.com/office/drawing/2014/main" id="{2C0446DC-20F4-E299-3BBE-5359DA0C93E6}"/>
              </a:ext>
            </a:extLst>
          </p:cNvPr>
          <p:cNvSpPr txBox="1"/>
          <p:nvPr/>
        </p:nvSpPr>
        <p:spPr>
          <a:xfrm>
            <a:off x="466600" y="1300009"/>
            <a:ext cx="6500190" cy="1384995"/>
          </a:xfrm>
          <a:prstGeom prst="rect">
            <a:avLst/>
          </a:prstGeom>
          <a:noFill/>
        </p:spPr>
        <p:txBody>
          <a:bodyPr wrap="square">
            <a:spAutoFit/>
          </a:bodyPr>
          <a:lstStyle/>
          <a:p>
            <a:pPr algn="ctr"/>
            <a:r>
              <a:rPr lang="en-US" sz="2800" dirty="0"/>
              <a:t>The ‘</a:t>
            </a:r>
            <a:r>
              <a:rPr lang="en-US" sz="2800" b="1" i="1" dirty="0"/>
              <a:t>Best Use of S &amp; S Scheme’ </a:t>
            </a:r>
            <a:r>
              <a:rPr lang="en-US" sz="2800" dirty="0"/>
              <a:t>was announced by the Home Secretary in her statement to Parliament on 30</a:t>
            </a:r>
            <a:r>
              <a:rPr lang="en-US" sz="2800" baseline="30000" dirty="0"/>
              <a:t>th</a:t>
            </a:r>
            <a:r>
              <a:rPr lang="en-US" sz="2800" dirty="0"/>
              <a:t> April 2014</a:t>
            </a:r>
          </a:p>
        </p:txBody>
      </p:sp>
      <p:sp>
        <p:nvSpPr>
          <p:cNvPr id="8" name="TextBox 7">
            <a:extLst>
              <a:ext uri="{FF2B5EF4-FFF2-40B4-BE49-F238E27FC236}">
                <a16:creationId xmlns:a16="http://schemas.microsoft.com/office/drawing/2014/main" id="{916C35B3-5B4C-A87C-5F72-2536966E1F28}"/>
              </a:ext>
            </a:extLst>
          </p:cNvPr>
          <p:cNvSpPr txBox="1"/>
          <p:nvPr/>
        </p:nvSpPr>
        <p:spPr>
          <a:xfrm>
            <a:off x="466600" y="3344792"/>
            <a:ext cx="6500190" cy="3108543"/>
          </a:xfrm>
          <a:prstGeom prst="rect">
            <a:avLst/>
          </a:prstGeom>
          <a:noFill/>
        </p:spPr>
        <p:txBody>
          <a:bodyPr wrap="square">
            <a:spAutoFit/>
          </a:bodyPr>
          <a:lstStyle/>
          <a:p>
            <a:pPr algn="ctr"/>
            <a:r>
              <a:rPr lang="en-US" sz="2800" dirty="0"/>
              <a:t>The principal aims of the scheme are to achieve greater </a:t>
            </a:r>
            <a:r>
              <a:rPr lang="en-US" sz="2800" b="1" i="1" dirty="0"/>
              <a:t>transparency, community involvement </a:t>
            </a:r>
            <a:r>
              <a:rPr lang="en-US" sz="2800" dirty="0"/>
              <a:t>in the use of S &amp; S powers &amp; to </a:t>
            </a:r>
            <a:r>
              <a:rPr lang="en-US" sz="2800" b="1" i="1" dirty="0"/>
              <a:t>support</a:t>
            </a:r>
            <a:r>
              <a:rPr lang="en-US" sz="2800" dirty="0"/>
              <a:t> a more </a:t>
            </a:r>
            <a:r>
              <a:rPr lang="en-US" sz="2800" b="1" i="1" dirty="0"/>
              <a:t>intelligence- led approach</a:t>
            </a:r>
            <a:r>
              <a:rPr lang="en-US" sz="2800" dirty="0"/>
              <a:t>, leading to </a:t>
            </a:r>
            <a:r>
              <a:rPr lang="en-US" sz="2800" b="1" i="1" dirty="0"/>
              <a:t>better outcomes</a:t>
            </a:r>
            <a:r>
              <a:rPr lang="en-US" sz="2800" dirty="0"/>
              <a:t>, </a:t>
            </a:r>
            <a:r>
              <a:rPr lang="en-US" sz="2800" dirty="0" err="1"/>
              <a:t>e.g</a:t>
            </a:r>
            <a:r>
              <a:rPr lang="en-US" sz="2800" dirty="0"/>
              <a:t> an increase in the S &amp; S to </a:t>
            </a:r>
            <a:r>
              <a:rPr lang="en-US" sz="2800" b="1" i="1" dirty="0"/>
              <a:t>positive outcome ratio</a:t>
            </a:r>
          </a:p>
        </p:txBody>
      </p:sp>
    </p:spTree>
    <p:extLst>
      <p:ext uri="{BB962C8B-B14F-4D97-AF65-F5344CB8AC3E}">
        <p14:creationId xmlns:p14="http://schemas.microsoft.com/office/powerpoint/2010/main" val="33563723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927648" y="4782485"/>
            <a:ext cx="6624736" cy="738664"/>
          </a:xfrm>
          <a:prstGeom prst="rect">
            <a:avLst/>
          </a:prstGeom>
          <a:solidFill>
            <a:schemeClr val="accent2">
              <a:lumMod val="60000"/>
              <a:lumOff val="40000"/>
            </a:schemeClr>
          </a:solidFill>
          <a:ln>
            <a:solidFill>
              <a:schemeClr val="tx1"/>
            </a:solidFill>
          </a:ln>
        </p:spPr>
        <p:txBody>
          <a:bodyPr wrap="square">
            <a:spAutoFit/>
          </a:bodyPr>
          <a:lstStyle/>
          <a:p>
            <a:pPr algn="ctr"/>
            <a:r>
              <a:rPr lang="en-GB" sz="1400" dirty="0">
                <a:hlinkClick r:id="rId3">
                  <a:extLst>
                    <a:ext uri="{A12FA001-AC4F-418D-AE19-62706E023703}">
                      <ahyp:hlinkClr xmlns:ahyp="http://schemas.microsoft.com/office/drawing/2018/hyperlinkcolor" val="tx"/>
                    </a:ext>
                  </a:extLst>
                </a:hlinkClick>
              </a:rPr>
              <a:t>https://assets.publishing.service.gov.uk/government/uploads/system/uploads/attachment_data/file/346922/Best_Use_of_Stop_and_Search_Scheme_v3.0_v2.pdf</a:t>
            </a:r>
            <a:endParaRPr lang="en-GB" sz="1400" dirty="0"/>
          </a:p>
          <a:p>
            <a:pPr algn="ctr"/>
            <a:endParaRPr lang="en-GB" sz="1400" dirty="0"/>
          </a:p>
        </p:txBody>
      </p:sp>
      <p:sp>
        <p:nvSpPr>
          <p:cNvPr id="5" name="TextBox 4"/>
          <p:cNvSpPr txBox="1"/>
          <p:nvPr/>
        </p:nvSpPr>
        <p:spPr>
          <a:xfrm>
            <a:off x="0" y="380629"/>
            <a:ext cx="8517632" cy="646331"/>
          </a:xfrm>
          <a:prstGeom prst="rect">
            <a:avLst/>
          </a:prstGeom>
          <a:solidFill>
            <a:schemeClr val="tx2"/>
          </a:solidFill>
        </p:spPr>
        <p:txBody>
          <a:bodyPr wrap="square" rtlCol="0">
            <a:spAutoFit/>
          </a:bodyPr>
          <a:lstStyle/>
          <a:p>
            <a:pPr algn="ctr"/>
            <a:r>
              <a:rPr lang="en-GB" sz="3600" b="1" dirty="0">
                <a:solidFill>
                  <a:schemeClr val="bg1"/>
                </a:solidFill>
              </a:rPr>
              <a:t>Best Use of Stop &amp; Search Scheme</a:t>
            </a:r>
          </a:p>
        </p:txBody>
      </p:sp>
      <p:graphicFrame>
        <p:nvGraphicFramePr>
          <p:cNvPr id="6" name="Diagram 5"/>
          <p:cNvGraphicFramePr/>
          <p:nvPr>
            <p:extLst>
              <p:ext uri="{D42A27DB-BD31-4B8C-83A1-F6EECF244321}">
                <p14:modId xmlns:p14="http://schemas.microsoft.com/office/powerpoint/2010/main" val="2297462056"/>
              </p:ext>
            </p:extLst>
          </p:nvPr>
        </p:nvGraphicFramePr>
        <p:xfrm>
          <a:off x="1706858" y="1795389"/>
          <a:ext cx="9544237" cy="493370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7" name="Down Arrow Callout 6"/>
          <p:cNvSpPr/>
          <p:nvPr/>
        </p:nvSpPr>
        <p:spPr>
          <a:xfrm>
            <a:off x="2783632" y="1446146"/>
            <a:ext cx="6624736" cy="1614813"/>
          </a:xfrm>
          <a:prstGeom prst="downArrowCallout">
            <a:avLst/>
          </a:prstGeom>
          <a:solidFill>
            <a:schemeClr val="tx2"/>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TextBox 7"/>
          <p:cNvSpPr txBox="1"/>
          <p:nvPr/>
        </p:nvSpPr>
        <p:spPr>
          <a:xfrm>
            <a:off x="3179676" y="1564557"/>
            <a:ext cx="5760640" cy="584775"/>
          </a:xfrm>
          <a:prstGeom prst="rect">
            <a:avLst/>
          </a:prstGeom>
          <a:solidFill>
            <a:schemeClr val="tx2"/>
          </a:solidFill>
        </p:spPr>
        <p:txBody>
          <a:bodyPr wrap="square" rtlCol="0">
            <a:spAutoFit/>
          </a:bodyPr>
          <a:lstStyle/>
          <a:p>
            <a:pPr algn="ctr"/>
            <a:r>
              <a:rPr lang="en-GB" sz="3200" dirty="0">
                <a:solidFill>
                  <a:schemeClr val="bg1"/>
                </a:solidFill>
              </a:rPr>
              <a:t>The features of the Scheme are:</a:t>
            </a:r>
          </a:p>
        </p:txBody>
      </p:sp>
    </p:spTree>
    <p:extLst>
      <p:ext uri="{BB962C8B-B14F-4D97-AF65-F5344CB8AC3E}">
        <p14:creationId xmlns:p14="http://schemas.microsoft.com/office/powerpoint/2010/main" val="35161581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5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graphicEl>
                                              <a:dgm id="{900CBF59-EA8A-4591-AAF6-51FBEA2DE8AE}"/>
                                            </p:graphicEl>
                                          </p:spTgt>
                                        </p:tgtEl>
                                        <p:attrNameLst>
                                          <p:attrName>style.visibility</p:attrName>
                                        </p:attrNameLst>
                                      </p:cBhvr>
                                      <p:to>
                                        <p:strVal val="visible"/>
                                      </p:to>
                                    </p:set>
                                    <p:animEffect transition="in" filter="fade">
                                      <p:cBhvr>
                                        <p:cTn id="17" dur="500"/>
                                        <p:tgtEl>
                                          <p:spTgt spid="6">
                                            <p:graphicEl>
                                              <a:dgm id="{900CBF59-EA8A-4591-AAF6-51FBEA2DE8AE}"/>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graphicEl>
                                              <a:dgm id="{BA74FF88-AA67-4D42-A72C-C0B0589C3B88}"/>
                                            </p:graphicEl>
                                          </p:spTgt>
                                        </p:tgtEl>
                                        <p:attrNameLst>
                                          <p:attrName>style.visibility</p:attrName>
                                        </p:attrNameLst>
                                      </p:cBhvr>
                                      <p:to>
                                        <p:strVal val="visible"/>
                                      </p:to>
                                    </p:set>
                                    <p:animEffect transition="in" filter="fade">
                                      <p:cBhvr>
                                        <p:cTn id="22" dur="500"/>
                                        <p:tgtEl>
                                          <p:spTgt spid="6">
                                            <p:graphicEl>
                                              <a:dgm id="{BA74FF88-AA67-4D42-A72C-C0B0589C3B88}"/>
                                            </p:graphicEl>
                                          </p:spTgt>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6">
                                            <p:graphicEl>
                                              <a:dgm id="{C87D8FA2-62D8-44EA-85E6-8DAF3C6958BC}"/>
                                            </p:graphicEl>
                                          </p:spTgt>
                                        </p:tgtEl>
                                        <p:attrNameLst>
                                          <p:attrName>style.visibility</p:attrName>
                                        </p:attrNameLst>
                                      </p:cBhvr>
                                      <p:to>
                                        <p:strVal val="visible"/>
                                      </p:to>
                                    </p:set>
                                    <p:animEffect transition="in" filter="fade">
                                      <p:cBhvr>
                                        <p:cTn id="25" dur="500"/>
                                        <p:tgtEl>
                                          <p:spTgt spid="6">
                                            <p:graphicEl>
                                              <a:dgm id="{C87D8FA2-62D8-44EA-85E6-8DAF3C6958BC}"/>
                                            </p:graphic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6">
                                            <p:graphicEl>
                                              <a:dgm id="{D3816CF0-A7E5-4961-8765-52581A3D5391}"/>
                                            </p:graphicEl>
                                          </p:spTgt>
                                        </p:tgtEl>
                                        <p:attrNameLst>
                                          <p:attrName>style.visibility</p:attrName>
                                        </p:attrNameLst>
                                      </p:cBhvr>
                                      <p:to>
                                        <p:strVal val="visible"/>
                                      </p:to>
                                    </p:set>
                                    <p:animEffect transition="in" filter="fade">
                                      <p:cBhvr>
                                        <p:cTn id="30" dur="500"/>
                                        <p:tgtEl>
                                          <p:spTgt spid="6">
                                            <p:graphicEl>
                                              <a:dgm id="{D3816CF0-A7E5-4961-8765-52581A3D5391}"/>
                                            </p:graphicEl>
                                          </p:spTgt>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6">
                                            <p:graphicEl>
                                              <a:dgm id="{978FE933-73CB-4889-AFF2-7E26C04B013B}"/>
                                            </p:graphicEl>
                                          </p:spTgt>
                                        </p:tgtEl>
                                        <p:attrNameLst>
                                          <p:attrName>style.visibility</p:attrName>
                                        </p:attrNameLst>
                                      </p:cBhvr>
                                      <p:to>
                                        <p:strVal val="visible"/>
                                      </p:to>
                                    </p:set>
                                    <p:animEffect transition="in" filter="fade">
                                      <p:cBhvr>
                                        <p:cTn id="33" dur="500"/>
                                        <p:tgtEl>
                                          <p:spTgt spid="6">
                                            <p:graphicEl>
                                              <a:dgm id="{978FE933-73CB-4889-AFF2-7E26C04B013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P spid="7" grpId="0" animBg="1"/>
      <p:bldP spid="8" grpId="0" animBg="1"/>
    </p:bld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51" name="Rectangle 9250">
            <a:extLst>
              <a:ext uri="{FF2B5EF4-FFF2-40B4-BE49-F238E27FC236}">
                <a16:creationId xmlns:a16="http://schemas.microsoft.com/office/drawing/2014/main" id="{6234BCC6-39B9-47D9-8BF8-C665401AE2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218" name="Picture 2" descr="Latest police barred list released | College of Policing">
            <a:extLst>
              <a:ext uri="{FF2B5EF4-FFF2-40B4-BE49-F238E27FC236}">
                <a16:creationId xmlns:a16="http://schemas.microsoft.com/office/drawing/2014/main" id="{A139EACD-5122-2BC5-4505-0EA1702EA7B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531" r="2" b="1"/>
          <a:stretch/>
        </p:blipFill>
        <p:spPr bwMode="auto">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a:noFill/>
          <a:extLst>
            <a:ext uri="{909E8E84-426E-40DD-AFC4-6F175D3DCCD1}">
              <a14:hiddenFill xmlns:a14="http://schemas.microsoft.com/office/drawing/2010/main">
                <a:solidFill>
                  <a:srgbClr val="FFFFFF"/>
                </a:solidFill>
              </a14:hiddenFill>
            </a:ext>
          </a:extLst>
        </p:spPr>
      </p:pic>
      <p:pic>
        <p:nvPicPr>
          <p:cNvPr id="9222" name="Picture 6" descr="Stop &amp; Search - West Midlands Police &amp; Crime Commissioner">
            <a:extLst>
              <a:ext uri="{FF2B5EF4-FFF2-40B4-BE49-F238E27FC236}">
                <a16:creationId xmlns:a16="http://schemas.microsoft.com/office/drawing/2014/main" id="{314340E7-D12D-7291-165C-FBAC667ABD9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 b="7921"/>
          <a:stretch/>
        </p:blipFill>
        <p:spPr bwMode="auto">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a:noFill/>
          <a:extLst>
            <a:ext uri="{909E8E84-426E-40DD-AFC4-6F175D3DCCD1}">
              <a14:hiddenFill xmlns:a14="http://schemas.microsoft.com/office/drawing/2010/main">
                <a:solidFill>
                  <a:srgbClr val="FFFFFF"/>
                </a:solidFill>
              </a14:hiddenFill>
            </a:ext>
          </a:extLst>
        </p:spPr>
      </p:pic>
      <p:sp useBgFill="1">
        <p:nvSpPr>
          <p:cNvPr id="9253" name="Freeform: Shape 9252">
            <a:extLst>
              <a:ext uri="{FF2B5EF4-FFF2-40B4-BE49-F238E27FC236}">
                <a16:creationId xmlns:a16="http://schemas.microsoft.com/office/drawing/2014/main" id="{72A9CE9D-DAC3-40AF-B504-78A64A909F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9255" name="Freeform: Shape 9254">
            <a:extLst>
              <a:ext uri="{FF2B5EF4-FFF2-40B4-BE49-F238E27FC236}">
                <a16:creationId xmlns:a16="http://schemas.microsoft.com/office/drawing/2014/main" id="{506D7452-6CDE-4381-86CE-07B2459383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7332"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53903F8D-E3EB-D6AD-6B76-0193C6EAE69F}"/>
              </a:ext>
            </a:extLst>
          </p:cNvPr>
          <p:cNvSpPr txBox="1"/>
          <p:nvPr/>
        </p:nvSpPr>
        <p:spPr>
          <a:xfrm>
            <a:off x="489097" y="-77249"/>
            <a:ext cx="5019074" cy="4319550"/>
          </a:xfrm>
          <a:prstGeom prst="rect">
            <a:avLst/>
          </a:prstGeom>
        </p:spPr>
        <p:txBody>
          <a:bodyPr vert="horz" lIns="91440" tIns="45720" rIns="91440" bIns="45720" rtlCol="0" anchor="b">
            <a:normAutofit/>
          </a:bodyPr>
          <a:lstStyle/>
          <a:p>
            <a:pPr algn="ctr">
              <a:lnSpc>
                <a:spcPct val="90000"/>
              </a:lnSpc>
              <a:spcBef>
                <a:spcPct val="0"/>
              </a:spcBef>
              <a:spcAft>
                <a:spcPts val="600"/>
              </a:spcAft>
              <a:defRPr/>
            </a:pPr>
            <a:r>
              <a:rPr lang="en-US" altLang="en-US" sz="3800" b="1" u="sng" kern="1200" dirty="0">
                <a:solidFill>
                  <a:schemeClr val="tx1"/>
                </a:solidFill>
                <a:latin typeface="+mj-lt"/>
                <a:ea typeface="+mj-ea"/>
                <a:cs typeface="+mj-cs"/>
              </a:rPr>
              <a:t>Discuss</a:t>
            </a:r>
            <a:br>
              <a:rPr lang="en-US" altLang="en-US" sz="3800" b="1" dirty="0">
                <a:latin typeface="+mj-lt"/>
                <a:ea typeface="+mj-ea"/>
                <a:cs typeface="+mj-cs"/>
              </a:rPr>
            </a:br>
            <a:br>
              <a:rPr lang="en-US" altLang="en-US" sz="3800" b="1" kern="1200" dirty="0">
                <a:solidFill>
                  <a:schemeClr val="tx1"/>
                </a:solidFill>
                <a:latin typeface="+mj-lt"/>
                <a:ea typeface="+mj-ea"/>
                <a:cs typeface="+mj-cs"/>
              </a:rPr>
            </a:br>
            <a:r>
              <a:rPr lang="en-US" altLang="en-US" sz="3800" b="1" kern="1200" dirty="0">
                <a:solidFill>
                  <a:schemeClr val="tx1"/>
                </a:solidFill>
                <a:latin typeface="+mj-lt"/>
                <a:ea typeface="+mj-ea"/>
                <a:cs typeface="+mj-cs"/>
              </a:rPr>
              <a:t>What information do you think you need to provide someone with before you search them?</a:t>
            </a:r>
          </a:p>
        </p:txBody>
      </p:sp>
      <p:sp>
        <p:nvSpPr>
          <p:cNvPr id="9257" name="Rectangle 9256">
            <a:extLst>
              <a:ext uri="{FF2B5EF4-FFF2-40B4-BE49-F238E27FC236}">
                <a16:creationId xmlns:a16="http://schemas.microsoft.com/office/drawing/2014/main" id="{762DA937-8B55-4317-BD32-98D7AF30E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67989"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venir Next LT Pro"/>
            </a:endParaRPr>
          </a:p>
        </p:txBody>
      </p:sp>
      <p:sp>
        <p:nvSpPr>
          <p:cNvPr id="9259" name="Rectangle 9258">
            <a:extLst>
              <a:ext uri="{FF2B5EF4-FFF2-40B4-BE49-F238E27FC236}">
                <a16:creationId xmlns:a16="http://schemas.microsoft.com/office/drawing/2014/main" id="{C52EE5A8-045B-4D39-8ED1-51333408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098" y="4461119"/>
            <a:ext cx="5019074"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9100173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a:spLocks noChangeArrowheads="1"/>
          </p:cNvSpPr>
          <p:nvPr/>
        </p:nvSpPr>
        <p:spPr bwMode="auto">
          <a:xfrm>
            <a:off x="0" y="262103"/>
            <a:ext cx="12192000" cy="646331"/>
          </a:xfrm>
          <a:prstGeom prst="rect">
            <a:avLst/>
          </a:prstGeom>
          <a:solidFill>
            <a:schemeClr val="tx2"/>
          </a:solidFill>
          <a:ln>
            <a:noFill/>
          </a:ln>
        </p:spPr>
        <p:txBody>
          <a:bodyPr wrap="square">
            <a:spAutoFit/>
          </a:bodyP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algn="ctr" eaLnBrk="1" hangingPunct="1">
              <a:defRPr/>
            </a:pPr>
            <a:r>
              <a:rPr lang="en-GB" altLang="en-US" sz="3600" kern="0" dirty="0">
                <a:solidFill>
                  <a:schemeClr val="bg1"/>
                </a:solidFill>
                <a:latin typeface="+mn-lt"/>
                <a:cs typeface="Arial" panose="020B0604020202020204" pitchFamily="34" charset="0"/>
              </a:rPr>
              <a:t>Code A of PACE</a:t>
            </a:r>
            <a:endParaRPr lang="en-GB" altLang="en-US" kern="0" dirty="0">
              <a:solidFill>
                <a:prstClr val="black"/>
              </a:solidFill>
            </a:endParaRPr>
          </a:p>
        </p:txBody>
      </p:sp>
      <p:sp>
        <p:nvSpPr>
          <p:cNvPr id="3" name="TextBox 2"/>
          <p:cNvSpPr txBox="1">
            <a:spLocks noChangeArrowheads="1"/>
          </p:cNvSpPr>
          <p:nvPr/>
        </p:nvSpPr>
        <p:spPr bwMode="auto">
          <a:xfrm>
            <a:off x="278296" y="1124745"/>
            <a:ext cx="11688417" cy="5509200"/>
          </a:xfrm>
          <a:prstGeom prst="rect">
            <a:avLst/>
          </a:prstGeom>
          <a:solidFill>
            <a:schemeClr val="bg2">
              <a:lumMod val="90000"/>
            </a:schemeClr>
          </a:solidFill>
          <a:ln>
            <a:solidFill>
              <a:schemeClr val="tx1"/>
            </a:solidFill>
          </a:ln>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spcBef>
                <a:spcPct val="0"/>
              </a:spcBef>
              <a:buNone/>
              <a:defRPr/>
            </a:pPr>
            <a:r>
              <a:rPr lang="en-GB" altLang="en-US" sz="4400" i="1" u="sng" kern="0" dirty="0">
                <a:solidFill>
                  <a:schemeClr val="tx1"/>
                </a:solidFill>
                <a:latin typeface="+mn-lt"/>
                <a:cs typeface="Arial" panose="020B0604020202020204" pitchFamily="34" charset="0"/>
              </a:rPr>
              <a:t>G</a:t>
            </a:r>
            <a:r>
              <a:rPr lang="en-GB" altLang="en-US" sz="3200" kern="0" dirty="0">
                <a:solidFill>
                  <a:srgbClr val="000000"/>
                </a:solidFill>
                <a:latin typeface="+mn-lt"/>
                <a:cs typeface="Arial" panose="020B0604020202020204" pitchFamily="34" charset="0"/>
              </a:rPr>
              <a:t>	</a:t>
            </a:r>
            <a:r>
              <a:rPr lang="en-GB" altLang="en-US" sz="3600" kern="0" dirty="0">
                <a:solidFill>
                  <a:srgbClr val="000000"/>
                </a:solidFill>
                <a:latin typeface="+mn-lt"/>
                <a:cs typeface="Arial" panose="020B0604020202020204" pitchFamily="34" charset="0"/>
              </a:rPr>
              <a:t>grounds for search</a:t>
            </a:r>
          </a:p>
          <a:p>
            <a:pPr>
              <a:spcBef>
                <a:spcPct val="0"/>
              </a:spcBef>
              <a:buNone/>
              <a:defRPr/>
            </a:pPr>
            <a:r>
              <a:rPr lang="en-GB" altLang="en-US" sz="4400" i="1" u="sng" kern="0" dirty="0">
                <a:solidFill>
                  <a:schemeClr val="tx1"/>
                </a:solidFill>
                <a:latin typeface="+mn-lt"/>
                <a:cs typeface="Arial" panose="020B0604020202020204" pitchFamily="34" charset="0"/>
              </a:rPr>
              <a:t>O</a:t>
            </a:r>
            <a:r>
              <a:rPr lang="en-GB" altLang="en-US" sz="3200" kern="0" dirty="0">
                <a:solidFill>
                  <a:srgbClr val="000000"/>
                </a:solidFill>
                <a:latin typeface="+mn-lt"/>
                <a:cs typeface="Arial" panose="020B0604020202020204" pitchFamily="34" charset="0"/>
              </a:rPr>
              <a:t>	</a:t>
            </a:r>
            <a:r>
              <a:rPr lang="en-GB" altLang="en-US" sz="3600" kern="0" dirty="0">
                <a:solidFill>
                  <a:srgbClr val="000000"/>
                </a:solidFill>
                <a:latin typeface="+mn-lt"/>
                <a:cs typeface="Arial" panose="020B0604020202020204" pitchFamily="34" charset="0"/>
              </a:rPr>
              <a:t>object or purpose of search</a:t>
            </a:r>
          </a:p>
          <a:p>
            <a:pPr>
              <a:spcBef>
                <a:spcPct val="0"/>
              </a:spcBef>
              <a:buNone/>
              <a:defRPr/>
            </a:pPr>
            <a:r>
              <a:rPr lang="en-GB" altLang="en-US" sz="4400" i="1" u="sng" kern="0" dirty="0">
                <a:solidFill>
                  <a:schemeClr val="tx1"/>
                </a:solidFill>
                <a:latin typeface="+mn-lt"/>
                <a:cs typeface="Arial" panose="020B0604020202020204" pitchFamily="34" charset="0"/>
              </a:rPr>
              <a:t>W </a:t>
            </a:r>
            <a:r>
              <a:rPr lang="en-GB" altLang="en-US" sz="3200" kern="0" dirty="0">
                <a:solidFill>
                  <a:srgbClr val="000000"/>
                </a:solidFill>
                <a:latin typeface="+mn-lt"/>
                <a:cs typeface="Arial" panose="020B0604020202020204" pitchFamily="34" charset="0"/>
              </a:rPr>
              <a:t>	</a:t>
            </a:r>
            <a:r>
              <a:rPr lang="en-GB" altLang="en-US" sz="3600" kern="0" dirty="0">
                <a:solidFill>
                  <a:srgbClr val="000000"/>
                </a:solidFill>
                <a:latin typeface="+mn-lt"/>
                <a:cs typeface="Arial" panose="020B0604020202020204" pitchFamily="34" charset="0"/>
              </a:rPr>
              <a:t>warrant card (if in plain clothes)</a:t>
            </a:r>
          </a:p>
          <a:p>
            <a:pPr>
              <a:spcBef>
                <a:spcPct val="0"/>
              </a:spcBef>
              <a:buNone/>
              <a:defRPr/>
            </a:pPr>
            <a:r>
              <a:rPr lang="en-GB" altLang="en-US" sz="4400" i="1" u="sng" kern="0" dirty="0">
                <a:solidFill>
                  <a:schemeClr val="tx1"/>
                </a:solidFill>
                <a:latin typeface="+mn-lt"/>
                <a:cs typeface="Arial" panose="020B0604020202020204" pitchFamily="34" charset="0"/>
              </a:rPr>
              <a:t>I</a:t>
            </a:r>
            <a:r>
              <a:rPr lang="en-GB" altLang="en-US" sz="3200" kern="0" dirty="0">
                <a:solidFill>
                  <a:srgbClr val="000000"/>
                </a:solidFill>
                <a:latin typeface="+mn-lt"/>
                <a:cs typeface="Arial" panose="020B0604020202020204" pitchFamily="34" charset="0"/>
              </a:rPr>
              <a:t>	</a:t>
            </a:r>
            <a:r>
              <a:rPr lang="en-GB" altLang="en-US" sz="3600" kern="0" dirty="0">
                <a:solidFill>
                  <a:srgbClr val="000000"/>
                </a:solidFill>
                <a:latin typeface="+mn-lt"/>
                <a:cs typeface="Arial" panose="020B0604020202020204" pitchFamily="34" charset="0"/>
              </a:rPr>
              <a:t>identity of officer</a:t>
            </a:r>
          </a:p>
          <a:p>
            <a:pPr>
              <a:spcBef>
                <a:spcPct val="0"/>
              </a:spcBef>
              <a:buNone/>
              <a:defRPr/>
            </a:pPr>
            <a:r>
              <a:rPr lang="en-GB" altLang="en-US" sz="4400" i="1" u="sng" kern="0" dirty="0">
                <a:solidFill>
                  <a:schemeClr val="tx1"/>
                </a:solidFill>
                <a:latin typeface="+mn-lt"/>
                <a:cs typeface="Arial" panose="020B0604020202020204" pitchFamily="34" charset="0"/>
              </a:rPr>
              <a:t>S</a:t>
            </a:r>
            <a:r>
              <a:rPr lang="en-GB" altLang="en-US" sz="3200" kern="0" dirty="0">
                <a:solidFill>
                  <a:srgbClr val="0070C0"/>
                </a:solidFill>
                <a:latin typeface="+mn-lt"/>
                <a:cs typeface="Arial" panose="020B0604020202020204" pitchFamily="34" charset="0"/>
              </a:rPr>
              <a:t>	</a:t>
            </a:r>
            <a:r>
              <a:rPr lang="en-GB" altLang="en-US" sz="3600" kern="0" dirty="0">
                <a:solidFill>
                  <a:srgbClr val="000000"/>
                </a:solidFill>
                <a:latin typeface="+mn-lt"/>
                <a:cs typeface="Arial" panose="020B0604020202020204" pitchFamily="34" charset="0"/>
              </a:rPr>
              <a:t>station to which attached</a:t>
            </a:r>
          </a:p>
          <a:p>
            <a:pPr>
              <a:spcBef>
                <a:spcPct val="0"/>
              </a:spcBef>
              <a:buNone/>
              <a:defRPr/>
            </a:pPr>
            <a:r>
              <a:rPr lang="en-GB" altLang="en-US" sz="4400" i="1" u="sng" kern="0" dirty="0">
                <a:solidFill>
                  <a:schemeClr val="tx1"/>
                </a:solidFill>
                <a:latin typeface="+mn-lt"/>
                <a:cs typeface="Arial" panose="020B0604020202020204" pitchFamily="34" charset="0"/>
              </a:rPr>
              <a:t>E</a:t>
            </a:r>
            <a:r>
              <a:rPr lang="en-GB" altLang="en-US" sz="3200" kern="0" dirty="0">
                <a:solidFill>
                  <a:srgbClr val="000000"/>
                </a:solidFill>
                <a:latin typeface="+mn-lt"/>
                <a:cs typeface="Arial" panose="020B0604020202020204" pitchFamily="34" charset="0"/>
              </a:rPr>
              <a:t>	</a:t>
            </a:r>
            <a:r>
              <a:rPr lang="en-GB" altLang="en-US" sz="3600" kern="0" dirty="0">
                <a:solidFill>
                  <a:srgbClr val="000000"/>
                </a:solidFill>
                <a:latin typeface="+mn-lt"/>
                <a:cs typeface="Arial" panose="020B0604020202020204" pitchFamily="34" charset="0"/>
              </a:rPr>
              <a:t>entitlement to copy of record</a:t>
            </a:r>
          </a:p>
          <a:p>
            <a:pPr>
              <a:spcBef>
                <a:spcPct val="0"/>
              </a:spcBef>
              <a:buNone/>
              <a:defRPr/>
            </a:pPr>
            <a:r>
              <a:rPr lang="en-GB" altLang="en-US" sz="4400" i="1" u="sng" kern="0" dirty="0">
                <a:solidFill>
                  <a:schemeClr val="tx1"/>
                </a:solidFill>
                <a:latin typeface="+mn-lt"/>
                <a:cs typeface="Arial" panose="020B0604020202020204" pitchFamily="34" charset="0"/>
              </a:rPr>
              <a:t>L</a:t>
            </a:r>
            <a:r>
              <a:rPr lang="en-GB" altLang="en-US" sz="3200" i="1" kern="0" dirty="0">
                <a:solidFill>
                  <a:schemeClr val="tx1"/>
                </a:solidFill>
                <a:latin typeface="+mn-lt"/>
                <a:cs typeface="Arial" panose="020B0604020202020204" pitchFamily="34" charset="0"/>
              </a:rPr>
              <a:t>	</a:t>
            </a:r>
            <a:r>
              <a:rPr lang="en-GB" altLang="en-US" sz="3600" kern="0" dirty="0">
                <a:solidFill>
                  <a:schemeClr val="tx1"/>
                </a:solidFill>
                <a:latin typeface="+mn-lt"/>
                <a:cs typeface="Arial" panose="020B0604020202020204" pitchFamily="34" charset="0"/>
              </a:rPr>
              <a:t>legal power used</a:t>
            </a:r>
          </a:p>
          <a:p>
            <a:pPr>
              <a:spcBef>
                <a:spcPct val="0"/>
              </a:spcBef>
              <a:buNone/>
              <a:defRPr/>
            </a:pPr>
            <a:r>
              <a:rPr lang="en-GB" altLang="en-US" sz="4400" i="1" u="sng" kern="0" dirty="0">
                <a:solidFill>
                  <a:schemeClr val="tx1"/>
                </a:solidFill>
                <a:latin typeface="+mn-lt"/>
                <a:cs typeface="Arial" panose="020B0604020202020204" pitchFamily="34" charset="0"/>
              </a:rPr>
              <a:t>Y</a:t>
            </a:r>
            <a:r>
              <a:rPr lang="en-GB" altLang="en-US" sz="3200" kern="0" dirty="0">
                <a:solidFill>
                  <a:srgbClr val="000000"/>
                </a:solidFill>
                <a:latin typeface="+mn-lt"/>
                <a:cs typeface="Arial" panose="020B0604020202020204" pitchFamily="34" charset="0"/>
              </a:rPr>
              <a:t>	</a:t>
            </a:r>
            <a:r>
              <a:rPr lang="en-GB" altLang="en-US" sz="3600" kern="0" dirty="0">
                <a:solidFill>
                  <a:srgbClr val="000000"/>
                </a:solidFill>
                <a:latin typeface="+mn-lt"/>
                <a:cs typeface="Arial" panose="020B0604020202020204" pitchFamily="34" charset="0"/>
              </a:rPr>
              <a:t>you are detained for purpose of search</a:t>
            </a:r>
          </a:p>
        </p:txBody>
      </p:sp>
      <p:pic>
        <p:nvPicPr>
          <p:cNvPr id="8194" name="Picture 2" descr="IMPORTANT INFO REQUIRED ASAP - Douglas Valley Nursery">
            <a:extLst>
              <a:ext uri="{FF2B5EF4-FFF2-40B4-BE49-F238E27FC236}">
                <a16:creationId xmlns:a16="http://schemas.microsoft.com/office/drawing/2014/main" id="{8499232E-51E7-3632-956C-4DD624FB741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37713" y="1124745"/>
            <a:ext cx="3429000" cy="23749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135388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47" name="Rectangle 10246">
            <a:extLst>
              <a:ext uri="{FF2B5EF4-FFF2-40B4-BE49-F238E27FC236}">
                <a16:creationId xmlns:a16="http://schemas.microsoft.com/office/drawing/2014/main" id="{B527B32F-07F3-4C94-B09B-8C8F310F0D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9"/>
            <a:ext cx="768096" cy="6089895"/>
          </a:xfrm>
          <a:prstGeom prst="rect">
            <a:avLst/>
          </a:prstGeom>
          <a:solidFill>
            <a:srgbClr val="C2C17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picture containing text, person, outdoor&#10;&#10;Description automatically generated">
            <a:hlinkClick r:id="rId3"/>
            <a:extLst>
              <a:ext uri="{FF2B5EF4-FFF2-40B4-BE49-F238E27FC236}">
                <a16:creationId xmlns:a16="http://schemas.microsoft.com/office/drawing/2014/main" id="{775169C3-2E37-A636-FF7C-184C65C68C36}"/>
              </a:ext>
            </a:extLst>
          </p:cNvPr>
          <p:cNvPicPr>
            <a:picLocks noChangeAspect="1"/>
          </p:cNvPicPr>
          <p:nvPr/>
        </p:nvPicPr>
        <p:blipFill rotWithShape="1">
          <a:blip r:embed="rId4">
            <a:extLst>
              <a:ext uri="{28A0092B-C50C-407E-A947-70E740481C1C}">
                <a14:useLocalDpi xmlns:a14="http://schemas.microsoft.com/office/drawing/2010/main" val="0"/>
              </a:ext>
            </a:extLst>
          </a:blip>
          <a:srcRect r="3192" b="2"/>
          <a:stretch/>
        </p:blipFill>
        <p:spPr>
          <a:xfrm>
            <a:off x="6088088" y="397565"/>
            <a:ext cx="6103911" cy="6460435"/>
          </a:xfrm>
          <a:prstGeom prst="rect">
            <a:avLst/>
          </a:prstGeom>
        </p:spPr>
      </p:pic>
      <p:pic>
        <p:nvPicPr>
          <p:cNvPr id="10242" name="Picture 2" descr="important | 1st Ben Rhydding Scouts">
            <a:extLst>
              <a:ext uri="{FF2B5EF4-FFF2-40B4-BE49-F238E27FC236}">
                <a16:creationId xmlns:a16="http://schemas.microsoft.com/office/drawing/2014/main" id="{7C80BD9F-0D86-6B21-4B81-EE576022F508}"/>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12928" r="1" b="10795"/>
          <a:stretch/>
        </p:blipFill>
        <p:spPr bwMode="auto">
          <a:xfrm>
            <a:off x="926036" y="10"/>
            <a:ext cx="6428921" cy="3439986"/>
          </a:xfrm>
          <a:custGeom>
            <a:avLst/>
            <a:gdLst/>
            <a:ahLst/>
            <a:cxnLst/>
            <a:rect l="l" t="t" r="r" b="b"/>
            <a:pathLst>
              <a:path w="7279913" h="3895335">
                <a:moveTo>
                  <a:pt x="0" y="0"/>
                </a:moveTo>
                <a:lnTo>
                  <a:pt x="7279913" y="0"/>
                </a:lnTo>
                <a:lnTo>
                  <a:pt x="7279913" y="3116976"/>
                </a:lnTo>
                <a:lnTo>
                  <a:pt x="5011287" y="3116976"/>
                </a:lnTo>
                <a:lnTo>
                  <a:pt x="5011287" y="3895335"/>
                </a:lnTo>
                <a:lnTo>
                  <a:pt x="0" y="3895335"/>
                </a:lnTo>
                <a:close/>
              </a:path>
            </a:pathLst>
          </a:custGeom>
          <a:noFill/>
          <a:extLst>
            <a:ext uri="{909E8E84-426E-40DD-AFC4-6F175D3DCCD1}">
              <a14:hiddenFill xmlns:a14="http://schemas.microsoft.com/office/drawing/2010/main">
                <a:solidFill>
                  <a:srgbClr val="FFFFFF"/>
                </a:solidFill>
              </a14:hiddenFill>
            </a:ext>
          </a:extLst>
        </p:spPr>
      </p:pic>
      <p:sp>
        <p:nvSpPr>
          <p:cNvPr id="10249" name="Rectangle 10248">
            <a:extLst>
              <a:ext uri="{FF2B5EF4-FFF2-40B4-BE49-F238E27FC236}">
                <a16:creationId xmlns:a16="http://schemas.microsoft.com/office/drawing/2014/main" id="{7F41D4CC-403D-465E-9223-3277868A5D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41417" y="643467"/>
            <a:ext cx="3850583" cy="2473517"/>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51" name="Rectangle 10250">
            <a:extLst>
              <a:ext uri="{FF2B5EF4-FFF2-40B4-BE49-F238E27FC236}">
                <a16:creationId xmlns:a16="http://schemas.microsoft.com/office/drawing/2014/main" id="{3DC4C688-715E-4A31-AB90-6A5752887D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6036" y="4069422"/>
            <a:ext cx="5001186" cy="2020482"/>
          </a:xfrm>
          <a:prstGeom prst="rect">
            <a:avLst/>
          </a:prstGeom>
          <a:solidFill>
            <a:schemeClr val="bg2">
              <a:lumMod val="90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5FDAAC49-C1D0-C3A3-26BD-90F271B6F910}"/>
              </a:ext>
            </a:extLst>
          </p:cNvPr>
          <p:cNvSpPr txBox="1"/>
          <p:nvPr/>
        </p:nvSpPr>
        <p:spPr>
          <a:xfrm>
            <a:off x="1152678" y="3956278"/>
            <a:ext cx="4550828" cy="2246769"/>
          </a:xfrm>
          <a:prstGeom prst="rect">
            <a:avLst/>
          </a:prstGeom>
          <a:noFill/>
        </p:spPr>
        <p:txBody>
          <a:bodyPr wrap="square" rtlCol="0">
            <a:spAutoFit/>
          </a:bodyPr>
          <a:lstStyle/>
          <a:p>
            <a:pPr algn="ctr"/>
            <a:r>
              <a:rPr lang="en-US" sz="2800" u="sng" dirty="0">
                <a:solidFill>
                  <a:srgbClr val="FF0000"/>
                </a:solidFill>
              </a:rPr>
              <a:t>Task</a:t>
            </a:r>
            <a:br>
              <a:rPr lang="en-US" sz="2800" u="sng" dirty="0">
                <a:solidFill>
                  <a:srgbClr val="FF0000"/>
                </a:solidFill>
              </a:rPr>
            </a:br>
            <a:r>
              <a:rPr lang="en-US" sz="2800" dirty="0">
                <a:solidFill>
                  <a:srgbClr val="FF0000"/>
                </a:solidFill>
              </a:rPr>
              <a:t>Watch the video and see if you can identify any important information being stated …</a:t>
            </a:r>
          </a:p>
        </p:txBody>
      </p:sp>
    </p:spTree>
    <p:extLst>
      <p:ext uri="{BB962C8B-B14F-4D97-AF65-F5344CB8AC3E}">
        <p14:creationId xmlns:p14="http://schemas.microsoft.com/office/powerpoint/2010/main" val="20529957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0" y="372142"/>
            <a:ext cx="8517632" cy="646331"/>
          </a:xfrm>
          <a:prstGeom prst="rect">
            <a:avLst/>
          </a:prstGeom>
          <a:solidFill>
            <a:schemeClr val="bg2">
              <a:lumMod val="90000"/>
            </a:schemeClr>
          </a:solidFill>
        </p:spPr>
        <p:txBody>
          <a:bodyPr wrap="square" rtlCol="0">
            <a:spAutoFit/>
          </a:bodyPr>
          <a:lstStyle/>
          <a:p>
            <a:r>
              <a:rPr lang="en-GB" sz="3600" b="1" dirty="0">
                <a:solidFill>
                  <a:schemeClr val="bg1"/>
                </a:solidFill>
              </a:rPr>
              <a:t>On Conclusion of the Search</a:t>
            </a:r>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978302" y="1268760"/>
            <a:ext cx="2760737" cy="2590504"/>
          </a:xfrm>
          <a:prstGeom prst="rect">
            <a:avLst/>
          </a:prstGeom>
        </p:spPr>
      </p:pic>
      <p:graphicFrame>
        <p:nvGraphicFramePr>
          <p:cNvPr id="4" name="Diagram 3"/>
          <p:cNvGraphicFramePr/>
          <p:nvPr>
            <p:extLst>
              <p:ext uri="{D42A27DB-BD31-4B8C-83A1-F6EECF244321}">
                <p14:modId xmlns:p14="http://schemas.microsoft.com/office/powerpoint/2010/main" val="3125564773"/>
              </p:ext>
            </p:extLst>
          </p:nvPr>
        </p:nvGraphicFramePr>
        <p:xfrm>
          <a:off x="837445" y="1445298"/>
          <a:ext cx="6842742" cy="504056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711061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B1A1FDCC-84E0-4FF8-844C-3AD49FAE7823}"/>
                                            </p:graphicEl>
                                          </p:spTgt>
                                        </p:tgtEl>
                                        <p:attrNameLst>
                                          <p:attrName>style.visibility</p:attrName>
                                        </p:attrNameLst>
                                      </p:cBhvr>
                                      <p:to>
                                        <p:strVal val="visible"/>
                                      </p:to>
                                    </p:set>
                                    <p:animEffect transition="in" filter="fade">
                                      <p:cBhvr>
                                        <p:cTn id="7" dur="500"/>
                                        <p:tgtEl>
                                          <p:spTgt spid="4">
                                            <p:graphicEl>
                                              <a:dgm id="{B1A1FDCC-84E0-4FF8-844C-3AD49FAE7823}"/>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453AFB15-FA4D-419B-B231-3F5FA70C4E06}"/>
                                            </p:graphicEl>
                                          </p:spTgt>
                                        </p:tgtEl>
                                        <p:attrNameLst>
                                          <p:attrName>style.visibility</p:attrName>
                                        </p:attrNameLst>
                                      </p:cBhvr>
                                      <p:to>
                                        <p:strVal val="visible"/>
                                      </p:to>
                                    </p:set>
                                    <p:animEffect transition="in" filter="fade">
                                      <p:cBhvr>
                                        <p:cTn id="12" dur="500"/>
                                        <p:tgtEl>
                                          <p:spTgt spid="4">
                                            <p:graphicEl>
                                              <a:dgm id="{453AFB15-FA4D-419B-B231-3F5FA70C4E06}"/>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4">
                                            <p:graphicEl>
                                              <a:dgm id="{995C6B46-3552-4387-9471-2BDE619F7AAB}"/>
                                            </p:graphicEl>
                                          </p:spTgt>
                                        </p:tgtEl>
                                        <p:attrNameLst>
                                          <p:attrName>style.visibility</p:attrName>
                                        </p:attrNameLst>
                                      </p:cBhvr>
                                      <p:to>
                                        <p:strVal val="visible"/>
                                      </p:to>
                                    </p:set>
                                    <p:animEffect transition="in" filter="fade">
                                      <p:cBhvr>
                                        <p:cTn id="15" dur="500"/>
                                        <p:tgtEl>
                                          <p:spTgt spid="4">
                                            <p:graphicEl>
                                              <a:dgm id="{995C6B46-3552-4387-9471-2BDE619F7AA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291" name="Rectangle 11290">
            <a:extLst>
              <a:ext uri="{FF2B5EF4-FFF2-40B4-BE49-F238E27FC236}">
                <a16:creationId xmlns:a16="http://schemas.microsoft.com/office/drawing/2014/main" id="{117AB3D3-3C9C-4DED-809A-78734805B8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B4B43C9D-1AF2-405C-1E73-1D84BF409EEA}"/>
              </a:ext>
            </a:extLst>
          </p:cNvPr>
          <p:cNvSpPr txBox="1"/>
          <p:nvPr/>
        </p:nvSpPr>
        <p:spPr>
          <a:xfrm>
            <a:off x="793662" y="386930"/>
            <a:ext cx="10066122" cy="1298448"/>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4400" b="1" i="0" u="none" strike="noStrike" baseline="0" dirty="0">
                <a:latin typeface="+mj-lt"/>
                <a:ea typeface="+mj-ea"/>
                <a:cs typeface="+mj-cs"/>
              </a:rPr>
              <a:t>What should you do when your reasonable grounds to suspect cease to exist?</a:t>
            </a:r>
          </a:p>
        </p:txBody>
      </p:sp>
      <p:sp>
        <p:nvSpPr>
          <p:cNvPr id="11293" name="Rectangle 11292">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95" name="Rectangle 11294">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p:cNvSpPr txBox="1"/>
          <p:nvPr/>
        </p:nvSpPr>
        <p:spPr>
          <a:xfrm>
            <a:off x="793661" y="2599509"/>
            <a:ext cx="4530898" cy="3639450"/>
          </a:xfrm>
          <a:prstGeom prst="rect">
            <a:avLst/>
          </a:prstGeom>
        </p:spPr>
        <p:txBody>
          <a:bodyPr vert="horz" lIns="91440" tIns="45720" rIns="91440" bIns="45720" rtlCol="0" anchor="ctr">
            <a:normAutofit/>
          </a:bodyPr>
          <a:lstStyle/>
          <a:p>
            <a:pPr indent="-228600">
              <a:lnSpc>
                <a:spcPct val="90000"/>
              </a:lnSpc>
              <a:spcBef>
                <a:spcPct val="20000"/>
              </a:spcBef>
              <a:buFont typeface="Arial" panose="020B0604020202020204" pitchFamily="34" charset="0"/>
              <a:buChar char="•"/>
              <a:defRPr/>
            </a:pPr>
            <a:r>
              <a:rPr lang="en-US" sz="2000" dirty="0"/>
              <a:t>It could be that information comes to light that places the reasonable grounds to suspect onto another person, or even cancels the original suspicions that a possible crime has or may have been committed. </a:t>
            </a:r>
            <a:br>
              <a:rPr lang="en-US" sz="2000" dirty="0"/>
            </a:br>
            <a:br>
              <a:rPr lang="en-US" sz="2000" dirty="0"/>
            </a:br>
            <a:r>
              <a:rPr lang="en-US" sz="2000" dirty="0"/>
              <a:t>Explain this to the person, explain they are no longer being detained, and thank them for their co-operation. </a:t>
            </a:r>
            <a:endParaRPr lang="en-US" sz="2000"/>
          </a:p>
        </p:txBody>
      </p:sp>
      <p:pic>
        <p:nvPicPr>
          <p:cNvPr id="11266" name="Picture 2" descr="Knife seized after police called to youths in Stoke-on-Trent -  Stoke-on-Trent Live">
            <a:extLst>
              <a:ext uri="{FF2B5EF4-FFF2-40B4-BE49-F238E27FC236}">
                <a16:creationId xmlns:a16="http://schemas.microsoft.com/office/drawing/2014/main" id="{C35837C1-0ABB-A2ED-5919-C321E7B7D36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2348" r="2" b="2"/>
          <a:stretch/>
        </p:blipFill>
        <p:spPr bwMode="auto">
          <a:xfrm>
            <a:off x="5911532" y="2484255"/>
            <a:ext cx="5150277" cy="3714244"/>
          </a:xfrm>
          <a:prstGeom prst="rect">
            <a:avLst/>
          </a:prstGeom>
          <a:noFill/>
          <a:extLst>
            <a:ext uri="{909E8E84-426E-40DD-AFC4-6F175D3DCCD1}">
              <a14:hiddenFill xmlns:a14="http://schemas.microsoft.com/office/drawing/2010/main">
                <a:solidFill>
                  <a:srgbClr val="FFFFFF"/>
                </a:solidFill>
              </a14:hiddenFill>
            </a:ext>
          </a:extLst>
        </p:spPr>
      </p:pic>
      <p:sp>
        <p:nvSpPr>
          <p:cNvPr id="11297" name="Rectangle 11296">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793662" y="386930"/>
            <a:ext cx="10066122" cy="1298448"/>
          </a:xfrm>
          <a:prstGeom prst="rect">
            <a:avLst/>
          </a:prstGeom>
        </p:spPr>
        <p:txBody>
          <a:bodyPr vert="horz" lIns="91440" tIns="45720" rIns="91440" bIns="45720" rtlCol="0" anchor="b">
            <a:normAutofit/>
          </a:bodyPr>
          <a:lstStyle/>
          <a:p>
            <a:pPr>
              <a:lnSpc>
                <a:spcPct val="90000"/>
              </a:lnSpc>
              <a:spcBef>
                <a:spcPct val="0"/>
              </a:spcBef>
              <a:spcAft>
                <a:spcPts val="600"/>
              </a:spcAft>
            </a:pPr>
            <a:endParaRPr lang="en-US" sz="4400" b="1" dirty="0">
              <a:latin typeface="+mj-lt"/>
              <a:ea typeface="+mj-ea"/>
              <a:cs typeface="+mj-cs"/>
            </a:endParaRPr>
          </a:p>
        </p:txBody>
      </p:sp>
    </p:spTree>
    <p:extLst>
      <p:ext uri="{BB962C8B-B14F-4D97-AF65-F5344CB8AC3E}">
        <p14:creationId xmlns:p14="http://schemas.microsoft.com/office/powerpoint/2010/main" val="36281379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2646176" y="210375"/>
            <a:ext cx="7405735" cy="646331"/>
          </a:xfrm>
          <a:prstGeom prst="rect">
            <a:avLst/>
          </a:prstGeom>
          <a:solidFill>
            <a:schemeClr val="bg2">
              <a:lumMod val="90000"/>
            </a:schemeClr>
          </a:solidFill>
        </p:spPr>
        <p:txBody>
          <a:bodyPr wrap="square" rtlCol="0">
            <a:spAutoFit/>
          </a:bodyPr>
          <a:lstStyle/>
          <a:p>
            <a:pPr algn="ctr"/>
            <a:r>
              <a:rPr lang="en-GB" sz="3600" b="1" dirty="0">
                <a:solidFill>
                  <a:schemeClr val="bg1"/>
                </a:solidFill>
              </a:rPr>
              <a:t>Code A PACE: Conduct of the Search</a:t>
            </a:r>
          </a:p>
        </p:txBody>
      </p:sp>
      <p:graphicFrame>
        <p:nvGraphicFramePr>
          <p:cNvPr id="3" name="Diagram 2"/>
          <p:cNvGraphicFramePr/>
          <p:nvPr>
            <p:extLst>
              <p:ext uri="{D42A27DB-BD31-4B8C-83A1-F6EECF244321}">
                <p14:modId xmlns:p14="http://schemas.microsoft.com/office/powerpoint/2010/main" val="1445291916"/>
              </p:ext>
            </p:extLst>
          </p:nvPr>
        </p:nvGraphicFramePr>
        <p:xfrm>
          <a:off x="627450" y="1835311"/>
          <a:ext cx="5468550" cy="46648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9" name="Diagram 8"/>
          <p:cNvGraphicFramePr/>
          <p:nvPr>
            <p:extLst>
              <p:ext uri="{D42A27DB-BD31-4B8C-83A1-F6EECF244321}">
                <p14:modId xmlns:p14="http://schemas.microsoft.com/office/powerpoint/2010/main" val="2986029104"/>
              </p:ext>
            </p:extLst>
          </p:nvPr>
        </p:nvGraphicFramePr>
        <p:xfrm>
          <a:off x="6450495" y="1835311"/>
          <a:ext cx="4759559" cy="466488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5" name="TextBox 4">
            <a:extLst>
              <a:ext uri="{FF2B5EF4-FFF2-40B4-BE49-F238E27FC236}">
                <a16:creationId xmlns:a16="http://schemas.microsoft.com/office/drawing/2014/main" id="{505C1B8F-2147-213E-F505-343A9A96CD81}"/>
              </a:ext>
            </a:extLst>
          </p:cNvPr>
          <p:cNvSpPr txBox="1"/>
          <p:nvPr/>
        </p:nvSpPr>
        <p:spPr>
          <a:xfrm>
            <a:off x="3399182" y="1115176"/>
            <a:ext cx="6102626" cy="461665"/>
          </a:xfrm>
          <a:prstGeom prst="rect">
            <a:avLst/>
          </a:prstGeom>
          <a:noFill/>
        </p:spPr>
        <p:txBody>
          <a:bodyPr wrap="square">
            <a:spAutoFit/>
          </a:bodyPr>
          <a:lstStyle/>
          <a:p>
            <a:pPr eaLnBrk="1" hangingPunct="1">
              <a:spcBef>
                <a:spcPct val="50000"/>
              </a:spcBef>
            </a:pPr>
            <a:r>
              <a:rPr lang="en-GB" altLang="en-US" sz="2400" b="1" dirty="0">
                <a:latin typeface="Arial" pitchFamily="34" charset="0"/>
                <a:ea typeface="ＭＳ Ｐゴシック" pitchFamily="34" charset="-128"/>
              </a:rPr>
              <a:t>How do you actually conduct a search?</a:t>
            </a:r>
          </a:p>
        </p:txBody>
      </p:sp>
    </p:spTree>
    <p:extLst>
      <p:ext uri="{BB962C8B-B14F-4D97-AF65-F5344CB8AC3E}">
        <p14:creationId xmlns:p14="http://schemas.microsoft.com/office/powerpoint/2010/main" val="37718956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D44B9FB9-5C53-4050-B904-1BAF369C344B}"/>
                                            </p:graphicEl>
                                          </p:spTgt>
                                        </p:tgtEl>
                                        <p:attrNameLst>
                                          <p:attrName>style.visibility</p:attrName>
                                        </p:attrNameLst>
                                      </p:cBhvr>
                                      <p:to>
                                        <p:strVal val="visible"/>
                                      </p:to>
                                    </p:set>
                                    <p:animEffect transition="in" filter="fade">
                                      <p:cBhvr>
                                        <p:cTn id="7" dur="500"/>
                                        <p:tgtEl>
                                          <p:spTgt spid="3">
                                            <p:graphicEl>
                                              <a:dgm id="{D44B9FB9-5C53-4050-B904-1BAF369C344B}"/>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208693CB-94C1-44D2-9941-DBB37CE0A789}"/>
                                            </p:graphicEl>
                                          </p:spTgt>
                                        </p:tgtEl>
                                        <p:attrNameLst>
                                          <p:attrName>style.visibility</p:attrName>
                                        </p:attrNameLst>
                                      </p:cBhvr>
                                      <p:to>
                                        <p:strVal val="visible"/>
                                      </p:to>
                                    </p:set>
                                    <p:animEffect transition="in" filter="fade">
                                      <p:cBhvr>
                                        <p:cTn id="12" dur="500"/>
                                        <p:tgtEl>
                                          <p:spTgt spid="3">
                                            <p:graphicEl>
                                              <a:dgm id="{208693CB-94C1-44D2-9941-DBB37CE0A789}"/>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graphicEl>
                                              <a:dgm id="{980E613F-B1CB-4CC6-8743-6DFA7191E2A4}"/>
                                            </p:graphicEl>
                                          </p:spTgt>
                                        </p:tgtEl>
                                        <p:attrNameLst>
                                          <p:attrName>style.visibility</p:attrName>
                                        </p:attrNameLst>
                                      </p:cBhvr>
                                      <p:to>
                                        <p:strVal val="visible"/>
                                      </p:to>
                                    </p:set>
                                    <p:animEffect transition="in" filter="fade">
                                      <p:cBhvr>
                                        <p:cTn id="17" dur="500"/>
                                        <p:tgtEl>
                                          <p:spTgt spid="3">
                                            <p:graphicEl>
                                              <a:dgm id="{980E613F-B1CB-4CC6-8743-6DFA7191E2A4}"/>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graphicEl>
                                              <a:dgm id="{221DF6B5-3811-4B8A-B352-A8331B3F4D5C}"/>
                                            </p:graphicEl>
                                          </p:spTgt>
                                        </p:tgtEl>
                                        <p:attrNameLst>
                                          <p:attrName>style.visibility</p:attrName>
                                        </p:attrNameLst>
                                      </p:cBhvr>
                                      <p:to>
                                        <p:strVal val="visible"/>
                                      </p:to>
                                    </p:set>
                                    <p:animEffect transition="in" filter="fade">
                                      <p:cBhvr>
                                        <p:cTn id="22" dur="500"/>
                                        <p:tgtEl>
                                          <p:spTgt spid="3">
                                            <p:graphicEl>
                                              <a:dgm id="{221DF6B5-3811-4B8A-B352-A8331B3F4D5C}"/>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graphicEl>
                                              <a:dgm id="{4C8897DD-C4AC-4D15-AE6A-4C6C3BCBCF04}"/>
                                            </p:graphicEl>
                                          </p:spTgt>
                                        </p:tgtEl>
                                        <p:attrNameLst>
                                          <p:attrName>style.visibility</p:attrName>
                                        </p:attrNameLst>
                                      </p:cBhvr>
                                      <p:to>
                                        <p:strVal val="visible"/>
                                      </p:to>
                                    </p:set>
                                    <p:animEffect transition="in" filter="fade">
                                      <p:cBhvr>
                                        <p:cTn id="27" dur="500"/>
                                        <p:tgtEl>
                                          <p:spTgt spid="3">
                                            <p:graphicEl>
                                              <a:dgm id="{4C8897DD-C4AC-4D15-AE6A-4C6C3BCBCF04}"/>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graphicEl>
                                              <a:dgm id="{80AD4FBB-E875-4B7F-92BF-21AC2D599E3F}"/>
                                            </p:graphicEl>
                                          </p:spTgt>
                                        </p:tgtEl>
                                        <p:attrNameLst>
                                          <p:attrName>style.visibility</p:attrName>
                                        </p:attrNameLst>
                                      </p:cBhvr>
                                      <p:to>
                                        <p:strVal val="visible"/>
                                      </p:to>
                                    </p:set>
                                    <p:animEffect transition="in" filter="fade">
                                      <p:cBhvr>
                                        <p:cTn id="32" dur="500"/>
                                        <p:tgtEl>
                                          <p:spTgt spid="3">
                                            <p:graphicEl>
                                              <a:dgm id="{80AD4FBB-E875-4B7F-92BF-21AC2D599E3F}"/>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9">
                                            <p:graphicEl>
                                              <a:dgm id="{D44B9FB9-5C53-4050-B904-1BAF369C344B}"/>
                                            </p:graphicEl>
                                          </p:spTgt>
                                        </p:tgtEl>
                                        <p:attrNameLst>
                                          <p:attrName>style.visibility</p:attrName>
                                        </p:attrNameLst>
                                      </p:cBhvr>
                                      <p:to>
                                        <p:strVal val="visible"/>
                                      </p:to>
                                    </p:set>
                                    <p:animEffect transition="in" filter="fade">
                                      <p:cBhvr>
                                        <p:cTn id="37" dur="500"/>
                                        <p:tgtEl>
                                          <p:spTgt spid="9">
                                            <p:graphicEl>
                                              <a:dgm id="{D44B9FB9-5C53-4050-B904-1BAF369C344B}"/>
                                            </p:graphic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9">
                                            <p:graphicEl>
                                              <a:dgm id="{208693CB-94C1-44D2-9941-DBB37CE0A789}"/>
                                            </p:graphicEl>
                                          </p:spTgt>
                                        </p:tgtEl>
                                        <p:attrNameLst>
                                          <p:attrName>style.visibility</p:attrName>
                                        </p:attrNameLst>
                                      </p:cBhvr>
                                      <p:to>
                                        <p:strVal val="visible"/>
                                      </p:to>
                                    </p:set>
                                    <p:animEffect transition="in" filter="fade">
                                      <p:cBhvr>
                                        <p:cTn id="42" dur="500"/>
                                        <p:tgtEl>
                                          <p:spTgt spid="9">
                                            <p:graphicEl>
                                              <a:dgm id="{208693CB-94C1-44D2-9941-DBB37CE0A789}"/>
                                            </p:graphic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9">
                                            <p:graphicEl>
                                              <a:dgm id="{980E613F-B1CB-4CC6-8743-6DFA7191E2A4}"/>
                                            </p:graphicEl>
                                          </p:spTgt>
                                        </p:tgtEl>
                                        <p:attrNameLst>
                                          <p:attrName>style.visibility</p:attrName>
                                        </p:attrNameLst>
                                      </p:cBhvr>
                                      <p:to>
                                        <p:strVal val="visible"/>
                                      </p:to>
                                    </p:set>
                                    <p:animEffect transition="in" filter="fade">
                                      <p:cBhvr>
                                        <p:cTn id="47" dur="500"/>
                                        <p:tgtEl>
                                          <p:spTgt spid="9">
                                            <p:graphicEl>
                                              <a:dgm id="{980E613F-B1CB-4CC6-8743-6DFA7191E2A4}"/>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9">
                                            <p:graphicEl>
                                              <a:dgm id="{221DF6B5-3811-4B8A-B352-A8331B3F4D5C}"/>
                                            </p:graphicEl>
                                          </p:spTgt>
                                        </p:tgtEl>
                                        <p:attrNameLst>
                                          <p:attrName>style.visibility</p:attrName>
                                        </p:attrNameLst>
                                      </p:cBhvr>
                                      <p:to>
                                        <p:strVal val="visible"/>
                                      </p:to>
                                    </p:set>
                                    <p:animEffect transition="in" filter="fade">
                                      <p:cBhvr>
                                        <p:cTn id="52" dur="500"/>
                                        <p:tgtEl>
                                          <p:spTgt spid="9">
                                            <p:graphicEl>
                                              <a:dgm id="{221DF6B5-3811-4B8A-B352-A8331B3F4D5C}"/>
                                            </p:graphic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9">
                                            <p:graphicEl>
                                              <a:dgm id="{4C8897DD-C4AC-4D15-AE6A-4C6C3BCBCF04}"/>
                                            </p:graphicEl>
                                          </p:spTgt>
                                        </p:tgtEl>
                                        <p:attrNameLst>
                                          <p:attrName>style.visibility</p:attrName>
                                        </p:attrNameLst>
                                      </p:cBhvr>
                                      <p:to>
                                        <p:strVal val="visible"/>
                                      </p:to>
                                    </p:set>
                                    <p:animEffect transition="in" filter="fade">
                                      <p:cBhvr>
                                        <p:cTn id="57" dur="500"/>
                                        <p:tgtEl>
                                          <p:spTgt spid="9">
                                            <p:graphicEl>
                                              <a:dgm id="{4C8897DD-C4AC-4D15-AE6A-4C6C3BCBCF04}"/>
                                            </p:graphicEl>
                                          </p:spTgt>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grpId="0" nodeType="clickEffect">
                                  <p:stCondLst>
                                    <p:cond delay="0"/>
                                  </p:stCondLst>
                                  <p:childTnLst>
                                    <p:set>
                                      <p:cBhvr>
                                        <p:cTn id="61" dur="1" fill="hold">
                                          <p:stCondLst>
                                            <p:cond delay="0"/>
                                          </p:stCondLst>
                                        </p:cTn>
                                        <p:tgtEl>
                                          <p:spTgt spid="9">
                                            <p:graphicEl>
                                              <a:dgm id="{C7469FC0-E91F-40AC-A22B-BA2D2B35F49C}"/>
                                            </p:graphicEl>
                                          </p:spTgt>
                                        </p:tgtEl>
                                        <p:attrNameLst>
                                          <p:attrName>style.visibility</p:attrName>
                                        </p:attrNameLst>
                                      </p:cBhvr>
                                      <p:to>
                                        <p:strVal val="visible"/>
                                      </p:to>
                                    </p:set>
                                    <p:animEffect transition="in" filter="fade">
                                      <p:cBhvr>
                                        <p:cTn id="62" dur="500"/>
                                        <p:tgtEl>
                                          <p:spTgt spid="9">
                                            <p:graphicEl>
                                              <a:dgm id="{C7469FC0-E91F-40AC-A22B-BA2D2B35F49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Graphic spid="9" grpId="0">
        <p:bldSub>
          <a:bldDgm bld="one"/>
        </p:bldSub>
      </p:bldGraphic>
    </p:bldLst>
  </p:timing>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FBBCF59C-61C6-07A6-D750-7A12F9E0956A}"/>
              </a:ext>
            </a:extLst>
          </p:cNvPr>
          <p:cNvSpPr txBox="1"/>
          <p:nvPr/>
        </p:nvSpPr>
        <p:spPr>
          <a:xfrm>
            <a:off x="648929" y="629266"/>
            <a:ext cx="3505495" cy="1622321"/>
          </a:xfrm>
          <a:prstGeom prst="rect">
            <a:avLst/>
          </a:prstGeom>
        </p:spPr>
        <p:txBody>
          <a:bodyPr vert="horz" lIns="91440" tIns="45720" rIns="91440" bIns="45720" rtlCol="0" anchor="ctr">
            <a:normAutofit/>
          </a:bodyPr>
          <a:lstStyle/>
          <a:p>
            <a:pPr marL="0" marR="0" lvl="0" indent="0" fontAlgn="auto">
              <a:lnSpc>
                <a:spcPct val="90000"/>
              </a:lnSpc>
              <a:spcBef>
                <a:spcPct val="0"/>
              </a:spcBef>
              <a:spcAft>
                <a:spcPts val="600"/>
              </a:spcAft>
              <a:buClrTx/>
              <a:buSzTx/>
              <a:tabLst/>
              <a:defRPr/>
            </a:pPr>
            <a:r>
              <a:rPr lang="en-US" altLang="en-US" sz="2400" b="1" kern="1200">
                <a:solidFill>
                  <a:schemeClr val="tx1"/>
                </a:solidFill>
                <a:latin typeface="+mj-lt"/>
                <a:ea typeface="+mj-ea"/>
                <a:cs typeface="+mj-cs"/>
              </a:rPr>
              <a:t>W</a:t>
            </a:r>
            <a:r>
              <a:rPr kumimoji="0" lang="en-US" altLang="en-US" sz="2400" b="1" i="0" u="none" strike="noStrike" kern="1200" cap="none" spc="0" normalizeH="0" baseline="0" noProof="0">
                <a:ln>
                  <a:noFill/>
                </a:ln>
                <a:solidFill>
                  <a:schemeClr val="tx1"/>
                </a:solidFill>
                <a:effectLst/>
                <a:uLnTx/>
                <a:uFillTx/>
                <a:latin typeface="+mj-lt"/>
                <a:ea typeface="+mj-ea"/>
                <a:cs typeface="+mj-cs"/>
              </a:rPr>
              <a:t>hat do police officers need to record if we are just speaking to people but not searching them? </a:t>
            </a:r>
          </a:p>
        </p:txBody>
      </p:sp>
      <p:sp>
        <p:nvSpPr>
          <p:cNvPr id="7" name="TextBox 6">
            <a:extLst>
              <a:ext uri="{FF2B5EF4-FFF2-40B4-BE49-F238E27FC236}">
                <a16:creationId xmlns:a16="http://schemas.microsoft.com/office/drawing/2014/main" id="{1442895E-1BA1-66F7-9FA7-399E6B258065}"/>
              </a:ext>
            </a:extLst>
          </p:cNvPr>
          <p:cNvSpPr txBox="1"/>
          <p:nvPr/>
        </p:nvSpPr>
        <p:spPr>
          <a:xfrm>
            <a:off x="648931" y="2438400"/>
            <a:ext cx="3505494" cy="3785419"/>
          </a:xfrm>
          <a:prstGeom prst="rect">
            <a:avLst/>
          </a:prstGeom>
        </p:spPr>
        <p:txBody>
          <a:bodyPr vert="horz" lIns="91440" tIns="45720" rIns="91440" bIns="45720" rtlCol="0">
            <a:normAutofit/>
          </a:bodyPr>
          <a:lstStyle/>
          <a:p>
            <a:pPr marR="0" lvl="0" fontAlgn="auto">
              <a:lnSpc>
                <a:spcPct val="90000"/>
              </a:lnSpc>
              <a:spcBef>
                <a:spcPts val="0"/>
              </a:spcBef>
              <a:spcAft>
                <a:spcPts val="600"/>
              </a:spcAft>
              <a:buClrTx/>
              <a:buSzTx/>
              <a:tabLst/>
              <a:defRPr/>
            </a:pPr>
            <a:r>
              <a:rPr kumimoji="0" lang="en-US" altLang="en-US" sz="1900" b="1" i="0" u="none" strike="noStrike" cap="none" spc="0" normalizeH="0" baseline="0" noProof="0" dirty="0">
                <a:ln>
                  <a:noFill/>
                </a:ln>
                <a:effectLst/>
                <a:uLnTx/>
                <a:uFillTx/>
              </a:rPr>
              <a:t>Code A - Recording of Encounters Not Governed by Statutory Powers</a:t>
            </a:r>
          </a:p>
          <a:p>
            <a:pPr marL="0" marR="0" lvl="0" indent="-228600" fontAlgn="auto">
              <a:lnSpc>
                <a:spcPct val="90000"/>
              </a:lnSpc>
              <a:spcBef>
                <a:spcPts val="0"/>
              </a:spcBef>
              <a:spcAft>
                <a:spcPts val="600"/>
              </a:spcAft>
              <a:buClrTx/>
              <a:buSzTx/>
              <a:buFont typeface="Arial" panose="020B0604020202020204" pitchFamily="34" charset="0"/>
              <a:buChar char="•"/>
              <a:tabLst/>
              <a:defRPr/>
            </a:pPr>
            <a:endParaRPr kumimoji="0" lang="en-US" altLang="en-US" sz="1900" b="1" i="0" u="none" strike="noStrike" cap="none" spc="0" normalizeH="0" baseline="0" noProof="0" dirty="0">
              <a:ln>
                <a:noFill/>
              </a:ln>
              <a:effectLst/>
              <a:uLnTx/>
              <a:uFillTx/>
            </a:endParaRPr>
          </a:p>
          <a:p>
            <a:pPr marR="0" lvl="0" fontAlgn="auto">
              <a:lnSpc>
                <a:spcPct val="90000"/>
              </a:lnSpc>
              <a:spcBef>
                <a:spcPts val="0"/>
              </a:spcBef>
              <a:spcAft>
                <a:spcPts val="600"/>
              </a:spcAft>
              <a:buClrTx/>
              <a:buSzTx/>
              <a:tabLst/>
              <a:defRPr/>
            </a:pPr>
            <a:r>
              <a:rPr kumimoji="0" lang="en-US" altLang="en-US" sz="1900" b="0" i="0" u="none" strike="noStrike" cap="none" spc="0" normalizeH="0" baseline="0" noProof="0" dirty="0">
                <a:ln>
                  <a:noFill/>
                </a:ln>
                <a:effectLst/>
                <a:uLnTx/>
                <a:uFillTx/>
              </a:rPr>
              <a:t>4.12 There is no </a:t>
            </a:r>
            <a:r>
              <a:rPr kumimoji="0" lang="en-US" altLang="en-US" sz="1900" b="0" i="0" u="sng" strike="noStrike" cap="none" spc="0" normalizeH="0" baseline="0" noProof="0" dirty="0">
                <a:ln>
                  <a:noFill/>
                </a:ln>
                <a:effectLst/>
                <a:uLnTx/>
                <a:uFillTx/>
              </a:rPr>
              <a:t>national</a:t>
            </a:r>
            <a:r>
              <a:rPr kumimoji="0" lang="en-US" altLang="en-US" sz="1900" b="0" i="0" u="none" strike="noStrike" cap="none" spc="0" normalizeH="0" baseline="0" noProof="0" dirty="0">
                <a:ln>
                  <a:noFill/>
                </a:ln>
                <a:effectLst/>
                <a:uLnTx/>
                <a:uFillTx/>
              </a:rPr>
              <a:t> requirement for an officer who requests a person in a public place to account for themselves - i.e. their actions, </a:t>
            </a:r>
            <a:r>
              <a:rPr kumimoji="0" lang="en-US" altLang="en-US" sz="1900" b="0" i="0" u="none" strike="noStrike" cap="none" spc="0" normalizeH="0" baseline="0" noProof="0" dirty="0" err="1">
                <a:ln>
                  <a:noFill/>
                </a:ln>
                <a:effectLst/>
                <a:uLnTx/>
                <a:uFillTx/>
              </a:rPr>
              <a:t>behaviour</a:t>
            </a:r>
            <a:r>
              <a:rPr kumimoji="0" lang="en-US" altLang="en-US" sz="1900" b="0" i="0" u="none" strike="noStrike" cap="none" spc="0" normalizeH="0" baseline="0" noProof="0" dirty="0">
                <a:ln>
                  <a:noFill/>
                </a:ln>
                <a:effectLst/>
                <a:uLnTx/>
                <a:uFillTx/>
              </a:rPr>
              <a:t>, presence in an area or possession of anything - to make any record of the encounter or to give the person a receipt</a:t>
            </a:r>
          </a:p>
        </p:txBody>
      </p:sp>
      <p:sp>
        <p:nvSpPr>
          <p:cNvPr id="12295" name="Rectangle 12294">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297"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290" name="Picture 2" descr="Have your say on the draft Police and Crime Plan | TalkLondon">
            <a:extLst>
              <a:ext uri="{FF2B5EF4-FFF2-40B4-BE49-F238E27FC236}">
                <a16:creationId xmlns:a16="http://schemas.microsoft.com/office/drawing/2014/main" id="{D8E21056-382B-BC23-11BB-8699E87E1C34}"/>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405862" y="1387860"/>
            <a:ext cx="6019331" cy="4079033"/>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671110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10" name="Rectangle 410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24F109F0-BC28-81CC-1A3E-5CA145904052}"/>
              </a:ext>
            </a:extLst>
          </p:cNvPr>
          <p:cNvSpPr txBox="1"/>
          <p:nvPr/>
        </p:nvSpPr>
        <p:spPr>
          <a:xfrm>
            <a:off x="640080" y="325369"/>
            <a:ext cx="4368602" cy="1956841"/>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400" dirty="0">
                <a:latin typeface="+mj-lt"/>
                <a:ea typeface="+mj-ea"/>
                <a:cs typeface="+mj-cs"/>
              </a:rPr>
              <a:t>As yourself…</a:t>
            </a:r>
            <a:br>
              <a:rPr lang="en-US" sz="5400" dirty="0">
                <a:latin typeface="+mj-lt"/>
                <a:ea typeface="+mj-ea"/>
                <a:cs typeface="+mj-cs"/>
              </a:rPr>
            </a:br>
            <a:r>
              <a:rPr lang="en-US" sz="5400" dirty="0">
                <a:latin typeface="+mj-lt"/>
                <a:ea typeface="+mj-ea"/>
                <a:cs typeface="+mj-cs"/>
              </a:rPr>
              <a:t>(As a PC) </a:t>
            </a:r>
          </a:p>
        </p:txBody>
      </p:sp>
      <p:sp>
        <p:nvSpPr>
          <p:cNvPr id="411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9C4EEBFE-82A7-B28E-232E-F10D9F45BD98}"/>
              </a:ext>
            </a:extLst>
          </p:cNvPr>
          <p:cNvSpPr txBox="1"/>
          <p:nvPr/>
        </p:nvSpPr>
        <p:spPr>
          <a:xfrm>
            <a:off x="640080" y="2872899"/>
            <a:ext cx="4243589" cy="3320668"/>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200" dirty="0"/>
              <a:t>“Do I have specific intelligence including my own observations, which provides reasonable grounds for suspecting that this person at this time in these circumstances possesses a specific prohibited article, and there is a likelihood based on these suspicions that I will find the item I am looking for?” </a:t>
            </a:r>
            <a:endParaRPr lang="en-US" sz="2200"/>
          </a:p>
        </p:txBody>
      </p:sp>
      <p:pic>
        <p:nvPicPr>
          <p:cNvPr id="4098" name="Picture 2" descr="Jobs / volunteer | West Yorkshire Police">
            <a:extLst>
              <a:ext uri="{FF2B5EF4-FFF2-40B4-BE49-F238E27FC236}">
                <a16:creationId xmlns:a16="http://schemas.microsoft.com/office/drawing/2014/main" id="{94859305-CF93-E7D0-D09D-5CAB4F4A05B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3830"/>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231744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589560" y="856180"/>
            <a:ext cx="4560584" cy="112806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700" b="1">
                <a:latin typeface="+mj-lt"/>
                <a:ea typeface="+mj-ea"/>
                <a:cs typeface="+mj-cs"/>
              </a:rPr>
              <a:t>Reasonable Grounds: Scenario 1</a:t>
            </a:r>
          </a:p>
        </p:txBody>
      </p:sp>
      <p:grpSp>
        <p:nvGrpSpPr>
          <p:cNvPr id="19" name="Group 18">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20" name="Rectangle 19">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3" name="Rectangle 22">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4"/>
          <p:cNvSpPr txBox="1">
            <a:spLocks/>
          </p:cNvSpPr>
          <p:nvPr/>
        </p:nvSpPr>
        <p:spPr>
          <a:xfrm>
            <a:off x="590719" y="2330505"/>
            <a:ext cx="4559425" cy="3979585"/>
          </a:xfrm>
          <a:prstGeom prst="rect">
            <a:avLst/>
          </a:prstGeom>
        </p:spPr>
        <p:txBody>
          <a:bodyPr vert="horz" lIns="91440" tIns="45720" rIns="91440" bIns="45720" rtlCol="0" anchor="ctr">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lnSpc>
                <a:spcPct val="90000"/>
              </a:lnSpc>
              <a:buNone/>
              <a:defRPr/>
            </a:pPr>
            <a:r>
              <a:rPr lang="en-US" sz="1700" dirty="0"/>
              <a:t>Intelligence is received from the control room regarding a recent stabbing. The victim describes the attacker as:</a:t>
            </a:r>
          </a:p>
          <a:p>
            <a:pPr marL="0" indent="-228600">
              <a:lnSpc>
                <a:spcPct val="90000"/>
              </a:lnSpc>
              <a:defRPr/>
            </a:pPr>
            <a:endParaRPr lang="en-US" sz="1700" dirty="0"/>
          </a:p>
          <a:p>
            <a:pPr indent="-228600">
              <a:lnSpc>
                <a:spcPct val="90000"/>
              </a:lnSpc>
              <a:defRPr/>
            </a:pPr>
            <a:r>
              <a:rPr lang="en-US" sz="1700" i="1" dirty="0"/>
              <a:t>White</a:t>
            </a:r>
          </a:p>
          <a:p>
            <a:pPr indent="-228600">
              <a:lnSpc>
                <a:spcPct val="90000"/>
              </a:lnSpc>
              <a:defRPr/>
            </a:pPr>
            <a:r>
              <a:rPr lang="en-US" sz="1700" i="1" dirty="0"/>
              <a:t>Tall</a:t>
            </a:r>
          </a:p>
          <a:p>
            <a:pPr indent="-228600">
              <a:lnSpc>
                <a:spcPct val="90000"/>
              </a:lnSpc>
              <a:defRPr/>
            </a:pPr>
            <a:r>
              <a:rPr lang="en-US" sz="1700" i="1" dirty="0"/>
              <a:t>Long hair, black in </a:t>
            </a:r>
            <a:r>
              <a:rPr lang="en-US" sz="1700" i="1" dirty="0" err="1"/>
              <a:t>colour</a:t>
            </a:r>
            <a:endParaRPr lang="en-US" sz="1700" i="1" dirty="0"/>
          </a:p>
          <a:p>
            <a:pPr indent="-228600">
              <a:lnSpc>
                <a:spcPct val="90000"/>
              </a:lnSpc>
              <a:defRPr/>
            </a:pPr>
            <a:r>
              <a:rPr lang="en-US" sz="1700" i="1" dirty="0"/>
              <a:t>Wearing a green jumper with a diamond shaped pattern on it, jeans and red trainers</a:t>
            </a:r>
          </a:p>
          <a:p>
            <a:pPr marL="0" indent="-228600">
              <a:lnSpc>
                <a:spcPct val="90000"/>
              </a:lnSpc>
              <a:defRPr/>
            </a:pPr>
            <a:endParaRPr lang="en-US" sz="1700" dirty="0"/>
          </a:p>
          <a:p>
            <a:pPr marL="0" indent="0">
              <a:lnSpc>
                <a:spcPct val="90000"/>
              </a:lnSpc>
              <a:buNone/>
              <a:defRPr/>
            </a:pPr>
            <a:r>
              <a:rPr lang="en-US" sz="1700" dirty="0"/>
              <a:t>The stabbing took place </a:t>
            </a:r>
            <a:r>
              <a:rPr lang="en-US" sz="1700" b="1" dirty="0"/>
              <a:t>five minutes ago</a:t>
            </a:r>
            <a:r>
              <a:rPr lang="en-US" sz="1700" dirty="0"/>
              <a:t> and the suspect ran away in your direction carrying a knife.  You see a man </a:t>
            </a:r>
            <a:r>
              <a:rPr lang="en-US" sz="1700" b="1" dirty="0"/>
              <a:t>totally fitting the description</a:t>
            </a:r>
            <a:r>
              <a:rPr lang="en-US" sz="1700" dirty="0"/>
              <a:t> hurrying towards you.</a:t>
            </a:r>
          </a:p>
        </p:txBody>
      </p:sp>
      <p:sp>
        <p:nvSpPr>
          <p:cNvPr id="25" name="Rectangle 24">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p:cNvPicPr>
            <a:picLocks noChangeAspect="1"/>
          </p:cNvPicPr>
          <p:nvPr/>
        </p:nvPicPr>
        <p:blipFill rotWithShape="1">
          <a:blip r:embed="rId3"/>
          <a:srcRect l="7285" r="19474" b="2"/>
          <a:stretch/>
        </p:blipFill>
        <p:spPr>
          <a:xfrm>
            <a:off x="5977788" y="799352"/>
            <a:ext cx="5425410" cy="5259296"/>
          </a:xfrm>
          <a:prstGeom prst="rect">
            <a:avLst/>
          </a:prstGeom>
        </p:spPr>
      </p:pic>
    </p:spTree>
    <p:extLst>
      <p:ext uri="{BB962C8B-B14F-4D97-AF65-F5344CB8AC3E}">
        <p14:creationId xmlns:p14="http://schemas.microsoft.com/office/powerpoint/2010/main" val="1576203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p:cNvPicPr>
            <a:picLocks noChangeAspect="1"/>
          </p:cNvPicPr>
          <p:nvPr/>
        </p:nvPicPr>
        <p:blipFill rotWithShape="1">
          <a:blip r:embed="rId3"/>
          <a:srcRect t="807"/>
          <a:stretch/>
        </p:blipFill>
        <p:spPr>
          <a:xfrm>
            <a:off x="1" y="10"/>
            <a:ext cx="9669642" cy="6857990"/>
          </a:xfrm>
          <a:prstGeom prst="rect">
            <a:avLst/>
          </a:prstGeom>
        </p:spPr>
      </p:pic>
      <p:sp>
        <p:nvSpPr>
          <p:cNvPr id="19" name="Rectangle 18">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p:cNvSpPr txBox="1"/>
          <p:nvPr/>
        </p:nvSpPr>
        <p:spPr>
          <a:xfrm>
            <a:off x="5544118" y="365125"/>
            <a:ext cx="5809681" cy="1899912"/>
          </a:xfrm>
          <a:prstGeom prst="rect">
            <a:avLst/>
          </a:prstGeom>
          <a:solidFill>
            <a:schemeClr val="bg1"/>
          </a:solidFill>
        </p:spPr>
        <p:txBody>
          <a:bodyPr vert="horz" lIns="91440" tIns="45720" rIns="91440" bIns="45720" rtlCol="0" anchor="ctr">
            <a:normAutofit/>
          </a:bodyPr>
          <a:lstStyle/>
          <a:p>
            <a:pPr>
              <a:lnSpc>
                <a:spcPct val="90000"/>
              </a:lnSpc>
              <a:spcBef>
                <a:spcPct val="0"/>
              </a:spcBef>
              <a:spcAft>
                <a:spcPts val="600"/>
              </a:spcAft>
            </a:pPr>
            <a:r>
              <a:rPr lang="en-US" sz="4000" b="1" dirty="0">
                <a:latin typeface="+mj-lt"/>
                <a:ea typeface="+mj-ea"/>
                <a:cs typeface="+mj-cs"/>
              </a:rPr>
              <a:t>Reasonable Grounds: Scenario 2</a:t>
            </a:r>
          </a:p>
        </p:txBody>
      </p:sp>
      <p:sp>
        <p:nvSpPr>
          <p:cNvPr id="3" name="Content Placeholder 4"/>
          <p:cNvSpPr txBox="1">
            <a:spLocks/>
          </p:cNvSpPr>
          <p:nvPr/>
        </p:nvSpPr>
        <p:spPr>
          <a:xfrm>
            <a:off x="5544118" y="2821969"/>
            <a:ext cx="6228780" cy="3742762"/>
          </a:xfrm>
          <a:prstGeom prst="rect">
            <a:avLst/>
          </a:prstGeom>
          <a:solidFill>
            <a:schemeClr val="bg1"/>
          </a:solidFill>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lnSpc>
                <a:spcPct val="90000"/>
              </a:lnSpc>
              <a:buNone/>
              <a:defRPr/>
            </a:pPr>
            <a:r>
              <a:rPr lang="en-US" sz="2400" dirty="0"/>
              <a:t>Two officers are in uniform in a market.</a:t>
            </a:r>
          </a:p>
          <a:p>
            <a:pPr marL="0" indent="-228600">
              <a:lnSpc>
                <a:spcPct val="90000"/>
              </a:lnSpc>
              <a:defRPr/>
            </a:pPr>
            <a:endParaRPr lang="en-US" sz="2400" dirty="0"/>
          </a:p>
          <a:p>
            <a:pPr marL="0" indent="0">
              <a:lnSpc>
                <a:spcPct val="90000"/>
              </a:lnSpc>
              <a:buNone/>
              <a:defRPr/>
            </a:pPr>
            <a:r>
              <a:rPr lang="en-US" sz="2400" dirty="0"/>
              <a:t>One officer sees a man approach a stall selling mobile phones, take something from the stall and move away. He notifies his colleague and gives a description of the suspect. He did not see what was taken.</a:t>
            </a:r>
          </a:p>
          <a:p>
            <a:pPr marL="0" indent="-228600">
              <a:lnSpc>
                <a:spcPct val="90000"/>
              </a:lnSpc>
              <a:defRPr/>
            </a:pPr>
            <a:endParaRPr lang="en-US" sz="2400" dirty="0"/>
          </a:p>
          <a:p>
            <a:pPr marL="0" indent="0">
              <a:lnSpc>
                <a:spcPct val="90000"/>
              </a:lnSpc>
              <a:buNone/>
              <a:defRPr/>
            </a:pPr>
            <a:r>
              <a:rPr lang="en-US" sz="2400" dirty="0"/>
              <a:t>The second officer identifies the suspect and intercepts him two minutes after the event.</a:t>
            </a:r>
          </a:p>
        </p:txBody>
      </p:sp>
    </p:spTree>
    <p:extLst>
      <p:ext uri="{BB962C8B-B14F-4D97-AF65-F5344CB8AC3E}">
        <p14:creationId xmlns:p14="http://schemas.microsoft.com/office/powerpoint/2010/main" val="3114965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7" name="Rectangle 5126">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589560" y="856180"/>
            <a:ext cx="4560584" cy="112806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700" b="1">
                <a:latin typeface="+mj-lt"/>
                <a:ea typeface="+mj-ea"/>
                <a:cs typeface="+mj-cs"/>
              </a:rPr>
              <a:t>Reasonable Grounds: Scenario 3</a:t>
            </a:r>
          </a:p>
        </p:txBody>
      </p:sp>
      <p:grpSp>
        <p:nvGrpSpPr>
          <p:cNvPr id="5129" name="Group 5128">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5130" name="Rectangle 5129">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1" name="Rectangle 5130">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133" name="Rectangle 5132">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4"/>
          <p:cNvSpPr txBox="1">
            <a:spLocks/>
          </p:cNvSpPr>
          <p:nvPr/>
        </p:nvSpPr>
        <p:spPr>
          <a:xfrm>
            <a:off x="159341" y="2330505"/>
            <a:ext cx="5526468" cy="3979585"/>
          </a:xfrm>
          <a:prstGeom prst="rect">
            <a:avLst/>
          </a:prstGeom>
        </p:spPr>
        <p:txBody>
          <a:bodyPr vert="horz" lIns="91440" tIns="45720" rIns="91440" bIns="45720" rtlCol="0" anchor="ctr">
            <a:normAutofit lnSpcReduction="1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lnSpc>
                <a:spcPct val="90000"/>
              </a:lnSpc>
              <a:buNone/>
              <a:defRPr/>
            </a:pPr>
            <a:r>
              <a:rPr lang="en-US" altLang="en-US" sz="2000" dirty="0"/>
              <a:t>In a residential area at midnight, two officers see a man walk into the drive of a house and approach a side window.</a:t>
            </a:r>
          </a:p>
          <a:p>
            <a:pPr marL="0" indent="0">
              <a:lnSpc>
                <a:spcPct val="90000"/>
              </a:lnSpc>
              <a:buNone/>
              <a:defRPr/>
            </a:pPr>
            <a:endParaRPr lang="en-US" altLang="en-US" sz="2000" dirty="0"/>
          </a:p>
          <a:p>
            <a:pPr marL="0" indent="0">
              <a:lnSpc>
                <a:spcPct val="90000"/>
              </a:lnSpc>
              <a:buNone/>
              <a:defRPr/>
            </a:pPr>
            <a:r>
              <a:rPr lang="en-US" altLang="en-US" sz="2000" dirty="0"/>
              <a:t>Taking something from his pocket he appears to be attempting to lever open a side window. </a:t>
            </a:r>
          </a:p>
          <a:p>
            <a:pPr marL="0" indent="0">
              <a:lnSpc>
                <a:spcPct val="90000"/>
              </a:lnSpc>
              <a:buNone/>
              <a:defRPr/>
            </a:pPr>
            <a:endParaRPr lang="en-US" altLang="en-US" sz="2000" dirty="0"/>
          </a:p>
          <a:p>
            <a:pPr marL="0" indent="0">
              <a:lnSpc>
                <a:spcPct val="90000"/>
              </a:lnSpc>
              <a:buNone/>
              <a:defRPr/>
            </a:pPr>
            <a:r>
              <a:rPr lang="en-US" altLang="en-US" sz="2000" dirty="0"/>
              <a:t>The police start the car and drive it up to the house, and hearing the noise of the engine, the man replaces the object in his pocket and starts to walk away. </a:t>
            </a:r>
          </a:p>
          <a:p>
            <a:pPr marL="0" indent="0">
              <a:lnSpc>
                <a:spcPct val="90000"/>
              </a:lnSpc>
              <a:buNone/>
              <a:defRPr/>
            </a:pPr>
            <a:endParaRPr lang="en-US" altLang="en-US" sz="2000" dirty="0"/>
          </a:p>
          <a:p>
            <a:pPr marL="0" indent="0">
              <a:lnSpc>
                <a:spcPct val="90000"/>
              </a:lnSpc>
              <a:buNone/>
              <a:defRPr/>
            </a:pPr>
            <a:r>
              <a:rPr lang="en-US" altLang="en-US" sz="2000" dirty="0"/>
              <a:t>When asked, he admits that he does not live in the house. He will not answer any further questions.</a:t>
            </a:r>
          </a:p>
          <a:p>
            <a:pPr marL="0" indent="-228600">
              <a:lnSpc>
                <a:spcPct val="90000"/>
              </a:lnSpc>
              <a:defRPr/>
            </a:pPr>
            <a:endParaRPr lang="en-US" sz="2000" dirty="0"/>
          </a:p>
        </p:txBody>
      </p:sp>
      <p:sp>
        <p:nvSpPr>
          <p:cNvPr id="5135" name="Rectangle 5134">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7" name="Rectangle 5136">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2" name="Picture 2" descr="10 Ways to Break Into a House | HowStuffWorks">
            <a:extLst>
              <a:ext uri="{FF2B5EF4-FFF2-40B4-BE49-F238E27FC236}">
                <a16:creationId xmlns:a16="http://schemas.microsoft.com/office/drawing/2014/main" id="{F0BBF754-42ED-D2BE-BC74-237D792B031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5709" r="15643" b="-1"/>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66945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p:cNvPicPr>
            <a:picLocks noChangeAspect="1"/>
          </p:cNvPicPr>
          <p:nvPr/>
        </p:nvPicPr>
        <p:blipFill rotWithShape="1">
          <a:blip r:embed="rId3"/>
          <a:srcRect l="10782" r="9906"/>
          <a:stretch/>
        </p:blipFill>
        <p:spPr>
          <a:xfrm>
            <a:off x="2522356" y="10"/>
            <a:ext cx="9669642"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p:cNvSpPr txBox="1"/>
          <p:nvPr/>
        </p:nvSpPr>
        <p:spPr>
          <a:xfrm>
            <a:off x="473765" y="365125"/>
            <a:ext cx="5622235" cy="1899912"/>
          </a:xfrm>
          <a:prstGeom prst="rect">
            <a:avLst/>
          </a:prstGeom>
          <a:solidFill>
            <a:schemeClr val="bg1"/>
          </a:solidFill>
        </p:spPr>
        <p:txBody>
          <a:bodyPr vert="horz" lIns="91440" tIns="45720" rIns="91440" bIns="45720" rtlCol="0" anchor="ctr">
            <a:normAutofit/>
          </a:bodyPr>
          <a:lstStyle/>
          <a:p>
            <a:pPr>
              <a:lnSpc>
                <a:spcPct val="90000"/>
              </a:lnSpc>
              <a:spcBef>
                <a:spcPct val="0"/>
              </a:spcBef>
              <a:spcAft>
                <a:spcPts val="600"/>
              </a:spcAft>
            </a:pPr>
            <a:r>
              <a:rPr lang="en-US" sz="4000" b="1" dirty="0">
                <a:latin typeface="+mj-lt"/>
                <a:ea typeface="+mj-ea"/>
                <a:cs typeface="+mj-cs"/>
              </a:rPr>
              <a:t>Reasonable Grounds: Scenario 4</a:t>
            </a:r>
          </a:p>
        </p:txBody>
      </p:sp>
      <p:sp>
        <p:nvSpPr>
          <p:cNvPr id="3" name="Content Placeholder 4"/>
          <p:cNvSpPr txBox="1">
            <a:spLocks/>
          </p:cNvSpPr>
          <p:nvPr/>
        </p:nvSpPr>
        <p:spPr>
          <a:xfrm>
            <a:off x="473765" y="2771077"/>
            <a:ext cx="5622235" cy="3742762"/>
          </a:xfrm>
          <a:prstGeom prst="rect">
            <a:avLst/>
          </a:prstGeom>
          <a:solidFill>
            <a:schemeClr val="bg1"/>
          </a:solidFill>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lnSpc>
                <a:spcPct val="90000"/>
              </a:lnSpc>
              <a:buNone/>
              <a:defRPr/>
            </a:pPr>
            <a:r>
              <a:rPr lang="en-US" altLang="en-US" dirty="0"/>
              <a:t>A group of youths are seen at a known drug dealing area. As the police officers approach one of the young men puts something into his pocket. There is police intelligence that another of the group is suspected of supplying drugs.</a:t>
            </a:r>
          </a:p>
          <a:p>
            <a:pPr marL="0" indent="-228600">
              <a:lnSpc>
                <a:spcPct val="90000"/>
              </a:lnSpc>
              <a:defRPr/>
            </a:pPr>
            <a:endParaRPr lang="en-US" sz="2000" dirty="0"/>
          </a:p>
        </p:txBody>
      </p:sp>
    </p:spTree>
    <p:extLst>
      <p:ext uri="{BB962C8B-B14F-4D97-AF65-F5344CB8AC3E}">
        <p14:creationId xmlns:p14="http://schemas.microsoft.com/office/powerpoint/2010/main" val="31128656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330" name="Rectangle 13329">
            <a:extLst>
              <a:ext uri="{FF2B5EF4-FFF2-40B4-BE49-F238E27FC236}">
                <a16:creationId xmlns:a16="http://schemas.microsoft.com/office/drawing/2014/main" id="{FF81F8D5-515A-45DC-B296-30AB11F2C1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32" name="Rectangle 13331">
            <a:extLst>
              <a:ext uri="{FF2B5EF4-FFF2-40B4-BE49-F238E27FC236}">
                <a16:creationId xmlns:a16="http://schemas.microsoft.com/office/drawing/2014/main" id="{90464369-70FA-42AF-948F-80664CA7BF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146816"/>
          </a:xfrm>
          <a:prstGeom prst="rect">
            <a:avLst/>
          </a:prstGeom>
          <a:solidFill>
            <a:schemeClr val="bg1">
              <a:lumMod val="85000"/>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581646" y="349664"/>
            <a:ext cx="5845571" cy="1638377"/>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800" b="1">
                <a:latin typeface="+mj-lt"/>
                <a:ea typeface="+mj-ea"/>
                <a:cs typeface="+mj-cs"/>
              </a:rPr>
              <a:t>Reasonable Grounds: Scenario 5</a:t>
            </a:r>
          </a:p>
        </p:txBody>
      </p:sp>
      <p:sp>
        <p:nvSpPr>
          <p:cNvPr id="3" name="Content Placeholder 4"/>
          <p:cNvSpPr txBox="1">
            <a:spLocks/>
          </p:cNvSpPr>
          <p:nvPr/>
        </p:nvSpPr>
        <p:spPr>
          <a:xfrm>
            <a:off x="587988" y="2620641"/>
            <a:ext cx="5837750" cy="3023702"/>
          </a:xfrm>
          <a:prstGeom prst="rect">
            <a:avLst/>
          </a:prstGeom>
        </p:spPr>
        <p:txBody>
          <a:bodyPr vert="horz" lIns="91440" tIns="45720" rIns="91440" bIns="45720" rtlCol="0" anchor="ctr">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lnSpc>
                <a:spcPct val="90000"/>
              </a:lnSpc>
              <a:buNone/>
              <a:defRPr/>
            </a:pPr>
            <a:r>
              <a:rPr lang="en-US" altLang="en-US" sz="2000" dirty="0"/>
              <a:t>At 12:30 at night a man is seen in a residential area. He has a previous conviction for burglary. When stopped and asked why he is in the area he says that he is on his way home but refuses to say where he’s been other than that he was with a friend.</a:t>
            </a:r>
          </a:p>
          <a:p>
            <a:pPr marL="0" indent="-228600">
              <a:lnSpc>
                <a:spcPct val="90000"/>
              </a:lnSpc>
              <a:defRPr/>
            </a:pPr>
            <a:endParaRPr lang="en-US" sz="2000" dirty="0"/>
          </a:p>
        </p:txBody>
      </p:sp>
      <p:sp>
        <p:nvSpPr>
          <p:cNvPr id="13334" name="Rectangle 13333">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669568" y="277912"/>
            <a:ext cx="524256" cy="1186339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36" name="Rectangle 13335">
            <a:extLst>
              <a:ext uri="{FF2B5EF4-FFF2-40B4-BE49-F238E27FC236}">
                <a16:creationId xmlns:a16="http://schemas.microsoft.com/office/drawing/2014/main" id="{CC552A98-EF7D-4D42-AB69-066B786AB5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15447" y="399675"/>
            <a:ext cx="4647368" cy="580993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314" name="Picture 2" descr="sitting man dark - OnePeterFive">
            <a:extLst>
              <a:ext uri="{FF2B5EF4-FFF2-40B4-BE49-F238E27FC236}">
                <a16:creationId xmlns:a16="http://schemas.microsoft.com/office/drawing/2014/main" id="{35E20360-8DA8-1832-05EB-47ADFB475C4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7991" r="22747" b="1"/>
          <a:stretch/>
        </p:blipFill>
        <p:spPr bwMode="auto">
          <a:xfrm>
            <a:off x="7421373" y="627954"/>
            <a:ext cx="4235516" cy="5353373"/>
          </a:xfrm>
          <a:prstGeom prst="rect">
            <a:avLst/>
          </a:prstGeom>
          <a:noFill/>
          <a:extLst>
            <a:ext uri="{909E8E84-426E-40DD-AFC4-6F175D3DCCD1}">
              <a14:hiddenFill xmlns:a14="http://schemas.microsoft.com/office/drawing/2010/main">
                <a:solidFill>
                  <a:srgbClr val="FFFFFF"/>
                </a:solidFill>
              </a14:hiddenFill>
            </a:ext>
          </a:extLst>
        </p:spPr>
      </p:pic>
      <p:sp>
        <p:nvSpPr>
          <p:cNvPr id="13338" name="Rectangle 13337">
            <a:extLst>
              <a:ext uri="{FF2B5EF4-FFF2-40B4-BE49-F238E27FC236}">
                <a16:creationId xmlns:a16="http://schemas.microsoft.com/office/drawing/2014/main" id="{A648176E-454C-437C-B0FC-9B82FCF32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774185" y="6131892"/>
            <a:ext cx="524256"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699380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F81F8D5-515A-45DC-B296-30AB11F2C1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0464369-70FA-42AF-948F-80664CA7BF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146816"/>
          </a:xfrm>
          <a:prstGeom prst="rect">
            <a:avLst/>
          </a:prstGeom>
          <a:solidFill>
            <a:schemeClr val="bg1">
              <a:lumMod val="85000"/>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581646" y="349664"/>
            <a:ext cx="5845571" cy="1638377"/>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800" b="1">
                <a:latin typeface="+mj-lt"/>
                <a:ea typeface="+mj-ea"/>
                <a:cs typeface="+mj-cs"/>
              </a:rPr>
              <a:t>Reasonable Grounds: Scenario 6</a:t>
            </a:r>
          </a:p>
        </p:txBody>
      </p:sp>
      <p:sp>
        <p:nvSpPr>
          <p:cNvPr id="3" name="Content Placeholder 4"/>
          <p:cNvSpPr txBox="1">
            <a:spLocks/>
          </p:cNvSpPr>
          <p:nvPr/>
        </p:nvSpPr>
        <p:spPr>
          <a:xfrm>
            <a:off x="587988" y="2620641"/>
            <a:ext cx="5837750" cy="3023702"/>
          </a:xfrm>
          <a:prstGeom prst="rect">
            <a:avLst/>
          </a:prstGeom>
        </p:spPr>
        <p:txBody>
          <a:bodyPr vert="horz" lIns="91440" tIns="45720" rIns="91440" bIns="45720" rtlCol="0" anchor="ctr">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lnSpc>
                <a:spcPct val="90000"/>
              </a:lnSpc>
              <a:buNone/>
              <a:defRPr/>
            </a:pPr>
            <a:r>
              <a:rPr lang="en-US" altLang="en-US" sz="2000" dirty="0"/>
              <a:t>Police pass a car with its windows open and there is a strong smell of cannabis coming from inside. There are three occupants of the vehicle. When questioned about the smell of cannabis one of the passengers produces a small amount of the drug. The other two people deny possession. The owner of the cannabis says, when questioned separately, that all three of them were at a party earlier where cannabis was being smoked. </a:t>
            </a:r>
          </a:p>
          <a:p>
            <a:pPr marL="0" indent="-228600">
              <a:lnSpc>
                <a:spcPct val="90000"/>
              </a:lnSpc>
              <a:defRPr/>
            </a:pPr>
            <a:endParaRPr lang="en-US" sz="2000" dirty="0"/>
          </a:p>
        </p:txBody>
      </p:sp>
      <p:sp>
        <p:nvSpPr>
          <p:cNvPr id="14" name="Rectangle 13">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669568" y="277912"/>
            <a:ext cx="524256" cy="1186339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C552A98-EF7D-4D42-AB69-066B786AB5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15447" y="399675"/>
            <a:ext cx="4647368" cy="580993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p:cNvPicPr>
            <a:picLocks noChangeAspect="1"/>
          </p:cNvPicPr>
          <p:nvPr/>
        </p:nvPicPr>
        <p:blipFill rotWithShape="1">
          <a:blip r:embed="rId3"/>
          <a:srcRect l="10880" r="17321" b="3"/>
          <a:stretch/>
        </p:blipFill>
        <p:spPr>
          <a:xfrm>
            <a:off x="7421373" y="627954"/>
            <a:ext cx="4235516" cy="5353373"/>
          </a:xfrm>
          <a:prstGeom prst="rect">
            <a:avLst/>
          </a:prstGeom>
        </p:spPr>
      </p:pic>
      <p:sp>
        <p:nvSpPr>
          <p:cNvPr id="18" name="Rectangle 17">
            <a:extLst>
              <a:ext uri="{FF2B5EF4-FFF2-40B4-BE49-F238E27FC236}">
                <a16:creationId xmlns:a16="http://schemas.microsoft.com/office/drawing/2014/main" id="{A648176E-454C-437C-B0FC-9B82FCF32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774185" y="6131892"/>
            <a:ext cx="524256"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33443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4093" y="365128"/>
            <a:ext cx="7886700" cy="543594"/>
          </a:xfrm>
          <a:solidFill>
            <a:schemeClr val="tx2"/>
          </a:solidFill>
        </p:spPr>
        <p:txBody>
          <a:bodyPr>
            <a:noAutofit/>
          </a:bodyPr>
          <a:lstStyle/>
          <a:p>
            <a:pPr algn="ctr"/>
            <a:r>
              <a:rPr lang="en-GB" sz="3600" b="1" dirty="0">
                <a:solidFill>
                  <a:schemeClr val="bg1"/>
                </a:solidFill>
                <a:latin typeface="+mn-lt"/>
              </a:rPr>
              <a:t>Quadrant Search</a:t>
            </a:r>
          </a:p>
        </p:txBody>
      </p:sp>
      <p:pic>
        <p:nvPicPr>
          <p:cNvPr id="4" name="Picture 3"/>
          <p:cNvPicPr>
            <a:picLocks noChangeAspect="1"/>
          </p:cNvPicPr>
          <p:nvPr/>
        </p:nvPicPr>
        <p:blipFill>
          <a:blip r:embed="rId3"/>
          <a:stretch>
            <a:fillRect/>
          </a:stretch>
        </p:blipFill>
        <p:spPr>
          <a:xfrm>
            <a:off x="6528048" y="1331951"/>
            <a:ext cx="5150094" cy="5160921"/>
          </a:xfrm>
          <a:prstGeom prst="rect">
            <a:avLst/>
          </a:prstGeom>
        </p:spPr>
      </p:pic>
      <p:graphicFrame>
        <p:nvGraphicFramePr>
          <p:cNvPr id="5" name="Diagram 4"/>
          <p:cNvGraphicFramePr/>
          <p:nvPr>
            <p:extLst>
              <p:ext uri="{D42A27DB-BD31-4B8C-83A1-F6EECF244321}">
                <p14:modId xmlns:p14="http://schemas.microsoft.com/office/powerpoint/2010/main" val="3938073825"/>
              </p:ext>
            </p:extLst>
          </p:nvPr>
        </p:nvGraphicFramePr>
        <p:xfrm>
          <a:off x="0" y="1331952"/>
          <a:ext cx="6781598" cy="516092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3" name="TextBox 2">
            <a:extLst>
              <a:ext uri="{FF2B5EF4-FFF2-40B4-BE49-F238E27FC236}">
                <a16:creationId xmlns:a16="http://schemas.microsoft.com/office/drawing/2014/main" id="{D103BE44-B431-1029-B9DD-F319D679B560}"/>
              </a:ext>
            </a:extLst>
          </p:cNvPr>
          <p:cNvSpPr txBox="1"/>
          <p:nvPr/>
        </p:nvSpPr>
        <p:spPr>
          <a:xfrm rot="1369578">
            <a:off x="10306542" y="716721"/>
            <a:ext cx="1967948" cy="769441"/>
          </a:xfrm>
          <a:prstGeom prst="rect">
            <a:avLst/>
          </a:prstGeom>
          <a:noFill/>
        </p:spPr>
        <p:txBody>
          <a:bodyPr wrap="square" rtlCol="0">
            <a:spAutoFit/>
          </a:bodyPr>
          <a:lstStyle/>
          <a:p>
            <a:r>
              <a:rPr lang="en-US" sz="4400" dirty="0"/>
              <a:t>TIE</a:t>
            </a:r>
            <a:r>
              <a:rPr lang="en-US" dirty="0"/>
              <a:t> </a:t>
            </a:r>
          </a:p>
        </p:txBody>
      </p:sp>
    </p:spTree>
    <p:extLst>
      <p:ext uri="{BB962C8B-B14F-4D97-AF65-F5344CB8AC3E}">
        <p14:creationId xmlns:p14="http://schemas.microsoft.com/office/powerpoint/2010/main" val="1922541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385AE680-B236-4F75-B0BB-51203BF1DC13}"/>
                                            </p:graphicEl>
                                          </p:spTgt>
                                        </p:tgtEl>
                                        <p:attrNameLst>
                                          <p:attrName>style.visibility</p:attrName>
                                        </p:attrNameLst>
                                      </p:cBhvr>
                                      <p:to>
                                        <p:strVal val="visible"/>
                                      </p:to>
                                    </p:set>
                                    <p:animEffect transition="in" filter="fade">
                                      <p:cBhvr>
                                        <p:cTn id="12" dur="500"/>
                                        <p:tgtEl>
                                          <p:spTgt spid="5">
                                            <p:graphicEl>
                                              <a:dgm id="{385AE680-B236-4F75-B0BB-51203BF1DC13}"/>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B9E3AFEC-B8B2-4CFC-B5F3-B4199C6A509B}"/>
                                            </p:graphicEl>
                                          </p:spTgt>
                                        </p:tgtEl>
                                        <p:attrNameLst>
                                          <p:attrName>style.visibility</p:attrName>
                                        </p:attrNameLst>
                                      </p:cBhvr>
                                      <p:to>
                                        <p:strVal val="visible"/>
                                      </p:to>
                                    </p:set>
                                    <p:animEffect transition="in" filter="fade">
                                      <p:cBhvr>
                                        <p:cTn id="17" dur="500"/>
                                        <p:tgtEl>
                                          <p:spTgt spid="5">
                                            <p:graphicEl>
                                              <a:dgm id="{B9E3AFEC-B8B2-4CFC-B5F3-B4199C6A509B}"/>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5">
                                            <p:graphicEl>
                                              <a:dgm id="{E0FA83BC-D3C2-4084-AD0E-18654CAB3657}"/>
                                            </p:graphicEl>
                                          </p:spTgt>
                                        </p:tgtEl>
                                        <p:attrNameLst>
                                          <p:attrName>style.visibility</p:attrName>
                                        </p:attrNameLst>
                                      </p:cBhvr>
                                      <p:to>
                                        <p:strVal val="visible"/>
                                      </p:to>
                                    </p:set>
                                    <p:animEffect transition="in" filter="fade">
                                      <p:cBhvr>
                                        <p:cTn id="20" dur="500"/>
                                        <p:tgtEl>
                                          <p:spTgt spid="5">
                                            <p:graphicEl>
                                              <a:dgm id="{E0FA83BC-D3C2-4084-AD0E-18654CAB3657}"/>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5">
                                            <p:graphicEl>
                                              <a:dgm id="{4CC92139-FAF6-4C2F-9EAD-1BC8D092FC04}"/>
                                            </p:graphicEl>
                                          </p:spTgt>
                                        </p:tgtEl>
                                        <p:attrNameLst>
                                          <p:attrName>style.visibility</p:attrName>
                                        </p:attrNameLst>
                                      </p:cBhvr>
                                      <p:to>
                                        <p:strVal val="visible"/>
                                      </p:to>
                                    </p:set>
                                    <p:animEffect transition="in" filter="fade">
                                      <p:cBhvr>
                                        <p:cTn id="25" dur="500"/>
                                        <p:tgtEl>
                                          <p:spTgt spid="5">
                                            <p:graphicEl>
                                              <a:dgm id="{4CC92139-FAF6-4C2F-9EAD-1BC8D092FC04}"/>
                                            </p:graphic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5">
                                            <p:graphicEl>
                                              <a:dgm id="{223231E7-9EA6-44FD-B577-D1AB489C34DF}"/>
                                            </p:graphicEl>
                                          </p:spTgt>
                                        </p:tgtEl>
                                        <p:attrNameLst>
                                          <p:attrName>style.visibility</p:attrName>
                                        </p:attrNameLst>
                                      </p:cBhvr>
                                      <p:to>
                                        <p:strVal val="visible"/>
                                      </p:to>
                                    </p:set>
                                    <p:animEffect transition="in" filter="fade">
                                      <p:cBhvr>
                                        <p:cTn id="28" dur="500"/>
                                        <p:tgtEl>
                                          <p:spTgt spid="5">
                                            <p:graphicEl>
                                              <a:dgm id="{223231E7-9EA6-44FD-B577-D1AB489C34DF}"/>
                                            </p:graphic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5">
                                            <p:graphicEl>
                                              <a:dgm id="{AE6CD333-5C1F-4170-BA32-1B05DE736538}"/>
                                            </p:graphicEl>
                                          </p:spTgt>
                                        </p:tgtEl>
                                        <p:attrNameLst>
                                          <p:attrName>style.visibility</p:attrName>
                                        </p:attrNameLst>
                                      </p:cBhvr>
                                      <p:to>
                                        <p:strVal val="visible"/>
                                      </p:to>
                                    </p:set>
                                    <p:animEffect transition="in" filter="fade">
                                      <p:cBhvr>
                                        <p:cTn id="33" dur="500"/>
                                        <p:tgtEl>
                                          <p:spTgt spid="5">
                                            <p:graphicEl>
                                              <a:dgm id="{AE6CD333-5C1F-4170-BA32-1B05DE736538}"/>
                                            </p:graphicEl>
                                          </p:spTgt>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5">
                                            <p:graphicEl>
                                              <a:dgm id="{35E68FE2-94F3-4B8A-BF39-BB976A322BAC}"/>
                                            </p:graphicEl>
                                          </p:spTgt>
                                        </p:tgtEl>
                                        <p:attrNameLst>
                                          <p:attrName>style.visibility</p:attrName>
                                        </p:attrNameLst>
                                      </p:cBhvr>
                                      <p:to>
                                        <p:strVal val="visible"/>
                                      </p:to>
                                    </p:set>
                                    <p:animEffect transition="in" filter="fade">
                                      <p:cBhvr>
                                        <p:cTn id="36" dur="500"/>
                                        <p:tgtEl>
                                          <p:spTgt spid="5">
                                            <p:graphicEl>
                                              <a:dgm id="{35E68FE2-94F3-4B8A-BF39-BB976A322BAC}"/>
                                            </p:graphic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5">
                                            <p:graphicEl>
                                              <a:dgm id="{D2C82C3B-7D62-4FE7-9FF3-D99B8391832E}"/>
                                            </p:graphicEl>
                                          </p:spTgt>
                                        </p:tgtEl>
                                        <p:attrNameLst>
                                          <p:attrName>style.visibility</p:attrName>
                                        </p:attrNameLst>
                                      </p:cBhvr>
                                      <p:to>
                                        <p:strVal val="visible"/>
                                      </p:to>
                                    </p:set>
                                    <p:animEffect transition="in" filter="fade">
                                      <p:cBhvr>
                                        <p:cTn id="41" dur="500"/>
                                        <p:tgtEl>
                                          <p:spTgt spid="5">
                                            <p:graphicEl>
                                              <a:dgm id="{D2C82C3B-7D62-4FE7-9FF3-D99B8391832E}"/>
                                            </p:graphicEl>
                                          </p:spTgt>
                                        </p:tgtEl>
                                      </p:cBhvr>
                                    </p:animEffect>
                                  </p:childTnLst>
                                </p:cTn>
                              </p:par>
                              <p:par>
                                <p:cTn id="42" presetID="10" presetClass="entr" presetSubtype="0" fill="hold" grpId="0" nodeType="withEffect">
                                  <p:stCondLst>
                                    <p:cond delay="0"/>
                                  </p:stCondLst>
                                  <p:childTnLst>
                                    <p:set>
                                      <p:cBhvr>
                                        <p:cTn id="43" dur="1" fill="hold">
                                          <p:stCondLst>
                                            <p:cond delay="0"/>
                                          </p:stCondLst>
                                        </p:cTn>
                                        <p:tgtEl>
                                          <p:spTgt spid="5">
                                            <p:graphicEl>
                                              <a:dgm id="{0902FA34-684E-4A27-902B-98CCB12D35E3}"/>
                                            </p:graphicEl>
                                          </p:spTgt>
                                        </p:tgtEl>
                                        <p:attrNameLst>
                                          <p:attrName>style.visibility</p:attrName>
                                        </p:attrNameLst>
                                      </p:cBhvr>
                                      <p:to>
                                        <p:strVal val="visible"/>
                                      </p:to>
                                    </p:set>
                                    <p:animEffect transition="in" filter="fade">
                                      <p:cBhvr>
                                        <p:cTn id="44" dur="500"/>
                                        <p:tgtEl>
                                          <p:spTgt spid="5">
                                            <p:graphicEl>
                                              <a:dgm id="{0902FA34-684E-4A27-902B-98CCB12D35E3}"/>
                                            </p:graphicEl>
                                          </p:spTgt>
                                        </p:tgtEl>
                                      </p:cBhvr>
                                    </p:animEffect>
                                  </p:childTnLst>
                                </p:cTn>
                              </p:par>
                            </p:childTnLst>
                          </p:cTn>
                        </p:par>
                      </p:childTnLst>
                    </p:cTn>
                  </p:par>
                  <p:par>
                    <p:cTn id="45" fill="hold">
                      <p:stCondLst>
                        <p:cond delay="indefinite"/>
                      </p:stCondLst>
                      <p:childTnLst>
                        <p:par>
                          <p:cTn id="46" fill="hold">
                            <p:stCondLst>
                              <p:cond delay="0"/>
                            </p:stCondLst>
                            <p:childTnLst>
                              <p:par>
                                <p:cTn id="47" presetID="10" presetClass="entr" presetSubtype="0" fill="hold" grpId="0" nodeType="clickEffect">
                                  <p:stCondLst>
                                    <p:cond delay="0"/>
                                  </p:stCondLst>
                                  <p:childTnLst>
                                    <p:set>
                                      <p:cBhvr>
                                        <p:cTn id="48" dur="1" fill="hold">
                                          <p:stCondLst>
                                            <p:cond delay="0"/>
                                          </p:stCondLst>
                                        </p:cTn>
                                        <p:tgtEl>
                                          <p:spTgt spid="5">
                                            <p:graphicEl>
                                              <a:dgm id="{742F4AD2-3A7C-4E42-B68C-D5744D222658}"/>
                                            </p:graphicEl>
                                          </p:spTgt>
                                        </p:tgtEl>
                                        <p:attrNameLst>
                                          <p:attrName>style.visibility</p:attrName>
                                        </p:attrNameLst>
                                      </p:cBhvr>
                                      <p:to>
                                        <p:strVal val="visible"/>
                                      </p:to>
                                    </p:set>
                                    <p:animEffect transition="in" filter="fade">
                                      <p:cBhvr>
                                        <p:cTn id="49" dur="500"/>
                                        <p:tgtEl>
                                          <p:spTgt spid="5">
                                            <p:graphicEl>
                                              <a:dgm id="{742F4AD2-3A7C-4E42-B68C-D5744D222658}"/>
                                            </p:graphicEl>
                                          </p:spTgt>
                                        </p:tgtEl>
                                      </p:cBhvr>
                                    </p:animEffect>
                                  </p:childTnLst>
                                </p:cTn>
                              </p:par>
                              <p:par>
                                <p:cTn id="50" presetID="10" presetClass="entr" presetSubtype="0" fill="hold" grpId="0" nodeType="withEffect">
                                  <p:stCondLst>
                                    <p:cond delay="0"/>
                                  </p:stCondLst>
                                  <p:childTnLst>
                                    <p:set>
                                      <p:cBhvr>
                                        <p:cTn id="51" dur="1" fill="hold">
                                          <p:stCondLst>
                                            <p:cond delay="0"/>
                                          </p:stCondLst>
                                        </p:cTn>
                                        <p:tgtEl>
                                          <p:spTgt spid="5">
                                            <p:graphicEl>
                                              <a:dgm id="{F4CF9539-14EF-43E9-8D0F-0E0ABEF5898C}"/>
                                            </p:graphicEl>
                                          </p:spTgt>
                                        </p:tgtEl>
                                        <p:attrNameLst>
                                          <p:attrName>style.visibility</p:attrName>
                                        </p:attrNameLst>
                                      </p:cBhvr>
                                      <p:to>
                                        <p:strVal val="visible"/>
                                      </p:to>
                                    </p:set>
                                    <p:animEffect transition="in" filter="fade">
                                      <p:cBhvr>
                                        <p:cTn id="52" dur="500"/>
                                        <p:tgtEl>
                                          <p:spTgt spid="5">
                                            <p:graphicEl>
                                              <a:dgm id="{F4CF9539-14EF-43E9-8D0F-0E0ABEF5898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tags/tag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2&quot;/&gt;&lt;lineCharCount val=&quot;14&quot;/&gt;&lt;lineCharCount val=&quot;7&quot;/&gt;&lt;/TableIndex&gt;&lt;/ShapeTextInfo&gt;"/>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290</TotalTime>
  <Words>4656</Words>
  <Application>Microsoft Macintosh PowerPoint</Application>
  <PresentationFormat>Widescreen</PresentationFormat>
  <Paragraphs>377</Paragraphs>
  <Slides>48</Slides>
  <Notes>42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48</vt:i4>
      </vt:variant>
    </vt:vector>
  </HeadingPairs>
  <TitlesOfParts>
    <vt:vector size="53" baseType="lpstr">
      <vt:lpstr>Arial</vt:lpstr>
      <vt:lpstr>Avenir Next LT Pro</vt:lpstr>
      <vt:lpstr>Calibri</vt:lpstr>
      <vt:lpstr>Calibri Light</vt:lpstr>
      <vt:lpstr>Office Theme</vt:lpstr>
      <vt:lpstr>Operational Policing </vt:lpstr>
      <vt:lpstr>Learning Outcomes Lecture &amp; Workshop </vt:lpstr>
      <vt:lpstr>Learning Outcomes Lecture &amp; Workshop </vt:lpstr>
      <vt:lpstr>PowerPoint Presentation</vt:lpstr>
      <vt:lpstr>PowerPoint Presentation</vt:lpstr>
      <vt:lpstr>PowerPoint Presentation</vt:lpstr>
      <vt:lpstr>PowerPoint Presentation</vt:lpstr>
      <vt:lpstr>PowerPoint Presentation</vt:lpstr>
      <vt:lpstr>PowerPoint Presentation</vt:lpstr>
      <vt:lpstr>Section 1 PACE</vt:lpstr>
      <vt:lpstr>PowerPoint Presentation</vt:lpstr>
      <vt:lpstr>PowerPoint Presentation</vt:lpstr>
      <vt:lpstr>PowerPoint Presentation</vt:lpstr>
      <vt:lpstr>PowerPoint Presentation</vt:lpstr>
      <vt:lpstr>PowerPoint Presentation</vt:lpstr>
      <vt:lpstr>PowerPoint Presentation</vt:lpstr>
      <vt:lpstr>Section 1 PACE 1984</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Quadrant Search</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Response Policing </dc:title>
  <dc:creator>Rhiannon Lloyd</dc:creator>
  <cp:lastModifiedBy>Rhiannon Lloyd</cp:lastModifiedBy>
  <cp:revision>9</cp:revision>
  <dcterms:created xsi:type="dcterms:W3CDTF">2022-10-17T10:34:29Z</dcterms:created>
  <dcterms:modified xsi:type="dcterms:W3CDTF">2023-02-04T15:52:13Z</dcterms:modified>
</cp:coreProperties>
</file>