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0" r:id="rId5"/>
    <p:sldId id="261" r:id="rId6"/>
    <p:sldId id="257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1D8E8-403C-40A4-9B23-DAC88B11BDD7}" type="datetimeFigureOut">
              <a:rPr lang="en-GB" smtClean="0"/>
              <a:pPr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02FB5-10BE-424F-A9DD-90E021BB68D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Employment Relations &amp; Reward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Comparing Employment Relations Systems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764704"/>
            <a:ext cx="259228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880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 of lecture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072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/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 smtClean="0">
                <a:solidFill>
                  <a:schemeClr val="tx1"/>
                </a:solidFill>
              </a:rPr>
              <a:t>Comparing Employment Relations Systems</a:t>
            </a:r>
            <a:br>
              <a:rPr lang="en-GB" b="1" dirty="0" smtClean="0">
                <a:solidFill>
                  <a:schemeClr val="tx1"/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Using the headings from last week:</a:t>
            </a:r>
          </a:p>
          <a:p>
            <a:r>
              <a:rPr lang="en-GB" dirty="0" smtClean="0"/>
              <a:t>Political/legal context</a:t>
            </a:r>
          </a:p>
          <a:p>
            <a:r>
              <a:rPr lang="en-GB" dirty="0" smtClean="0"/>
              <a:t>Economic context</a:t>
            </a:r>
          </a:p>
          <a:p>
            <a:r>
              <a:rPr lang="en-GB" dirty="0" smtClean="0"/>
              <a:t>Social context</a:t>
            </a:r>
          </a:p>
          <a:p>
            <a:r>
              <a:rPr lang="en-GB" dirty="0" smtClean="0"/>
              <a:t>Employees and their associations</a:t>
            </a:r>
          </a:p>
          <a:p>
            <a:r>
              <a:rPr lang="en-GB" dirty="0" smtClean="0"/>
              <a:t>Employers and managers</a:t>
            </a:r>
          </a:p>
          <a:p>
            <a:r>
              <a:rPr lang="en-GB" dirty="0" smtClean="0"/>
              <a:t>Organisational climates and cultures</a:t>
            </a:r>
          </a:p>
          <a:p>
            <a:r>
              <a:rPr lang="en-GB" dirty="0" smtClean="0"/>
              <a:t>Employment relations processes and outcomes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United Kingdom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5560225"/>
              </p:ext>
            </p:extLst>
          </p:nvPr>
        </p:nvGraphicFramePr>
        <p:xfrm>
          <a:off x="179512" y="1124665"/>
          <a:ext cx="8712968" cy="6309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4"/>
                <a:gridCol w="4356484"/>
              </a:tblGrid>
              <a:tr h="338323">
                <a:tc>
                  <a:txBody>
                    <a:bodyPr/>
                    <a:lstStyle/>
                    <a:p>
                      <a:r>
                        <a:rPr lang="en-GB" dirty="0" smtClean="0"/>
                        <a:t>Context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845808">
                <a:tc>
                  <a:txBody>
                    <a:bodyPr/>
                    <a:lstStyle/>
                    <a:p>
                      <a:r>
                        <a:rPr lang="en-GB" b="1" dirty="0" smtClean="0"/>
                        <a:t>Political/Legal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Some</a:t>
                      </a:r>
                      <a:r>
                        <a:rPr lang="en-GB" baseline="0" dirty="0" smtClean="0"/>
                        <a:t> direct intervention. Laws framed to protect individual employee rights, but also restrict TU activity.  </a:t>
                      </a:r>
                      <a:r>
                        <a:rPr lang="en-GB" baseline="0" smtClean="0"/>
                        <a:t>Effect of May </a:t>
                      </a:r>
                      <a:r>
                        <a:rPr lang="en-GB" baseline="0" dirty="0" smtClean="0"/>
                        <a:t>2015 election - right wing government</a:t>
                      </a:r>
                      <a:endParaRPr lang="en-GB" dirty="0"/>
                    </a:p>
                  </a:txBody>
                  <a:tcPr/>
                </a:tc>
              </a:tr>
              <a:tr h="592066">
                <a:tc>
                  <a:txBody>
                    <a:bodyPr/>
                    <a:lstStyle/>
                    <a:p>
                      <a:r>
                        <a:rPr lang="en-GB" b="1" dirty="0" smtClean="0"/>
                        <a:t>Economic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Age of Austerity. Affected by banking crisis</a:t>
                      </a:r>
                      <a:r>
                        <a:rPr lang="en-GB" baseline="0" dirty="0" smtClean="0"/>
                        <a:t> and global economy. </a:t>
                      </a:r>
                      <a:endParaRPr lang="en-GB" dirty="0"/>
                    </a:p>
                  </a:txBody>
                  <a:tcPr/>
                </a:tc>
              </a:tr>
              <a:tr h="592066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Social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Increasingly individualistic.</a:t>
                      </a:r>
                      <a:r>
                        <a:rPr lang="en-GB" baseline="0" dirty="0" smtClean="0"/>
                        <a:t> Few collective ideals.  Poverty. Increasingly divided society.</a:t>
                      </a:r>
                      <a:endParaRPr lang="en-GB" dirty="0"/>
                    </a:p>
                  </a:txBody>
                  <a:tcPr/>
                </a:tc>
              </a:tr>
              <a:tr h="338323">
                <a:tc>
                  <a:txBody>
                    <a:bodyPr/>
                    <a:lstStyle/>
                    <a:p>
                      <a:r>
                        <a:rPr lang="en-GB" b="1" dirty="0" smtClean="0"/>
                        <a:t>Technological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 technology based society.</a:t>
                      </a:r>
                      <a:endParaRPr lang="en-GB" dirty="0"/>
                    </a:p>
                  </a:txBody>
                  <a:tcPr/>
                </a:tc>
              </a:tr>
              <a:tr h="5920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Employees and their Associations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Independent TUs: smaller and less influential than</a:t>
                      </a:r>
                      <a:r>
                        <a:rPr lang="en-GB" baseline="0" dirty="0" smtClean="0"/>
                        <a:t> the past. 73.4% without TU membership.</a:t>
                      </a:r>
                      <a:endParaRPr lang="en-GB" dirty="0"/>
                    </a:p>
                  </a:txBody>
                  <a:tcPr/>
                </a:tc>
              </a:tr>
              <a:tr h="5920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Employers and Managers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Increasingly assertive about their right to manage.</a:t>
                      </a:r>
                      <a:endParaRPr lang="en-GB" dirty="0"/>
                    </a:p>
                  </a:txBody>
                  <a:tcPr/>
                </a:tc>
              </a:tr>
              <a:tr h="5920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Organisational</a:t>
                      </a:r>
                      <a:r>
                        <a:rPr lang="en-GB" b="1" baseline="0" dirty="0" smtClean="0"/>
                        <a:t> Climates and Cultures</a:t>
                      </a:r>
                      <a:endParaRPr lang="en-GB" b="1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Highly variable:</a:t>
                      </a:r>
                      <a:r>
                        <a:rPr lang="en-GB" baseline="0" dirty="0" smtClean="0"/>
                        <a:t> from hostile to benign.</a:t>
                      </a:r>
                      <a:endParaRPr lang="en-GB" dirty="0"/>
                    </a:p>
                  </a:txBody>
                  <a:tcPr/>
                </a:tc>
              </a:tr>
              <a:tr h="7703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Employment Relations Processes</a:t>
                      </a:r>
                      <a:r>
                        <a:rPr lang="en-GB" b="1" baseline="0" dirty="0" smtClean="0"/>
                        <a:t> and Outcomes</a:t>
                      </a:r>
                      <a:endParaRPr lang="en-GB" b="1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Where unions</a:t>
                      </a:r>
                      <a:r>
                        <a:rPr lang="en-GB" baseline="0" dirty="0" smtClean="0"/>
                        <a:t> recognised variation from social partnerships to adversarial processes.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Please Research the Following Countries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Japan</a:t>
            </a:r>
          </a:p>
          <a:p>
            <a:r>
              <a:rPr lang="en-GB" dirty="0" smtClean="0"/>
              <a:t>Sweden</a:t>
            </a:r>
          </a:p>
          <a:p>
            <a:r>
              <a:rPr lang="en-GB" dirty="0" smtClean="0"/>
              <a:t>America</a:t>
            </a:r>
          </a:p>
          <a:p>
            <a:r>
              <a:rPr lang="en-GB" dirty="0" smtClean="0"/>
              <a:t>India</a:t>
            </a:r>
          </a:p>
          <a:p>
            <a:r>
              <a:rPr lang="en-GB" dirty="0" smtClean="0"/>
              <a:t>Brazil</a:t>
            </a:r>
          </a:p>
          <a:p>
            <a:r>
              <a:rPr lang="en-GB" dirty="0" smtClean="0"/>
              <a:t>Germany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519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180</Words>
  <Application>Microsoft Office PowerPoint</Application>
  <PresentationFormat>On-screen Show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Employment Relations &amp; Reward</vt:lpstr>
      <vt:lpstr>Assignments</vt:lpstr>
      <vt:lpstr>Review of lecture 2</vt:lpstr>
      <vt:lpstr> Comparing Employment Relations Systems </vt:lpstr>
      <vt:lpstr>United Kingdom</vt:lpstr>
      <vt:lpstr>Please Research the Following Countries</vt:lpstr>
      <vt:lpstr>Presentation</vt:lpstr>
    </vt:vector>
  </TitlesOfParts>
  <Company>Deftones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Employment Relations</dc:title>
  <dc:creator>Jayne</dc:creator>
  <cp:lastModifiedBy>Jayne Woodman</cp:lastModifiedBy>
  <cp:revision>11</cp:revision>
  <dcterms:created xsi:type="dcterms:W3CDTF">2015-02-06T12:01:20Z</dcterms:created>
  <dcterms:modified xsi:type="dcterms:W3CDTF">2017-02-08T17:41:10Z</dcterms:modified>
</cp:coreProperties>
</file>