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7" r:id="rId5"/>
    <p:sldMasterId id="2147483689" r:id="rId6"/>
  </p:sldMasterIdLst>
  <p:notesMasterIdLst>
    <p:notesMasterId r:id="rId44"/>
  </p:notesMasterIdLst>
  <p:handoutMasterIdLst>
    <p:handoutMasterId r:id="rId45"/>
  </p:handoutMasterIdLst>
  <p:sldIdLst>
    <p:sldId id="317" r:id="rId7"/>
    <p:sldId id="256" r:id="rId8"/>
    <p:sldId id="320" r:id="rId9"/>
    <p:sldId id="321" r:id="rId10"/>
    <p:sldId id="329" r:id="rId11"/>
    <p:sldId id="314" r:id="rId12"/>
    <p:sldId id="257" r:id="rId13"/>
    <p:sldId id="258" r:id="rId14"/>
    <p:sldId id="290" r:id="rId15"/>
    <p:sldId id="322" r:id="rId16"/>
    <p:sldId id="323" r:id="rId17"/>
    <p:sldId id="311" r:id="rId18"/>
    <p:sldId id="259" r:id="rId19"/>
    <p:sldId id="260" r:id="rId20"/>
    <p:sldId id="261" r:id="rId21"/>
    <p:sldId id="315" r:id="rId22"/>
    <p:sldId id="292" r:id="rId23"/>
    <p:sldId id="293" r:id="rId24"/>
    <p:sldId id="291" r:id="rId25"/>
    <p:sldId id="295" r:id="rId26"/>
    <p:sldId id="296" r:id="rId27"/>
    <p:sldId id="294" r:id="rId28"/>
    <p:sldId id="312" r:id="rId29"/>
    <p:sldId id="267" r:id="rId30"/>
    <p:sldId id="264" r:id="rId31"/>
    <p:sldId id="324" r:id="rId32"/>
    <p:sldId id="325" r:id="rId33"/>
    <p:sldId id="326" r:id="rId34"/>
    <p:sldId id="327" r:id="rId35"/>
    <p:sldId id="328" r:id="rId36"/>
    <p:sldId id="265" r:id="rId37"/>
    <p:sldId id="277" r:id="rId38"/>
    <p:sldId id="273" r:id="rId39"/>
    <p:sldId id="274" r:id="rId40"/>
    <p:sldId id="313" r:id="rId41"/>
    <p:sldId id="262" r:id="rId42"/>
    <p:sldId id="266" r:id="rId4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61DB30D-75E2-47CA-A790-5554AA9AD950}"/>
    <pc:docChg chg="undo custSel addSld delSld modSld">
      <pc:chgData name="Paul Tinkler" userId="bcebf29c-73c2-433d-80d2-6bad896374bf" providerId="ADAL" clId="{161DB30D-75E2-47CA-A790-5554AA9AD950}" dt="2017-09-03T21:41:09.296" v="3230"/>
      <pc:docMkLst>
        <pc:docMk/>
      </pc:docMkLst>
      <pc:sldChg chg="modSp">
        <pc:chgData name="Paul Tinkler" userId="bcebf29c-73c2-433d-80d2-6bad896374bf" providerId="ADAL" clId="{161DB30D-75E2-47CA-A790-5554AA9AD950}" dt="2017-08-31T12:09:26.892" v="46" actId="20577"/>
        <pc:sldMkLst>
          <pc:docMk/>
          <pc:sldMk cId="3408955283" sldId="256"/>
        </pc:sldMkLst>
        <pc:spChg chg="mod">
          <ac:chgData name="Paul Tinkler" userId="bcebf29c-73c2-433d-80d2-6bad896374bf" providerId="ADAL" clId="{161DB30D-75E2-47CA-A790-5554AA9AD950}" dt="2017-08-31T12:08:00.145" v="2" actId="20577"/>
          <ac:spMkLst>
            <pc:docMk/>
            <pc:sldMk cId="3408955283" sldId="256"/>
            <ac:spMk id="2" creationId="{00000000-0000-0000-0000-000000000000}"/>
          </ac:spMkLst>
        </pc:spChg>
        <pc:spChg chg="mod">
          <ac:chgData name="Paul Tinkler" userId="bcebf29c-73c2-433d-80d2-6bad896374bf" providerId="ADAL" clId="{161DB30D-75E2-47CA-A790-5554AA9AD950}" dt="2017-08-31T12:09:26.892" v="46" actId="20577"/>
          <ac:spMkLst>
            <pc:docMk/>
            <pc:sldMk cId="3408955283" sldId="256"/>
            <ac:spMk id="3" creationId="{00000000-0000-0000-0000-000000000000}"/>
          </ac:spMkLst>
        </pc:spChg>
      </pc:sldChg>
      <pc:sldChg chg="modSp">
        <pc:chgData name="Paul Tinkler" userId="bcebf29c-73c2-433d-80d2-6bad896374bf" providerId="ADAL" clId="{161DB30D-75E2-47CA-A790-5554AA9AD950}" dt="2017-08-31T17:04:10.627" v="1390" actId="20577"/>
        <pc:sldMkLst>
          <pc:docMk/>
          <pc:sldMk cId="1947463288" sldId="257"/>
        </pc:sldMkLst>
        <pc:spChg chg="mod">
          <ac:chgData name="Paul Tinkler" userId="bcebf29c-73c2-433d-80d2-6bad896374bf" providerId="ADAL" clId="{161DB30D-75E2-47CA-A790-5554AA9AD950}" dt="2017-08-31T12:12:10.943" v="98" actId="20577"/>
          <ac:spMkLst>
            <pc:docMk/>
            <pc:sldMk cId="1947463288" sldId="257"/>
            <ac:spMk id="2" creationId="{00000000-0000-0000-0000-000000000000}"/>
          </ac:spMkLst>
        </pc:spChg>
        <pc:spChg chg="mod">
          <ac:chgData name="Paul Tinkler" userId="bcebf29c-73c2-433d-80d2-6bad896374bf" providerId="ADAL" clId="{161DB30D-75E2-47CA-A790-5554AA9AD950}" dt="2017-08-31T17:04:10.627" v="1390" actId="20577"/>
          <ac:spMkLst>
            <pc:docMk/>
            <pc:sldMk cId="1947463288" sldId="257"/>
            <ac:spMk id="3" creationId="{00000000-0000-0000-0000-000000000000}"/>
          </ac:spMkLst>
        </pc:spChg>
      </pc:sldChg>
      <pc:sldChg chg="modSp add">
        <pc:chgData name="Paul Tinkler" userId="bcebf29c-73c2-433d-80d2-6bad896374bf" providerId="ADAL" clId="{161DB30D-75E2-47CA-A790-5554AA9AD950}" dt="2017-08-31T12:19:24.015" v="630" actId="20577"/>
        <pc:sldMkLst>
          <pc:docMk/>
          <pc:sldMk cId="1315376997" sldId="258"/>
        </pc:sldMkLst>
        <pc:spChg chg="mod">
          <ac:chgData name="Paul Tinkler" userId="bcebf29c-73c2-433d-80d2-6bad896374bf" providerId="ADAL" clId="{161DB30D-75E2-47CA-A790-5554AA9AD950}" dt="2017-08-31T12:17:20.198" v="294" actId="27636"/>
          <ac:spMkLst>
            <pc:docMk/>
            <pc:sldMk cId="1315376997" sldId="258"/>
            <ac:spMk id="2" creationId="{EEBF5288-FA86-4A78-99F6-E0AAF828F586}"/>
          </ac:spMkLst>
        </pc:spChg>
        <pc:spChg chg="mod">
          <ac:chgData name="Paul Tinkler" userId="bcebf29c-73c2-433d-80d2-6bad896374bf" providerId="ADAL" clId="{161DB30D-75E2-47CA-A790-5554AA9AD950}" dt="2017-08-31T12:19:24.015" v="630" actId="20577"/>
          <ac:spMkLst>
            <pc:docMk/>
            <pc:sldMk cId="1315376997" sldId="258"/>
            <ac:spMk id="3" creationId="{B546272F-38FB-40F0-9432-A3573F058685}"/>
          </ac:spMkLst>
        </pc:spChg>
      </pc:sldChg>
      <pc:sldChg chg="modSp add">
        <pc:chgData name="Paul Tinkler" userId="bcebf29c-73c2-433d-80d2-6bad896374bf" providerId="ADAL" clId="{161DB30D-75E2-47CA-A790-5554AA9AD950}" dt="2017-08-31T12:29:20.144" v="661" actId="20577"/>
        <pc:sldMkLst>
          <pc:docMk/>
          <pc:sldMk cId="1944438744" sldId="259"/>
        </pc:sldMkLst>
        <pc:spChg chg="mod">
          <ac:chgData name="Paul Tinkler" userId="bcebf29c-73c2-433d-80d2-6bad896374bf" providerId="ADAL" clId="{161DB30D-75E2-47CA-A790-5554AA9AD950}" dt="2017-08-31T12:28:15.056" v="631" actId="20577"/>
          <ac:spMkLst>
            <pc:docMk/>
            <pc:sldMk cId="1944438744" sldId="259"/>
            <ac:spMk id="2" creationId="{37FCEAF7-0C03-44A9-813B-5FFDEA175E30}"/>
          </ac:spMkLst>
        </pc:spChg>
        <pc:spChg chg="mod">
          <ac:chgData name="Paul Tinkler" userId="bcebf29c-73c2-433d-80d2-6bad896374bf" providerId="ADAL" clId="{161DB30D-75E2-47CA-A790-5554AA9AD950}" dt="2017-08-31T12:29:20.144" v="661" actId="20577"/>
          <ac:spMkLst>
            <pc:docMk/>
            <pc:sldMk cId="1944438744" sldId="259"/>
            <ac:spMk id="3" creationId="{F1013714-B63F-4276-8EDB-DA3144FE18D4}"/>
          </ac:spMkLst>
        </pc:spChg>
      </pc:sldChg>
      <pc:sldChg chg="modSp add">
        <pc:chgData name="Paul Tinkler" userId="bcebf29c-73c2-433d-80d2-6bad896374bf" providerId="ADAL" clId="{161DB30D-75E2-47CA-A790-5554AA9AD950}" dt="2017-09-03T21:37:47.433" v="2751" actId="6549"/>
        <pc:sldMkLst>
          <pc:docMk/>
          <pc:sldMk cId="3776944875" sldId="260"/>
        </pc:sldMkLst>
        <pc:spChg chg="mod">
          <ac:chgData name="Paul Tinkler" userId="bcebf29c-73c2-433d-80d2-6bad896374bf" providerId="ADAL" clId="{161DB30D-75E2-47CA-A790-5554AA9AD950}" dt="2017-08-31T12:30:44.527" v="662" actId="27636"/>
          <ac:spMkLst>
            <pc:docMk/>
            <pc:sldMk cId="3776944875" sldId="260"/>
            <ac:spMk id="2" creationId="{14BF4254-7AD7-4E1D-9814-FD48DC76C757}"/>
          </ac:spMkLst>
        </pc:spChg>
        <pc:spChg chg="mod">
          <ac:chgData name="Paul Tinkler" userId="bcebf29c-73c2-433d-80d2-6bad896374bf" providerId="ADAL" clId="{161DB30D-75E2-47CA-A790-5554AA9AD950}" dt="2017-09-03T21:37:47.433" v="2751" actId="6549"/>
          <ac:spMkLst>
            <pc:docMk/>
            <pc:sldMk cId="3776944875" sldId="260"/>
            <ac:spMk id="3" creationId="{F47E3C9D-239B-413D-BBB2-BDC31414CAB4}"/>
          </ac:spMkLst>
        </pc:spChg>
      </pc:sldChg>
      <pc:sldChg chg="modSp add">
        <pc:chgData name="Paul Tinkler" userId="bcebf29c-73c2-433d-80d2-6bad896374bf" providerId="ADAL" clId="{161DB30D-75E2-47CA-A790-5554AA9AD950}" dt="2017-08-31T17:12:22.920" v="1417" actId="27636"/>
        <pc:sldMkLst>
          <pc:docMk/>
          <pc:sldMk cId="1644802126" sldId="261"/>
        </pc:sldMkLst>
        <pc:spChg chg="mod">
          <ac:chgData name="Paul Tinkler" userId="bcebf29c-73c2-433d-80d2-6bad896374bf" providerId="ADAL" clId="{161DB30D-75E2-47CA-A790-5554AA9AD950}" dt="2017-08-31T12:32:27.128" v="677" actId="27636"/>
          <ac:spMkLst>
            <pc:docMk/>
            <pc:sldMk cId="1644802126" sldId="261"/>
            <ac:spMk id="2" creationId="{7F39E93B-3FE8-4C19-A5EC-37F4C3484916}"/>
          </ac:spMkLst>
        </pc:spChg>
        <pc:spChg chg="mod">
          <ac:chgData name="Paul Tinkler" userId="bcebf29c-73c2-433d-80d2-6bad896374bf" providerId="ADAL" clId="{161DB30D-75E2-47CA-A790-5554AA9AD950}" dt="2017-08-31T17:12:22.920" v="1417" actId="27636"/>
          <ac:spMkLst>
            <pc:docMk/>
            <pc:sldMk cId="1644802126" sldId="261"/>
            <ac:spMk id="3" creationId="{7484384D-2039-4393-A933-DC667CA4E336}"/>
          </ac:spMkLst>
        </pc:spChg>
      </pc:sldChg>
      <pc:sldChg chg="modSp add">
        <pc:chgData name="Paul Tinkler" userId="bcebf29c-73c2-433d-80d2-6bad896374bf" providerId="ADAL" clId="{161DB30D-75E2-47CA-A790-5554AA9AD950}" dt="2017-08-31T17:17:58.578" v="1450" actId="20577"/>
        <pc:sldMkLst>
          <pc:docMk/>
          <pc:sldMk cId="590022305" sldId="262"/>
        </pc:sldMkLst>
        <pc:spChg chg="mod">
          <ac:chgData name="Paul Tinkler" userId="bcebf29c-73c2-433d-80d2-6bad896374bf" providerId="ADAL" clId="{161DB30D-75E2-47CA-A790-5554AA9AD950}" dt="2017-08-31T12:34:47.396" v="689" actId="20577"/>
          <ac:spMkLst>
            <pc:docMk/>
            <pc:sldMk cId="590022305" sldId="262"/>
            <ac:spMk id="2" creationId="{39DCBBD5-394B-4320-A5A8-9A4A5A2CDEC1}"/>
          </ac:spMkLst>
        </pc:spChg>
        <pc:spChg chg="mod">
          <ac:chgData name="Paul Tinkler" userId="bcebf29c-73c2-433d-80d2-6bad896374bf" providerId="ADAL" clId="{161DB30D-75E2-47CA-A790-5554AA9AD950}" dt="2017-08-31T17:17:58.578" v="1450" actId="20577"/>
          <ac:spMkLst>
            <pc:docMk/>
            <pc:sldMk cId="590022305" sldId="262"/>
            <ac:spMk id="3" creationId="{6827FA06-1136-455E-B85F-84DB9ED0AC43}"/>
          </ac:spMkLst>
        </pc:spChg>
      </pc:sldChg>
      <pc:sldChg chg="modSp add">
        <pc:chgData name="Paul Tinkler" userId="bcebf29c-73c2-433d-80d2-6bad896374bf" providerId="ADAL" clId="{161DB30D-75E2-47CA-A790-5554AA9AD950}" dt="2017-08-31T18:10:33.061" v="1848" actId="27636"/>
        <pc:sldMkLst>
          <pc:docMk/>
          <pc:sldMk cId="11722466" sldId="263"/>
        </pc:sldMkLst>
        <pc:spChg chg="mod">
          <ac:chgData name="Paul Tinkler" userId="bcebf29c-73c2-433d-80d2-6bad896374bf" providerId="ADAL" clId="{161DB30D-75E2-47CA-A790-5554AA9AD950}" dt="2017-08-31T12:37:15.088" v="694" actId="27636"/>
          <ac:spMkLst>
            <pc:docMk/>
            <pc:sldMk cId="11722466" sldId="263"/>
            <ac:spMk id="2" creationId="{C451B6D1-1E17-4E6A-AD22-961D0DA651D1}"/>
          </ac:spMkLst>
        </pc:spChg>
        <pc:spChg chg="mod">
          <ac:chgData name="Paul Tinkler" userId="bcebf29c-73c2-433d-80d2-6bad896374bf" providerId="ADAL" clId="{161DB30D-75E2-47CA-A790-5554AA9AD950}" dt="2017-08-31T18:10:33.061" v="1848" actId="27636"/>
          <ac:spMkLst>
            <pc:docMk/>
            <pc:sldMk cId="11722466" sldId="263"/>
            <ac:spMk id="3" creationId="{ABAE9BE0-743E-47C0-9243-D95F545A78A0}"/>
          </ac:spMkLst>
        </pc:spChg>
      </pc:sldChg>
      <pc:sldChg chg="addSp modSp add">
        <pc:chgData name="Paul Tinkler" userId="bcebf29c-73c2-433d-80d2-6bad896374bf" providerId="ADAL" clId="{161DB30D-75E2-47CA-A790-5554AA9AD950}" dt="2017-08-31T18:12:20.212" v="1860" actId="1076"/>
        <pc:sldMkLst>
          <pc:docMk/>
          <pc:sldMk cId="2708079539" sldId="264"/>
        </pc:sldMkLst>
        <pc:spChg chg="mod">
          <ac:chgData name="Paul Tinkler" userId="bcebf29c-73c2-433d-80d2-6bad896374bf" providerId="ADAL" clId="{161DB30D-75E2-47CA-A790-5554AA9AD950}" dt="2017-08-31T12:40:26.490" v="724" actId="27636"/>
          <ac:spMkLst>
            <pc:docMk/>
            <pc:sldMk cId="2708079539" sldId="264"/>
            <ac:spMk id="2" creationId="{F6496AA2-305B-4487-86FC-FBF93F810090}"/>
          </ac:spMkLst>
        </pc:spChg>
        <pc:spChg chg="mod">
          <ac:chgData name="Paul Tinkler" userId="bcebf29c-73c2-433d-80d2-6bad896374bf" providerId="ADAL" clId="{161DB30D-75E2-47CA-A790-5554AA9AD950}" dt="2017-08-31T12:41:47.278" v="753" actId="20577"/>
          <ac:spMkLst>
            <pc:docMk/>
            <pc:sldMk cId="2708079539" sldId="264"/>
            <ac:spMk id="3" creationId="{985BDB53-3E4E-4C21-BB49-64DBC620F3EC}"/>
          </ac:spMkLst>
        </pc:spChg>
        <pc:picChg chg="add mod">
          <ac:chgData name="Paul Tinkler" userId="bcebf29c-73c2-433d-80d2-6bad896374bf" providerId="ADAL" clId="{161DB30D-75E2-47CA-A790-5554AA9AD950}" dt="2017-08-31T18:12:20.212" v="1860" actId="1076"/>
          <ac:picMkLst>
            <pc:docMk/>
            <pc:sldMk cId="2708079539" sldId="264"/>
            <ac:picMk id="4" creationId="{C319BE10-0FE1-401A-94F6-DC79DC42D8ED}"/>
          </ac:picMkLst>
        </pc:picChg>
      </pc:sldChg>
      <pc:sldChg chg="modSp add">
        <pc:chgData name="Paul Tinkler" userId="bcebf29c-73c2-433d-80d2-6bad896374bf" providerId="ADAL" clId="{161DB30D-75E2-47CA-A790-5554AA9AD950}" dt="2017-08-31T12:42:11.921" v="755" actId="20577"/>
        <pc:sldMkLst>
          <pc:docMk/>
          <pc:sldMk cId="4137913541" sldId="265"/>
        </pc:sldMkLst>
        <pc:spChg chg="mod">
          <ac:chgData name="Paul Tinkler" userId="bcebf29c-73c2-433d-80d2-6bad896374bf" providerId="ADAL" clId="{161DB30D-75E2-47CA-A790-5554AA9AD950}" dt="2017-08-31T12:42:02.544" v="754" actId="20577"/>
          <ac:spMkLst>
            <pc:docMk/>
            <pc:sldMk cId="4137913541" sldId="265"/>
            <ac:spMk id="2" creationId="{84F97DCE-9A8B-4D06-875F-13355F79BE1F}"/>
          </ac:spMkLst>
        </pc:spChg>
        <pc:spChg chg="mod">
          <ac:chgData name="Paul Tinkler" userId="bcebf29c-73c2-433d-80d2-6bad896374bf" providerId="ADAL" clId="{161DB30D-75E2-47CA-A790-5554AA9AD950}" dt="2017-08-31T12:42:11.921" v="755" actId="20577"/>
          <ac:spMkLst>
            <pc:docMk/>
            <pc:sldMk cId="4137913541" sldId="265"/>
            <ac:spMk id="3" creationId="{57E58225-2C68-4C87-B94A-894249E48B1A}"/>
          </ac:spMkLst>
        </pc:spChg>
      </pc:sldChg>
      <pc:sldChg chg="addSp delSp modSp add">
        <pc:chgData name="Paul Tinkler" userId="bcebf29c-73c2-433d-80d2-6bad896374bf" providerId="ADAL" clId="{161DB30D-75E2-47CA-A790-5554AA9AD950}" dt="2017-08-31T18:15:51.756" v="1887" actId="1076"/>
        <pc:sldMkLst>
          <pc:docMk/>
          <pc:sldMk cId="1525904164" sldId="266"/>
        </pc:sldMkLst>
        <pc:spChg chg="del mod">
          <ac:chgData name="Paul Tinkler" userId="bcebf29c-73c2-433d-80d2-6bad896374bf" providerId="ADAL" clId="{161DB30D-75E2-47CA-A790-5554AA9AD950}" dt="2017-08-31T18:14:32.773" v="1871" actId="478"/>
          <ac:spMkLst>
            <pc:docMk/>
            <pc:sldMk cId="1525904164" sldId="266"/>
            <ac:spMk id="2" creationId="{1CA4B479-641E-46D4-BF90-EF86F50A9017}"/>
          </ac:spMkLst>
        </pc:spChg>
        <pc:spChg chg="mod">
          <ac:chgData name="Paul Tinkler" userId="bcebf29c-73c2-433d-80d2-6bad896374bf" providerId="ADAL" clId="{161DB30D-75E2-47CA-A790-5554AA9AD950}" dt="2017-08-31T18:15:44.404" v="1885" actId="1076"/>
          <ac:spMkLst>
            <pc:docMk/>
            <pc:sldMk cId="1525904164" sldId="266"/>
            <ac:spMk id="3" creationId="{FBF94ED6-51F2-4264-B6BE-04AE6DDE6B4F}"/>
          </ac:spMkLst>
        </pc:spChg>
        <pc:spChg chg="add mod">
          <ac:chgData name="Paul Tinkler" userId="bcebf29c-73c2-433d-80d2-6bad896374bf" providerId="ADAL" clId="{161DB30D-75E2-47CA-A790-5554AA9AD950}" dt="2017-08-31T18:14:39.286" v="1874" actId="20577"/>
          <ac:spMkLst>
            <pc:docMk/>
            <pc:sldMk cId="1525904164" sldId="266"/>
            <ac:spMk id="5" creationId="{C1BD23CC-FBDA-4758-9F97-96F630CDA5E6}"/>
          </ac:spMkLst>
        </pc:spChg>
        <pc:picChg chg="add mod">
          <ac:chgData name="Paul Tinkler" userId="bcebf29c-73c2-433d-80d2-6bad896374bf" providerId="ADAL" clId="{161DB30D-75E2-47CA-A790-5554AA9AD950}" dt="2017-08-31T18:15:51.756" v="1887" actId="1076"/>
          <ac:picMkLst>
            <pc:docMk/>
            <pc:sldMk cId="1525904164" sldId="266"/>
            <ac:picMk id="6" creationId="{518FE4FF-253F-4D57-842B-090C514A78D1}"/>
          </ac:picMkLst>
        </pc:picChg>
      </pc:sldChg>
      <pc:sldChg chg="addSp modSp add">
        <pc:chgData name="Paul Tinkler" userId="bcebf29c-73c2-433d-80d2-6bad896374bf" providerId="ADAL" clId="{161DB30D-75E2-47CA-A790-5554AA9AD950}" dt="2017-08-31T18:17:26.780" v="1893" actId="1076"/>
        <pc:sldMkLst>
          <pc:docMk/>
          <pc:sldMk cId="3068508885" sldId="267"/>
        </pc:sldMkLst>
        <pc:spChg chg="mod">
          <ac:chgData name="Paul Tinkler" userId="bcebf29c-73c2-433d-80d2-6bad896374bf" providerId="ADAL" clId="{161DB30D-75E2-47CA-A790-5554AA9AD950}" dt="2017-08-31T13:09:15.490" v="958" actId="1076"/>
          <ac:spMkLst>
            <pc:docMk/>
            <pc:sldMk cId="3068508885" sldId="267"/>
            <ac:spMk id="2" creationId="{C03C21ED-2EAA-4102-8B23-DD15A6E5BD94}"/>
          </ac:spMkLst>
        </pc:spChg>
        <pc:spChg chg="mod">
          <ac:chgData name="Paul Tinkler" userId="bcebf29c-73c2-433d-80d2-6bad896374bf" providerId="ADAL" clId="{161DB30D-75E2-47CA-A790-5554AA9AD950}" dt="2017-08-31T13:11:51.791" v="973" actId="948"/>
          <ac:spMkLst>
            <pc:docMk/>
            <pc:sldMk cId="3068508885" sldId="267"/>
            <ac:spMk id="3" creationId="{ADC6AF96-8544-4C21-9502-EF0A99FCC928}"/>
          </ac:spMkLst>
        </pc:spChg>
        <pc:spChg chg="add mod">
          <ac:chgData name="Paul Tinkler" userId="bcebf29c-73c2-433d-80d2-6bad896374bf" providerId="ADAL" clId="{161DB30D-75E2-47CA-A790-5554AA9AD950}" dt="2017-08-31T13:12:00.191" v="974" actId="948"/>
          <ac:spMkLst>
            <pc:docMk/>
            <pc:sldMk cId="3068508885" sldId="267"/>
            <ac:spMk id="4" creationId="{B8F76494-7DFB-4293-9A8A-96F3811F8F39}"/>
          </ac:spMkLst>
        </pc:spChg>
        <pc:spChg chg="add mod">
          <ac:chgData name="Paul Tinkler" userId="bcebf29c-73c2-433d-80d2-6bad896374bf" providerId="ADAL" clId="{161DB30D-75E2-47CA-A790-5554AA9AD950}" dt="2017-08-31T18:17:06.993" v="1889" actId="6549"/>
          <ac:spMkLst>
            <pc:docMk/>
            <pc:sldMk cId="3068508885" sldId="267"/>
            <ac:spMk id="7" creationId="{8DBA6CEA-44C5-42E9-9C0F-38597C694654}"/>
          </ac:spMkLst>
        </pc:spChg>
        <pc:picChg chg="add mod">
          <ac:chgData name="Paul Tinkler" userId="bcebf29c-73c2-433d-80d2-6bad896374bf" providerId="ADAL" clId="{161DB30D-75E2-47CA-A790-5554AA9AD950}" dt="2017-08-31T18:17:26.780" v="1893" actId="1076"/>
          <ac:picMkLst>
            <pc:docMk/>
            <pc:sldMk cId="3068508885" sldId="267"/>
            <ac:picMk id="6" creationId="{F523E6AB-01B2-4B3A-BA6D-DB44F2473C3E}"/>
          </ac:picMkLst>
        </pc:picChg>
      </pc:sldChg>
      <pc:sldChg chg="addSp delSp modSp add">
        <pc:chgData name="Paul Tinkler" userId="bcebf29c-73c2-433d-80d2-6bad896374bf" providerId="ADAL" clId="{161DB30D-75E2-47CA-A790-5554AA9AD950}" dt="2017-08-31T13:25:00.086" v="1170" actId="14100"/>
        <pc:sldMkLst>
          <pc:docMk/>
          <pc:sldMk cId="3071533722" sldId="268"/>
        </pc:sldMkLst>
        <pc:spChg chg="mod">
          <ac:chgData name="Paul Tinkler" userId="bcebf29c-73c2-433d-80d2-6bad896374bf" providerId="ADAL" clId="{161DB30D-75E2-47CA-A790-5554AA9AD950}" dt="2017-08-31T13:12:41.997" v="992" actId="20577"/>
          <ac:spMkLst>
            <pc:docMk/>
            <pc:sldMk cId="3071533722" sldId="268"/>
            <ac:spMk id="2" creationId="{A06D28BF-1680-4500-8ACE-DB9D1AB1C936}"/>
          </ac:spMkLst>
        </pc:spChg>
        <pc:spChg chg="del">
          <ac:chgData name="Paul Tinkler" userId="bcebf29c-73c2-433d-80d2-6bad896374bf" providerId="ADAL" clId="{161DB30D-75E2-47CA-A790-5554AA9AD950}" dt="2017-08-31T13:12:46.765" v="993" actId="478"/>
          <ac:spMkLst>
            <pc:docMk/>
            <pc:sldMk cId="3071533722" sldId="268"/>
            <ac:spMk id="3" creationId="{164CFDD1-7C8B-462A-A18B-AC1ADBD72776}"/>
          </ac:spMkLst>
        </pc:spChg>
        <pc:spChg chg="add mod">
          <ac:chgData name="Paul Tinkler" userId="bcebf29c-73c2-433d-80d2-6bad896374bf" providerId="ADAL" clId="{161DB30D-75E2-47CA-A790-5554AA9AD950}" dt="2017-08-31T13:21:30.172" v="1149" actId="14100"/>
          <ac:spMkLst>
            <pc:docMk/>
            <pc:sldMk cId="3071533722" sldId="268"/>
            <ac:spMk id="4" creationId="{FEBEA694-69BF-4A5D-85ED-70638492AF67}"/>
          </ac:spMkLst>
        </pc:spChg>
        <pc:spChg chg="add mod">
          <ac:chgData name="Paul Tinkler" userId="bcebf29c-73c2-433d-80d2-6bad896374bf" providerId="ADAL" clId="{161DB30D-75E2-47CA-A790-5554AA9AD950}" dt="2017-08-31T13:22:14.636" v="1156" actId="20577"/>
          <ac:spMkLst>
            <pc:docMk/>
            <pc:sldMk cId="3071533722" sldId="268"/>
            <ac:spMk id="5" creationId="{CC31FAA2-5367-4E88-A00A-456D526C5113}"/>
          </ac:spMkLst>
        </pc:spChg>
        <pc:spChg chg="add mod">
          <ac:chgData name="Paul Tinkler" userId="bcebf29c-73c2-433d-80d2-6bad896374bf" providerId="ADAL" clId="{161DB30D-75E2-47CA-A790-5554AA9AD950}" dt="2017-08-31T13:21:55.237" v="1151" actId="14100"/>
          <ac:spMkLst>
            <pc:docMk/>
            <pc:sldMk cId="3071533722" sldId="268"/>
            <ac:spMk id="6" creationId="{868C8F87-EB33-4918-85BE-67D66FA74140}"/>
          </ac:spMkLst>
        </pc:spChg>
        <pc:spChg chg="add mod">
          <ac:chgData name="Paul Tinkler" userId="bcebf29c-73c2-433d-80d2-6bad896374bf" providerId="ADAL" clId="{161DB30D-75E2-47CA-A790-5554AA9AD950}" dt="2017-08-31T13:24:48.470" v="1168" actId="1076"/>
          <ac:spMkLst>
            <pc:docMk/>
            <pc:sldMk cId="3071533722" sldId="268"/>
            <ac:spMk id="7" creationId="{DB1CA71E-C6D1-4C26-9AB4-0AC09E7E8E12}"/>
          </ac:spMkLst>
        </pc:spChg>
        <pc:spChg chg="add del mod">
          <ac:chgData name="Paul Tinkler" userId="bcebf29c-73c2-433d-80d2-6bad896374bf" providerId="ADAL" clId="{161DB30D-75E2-47CA-A790-5554AA9AD950}" dt="2017-08-31T13:17:03.228" v="1025" actId="478"/>
          <ac:spMkLst>
            <pc:docMk/>
            <pc:sldMk cId="3071533722" sldId="268"/>
            <ac:spMk id="8" creationId="{B14B462A-940D-42F8-9742-AF1EE70E8A56}"/>
          </ac:spMkLst>
        </pc:spChg>
        <pc:spChg chg="add del mod">
          <ac:chgData name="Paul Tinkler" userId="bcebf29c-73c2-433d-80d2-6bad896374bf" providerId="ADAL" clId="{161DB30D-75E2-47CA-A790-5554AA9AD950}" dt="2017-08-31T13:15:34.698" v="1012" actId="478"/>
          <ac:spMkLst>
            <pc:docMk/>
            <pc:sldMk cId="3071533722" sldId="268"/>
            <ac:spMk id="9" creationId="{BD53CDBD-17B9-493A-A61E-6EFB7FB9771E}"/>
          </ac:spMkLst>
        </pc:spChg>
        <pc:spChg chg="add del mod">
          <ac:chgData name="Paul Tinkler" userId="bcebf29c-73c2-433d-80d2-6bad896374bf" providerId="ADAL" clId="{161DB30D-75E2-47CA-A790-5554AA9AD950}" dt="2017-08-31T13:16:16.397" v="1020" actId="478"/>
          <ac:spMkLst>
            <pc:docMk/>
            <pc:sldMk cId="3071533722" sldId="268"/>
            <ac:spMk id="10" creationId="{14035AC1-EAD5-4D91-A227-26C565DB7274}"/>
          </ac:spMkLst>
        </pc:spChg>
        <pc:spChg chg="add del mod">
          <ac:chgData name="Paul Tinkler" userId="bcebf29c-73c2-433d-80d2-6bad896374bf" providerId="ADAL" clId="{161DB30D-75E2-47CA-A790-5554AA9AD950}" dt="2017-08-31T13:16:30.957" v="1022" actId="478"/>
          <ac:spMkLst>
            <pc:docMk/>
            <pc:sldMk cId="3071533722" sldId="268"/>
            <ac:spMk id="11" creationId="{AE6C7279-7F2C-426B-888D-5C94706A5081}"/>
          </ac:spMkLst>
        </pc:spChg>
        <pc:spChg chg="add del mod">
          <ac:chgData name="Paul Tinkler" userId="bcebf29c-73c2-433d-80d2-6bad896374bf" providerId="ADAL" clId="{161DB30D-75E2-47CA-A790-5554AA9AD950}" dt="2017-08-31T13:17:01.165" v="1024" actId="478"/>
          <ac:spMkLst>
            <pc:docMk/>
            <pc:sldMk cId="3071533722" sldId="268"/>
            <ac:spMk id="12" creationId="{31D920EA-A4A0-4B7F-820F-BC59AA24E243}"/>
          </ac:spMkLst>
        </pc:spChg>
        <pc:cxnChg chg="add mod">
          <ac:chgData name="Paul Tinkler" userId="bcebf29c-73c2-433d-80d2-6bad896374bf" providerId="ADAL" clId="{161DB30D-75E2-47CA-A790-5554AA9AD950}" dt="2017-08-31T13:25:00.086" v="1170" actId="14100"/>
          <ac:cxnSpMkLst>
            <pc:docMk/>
            <pc:sldMk cId="3071533722" sldId="268"/>
            <ac:cxnSpMk id="14" creationId="{B9468C1A-8B93-4022-9A3F-8CA86E04A04E}"/>
          </ac:cxnSpMkLst>
        </pc:cxnChg>
        <pc:cxnChg chg="add mod">
          <ac:chgData name="Paul Tinkler" userId="bcebf29c-73c2-433d-80d2-6bad896374bf" providerId="ADAL" clId="{161DB30D-75E2-47CA-A790-5554AA9AD950}" dt="2017-08-31T13:17:26.078" v="1027" actId="14100"/>
          <ac:cxnSpMkLst>
            <pc:docMk/>
            <pc:sldMk cId="3071533722" sldId="268"/>
            <ac:cxnSpMk id="16" creationId="{A713313A-01A7-4CEE-A356-1E27F84BA9A7}"/>
          </ac:cxnSpMkLst>
        </pc:cxnChg>
        <pc:cxnChg chg="add mod">
          <ac:chgData name="Paul Tinkler" userId="bcebf29c-73c2-433d-80d2-6bad896374bf" providerId="ADAL" clId="{161DB30D-75E2-47CA-A790-5554AA9AD950}" dt="2017-08-31T13:24:52.822" v="1169" actId="14100"/>
          <ac:cxnSpMkLst>
            <pc:docMk/>
            <pc:sldMk cId="3071533722" sldId="268"/>
            <ac:cxnSpMk id="18" creationId="{52AC04FE-55E5-4D9E-BD22-C8E4BDDCAA08}"/>
          </ac:cxnSpMkLst>
        </pc:cxnChg>
        <pc:cxnChg chg="add mod">
          <ac:chgData name="Paul Tinkler" userId="bcebf29c-73c2-433d-80d2-6bad896374bf" providerId="ADAL" clId="{161DB30D-75E2-47CA-A790-5554AA9AD950}" dt="2017-08-31T13:24:37.122" v="1165" actId="14100"/>
          <ac:cxnSpMkLst>
            <pc:docMk/>
            <pc:sldMk cId="3071533722" sldId="268"/>
            <ac:cxnSpMk id="20" creationId="{8DA95D16-8399-4DC4-BBDB-86F962EF3268}"/>
          </ac:cxnSpMkLst>
        </pc:cxnChg>
        <pc:cxnChg chg="add mod">
          <ac:chgData name="Paul Tinkler" userId="bcebf29c-73c2-433d-80d2-6bad896374bf" providerId="ADAL" clId="{161DB30D-75E2-47CA-A790-5554AA9AD950}" dt="2017-08-31T13:24:32.602" v="1164" actId="14100"/>
          <ac:cxnSpMkLst>
            <pc:docMk/>
            <pc:sldMk cId="3071533722" sldId="268"/>
            <ac:cxnSpMk id="23" creationId="{C8982B7E-FBED-49D5-A593-633FE5192937}"/>
          </ac:cxnSpMkLst>
        </pc:cxnChg>
      </pc:sldChg>
      <pc:sldChg chg="modSp add modNotes modNotesTx">
        <pc:chgData name="Paul Tinkler" userId="bcebf29c-73c2-433d-80d2-6bad896374bf" providerId="ADAL" clId="{161DB30D-75E2-47CA-A790-5554AA9AD950}" dt="2017-08-31T13:38:33.549" v="1239" actId="20577"/>
        <pc:sldMkLst>
          <pc:docMk/>
          <pc:sldMk cId="314448273" sldId="269"/>
        </pc:sldMkLst>
        <pc:spChg chg="mod">
          <ac:chgData name="Paul Tinkler" userId="bcebf29c-73c2-433d-80d2-6bad896374bf" providerId="ADAL" clId="{161DB30D-75E2-47CA-A790-5554AA9AD950}" dt="2017-08-31T13:36:26.630" v="1172" actId="255"/>
          <ac:spMkLst>
            <pc:docMk/>
            <pc:sldMk cId="314448273" sldId="269"/>
            <ac:spMk id="2" creationId="{96BF7628-F080-4548-8C78-AD9F5F21CA1E}"/>
          </ac:spMkLst>
        </pc:spChg>
        <pc:spChg chg="mod">
          <ac:chgData name="Paul Tinkler" userId="bcebf29c-73c2-433d-80d2-6bad896374bf" providerId="ADAL" clId="{161DB30D-75E2-47CA-A790-5554AA9AD950}" dt="2017-08-31T13:37:46.557" v="1198" actId="20577"/>
          <ac:spMkLst>
            <pc:docMk/>
            <pc:sldMk cId="314448273" sldId="269"/>
            <ac:spMk id="3" creationId="{2F224315-D21B-4D1F-8BB4-F1161B32C536}"/>
          </ac:spMkLst>
        </pc:spChg>
      </pc:sldChg>
      <pc:sldChg chg="addSp delSp modSp add">
        <pc:chgData name="Paul Tinkler" userId="bcebf29c-73c2-433d-80d2-6bad896374bf" providerId="ADAL" clId="{161DB30D-75E2-47CA-A790-5554AA9AD950}" dt="2017-08-31T13:40:18.465" v="1250" actId="1076"/>
        <pc:sldMkLst>
          <pc:docMk/>
          <pc:sldMk cId="1083138974" sldId="270"/>
        </pc:sldMkLst>
        <pc:spChg chg="mod">
          <ac:chgData name="Paul Tinkler" userId="bcebf29c-73c2-433d-80d2-6bad896374bf" providerId="ADAL" clId="{161DB30D-75E2-47CA-A790-5554AA9AD950}" dt="2017-08-31T13:38:52.185" v="1241" actId="27636"/>
          <ac:spMkLst>
            <pc:docMk/>
            <pc:sldMk cId="1083138974" sldId="270"/>
            <ac:spMk id="2" creationId="{03C97A96-CA16-4B0C-8C51-0847F83420F0}"/>
          </ac:spMkLst>
        </pc:spChg>
        <pc:spChg chg="mod">
          <ac:chgData name="Paul Tinkler" userId="bcebf29c-73c2-433d-80d2-6bad896374bf" providerId="ADAL" clId="{161DB30D-75E2-47CA-A790-5554AA9AD950}" dt="2017-08-31T13:39:27.918" v="1245" actId="5793"/>
          <ac:spMkLst>
            <pc:docMk/>
            <pc:sldMk cId="1083138974" sldId="270"/>
            <ac:spMk id="3" creationId="{A936061B-E091-4C1C-96FE-43513EB29E86}"/>
          </ac:spMkLst>
        </pc:spChg>
        <pc:spChg chg="add del mod">
          <ac:chgData name="Paul Tinkler" userId="bcebf29c-73c2-433d-80d2-6bad896374bf" providerId="ADAL" clId="{161DB30D-75E2-47CA-A790-5554AA9AD950}" dt="2017-08-31T13:39:59.817" v="1247" actId="478"/>
          <ac:spMkLst>
            <pc:docMk/>
            <pc:sldMk cId="1083138974" sldId="270"/>
            <ac:spMk id="6" creationId="{A0CAADD7-A560-4FAE-A274-8D1810CDA24B}"/>
          </ac:spMkLst>
        </pc:spChg>
        <pc:picChg chg="add mod">
          <ac:chgData name="Paul Tinkler" userId="bcebf29c-73c2-433d-80d2-6bad896374bf" providerId="ADAL" clId="{161DB30D-75E2-47CA-A790-5554AA9AD950}" dt="2017-08-31T13:40:18.465" v="1250" actId="1076"/>
          <ac:picMkLst>
            <pc:docMk/>
            <pc:sldMk cId="1083138974" sldId="270"/>
            <ac:picMk id="5" creationId="{12A241FB-ED12-41A6-B71F-D41489EC4133}"/>
          </ac:picMkLst>
        </pc:picChg>
      </pc:sldChg>
      <pc:sldChg chg="modSp add">
        <pc:chgData name="Paul Tinkler" userId="bcebf29c-73c2-433d-80d2-6bad896374bf" providerId="ADAL" clId="{161DB30D-75E2-47CA-A790-5554AA9AD950}" dt="2017-08-31T13:41:25.344" v="1256" actId="20577"/>
        <pc:sldMkLst>
          <pc:docMk/>
          <pc:sldMk cId="1668813420" sldId="271"/>
        </pc:sldMkLst>
        <pc:spChg chg="mod">
          <ac:chgData name="Paul Tinkler" userId="bcebf29c-73c2-433d-80d2-6bad896374bf" providerId="ADAL" clId="{161DB30D-75E2-47CA-A790-5554AA9AD950}" dt="2017-08-31T13:41:09.409" v="1255" actId="14100"/>
          <ac:spMkLst>
            <pc:docMk/>
            <pc:sldMk cId="1668813420" sldId="271"/>
            <ac:spMk id="2" creationId="{E1EB7406-2D31-451B-A7BE-73A7688ACFB3}"/>
          </ac:spMkLst>
        </pc:spChg>
        <pc:spChg chg="mod">
          <ac:chgData name="Paul Tinkler" userId="bcebf29c-73c2-433d-80d2-6bad896374bf" providerId="ADAL" clId="{161DB30D-75E2-47CA-A790-5554AA9AD950}" dt="2017-08-31T13:41:25.344" v="1256" actId="20577"/>
          <ac:spMkLst>
            <pc:docMk/>
            <pc:sldMk cId="1668813420" sldId="271"/>
            <ac:spMk id="3" creationId="{72759BA8-5E29-4BF0-8DF6-8D1BA61797F5}"/>
          </ac:spMkLst>
        </pc:spChg>
      </pc:sldChg>
      <pc:sldChg chg="modSp add">
        <pc:chgData name="Paul Tinkler" userId="bcebf29c-73c2-433d-80d2-6bad896374bf" providerId="ADAL" clId="{161DB30D-75E2-47CA-A790-5554AA9AD950}" dt="2017-08-31T13:43:36.378" v="1261" actId="20577"/>
        <pc:sldMkLst>
          <pc:docMk/>
          <pc:sldMk cId="3277122792" sldId="272"/>
        </pc:sldMkLst>
        <pc:spChg chg="mod">
          <ac:chgData name="Paul Tinkler" userId="bcebf29c-73c2-433d-80d2-6bad896374bf" providerId="ADAL" clId="{161DB30D-75E2-47CA-A790-5554AA9AD950}" dt="2017-08-31T13:43:36.378" v="1261" actId="20577"/>
          <ac:spMkLst>
            <pc:docMk/>
            <pc:sldMk cId="3277122792" sldId="272"/>
            <ac:spMk id="2" creationId="{EB34A275-92F0-42FB-B9C3-384018C8C932}"/>
          </ac:spMkLst>
        </pc:spChg>
        <pc:spChg chg="mod">
          <ac:chgData name="Paul Tinkler" userId="bcebf29c-73c2-433d-80d2-6bad896374bf" providerId="ADAL" clId="{161DB30D-75E2-47CA-A790-5554AA9AD950}" dt="2017-08-31T13:43:27.962" v="1260" actId="27636"/>
          <ac:spMkLst>
            <pc:docMk/>
            <pc:sldMk cId="3277122792" sldId="272"/>
            <ac:spMk id="3" creationId="{E912CE68-D445-41F3-B202-43A0FCF9B004}"/>
          </ac:spMkLst>
        </pc:spChg>
      </pc:sldChg>
      <pc:sldChg chg="modSp add">
        <pc:chgData name="Paul Tinkler" userId="bcebf29c-73c2-433d-80d2-6bad896374bf" providerId="ADAL" clId="{161DB30D-75E2-47CA-A790-5554AA9AD950}" dt="2017-08-31T18:20:40.869" v="1947" actId="113"/>
        <pc:sldMkLst>
          <pc:docMk/>
          <pc:sldMk cId="84966327" sldId="273"/>
        </pc:sldMkLst>
        <pc:spChg chg="mod">
          <ac:chgData name="Paul Tinkler" userId="bcebf29c-73c2-433d-80d2-6bad896374bf" providerId="ADAL" clId="{161DB30D-75E2-47CA-A790-5554AA9AD950}" dt="2017-08-31T13:44:27.417" v="1274" actId="20577"/>
          <ac:spMkLst>
            <pc:docMk/>
            <pc:sldMk cId="84966327" sldId="273"/>
            <ac:spMk id="2" creationId="{92E2544A-41F6-453C-9138-E0E9E8656260}"/>
          </ac:spMkLst>
        </pc:spChg>
        <pc:spChg chg="mod">
          <ac:chgData name="Paul Tinkler" userId="bcebf29c-73c2-433d-80d2-6bad896374bf" providerId="ADAL" clId="{161DB30D-75E2-47CA-A790-5554AA9AD950}" dt="2017-08-31T18:20:40.869" v="1947" actId="113"/>
          <ac:spMkLst>
            <pc:docMk/>
            <pc:sldMk cId="84966327" sldId="273"/>
            <ac:spMk id="3" creationId="{C37E2939-27E7-45DB-A6A0-7114745F17AF}"/>
          </ac:spMkLst>
        </pc:spChg>
      </pc:sldChg>
      <pc:sldChg chg="addSp delSp modSp add">
        <pc:chgData name="Paul Tinkler" userId="bcebf29c-73c2-433d-80d2-6bad896374bf" providerId="ADAL" clId="{161DB30D-75E2-47CA-A790-5554AA9AD950}" dt="2017-08-31T13:47:52.001" v="1342" actId="14100"/>
        <pc:sldMkLst>
          <pc:docMk/>
          <pc:sldMk cId="2457874841" sldId="274"/>
        </pc:sldMkLst>
        <pc:spChg chg="mod">
          <ac:chgData name="Paul Tinkler" userId="bcebf29c-73c2-433d-80d2-6bad896374bf" providerId="ADAL" clId="{161DB30D-75E2-47CA-A790-5554AA9AD950}" dt="2017-08-31T13:46:43.001" v="1332" actId="1076"/>
          <ac:spMkLst>
            <pc:docMk/>
            <pc:sldMk cId="2457874841" sldId="274"/>
            <ac:spMk id="2" creationId="{CF42C41C-9D25-40B0-BE55-B8BDC3044541}"/>
          </ac:spMkLst>
        </pc:spChg>
        <pc:spChg chg="del">
          <ac:chgData name="Paul Tinkler" userId="bcebf29c-73c2-433d-80d2-6bad896374bf" providerId="ADAL" clId="{161DB30D-75E2-47CA-A790-5554AA9AD950}" dt="2017-08-31T13:46:22.779" v="1329" actId="478"/>
          <ac:spMkLst>
            <pc:docMk/>
            <pc:sldMk cId="2457874841" sldId="274"/>
            <ac:spMk id="3" creationId="{4F956379-DE05-4479-A936-A39A0F354E90}"/>
          </ac:spMkLst>
        </pc:spChg>
        <pc:spChg chg="add mod">
          <ac:chgData name="Paul Tinkler" userId="bcebf29c-73c2-433d-80d2-6bad896374bf" providerId="ADAL" clId="{161DB30D-75E2-47CA-A790-5554AA9AD950}" dt="2017-08-31T13:47:19.429" v="1338" actId="1076"/>
          <ac:spMkLst>
            <pc:docMk/>
            <pc:sldMk cId="2457874841" sldId="274"/>
            <ac:spMk id="4" creationId="{22723CD5-05FD-4B3B-A3A0-2358A1799235}"/>
          </ac:spMkLst>
        </pc:spChg>
        <pc:spChg chg="add mod">
          <ac:chgData name="Paul Tinkler" userId="bcebf29c-73c2-433d-80d2-6bad896374bf" providerId="ADAL" clId="{161DB30D-75E2-47CA-A790-5554AA9AD950}" dt="2017-08-31T13:47:52.001" v="1342" actId="14100"/>
          <ac:spMkLst>
            <pc:docMk/>
            <pc:sldMk cId="2457874841" sldId="274"/>
            <ac:spMk id="5" creationId="{0EC204E6-BDE2-4190-B5BB-2582FB59F550}"/>
          </ac:spMkLst>
        </pc:spChg>
        <pc:spChg chg="add mod">
          <ac:chgData name="Paul Tinkler" userId="bcebf29c-73c2-433d-80d2-6bad896374bf" providerId="ADAL" clId="{161DB30D-75E2-47CA-A790-5554AA9AD950}" dt="2017-08-31T13:46:48.457" v="1333" actId="14100"/>
          <ac:spMkLst>
            <pc:docMk/>
            <pc:sldMk cId="2457874841" sldId="274"/>
            <ac:spMk id="6" creationId="{F6AD03CD-3996-467D-9018-82779418118E}"/>
          </ac:spMkLst>
        </pc:spChg>
        <pc:spChg chg="add mod">
          <ac:chgData name="Paul Tinkler" userId="bcebf29c-73c2-433d-80d2-6bad896374bf" providerId="ADAL" clId="{161DB30D-75E2-47CA-A790-5554AA9AD950}" dt="2017-08-31T13:47:30.657" v="1340" actId="255"/>
          <ac:spMkLst>
            <pc:docMk/>
            <pc:sldMk cId="2457874841" sldId="274"/>
            <ac:spMk id="7" creationId="{0F7AB6F3-C959-49B2-BE03-CC11A399027B}"/>
          </ac:spMkLst>
        </pc:spChg>
        <pc:spChg chg="add mod">
          <ac:chgData name="Paul Tinkler" userId="bcebf29c-73c2-433d-80d2-6bad896374bf" providerId="ADAL" clId="{161DB30D-75E2-47CA-A790-5554AA9AD950}" dt="2017-08-31T13:47:10.073" v="1336" actId="1076"/>
          <ac:spMkLst>
            <pc:docMk/>
            <pc:sldMk cId="2457874841" sldId="274"/>
            <ac:spMk id="8" creationId="{264380A5-2091-4C71-9F81-4709F3E813A0}"/>
          </ac:spMkLst>
        </pc:spChg>
        <pc:spChg chg="add mod">
          <ac:chgData name="Paul Tinkler" userId="bcebf29c-73c2-433d-80d2-6bad896374bf" providerId="ADAL" clId="{161DB30D-75E2-47CA-A790-5554AA9AD950}" dt="2017-08-31T13:47:43.297" v="1341" actId="1076"/>
          <ac:spMkLst>
            <pc:docMk/>
            <pc:sldMk cId="2457874841" sldId="274"/>
            <ac:spMk id="9" creationId="{C92E63F7-D618-40A1-873F-8261E8341BAE}"/>
          </ac:spMkLst>
        </pc:spChg>
      </pc:sldChg>
      <pc:sldChg chg="modSp add">
        <pc:chgData name="Paul Tinkler" userId="bcebf29c-73c2-433d-80d2-6bad896374bf" providerId="ADAL" clId="{161DB30D-75E2-47CA-A790-5554AA9AD950}" dt="2017-08-31T18:21:45.177" v="1949" actId="114"/>
        <pc:sldMkLst>
          <pc:docMk/>
          <pc:sldMk cId="56169809" sldId="275"/>
        </pc:sldMkLst>
        <pc:spChg chg="mod">
          <ac:chgData name="Paul Tinkler" userId="bcebf29c-73c2-433d-80d2-6bad896374bf" providerId="ADAL" clId="{161DB30D-75E2-47CA-A790-5554AA9AD950}" dt="2017-08-31T13:48:30.343" v="1347" actId="27636"/>
          <ac:spMkLst>
            <pc:docMk/>
            <pc:sldMk cId="56169809" sldId="275"/>
            <ac:spMk id="2" creationId="{247419BD-2D64-476F-9C9C-F87153FFC150}"/>
          </ac:spMkLst>
        </pc:spChg>
        <pc:spChg chg="mod">
          <ac:chgData name="Paul Tinkler" userId="bcebf29c-73c2-433d-80d2-6bad896374bf" providerId="ADAL" clId="{161DB30D-75E2-47CA-A790-5554AA9AD950}" dt="2017-08-31T18:21:45.177" v="1949" actId="114"/>
          <ac:spMkLst>
            <pc:docMk/>
            <pc:sldMk cId="56169809" sldId="275"/>
            <ac:spMk id="3" creationId="{FFA0BCFA-1A86-42D9-ADAA-A38755B55A2D}"/>
          </ac:spMkLst>
        </pc:spChg>
      </pc:sldChg>
      <pc:sldChg chg="modSp add">
        <pc:chgData name="Paul Tinkler" userId="bcebf29c-73c2-433d-80d2-6bad896374bf" providerId="ADAL" clId="{161DB30D-75E2-47CA-A790-5554AA9AD950}" dt="2017-08-31T13:51:31.289" v="1375" actId="20577"/>
        <pc:sldMkLst>
          <pc:docMk/>
          <pc:sldMk cId="167923750" sldId="276"/>
        </pc:sldMkLst>
        <pc:spChg chg="mod">
          <ac:chgData name="Paul Tinkler" userId="bcebf29c-73c2-433d-80d2-6bad896374bf" providerId="ADAL" clId="{161DB30D-75E2-47CA-A790-5554AA9AD950}" dt="2017-08-31T13:50:15.024" v="1361" actId="27636"/>
          <ac:spMkLst>
            <pc:docMk/>
            <pc:sldMk cId="167923750" sldId="276"/>
            <ac:spMk id="2" creationId="{1AF66E9D-331C-42B6-AAB9-F9FC687CBCFC}"/>
          </ac:spMkLst>
        </pc:spChg>
        <pc:spChg chg="mod">
          <ac:chgData name="Paul Tinkler" userId="bcebf29c-73c2-433d-80d2-6bad896374bf" providerId="ADAL" clId="{161DB30D-75E2-47CA-A790-5554AA9AD950}" dt="2017-08-31T13:51:31.289" v="1375" actId="20577"/>
          <ac:spMkLst>
            <pc:docMk/>
            <pc:sldMk cId="167923750" sldId="276"/>
            <ac:spMk id="3" creationId="{996E5284-3BFA-48EF-87C9-A08902D0B32D}"/>
          </ac:spMkLst>
        </pc:spChg>
      </pc:sldChg>
      <pc:sldChg chg="modSp add">
        <pc:chgData name="Paul Tinkler" userId="bcebf29c-73c2-433d-80d2-6bad896374bf" providerId="ADAL" clId="{161DB30D-75E2-47CA-A790-5554AA9AD950}" dt="2017-08-31T18:23:24.827" v="1987" actId="20577"/>
        <pc:sldMkLst>
          <pc:docMk/>
          <pc:sldMk cId="1405922584" sldId="277"/>
        </pc:sldMkLst>
        <pc:spChg chg="mod">
          <ac:chgData name="Paul Tinkler" userId="bcebf29c-73c2-433d-80d2-6bad896374bf" providerId="ADAL" clId="{161DB30D-75E2-47CA-A790-5554AA9AD950}" dt="2017-08-31T18:22:42.739" v="1956" actId="20577"/>
          <ac:spMkLst>
            <pc:docMk/>
            <pc:sldMk cId="1405922584" sldId="277"/>
            <ac:spMk id="2" creationId="{54EC20A3-63FE-495C-B3A5-5648893E31D4}"/>
          </ac:spMkLst>
        </pc:spChg>
        <pc:spChg chg="mod">
          <ac:chgData name="Paul Tinkler" userId="bcebf29c-73c2-433d-80d2-6bad896374bf" providerId="ADAL" clId="{161DB30D-75E2-47CA-A790-5554AA9AD950}" dt="2017-08-31T18:23:24.827" v="1987" actId="20577"/>
          <ac:spMkLst>
            <pc:docMk/>
            <pc:sldMk cId="1405922584" sldId="277"/>
            <ac:spMk id="3" creationId="{22F6280E-5969-42DE-BC1E-B425D92306C7}"/>
          </ac:spMkLst>
        </pc:spChg>
      </pc:sldChg>
      <pc:sldChg chg="modSp add">
        <pc:chgData name="Paul Tinkler" userId="bcebf29c-73c2-433d-80d2-6bad896374bf" providerId="ADAL" clId="{161DB30D-75E2-47CA-A790-5554AA9AD950}" dt="2017-08-31T18:25:17.666" v="2048" actId="115"/>
        <pc:sldMkLst>
          <pc:docMk/>
          <pc:sldMk cId="643749056" sldId="278"/>
        </pc:sldMkLst>
        <pc:spChg chg="mod">
          <ac:chgData name="Paul Tinkler" userId="bcebf29c-73c2-433d-80d2-6bad896374bf" providerId="ADAL" clId="{161DB30D-75E2-47CA-A790-5554AA9AD950}" dt="2017-08-31T18:23:45.385" v="1988" actId="115"/>
          <ac:spMkLst>
            <pc:docMk/>
            <pc:sldMk cId="643749056" sldId="278"/>
            <ac:spMk id="2" creationId="{F7438E02-0E9A-489D-B025-B938847A30FD}"/>
          </ac:spMkLst>
        </pc:spChg>
        <pc:spChg chg="mod">
          <ac:chgData name="Paul Tinkler" userId="bcebf29c-73c2-433d-80d2-6bad896374bf" providerId="ADAL" clId="{161DB30D-75E2-47CA-A790-5554AA9AD950}" dt="2017-08-31T18:25:17.666" v="2048" actId="115"/>
          <ac:spMkLst>
            <pc:docMk/>
            <pc:sldMk cId="643749056" sldId="278"/>
            <ac:spMk id="3" creationId="{392002EF-195C-4F9F-9CAE-9B760A34E516}"/>
          </ac:spMkLst>
        </pc:spChg>
      </pc:sldChg>
      <pc:sldChg chg="add del">
        <pc:chgData name="Paul Tinkler" userId="bcebf29c-73c2-433d-80d2-6bad896374bf" providerId="ADAL" clId="{161DB30D-75E2-47CA-A790-5554AA9AD950}" dt="2017-08-31T18:25:27.031" v="2049" actId="2696"/>
        <pc:sldMkLst>
          <pc:docMk/>
          <pc:sldMk cId="4201602881" sldId="279"/>
        </pc:sldMkLst>
      </pc:sldChg>
      <pc:sldChg chg="add del">
        <pc:chgData name="Paul Tinkler" userId="bcebf29c-73c2-433d-80d2-6bad896374bf" providerId="ADAL" clId="{161DB30D-75E2-47CA-A790-5554AA9AD950}" dt="2017-08-31T18:25:27.914" v="2050" actId="2696"/>
        <pc:sldMkLst>
          <pc:docMk/>
          <pc:sldMk cId="1693694583" sldId="280"/>
        </pc:sldMkLst>
      </pc:sldChg>
      <pc:sldChg chg="add del">
        <pc:chgData name="Paul Tinkler" userId="bcebf29c-73c2-433d-80d2-6bad896374bf" providerId="ADAL" clId="{161DB30D-75E2-47CA-A790-5554AA9AD950}" dt="2017-08-31T18:25:28.489" v="2051" actId="2696"/>
        <pc:sldMkLst>
          <pc:docMk/>
          <pc:sldMk cId="1504171874" sldId="281"/>
        </pc:sldMkLst>
      </pc:sldChg>
      <pc:sldChg chg="add del">
        <pc:chgData name="Paul Tinkler" userId="bcebf29c-73c2-433d-80d2-6bad896374bf" providerId="ADAL" clId="{161DB30D-75E2-47CA-A790-5554AA9AD950}" dt="2017-08-31T18:25:29.033" v="2052" actId="2696"/>
        <pc:sldMkLst>
          <pc:docMk/>
          <pc:sldMk cId="2446723833" sldId="282"/>
        </pc:sldMkLst>
      </pc:sldChg>
      <pc:sldChg chg="add del">
        <pc:chgData name="Paul Tinkler" userId="bcebf29c-73c2-433d-80d2-6bad896374bf" providerId="ADAL" clId="{161DB30D-75E2-47CA-A790-5554AA9AD950}" dt="2017-08-31T18:25:29.577" v="2053" actId="2696"/>
        <pc:sldMkLst>
          <pc:docMk/>
          <pc:sldMk cId="3829161615" sldId="283"/>
        </pc:sldMkLst>
      </pc:sldChg>
      <pc:sldChg chg="add del">
        <pc:chgData name="Paul Tinkler" userId="bcebf29c-73c2-433d-80d2-6bad896374bf" providerId="ADAL" clId="{161DB30D-75E2-47CA-A790-5554AA9AD950}" dt="2017-08-31T18:25:30.219" v="2054" actId="2696"/>
        <pc:sldMkLst>
          <pc:docMk/>
          <pc:sldMk cId="2940305912" sldId="284"/>
        </pc:sldMkLst>
      </pc:sldChg>
      <pc:sldChg chg="add del">
        <pc:chgData name="Paul Tinkler" userId="bcebf29c-73c2-433d-80d2-6bad896374bf" providerId="ADAL" clId="{161DB30D-75E2-47CA-A790-5554AA9AD950}" dt="2017-08-31T18:25:30.744" v="2055" actId="2696"/>
        <pc:sldMkLst>
          <pc:docMk/>
          <pc:sldMk cId="174114243" sldId="285"/>
        </pc:sldMkLst>
      </pc:sldChg>
      <pc:sldChg chg="add del">
        <pc:chgData name="Paul Tinkler" userId="bcebf29c-73c2-433d-80d2-6bad896374bf" providerId="ADAL" clId="{161DB30D-75E2-47CA-A790-5554AA9AD950}" dt="2017-08-31T18:25:31.265" v="2056" actId="2696"/>
        <pc:sldMkLst>
          <pc:docMk/>
          <pc:sldMk cId="2741603502" sldId="286"/>
        </pc:sldMkLst>
      </pc:sldChg>
      <pc:sldChg chg="add del">
        <pc:chgData name="Paul Tinkler" userId="bcebf29c-73c2-433d-80d2-6bad896374bf" providerId="ADAL" clId="{161DB30D-75E2-47CA-A790-5554AA9AD950}" dt="2017-08-31T18:25:31.847" v="2057" actId="2696"/>
        <pc:sldMkLst>
          <pc:docMk/>
          <pc:sldMk cId="2178207125" sldId="287"/>
        </pc:sldMkLst>
      </pc:sldChg>
      <pc:sldChg chg="add del">
        <pc:chgData name="Paul Tinkler" userId="bcebf29c-73c2-433d-80d2-6bad896374bf" providerId="ADAL" clId="{161DB30D-75E2-47CA-A790-5554AA9AD950}" dt="2017-08-31T18:25:32.487" v="2058" actId="2696"/>
        <pc:sldMkLst>
          <pc:docMk/>
          <pc:sldMk cId="269397805" sldId="288"/>
        </pc:sldMkLst>
      </pc:sldChg>
      <pc:sldChg chg="add del">
        <pc:chgData name="Paul Tinkler" userId="bcebf29c-73c2-433d-80d2-6bad896374bf" providerId="ADAL" clId="{161DB30D-75E2-47CA-A790-5554AA9AD950}" dt="2017-08-31T18:25:33.645" v="2059" actId="2696"/>
        <pc:sldMkLst>
          <pc:docMk/>
          <pc:sldMk cId="2344663150" sldId="289"/>
        </pc:sldMkLst>
      </pc:sldChg>
      <pc:sldChg chg="addSp delSp modSp add modNotesTx">
        <pc:chgData name="Paul Tinkler" userId="bcebf29c-73c2-433d-80d2-6bad896374bf" providerId="ADAL" clId="{161DB30D-75E2-47CA-A790-5554AA9AD950}" dt="2017-09-03T21:40:06.678" v="3134" actId="20577"/>
        <pc:sldMkLst>
          <pc:docMk/>
          <pc:sldMk cId="481404182" sldId="290"/>
        </pc:sldMkLst>
        <pc:spChg chg="del">
          <ac:chgData name="Paul Tinkler" userId="bcebf29c-73c2-433d-80d2-6bad896374bf" providerId="ADAL" clId="{161DB30D-75E2-47CA-A790-5554AA9AD950}" dt="2017-08-31T17:05:34.117" v="1392" actId="478"/>
          <ac:spMkLst>
            <pc:docMk/>
            <pc:sldMk cId="481404182" sldId="290"/>
            <ac:spMk id="2" creationId="{42B6D840-496B-40B4-869D-AFEBBE37F30A}"/>
          </ac:spMkLst>
        </pc:spChg>
        <pc:spChg chg="del">
          <ac:chgData name="Paul Tinkler" userId="bcebf29c-73c2-433d-80d2-6bad896374bf" providerId="ADAL" clId="{161DB30D-75E2-47CA-A790-5554AA9AD950}" dt="2017-08-31T17:05:36.582" v="1393" actId="478"/>
          <ac:spMkLst>
            <pc:docMk/>
            <pc:sldMk cId="481404182" sldId="290"/>
            <ac:spMk id="3" creationId="{6B77FBDE-E0FD-4131-BCDE-92FD520F3068}"/>
          </ac:spMkLst>
        </pc:spChg>
        <pc:spChg chg="add del mod">
          <ac:chgData name="Paul Tinkler" userId="bcebf29c-73c2-433d-80d2-6bad896374bf" providerId="ADAL" clId="{161DB30D-75E2-47CA-A790-5554AA9AD950}" dt="2017-08-31T17:06:54.821" v="1400" actId="478"/>
          <ac:spMkLst>
            <pc:docMk/>
            <pc:sldMk cId="481404182" sldId="290"/>
            <ac:spMk id="7" creationId="{9EBD77F6-03B8-4AD0-A257-C8827B738272}"/>
          </ac:spMkLst>
        </pc:spChg>
        <pc:spChg chg="add del mod">
          <ac:chgData name="Paul Tinkler" userId="bcebf29c-73c2-433d-80d2-6bad896374bf" providerId="ADAL" clId="{161DB30D-75E2-47CA-A790-5554AA9AD950}" dt="2017-08-31T17:08:37.652" v="1404" actId="478"/>
          <ac:spMkLst>
            <pc:docMk/>
            <pc:sldMk cId="481404182" sldId="290"/>
            <ac:spMk id="10" creationId="{BB3AC93D-16D5-461F-9F5B-1DD4F98CB96A}"/>
          </ac:spMkLst>
        </pc:spChg>
        <pc:picChg chg="add mod">
          <ac:chgData name="Paul Tinkler" userId="bcebf29c-73c2-433d-80d2-6bad896374bf" providerId="ADAL" clId="{161DB30D-75E2-47CA-A790-5554AA9AD950}" dt="2017-08-31T17:05:58.470" v="1396" actId="1076"/>
          <ac:picMkLst>
            <pc:docMk/>
            <pc:sldMk cId="481404182" sldId="290"/>
            <ac:picMk id="4" creationId="{D0B44681-4F29-4CDC-AB14-58AB411D850A}"/>
          </ac:picMkLst>
        </pc:picChg>
        <pc:picChg chg="add mod">
          <ac:chgData name="Paul Tinkler" userId="bcebf29c-73c2-433d-80d2-6bad896374bf" providerId="ADAL" clId="{161DB30D-75E2-47CA-A790-5554AA9AD950}" dt="2017-08-31T17:06:50.394" v="1399" actId="1076"/>
          <ac:picMkLst>
            <pc:docMk/>
            <pc:sldMk cId="481404182" sldId="290"/>
            <ac:picMk id="6" creationId="{08452556-C559-4C47-8384-BAB13ADE99CF}"/>
          </ac:picMkLst>
        </pc:picChg>
        <pc:picChg chg="add mod">
          <ac:chgData name="Paul Tinkler" userId="bcebf29c-73c2-433d-80d2-6bad896374bf" providerId="ADAL" clId="{161DB30D-75E2-47CA-A790-5554AA9AD950}" dt="2017-08-31T17:08:46.963" v="1406" actId="1076"/>
          <ac:picMkLst>
            <pc:docMk/>
            <pc:sldMk cId="481404182" sldId="290"/>
            <ac:picMk id="9" creationId="{271250A9-BF75-47B2-A575-1CC72B917C81}"/>
          </ac:picMkLst>
        </pc:picChg>
      </pc:sldChg>
      <pc:sldChg chg="modSp add">
        <pc:chgData name="Paul Tinkler" userId="bcebf29c-73c2-433d-80d2-6bad896374bf" providerId="ADAL" clId="{161DB30D-75E2-47CA-A790-5554AA9AD950}" dt="2017-08-31T17:18:30.833" v="1453" actId="113"/>
        <pc:sldMkLst>
          <pc:docMk/>
          <pc:sldMk cId="4088381196" sldId="291"/>
        </pc:sldMkLst>
        <pc:spChg chg="mod">
          <ac:chgData name="Paul Tinkler" userId="bcebf29c-73c2-433d-80d2-6bad896374bf" providerId="ADAL" clId="{161DB30D-75E2-47CA-A790-5554AA9AD950}" dt="2017-08-31T17:15:57.983" v="1430" actId="113"/>
          <ac:spMkLst>
            <pc:docMk/>
            <pc:sldMk cId="4088381196" sldId="291"/>
            <ac:spMk id="2" creationId="{45CD92CB-11B3-4B78-A9ED-1860CA2E9FF7}"/>
          </ac:spMkLst>
        </pc:spChg>
        <pc:spChg chg="mod">
          <ac:chgData name="Paul Tinkler" userId="bcebf29c-73c2-433d-80d2-6bad896374bf" providerId="ADAL" clId="{161DB30D-75E2-47CA-A790-5554AA9AD950}" dt="2017-08-31T17:18:30.833" v="1453" actId="113"/>
          <ac:spMkLst>
            <pc:docMk/>
            <pc:sldMk cId="4088381196" sldId="291"/>
            <ac:spMk id="3" creationId="{6D83749D-EED8-460B-BD12-BE6DD17E257E}"/>
          </ac:spMkLst>
        </pc:spChg>
      </pc:sldChg>
      <pc:sldChg chg="addSp modSp add modNotes">
        <pc:chgData name="Paul Tinkler" userId="bcebf29c-73c2-433d-80d2-6bad896374bf" providerId="ADAL" clId="{161DB30D-75E2-47CA-A790-5554AA9AD950}" dt="2017-08-31T17:32:27.967" v="1544" actId="242"/>
        <pc:sldMkLst>
          <pc:docMk/>
          <pc:sldMk cId="4035941196" sldId="292"/>
        </pc:sldMkLst>
        <pc:spChg chg="mod">
          <ac:chgData name="Paul Tinkler" userId="bcebf29c-73c2-433d-80d2-6bad896374bf" providerId="ADAL" clId="{161DB30D-75E2-47CA-A790-5554AA9AD950}" dt="2017-08-31T17:19:31.427" v="1474" actId="20577"/>
          <ac:spMkLst>
            <pc:docMk/>
            <pc:sldMk cId="4035941196" sldId="292"/>
            <ac:spMk id="2" creationId="{FD599CE2-D211-4DC2-9D37-4BE87C6CDA03}"/>
          </ac:spMkLst>
        </pc:spChg>
        <pc:spChg chg="mod">
          <ac:chgData name="Paul Tinkler" userId="bcebf29c-73c2-433d-80d2-6bad896374bf" providerId="ADAL" clId="{161DB30D-75E2-47CA-A790-5554AA9AD950}" dt="2017-08-31T17:26:36.996" v="1515" actId="2711"/>
          <ac:spMkLst>
            <pc:docMk/>
            <pc:sldMk cId="4035941196" sldId="292"/>
            <ac:spMk id="3" creationId="{F176BE4D-0DDB-4A17-B1B2-8DB924E12449}"/>
          </ac:spMkLst>
        </pc:spChg>
        <pc:spChg chg="add mod">
          <ac:chgData name="Paul Tinkler" userId="bcebf29c-73c2-433d-80d2-6bad896374bf" providerId="ADAL" clId="{161DB30D-75E2-47CA-A790-5554AA9AD950}" dt="2017-08-31T17:32:27.967" v="1544" actId="242"/>
          <ac:spMkLst>
            <pc:docMk/>
            <pc:sldMk cId="4035941196" sldId="292"/>
            <ac:spMk id="4" creationId="{83882EB4-AC84-4D98-84B7-AA723156FF19}"/>
          </ac:spMkLst>
        </pc:spChg>
      </pc:sldChg>
      <pc:sldChg chg="addSp modSp add modNotes">
        <pc:chgData name="Paul Tinkler" userId="bcebf29c-73c2-433d-80d2-6bad896374bf" providerId="ADAL" clId="{161DB30D-75E2-47CA-A790-5554AA9AD950}" dt="2017-08-31T17:32:21.795" v="1543" actId="242"/>
        <pc:sldMkLst>
          <pc:docMk/>
          <pc:sldMk cId="3457646089" sldId="293"/>
        </pc:sldMkLst>
        <pc:spChg chg="mod">
          <ac:chgData name="Paul Tinkler" userId="bcebf29c-73c2-433d-80d2-6bad896374bf" providerId="ADAL" clId="{161DB30D-75E2-47CA-A790-5554AA9AD950}" dt="2017-08-31T17:24:15.073" v="1504" actId="20577"/>
          <ac:spMkLst>
            <pc:docMk/>
            <pc:sldMk cId="3457646089" sldId="293"/>
            <ac:spMk id="2" creationId="{EBA9FCE3-454C-4325-B409-A1CDCB6D49B6}"/>
          </ac:spMkLst>
        </pc:spChg>
        <pc:spChg chg="mod">
          <ac:chgData name="Paul Tinkler" userId="bcebf29c-73c2-433d-80d2-6bad896374bf" providerId="ADAL" clId="{161DB30D-75E2-47CA-A790-5554AA9AD950}" dt="2017-08-31T17:26:54.356" v="1516" actId="255"/>
          <ac:spMkLst>
            <pc:docMk/>
            <pc:sldMk cId="3457646089" sldId="293"/>
            <ac:spMk id="3" creationId="{9247C3F2-9472-43A2-A174-CDF98586C462}"/>
          </ac:spMkLst>
        </pc:spChg>
        <pc:spChg chg="add mod">
          <ac:chgData name="Paul Tinkler" userId="bcebf29c-73c2-433d-80d2-6bad896374bf" providerId="ADAL" clId="{161DB30D-75E2-47CA-A790-5554AA9AD950}" dt="2017-08-31T17:32:21.795" v="1543" actId="242"/>
          <ac:spMkLst>
            <pc:docMk/>
            <pc:sldMk cId="3457646089" sldId="293"/>
            <ac:spMk id="4" creationId="{5EDDE713-26CB-45E7-822B-70FE74FA81BD}"/>
          </ac:spMkLst>
        </pc:spChg>
      </pc:sldChg>
      <pc:sldChg chg="modSp add">
        <pc:chgData name="Paul Tinkler" userId="bcebf29c-73c2-433d-80d2-6bad896374bf" providerId="ADAL" clId="{161DB30D-75E2-47CA-A790-5554AA9AD950}" dt="2017-08-31T17:29:29.919" v="1523" actId="114"/>
        <pc:sldMkLst>
          <pc:docMk/>
          <pc:sldMk cId="2073110996" sldId="294"/>
        </pc:sldMkLst>
        <pc:spChg chg="mod">
          <ac:chgData name="Paul Tinkler" userId="bcebf29c-73c2-433d-80d2-6bad896374bf" providerId="ADAL" clId="{161DB30D-75E2-47CA-A790-5554AA9AD950}" dt="2017-08-31T17:29:02.683" v="1520" actId="113"/>
          <ac:spMkLst>
            <pc:docMk/>
            <pc:sldMk cId="2073110996" sldId="294"/>
            <ac:spMk id="2" creationId="{742A35E2-8F95-4D61-8A58-77A07FB1EE38}"/>
          </ac:spMkLst>
        </pc:spChg>
        <pc:spChg chg="mod">
          <ac:chgData name="Paul Tinkler" userId="bcebf29c-73c2-433d-80d2-6bad896374bf" providerId="ADAL" clId="{161DB30D-75E2-47CA-A790-5554AA9AD950}" dt="2017-08-31T17:29:29.919" v="1523" actId="114"/>
          <ac:spMkLst>
            <pc:docMk/>
            <pc:sldMk cId="2073110996" sldId="294"/>
            <ac:spMk id="3" creationId="{A44BE931-9E57-4909-B156-CB854797018B}"/>
          </ac:spMkLst>
        </pc:spChg>
      </pc:sldChg>
      <pc:sldChg chg="addSp modSp add">
        <pc:chgData name="Paul Tinkler" userId="bcebf29c-73c2-433d-80d2-6bad896374bf" providerId="ADAL" clId="{161DB30D-75E2-47CA-A790-5554AA9AD950}" dt="2017-08-31T17:34:15.314" v="1561" actId="20577"/>
        <pc:sldMkLst>
          <pc:docMk/>
          <pc:sldMk cId="361385449" sldId="295"/>
        </pc:sldMkLst>
        <pc:spChg chg="mod">
          <ac:chgData name="Paul Tinkler" userId="bcebf29c-73c2-433d-80d2-6bad896374bf" providerId="ADAL" clId="{161DB30D-75E2-47CA-A790-5554AA9AD950}" dt="2017-08-31T17:31:09.031" v="1539" actId="113"/>
          <ac:spMkLst>
            <pc:docMk/>
            <pc:sldMk cId="361385449" sldId="295"/>
            <ac:spMk id="2" creationId="{1ED95089-5982-4147-A402-6A077880F960}"/>
          </ac:spMkLst>
        </pc:spChg>
        <pc:spChg chg="mod">
          <ac:chgData name="Paul Tinkler" userId="bcebf29c-73c2-433d-80d2-6bad896374bf" providerId="ADAL" clId="{161DB30D-75E2-47CA-A790-5554AA9AD950}" dt="2017-08-31T17:34:15.314" v="1561" actId="20577"/>
          <ac:spMkLst>
            <pc:docMk/>
            <pc:sldMk cId="361385449" sldId="295"/>
            <ac:spMk id="3" creationId="{04C495FA-4529-426F-B998-5E0C36F3FC1B}"/>
          </ac:spMkLst>
        </pc:spChg>
        <pc:spChg chg="add mod">
          <ac:chgData name="Paul Tinkler" userId="bcebf29c-73c2-433d-80d2-6bad896374bf" providerId="ADAL" clId="{161DB30D-75E2-47CA-A790-5554AA9AD950}" dt="2017-08-31T17:32:09.965" v="1542" actId="255"/>
          <ac:spMkLst>
            <pc:docMk/>
            <pc:sldMk cId="361385449" sldId="295"/>
            <ac:spMk id="4" creationId="{3C7CFAAE-FF79-4874-AAD7-9C08F073315A}"/>
          </ac:spMkLst>
        </pc:spChg>
      </pc:sldChg>
      <pc:sldChg chg="addSp delSp modSp add">
        <pc:chgData name="Paul Tinkler" userId="bcebf29c-73c2-433d-80d2-6bad896374bf" providerId="ADAL" clId="{161DB30D-75E2-47CA-A790-5554AA9AD950}" dt="2017-08-31T17:36:42.762" v="1584" actId="2711"/>
        <pc:sldMkLst>
          <pc:docMk/>
          <pc:sldMk cId="928241287" sldId="296"/>
        </pc:sldMkLst>
        <pc:spChg chg="mod">
          <ac:chgData name="Paul Tinkler" userId="bcebf29c-73c2-433d-80d2-6bad896374bf" providerId="ADAL" clId="{161DB30D-75E2-47CA-A790-5554AA9AD950}" dt="2017-08-31T17:34:56.626" v="1567" actId="2711"/>
          <ac:spMkLst>
            <pc:docMk/>
            <pc:sldMk cId="928241287" sldId="296"/>
            <ac:spMk id="2" creationId="{D753F80F-FC30-4381-85C9-60EB35832E26}"/>
          </ac:spMkLst>
        </pc:spChg>
        <pc:spChg chg="mod">
          <ac:chgData name="Paul Tinkler" userId="bcebf29c-73c2-433d-80d2-6bad896374bf" providerId="ADAL" clId="{161DB30D-75E2-47CA-A790-5554AA9AD950}" dt="2017-08-31T17:36:42.762" v="1584" actId="2711"/>
          <ac:spMkLst>
            <pc:docMk/>
            <pc:sldMk cId="928241287" sldId="296"/>
            <ac:spMk id="3" creationId="{6942DFF4-1816-47AB-841C-7568434EBF9F}"/>
          </ac:spMkLst>
        </pc:spChg>
        <pc:spChg chg="add del">
          <ac:chgData name="Paul Tinkler" userId="bcebf29c-73c2-433d-80d2-6bad896374bf" providerId="ADAL" clId="{161DB30D-75E2-47CA-A790-5554AA9AD950}" dt="2017-08-31T17:34:47.365" v="1563" actId="2711"/>
          <ac:spMkLst>
            <pc:docMk/>
            <pc:sldMk cId="928241287" sldId="296"/>
            <ac:spMk id="4" creationId="{A41D3DFD-5514-440E-93CF-9ADE7E046AD5}"/>
          </ac:spMkLst>
        </pc:spChg>
        <pc:spChg chg="add mod">
          <ac:chgData name="Paul Tinkler" userId="bcebf29c-73c2-433d-80d2-6bad896374bf" providerId="ADAL" clId="{161DB30D-75E2-47CA-A790-5554AA9AD950}" dt="2017-08-31T17:35:54.494" v="1576" actId="208"/>
          <ac:spMkLst>
            <pc:docMk/>
            <pc:sldMk cId="928241287" sldId="296"/>
            <ac:spMk id="5" creationId="{A6B83B90-7A49-490C-ADAA-3ECF303F3186}"/>
          </ac:spMkLst>
        </pc:spChg>
      </pc:sldChg>
      <pc:sldChg chg="addSp modSp add">
        <pc:chgData name="Paul Tinkler" userId="bcebf29c-73c2-433d-80d2-6bad896374bf" providerId="ADAL" clId="{161DB30D-75E2-47CA-A790-5554AA9AD950}" dt="2017-08-31T17:38:42.942" v="1593" actId="1076"/>
        <pc:sldMkLst>
          <pc:docMk/>
          <pc:sldMk cId="3932154386" sldId="297"/>
        </pc:sldMkLst>
        <pc:spChg chg="mod">
          <ac:chgData name="Paul Tinkler" userId="bcebf29c-73c2-433d-80d2-6bad896374bf" providerId="ADAL" clId="{161DB30D-75E2-47CA-A790-5554AA9AD950}" dt="2017-08-31T17:37:58.743" v="1588" actId="1076"/>
          <ac:spMkLst>
            <pc:docMk/>
            <pc:sldMk cId="3932154386" sldId="297"/>
            <ac:spMk id="2" creationId="{BC36B0AD-9BEE-4D2D-BE53-6117CE46517C}"/>
          </ac:spMkLst>
        </pc:spChg>
        <pc:spChg chg="mod">
          <ac:chgData name="Paul Tinkler" userId="bcebf29c-73c2-433d-80d2-6bad896374bf" providerId="ADAL" clId="{161DB30D-75E2-47CA-A790-5554AA9AD950}" dt="2017-08-31T17:38:27.099" v="1591" actId="114"/>
          <ac:spMkLst>
            <pc:docMk/>
            <pc:sldMk cId="3932154386" sldId="297"/>
            <ac:spMk id="3" creationId="{7B68D571-D110-4FFE-8535-08795735D990}"/>
          </ac:spMkLst>
        </pc:spChg>
        <pc:picChg chg="add mod">
          <ac:chgData name="Paul Tinkler" userId="bcebf29c-73c2-433d-80d2-6bad896374bf" providerId="ADAL" clId="{161DB30D-75E2-47CA-A790-5554AA9AD950}" dt="2017-08-31T17:38:42.942" v="1593" actId="1076"/>
          <ac:picMkLst>
            <pc:docMk/>
            <pc:sldMk cId="3932154386" sldId="297"/>
            <ac:picMk id="4" creationId="{D0E3D08A-2967-493A-BF20-DF694F000C01}"/>
          </ac:picMkLst>
        </pc:picChg>
      </pc:sldChg>
      <pc:sldChg chg="addSp modSp add">
        <pc:chgData name="Paul Tinkler" userId="bcebf29c-73c2-433d-80d2-6bad896374bf" providerId="ADAL" clId="{161DB30D-75E2-47CA-A790-5554AA9AD950}" dt="2017-08-31T17:40:47.595" v="1621" actId="114"/>
        <pc:sldMkLst>
          <pc:docMk/>
          <pc:sldMk cId="1524841001" sldId="298"/>
        </pc:sldMkLst>
        <pc:spChg chg="mod">
          <ac:chgData name="Paul Tinkler" userId="bcebf29c-73c2-433d-80d2-6bad896374bf" providerId="ADAL" clId="{161DB30D-75E2-47CA-A790-5554AA9AD950}" dt="2017-08-31T17:39:44.382" v="1606" actId="114"/>
          <ac:spMkLst>
            <pc:docMk/>
            <pc:sldMk cId="1524841001" sldId="298"/>
            <ac:spMk id="2" creationId="{EF168173-15E6-4F89-981C-FEF0B28A75E7}"/>
          </ac:spMkLst>
        </pc:spChg>
        <pc:spChg chg="mod">
          <ac:chgData name="Paul Tinkler" userId="bcebf29c-73c2-433d-80d2-6bad896374bf" providerId="ADAL" clId="{161DB30D-75E2-47CA-A790-5554AA9AD950}" dt="2017-08-31T17:40:47.595" v="1621" actId="114"/>
          <ac:spMkLst>
            <pc:docMk/>
            <pc:sldMk cId="1524841001" sldId="298"/>
            <ac:spMk id="3" creationId="{ED1A3F0A-8912-4F6F-B4FF-BD763EEBCDFA}"/>
          </ac:spMkLst>
        </pc:spChg>
        <pc:picChg chg="add mod">
          <ac:chgData name="Paul Tinkler" userId="bcebf29c-73c2-433d-80d2-6bad896374bf" providerId="ADAL" clId="{161DB30D-75E2-47CA-A790-5554AA9AD950}" dt="2017-08-31T17:40:23.573" v="1619" actId="1076"/>
          <ac:picMkLst>
            <pc:docMk/>
            <pc:sldMk cId="1524841001" sldId="298"/>
            <ac:picMk id="4" creationId="{B3E6A27C-A969-4F94-BACB-2EFBF0DEE882}"/>
          </ac:picMkLst>
        </pc:picChg>
      </pc:sldChg>
      <pc:sldChg chg="addSp delSp modSp add">
        <pc:chgData name="Paul Tinkler" userId="bcebf29c-73c2-433d-80d2-6bad896374bf" providerId="ADAL" clId="{161DB30D-75E2-47CA-A790-5554AA9AD950}" dt="2017-08-31T17:45:12.661" v="1637" actId="14100"/>
        <pc:sldMkLst>
          <pc:docMk/>
          <pc:sldMk cId="3114763151" sldId="299"/>
        </pc:sldMkLst>
        <pc:spChg chg="del">
          <ac:chgData name="Paul Tinkler" userId="bcebf29c-73c2-433d-80d2-6bad896374bf" providerId="ADAL" clId="{161DB30D-75E2-47CA-A790-5554AA9AD950}" dt="2017-08-31T17:41:15.442" v="1622" actId="478"/>
          <ac:spMkLst>
            <pc:docMk/>
            <pc:sldMk cId="3114763151" sldId="299"/>
            <ac:spMk id="2" creationId="{7D0DE6FD-6BEC-49A2-AA9E-4B16B582EEC7}"/>
          </ac:spMkLst>
        </pc:spChg>
        <pc:spChg chg="del">
          <ac:chgData name="Paul Tinkler" userId="bcebf29c-73c2-433d-80d2-6bad896374bf" providerId="ADAL" clId="{161DB30D-75E2-47CA-A790-5554AA9AD950}" dt="2017-08-31T17:41:17.075" v="1623" actId="478"/>
          <ac:spMkLst>
            <pc:docMk/>
            <pc:sldMk cId="3114763151" sldId="299"/>
            <ac:spMk id="3" creationId="{0AFE25EE-7567-4D7E-9B13-FF11E36D3ADD}"/>
          </ac:spMkLst>
        </pc:spChg>
        <pc:spChg chg="add del">
          <ac:chgData name="Paul Tinkler" userId="bcebf29c-73c2-433d-80d2-6bad896374bf" providerId="ADAL" clId="{161DB30D-75E2-47CA-A790-5554AA9AD950}" dt="2017-08-31T17:42:27.603" v="1625" actId="14100"/>
          <ac:spMkLst>
            <pc:docMk/>
            <pc:sldMk cId="3114763151" sldId="299"/>
            <ac:spMk id="4" creationId="{CEDEF006-CC50-42BE-8F8B-4C4A5C950447}"/>
          </ac:spMkLst>
        </pc:spChg>
        <pc:spChg chg="add del">
          <ac:chgData name="Paul Tinkler" userId="bcebf29c-73c2-433d-80d2-6bad896374bf" providerId="ADAL" clId="{161DB30D-75E2-47CA-A790-5554AA9AD950}" dt="2017-08-31T17:42:27.603" v="1625" actId="14100"/>
          <ac:spMkLst>
            <pc:docMk/>
            <pc:sldMk cId="3114763151" sldId="299"/>
            <ac:spMk id="5" creationId="{E0212632-F574-49EE-84CE-AC7B0B9EAF50}"/>
          </ac:spMkLst>
        </pc:spChg>
        <pc:spChg chg="add del">
          <ac:chgData name="Paul Tinkler" userId="bcebf29c-73c2-433d-80d2-6bad896374bf" providerId="ADAL" clId="{161DB30D-75E2-47CA-A790-5554AA9AD950}" dt="2017-08-31T17:42:27.603" v="1625" actId="14100"/>
          <ac:spMkLst>
            <pc:docMk/>
            <pc:sldMk cId="3114763151" sldId="299"/>
            <ac:spMk id="6" creationId="{78C83287-2F64-4108-99EB-0F396CDA9692}"/>
          </ac:spMkLst>
        </pc:spChg>
        <pc:spChg chg="add del">
          <ac:chgData name="Paul Tinkler" userId="bcebf29c-73c2-433d-80d2-6bad896374bf" providerId="ADAL" clId="{161DB30D-75E2-47CA-A790-5554AA9AD950}" dt="2017-08-31T17:42:27.603" v="1625" actId="14100"/>
          <ac:spMkLst>
            <pc:docMk/>
            <pc:sldMk cId="3114763151" sldId="299"/>
            <ac:spMk id="7" creationId="{D6803A6F-65BD-4AD9-927F-9BB62B244168}"/>
          </ac:spMkLst>
        </pc:spChg>
        <pc:spChg chg="add del">
          <ac:chgData name="Paul Tinkler" userId="bcebf29c-73c2-433d-80d2-6bad896374bf" providerId="ADAL" clId="{161DB30D-75E2-47CA-A790-5554AA9AD950}" dt="2017-08-31T17:42:27.603" v="1625" actId="14100"/>
          <ac:spMkLst>
            <pc:docMk/>
            <pc:sldMk cId="3114763151" sldId="299"/>
            <ac:spMk id="8" creationId="{DABA626E-35EC-461E-9470-73E0D06380C4}"/>
          </ac:spMkLst>
        </pc:spChg>
        <pc:spChg chg="add del">
          <ac:chgData name="Paul Tinkler" userId="bcebf29c-73c2-433d-80d2-6bad896374bf" providerId="ADAL" clId="{161DB30D-75E2-47CA-A790-5554AA9AD950}" dt="2017-08-31T17:42:27.603" v="1625" actId="14100"/>
          <ac:spMkLst>
            <pc:docMk/>
            <pc:sldMk cId="3114763151" sldId="299"/>
            <ac:spMk id="9" creationId="{96769EA0-D901-4E16-BD4C-34ACCD356673}"/>
          </ac:spMkLst>
        </pc:spChg>
        <pc:spChg chg="add del">
          <ac:chgData name="Paul Tinkler" userId="bcebf29c-73c2-433d-80d2-6bad896374bf" providerId="ADAL" clId="{161DB30D-75E2-47CA-A790-5554AA9AD950}" dt="2017-08-31T17:42:27.603" v="1625" actId="14100"/>
          <ac:spMkLst>
            <pc:docMk/>
            <pc:sldMk cId="3114763151" sldId="299"/>
            <ac:spMk id="10" creationId="{D6C683A6-3CFD-4256-B62D-A6C675F713E1}"/>
          </ac:spMkLst>
        </pc:spChg>
        <pc:spChg chg="add del">
          <ac:chgData name="Paul Tinkler" userId="bcebf29c-73c2-433d-80d2-6bad896374bf" providerId="ADAL" clId="{161DB30D-75E2-47CA-A790-5554AA9AD950}" dt="2017-08-31T17:42:27.603" v="1625" actId="14100"/>
          <ac:spMkLst>
            <pc:docMk/>
            <pc:sldMk cId="3114763151" sldId="299"/>
            <ac:spMk id="20" creationId="{F37482EC-CCAD-4C9A-94B4-3CBDF59A368E}"/>
          </ac:spMkLst>
        </pc:spChg>
        <pc:spChg chg="add del">
          <ac:chgData name="Paul Tinkler" userId="bcebf29c-73c2-433d-80d2-6bad896374bf" providerId="ADAL" clId="{161DB30D-75E2-47CA-A790-5554AA9AD950}" dt="2017-08-31T17:42:27.603" v="1625" actId="14100"/>
          <ac:spMkLst>
            <pc:docMk/>
            <pc:sldMk cId="3114763151" sldId="299"/>
            <ac:spMk id="21" creationId="{F46625FF-3B3D-498C-8097-E66C209DE551}"/>
          </ac:spMkLst>
        </pc:spChg>
        <pc:spChg chg="add del">
          <ac:chgData name="Paul Tinkler" userId="bcebf29c-73c2-433d-80d2-6bad896374bf" providerId="ADAL" clId="{161DB30D-75E2-47CA-A790-5554AA9AD950}" dt="2017-08-31T17:42:27.603" v="1625" actId="14100"/>
          <ac:spMkLst>
            <pc:docMk/>
            <pc:sldMk cId="3114763151" sldId="299"/>
            <ac:spMk id="22" creationId="{710EB5C2-745A-4F79-97B8-35E01401DA76}"/>
          </ac:spMkLst>
        </pc:spChg>
        <pc:spChg chg="add del">
          <ac:chgData name="Paul Tinkler" userId="bcebf29c-73c2-433d-80d2-6bad896374bf" providerId="ADAL" clId="{161DB30D-75E2-47CA-A790-5554AA9AD950}" dt="2017-08-31T17:42:27.603" v="1625" actId="14100"/>
          <ac:spMkLst>
            <pc:docMk/>
            <pc:sldMk cId="3114763151" sldId="299"/>
            <ac:spMk id="23" creationId="{F7DCA0CB-5297-48AE-B565-5B7DC76A18A0}"/>
          </ac:spMkLst>
        </pc:spChg>
        <pc:spChg chg="add del">
          <ac:chgData name="Paul Tinkler" userId="bcebf29c-73c2-433d-80d2-6bad896374bf" providerId="ADAL" clId="{161DB30D-75E2-47CA-A790-5554AA9AD950}" dt="2017-08-31T17:42:27.603" v="1625" actId="14100"/>
          <ac:spMkLst>
            <pc:docMk/>
            <pc:sldMk cId="3114763151" sldId="299"/>
            <ac:spMk id="24" creationId="{5857CE64-FD50-4C24-BFB3-F5BE80116FDE}"/>
          </ac:spMkLst>
        </pc:spChg>
        <pc:spChg chg="add del">
          <ac:chgData name="Paul Tinkler" userId="bcebf29c-73c2-433d-80d2-6bad896374bf" providerId="ADAL" clId="{161DB30D-75E2-47CA-A790-5554AA9AD950}" dt="2017-08-31T17:42:27.603" v="1625" actId="14100"/>
          <ac:spMkLst>
            <pc:docMk/>
            <pc:sldMk cId="3114763151" sldId="299"/>
            <ac:spMk id="25" creationId="{6114CE0D-9379-48FD-AA43-11458CBD5BCF}"/>
          </ac:spMkLst>
        </pc:spChg>
        <pc:spChg chg="add del">
          <ac:chgData name="Paul Tinkler" userId="bcebf29c-73c2-433d-80d2-6bad896374bf" providerId="ADAL" clId="{161DB30D-75E2-47CA-A790-5554AA9AD950}" dt="2017-08-31T17:42:27.603" v="1625" actId="14100"/>
          <ac:spMkLst>
            <pc:docMk/>
            <pc:sldMk cId="3114763151" sldId="299"/>
            <ac:spMk id="30" creationId="{262238C3-0867-443D-BB9E-794BE17A1406}"/>
          </ac:spMkLst>
        </pc:spChg>
        <pc:spChg chg="add del">
          <ac:chgData name="Paul Tinkler" userId="bcebf29c-73c2-433d-80d2-6bad896374bf" providerId="ADAL" clId="{161DB30D-75E2-47CA-A790-5554AA9AD950}" dt="2017-08-31T17:42:27.603" v="1625" actId="14100"/>
          <ac:spMkLst>
            <pc:docMk/>
            <pc:sldMk cId="3114763151" sldId="299"/>
            <ac:spMk id="31" creationId="{99920F1B-DA07-42EA-8B9C-C8B934C62DC7}"/>
          </ac:spMkLst>
        </pc:spChg>
        <pc:spChg chg="add del">
          <ac:chgData name="Paul Tinkler" userId="bcebf29c-73c2-433d-80d2-6bad896374bf" providerId="ADAL" clId="{161DB30D-75E2-47CA-A790-5554AA9AD950}" dt="2017-08-31T17:42:27.603" v="1625" actId="14100"/>
          <ac:spMkLst>
            <pc:docMk/>
            <pc:sldMk cId="3114763151" sldId="299"/>
            <ac:spMk id="32" creationId="{17C618B2-2DD3-40BD-A246-4AB0BD331165}"/>
          </ac:spMkLst>
        </pc:spChg>
        <pc:spChg chg="add del">
          <ac:chgData name="Paul Tinkler" userId="bcebf29c-73c2-433d-80d2-6bad896374bf" providerId="ADAL" clId="{161DB30D-75E2-47CA-A790-5554AA9AD950}" dt="2017-08-31T17:42:27.603" v="1625" actId="14100"/>
          <ac:spMkLst>
            <pc:docMk/>
            <pc:sldMk cId="3114763151" sldId="299"/>
            <ac:spMk id="33" creationId="{C93A2E86-17D1-4732-AB87-23D8DA7054B2}"/>
          </ac:spMkLst>
        </pc:spChg>
        <pc:spChg chg="add del">
          <ac:chgData name="Paul Tinkler" userId="bcebf29c-73c2-433d-80d2-6bad896374bf" providerId="ADAL" clId="{161DB30D-75E2-47CA-A790-5554AA9AD950}" dt="2017-08-31T17:42:27.603" v="1625" actId="14100"/>
          <ac:spMkLst>
            <pc:docMk/>
            <pc:sldMk cId="3114763151" sldId="299"/>
            <ac:spMk id="34" creationId="{C9C8DB6A-3804-4099-8778-FC6188F4C190}"/>
          </ac:spMkLst>
        </pc:spChg>
        <pc:spChg chg="add del">
          <ac:chgData name="Paul Tinkler" userId="bcebf29c-73c2-433d-80d2-6bad896374bf" providerId="ADAL" clId="{161DB30D-75E2-47CA-A790-5554AA9AD950}" dt="2017-08-31T17:42:27.603" v="1625" actId="14100"/>
          <ac:spMkLst>
            <pc:docMk/>
            <pc:sldMk cId="3114763151" sldId="299"/>
            <ac:spMk id="35" creationId="{53E6BEA0-7EDC-40BC-9268-5BFEADE350E4}"/>
          </ac:spMkLst>
        </pc:spChg>
        <pc:spChg chg="add del">
          <ac:chgData name="Paul Tinkler" userId="bcebf29c-73c2-433d-80d2-6bad896374bf" providerId="ADAL" clId="{161DB30D-75E2-47CA-A790-5554AA9AD950}" dt="2017-08-31T17:42:27.603" v="1625" actId="14100"/>
          <ac:spMkLst>
            <pc:docMk/>
            <pc:sldMk cId="3114763151" sldId="299"/>
            <ac:spMk id="36" creationId="{F39C0A9E-0CE7-41A3-9E1D-168259E34863}"/>
          </ac:spMkLst>
        </pc:spChg>
        <pc:spChg chg="add del">
          <ac:chgData name="Paul Tinkler" userId="bcebf29c-73c2-433d-80d2-6bad896374bf" providerId="ADAL" clId="{161DB30D-75E2-47CA-A790-5554AA9AD950}" dt="2017-08-31T17:42:27.603" v="1625" actId="14100"/>
          <ac:spMkLst>
            <pc:docMk/>
            <pc:sldMk cId="3114763151" sldId="299"/>
            <ac:spMk id="37" creationId="{FC9215C3-0D78-47AF-956D-E0F82AAE1B0B}"/>
          </ac:spMkLst>
        </pc:spChg>
        <pc:spChg chg="add mod">
          <ac:chgData name="Paul Tinkler" userId="bcebf29c-73c2-433d-80d2-6bad896374bf" providerId="ADAL" clId="{161DB30D-75E2-47CA-A790-5554AA9AD950}" dt="2017-08-31T17:43:16.295" v="1627" actId="1076"/>
          <ac:spMkLst>
            <pc:docMk/>
            <pc:sldMk cId="3114763151" sldId="299"/>
            <ac:spMk id="38" creationId="{7D43F2B0-34F8-4DA4-8673-9F0CD21B5F8D}"/>
          </ac:spMkLst>
        </pc:spChg>
        <pc:spChg chg="add mod">
          <ac:chgData name="Paul Tinkler" userId="bcebf29c-73c2-433d-80d2-6bad896374bf" providerId="ADAL" clId="{161DB30D-75E2-47CA-A790-5554AA9AD950}" dt="2017-08-31T17:43:16.295" v="1627" actId="1076"/>
          <ac:spMkLst>
            <pc:docMk/>
            <pc:sldMk cId="3114763151" sldId="299"/>
            <ac:spMk id="39" creationId="{FE624BD2-65A4-42EB-8334-65FEAEF25BF5}"/>
          </ac:spMkLst>
        </pc:spChg>
        <pc:spChg chg="add mod">
          <ac:chgData name="Paul Tinkler" userId="bcebf29c-73c2-433d-80d2-6bad896374bf" providerId="ADAL" clId="{161DB30D-75E2-47CA-A790-5554AA9AD950}" dt="2017-08-31T17:43:16.295" v="1627" actId="1076"/>
          <ac:spMkLst>
            <pc:docMk/>
            <pc:sldMk cId="3114763151" sldId="299"/>
            <ac:spMk id="40" creationId="{D0A2A5B3-BD80-4FC9-8572-D8F6DCD796DD}"/>
          </ac:spMkLst>
        </pc:spChg>
        <pc:spChg chg="add mod">
          <ac:chgData name="Paul Tinkler" userId="bcebf29c-73c2-433d-80d2-6bad896374bf" providerId="ADAL" clId="{161DB30D-75E2-47CA-A790-5554AA9AD950}" dt="2017-08-31T17:43:16.295" v="1627" actId="1076"/>
          <ac:spMkLst>
            <pc:docMk/>
            <pc:sldMk cId="3114763151" sldId="299"/>
            <ac:spMk id="41" creationId="{AAEA3B7B-1D03-4D72-8985-8D4A94527581}"/>
          </ac:spMkLst>
        </pc:spChg>
        <pc:spChg chg="add mod">
          <ac:chgData name="Paul Tinkler" userId="bcebf29c-73c2-433d-80d2-6bad896374bf" providerId="ADAL" clId="{161DB30D-75E2-47CA-A790-5554AA9AD950}" dt="2017-08-31T17:43:16.295" v="1627" actId="1076"/>
          <ac:spMkLst>
            <pc:docMk/>
            <pc:sldMk cId="3114763151" sldId="299"/>
            <ac:spMk id="42" creationId="{875BB59C-E851-4282-B4CB-10EC998226EE}"/>
          </ac:spMkLst>
        </pc:spChg>
        <pc:spChg chg="add mod">
          <ac:chgData name="Paul Tinkler" userId="bcebf29c-73c2-433d-80d2-6bad896374bf" providerId="ADAL" clId="{161DB30D-75E2-47CA-A790-5554AA9AD950}" dt="2017-08-31T17:43:16.295" v="1627" actId="1076"/>
          <ac:spMkLst>
            <pc:docMk/>
            <pc:sldMk cId="3114763151" sldId="299"/>
            <ac:spMk id="43" creationId="{B73BBA42-1F67-454E-9577-CE6916C89855}"/>
          </ac:spMkLst>
        </pc:spChg>
        <pc:spChg chg="add mod">
          <ac:chgData name="Paul Tinkler" userId="bcebf29c-73c2-433d-80d2-6bad896374bf" providerId="ADAL" clId="{161DB30D-75E2-47CA-A790-5554AA9AD950}" dt="2017-08-31T17:43:16.295" v="1627" actId="1076"/>
          <ac:spMkLst>
            <pc:docMk/>
            <pc:sldMk cId="3114763151" sldId="299"/>
            <ac:spMk id="44" creationId="{D6591743-32DE-48D7-B3C6-006C04276100}"/>
          </ac:spMkLst>
        </pc:spChg>
        <pc:spChg chg="add mod">
          <ac:chgData name="Paul Tinkler" userId="bcebf29c-73c2-433d-80d2-6bad896374bf" providerId="ADAL" clId="{161DB30D-75E2-47CA-A790-5554AA9AD950}" dt="2017-08-31T17:43:16.295" v="1627" actId="1076"/>
          <ac:spMkLst>
            <pc:docMk/>
            <pc:sldMk cId="3114763151" sldId="299"/>
            <ac:spMk id="54" creationId="{93EB74E0-13E7-4E9A-8BD2-2053386906DF}"/>
          </ac:spMkLst>
        </pc:spChg>
        <pc:spChg chg="add mod">
          <ac:chgData name="Paul Tinkler" userId="bcebf29c-73c2-433d-80d2-6bad896374bf" providerId="ADAL" clId="{161DB30D-75E2-47CA-A790-5554AA9AD950}" dt="2017-08-31T17:43:16.295" v="1627" actId="1076"/>
          <ac:spMkLst>
            <pc:docMk/>
            <pc:sldMk cId="3114763151" sldId="299"/>
            <ac:spMk id="55" creationId="{7AD2A7D3-61F2-47CB-ADD7-972964E7FF46}"/>
          </ac:spMkLst>
        </pc:spChg>
        <pc:spChg chg="add mod">
          <ac:chgData name="Paul Tinkler" userId="bcebf29c-73c2-433d-80d2-6bad896374bf" providerId="ADAL" clId="{161DB30D-75E2-47CA-A790-5554AA9AD950}" dt="2017-08-31T17:43:16.295" v="1627" actId="1076"/>
          <ac:spMkLst>
            <pc:docMk/>
            <pc:sldMk cId="3114763151" sldId="299"/>
            <ac:spMk id="56" creationId="{022C736D-409D-4D2F-A796-2284F557B49C}"/>
          </ac:spMkLst>
        </pc:spChg>
        <pc:spChg chg="add mod">
          <ac:chgData name="Paul Tinkler" userId="bcebf29c-73c2-433d-80d2-6bad896374bf" providerId="ADAL" clId="{161DB30D-75E2-47CA-A790-5554AA9AD950}" dt="2017-08-31T17:43:16.295" v="1627" actId="1076"/>
          <ac:spMkLst>
            <pc:docMk/>
            <pc:sldMk cId="3114763151" sldId="299"/>
            <ac:spMk id="57" creationId="{658094F9-31FB-4EA3-83BD-FF96C5C7ABBB}"/>
          </ac:spMkLst>
        </pc:spChg>
        <pc:spChg chg="add mod">
          <ac:chgData name="Paul Tinkler" userId="bcebf29c-73c2-433d-80d2-6bad896374bf" providerId="ADAL" clId="{161DB30D-75E2-47CA-A790-5554AA9AD950}" dt="2017-08-31T17:43:16.295" v="1627" actId="1076"/>
          <ac:spMkLst>
            <pc:docMk/>
            <pc:sldMk cId="3114763151" sldId="299"/>
            <ac:spMk id="58" creationId="{86808BCB-0284-42F8-A0D8-982520CC58D0}"/>
          </ac:spMkLst>
        </pc:spChg>
        <pc:spChg chg="add mod">
          <ac:chgData name="Paul Tinkler" userId="bcebf29c-73c2-433d-80d2-6bad896374bf" providerId="ADAL" clId="{161DB30D-75E2-47CA-A790-5554AA9AD950}" dt="2017-08-31T17:43:16.295" v="1627" actId="1076"/>
          <ac:spMkLst>
            <pc:docMk/>
            <pc:sldMk cId="3114763151" sldId="299"/>
            <ac:spMk id="59" creationId="{573990AB-D4E2-4264-A6E7-27550C1EC337}"/>
          </ac:spMkLst>
        </pc:spChg>
        <pc:spChg chg="add mod">
          <ac:chgData name="Paul Tinkler" userId="bcebf29c-73c2-433d-80d2-6bad896374bf" providerId="ADAL" clId="{161DB30D-75E2-47CA-A790-5554AA9AD950}" dt="2017-08-31T17:43:16.295" v="1627" actId="1076"/>
          <ac:spMkLst>
            <pc:docMk/>
            <pc:sldMk cId="3114763151" sldId="299"/>
            <ac:spMk id="64" creationId="{A4D4C972-86C0-4C78-A196-71BC195602C0}"/>
          </ac:spMkLst>
        </pc:spChg>
        <pc:spChg chg="add mod">
          <ac:chgData name="Paul Tinkler" userId="bcebf29c-73c2-433d-80d2-6bad896374bf" providerId="ADAL" clId="{161DB30D-75E2-47CA-A790-5554AA9AD950}" dt="2017-08-31T17:43:16.295" v="1627" actId="1076"/>
          <ac:spMkLst>
            <pc:docMk/>
            <pc:sldMk cId="3114763151" sldId="299"/>
            <ac:spMk id="65" creationId="{3F637514-0EB1-4E09-BBC5-12ECA069B735}"/>
          </ac:spMkLst>
        </pc:spChg>
        <pc:spChg chg="add mod">
          <ac:chgData name="Paul Tinkler" userId="bcebf29c-73c2-433d-80d2-6bad896374bf" providerId="ADAL" clId="{161DB30D-75E2-47CA-A790-5554AA9AD950}" dt="2017-08-31T17:43:16.295" v="1627" actId="1076"/>
          <ac:spMkLst>
            <pc:docMk/>
            <pc:sldMk cId="3114763151" sldId="299"/>
            <ac:spMk id="66" creationId="{F41AAF04-C105-463E-8C10-CA3F540DB91A}"/>
          </ac:spMkLst>
        </pc:spChg>
        <pc:spChg chg="add mod">
          <ac:chgData name="Paul Tinkler" userId="bcebf29c-73c2-433d-80d2-6bad896374bf" providerId="ADAL" clId="{161DB30D-75E2-47CA-A790-5554AA9AD950}" dt="2017-08-31T17:44:22.921" v="1632" actId="1076"/>
          <ac:spMkLst>
            <pc:docMk/>
            <pc:sldMk cId="3114763151" sldId="299"/>
            <ac:spMk id="67" creationId="{7D8A926D-3FC6-4EE2-AFFC-5DA901EB7E24}"/>
          </ac:spMkLst>
        </pc:spChg>
        <pc:spChg chg="add mod">
          <ac:chgData name="Paul Tinkler" userId="bcebf29c-73c2-433d-80d2-6bad896374bf" providerId="ADAL" clId="{161DB30D-75E2-47CA-A790-5554AA9AD950}" dt="2017-08-31T17:43:16.295" v="1627" actId="1076"/>
          <ac:spMkLst>
            <pc:docMk/>
            <pc:sldMk cId="3114763151" sldId="299"/>
            <ac:spMk id="68" creationId="{1F4FFD99-90E6-41EB-A491-7661C99CC489}"/>
          </ac:spMkLst>
        </pc:spChg>
        <pc:spChg chg="add mod">
          <ac:chgData name="Paul Tinkler" userId="bcebf29c-73c2-433d-80d2-6bad896374bf" providerId="ADAL" clId="{161DB30D-75E2-47CA-A790-5554AA9AD950}" dt="2017-08-31T17:43:16.295" v="1627" actId="1076"/>
          <ac:spMkLst>
            <pc:docMk/>
            <pc:sldMk cId="3114763151" sldId="299"/>
            <ac:spMk id="69" creationId="{6C5E40F3-01ED-41ED-9083-27C3AB1F55F1}"/>
          </ac:spMkLst>
        </pc:spChg>
        <pc:spChg chg="add mod">
          <ac:chgData name="Paul Tinkler" userId="bcebf29c-73c2-433d-80d2-6bad896374bf" providerId="ADAL" clId="{161DB30D-75E2-47CA-A790-5554AA9AD950}" dt="2017-08-31T17:44:30.405" v="1633" actId="1076"/>
          <ac:spMkLst>
            <pc:docMk/>
            <pc:sldMk cId="3114763151" sldId="299"/>
            <ac:spMk id="70" creationId="{D85F2856-0841-47A2-8601-6BB8A91551D3}"/>
          </ac:spMkLst>
        </pc:spChg>
        <pc:spChg chg="add mod">
          <ac:chgData name="Paul Tinkler" userId="bcebf29c-73c2-433d-80d2-6bad896374bf" providerId="ADAL" clId="{161DB30D-75E2-47CA-A790-5554AA9AD950}" dt="2017-08-31T17:43:16.295" v="1627" actId="1076"/>
          <ac:spMkLst>
            <pc:docMk/>
            <pc:sldMk cId="3114763151" sldId="299"/>
            <ac:spMk id="71" creationId="{6E73FE12-2B51-4936-9FDD-4D8C20B58DCE}"/>
          </ac:spMkLst>
        </pc:spChg>
        <pc:spChg chg="add mod">
          <ac:chgData name="Paul Tinkler" userId="bcebf29c-73c2-433d-80d2-6bad896374bf" providerId="ADAL" clId="{161DB30D-75E2-47CA-A790-5554AA9AD950}" dt="2017-08-31T17:43:45.560" v="1631" actId="6549"/>
          <ac:spMkLst>
            <pc:docMk/>
            <pc:sldMk cId="3114763151" sldId="299"/>
            <ac:spMk id="72" creationId="{1E6D3CFA-5798-4F9A-93BF-3E89D972FEBD}"/>
          </ac:spMkLst>
        </pc:spChg>
        <pc:cxnChg chg="add del">
          <ac:chgData name="Paul Tinkler" userId="bcebf29c-73c2-433d-80d2-6bad896374bf" providerId="ADAL" clId="{161DB30D-75E2-47CA-A790-5554AA9AD950}" dt="2017-08-31T17:42:27.603" v="1625" actId="14100"/>
          <ac:cxnSpMkLst>
            <pc:docMk/>
            <pc:sldMk cId="3114763151" sldId="299"/>
            <ac:cxnSpMk id="11" creationId="{0DAE0EED-32B8-464C-91F0-A5C19AE9A6F2}"/>
          </ac:cxnSpMkLst>
        </pc:cxnChg>
        <pc:cxnChg chg="add del">
          <ac:chgData name="Paul Tinkler" userId="bcebf29c-73c2-433d-80d2-6bad896374bf" providerId="ADAL" clId="{161DB30D-75E2-47CA-A790-5554AA9AD950}" dt="2017-08-31T17:42:27.603" v="1625" actId="14100"/>
          <ac:cxnSpMkLst>
            <pc:docMk/>
            <pc:sldMk cId="3114763151" sldId="299"/>
            <ac:cxnSpMk id="12" creationId="{7D902CE1-B54F-4D76-B259-B3D6F123AEB7}"/>
          </ac:cxnSpMkLst>
        </pc:cxnChg>
        <pc:cxnChg chg="add del">
          <ac:chgData name="Paul Tinkler" userId="bcebf29c-73c2-433d-80d2-6bad896374bf" providerId="ADAL" clId="{161DB30D-75E2-47CA-A790-5554AA9AD950}" dt="2017-08-31T17:42:27.603" v="1625" actId="14100"/>
          <ac:cxnSpMkLst>
            <pc:docMk/>
            <pc:sldMk cId="3114763151" sldId="299"/>
            <ac:cxnSpMk id="13" creationId="{E8888761-5428-4E32-ACEF-5953D527A7C8}"/>
          </ac:cxnSpMkLst>
        </pc:cxnChg>
        <pc:cxnChg chg="add del">
          <ac:chgData name="Paul Tinkler" userId="bcebf29c-73c2-433d-80d2-6bad896374bf" providerId="ADAL" clId="{161DB30D-75E2-47CA-A790-5554AA9AD950}" dt="2017-08-31T17:42:27.603" v="1625" actId="14100"/>
          <ac:cxnSpMkLst>
            <pc:docMk/>
            <pc:sldMk cId="3114763151" sldId="299"/>
            <ac:cxnSpMk id="14" creationId="{AA38324E-1AEA-42A6-8F51-B7013531BFE0}"/>
          </ac:cxnSpMkLst>
        </pc:cxnChg>
        <pc:cxnChg chg="add del">
          <ac:chgData name="Paul Tinkler" userId="bcebf29c-73c2-433d-80d2-6bad896374bf" providerId="ADAL" clId="{161DB30D-75E2-47CA-A790-5554AA9AD950}" dt="2017-08-31T17:42:27.603" v="1625" actId="14100"/>
          <ac:cxnSpMkLst>
            <pc:docMk/>
            <pc:sldMk cId="3114763151" sldId="299"/>
            <ac:cxnSpMk id="15" creationId="{998AF3D5-14DF-4CC7-BADC-863FD8D23305}"/>
          </ac:cxnSpMkLst>
        </pc:cxnChg>
        <pc:cxnChg chg="add del">
          <ac:chgData name="Paul Tinkler" userId="bcebf29c-73c2-433d-80d2-6bad896374bf" providerId="ADAL" clId="{161DB30D-75E2-47CA-A790-5554AA9AD950}" dt="2017-08-31T17:42:27.603" v="1625" actId="14100"/>
          <ac:cxnSpMkLst>
            <pc:docMk/>
            <pc:sldMk cId="3114763151" sldId="299"/>
            <ac:cxnSpMk id="16" creationId="{C77ECBDB-F893-4DB3-807B-53DAAF7A588D}"/>
          </ac:cxnSpMkLst>
        </pc:cxnChg>
        <pc:cxnChg chg="add del">
          <ac:chgData name="Paul Tinkler" userId="bcebf29c-73c2-433d-80d2-6bad896374bf" providerId="ADAL" clId="{161DB30D-75E2-47CA-A790-5554AA9AD950}" dt="2017-08-31T17:42:27.603" v="1625" actId="14100"/>
          <ac:cxnSpMkLst>
            <pc:docMk/>
            <pc:sldMk cId="3114763151" sldId="299"/>
            <ac:cxnSpMk id="17" creationId="{1E57AA40-D31F-4E86-BB2E-784752B288AC}"/>
          </ac:cxnSpMkLst>
        </pc:cxnChg>
        <pc:cxnChg chg="add del">
          <ac:chgData name="Paul Tinkler" userId="bcebf29c-73c2-433d-80d2-6bad896374bf" providerId="ADAL" clId="{161DB30D-75E2-47CA-A790-5554AA9AD950}" dt="2017-08-31T17:42:27.603" v="1625" actId="14100"/>
          <ac:cxnSpMkLst>
            <pc:docMk/>
            <pc:sldMk cId="3114763151" sldId="299"/>
            <ac:cxnSpMk id="18" creationId="{B1E5D831-E2F1-4888-BFA4-23A796E45900}"/>
          </ac:cxnSpMkLst>
        </pc:cxnChg>
        <pc:cxnChg chg="add del">
          <ac:chgData name="Paul Tinkler" userId="bcebf29c-73c2-433d-80d2-6bad896374bf" providerId="ADAL" clId="{161DB30D-75E2-47CA-A790-5554AA9AD950}" dt="2017-08-31T17:42:27.603" v="1625" actId="14100"/>
          <ac:cxnSpMkLst>
            <pc:docMk/>
            <pc:sldMk cId="3114763151" sldId="299"/>
            <ac:cxnSpMk id="19" creationId="{E878669D-3060-4045-B312-9D532E897A1A}"/>
          </ac:cxnSpMkLst>
        </pc:cxnChg>
        <pc:cxnChg chg="add del">
          <ac:chgData name="Paul Tinkler" userId="bcebf29c-73c2-433d-80d2-6bad896374bf" providerId="ADAL" clId="{161DB30D-75E2-47CA-A790-5554AA9AD950}" dt="2017-08-31T17:42:27.603" v="1625" actId="14100"/>
          <ac:cxnSpMkLst>
            <pc:docMk/>
            <pc:sldMk cId="3114763151" sldId="299"/>
            <ac:cxnSpMk id="26" creationId="{46B70EDE-2A90-4734-A558-6520B93988A7}"/>
          </ac:cxnSpMkLst>
        </pc:cxnChg>
        <pc:cxnChg chg="add del">
          <ac:chgData name="Paul Tinkler" userId="bcebf29c-73c2-433d-80d2-6bad896374bf" providerId="ADAL" clId="{161DB30D-75E2-47CA-A790-5554AA9AD950}" dt="2017-08-31T17:42:27.603" v="1625" actId="14100"/>
          <ac:cxnSpMkLst>
            <pc:docMk/>
            <pc:sldMk cId="3114763151" sldId="299"/>
            <ac:cxnSpMk id="27" creationId="{276E59E8-ACD6-435D-AF5A-2D8C63058320}"/>
          </ac:cxnSpMkLst>
        </pc:cxnChg>
        <pc:cxnChg chg="add del">
          <ac:chgData name="Paul Tinkler" userId="bcebf29c-73c2-433d-80d2-6bad896374bf" providerId="ADAL" clId="{161DB30D-75E2-47CA-A790-5554AA9AD950}" dt="2017-08-31T17:42:27.603" v="1625" actId="14100"/>
          <ac:cxnSpMkLst>
            <pc:docMk/>
            <pc:sldMk cId="3114763151" sldId="299"/>
            <ac:cxnSpMk id="28" creationId="{8A9337AF-9044-455C-8DC3-0BE9995A4E1E}"/>
          </ac:cxnSpMkLst>
        </pc:cxnChg>
        <pc:cxnChg chg="add del">
          <ac:chgData name="Paul Tinkler" userId="bcebf29c-73c2-433d-80d2-6bad896374bf" providerId="ADAL" clId="{161DB30D-75E2-47CA-A790-5554AA9AD950}" dt="2017-08-31T17:42:27.603" v="1625" actId="14100"/>
          <ac:cxnSpMkLst>
            <pc:docMk/>
            <pc:sldMk cId="3114763151" sldId="299"/>
            <ac:cxnSpMk id="29" creationId="{2377BF61-BF66-4DFD-B042-FB3283CA27DA}"/>
          </ac:cxnSpMkLst>
        </pc:cxnChg>
        <pc:cxnChg chg="add mod">
          <ac:chgData name="Paul Tinkler" userId="bcebf29c-73c2-433d-80d2-6bad896374bf" providerId="ADAL" clId="{161DB30D-75E2-47CA-A790-5554AA9AD950}" dt="2017-08-31T17:43:16.295" v="1627" actId="1076"/>
          <ac:cxnSpMkLst>
            <pc:docMk/>
            <pc:sldMk cId="3114763151" sldId="299"/>
            <ac:cxnSpMk id="45" creationId="{3A275DEF-6393-43EB-8066-F7249FC24C13}"/>
          </ac:cxnSpMkLst>
        </pc:cxnChg>
        <pc:cxnChg chg="add mod">
          <ac:chgData name="Paul Tinkler" userId="bcebf29c-73c2-433d-80d2-6bad896374bf" providerId="ADAL" clId="{161DB30D-75E2-47CA-A790-5554AA9AD950}" dt="2017-08-31T17:43:16.295" v="1627" actId="1076"/>
          <ac:cxnSpMkLst>
            <pc:docMk/>
            <pc:sldMk cId="3114763151" sldId="299"/>
            <ac:cxnSpMk id="46" creationId="{6C37469E-9C2B-4D7F-BBDE-9339496C3932}"/>
          </ac:cxnSpMkLst>
        </pc:cxnChg>
        <pc:cxnChg chg="add mod">
          <ac:chgData name="Paul Tinkler" userId="bcebf29c-73c2-433d-80d2-6bad896374bf" providerId="ADAL" clId="{161DB30D-75E2-47CA-A790-5554AA9AD950}" dt="2017-08-31T17:43:16.295" v="1627" actId="1076"/>
          <ac:cxnSpMkLst>
            <pc:docMk/>
            <pc:sldMk cId="3114763151" sldId="299"/>
            <ac:cxnSpMk id="47" creationId="{B3B12591-4074-4696-BF95-00B833DA0C5D}"/>
          </ac:cxnSpMkLst>
        </pc:cxnChg>
        <pc:cxnChg chg="add mod">
          <ac:chgData name="Paul Tinkler" userId="bcebf29c-73c2-433d-80d2-6bad896374bf" providerId="ADAL" clId="{161DB30D-75E2-47CA-A790-5554AA9AD950}" dt="2017-08-31T17:43:16.295" v="1627" actId="1076"/>
          <ac:cxnSpMkLst>
            <pc:docMk/>
            <pc:sldMk cId="3114763151" sldId="299"/>
            <ac:cxnSpMk id="48" creationId="{4BB968F8-3F6E-4000-B212-CC9CC0BB0659}"/>
          </ac:cxnSpMkLst>
        </pc:cxnChg>
        <pc:cxnChg chg="add mod">
          <ac:chgData name="Paul Tinkler" userId="bcebf29c-73c2-433d-80d2-6bad896374bf" providerId="ADAL" clId="{161DB30D-75E2-47CA-A790-5554AA9AD950}" dt="2017-08-31T17:43:16.295" v="1627" actId="1076"/>
          <ac:cxnSpMkLst>
            <pc:docMk/>
            <pc:sldMk cId="3114763151" sldId="299"/>
            <ac:cxnSpMk id="49" creationId="{FF5EC0CD-BE13-4BA5-BD61-E53E291C52E2}"/>
          </ac:cxnSpMkLst>
        </pc:cxnChg>
        <pc:cxnChg chg="add mod">
          <ac:chgData name="Paul Tinkler" userId="bcebf29c-73c2-433d-80d2-6bad896374bf" providerId="ADAL" clId="{161DB30D-75E2-47CA-A790-5554AA9AD950}" dt="2017-08-31T17:44:49.645" v="1634" actId="14100"/>
          <ac:cxnSpMkLst>
            <pc:docMk/>
            <pc:sldMk cId="3114763151" sldId="299"/>
            <ac:cxnSpMk id="50" creationId="{93D6F62C-B6E1-4748-9023-8FADDA04278D}"/>
          </ac:cxnSpMkLst>
        </pc:cxnChg>
        <pc:cxnChg chg="add mod">
          <ac:chgData name="Paul Tinkler" userId="bcebf29c-73c2-433d-80d2-6bad896374bf" providerId="ADAL" clId="{161DB30D-75E2-47CA-A790-5554AA9AD950}" dt="2017-08-31T17:43:16.295" v="1627" actId="1076"/>
          <ac:cxnSpMkLst>
            <pc:docMk/>
            <pc:sldMk cId="3114763151" sldId="299"/>
            <ac:cxnSpMk id="51" creationId="{2853FA7A-FA10-4428-B5BD-A7A420D6613F}"/>
          </ac:cxnSpMkLst>
        </pc:cxnChg>
        <pc:cxnChg chg="add mod">
          <ac:chgData name="Paul Tinkler" userId="bcebf29c-73c2-433d-80d2-6bad896374bf" providerId="ADAL" clId="{161DB30D-75E2-47CA-A790-5554AA9AD950}" dt="2017-08-31T17:43:16.295" v="1627" actId="1076"/>
          <ac:cxnSpMkLst>
            <pc:docMk/>
            <pc:sldMk cId="3114763151" sldId="299"/>
            <ac:cxnSpMk id="52" creationId="{649E1AB8-2215-4D0E-A294-6097CB7B4EBB}"/>
          </ac:cxnSpMkLst>
        </pc:cxnChg>
        <pc:cxnChg chg="add mod">
          <ac:chgData name="Paul Tinkler" userId="bcebf29c-73c2-433d-80d2-6bad896374bf" providerId="ADAL" clId="{161DB30D-75E2-47CA-A790-5554AA9AD950}" dt="2017-08-31T17:43:16.295" v="1627" actId="1076"/>
          <ac:cxnSpMkLst>
            <pc:docMk/>
            <pc:sldMk cId="3114763151" sldId="299"/>
            <ac:cxnSpMk id="53" creationId="{BC6E62AD-1A8B-48C1-9CBC-CDE664F6D584}"/>
          </ac:cxnSpMkLst>
        </pc:cxnChg>
        <pc:cxnChg chg="add mod">
          <ac:chgData name="Paul Tinkler" userId="bcebf29c-73c2-433d-80d2-6bad896374bf" providerId="ADAL" clId="{161DB30D-75E2-47CA-A790-5554AA9AD950}" dt="2017-08-31T17:45:12.661" v="1637" actId="14100"/>
          <ac:cxnSpMkLst>
            <pc:docMk/>
            <pc:sldMk cId="3114763151" sldId="299"/>
            <ac:cxnSpMk id="60" creationId="{01651812-3F82-4B58-9DC8-7529A26B78FC}"/>
          </ac:cxnSpMkLst>
        </pc:cxnChg>
        <pc:cxnChg chg="add mod">
          <ac:chgData name="Paul Tinkler" userId="bcebf29c-73c2-433d-80d2-6bad896374bf" providerId="ADAL" clId="{161DB30D-75E2-47CA-A790-5554AA9AD950}" dt="2017-08-31T17:43:16.295" v="1627" actId="1076"/>
          <ac:cxnSpMkLst>
            <pc:docMk/>
            <pc:sldMk cId="3114763151" sldId="299"/>
            <ac:cxnSpMk id="61" creationId="{7DCF934F-6E76-43B8-8941-54BC98CF297F}"/>
          </ac:cxnSpMkLst>
        </pc:cxnChg>
        <pc:cxnChg chg="add mod">
          <ac:chgData name="Paul Tinkler" userId="bcebf29c-73c2-433d-80d2-6bad896374bf" providerId="ADAL" clId="{161DB30D-75E2-47CA-A790-5554AA9AD950}" dt="2017-08-31T17:43:16.295" v="1627" actId="1076"/>
          <ac:cxnSpMkLst>
            <pc:docMk/>
            <pc:sldMk cId="3114763151" sldId="299"/>
            <ac:cxnSpMk id="62" creationId="{D87EBBF2-6A5A-4A21-A236-4EC3AAA12B11}"/>
          </ac:cxnSpMkLst>
        </pc:cxnChg>
        <pc:cxnChg chg="add mod">
          <ac:chgData name="Paul Tinkler" userId="bcebf29c-73c2-433d-80d2-6bad896374bf" providerId="ADAL" clId="{161DB30D-75E2-47CA-A790-5554AA9AD950}" dt="2017-08-31T17:43:16.295" v="1627" actId="1076"/>
          <ac:cxnSpMkLst>
            <pc:docMk/>
            <pc:sldMk cId="3114763151" sldId="299"/>
            <ac:cxnSpMk id="63" creationId="{7ED011E4-63A7-4F82-8931-717BBB91F100}"/>
          </ac:cxnSpMkLst>
        </pc:cxnChg>
      </pc:sldChg>
      <pc:sldChg chg="modSp add">
        <pc:chgData name="Paul Tinkler" userId="bcebf29c-73c2-433d-80d2-6bad896374bf" providerId="ADAL" clId="{161DB30D-75E2-47CA-A790-5554AA9AD950}" dt="2017-08-31T17:46:30.919" v="1642" actId="114"/>
        <pc:sldMkLst>
          <pc:docMk/>
          <pc:sldMk cId="4072318359" sldId="300"/>
        </pc:sldMkLst>
        <pc:spChg chg="mod">
          <ac:chgData name="Paul Tinkler" userId="bcebf29c-73c2-433d-80d2-6bad896374bf" providerId="ADAL" clId="{161DB30D-75E2-47CA-A790-5554AA9AD950}" dt="2017-08-31T17:45:52.812" v="1638" actId="114"/>
          <ac:spMkLst>
            <pc:docMk/>
            <pc:sldMk cId="4072318359" sldId="300"/>
            <ac:spMk id="2" creationId="{5DB60104-1186-4BAC-95A1-E394B23D4B2F}"/>
          </ac:spMkLst>
        </pc:spChg>
        <pc:spChg chg="mod">
          <ac:chgData name="Paul Tinkler" userId="bcebf29c-73c2-433d-80d2-6bad896374bf" providerId="ADAL" clId="{161DB30D-75E2-47CA-A790-5554AA9AD950}" dt="2017-08-31T17:46:30.919" v="1642" actId="114"/>
          <ac:spMkLst>
            <pc:docMk/>
            <pc:sldMk cId="4072318359" sldId="300"/>
            <ac:spMk id="3" creationId="{5024133E-FDA7-46DC-850B-7FBA2869A3C9}"/>
          </ac:spMkLst>
        </pc:spChg>
      </pc:sldChg>
      <pc:sldChg chg="addSp delSp modSp add modAnim">
        <pc:chgData name="Paul Tinkler" userId="bcebf29c-73c2-433d-80d2-6bad896374bf" providerId="ADAL" clId="{161DB30D-75E2-47CA-A790-5554AA9AD950}" dt="2017-08-31T17:49:41.410" v="1663" actId="20577"/>
        <pc:sldMkLst>
          <pc:docMk/>
          <pc:sldMk cId="235172858" sldId="301"/>
        </pc:sldMkLst>
        <pc:spChg chg="mod">
          <ac:chgData name="Paul Tinkler" userId="bcebf29c-73c2-433d-80d2-6bad896374bf" providerId="ADAL" clId="{161DB30D-75E2-47CA-A790-5554AA9AD950}" dt="2017-08-31T17:47:26.202" v="1651" actId="313"/>
          <ac:spMkLst>
            <pc:docMk/>
            <pc:sldMk cId="235172858" sldId="301"/>
            <ac:spMk id="2" creationId="{EB2CA4FC-DC6A-4DB7-9D88-C40201A760FA}"/>
          </ac:spMkLst>
        </pc:spChg>
        <pc:spChg chg="del">
          <ac:chgData name="Paul Tinkler" userId="bcebf29c-73c2-433d-80d2-6bad896374bf" providerId="ADAL" clId="{161DB30D-75E2-47CA-A790-5554AA9AD950}" dt="2017-08-31T17:47:37.001" v="1652" actId="20577"/>
          <ac:spMkLst>
            <pc:docMk/>
            <pc:sldMk cId="235172858" sldId="301"/>
            <ac:spMk id="3" creationId="{084612B2-62A6-4912-9AAF-CD24EE0921BE}"/>
          </ac:spMkLst>
        </pc:spChg>
        <pc:spChg chg="add mod">
          <ac:chgData name="Paul Tinkler" userId="bcebf29c-73c2-433d-80d2-6bad896374bf" providerId="ADAL" clId="{161DB30D-75E2-47CA-A790-5554AA9AD950}" dt="2017-08-31T17:49:41.410" v="1663" actId="20577"/>
          <ac:spMkLst>
            <pc:docMk/>
            <pc:sldMk cId="235172858" sldId="301"/>
            <ac:spMk id="4" creationId="{5E4C7945-2577-491C-8AD2-D002353E0A4E}"/>
          </ac:spMkLst>
        </pc:spChg>
        <pc:grpChg chg="add mod">
          <ac:chgData name="Paul Tinkler" userId="bcebf29c-73c2-433d-80d2-6bad896374bf" providerId="ADAL" clId="{161DB30D-75E2-47CA-A790-5554AA9AD950}" dt="2017-08-31T17:48:05.605" v="1654" actId="1076"/>
          <ac:grpSpMkLst>
            <pc:docMk/>
            <pc:sldMk cId="235172858" sldId="301"/>
            <ac:grpSpMk id="5" creationId="{6704B124-2AF0-442F-9B4C-A181B108AFD4}"/>
          </ac:grpSpMkLst>
        </pc:grpChg>
      </pc:sldChg>
      <pc:sldChg chg="addSp delSp modSp add modAnim">
        <pc:chgData name="Paul Tinkler" userId="bcebf29c-73c2-433d-80d2-6bad896374bf" providerId="ADAL" clId="{161DB30D-75E2-47CA-A790-5554AA9AD950}" dt="2017-08-31T17:53:32.049" v="1698" actId="1076"/>
        <pc:sldMkLst>
          <pc:docMk/>
          <pc:sldMk cId="1370017396" sldId="302"/>
        </pc:sldMkLst>
        <pc:spChg chg="mod">
          <ac:chgData name="Paul Tinkler" userId="bcebf29c-73c2-433d-80d2-6bad896374bf" providerId="ADAL" clId="{161DB30D-75E2-47CA-A790-5554AA9AD950}" dt="2017-08-31T17:50:21.090" v="1666" actId="113"/>
          <ac:spMkLst>
            <pc:docMk/>
            <pc:sldMk cId="1370017396" sldId="302"/>
            <ac:spMk id="2" creationId="{AE49E77F-1153-44C7-A677-2991BF42D504}"/>
          </ac:spMkLst>
        </pc:spChg>
        <pc:spChg chg="del">
          <ac:chgData name="Paul Tinkler" userId="bcebf29c-73c2-433d-80d2-6bad896374bf" providerId="ADAL" clId="{161DB30D-75E2-47CA-A790-5554AA9AD950}" dt="2017-08-31T17:50:25.700" v="1667" actId="478"/>
          <ac:spMkLst>
            <pc:docMk/>
            <pc:sldMk cId="1370017396" sldId="302"/>
            <ac:spMk id="3" creationId="{23EB7D7E-C490-4FBA-BA4C-959146AA63FA}"/>
          </ac:spMkLst>
        </pc:spChg>
        <pc:spChg chg="add mod">
          <ac:chgData name="Paul Tinkler" userId="bcebf29c-73c2-433d-80d2-6bad896374bf" providerId="ADAL" clId="{161DB30D-75E2-47CA-A790-5554AA9AD950}" dt="2017-08-31T17:52:39.699" v="1692" actId="1076"/>
          <ac:spMkLst>
            <pc:docMk/>
            <pc:sldMk cId="1370017396" sldId="302"/>
            <ac:spMk id="5" creationId="{B1E4E18C-264B-4600-BD4F-31E8C966A8D8}"/>
          </ac:spMkLst>
        </pc:spChg>
        <pc:spChg chg="add del mod">
          <ac:chgData name="Paul Tinkler" userId="bcebf29c-73c2-433d-80d2-6bad896374bf" providerId="ADAL" clId="{161DB30D-75E2-47CA-A790-5554AA9AD950}" dt="2017-08-31T17:53:13.044" v="1694" actId="478"/>
          <ac:spMkLst>
            <pc:docMk/>
            <pc:sldMk cId="1370017396" sldId="302"/>
            <ac:spMk id="8" creationId="{A3767746-1052-4CA0-954A-A6C345AC315F}"/>
          </ac:spMkLst>
        </pc:spChg>
        <pc:graphicFrameChg chg="add mod">
          <ac:chgData name="Paul Tinkler" userId="bcebf29c-73c2-433d-80d2-6bad896374bf" providerId="ADAL" clId="{161DB30D-75E2-47CA-A790-5554AA9AD950}" dt="2017-08-31T17:50:57.431" v="1674" actId="1076"/>
          <ac:graphicFrameMkLst>
            <pc:docMk/>
            <pc:sldMk cId="1370017396" sldId="302"/>
            <ac:graphicFrameMk id="4" creationId="{A7C99196-D027-4094-800D-A9753C682F5B}"/>
          </ac:graphicFrameMkLst>
        </pc:graphicFrameChg>
        <pc:picChg chg="add mod">
          <ac:chgData name="Paul Tinkler" userId="bcebf29c-73c2-433d-80d2-6bad896374bf" providerId="ADAL" clId="{161DB30D-75E2-47CA-A790-5554AA9AD950}" dt="2017-08-31T17:53:32.049" v="1698" actId="1076"/>
          <ac:picMkLst>
            <pc:docMk/>
            <pc:sldMk cId="1370017396" sldId="302"/>
            <ac:picMk id="7" creationId="{0995E921-9197-4EDD-9E5F-58EDB78249FC}"/>
          </ac:picMkLst>
        </pc:picChg>
      </pc:sldChg>
      <pc:sldChg chg="addSp delSp modSp add modAnim">
        <pc:chgData name="Paul Tinkler" userId="bcebf29c-73c2-433d-80d2-6bad896374bf" providerId="ADAL" clId="{161DB30D-75E2-47CA-A790-5554AA9AD950}" dt="2017-08-31T17:57:26.217" v="1732" actId="2711"/>
        <pc:sldMkLst>
          <pc:docMk/>
          <pc:sldMk cId="2919893846" sldId="303"/>
        </pc:sldMkLst>
        <pc:spChg chg="mod">
          <ac:chgData name="Paul Tinkler" userId="bcebf29c-73c2-433d-80d2-6bad896374bf" providerId="ADAL" clId="{161DB30D-75E2-47CA-A790-5554AA9AD950}" dt="2017-08-31T17:57:26.217" v="1732" actId="2711"/>
          <ac:spMkLst>
            <pc:docMk/>
            <pc:sldMk cId="2919893846" sldId="303"/>
            <ac:spMk id="2" creationId="{20143DA4-C244-4FFC-8C4D-B1ACEC3CC4A3}"/>
          </ac:spMkLst>
        </pc:spChg>
        <pc:spChg chg="del">
          <ac:chgData name="Paul Tinkler" userId="bcebf29c-73c2-433d-80d2-6bad896374bf" providerId="ADAL" clId="{161DB30D-75E2-47CA-A790-5554AA9AD950}" dt="2017-08-31T17:54:24.028" v="1702" actId="2711"/>
          <ac:spMkLst>
            <pc:docMk/>
            <pc:sldMk cId="2919893846" sldId="303"/>
            <ac:spMk id="3" creationId="{E970D9D6-761F-4D91-A6DE-E821EC459A94}"/>
          </ac:spMkLst>
        </pc:spChg>
        <pc:spChg chg="add mod">
          <ac:chgData name="Paul Tinkler" userId="bcebf29c-73c2-433d-80d2-6bad896374bf" providerId="ADAL" clId="{161DB30D-75E2-47CA-A790-5554AA9AD950}" dt="2017-08-31T17:57:15.529" v="1731" actId="2711"/>
          <ac:spMkLst>
            <pc:docMk/>
            <pc:sldMk cId="2919893846" sldId="303"/>
            <ac:spMk id="4" creationId="{F538F081-2BD9-41CB-A727-DDE1C81A1913}"/>
          </ac:spMkLst>
        </pc:spChg>
        <pc:picChg chg="add mod">
          <ac:chgData name="Paul Tinkler" userId="bcebf29c-73c2-433d-80d2-6bad896374bf" providerId="ADAL" clId="{161DB30D-75E2-47CA-A790-5554AA9AD950}" dt="2017-08-31T17:56:49.865" v="1728" actId="1076"/>
          <ac:picMkLst>
            <pc:docMk/>
            <pc:sldMk cId="2919893846" sldId="303"/>
            <ac:picMk id="5" creationId="{D6F01555-FA82-467B-BDAC-9A36DA0C7DD7}"/>
          </ac:picMkLst>
        </pc:picChg>
      </pc:sldChg>
      <pc:sldChg chg="addSp delSp modSp add modAnim">
        <pc:chgData name="Paul Tinkler" userId="bcebf29c-73c2-433d-80d2-6bad896374bf" providerId="ADAL" clId="{161DB30D-75E2-47CA-A790-5554AA9AD950}" dt="2017-08-31T18:00:57.717" v="1765" actId="1076"/>
        <pc:sldMkLst>
          <pc:docMk/>
          <pc:sldMk cId="4062372279" sldId="304"/>
        </pc:sldMkLst>
        <pc:spChg chg="mod">
          <ac:chgData name="Paul Tinkler" userId="bcebf29c-73c2-433d-80d2-6bad896374bf" providerId="ADAL" clId="{161DB30D-75E2-47CA-A790-5554AA9AD950}" dt="2017-08-31T17:58:09.956" v="1736" actId="2711"/>
          <ac:spMkLst>
            <pc:docMk/>
            <pc:sldMk cId="4062372279" sldId="304"/>
            <ac:spMk id="2" creationId="{03EADF68-11A6-46AA-9262-CC027DF10057}"/>
          </ac:spMkLst>
        </pc:spChg>
        <pc:spChg chg="del">
          <ac:chgData name="Paul Tinkler" userId="bcebf29c-73c2-433d-80d2-6bad896374bf" providerId="ADAL" clId="{161DB30D-75E2-47CA-A790-5554AA9AD950}" dt="2017-08-31T17:58:29.834" v="1737" actId="1076"/>
          <ac:spMkLst>
            <pc:docMk/>
            <pc:sldMk cId="4062372279" sldId="304"/>
            <ac:spMk id="3" creationId="{54650F97-CA43-4E17-A802-6153FAA188CC}"/>
          </ac:spMkLst>
        </pc:spChg>
        <pc:spChg chg="add mod">
          <ac:chgData name="Paul Tinkler" userId="bcebf29c-73c2-433d-80d2-6bad896374bf" providerId="ADAL" clId="{161DB30D-75E2-47CA-A790-5554AA9AD950}" dt="2017-08-31T17:59:54.420" v="1760" actId="1076"/>
          <ac:spMkLst>
            <pc:docMk/>
            <pc:sldMk cId="4062372279" sldId="304"/>
            <ac:spMk id="4" creationId="{DB79F8FE-0C44-4B81-BA44-DF4FCE71CC25}"/>
          </ac:spMkLst>
        </pc:spChg>
        <pc:spChg chg="mod">
          <ac:chgData name="Paul Tinkler" userId="bcebf29c-73c2-433d-80d2-6bad896374bf" providerId="ADAL" clId="{161DB30D-75E2-47CA-A790-5554AA9AD950}" dt="2017-08-31T18:00:57.717" v="1765" actId="1076"/>
          <ac:spMkLst>
            <pc:docMk/>
            <pc:sldMk cId="4062372279" sldId="304"/>
            <ac:spMk id="10" creationId="{04E42A62-AA43-4A5B-8449-6758F10748D4}"/>
          </ac:spMkLst>
        </pc:spChg>
        <pc:spChg chg="mod">
          <ac:chgData name="Paul Tinkler" userId="bcebf29c-73c2-433d-80d2-6bad896374bf" providerId="ADAL" clId="{161DB30D-75E2-47CA-A790-5554AA9AD950}" dt="2017-08-31T18:00:47.269" v="1763" actId="255"/>
          <ac:spMkLst>
            <pc:docMk/>
            <pc:sldMk cId="4062372279" sldId="304"/>
            <ac:spMk id="12" creationId="{9AEA5E61-D2E5-4E40-802F-60C6E1987E50}"/>
          </ac:spMkLst>
        </pc:spChg>
        <pc:grpChg chg="add mod">
          <ac:chgData name="Paul Tinkler" userId="bcebf29c-73c2-433d-80d2-6bad896374bf" providerId="ADAL" clId="{161DB30D-75E2-47CA-A790-5554AA9AD950}" dt="2017-08-31T18:00:26.825" v="1762" actId="1076"/>
          <ac:grpSpMkLst>
            <pc:docMk/>
            <pc:sldMk cId="4062372279" sldId="304"/>
            <ac:grpSpMk id="5" creationId="{40C72F6C-C887-4AA2-B963-9A66C5943CA0}"/>
          </ac:grpSpMkLst>
        </pc:grpChg>
      </pc:sldChg>
      <pc:sldChg chg="modSp add">
        <pc:chgData name="Paul Tinkler" userId="bcebf29c-73c2-433d-80d2-6bad896374bf" providerId="ADAL" clId="{161DB30D-75E2-47CA-A790-5554AA9AD950}" dt="2017-08-31T18:02:48.149" v="1779" actId="948"/>
        <pc:sldMkLst>
          <pc:docMk/>
          <pc:sldMk cId="47249195" sldId="305"/>
        </pc:sldMkLst>
        <pc:spChg chg="mod">
          <ac:chgData name="Paul Tinkler" userId="bcebf29c-73c2-433d-80d2-6bad896374bf" providerId="ADAL" clId="{161DB30D-75E2-47CA-A790-5554AA9AD950}" dt="2017-08-31T18:01:42.709" v="1769" actId="2711"/>
          <ac:spMkLst>
            <pc:docMk/>
            <pc:sldMk cId="47249195" sldId="305"/>
            <ac:spMk id="2" creationId="{F2E0D296-7C8E-420F-871A-C75218F108B6}"/>
          </ac:spMkLst>
        </pc:spChg>
        <pc:spChg chg="mod">
          <ac:chgData name="Paul Tinkler" userId="bcebf29c-73c2-433d-80d2-6bad896374bf" providerId="ADAL" clId="{161DB30D-75E2-47CA-A790-5554AA9AD950}" dt="2017-08-31T18:02:48.149" v="1779" actId="948"/>
          <ac:spMkLst>
            <pc:docMk/>
            <pc:sldMk cId="47249195" sldId="305"/>
            <ac:spMk id="3" creationId="{9A05C950-468C-45B9-80E1-2DA259726F55}"/>
          </ac:spMkLst>
        </pc:spChg>
      </pc:sldChg>
      <pc:sldChg chg="modSp add">
        <pc:chgData name="Paul Tinkler" userId="bcebf29c-73c2-433d-80d2-6bad896374bf" providerId="ADAL" clId="{161DB30D-75E2-47CA-A790-5554AA9AD950}" dt="2017-08-31T18:04:22.817" v="1791" actId="20577"/>
        <pc:sldMkLst>
          <pc:docMk/>
          <pc:sldMk cId="1567689249" sldId="306"/>
        </pc:sldMkLst>
        <pc:spChg chg="mod">
          <ac:chgData name="Paul Tinkler" userId="bcebf29c-73c2-433d-80d2-6bad896374bf" providerId="ADAL" clId="{161DB30D-75E2-47CA-A790-5554AA9AD950}" dt="2017-08-31T18:03:29.590" v="1783" actId="113"/>
          <ac:spMkLst>
            <pc:docMk/>
            <pc:sldMk cId="1567689249" sldId="306"/>
            <ac:spMk id="2" creationId="{D031EF01-F840-4B09-939D-E57DEBBC0E61}"/>
          </ac:spMkLst>
        </pc:spChg>
        <pc:spChg chg="mod">
          <ac:chgData name="Paul Tinkler" userId="bcebf29c-73c2-433d-80d2-6bad896374bf" providerId="ADAL" clId="{161DB30D-75E2-47CA-A790-5554AA9AD950}" dt="2017-08-31T18:04:22.817" v="1791" actId="20577"/>
          <ac:spMkLst>
            <pc:docMk/>
            <pc:sldMk cId="1567689249" sldId="306"/>
            <ac:spMk id="3" creationId="{114B75EF-1020-421F-9F2C-D512513714B0}"/>
          </ac:spMkLst>
        </pc:spChg>
      </pc:sldChg>
      <pc:sldChg chg="addSp modSp add modAnim">
        <pc:chgData name="Paul Tinkler" userId="bcebf29c-73c2-433d-80d2-6bad896374bf" providerId="ADAL" clId="{161DB30D-75E2-47CA-A790-5554AA9AD950}" dt="2017-08-31T18:05:50.676" v="1803" actId="1076"/>
        <pc:sldMkLst>
          <pc:docMk/>
          <pc:sldMk cId="2746976289" sldId="307"/>
        </pc:sldMkLst>
        <pc:spChg chg="mod">
          <ac:chgData name="Paul Tinkler" userId="bcebf29c-73c2-433d-80d2-6bad896374bf" providerId="ADAL" clId="{161DB30D-75E2-47CA-A790-5554AA9AD950}" dt="2017-08-31T18:04:51.329" v="1795" actId="2711"/>
          <ac:spMkLst>
            <pc:docMk/>
            <pc:sldMk cId="2746976289" sldId="307"/>
            <ac:spMk id="2" creationId="{25364703-C5A4-46C2-83A4-550229466B0D}"/>
          </ac:spMkLst>
        </pc:spChg>
        <pc:spChg chg="mod">
          <ac:chgData name="Paul Tinkler" userId="bcebf29c-73c2-433d-80d2-6bad896374bf" providerId="ADAL" clId="{161DB30D-75E2-47CA-A790-5554AA9AD950}" dt="2017-08-31T18:05:17.396" v="1801" actId="14100"/>
          <ac:spMkLst>
            <pc:docMk/>
            <pc:sldMk cId="2746976289" sldId="307"/>
            <ac:spMk id="3" creationId="{A13C38DC-B1F8-4E9F-B672-D3B546957660}"/>
          </ac:spMkLst>
        </pc:spChg>
        <pc:grpChg chg="add mod">
          <ac:chgData name="Paul Tinkler" userId="bcebf29c-73c2-433d-80d2-6bad896374bf" providerId="ADAL" clId="{161DB30D-75E2-47CA-A790-5554AA9AD950}" dt="2017-08-31T18:05:50.676" v="1803" actId="1076"/>
          <ac:grpSpMkLst>
            <pc:docMk/>
            <pc:sldMk cId="2746976289" sldId="307"/>
            <ac:grpSpMk id="4" creationId="{E5967C33-0ABD-4EE7-AC71-7712AF18F096}"/>
          </ac:grpSpMkLst>
        </pc:grpChg>
      </pc:sldChg>
      <pc:sldChg chg="modSp add">
        <pc:chgData name="Paul Tinkler" userId="bcebf29c-73c2-433d-80d2-6bad896374bf" providerId="ADAL" clId="{161DB30D-75E2-47CA-A790-5554AA9AD950}" dt="2017-08-31T18:07:43.793" v="1828" actId="20577"/>
        <pc:sldMkLst>
          <pc:docMk/>
          <pc:sldMk cId="2546740149" sldId="308"/>
        </pc:sldMkLst>
        <pc:spChg chg="mod">
          <ac:chgData name="Paul Tinkler" userId="bcebf29c-73c2-433d-80d2-6bad896374bf" providerId="ADAL" clId="{161DB30D-75E2-47CA-A790-5554AA9AD950}" dt="2017-08-31T18:06:29.008" v="1807" actId="2711"/>
          <ac:spMkLst>
            <pc:docMk/>
            <pc:sldMk cId="2546740149" sldId="308"/>
            <ac:spMk id="2" creationId="{250A3A3E-9E64-4974-AEFE-A2A8977A9851}"/>
          </ac:spMkLst>
        </pc:spChg>
        <pc:spChg chg="mod">
          <ac:chgData name="Paul Tinkler" userId="bcebf29c-73c2-433d-80d2-6bad896374bf" providerId="ADAL" clId="{161DB30D-75E2-47CA-A790-5554AA9AD950}" dt="2017-08-31T18:07:43.793" v="1828" actId="20577"/>
          <ac:spMkLst>
            <pc:docMk/>
            <pc:sldMk cId="2546740149" sldId="308"/>
            <ac:spMk id="3" creationId="{A0D815B1-5082-4C08-AAF4-ECC4B03730A8}"/>
          </ac:spMkLst>
        </pc:spChg>
      </pc:sldChg>
      <pc:sldChg chg="modSp add">
        <pc:chgData name="Paul Tinkler" userId="bcebf29c-73c2-433d-80d2-6bad896374bf" providerId="ADAL" clId="{161DB30D-75E2-47CA-A790-5554AA9AD950}" dt="2017-08-31T18:08:50.961" v="1839" actId="2711"/>
        <pc:sldMkLst>
          <pc:docMk/>
          <pc:sldMk cId="70654794" sldId="309"/>
        </pc:sldMkLst>
        <pc:spChg chg="mod">
          <ac:chgData name="Paul Tinkler" userId="bcebf29c-73c2-433d-80d2-6bad896374bf" providerId="ADAL" clId="{161DB30D-75E2-47CA-A790-5554AA9AD950}" dt="2017-08-31T18:08:30.924" v="1836" actId="2711"/>
          <ac:spMkLst>
            <pc:docMk/>
            <pc:sldMk cId="70654794" sldId="309"/>
            <ac:spMk id="2" creationId="{926CE346-A512-4E68-BC30-2F3150AB1D8D}"/>
          </ac:spMkLst>
        </pc:spChg>
        <pc:spChg chg="mod">
          <ac:chgData name="Paul Tinkler" userId="bcebf29c-73c2-433d-80d2-6bad896374bf" providerId="ADAL" clId="{161DB30D-75E2-47CA-A790-5554AA9AD950}" dt="2017-08-31T18:08:50.961" v="1839" actId="2711"/>
          <ac:spMkLst>
            <pc:docMk/>
            <pc:sldMk cId="70654794" sldId="309"/>
            <ac:spMk id="3" creationId="{EC2DBA40-CCBB-47C9-8ADF-DC16FAAE515A}"/>
          </ac:spMkLst>
        </pc:spChg>
      </pc:sldChg>
      <pc:sldChg chg="modSp add">
        <pc:chgData name="Paul Tinkler" userId="bcebf29c-73c2-433d-80d2-6bad896374bf" providerId="ADAL" clId="{161DB30D-75E2-47CA-A790-5554AA9AD950}" dt="2017-08-31T18:11:29.651" v="1856" actId="113"/>
        <pc:sldMkLst>
          <pc:docMk/>
          <pc:sldMk cId="609043480" sldId="310"/>
        </pc:sldMkLst>
        <pc:spChg chg="mod">
          <ac:chgData name="Paul Tinkler" userId="bcebf29c-73c2-433d-80d2-6bad896374bf" providerId="ADAL" clId="{161DB30D-75E2-47CA-A790-5554AA9AD950}" dt="2017-08-31T18:10:53.196" v="1851" actId="113"/>
          <ac:spMkLst>
            <pc:docMk/>
            <pc:sldMk cId="609043480" sldId="310"/>
            <ac:spMk id="2" creationId="{66C56469-9516-475D-B475-6CA05C12BE97}"/>
          </ac:spMkLst>
        </pc:spChg>
        <pc:spChg chg="mod">
          <ac:chgData name="Paul Tinkler" userId="bcebf29c-73c2-433d-80d2-6bad896374bf" providerId="ADAL" clId="{161DB30D-75E2-47CA-A790-5554AA9AD950}" dt="2017-08-31T18:11:29.651" v="1856" actId="113"/>
          <ac:spMkLst>
            <pc:docMk/>
            <pc:sldMk cId="609043480" sldId="310"/>
            <ac:spMk id="3" creationId="{25602AE3-5073-4407-988F-B63B3E840582}"/>
          </ac:spMkLst>
        </pc:spChg>
      </pc:sldChg>
      <pc:sldChg chg="add del">
        <pc:chgData name="Paul Tinkler" userId="bcebf29c-73c2-433d-80d2-6bad896374bf" providerId="ADAL" clId="{161DB30D-75E2-47CA-A790-5554AA9AD950}" dt="2017-08-31T18:13:17.490" v="1862" actId="2696"/>
        <pc:sldMkLst>
          <pc:docMk/>
          <pc:sldMk cId="239862566" sldId="311"/>
        </pc:sldMkLst>
      </pc:sldChg>
      <pc:sldChg chg="modSp add">
        <pc:chgData name="Paul Tinkler" userId="bcebf29c-73c2-433d-80d2-6bad896374bf" providerId="ADAL" clId="{161DB30D-75E2-47CA-A790-5554AA9AD950}" dt="2017-09-03T21:41:09.296" v="3230"/>
        <pc:sldMkLst>
          <pc:docMk/>
          <pc:sldMk cId="3351115751" sldId="311"/>
        </pc:sldMkLst>
        <pc:spChg chg="mod">
          <ac:chgData name="Paul Tinkler" userId="bcebf29c-73c2-433d-80d2-6bad896374bf" providerId="ADAL" clId="{161DB30D-75E2-47CA-A790-5554AA9AD950}" dt="2017-08-31T18:29:50.306" v="2074" actId="20577"/>
          <ac:spMkLst>
            <pc:docMk/>
            <pc:sldMk cId="3351115751" sldId="311"/>
            <ac:spMk id="2" creationId="{9DA9A932-6425-4DAF-9622-97C503133B31}"/>
          </ac:spMkLst>
        </pc:spChg>
        <pc:spChg chg="mod">
          <ac:chgData name="Paul Tinkler" userId="bcebf29c-73c2-433d-80d2-6bad896374bf" providerId="ADAL" clId="{161DB30D-75E2-47CA-A790-5554AA9AD950}" dt="2017-09-03T21:41:09.296" v="3230"/>
          <ac:spMkLst>
            <pc:docMk/>
            <pc:sldMk cId="3351115751" sldId="311"/>
            <ac:spMk id="3" creationId="{80BD2DE8-3F38-4CEB-80E5-270D6D5AC7FC}"/>
          </ac:spMkLst>
        </pc:spChg>
      </pc:sldChg>
      <pc:sldChg chg="addSp delSp modSp add modAnim modNotesTx">
        <pc:chgData name="Paul Tinkler" userId="bcebf29c-73c2-433d-80d2-6bad896374bf" providerId="ADAL" clId="{161DB30D-75E2-47CA-A790-5554AA9AD950}" dt="2017-08-31T18:34:55.906" v="2502" actId="20577"/>
        <pc:sldMkLst>
          <pc:docMk/>
          <pc:sldMk cId="1687713100" sldId="312"/>
        </pc:sldMkLst>
        <pc:spChg chg="mod">
          <ac:chgData name="Paul Tinkler" userId="bcebf29c-73c2-433d-80d2-6bad896374bf" providerId="ADAL" clId="{161DB30D-75E2-47CA-A790-5554AA9AD950}" dt="2017-08-31T18:33:08.482" v="2263" actId="20577"/>
          <ac:spMkLst>
            <pc:docMk/>
            <pc:sldMk cId="1687713100" sldId="312"/>
            <ac:spMk id="2" creationId="{9F15F34C-5459-4E6B-9DD7-17A63262FB1E}"/>
          </ac:spMkLst>
        </pc:spChg>
        <pc:spChg chg="del">
          <ac:chgData name="Paul Tinkler" userId="bcebf29c-73c2-433d-80d2-6bad896374bf" providerId="ADAL" clId="{161DB30D-75E2-47CA-A790-5554AA9AD950}" dt="2017-08-31T18:32:44.429" v="2253" actId="20577"/>
          <ac:spMkLst>
            <pc:docMk/>
            <pc:sldMk cId="1687713100" sldId="312"/>
            <ac:spMk id="3" creationId="{2FCFFA2B-75EE-4455-BC29-C75253C6B808}"/>
          </ac:spMkLst>
        </pc:spChg>
        <pc:picChg chg="add mod">
          <ac:chgData name="Paul Tinkler" userId="bcebf29c-73c2-433d-80d2-6bad896374bf" providerId="ADAL" clId="{161DB30D-75E2-47CA-A790-5554AA9AD950}" dt="2017-08-31T18:33:19.687" v="2266" actId="1076"/>
          <ac:picMkLst>
            <pc:docMk/>
            <pc:sldMk cId="1687713100" sldId="312"/>
            <ac:picMk id="4" creationId="{AB56374E-14C3-4A8C-837A-5462C876E8C5}"/>
          </ac:picMkLst>
        </pc:picChg>
      </pc:sldChg>
      <pc:sldChg chg="addSp delSp modSp add">
        <pc:chgData name="Paul Tinkler" userId="bcebf29c-73c2-433d-80d2-6bad896374bf" providerId="ADAL" clId="{161DB30D-75E2-47CA-A790-5554AA9AD950}" dt="2017-09-03T21:34:27.317" v="2744" actId="20577"/>
        <pc:sldMkLst>
          <pc:docMk/>
          <pc:sldMk cId="1221049948" sldId="313"/>
        </pc:sldMkLst>
        <pc:spChg chg="mod">
          <ac:chgData name="Paul Tinkler" userId="bcebf29c-73c2-433d-80d2-6bad896374bf" providerId="ADAL" clId="{161DB30D-75E2-47CA-A790-5554AA9AD950}" dt="2017-09-03T21:34:27.317" v="2744" actId="20577"/>
          <ac:spMkLst>
            <pc:docMk/>
            <pc:sldMk cId="1221049948" sldId="313"/>
            <ac:spMk id="2" creationId="{89100446-BED2-4B66-91E0-C30BE2DDA36E}"/>
          </ac:spMkLst>
        </pc:spChg>
        <pc:spChg chg="mod">
          <ac:chgData name="Paul Tinkler" userId="bcebf29c-73c2-433d-80d2-6bad896374bf" providerId="ADAL" clId="{161DB30D-75E2-47CA-A790-5554AA9AD950}" dt="2017-09-03T21:34:05.095" v="2727" actId="1076"/>
          <ac:spMkLst>
            <pc:docMk/>
            <pc:sldMk cId="1221049948" sldId="313"/>
            <ac:spMk id="3" creationId="{AE01DBF8-E779-4E08-BDF8-9CBDD15DCCA8}"/>
          </ac:spMkLst>
        </pc:spChg>
        <pc:spChg chg="add del mod">
          <ac:chgData name="Paul Tinkler" userId="bcebf29c-73c2-433d-80d2-6bad896374bf" providerId="ADAL" clId="{161DB30D-75E2-47CA-A790-5554AA9AD950}" dt="2017-09-03T21:33:49.331" v="2722" actId="478"/>
          <ac:spMkLst>
            <pc:docMk/>
            <pc:sldMk cId="1221049948" sldId="313"/>
            <ac:spMk id="6" creationId="{619F826C-8E0E-4766-A267-41D46AB2307F}"/>
          </ac:spMkLst>
        </pc:spChg>
        <pc:picChg chg="add mod">
          <ac:chgData name="Paul Tinkler" userId="bcebf29c-73c2-433d-80d2-6bad896374bf" providerId="ADAL" clId="{161DB30D-75E2-47CA-A790-5554AA9AD950}" dt="2017-09-03T21:34:15.527" v="2730" actId="14100"/>
          <ac:picMkLst>
            <pc:docMk/>
            <pc:sldMk cId="1221049948" sldId="313"/>
            <ac:picMk id="5" creationId="{C53BB649-3428-4518-BBA9-6A6FCE61ABE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pPr/>
              <a:t>22/01/2019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B83E7B1-75DB-4008-AED5-C5DD584506E4}" type="datetimeFigureOut">
              <a:rPr lang="en-GB" smtClean="0"/>
              <a:pPr/>
              <a:t>22/01/2019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C982B11-8DC8-48C3-8D4B-6BE3095D6B6D}" type="slidenum">
              <a:rPr lang="en-GB" smtClean="0"/>
              <a:pPr/>
              <a:t>‹#›</a:t>
            </a:fld>
            <a:endParaRPr lang="en-GB"/>
          </a:p>
        </p:txBody>
      </p:sp>
    </p:spTree>
    <p:extLst>
      <p:ext uri="{BB962C8B-B14F-4D97-AF65-F5344CB8AC3E}">
        <p14:creationId xmlns:p14="http://schemas.microsoft.com/office/powerpoint/2010/main" val="2030001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a:t>
            </a:fld>
            <a:endParaRPr lang="en-GB"/>
          </a:p>
        </p:txBody>
      </p:sp>
    </p:spTree>
    <p:extLst>
      <p:ext uri="{BB962C8B-B14F-4D97-AF65-F5344CB8AC3E}">
        <p14:creationId xmlns:p14="http://schemas.microsoft.com/office/powerpoint/2010/main" val="2563785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6</a:t>
            </a:fld>
            <a:endParaRPr lang="en-GB"/>
          </a:p>
        </p:txBody>
      </p:sp>
    </p:spTree>
    <p:extLst>
      <p:ext uri="{BB962C8B-B14F-4D97-AF65-F5344CB8AC3E}">
        <p14:creationId xmlns:p14="http://schemas.microsoft.com/office/powerpoint/2010/main" val="3151415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7</a:t>
            </a:fld>
            <a:endParaRPr lang="en-GB"/>
          </a:p>
        </p:txBody>
      </p:sp>
    </p:spTree>
    <p:extLst>
      <p:ext uri="{BB962C8B-B14F-4D97-AF65-F5344CB8AC3E}">
        <p14:creationId xmlns:p14="http://schemas.microsoft.com/office/powerpoint/2010/main" val="2389203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8</a:t>
            </a:fld>
            <a:endParaRPr lang="en-GB"/>
          </a:p>
        </p:txBody>
      </p:sp>
    </p:spTree>
    <p:extLst>
      <p:ext uri="{BB962C8B-B14F-4D97-AF65-F5344CB8AC3E}">
        <p14:creationId xmlns:p14="http://schemas.microsoft.com/office/powerpoint/2010/main" val="4239300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allow everyone a minute or two to get their thoughts together – the clearer your picture of where you want to be, the more likely you will be able to map a path there!  What about 10 years from now?  One of Stephen Covey’s 7 Habits of Highly Effective People is ‘To begin with the end in mind’ – what do you think this means?</a:t>
            </a:r>
          </a:p>
        </p:txBody>
      </p:sp>
      <p:sp>
        <p:nvSpPr>
          <p:cNvPr id="4" name="Slide Number Placeholder 3"/>
          <p:cNvSpPr>
            <a:spLocks noGrp="1"/>
          </p:cNvSpPr>
          <p:nvPr>
            <p:ph type="sldNum" sz="quarter" idx="10"/>
          </p:nvPr>
        </p:nvSpPr>
        <p:spPr/>
        <p:txBody>
          <a:bodyPr/>
          <a:lstStyle/>
          <a:p>
            <a:fld id="{FC982B11-8DC8-48C3-8D4B-6BE3095D6B6D}" type="slidenum">
              <a:rPr lang="en-GB" smtClean="0"/>
              <a:pPr/>
              <a:t>9</a:t>
            </a:fld>
            <a:endParaRPr lang="en-GB"/>
          </a:p>
        </p:txBody>
      </p:sp>
    </p:spTree>
    <p:extLst>
      <p:ext uri="{BB962C8B-B14F-4D97-AF65-F5344CB8AC3E}">
        <p14:creationId xmlns:p14="http://schemas.microsoft.com/office/powerpoint/2010/main" val="1632805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12</a:t>
            </a:fld>
            <a:endParaRPr lang="en-GB"/>
          </a:p>
        </p:txBody>
      </p:sp>
    </p:spTree>
    <p:extLst>
      <p:ext uri="{BB962C8B-B14F-4D97-AF65-F5344CB8AC3E}">
        <p14:creationId xmlns:p14="http://schemas.microsoft.com/office/powerpoint/2010/main" val="2962397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7 HABITS OF HIGHLY EFFECTIVE PEOPLE, authored by Stephen Covey impactful books (first</a:t>
            </a:r>
            <a:r>
              <a:rPr lang="en-GB" baseline="0" dirty="0"/>
              <a:t> </a:t>
            </a:r>
            <a:r>
              <a:rPr lang="en-GB" baseline="0"/>
              <a:t>published in 1988)</a:t>
            </a:r>
            <a:r>
              <a:rPr lang="en-GB"/>
              <a:t> </a:t>
            </a:r>
            <a:r>
              <a:rPr lang="en-GB" dirty="0"/>
              <a:t>ever written on personal effectiveness, leadership development and change - Habit 1: Be Proactive. People are responsible for their own choices and have the freedom to choose based on principles and values rather than on moods or conditions. They are able to develop and use their four unique human gifts--self-awareness, conscience, imagination and independent will--and take an inside-out approach to creating change. They choose not to be victims, to be reactive or to blame others. </a:t>
            </a:r>
          </a:p>
          <a:p>
            <a:endParaRPr lang="en-GB" dirty="0"/>
          </a:p>
          <a:p>
            <a:r>
              <a:rPr lang="en-GB" dirty="0"/>
              <a:t>Habit 2: Begin with the End in Mind. Highly effective people shape their own future by creating a mental vision and purpose for their life, their week or day and for any project, large or small. They don't just live day to day without a clear purpose in mind. </a:t>
            </a:r>
          </a:p>
          <a:p>
            <a:endParaRPr lang="en-GB" dirty="0"/>
          </a:p>
          <a:p>
            <a:r>
              <a:rPr lang="en-GB" dirty="0"/>
              <a:t>Habit 3: Put First Things First. Highly effective people live and make decisions with a clear sense of what is most important. They organize and execute around their most important priorities as may be expressed in their personal, family and organizational mission statements. They are driven primarily by purpose, not by the agendas and forces surrounding them. </a:t>
            </a:r>
          </a:p>
          <a:p>
            <a:endParaRPr lang="en-GB" dirty="0"/>
          </a:p>
          <a:p>
            <a:r>
              <a:rPr lang="en-GB" dirty="0"/>
              <a:t>Habit 4: Think Win-Win. Highly effective people think in terms of mutual benefit. They foster support and mutual respect. They think interdependently--"we," not "me"--and develop win-win agreements. They don't think selfishly (win-lose) or like a martyr (lose-win). </a:t>
            </a:r>
          </a:p>
          <a:p>
            <a:endParaRPr lang="en-GB" dirty="0"/>
          </a:p>
          <a:p>
            <a:r>
              <a:rPr lang="en-GB" dirty="0"/>
              <a:t>Habit 5: Seek First to Understand, Then to Be Understood. Seek first to listen with the intent to understand the thoughts and feelings of others, then seek to effectively communicate your own thoughts and feelings. Through understanding, highly effective people build deep relationships of trust and love. They give helpful feedback. They don't withhold feedback, nor do they seek first to be understood. </a:t>
            </a:r>
          </a:p>
          <a:p>
            <a:endParaRPr lang="en-GB" dirty="0"/>
          </a:p>
          <a:p>
            <a:r>
              <a:rPr lang="en-GB" dirty="0"/>
              <a:t>Habit 6: Synergize. Highly effective people focus on their strengths and celebrate and thrive on the strengths of others so that by respecting and valuing others' differences, the whole becomes greater than the sum of the parts. They develop with others third-alternative solutions to problems that are better than what any one person would on their own. They don't go for compromise (1 + 1 = 1 1/2) or merely cooperation (1 + 1 = 2) but creative cooperation (1 + 1 = 3 or more). </a:t>
            </a:r>
          </a:p>
          <a:p>
            <a:endParaRPr lang="en-GB" dirty="0"/>
          </a:p>
          <a:p>
            <a:r>
              <a:rPr lang="en-GB" dirty="0"/>
              <a:t>Habit 7: Sharpen the Saw. Highly effective people increase their effectiveness by renewing themselves regularly in the four areas of life: body (physical), mind (mental), heart (social/emotional), and spirit (spiritual--service, meaning and contribution). </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13</a:t>
            </a:fld>
            <a:endParaRPr lang="en-GB"/>
          </a:p>
        </p:txBody>
      </p:sp>
    </p:spTree>
    <p:extLst>
      <p:ext uri="{BB962C8B-B14F-4D97-AF65-F5344CB8AC3E}">
        <p14:creationId xmlns:p14="http://schemas.microsoft.com/office/powerpoint/2010/main" val="3127925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14</a:t>
            </a:fld>
            <a:endParaRPr lang="en-GB"/>
          </a:p>
        </p:txBody>
      </p:sp>
    </p:spTree>
    <p:extLst>
      <p:ext uri="{BB962C8B-B14F-4D97-AF65-F5344CB8AC3E}">
        <p14:creationId xmlns:p14="http://schemas.microsoft.com/office/powerpoint/2010/main" val="3721550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why you have chosen this course?</a:t>
            </a:r>
          </a:p>
        </p:txBody>
      </p:sp>
      <p:sp>
        <p:nvSpPr>
          <p:cNvPr id="4" name="Slide Number Placeholder 3"/>
          <p:cNvSpPr>
            <a:spLocks noGrp="1"/>
          </p:cNvSpPr>
          <p:nvPr>
            <p:ph type="sldNum" sz="quarter" idx="10"/>
          </p:nvPr>
        </p:nvSpPr>
        <p:spPr/>
        <p:txBody>
          <a:bodyPr/>
          <a:lstStyle/>
          <a:p>
            <a:fld id="{FC982B11-8DC8-48C3-8D4B-6BE3095D6B6D}" type="slidenum">
              <a:rPr lang="en-GB" smtClean="0"/>
              <a:pPr/>
              <a:t>15</a:t>
            </a:fld>
            <a:endParaRPr lang="en-GB"/>
          </a:p>
        </p:txBody>
      </p:sp>
    </p:spTree>
    <p:extLst>
      <p:ext uri="{BB962C8B-B14F-4D97-AF65-F5344CB8AC3E}">
        <p14:creationId xmlns:p14="http://schemas.microsoft.com/office/powerpoint/2010/main" val="2510696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a:t>
            </a:r>
            <a:r>
              <a:rPr lang="en-GB" baseline="0" dirty="0"/>
              <a:t> is a simple way of analysing your level of readiness for any task. It can take you to the core of the issue very quickly</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16</a:t>
            </a:fld>
            <a:endParaRPr lang="en-GB"/>
          </a:p>
        </p:txBody>
      </p:sp>
    </p:spTree>
    <p:extLst>
      <p:ext uri="{BB962C8B-B14F-4D97-AF65-F5344CB8AC3E}">
        <p14:creationId xmlns:p14="http://schemas.microsoft.com/office/powerpoint/2010/main" val="2438158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Consider this from your own perspective, and from the point of view of the people around you. And don't be modest or shy – be as objective as you can.</a:t>
            </a:r>
          </a:p>
          <a:p>
            <a:pPr eaLnBrk="1" hangingPunct="1">
              <a:spcBef>
                <a:spcPct val="0"/>
              </a:spcBef>
            </a:pPr>
            <a:r>
              <a:rPr lang="en-GB" altLang="en-US" dirty="0"/>
              <a:t>And if you have any difficulty with this, write down a list of your personal characteristics. Some of these will hopefully be strengths!</a:t>
            </a:r>
          </a:p>
          <a:p>
            <a:pPr eaLnBrk="1" hangingPunct="1">
              <a:spcBef>
                <a:spcPct val="0"/>
              </a:spcBef>
            </a:pPr>
            <a:r>
              <a:rPr lang="en-GB" altLang="en-US" dirty="0"/>
              <a:t>Tip:</a:t>
            </a:r>
          </a:p>
          <a:p>
            <a:pPr eaLnBrk="1" hangingPunct="1">
              <a:spcBef>
                <a:spcPct val="0"/>
              </a:spcBef>
            </a:pPr>
            <a:r>
              <a:rPr lang="en-GB" altLang="en-US" dirty="0"/>
              <a:t> Think about your strengths in relation to the people around you. For example, if you're a great mathematician and the people around you are also great at math, then this is not likely to be a strength in your current role – it may be a necessity</a:t>
            </a:r>
          </a:p>
          <a:p>
            <a:pPr eaLnBrk="1" hangingPunct="1">
              <a:spcBef>
                <a:spcPct val="0"/>
              </a:spcBef>
            </a:pPr>
            <a:endParaRPr lang="en-GB" altLang="en-US" dirty="0"/>
          </a:p>
          <a:p>
            <a:pPr eaLnBrk="1" hangingPunct="1">
              <a:spcBef>
                <a:spcPct val="0"/>
              </a:spcBef>
            </a:pPr>
            <a:r>
              <a:rPr lang="en-GB" altLang="en-US" dirty="0"/>
              <a:t>Examples – Qualifications/ experiences/ Skills – what do people see in you </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17</a:t>
            </a:fld>
            <a:endParaRPr lang="en-GB"/>
          </a:p>
        </p:txBody>
      </p:sp>
    </p:spTree>
    <p:extLst>
      <p:ext uri="{BB962C8B-B14F-4D97-AF65-F5344CB8AC3E}">
        <p14:creationId xmlns:p14="http://schemas.microsoft.com/office/powerpoint/2010/main" val="17152355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WEAKNESSES</a:t>
            </a:r>
          </a:p>
          <a:p>
            <a:pPr eaLnBrk="1" hangingPunct="1">
              <a:spcBef>
                <a:spcPct val="0"/>
              </a:spcBef>
            </a:pPr>
            <a:r>
              <a:rPr lang="en-GB" altLang="en-US" dirty="0"/>
              <a:t> Again, consider this from a personal/internal perspective and an external perspective. Do other people see weaknesses that you don't see? Do co-workers consistently outperform you in key areas? Be realistic – it's best to face any unpleasant truths as soon as possible.</a:t>
            </a:r>
          </a:p>
          <a:p>
            <a:pPr eaLnBrk="1" hangingPunct="1">
              <a:spcBef>
                <a:spcPct val="0"/>
              </a:spcBef>
            </a:pPr>
            <a:endParaRPr lang="en-GB" altLang="en-US" dirty="0"/>
          </a:p>
          <a:p>
            <a:pPr eaLnBrk="1" hangingPunct="1">
              <a:spcBef>
                <a:spcPct val="0"/>
              </a:spcBef>
            </a:pPr>
            <a:r>
              <a:rPr lang="en-GB" altLang="en-US" dirty="0"/>
              <a:t>Johari Window (Developed by Joseph</a:t>
            </a:r>
            <a:r>
              <a:rPr lang="en-GB" altLang="en-US" baseline="0" dirty="0"/>
              <a:t> </a:t>
            </a:r>
            <a:r>
              <a:rPr lang="en-GB" altLang="en-US" baseline="0" dirty="0" err="1"/>
              <a:t>Luft</a:t>
            </a:r>
            <a:r>
              <a:rPr lang="en-GB" altLang="en-US" baseline="0" dirty="0"/>
              <a:t> and Harry </a:t>
            </a:r>
            <a:r>
              <a:rPr lang="en-GB" altLang="en-US" baseline="0" dirty="0" err="1"/>
              <a:t>Ingam</a:t>
            </a:r>
            <a:r>
              <a:rPr lang="en-GB" altLang="en-US" baseline="0" dirty="0"/>
              <a:t> (1955) “ what people know about us and what we know about ourselves”</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18</a:t>
            </a:fld>
            <a:endParaRPr lang="en-GB"/>
          </a:p>
        </p:txBody>
      </p:sp>
    </p:spTree>
    <p:extLst>
      <p:ext uri="{BB962C8B-B14F-4D97-AF65-F5344CB8AC3E}">
        <p14:creationId xmlns:p14="http://schemas.microsoft.com/office/powerpoint/2010/main" val="906171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19</a:t>
            </a:fld>
            <a:endParaRPr lang="en-GB"/>
          </a:p>
        </p:txBody>
      </p:sp>
    </p:spTree>
    <p:extLst>
      <p:ext uri="{BB962C8B-B14F-4D97-AF65-F5344CB8AC3E}">
        <p14:creationId xmlns:p14="http://schemas.microsoft.com/office/powerpoint/2010/main" val="2579802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OPPORTUNITIES</a:t>
            </a:r>
          </a:p>
          <a:p>
            <a:pPr eaLnBrk="1" hangingPunct="1">
              <a:spcBef>
                <a:spcPct val="0"/>
              </a:spcBef>
            </a:pPr>
            <a:r>
              <a:rPr lang="en-GB" altLang="en-US" dirty="0"/>
              <a:t>Also, importantly, look at your strengths, and ask yourself whether these open up any opportunities – and look at your weaknesses, and ask yourself whether you could open up opportunities by eliminating those weaknesses.</a:t>
            </a:r>
          </a:p>
          <a:p>
            <a:pPr eaLnBrk="1" hangingPunct="1">
              <a:spcBef>
                <a:spcPct val="0"/>
              </a:spcBef>
            </a:pPr>
            <a:endParaRPr lang="en-GB" altLang="en-US" dirty="0"/>
          </a:p>
          <a:p>
            <a:pPr eaLnBrk="1" hangingPunct="1">
              <a:spcBef>
                <a:spcPct val="0"/>
              </a:spcBef>
            </a:pPr>
            <a:r>
              <a:rPr lang="en-GB" altLang="en-US" dirty="0"/>
              <a:t>Looking at different sectors</a:t>
            </a:r>
          </a:p>
          <a:p>
            <a:pPr eaLnBrk="1" hangingPunct="1">
              <a:spcBef>
                <a:spcPct val="0"/>
              </a:spcBef>
            </a:pPr>
            <a:r>
              <a:rPr lang="en-GB" altLang="en-US" dirty="0"/>
              <a:t>Looking at different trends</a:t>
            </a:r>
          </a:p>
          <a:p>
            <a:pPr eaLnBrk="1" hangingPunct="1">
              <a:spcBef>
                <a:spcPct val="0"/>
              </a:spcBef>
            </a:pPr>
            <a:r>
              <a:rPr lang="en-GB" altLang="en-US" dirty="0"/>
              <a:t>Identifying</a:t>
            </a:r>
            <a:r>
              <a:rPr lang="en-GB" altLang="en-US" baseline="0" dirty="0"/>
              <a:t> gaps  and demands</a:t>
            </a:r>
            <a:endParaRPr lang="en-GB" altLang="en-US" dirty="0"/>
          </a:p>
          <a:p>
            <a:pPr eaLnBrk="1" hangingPunct="1">
              <a:spcBef>
                <a:spcPct val="0"/>
              </a:spcBef>
            </a:pPr>
            <a:r>
              <a:rPr lang="en-GB" altLang="en-US" dirty="0"/>
              <a:t>THREATS</a:t>
            </a:r>
          </a:p>
          <a:p>
            <a:pPr eaLnBrk="1" hangingPunct="1">
              <a:spcBef>
                <a:spcPct val="0"/>
              </a:spcBef>
            </a:pPr>
            <a:r>
              <a:rPr lang="en-GB" altLang="en-US" dirty="0"/>
              <a:t>Performing this analysis will often provide key information – it can point out what needs to be done and put problems into perspective</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20</a:t>
            </a:fld>
            <a:endParaRPr lang="en-GB"/>
          </a:p>
        </p:txBody>
      </p:sp>
    </p:spTree>
    <p:extLst>
      <p:ext uri="{BB962C8B-B14F-4D97-AF65-F5344CB8AC3E}">
        <p14:creationId xmlns:p14="http://schemas.microsoft.com/office/powerpoint/2010/main" val="40318259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Competitors?</a:t>
            </a:r>
          </a:p>
          <a:p>
            <a:r>
              <a:rPr lang="en-GB" dirty="0"/>
              <a:t>Changes in economical/ political. Financial/</a:t>
            </a:r>
            <a:r>
              <a:rPr lang="en-GB" baseline="0" dirty="0"/>
              <a:t> environmental factors that would have an impact?</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21</a:t>
            </a:fld>
            <a:endParaRPr lang="en-GB"/>
          </a:p>
        </p:txBody>
      </p:sp>
    </p:spTree>
    <p:extLst>
      <p:ext uri="{BB962C8B-B14F-4D97-AF65-F5344CB8AC3E}">
        <p14:creationId xmlns:p14="http://schemas.microsoft.com/office/powerpoint/2010/main" val="4002859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22</a:t>
            </a:fld>
            <a:endParaRPr lang="en-GB"/>
          </a:p>
        </p:txBody>
      </p:sp>
    </p:spTree>
    <p:extLst>
      <p:ext uri="{BB962C8B-B14F-4D97-AF65-F5344CB8AC3E}">
        <p14:creationId xmlns:p14="http://schemas.microsoft.com/office/powerpoint/2010/main" val="15185717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your weaknesses into strengths, build upon your strengths.  Negate or reduce your threats, turning them into opportunities.  Match your strengths to the opportunities.</a:t>
            </a:r>
          </a:p>
        </p:txBody>
      </p:sp>
      <p:sp>
        <p:nvSpPr>
          <p:cNvPr id="4" name="Slide Number Placeholder 3"/>
          <p:cNvSpPr>
            <a:spLocks noGrp="1"/>
          </p:cNvSpPr>
          <p:nvPr>
            <p:ph type="sldNum" sz="quarter" idx="10"/>
          </p:nvPr>
        </p:nvSpPr>
        <p:spPr/>
        <p:txBody>
          <a:bodyPr/>
          <a:lstStyle/>
          <a:p>
            <a:fld id="{FC982B11-8DC8-48C3-8D4B-6BE3095D6B6D}" type="slidenum">
              <a:rPr lang="en-GB" smtClean="0"/>
              <a:pPr/>
              <a:t>23</a:t>
            </a:fld>
            <a:endParaRPr lang="en-GB"/>
          </a:p>
        </p:txBody>
      </p:sp>
    </p:spTree>
    <p:extLst>
      <p:ext uri="{BB962C8B-B14F-4D97-AF65-F5344CB8AC3E}">
        <p14:creationId xmlns:p14="http://schemas.microsoft.com/office/powerpoint/2010/main" val="3773384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24</a:t>
            </a:fld>
            <a:endParaRPr lang="en-GB"/>
          </a:p>
        </p:txBody>
      </p:sp>
    </p:spTree>
    <p:extLst>
      <p:ext uri="{BB962C8B-B14F-4D97-AF65-F5344CB8AC3E}">
        <p14:creationId xmlns:p14="http://schemas.microsoft.com/office/powerpoint/2010/main" val="29034597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25</a:t>
            </a:fld>
            <a:endParaRPr lang="en-GB"/>
          </a:p>
        </p:txBody>
      </p:sp>
    </p:spTree>
    <p:extLst>
      <p:ext uri="{BB962C8B-B14F-4D97-AF65-F5344CB8AC3E}">
        <p14:creationId xmlns:p14="http://schemas.microsoft.com/office/powerpoint/2010/main" val="10121161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31</a:t>
            </a:fld>
            <a:endParaRPr lang="en-GB"/>
          </a:p>
        </p:txBody>
      </p:sp>
    </p:spTree>
    <p:extLst>
      <p:ext uri="{BB962C8B-B14F-4D97-AF65-F5344CB8AC3E}">
        <p14:creationId xmlns:p14="http://schemas.microsoft.com/office/powerpoint/2010/main" val="34083247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32</a:t>
            </a:fld>
            <a:endParaRPr lang="en-GB"/>
          </a:p>
        </p:txBody>
      </p:sp>
    </p:spTree>
    <p:extLst>
      <p:ext uri="{BB962C8B-B14F-4D97-AF65-F5344CB8AC3E}">
        <p14:creationId xmlns:p14="http://schemas.microsoft.com/office/powerpoint/2010/main" val="2028122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33</a:t>
            </a:fld>
            <a:endParaRPr lang="en-GB"/>
          </a:p>
        </p:txBody>
      </p:sp>
    </p:spTree>
    <p:extLst>
      <p:ext uri="{BB962C8B-B14F-4D97-AF65-F5344CB8AC3E}">
        <p14:creationId xmlns:p14="http://schemas.microsoft.com/office/powerpoint/2010/main" val="26303852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34</a:t>
            </a:fld>
            <a:endParaRPr lang="en-GB"/>
          </a:p>
        </p:txBody>
      </p:sp>
    </p:spTree>
    <p:extLst>
      <p:ext uri="{BB962C8B-B14F-4D97-AF65-F5344CB8AC3E}">
        <p14:creationId xmlns:p14="http://schemas.microsoft.com/office/powerpoint/2010/main" val="15749534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35</a:t>
            </a:fld>
            <a:endParaRPr lang="en-GB"/>
          </a:p>
        </p:txBody>
      </p:sp>
    </p:spTree>
    <p:extLst>
      <p:ext uri="{BB962C8B-B14F-4D97-AF65-F5344CB8AC3E}">
        <p14:creationId xmlns:p14="http://schemas.microsoft.com/office/powerpoint/2010/main" val="38894775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success mean</a:t>
            </a:r>
            <a:r>
              <a:rPr lang="en-GB" baseline="0" dirty="0"/>
              <a:t> to you </a:t>
            </a:r>
          </a:p>
          <a:p>
            <a:r>
              <a:rPr lang="en-GB" baseline="0" dirty="0"/>
              <a:t>How does it look?</a:t>
            </a:r>
          </a:p>
          <a:p>
            <a:r>
              <a:rPr lang="en-GB" baseline="0" dirty="0"/>
              <a:t>What do you need to get there?</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36</a:t>
            </a:fld>
            <a:endParaRPr lang="en-GB"/>
          </a:p>
        </p:txBody>
      </p:sp>
    </p:spTree>
    <p:extLst>
      <p:ext uri="{BB962C8B-B14F-4D97-AF65-F5344CB8AC3E}">
        <p14:creationId xmlns:p14="http://schemas.microsoft.com/office/powerpoint/2010/main" val="593290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37</a:t>
            </a:fld>
            <a:endParaRPr lang="en-GB"/>
          </a:p>
        </p:txBody>
      </p:sp>
    </p:spTree>
    <p:extLst>
      <p:ext uri="{BB962C8B-B14F-4D97-AF65-F5344CB8AC3E}">
        <p14:creationId xmlns:p14="http://schemas.microsoft.com/office/powerpoint/2010/main" val="658536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76640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21122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96051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7844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6274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81451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6867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0711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77190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32339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pPr/>
              <a:t>‹#›</a:t>
            </a:fld>
            <a:endParaRPr lang="en-GB"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46524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644934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pPr/>
              <a:t>‹#›</a:t>
            </a:fld>
            <a:endParaRPr lang="en-GB"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22801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209944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02606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673023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1050812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888818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8737013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2935870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581367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1318278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0506971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8375983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9180207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678959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7779153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pPr/>
              <a:t>22/01/2019</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1806460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87049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252839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316532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63377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5398708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750279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665198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2661445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766076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276045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525735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9C64F3F4-CE19-49F8-9EF4-FF4EE52031C2}" type="datetimeFigureOut">
              <a:rPr lang="en-GB" smtClean="0"/>
              <a:pPr/>
              <a:t>22/01/2019</a:t>
            </a:fld>
            <a:endParaRPr lang="en-GB"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590184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22/01/2019</a:t>
            </a:fld>
            <a:endParaRPr kumimoji="0" lang="en-GB"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425985258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22/01/2019</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75878703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pvJXXwM_YAhWLPxQKHea1BIUQjRwIBw&amp;url=http://anguerde.com/TTF-376798-time.html&amp;psig=AOvVaw0v-xBUaD6vKpOaBl-3DoBs&amp;ust=1515746172555211" TargetMode="External"/><Relationship Id="rId7" Type="http://schemas.openxmlformats.org/officeDocument/2006/relationships/image" Target="../media/image9.png"/><Relationship Id="rId2" Type="http://schemas.openxmlformats.org/officeDocument/2006/relationships/image" Target="../media/image5.jpg"/><Relationship Id="rId1" Type="http://schemas.openxmlformats.org/officeDocument/2006/relationships/slideLayout" Target="../slideLayouts/slideLayout29.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hyperlink" Target="http://stickyjesus.com/2010/12/seven-ways-to-condition-your-mind/"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s://www.flickr.com/photos/striatic/2192189572" TargetMode="Externa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nc-nd/2.5/" TargetMode="External"/><Relationship Id="rId4" Type="http://schemas.openxmlformats.org/officeDocument/2006/relationships/hyperlink" Target="http://blogs.ubc.ca/communicatingscience2014w110/2014/10/27/flavonoids-consumption-can-decrease-age-related-memory-decline/"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b="1" dirty="0">
                <a:solidFill>
                  <a:srgbClr val="FFFF00"/>
                </a:solidFill>
              </a:rPr>
              <a:t>Professional Career Development</a:t>
            </a:r>
          </a:p>
          <a:p>
            <a:endParaRPr lang="en-GB" b="1" dirty="0">
              <a:solidFill>
                <a:srgbClr val="FFFF00"/>
              </a:solidFill>
            </a:endParaRPr>
          </a:p>
          <a:p>
            <a:endParaRPr lang="en-GB" b="1" dirty="0">
              <a:solidFill>
                <a:srgbClr val="FFFF00"/>
              </a:solidFill>
            </a:endParaRPr>
          </a:p>
        </p:txBody>
      </p:sp>
    </p:spTree>
    <p:extLst>
      <p:ext uri="{BB962C8B-B14F-4D97-AF65-F5344CB8AC3E}">
        <p14:creationId xmlns:p14="http://schemas.microsoft.com/office/powerpoint/2010/main" val="595534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normAutofit lnSpcReduction="10000"/>
          </a:bodyPr>
          <a:lstStyle/>
          <a:p>
            <a:r>
              <a:rPr lang="en-GB" dirty="0"/>
              <a:t>Professional Career Development</a:t>
            </a:r>
          </a:p>
          <a:p>
            <a:endParaRPr lang="en-GB" dirty="0"/>
          </a:p>
          <a:p>
            <a:r>
              <a:rPr lang="en-GB" altLang="en-US" sz="2000" b="1" dirty="0"/>
              <a:t>Session 1</a:t>
            </a:r>
            <a:endParaRPr lang="en-GB" sz="2000" dirty="0"/>
          </a:p>
        </p:txBody>
      </p:sp>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40037"/>
            <a:ext cx="5511301" cy="2988868"/>
          </a:xfrm>
        </p:spPr>
        <p:txBody>
          <a:bodyPr/>
          <a:lstStyle/>
          <a:p>
            <a:r>
              <a:rPr lang="en-GB" dirty="0"/>
              <a:t>Ground rules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374572"/>
            <a:ext cx="1652530" cy="2742497"/>
          </a:xfrm>
          <a:prstGeom prst="rect">
            <a:avLst/>
          </a:prstGeom>
        </p:spPr>
      </p:pic>
      <p:sp>
        <p:nvSpPr>
          <p:cNvPr id="5" name="AutoShape 2" descr="Image result for time">
            <a:hlinkClick r:id="rId3"/>
          </p:cNvPr>
          <p:cNvSpPr>
            <a:spLocks noChangeAspect="1" noChangeArrowheads="1"/>
          </p:cNvSpPr>
          <p:nvPr/>
        </p:nvSpPr>
        <p:spPr bwMode="auto">
          <a:xfrm>
            <a:off x="561975" y="-2232025"/>
            <a:ext cx="5334707" cy="355404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3276" y="786937"/>
            <a:ext cx="2552700" cy="179070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0" y="3117069"/>
            <a:ext cx="1523994" cy="1523994"/>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968501" y="2990002"/>
            <a:ext cx="2912461" cy="2385978"/>
          </a:xfrm>
          <a:prstGeom prst="rect">
            <a:avLst/>
          </a:prstGeom>
        </p:spPr>
      </p:pic>
      <p:pic>
        <p:nvPicPr>
          <p:cNvPr id="2" name="Picture 1"/>
          <p:cNvPicPr>
            <a:picLocks noChangeAspect="1"/>
          </p:cNvPicPr>
          <p:nvPr/>
        </p:nvPicPr>
        <p:blipFill>
          <a:blip r:embed="rId7"/>
          <a:stretch>
            <a:fillRect/>
          </a:stretch>
        </p:blipFill>
        <p:spPr>
          <a:xfrm>
            <a:off x="1595953" y="2349351"/>
            <a:ext cx="3000375" cy="2247900"/>
          </a:xfrm>
          <a:prstGeom prst="rect">
            <a:avLst/>
          </a:prstGeom>
        </p:spPr>
      </p:pic>
    </p:spTree>
    <p:extLst>
      <p:ext uri="{BB962C8B-B14F-4D97-AF65-F5344CB8AC3E}">
        <p14:creationId xmlns:p14="http://schemas.microsoft.com/office/powerpoint/2010/main" val="3278881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095625" y="2732087"/>
            <a:ext cx="4286250" cy="25812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705945">
            <a:off x="3514485" y="753463"/>
            <a:ext cx="3448531" cy="1343212"/>
          </a:xfrm>
          <a:prstGeom prst="rect">
            <a:avLst/>
          </a:prstGeom>
        </p:spPr>
      </p:pic>
    </p:spTree>
    <p:extLst>
      <p:ext uri="{BB962C8B-B14F-4D97-AF65-F5344CB8AC3E}">
        <p14:creationId xmlns:p14="http://schemas.microsoft.com/office/powerpoint/2010/main" val="486838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am I?</a:t>
            </a:r>
          </a:p>
        </p:txBody>
      </p:sp>
      <p:sp>
        <p:nvSpPr>
          <p:cNvPr id="3" name="Content Placeholder 2"/>
          <p:cNvSpPr>
            <a:spLocks noGrp="1"/>
          </p:cNvSpPr>
          <p:nvPr>
            <p:ph idx="1"/>
          </p:nvPr>
        </p:nvSpPr>
        <p:spPr/>
        <p:txBody>
          <a:bodyPr/>
          <a:lstStyle/>
          <a:p>
            <a:r>
              <a:rPr lang="en-GB" dirty="0"/>
              <a:t>My name is Debbie Jenkins</a:t>
            </a:r>
          </a:p>
          <a:p>
            <a:pPr fontAlgn="base"/>
            <a:r>
              <a:rPr lang="en-US" dirty="0"/>
              <a:t>I have been teaching 5 years.​</a:t>
            </a:r>
          </a:p>
          <a:p>
            <a:pPr fontAlgn="base"/>
            <a:r>
              <a:rPr lang="en-US" dirty="0"/>
              <a:t>I have lots of business experience in the commercial world.​</a:t>
            </a:r>
          </a:p>
          <a:p>
            <a:pPr fontAlgn="base"/>
            <a:r>
              <a:rPr lang="en-US" dirty="0"/>
              <a:t>My strongest experience is in marketing.​</a:t>
            </a:r>
          </a:p>
          <a:p>
            <a:pPr fontAlgn="base"/>
            <a:r>
              <a:rPr lang="en-US" dirty="0"/>
              <a:t>I have travelled worldwide.​</a:t>
            </a:r>
          </a:p>
          <a:p>
            <a:pPr fontAlgn="base"/>
            <a:r>
              <a:rPr lang="en-US" dirty="0"/>
              <a:t>I come from a business background having run a consultancy for 5 years until returning to University to do a PGCE /PCET</a:t>
            </a:r>
            <a:endParaRPr lang="en-GB" dirty="0"/>
          </a:p>
        </p:txBody>
      </p:sp>
    </p:spTree>
    <p:extLst>
      <p:ext uri="{BB962C8B-B14F-4D97-AF65-F5344CB8AC3E}">
        <p14:creationId xmlns:p14="http://schemas.microsoft.com/office/powerpoint/2010/main" val="990697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•To introduce students to strategies for personal reflection and career development planning.</a:t>
            </a:r>
          </a:p>
          <a:p>
            <a:pPr marL="0" indent="0">
              <a:buNone/>
            </a:pPr>
            <a:r>
              <a:rPr lang="en-GB" dirty="0"/>
              <a:t>•To gain confidence and competence as effective employees</a:t>
            </a:r>
          </a:p>
          <a:p>
            <a:endParaRPr lang="en-GB" dirty="0"/>
          </a:p>
        </p:txBody>
      </p:sp>
      <p:sp>
        <p:nvSpPr>
          <p:cNvPr id="6" name="Title 5"/>
          <p:cNvSpPr>
            <a:spLocks noGrp="1"/>
          </p:cNvSpPr>
          <p:nvPr>
            <p:ph type="title"/>
          </p:nvPr>
        </p:nvSpPr>
        <p:spPr/>
        <p:txBody>
          <a:bodyPr/>
          <a:lstStyle/>
          <a:p>
            <a:pPr algn="ctr"/>
            <a:r>
              <a:rPr lang="en-GB" dirty="0"/>
              <a:t>Aim of module</a:t>
            </a:r>
          </a:p>
        </p:txBody>
      </p:sp>
      <p:pic>
        <p:nvPicPr>
          <p:cNvPr id="7" name="Picture 6"/>
          <p:cNvPicPr>
            <a:picLocks noChangeAspect="1"/>
          </p:cNvPicPr>
          <p:nvPr/>
        </p:nvPicPr>
        <p:blipFill>
          <a:blip r:embed="rId3"/>
          <a:stretch>
            <a:fillRect/>
          </a:stretch>
        </p:blipFill>
        <p:spPr>
          <a:xfrm>
            <a:off x="3359653" y="4022411"/>
            <a:ext cx="3757508" cy="2304256"/>
          </a:xfrm>
          <a:prstGeom prst="rect">
            <a:avLst/>
          </a:prstGeom>
          <a:ln>
            <a:noFill/>
          </a:ln>
          <a:effectLst>
            <a:softEdge rad="112500"/>
          </a:effectLst>
        </p:spPr>
      </p:pic>
    </p:spTree>
    <p:extLst>
      <p:ext uri="{BB962C8B-B14F-4D97-AF65-F5344CB8AC3E}">
        <p14:creationId xmlns:p14="http://schemas.microsoft.com/office/powerpoint/2010/main" val="3443968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1</a:t>
            </a:r>
          </a:p>
        </p:txBody>
      </p:sp>
      <p:sp>
        <p:nvSpPr>
          <p:cNvPr id="3" name="Content Placeholder 2"/>
          <p:cNvSpPr>
            <a:spLocks noGrp="1"/>
          </p:cNvSpPr>
          <p:nvPr>
            <p:ph idx="1"/>
          </p:nvPr>
        </p:nvSpPr>
        <p:spPr/>
        <p:txBody>
          <a:bodyPr>
            <a:normAutofit/>
          </a:bodyPr>
          <a:lstStyle/>
          <a:p>
            <a:endParaRPr lang="en-GB" dirty="0"/>
          </a:p>
          <a:p>
            <a:r>
              <a:rPr lang="en-GB" dirty="0"/>
              <a:t>A look at professional career development</a:t>
            </a:r>
          </a:p>
          <a:p>
            <a:r>
              <a:rPr lang="en-GB" dirty="0"/>
              <a:t>Concepts of self awareness</a:t>
            </a:r>
          </a:p>
          <a:p>
            <a:r>
              <a:rPr lang="en-GB" dirty="0"/>
              <a:t>Self assessment exercises</a:t>
            </a:r>
          </a:p>
          <a:p>
            <a:r>
              <a:rPr lang="en-GB" dirty="0"/>
              <a:t>SWOT analysis</a:t>
            </a:r>
          </a:p>
          <a:p>
            <a:r>
              <a:rPr lang="en-GB" dirty="0"/>
              <a:t>SMART Objectives</a:t>
            </a:r>
          </a:p>
          <a:p>
            <a:r>
              <a:rPr lang="en-GB" dirty="0"/>
              <a:t>Learning how to learn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6136" y="3356992"/>
            <a:ext cx="3226475" cy="3070862"/>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F5288-FA86-4A78-99F6-E0AAF828F586}"/>
              </a:ext>
            </a:extLst>
          </p:cNvPr>
          <p:cNvSpPr>
            <a:spLocks noGrp="1"/>
          </p:cNvSpPr>
          <p:nvPr>
            <p:ph type="title"/>
          </p:nvPr>
        </p:nvSpPr>
        <p:spPr>
          <a:xfrm>
            <a:off x="1835696" y="332656"/>
            <a:ext cx="6589199" cy="1280890"/>
          </a:xfrm>
        </p:spPr>
        <p:txBody>
          <a:bodyPr>
            <a:normAutofit/>
          </a:bodyPr>
          <a:lstStyle/>
          <a:p>
            <a:pPr algn="ctr"/>
            <a:r>
              <a:rPr lang="en-GB" dirty="0"/>
              <a:t>Professional Career Development</a:t>
            </a:r>
          </a:p>
        </p:txBody>
      </p:sp>
      <p:sp>
        <p:nvSpPr>
          <p:cNvPr id="3" name="Content Placeholder 2">
            <a:extLst>
              <a:ext uri="{FF2B5EF4-FFF2-40B4-BE49-F238E27FC236}">
                <a16:creationId xmlns:a16="http://schemas.microsoft.com/office/drawing/2014/main" id="{B546272F-38FB-40F0-9432-A3573F058685}"/>
              </a:ext>
            </a:extLst>
          </p:cNvPr>
          <p:cNvSpPr>
            <a:spLocks noGrp="1"/>
          </p:cNvSpPr>
          <p:nvPr>
            <p:ph idx="1"/>
          </p:nvPr>
        </p:nvSpPr>
        <p:spPr/>
        <p:txBody>
          <a:bodyPr>
            <a:normAutofit/>
          </a:bodyPr>
          <a:lstStyle/>
          <a:p>
            <a:pPr marL="0" indent="0">
              <a:buNone/>
            </a:pPr>
            <a:r>
              <a:rPr lang="en-GB" dirty="0"/>
              <a:t>By the end of this module, you should be able to: -</a:t>
            </a:r>
          </a:p>
          <a:p>
            <a:pPr lvl="1"/>
            <a:r>
              <a:rPr lang="en-GB" dirty="0"/>
              <a:t>Understand the skills and knowledge needed for working effectively</a:t>
            </a:r>
          </a:p>
          <a:p>
            <a:pPr lvl="1"/>
            <a:r>
              <a:rPr lang="en-GB" dirty="0"/>
              <a:t>Demonstrate </a:t>
            </a:r>
            <a:r>
              <a:rPr lang="en-GB" dirty="0">
                <a:solidFill>
                  <a:srgbClr val="C00000"/>
                </a:solidFill>
              </a:rPr>
              <a:t>readiness for employability </a:t>
            </a:r>
            <a:r>
              <a:rPr lang="en-GB" dirty="0"/>
              <a:t>and personal advancement through an understanding of </a:t>
            </a:r>
            <a:r>
              <a:rPr lang="en-GB" dirty="0">
                <a:solidFill>
                  <a:srgbClr val="C00000"/>
                </a:solidFill>
              </a:rPr>
              <a:t>personal strengths </a:t>
            </a:r>
            <a:r>
              <a:rPr lang="en-GB" dirty="0"/>
              <a:t>and areas for further development</a:t>
            </a:r>
          </a:p>
          <a:p>
            <a:pPr lvl="1"/>
            <a:r>
              <a:rPr lang="en-GB" dirty="0"/>
              <a:t>Establish employment goals and develop a personal action plan</a:t>
            </a:r>
          </a:p>
        </p:txBody>
      </p:sp>
      <p:pic>
        <p:nvPicPr>
          <p:cNvPr id="4" name="Picture 3"/>
          <p:cNvPicPr>
            <a:picLocks noChangeAspect="1"/>
          </p:cNvPicPr>
          <p:nvPr/>
        </p:nvPicPr>
        <p:blipFill>
          <a:blip r:embed="rId3" cstate="print"/>
          <a:stretch>
            <a:fillRect/>
          </a:stretch>
        </p:blipFill>
        <p:spPr>
          <a:xfrm>
            <a:off x="6876256" y="4697760"/>
            <a:ext cx="2160240" cy="2160240"/>
          </a:xfrm>
          <a:prstGeom prst="ellipse">
            <a:avLst/>
          </a:prstGeom>
          <a:ln>
            <a:noFill/>
          </a:ln>
          <a:effectLst>
            <a:softEdge rad="112500"/>
          </a:effectLst>
        </p:spPr>
      </p:pic>
    </p:spTree>
    <p:extLst>
      <p:ext uri="{BB962C8B-B14F-4D97-AF65-F5344CB8AC3E}">
        <p14:creationId xmlns:p14="http://schemas.microsoft.com/office/powerpoint/2010/main" val="1315376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kelkyd.files.wordpress.com/2012/09/where-will-you-be-in-5-years.jpg">
            <a:extLst>
              <a:ext uri="{FF2B5EF4-FFF2-40B4-BE49-F238E27FC236}">
                <a16:creationId xmlns:a16="http://schemas.microsoft.com/office/drawing/2014/main" id="{D0B44681-4F29-4CDC-AB14-58AB411D8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6138639" cy="54393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8452556-C559-4C47-8384-BAB13ADE9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86687" y="476672"/>
            <a:ext cx="2957313" cy="2217985"/>
          </a:xfrm>
          <a:prstGeom prst="rect">
            <a:avLst/>
          </a:prstGeom>
        </p:spPr>
      </p:pic>
      <p:pic>
        <p:nvPicPr>
          <p:cNvPr id="9" name="Picture 8">
            <a:extLst>
              <a:ext uri="{FF2B5EF4-FFF2-40B4-BE49-F238E27FC236}">
                <a16:creationId xmlns:a16="http://schemas.microsoft.com/office/drawing/2014/main" id="{271250A9-BF75-47B2-A575-1CC72B917C8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186687" y="2694657"/>
            <a:ext cx="2663415" cy="2990255"/>
          </a:xfrm>
          <a:prstGeom prst="rect">
            <a:avLst/>
          </a:prstGeom>
        </p:spPr>
      </p:pic>
    </p:spTree>
    <p:extLst>
      <p:ext uri="{BB962C8B-B14F-4D97-AF65-F5344CB8AC3E}">
        <p14:creationId xmlns:p14="http://schemas.microsoft.com/office/powerpoint/2010/main" val="481404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188640"/>
            <a:ext cx="6589199" cy="1280890"/>
          </a:xfrm>
        </p:spPr>
        <p:txBody>
          <a:bodyPr>
            <a:noAutofit/>
          </a:bodyPr>
          <a:lstStyle/>
          <a:p>
            <a:r>
              <a:rPr lang="en-GB" sz="2800" dirty="0"/>
              <a:t>7 Habits under an effective living framework of accomplishment, connection and growth</a:t>
            </a:r>
          </a:p>
        </p:txBody>
      </p:sp>
      <p:sp>
        <p:nvSpPr>
          <p:cNvPr id="3" name="Content Placeholder 2"/>
          <p:cNvSpPr>
            <a:spLocks noGrp="1"/>
          </p:cNvSpPr>
          <p:nvPr>
            <p:ph idx="1"/>
          </p:nvPr>
        </p:nvSpPr>
        <p:spPr>
          <a:xfrm>
            <a:off x="1820396" y="1628800"/>
            <a:ext cx="6591985" cy="4824536"/>
          </a:xfrm>
        </p:spPr>
        <p:txBody>
          <a:bodyPr>
            <a:normAutofit fontScale="85000" lnSpcReduction="20000"/>
          </a:bodyPr>
          <a:lstStyle/>
          <a:p>
            <a:pPr marL="0" indent="0">
              <a:buNone/>
            </a:pPr>
            <a:r>
              <a:rPr lang="en-GB" b="1" dirty="0"/>
              <a:t>Accomplish</a:t>
            </a:r>
          </a:p>
          <a:p>
            <a:r>
              <a:rPr lang="en-GB" b="1" dirty="0"/>
              <a:t>Be Proactive</a:t>
            </a:r>
            <a:r>
              <a:rPr lang="en-GB" dirty="0"/>
              <a:t> – Take responsibility to direct, organize, and enhance our lives.</a:t>
            </a:r>
          </a:p>
          <a:p>
            <a:r>
              <a:rPr lang="en-GB" b="1" dirty="0"/>
              <a:t>Keep the End in Mind </a:t>
            </a:r>
            <a:r>
              <a:rPr lang="en-GB" dirty="0"/>
              <a:t>– Define meaningful goals around values and roles.</a:t>
            </a:r>
          </a:p>
          <a:p>
            <a:r>
              <a:rPr lang="en-GB" b="1" dirty="0"/>
              <a:t>First Things First</a:t>
            </a:r>
            <a:r>
              <a:rPr lang="en-GB" dirty="0"/>
              <a:t> – Organize and execute around the most important priorities.</a:t>
            </a:r>
          </a:p>
          <a:p>
            <a:pPr marL="0" indent="0">
              <a:buNone/>
            </a:pPr>
            <a:r>
              <a:rPr lang="en-GB" b="1" dirty="0"/>
              <a:t>Connect</a:t>
            </a:r>
          </a:p>
          <a:p>
            <a:r>
              <a:rPr lang="en-GB" dirty="0"/>
              <a:t> </a:t>
            </a:r>
            <a:r>
              <a:rPr lang="en-GB" b="1" dirty="0"/>
              <a:t>Think Win-Win </a:t>
            </a:r>
            <a:r>
              <a:rPr lang="en-GB" dirty="0"/>
              <a:t>– Look for mutual benefit in all interactions.</a:t>
            </a:r>
          </a:p>
          <a:p>
            <a:r>
              <a:rPr lang="en-GB" dirty="0"/>
              <a:t> </a:t>
            </a:r>
            <a:r>
              <a:rPr lang="en-GB" b="1" dirty="0"/>
              <a:t>Seek First to Understand and Then to be Understood </a:t>
            </a:r>
            <a:r>
              <a:rPr lang="en-GB" dirty="0"/>
              <a:t>– Listen closely to what people are saying.</a:t>
            </a:r>
          </a:p>
          <a:p>
            <a:r>
              <a:rPr lang="en-GB" b="1" dirty="0"/>
              <a:t>Synergize (to produce a joint effect greater than the sum of their separate effects).</a:t>
            </a:r>
            <a:r>
              <a:rPr lang="en-GB" dirty="0"/>
              <a:t> – Cooperate by respecting differences and building on strengths.</a:t>
            </a:r>
          </a:p>
          <a:p>
            <a:pPr marL="0" indent="0">
              <a:buNone/>
            </a:pPr>
            <a:r>
              <a:rPr lang="en-GB" b="1" dirty="0"/>
              <a:t>Grow</a:t>
            </a:r>
          </a:p>
          <a:p>
            <a:r>
              <a:rPr lang="en-GB" b="1" dirty="0"/>
              <a:t>Sharpen the Saw </a:t>
            </a:r>
            <a:r>
              <a:rPr lang="en-GB" dirty="0"/>
              <a:t>– Continuously look to strengthen our body, heart, mind, and soul.</a:t>
            </a:r>
          </a:p>
          <a:p>
            <a:pPr lvl="8"/>
            <a:r>
              <a:rPr lang="en-GB" dirty="0"/>
              <a:t>by Steven Covey, Author: The 7 Habits of Highly Effective People</a:t>
            </a:r>
          </a:p>
          <a:p>
            <a:pPr lvl="8"/>
            <a:endParaRPr lang="en-GB" dirty="0"/>
          </a:p>
        </p:txBody>
      </p:sp>
    </p:spTree>
    <p:extLst>
      <p:ext uri="{BB962C8B-B14F-4D97-AF65-F5344CB8AC3E}">
        <p14:creationId xmlns:p14="http://schemas.microsoft.com/office/powerpoint/2010/main" val="171535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2051720" y="1412776"/>
            <a:ext cx="6591985" cy="3777622"/>
          </a:xfrm>
        </p:spPr>
        <p:txBody>
          <a:bodyPr/>
          <a:lstStyle/>
          <a:p>
            <a:r>
              <a:rPr lang="en-GB" dirty="0"/>
              <a:t>Using the ‘7 habits of highly effective people, as a guide write down examples of when you used these situations or habits in your life.</a:t>
            </a:r>
          </a:p>
          <a:p>
            <a:r>
              <a:rPr lang="en-GB" u="sng" dirty="0"/>
              <a:t>So for example </a:t>
            </a:r>
            <a:r>
              <a:rPr lang="en-GB" dirty="0"/>
              <a:t>:</a:t>
            </a:r>
          </a:p>
          <a:p>
            <a:pPr marL="0" indent="0">
              <a:buNone/>
            </a:pPr>
            <a:r>
              <a:rPr lang="en-GB" dirty="0"/>
              <a:t>Describe a time when you have been proactive, when you have considered prioritising a situation, been in a situation where you had to consider another's opinion or listen  for important information.</a:t>
            </a:r>
          </a:p>
          <a:p>
            <a:pPr marL="0" indent="0">
              <a:buNone/>
            </a:pPr>
            <a:endParaRPr lang="en-GB" dirty="0"/>
          </a:p>
          <a:p>
            <a:pPr marL="0" indent="0">
              <a:buNone/>
            </a:pPr>
            <a:r>
              <a:rPr lang="en-GB" dirty="0"/>
              <a:t>Write down what your goal is and where you would like to be in 5 years time?</a:t>
            </a:r>
          </a:p>
        </p:txBody>
      </p:sp>
    </p:spTree>
    <p:extLst>
      <p:ext uri="{BB962C8B-B14F-4D97-AF65-F5344CB8AC3E}">
        <p14:creationId xmlns:p14="http://schemas.microsoft.com/office/powerpoint/2010/main" val="1608294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9A932-6425-4DAF-9622-97C503133B31}"/>
              </a:ext>
            </a:extLst>
          </p:cNvPr>
          <p:cNvSpPr>
            <a:spLocks noGrp="1"/>
          </p:cNvSpPr>
          <p:nvPr>
            <p:ph type="title"/>
          </p:nvPr>
        </p:nvSpPr>
        <p:spPr/>
        <p:txBody>
          <a:bodyPr/>
          <a:lstStyle/>
          <a:p>
            <a:r>
              <a:rPr lang="en-GB" dirty="0"/>
              <a:t>Reality Check!</a:t>
            </a:r>
          </a:p>
        </p:txBody>
      </p:sp>
      <p:sp>
        <p:nvSpPr>
          <p:cNvPr id="3" name="Content Placeholder 2">
            <a:extLst>
              <a:ext uri="{FF2B5EF4-FFF2-40B4-BE49-F238E27FC236}">
                <a16:creationId xmlns:a16="http://schemas.microsoft.com/office/drawing/2014/main" id="{80BD2DE8-3F38-4CEB-80E5-270D6D5AC7FC}"/>
              </a:ext>
            </a:extLst>
          </p:cNvPr>
          <p:cNvSpPr>
            <a:spLocks noGrp="1"/>
          </p:cNvSpPr>
          <p:nvPr>
            <p:ph idx="1"/>
          </p:nvPr>
        </p:nvSpPr>
        <p:spPr>
          <a:xfrm>
            <a:off x="899593" y="1905000"/>
            <a:ext cx="4608512" cy="3777622"/>
          </a:xfrm>
        </p:spPr>
        <p:txBody>
          <a:bodyPr>
            <a:normAutofit/>
          </a:bodyPr>
          <a:lstStyle/>
          <a:p>
            <a:r>
              <a:rPr lang="en-GB" dirty="0"/>
              <a:t>It’s a competitive world</a:t>
            </a:r>
          </a:p>
          <a:p>
            <a:r>
              <a:rPr lang="en-GB" dirty="0"/>
              <a:t>Change is </a:t>
            </a:r>
            <a:r>
              <a:rPr lang="en-GB" b="1" i="1" dirty="0"/>
              <a:t>constant</a:t>
            </a:r>
          </a:p>
          <a:p>
            <a:r>
              <a:rPr lang="en-GB" b="1" i="1" dirty="0"/>
              <a:t>You</a:t>
            </a:r>
            <a:r>
              <a:rPr lang="en-GB" dirty="0"/>
              <a:t> are responsible for your own development</a:t>
            </a:r>
          </a:p>
          <a:p>
            <a:r>
              <a:rPr lang="en-GB" dirty="0"/>
              <a:t>Great employers hire the </a:t>
            </a:r>
            <a:r>
              <a:rPr lang="en-GB" b="1" i="1" dirty="0"/>
              <a:t>best people</a:t>
            </a:r>
          </a:p>
          <a:p>
            <a:r>
              <a:rPr lang="en-GB" dirty="0"/>
              <a:t>You </a:t>
            </a:r>
            <a:r>
              <a:rPr lang="en-GB" b="1" i="1" dirty="0"/>
              <a:t>need </a:t>
            </a:r>
            <a:r>
              <a:rPr lang="en-GB" dirty="0"/>
              <a:t>to be one of the </a:t>
            </a:r>
            <a:r>
              <a:rPr lang="en-GB" b="1" i="1" dirty="0"/>
              <a:t>best people</a:t>
            </a:r>
          </a:p>
          <a:p>
            <a:r>
              <a:rPr lang="en-GB" b="1" i="1" dirty="0">
                <a:solidFill>
                  <a:srgbClr val="00B050"/>
                </a:solidFill>
              </a:rPr>
              <a:t>You </a:t>
            </a:r>
            <a:r>
              <a:rPr lang="en-GB" b="1" i="1" u="sng" dirty="0">
                <a:solidFill>
                  <a:srgbClr val="00B050"/>
                </a:solidFill>
              </a:rPr>
              <a:t>need </a:t>
            </a:r>
            <a:r>
              <a:rPr lang="en-GB" b="1" i="1" dirty="0">
                <a:solidFill>
                  <a:srgbClr val="00B050"/>
                </a:solidFill>
              </a:rPr>
              <a:t>to constantly improve – your skills, knowledge, attitude and behaviours!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8" y="1124744"/>
            <a:ext cx="3114675" cy="4810125"/>
          </a:xfrm>
          <a:prstGeom prst="rect">
            <a:avLst/>
          </a:prstGeom>
          <a:ln>
            <a:noFill/>
          </a:ln>
          <a:effectLst>
            <a:softEdge rad="112500"/>
          </a:effectLst>
        </p:spPr>
      </p:pic>
    </p:spTree>
    <p:extLst>
      <p:ext uri="{BB962C8B-B14F-4D97-AF65-F5344CB8AC3E}">
        <p14:creationId xmlns:p14="http://schemas.microsoft.com/office/powerpoint/2010/main" val="3351115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EAF7-0C03-44A9-813B-5FFDEA175E30}"/>
              </a:ext>
            </a:extLst>
          </p:cNvPr>
          <p:cNvSpPr>
            <a:spLocks noGrp="1"/>
          </p:cNvSpPr>
          <p:nvPr>
            <p:ph type="title"/>
          </p:nvPr>
        </p:nvSpPr>
        <p:spPr/>
        <p:txBody>
          <a:bodyPr/>
          <a:lstStyle/>
          <a:p>
            <a:r>
              <a:rPr lang="en-GB" dirty="0"/>
              <a:t>Concepts of Self Awareness</a:t>
            </a:r>
          </a:p>
        </p:txBody>
      </p:sp>
      <p:sp>
        <p:nvSpPr>
          <p:cNvPr id="3" name="Content Placeholder 2">
            <a:extLst>
              <a:ext uri="{FF2B5EF4-FFF2-40B4-BE49-F238E27FC236}">
                <a16:creationId xmlns:a16="http://schemas.microsoft.com/office/drawing/2014/main" id="{F1013714-B63F-4276-8EDB-DA3144FE18D4}"/>
              </a:ext>
            </a:extLst>
          </p:cNvPr>
          <p:cNvSpPr>
            <a:spLocks noGrp="1"/>
          </p:cNvSpPr>
          <p:nvPr>
            <p:ph idx="1"/>
          </p:nvPr>
        </p:nvSpPr>
        <p:spPr>
          <a:xfrm>
            <a:off x="1945201" y="2659768"/>
            <a:ext cx="6591985" cy="3777622"/>
          </a:xfrm>
        </p:spPr>
        <p:txBody>
          <a:bodyPr>
            <a:normAutofit/>
          </a:bodyPr>
          <a:lstStyle/>
          <a:p>
            <a:pPr>
              <a:defRPr/>
            </a:pPr>
            <a:r>
              <a:rPr lang="en-GB" dirty="0"/>
              <a:t>Developing your self awareness is the first step toward learning.</a:t>
            </a:r>
          </a:p>
          <a:p>
            <a:pPr>
              <a:defRPr/>
            </a:pPr>
            <a:r>
              <a:rPr lang="en-GB" dirty="0"/>
              <a:t>Do you really know yourself, your preferences, need and desires?</a:t>
            </a:r>
          </a:p>
          <a:p>
            <a:pPr>
              <a:defRPr/>
            </a:pPr>
            <a:r>
              <a:rPr lang="en-GB" dirty="0"/>
              <a:t>Do you have a clear perception of your personality, attitudes and behaviours, including strengths, weaknesses, thoughts, beliefs, motivation and emotions?</a:t>
            </a:r>
          </a:p>
          <a:p>
            <a:pPr>
              <a:defRPr/>
            </a:pPr>
            <a:r>
              <a:rPr lang="en-GB" dirty="0"/>
              <a:t>Self awareness allows you to better understand yourself, other people &amp; how they perceive you.</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03848" y="1196752"/>
            <a:ext cx="3468985" cy="1463016"/>
          </a:xfrm>
          <a:prstGeom prst="rect">
            <a:avLst/>
          </a:prstGeom>
        </p:spPr>
      </p:pic>
    </p:spTree>
    <p:extLst>
      <p:ext uri="{BB962C8B-B14F-4D97-AF65-F5344CB8AC3E}">
        <p14:creationId xmlns:p14="http://schemas.microsoft.com/office/powerpoint/2010/main" val="1944438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F4254-7AD7-4E1D-9814-FD48DC76C757}"/>
              </a:ext>
            </a:extLst>
          </p:cNvPr>
          <p:cNvSpPr>
            <a:spLocks noGrp="1"/>
          </p:cNvSpPr>
          <p:nvPr>
            <p:ph type="title"/>
          </p:nvPr>
        </p:nvSpPr>
        <p:spPr/>
        <p:txBody>
          <a:bodyPr/>
          <a:lstStyle/>
          <a:p>
            <a:r>
              <a:rPr lang="en-GB" dirty="0"/>
              <a:t>Self Assessment</a:t>
            </a:r>
          </a:p>
        </p:txBody>
      </p:sp>
      <p:sp>
        <p:nvSpPr>
          <p:cNvPr id="3" name="Content Placeholder 2">
            <a:extLst>
              <a:ext uri="{FF2B5EF4-FFF2-40B4-BE49-F238E27FC236}">
                <a16:creationId xmlns:a16="http://schemas.microsoft.com/office/drawing/2014/main" id="{F47E3C9D-239B-413D-BBB2-BDC31414CAB4}"/>
              </a:ext>
            </a:extLst>
          </p:cNvPr>
          <p:cNvSpPr>
            <a:spLocks noGrp="1"/>
          </p:cNvSpPr>
          <p:nvPr>
            <p:ph idx="1"/>
          </p:nvPr>
        </p:nvSpPr>
        <p:spPr>
          <a:xfrm>
            <a:off x="457200" y="1340768"/>
            <a:ext cx="8229600" cy="3917032"/>
          </a:xfrm>
        </p:spPr>
        <p:txBody>
          <a:bodyPr>
            <a:normAutofit/>
          </a:bodyPr>
          <a:lstStyle/>
          <a:p>
            <a:pPr>
              <a:lnSpc>
                <a:spcPct val="120000"/>
              </a:lnSpc>
              <a:spcBef>
                <a:spcPts val="0"/>
              </a:spcBef>
              <a:spcAft>
                <a:spcPts val="600"/>
              </a:spcAft>
            </a:pPr>
            <a:r>
              <a:rPr lang="en-GB" dirty="0"/>
              <a:t>Think of something you are good at.</a:t>
            </a:r>
          </a:p>
          <a:p>
            <a:pPr>
              <a:lnSpc>
                <a:spcPct val="120000"/>
              </a:lnSpc>
              <a:spcBef>
                <a:spcPts val="0"/>
              </a:spcBef>
            </a:pPr>
            <a:r>
              <a:rPr lang="en-GB" dirty="0"/>
              <a:t>You probably learned it by self-assessment,  by asking yourself:</a:t>
            </a:r>
          </a:p>
          <a:p>
            <a:pPr lvl="1">
              <a:lnSpc>
                <a:spcPct val="120000"/>
              </a:lnSpc>
              <a:spcBef>
                <a:spcPts val="0"/>
              </a:spcBef>
            </a:pPr>
            <a:r>
              <a:rPr lang="en-GB" dirty="0"/>
              <a:t>What am I trying to do exactly?</a:t>
            </a:r>
          </a:p>
          <a:p>
            <a:pPr lvl="1">
              <a:lnSpc>
                <a:spcPct val="120000"/>
              </a:lnSpc>
              <a:spcBef>
                <a:spcPts val="0"/>
              </a:spcBef>
            </a:pPr>
            <a:r>
              <a:rPr lang="en-GB" dirty="0"/>
              <a:t>What went well and why?</a:t>
            </a:r>
          </a:p>
          <a:p>
            <a:pPr lvl="1">
              <a:lnSpc>
                <a:spcPct val="120000"/>
              </a:lnSpc>
              <a:spcBef>
                <a:spcPts val="0"/>
              </a:spcBef>
            </a:pPr>
            <a:r>
              <a:rPr lang="en-GB" dirty="0"/>
              <a:t>What went less well and why?</a:t>
            </a:r>
          </a:p>
          <a:p>
            <a:pPr lvl="1">
              <a:lnSpc>
                <a:spcPct val="120000"/>
              </a:lnSpc>
              <a:spcBef>
                <a:spcPts val="0"/>
              </a:spcBef>
              <a:spcAft>
                <a:spcPts val="600"/>
              </a:spcAft>
            </a:pPr>
            <a:r>
              <a:rPr lang="en-GB" dirty="0"/>
              <a:t>How could I do better next time?</a:t>
            </a:r>
          </a:p>
          <a:p>
            <a:pPr>
              <a:lnSpc>
                <a:spcPct val="120000"/>
              </a:lnSpc>
              <a:spcBef>
                <a:spcPts val="0"/>
              </a:spcBef>
            </a:pPr>
            <a:r>
              <a:rPr lang="en-GB" sz="2800" dirty="0"/>
              <a:t>So, it’s likely you have already made use of self assessment without realising it.</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01072" y="4365104"/>
            <a:ext cx="3382679" cy="2252864"/>
          </a:xfrm>
          <a:prstGeom prst="rect">
            <a:avLst/>
          </a:prstGeom>
        </p:spPr>
      </p:pic>
    </p:spTree>
    <p:extLst>
      <p:ext uri="{BB962C8B-B14F-4D97-AF65-F5344CB8AC3E}">
        <p14:creationId xmlns:p14="http://schemas.microsoft.com/office/powerpoint/2010/main" val="3776944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9E93B-3FE8-4C19-A5EC-37F4C3484916}"/>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7484384D-2039-4393-A933-DC667CA4E336}"/>
              </a:ext>
            </a:extLst>
          </p:cNvPr>
          <p:cNvSpPr>
            <a:spLocks noGrp="1"/>
          </p:cNvSpPr>
          <p:nvPr>
            <p:ph idx="1"/>
          </p:nvPr>
        </p:nvSpPr>
        <p:spPr>
          <a:xfrm>
            <a:off x="1187624" y="2132856"/>
            <a:ext cx="4968552" cy="3960440"/>
          </a:xfrm>
        </p:spPr>
        <p:txBody>
          <a:bodyPr>
            <a:normAutofit fontScale="70000" lnSpcReduction="20000"/>
          </a:bodyPr>
          <a:lstStyle/>
          <a:p>
            <a:pPr>
              <a:lnSpc>
                <a:spcPct val="110000"/>
              </a:lnSpc>
              <a:spcBef>
                <a:spcPts val="0"/>
              </a:spcBef>
              <a:spcAft>
                <a:spcPts val="1200"/>
              </a:spcAft>
            </a:pPr>
            <a:r>
              <a:rPr lang="en-GB" sz="3000" dirty="0"/>
              <a:t>There are likely to be a number of reasons why you have set out on this learning journey.  </a:t>
            </a:r>
            <a:r>
              <a:rPr lang="en-GB" sz="3000" b="1" i="1" dirty="0"/>
              <a:t>Create your own list of reasons for joining this course</a:t>
            </a:r>
            <a:r>
              <a:rPr lang="en-GB" sz="3000" dirty="0"/>
              <a:t>.</a:t>
            </a:r>
          </a:p>
          <a:p>
            <a:pPr>
              <a:lnSpc>
                <a:spcPct val="110000"/>
              </a:lnSpc>
              <a:spcBef>
                <a:spcPts val="0"/>
              </a:spcBef>
              <a:spcAft>
                <a:spcPts val="600"/>
              </a:spcAft>
            </a:pPr>
            <a:r>
              <a:rPr lang="en-GB" sz="3000" dirty="0"/>
              <a:t>Working as a group take 10 minutes to:</a:t>
            </a:r>
          </a:p>
          <a:p>
            <a:pPr marL="971550" lvl="1" indent="-514350">
              <a:lnSpc>
                <a:spcPct val="110000"/>
              </a:lnSpc>
              <a:spcBef>
                <a:spcPts val="0"/>
              </a:spcBef>
              <a:spcAft>
                <a:spcPts val="600"/>
              </a:spcAft>
              <a:buFont typeface="+mj-lt"/>
              <a:buAutoNum type="arabicPeriod"/>
            </a:pPr>
            <a:r>
              <a:rPr lang="en-GB" sz="3000" dirty="0"/>
              <a:t>Compare the wide range of reasons to see if there are any common themes </a:t>
            </a:r>
          </a:p>
          <a:p>
            <a:pPr marL="971550" lvl="1" indent="-514350">
              <a:lnSpc>
                <a:spcPct val="110000"/>
              </a:lnSpc>
              <a:spcBef>
                <a:spcPts val="0"/>
              </a:spcBef>
              <a:spcAft>
                <a:spcPts val="600"/>
              </a:spcAft>
              <a:buFont typeface="+mj-lt"/>
              <a:buAutoNum type="arabicPeriod"/>
            </a:pPr>
            <a:r>
              <a:rPr lang="en-GB" sz="3000" dirty="0"/>
              <a:t>Discuss any common themes you find</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00192" y="2564904"/>
            <a:ext cx="2645907" cy="1988840"/>
          </a:xfrm>
          <a:prstGeom prst="rect">
            <a:avLst/>
          </a:prstGeom>
        </p:spPr>
      </p:pic>
    </p:spTree>
    <p:extLst>
      <p:ext uri="{BB962C8B-B14F-4D97-AF65-F5344CB8AC3E}">
        <p14:creationId xmlns:p14="http://schemas.microsoft.com/office/powerpoint/2010/main" val="1644802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SWOT Analysis</a:t>
            </a:r>
          </a:p>
        </p:txBody>
      </p:sp>
      <p:sp>
        <p:nvSpPr>
          <p:cNvPr id="3" name="Content Placeholder 2"/>
          <p:cNvSpPr>
            <a:spLocks noGrp="1"/>
          </p:cNvSpPr>
          <p:nvPr>
            <p:ph idx="1"/>
          </p:nvPr>
        </p:nvSpPr>
        <p:spPr/>
        <p:txBody>
          <a:bodyPr/>
          <a:lstStyle/>
          <a:p>
            <a:r>
              <a:rPr lang="en-GB" dirty="0"/>
              <a:t>A SWOT analysis is a useful, quick tool for taking stock of your situation</a:t>
            </a:r>
          </a:p>
          <a:p>
            <a:endParaRPr lang="en-GB" dirty="0"/>
          </a:p>
          <a:p>
            <a:r>
              <a:rPr lang="en-GB" dirty="0"/>
              <a:t>SWOT stands for STRENGTHS, WEAKNESSES, OPPERTUNITIES AND THREATS</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8425" r="10650" b="10208"/>
          <a:stretch/>
        </p:blipFill>
        <p:spPr>
          <a:xfrm>
            <a:off x="3419872" y="4077072"/>
            <a:ext cx="3888432" cy="2421099"/>
          </a:xfrm>
          <a:prstGeom prst="rect">
            <a:avLst/>
          </a:prstGeom>
        </p:spPr>
      </p:pic>
    </p:spTree>
    <p:extLst>
      <p:ext uri="{BB962C8B-B14F-4D97-AF65-F5344CB8AC3E}">
        <p14:creationId xmlns:p14="http://schemas.microsoft.com/office/powerpoint/2010/main" val="1340551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99CE2-D211-4DC2-9D37-4BE87C6CDA03}"/>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F176BE4D-0DDB-4A17-B1B2-8DB924E12449}"/>
              </a:ext>
            </a:extLst>
          </p:cNvPr>
          <p:cNvSpPr>
            <a:spLocks noGrp="1"/>
          </p:cNvSpPr>
          <p:nvPr>
            <p:ph idx="1"/>
          </p:nvPr>
        </p:nvSpPr>
        <p:spPr>
          <a:xfrm>
            <a:off x="1942415" y="2492896"/>
            <a:ext cx="6229985" cy="3418326"/>
          </a:xfrm>
        </p:spPr>
        <p:txBody>
          <a:bodyPr>
            <a:normAutofit fontScale="85000" lnSpcReduction="10000"/>
          </a:bodyPr>
          <a:lstStyle/>
          <a:p>
            <a:pPr>
              <a:lnSpc>
                <a:spcPct val="120000"/>
              </a:lnSpc>
              <a:spcBef>
                <a:spcPts val="0"/>
              </a:spcBef>
              <a:spcAft>
                <a:spcPts val="600"/>
              </a:spcAft>
              <a:defRPr/>
            </a:pPr>
            <a:r>
              <a:rPr lang="en-GB" dirty="0">
                <a:ea typeface="Tahoma" pitchFamily="34" charset="0"/>
                <a:cs typeface="Tahoma" pitchFamily="34" charset="0"/>
              </a:rPr>
              <a:t>What </a:t>
            </a:r>
            <a:r>
              <a:rPr lang="en-GB" dirty="0">
                <a:solidFill>
                  <a:srgbClr val="FF0000"/>
                </a:solidFill>
                <a:ea typeface="Tahoma" pitchFamily="34" charset="0"/>
                <a:cs typeface="Tahoma" pitchFamily="34" charset="0"/>
              </a:rPr>
              <a:t>advantages</a:t>
            </a:r>
            <a:r>
              <a:rPr lang="en-GB" dirty="0">
                <a:ea typeface="Tahoma" pitchFamily="34" charset="0"/>
                <a:cs typeface="Tahoma" pitchFamily="34" charset="0"/>
              </a:rPr>
              <a:t> do you have that </a:t>
            </a:r>
            <a:r>
              <a:rPr lang="en-GB" dirty="0">
                <a:solidFill>
                  <a:srgbClr val="FF0000"/>
                </a:solidFill>
                <a:ea typeface="Tahoma" pitchFamily="34" charset="0"/>
                <a:cs typeface="Tahoma" pitchFamily="34" charset="0"/>
              </a:rPr>
              <a:t>others don't </a:t>
            </a:r>
            <a:r>
              <a:rPr lang="en-GB" dirty="0">
                <a:ea typeface="Tahoma" pitchFamily="34" charset="0"/>
                <a:cs typeface="Tahoma" pitchFamily="34" charset="0"/>
              </a:rPr>
              <a:t>have ?</a:t>
            </a:r>
          </a:p>
          <a:p>
            <a:pPr>
              <a:lnSpc>
                <a:spcPct val="120000"/>
              </a:lnSpc>
              <a:spcBef>
                <a:spcPts val="0"/>
              </a:spcBef>
              <a:spcAft>
                <a:spcPts val="600"/>
              </a:spcAft>
              <a:defRPr/>
            </a:pPr>
            <a:r>
              <a:rPr lang="en-GB" dirty="0">
                <a:ea typeface="Tahoma" pitchFamily="34" charset="0"/>
                <a:cs typeface="Tahoma" pitchFamily="34" charset="0"/>
              </a:rPr>
              <a:t>What do </a:t>
            </a:r>
            <a:r>
              <a:rPr lang="en-GB" dirty="0">
                <a:solidFill>
                  <a:srgbClr val="FF0000"/>
                </a:solidFill>
                <a:ea typeface="Tahoma" pitchFamily="34" charset="0"/>
                <a:cs typeface="Tahoma" pitchFamily="34" charset="0"/>
              </a:rPr>
              <a:t>you do better </a:t>
            </a:r>
            <a:r>
              <a:rPr lang="en-GB" dirty="0">
                <a:ea typeface="Tahoma" pitchFamily="34" charset="0"/>
                <a:cs typeface="Tahoma" pitchFamily="34" charset="0"/>
              </a:rPr>
              <a:t>than </a:t>
            </a:r>
            <a:r>
              <a:rPr lang="en-GB" dirty="0">
                <a:solidFill>
                  <a:srgbClr val="FF0000"/>
                </a:solidFill>
                <a:ea typeface="Tahoma" pitchFamily="34" charset="0"/>
                <a:cs typeface="Tahoma" pitchFamily="34" charset="0"/>
              </a:rPr>
              <a:t>anyone else</a:t>
            </a:r>
            <a:r>
              <a:rPr lang="en-GB" dirty="0">
                <a:ea typeface="Tahoma" pitchFamily="34" charset="0"/>
                <a:cs typeface="Tahoma" pitchFamily="34" charset="0"/>
              </a:rPr>
              <a:t>?</a:t>
            </a:r>
          </a:p>
          <a:p>
            <a:pPr>
              <a:lnSpc>
                <a:spcPct val="120000"/>
              </a:lnSpc>
              <a:spcBef>
                <a:spcPts val="0"/>
              </a:spcBef>
              <a:spcAft>
                <a:spcPts val="600"/>
              </a:spcAft>
              <a:defRPr/>
            </a:pPr>
            <a:r>
              <a:rPr lang="en-GB" dirty="0">
                <a:ea typeface="Tahoma" pitchFamily="34" charset="0"/>
                <a:cs typeface="Tahoma" pitchFamily="34" charset="0"/>
              </a:rPr>
              <a:t>What </a:t>
            </a:r>
            <a:r>
              <a:rPr lang="en-GB" dirty="0">
                <a:solidFill>
                  <a:srgbClr val="FF0000"/>
                </a:solidFill>
                <a:ea typeface="Tahoma" pitchFamily="34" charset="0"/>
                <a:cs typeface="Tahoma" pitchFamily="34" charset="0"/>
              </a:rPr>
              <a:t>personal resources </a:t>
            </a:r>
            <a:r>
              <a:rPr lang="en-GB" dirty="0">
                <a:ea typeface="Tahoma" pitchFamily="34" charset="0"/>
                <a:cs typeface="Tahoma" pitchFamily="34" charset="0"/>
              </a:rPr>
              <a:t>can you access?</a:t>
            </a:r>
          </a:p>
          <a:p>
            <a:pPr>
              <a:lnSpc>
                <a:spcPct val="120000"/>
              </a:lnSpc>
              <a:spcBef>
                <a:spcPts val="0"/>
              </a:spcBef>
              <a:spcAft>
                <a:spcPts val="600"/>
              </a:spcAft>
              <a:defRPr/>
            </a:pPr>
            <a:r>
              <a:rPr lang="en-GB" dirty="0">
                <a:ea typeface="Tahoma" pitchFamily="34" charset="0"/>
                <a:cs typeface="Tahoma" pitchFamily="34" charset="0"/>
              </a:rPr>
              <a:t>What do other people (and your boss, in particular) </a:t>
            </a:r>
            <a:r>
              <a:rPr lang="en-GB" dirty="0">
                <a:solidFill>
                  <a:srgbClr val="FF0000"/>
                </a:solidFill>
                <a:ea typeface="Tahoma" pitchFamily="34" charset="0"/>
                <a:cs typeface="Tahoma" pitchFamily="34" charset="0"/>
              </a:rPr>
              <a:t>see</a:t>
            </a:r>
            <a:r>
              <a:rPr lang="en-GB" dirty="0">
                <a:ea typeface="Tahoma" pitchFamily="34" charset="0"/>
                <a:cs typeface="Tahoma" pitchFamily="34" charset="0"/>
              </a:rPr>
              <a:t> as </a:t>
            </a:r>
            <a:r>
              <a:rPr lang="en-GB" dirty="0">
                <a:solidFill>
                  <a:srgbClr val="FF0000"/>
                </a:solidFill>
                <a:ea typeface="Tahoma" pitchFamily="34" charset="0"/>
                <a:cs typeface="Tahoma" pitchFamily="34" charset="0"/>
              </a:rPr>
              <a:t>your</a:t>
            </a:r>
            <a:r>
              <a:rPr lang="en-GB" dirty="0">
                <a:ea typeface="Tahoma" pitchFamily="34" charset="0"/>
                <a:cs typeface="Tahoma" pitchFamily="34" charset="0"/>
              </a:rPr>
              <a:t> </a:t>
            </a:r>
            <a:r>
              <a:rPr lang="en-GB" dirty="0">
                <a:solidFill>
                  <a:srgbClr val="FF0000"/>
                </a:solidFill>
                <a:ea typeface="Tahoma" pitchFamily="34" charset="0"/>
                <a:cs typeface="Tahoma" pitchFamily="34" charset="0"/>
              </a:rPr>
              <a:t>strengths</a:t>
            </a:r>
            <a:r>
              <a:rPr lang="en-GB" dirty="0">
                <a:ea typeface="Tahoma" pitchFamily="34" charset="0"/>
                <a:cs typeface="Tahoma" pitchFamily="34" charset="0"/>
              </a:rPr>
              <a:t>?</a:t>
            </a:r>
          </a:p>
          <a:p>
            <a:pPr>
              <a:lnSpc>
                <a:spcPct val="120000"/>
              </a:lnSpc>
              <a:spcBef>
                <a:spcPts val="0"/>
              </a:spcBef>
              <a:spcAft>
                <a:spcPts val="600"/>
              </a:spcAft>
              <a:defRPr/>
            </a:pPr>
            <a:r>
              <a:rPr lang="en-GB" dirty="0">
                <a:ea typeface="Tahoma" pitchFamily="34" charset="0"/>
                <a:cs typeface="Tahoma" pitchFamily="34" charset="0"/>
              </a:rPr>
              <a:t>Which of your </a:t>
            </a:r>
            <a:r>
              <a:rPr lang="en-GB" dirty="0">
                <a:solidFill>
                  <a:srgbClr val="FF0000"/>
                </a:solidFill>
                <a:ea typeface="Tahoma" pitchFamily="34" charset="0"/>
                <a:cs typeface="Tahoma" pitchFamily="34" charset="0"/>
              </a:rPr>
              <a:t>achievements</a:t>
            </a:r>
            <a:r>
              <a:rPr lang="en-GB" dirty="0">
                <a:ea typeface="Tahoma" pitchFamily="34" charset="0"/>
                <a:cs typeface="Tahoma" pitchFamily="34" charset="0"/>
              </a:rPr>
              <a:t> are you most </a:t>
            </a:r>
            <a:r>
              <a:rPr lang="en-GB" dirty="0">
                <a:solidFill>
                  <a:srgbClr val="FF0000"/>
                </a:solidFill>
                <a:ea typeface="Tahoma" pitchFamily="34" charset="0"/>
                <a:cs typeface="Tahoma" pitchFamily="34" charset="0"/>
              </a:rPr>
              <a:t>proud</a:t>
            </a:r>
            <a:r>
              <a:rPr lang="en-GB" dirty="0">
                <a:ea typeface="Tahoma" pitchFamily="34" charset="0"/>
                <a:cs typeface="Tahoma" pitchFamily="34" charset="0"/>
              </a:rPr>
              <a:t> of?</a:t>
            </a:r>
          </a:p>
          <a:p>
            <a:pPr>
              <a:lnSpc>
                <a:spcPct val="120000"/>
              </a:lnSpc>
              <a:spcBef>
                <a:spcPts val="0"/>
              </a:spcBef>
              <a:spcAft>
                <a:spcPts val="600"/>
              </a:spcAft>
              <a:defRPr/>
            </a:pPr>
            <a:r>
              <a:rPr lang="en-GB" dirty="0">
                <a:ea typeface="Tahoma" pitchFamily="34" charset="0"/>
                <a:cs typeface="Tahoma" pitchFamily="34" charset="0"/>
              </a:rPr>
              <a:t>What </a:t>
            </a:r>
            <a:r>
              <a:rPr lang="en-GB" dirty="0">
                <a:solidFill>
                  <a:srgbClr val="FF0000"/>
                </a:solidFill>
                <a:ea typeface="Tahoma" pitchFamily="34" charset="0"/>
                <a:cs typeface="Tahoma" pitchFamily="34" charset="0"/>
              </a:rPr>
              <a:t>values do you </a:t>
            </a:r>
            <a:r>
              <a:rPr lang="en-GB" dirty="0">
                <a:ea typeface="Tahoma" pitchFamily="34" charset="0"/>
                <a:cs typeface="Tahoma" pitchFamily="34" charset="0"/>
              </a:rPr>
              <a:t>believe in that </a:t>
            </a:r>
            <a:r>
              <a:rPr lang="en-GB" dirty="0">
                <a:solidFill>
                  <a:srgbClr val="FF0000"/>
                </a:solidFill>
                <a:ea typeface="Tahoma" pitchFamily="34" charset="0"/>
                <a:cs typeface="Tahoma" pitchFamily="34" charset="0"/>
              </a:rPr>
              <a:t>others fail </a:t>
            </a:r>
            <a:r>
              <a:rPr lang="en-GB" dirty="0">
                <a:ea typeface="Tahoma" pitchFamily="34" charset="0"/>
                <a:cs typeface="Tahoma" pitchFamily="34" charset="0"/>
              </a:rPr>
              <a:t>to exhibit?</a:t>
            </a:r>
          </a:p>
          <a:p>
            <a:pPr>
              <a:lnSpc>
                <a:spcPct val="120000"/>
              </a:lnSpc>
              <a:spcBef>
                <a:spcPts val="0"/>
              </a:spcBef>
              <a:spcAft>
                <a:spcPts val="600"/>
              </a:spcAft>
              <a:defRPr/>
            </a:pPr>
            <a:r>
              <a:rPr lang="en-GB" dirty="0">
                <a:ea typeface="Tahoma" pitchFamily="34" charset="0"/>
                <a:cs typeface="Tahoma" pitchFamily="34" charset="0"/>
              </a:rPr>
              <a:t>Are you part of a </a:t>
            </a:r>
            <a:r>
              <a:rPr lang="en-GB" dirty="0">
                <a:solidFill>
                  <a:srgbClr val="FF0000"/>
                </a:solidFill>
                <a:ea typeface="Tahoma" pitchFamily="34" charset="0"/>
                <a:cs typeface="Tahoma" pitchFamily="34" charset="0"/>
              </a:rPr>
              <a:t>network</a:t>
            </a:r>
            <a:r>
              <a:rPr lang="en-GB" dirty="0">
                <a:ea typeface="Tahoma" pitchFamily="34" charset="0"/>
                <a:cs typeface="Tahoma" pitchFamily="34" charset="0"/>
              </a:rPr>
              <a:t> that no one else is involved in? </a:t>
            </a:r>
          </a:p>
          <a:p>
            <a:pPr>
              <a:lnSpc>
                <a:spcPct val="120000"/>
              </a:lnSpc>
              <a:spcBef>
                <a:spcPts val="0"/>
              </a:spcBef>
              <a:spcAft>
                <a:spcPts val="600"/>
              </a:spcAft>
              <a:defRPr/>
            </a:pPr>
            <a:r>
              <a:rPr lang="en-GB" dirty="0">
                <a:ea typeface="Tahoma" pitchFamily="34" charset="0"/>
                <a:cs typeface="Tahoma" pitchFamily="34" charset="0"/>
              </a:rPr>
              <a:t>Do you have </a:t>
            </a:r>
            <a:r>
              <a:rPr lang="en-GB" dirty="0">
                <a:solidFill>
                  <a:srgbClr val="FF0000"/>
                </a:solidFill>
                <a:ea typeface="Tahoma" pitchFamily="34" charset="0"/>
                <a:cs typeface="Tahoma" pitchFamily="34" charset="0"/>
              </a:rPr>
              <a:t>connections</a:t>
            </a:r>
            <a:r>
              <a:rPr lang="en-GB" dirty="0">
                <a:ea typeface="Tahoma" pitchFamily="34" charset="0"/>
                <a:cs typeface="Tahoma" pitchFamily="34" charset="0"/>
              </a:rPr>
              <a:t> with influential people?</a:t>
            </a:r>
          </a:p>
          <a:p>
            <a:endParaRPr lang="en-GB" dirty="0"/>
          </a:p>
        </p:txBody>
      </p:sp>
      <p:sp>
        <p:nvSpPr>
          <p:cNvPr id="4" name="Rectangle 3">
            <a:extLst>
              <a:ext uri="{FF2B5EF4-FFF2-40B4-BE49-F238E27FC236}">
                <a16:creationId xmlns:a16="http://schemas.microsoft.com/office/drawing/2014/main" id="{83882EB4-AC84-4D98-84B7-AA723156FF19}"/>
              </a:ext>
            </a:extLst>
          </p:cNvPr>
          <p:cNvSpPr/>
          <p:nvPr/>
        </p:nvSpPr>
        <p:spPr>
          <a:xfrm>
            <a:off x="323528" y="274638"/>
            <a:ext cx="15057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r>
              <a:rPr lang="en-GB" b="1" dirty="0"/>
              <a:t>STRENGTHS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7" y="188640"/>
            <a:ext cx="2188307" cy="2304256"/>
          </a:xfrm>
          <a:prstGeom prst="rect">
            <a:avLst/>
          </a:prstGeom>
        </p:spPr>
      </p:pic>
    </p:spTree>
    <p:extLst>
      <p:ext uri="{BB962C8B-B14F-4D97-AF65-F5344CB8AC3E}">
        <p14:creationId xmlns:p14="http://schemas.microsoft.com/office/powerpoint/2010/main" val="4035941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9FCE3-454C-4325-B409-A1CDCB6D49B6}"/>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9247C3F2-9472-43A2-A174-CDF98586C462}"/>
              </a:ext>
            </a:extLst>
          </p:cNvPr>
          <p:cNvSpPr>
            <a:spLocks noGrp="1"/>
          </p:cNvSpPr>
          <p:nvPr>
            <p:ph idx="1"/>
          </p:nvPr>
        </p:nvSpPr>
        <p:spPr>
          <a:xfrm>
            <a:off x="2018780" y="1628800"/>
            <a:ext cx="6591985" cy="3777622"/>
          </a:xfrm>
        </p:spPr>
        <p:txBody>
          <a:bodyPr>
            <a:noAutofit/>
          </a:bodyPr>
          <a:lstStyle/>
          <a:p>
            <a:pPr>
              <a:lnSpc>
                <a:spcPct val="120000"/>
              </a:lnSpc>
              <a:defRPr/>
            </a:pPr>
            <a:r>
              <a:rPr lang="en-GB" dirty="0">
                <a:ea typeface="Tahoma" pitchFamily="34" charset="0"/>
                <a:cs typeface="Tahoma" pitchFamily="34" charset="0"/>
              </a:rPr>
              <a:t>What tasks do you usually avoid?</a:t>
            </a:r>
          </a:p>
          <a:p>
            <a:pPr>
              <a:lnSpc>
                <a:spcPct val="120000"/>
              </a:lnSpc>
              <a:defRPr/>
            </a:pPr>
            <a:r>
              <a:rPr lang="en-GB" dirty="0">
                <a:ea typeface="Tahoma" pitchFamily="34" charset="0"/>
                <a:cs typeface="Tahoma" pitchFamily="34" charset="0"/>
              </a:rPr>
              <a:t>What do you and the people around you see as your weaknesses?</a:t>
            </a:r>
          </a:p>
          <a:p>
            <a:pPr>
              <a:lnSpc>
                <a:spcPct val="120000"/>
              </a:lnSpc>
              <a:defRPr/>
            </a:pPr>
            <a:r>
              <a:rPr lang="en-GB" dirty="0">
                <a:ea typeface="Tahoma" pitchFamily="34" charset="0"/>
                <a:cs typeface="Tahoma" pitchFamily="34" charset="0"/>
              </a:rPr>
              <a:t>Are you completely confident in your education and skills training? If not, where are you weakest?</a:t>
            </a:r>
          </a:p>
          <a:p>
            <a:pPr>
              <a:lnSpc>
                <a:spcPct val="120000"/>
              </a:lnSpc>
              <a:defRPr/>
            </a:pPr>
            <a:r>
              <a:rPr lang="en-GB" dirty="0">
                <a:ea typeface="Tahoma" pitchFamily="34" charset="0"/>
                <a:cs typeface="Tahoma" pitchFamily="34" charset="0"/>
              </a:rPr>
              <a:t>What are your negative work habits?</a:t>
            </a:r>
          </a:p>
          <a:p>
            <a:pPr>
              <a:lnSpc>
                <a:spcPct val="120000"/>
              </a:lnSpc>
              <a:defRPr/>
            </a:pPr>
            <a:r>
              <a:rPr lang="en-GB" dirty="0">
                <a:ea typeface="Tahoma" pitchFamily="34" charset="0"/>
                <a:cs typeface="Tahoma" pitchFamily="34" charset="0"/>
              </a:rPr>
              <a:t>Do you have personality traits that hold you back in your field? </a:t>
            </a:r>
          </a:p>
          <a:p>
            <a:pPr>
              <a:lnSpc>
                <a:spcPct val="120000"/>
              </a:lnSpc>
              <a:defRPr/>
            </a:pPr>
            <a:r>
              <a:rPr lang="en-GB" dirty="0">
                <a:ea typeface="Tahoma" pitchFamily="34" charset="0"/>
                <a:cs typeface="Tahoma" pitchFamily="34" charset="0"/>
              </a:rPr>
              <a:t>Are you restricted in how far you can travel to work?</a:t>
            </a:r>
            <a:endParaRPr lang="en-GB" i="1" dirty="0">
              <a:ea typeface="Tahoma" pitchFamily="34" charset="0"/>
              <a:cs typeface="Tahoma" pitchFamily="34" charset="0"/>
            </a:endParaRPr>
          </a:p>
          <a:p>
            <a:endParaRPr lang="en-GB" sz="2200" dirty="0"/>
          </a:p>
        </p:txBody>
      </p:sp>
      <p:sp>
        <p:nvSpPr>
          <p:cNvPr id="4" name="Text Placeholder 4">
            <a:extLst>
              <a:ext uri="{FF2B5EF4-FFF2-40B4-BE49-F238E27FC236}">
                <a16:creationId xmlns:a16="http://schemas.microsoft.com/office/drawing/2014/main" id="{5EDDE713-26CB-45E7-822B-70FE74FA81BD}"/>
              </a:ext>
            </a:extLst>
          </p:cNvPr>
          <p:cNvSpPr txBox="1">
            <a:spLocks/>
          </p:cNvSpPr>
          <p:nvPr/>
        </p:nvSpPr>
        <p:spPr>
          <a:xfrm>
            <a:off x="251520" y="299119"/>
            <a:ext cx="1799183" cy="418864"/>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sz="1800" b="1" dirty="0"/>
              <a:t>WEAKNESS</a:t>
            </a:r>
          </a:p>
        </p:txBody>
      </p:sp>
    </p:spTree>
    <p:extLst>
      <p:ext uri="{BB962C8B-B14F-4D97-AF65-F5344CB8AC3E}">
        <p14:creationId xmlns:p14="http://schemas.microsoft.com/office/powerpoint/2010/main" val="3457646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92CB-11B3-4B78-A9ED-1860CA2E9FF7}"/>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6D83749D-EED8-460B-BD12-BE6DD17E257E}"/>
              </a:ext>
            </a:extLst>
          </p:cNvPr>
          <p:cNvSpPr>
            <a:spLocks noGrp="1"/>
          </p:cNvSpPr>
          <p:nvPr>
            <p:ph idx="1"/>
          </p:nvPr>
        </p:nvSpPr>
        <p:spPr/>
        <p:txBody>
          <a:bodyPr/>
          <a:lstStyle/>
          <a:p>
            <a:pPr marL="457200" lvl="1" indent="0">
              <a:lnSpc>
                <a:spcPct val="120000"/>
              </a:lnSpc>
              <a:spcBef>
                <a:spcPts val="0"/>
              </a:spcBef>
              <a:buNone/>
            </a:pPr>
            <a:r>
              <a:rPr lang="en-GB" dirty="0"/>
              <a:t>Take 15 minutes to create a list of </a:t>
            </a:r>
            <a:r>
              <a:rPr lang="en-GB" i="1" dirty="0"/>
              <a:t>your</a:t>
            </a:r>
            <a:r>
              <a:rPr lang="en-GB" dirty="0"/>
              <a:t> </a:t>
            </a:r>
            <a:r>
              <a:rPr lang="en-GB" b="1" dirty="0"/>
              <a:t>strengths</a:t>
            </a:r>
            <a:r>
              <a:rPr lang="en-GB" dirty="0"/>
              <a:t> and </a:t>
            </a:r>
            <a:r>
              <a:rPr lang="en-GB" b="1" dirty="0"/>
              <a:t>weaknesses.</a:t>
            </a:r>
          </a:p>
          <a:p>
            <a:pPr marL="457200" lvl="1" indent="0">
              <a:lnSpc>
                <a:spcPct val="120000"/>
              </a:lnSpc>
              <a:spcBef>
                <a:spcPts val="0"/>
              </a:spcBef>
              <a:buNone/>
            </a:pPr>
            <a:endParaRPr lang="en-GB" sz="2400" dirty="0"/>
          </a:p>
          <a:p>
            <a:pPr lvl="1">
              <a:lnSpc>
                <a:spcPct val="120000"/>
              </a:lnSpc>
              <a:spcBef>
                <a:spcPts val="0"/>
              </a:spcBef>
            </a:pPr>
            <a:r>
              <a:rPr lang="en-GB" dirty="0"/>
              <a:t>Share and compare the wide range of descriptions to see if there are any common themes.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2" y="3861048"/>
            <a:ext cx="3810000" cy="2857500"/>
          </a:xfrm>
          <a:prstGeom prst="rect">
            <a:avLst/>
          </a:prstGeom>
        </p:spPr>
      </p:pic>
    </p:spTree>
    <p:extLst>
      <p:ext uri="{BB962C8B-B14F-4D97-AF65-F5344CB8AC3E}">
        <p14:creationId xmlns:p14="http://schemas.microsoft.com/office/powerpoint/2010/main" val="4088381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95089-5982-4147-A402-6A077880F960}"/>
              </a:ext>
            </a:extLst>
          </p:cNvPr>
          <p:cNvSpPr>
            <a:spLocks noGrp="1"/>
          </p:cNvSpPr>
          <p:nvPr>
            <p:ph type="title"/>
          </p:nvPr>
        </p:nvSpPr>
        <p:spPr>
          <a:xfrm>
            <a:off x="2627784" y="117606"/>
            <a:ext cx="6589199" cy="1280890"/>
          </a:xfrm>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04C495FA-4529-426F-B998-5E0C36F3FC1B}"/>
              </a:ext>
            </a:extLst>
          </p:cNvPr>
          <p:cNvSpPr>
            <a:spLocks noGrp="1"/>
          </p:cNvSpPr>
          <p:nvPr>
            <p:ph idx="1"/>
          </p:nvPr>
        </p:nvSpPr>
        <p:spPr>
          <a:xfrm>
            <a:off x="1835696" y="1052736"/>
            <a:ext cx="6591985" cy="5112568"/>
          </a:xfrm>
        </p:spPr>
        <p:txBody>
          <a:bodyPr>
            <a:normAutofit fontScale="25000" lnSpcReduction="20000"/>
          </a:bodyPr>
          <a:lstStyle/>
          <a:p>
            <a:pPr>
              <a:lnSpc>
                <a:spcPct val="120000"/>
              </a:lnSpc>
              <a:spcBef>
                <a:spcPts val="0"/>
              </a:spcBef>
              <a:spcAft>
                <a:spcPts val="600"/>
              </a:spcAft>
              <a:defRPr/>
            </a:pPr>
            <a:r>
              <a:rPr lang="en-GB" sz="8000" dirty="0">
                <a:ea typeface="Tahoma" pitchFamily="34" charset="0"/>
                <a:cs typeface="Arial" panose="020B0604020202020204" pitchFamily="34" charset="0"/>
              </a:rPr>
              <a:t>Is your industry/sector growing? </a:t>
            </a:r>
          </a:p>
          <a:p>
            <a:pPr>
              <a:lnSpc>
                <a:spcPct val="120000"/>
              </a:lnSpc>
              <a:spcBef>
                <a:spcPts val="0"/>
              </a:spcBef>
              <a:spcAft>
                <a:spcPts val="600"/>
              </a:spcAft>
              <a:defRPr/>
            </a:pPr>
            <a:r>
              <a:rPr lang="en-GB" sz="8000" dirty="0">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ea typeface="Tahoma" pitchFamily="34" charset="0"/>
                <a:cs typeface="Arial" panose="020B0604020202020204" pitchFamily="34" charset="0"/>
              </a:rPr>
              <a:t>What new technology can help you? </a:t>
            </a:r>
          </a:p>
          <a:p>
            <a:pPr>
              <a:lnSpc>
                <a:spcPct val="120000"/>
              </a:lnSpc>
              <a:spcBef>
                <a:spcPts val="0"/>
              </a:spcBef>
              <a:spcAft>
                <a:spcPts val="600"/>
              </a:spcAft>
              <a:defRPr/>
            </a:pPr>
            <a:r>
              <a:rPr lang="en-GB" sz="8000" dirty="0">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ea typeface="Tahoma" pitchFamily="34" charset="0"/>
                <a:cs typeface="Arial" panose="020B0604020202020204" pitchFamily="34" charset="0"/>
              </a:rPr>
              <a:t>Do your customers, internal or external, complain about something in your company? If so, could you create an opportunity by offering a solution?</a:t>
            </a:r>
          </a:p>
          <a:p>
            <a:pPr>
              <a:lnSpc>
                <a:spcPct val="120000"/>
              </a:lnSpc>
              <a:spcBef>
                <a:spcPts val="0"/>
              </a:spcBef>
              <a:spcAft>
                <a:spcPts val="600"/>
              </a:spcAft>
            </a:pPr>
            <a:endParaRPr lang="en-GB" dirty="0"/>
          </a:p>
        </p:txBody>
      </p:sp>
      <p:sp>
        <p:nvSpPr>
          <p:cNvPr id="4" name="Text Placeholder 2">
            <a:extLst>
              <a:ext uri="{FF2B5EF4-FFF2-40B4-BE49-F238E27FC236}">
                <a16:creationId xmlns:a16="http://schemas.microsoft.com/office/drawing/2014/main" id="{3C7CFAAE-FF79-4874-AAD7-9C08F073315A}"/>
              </a:ext>
            </a:extLst>
          </p:cNvPr>
          <p:cNvSpPr txBox="1">
            <a:spLocks/>
          </p:cNvSpPr>
          <p:nvPr/>
        </p:nvSpPr>
        <p:spPr>
          <a:xfrm>
            <a:off x="179512" y="23629"/>
            <a:ext cx="2376264" cy="639762"/>
          </a:xfrm>
          <a:prstGeom prst="rect">
            <a:avLst/>
          </a:prstGeom>
          <a:solidFill>
            <a:schemeClr val="accent6">
              <a:lumMod val="20000"/>
              <a:lumOff val="80000"/>
            </a:schemeClr>
          </a:solidFill>
          <a:ln>
            <a:solidFill>
              <a:schemeClr val="accent6">
                <a:lumMod val="50000"/>
              </a:schemeClr>
            </a:solidFill>
          </a:ln>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3613854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3F80F-FC30-4381-85C9-60EB35832E26}"/>
              </a:ext>
            </a:extLst>
          </p:cNvPr>
          <p:cNvSpPr>
            <a:spLocks noGrp="1"/>
          </p:cNvSpPr>
          <p:nvPr>
            <p:ph type="title"/>
          </p:nvPr>
        </p:nvSpPr>
        <p:spPr>
          <a:xfrm>
            <a:off x="2051720" y="91072"/>
            <a:ext cx="6589199" cy="1280890"/>
          </a:xfrm>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6942DFF4-1816-47AB-841C-7568434EBF9F}"/>
              </a:ext>
            </a:extLst>
          </p:cNvPr>
          <p:cNvSpPr>
            <a:spLocks noGrp="1"/>
          </p:cNvSpPr>
          <p:nvPr>
            <p:ph idx="1"/>
          </p:nvPr>
        </p:nvSpPr>
        <p:spPr>
          <a:xfrm>
            <a:off x="1835696" y="1772816"/>
            <a:ext cx="6591985" cy="3777622"/>
          </a:xfrm>
        </p:spPr>
        <p:txBody>
          <a:bodyPr>
            <a:normAutofit/>
          </a:bodyPr>
          <a:lstStyle/>
          <a:p>
            <a:pPr>
              <a:lnSpc>
                <a:spcPct val="110000"/>
              </a:lnSpc>
              <a:spcBef>
                <a:spcPts val="0"/>
              </a:spcBef>
              <a:spcAft>
                <a:spcPts val="600"/>
              </a:spcAft>
              <a:defRPr/>
            </a:pPr>
            <a:r>
              <a:rPr lang="en-GB" dirty="0">
                <a:ea typeface="Tahoma" pitchFamily="34" charset="0"/>
                <a:cs typeface="Tahoma" pitchFamily="34" charset="0"/>
              </a:rPr>
              <a:t>What obstacles do you currently face at work?</a:t>
            </a:r>
          </a:p>
          <a:p>
            <a:pPr>
              <a:lnSpc>
                <a:spcPct val="110000"/>
              </a:lnSpc>
              <a:spcBef>
                <a:spcPts val="0"/>
              </a:spcBef>
              <a:spcAft>
                <a:spcPts val="600"/>
              </a:spcAft>
              <a:defRPr/>
            </a:pPr>
            <a:r>
              <a:rPr lang="en-GB" dirty="0">
                <a:ea typeface="Tahoma" pitchFamily="34" charset="0"/>
                <a:cs typeface="Tahoma" pitchFamily="34" charset="0"/>
              </a:rPr>
              <a:t>Are any of your colleagues competing with you for projects or roles?</a:t>
            </a:r>
          </a:p>
          <a:p>
            <a:pPr>
              <a:lnSpc>
                <a:spcPct val="110000"/>
              </a:lnSpc>
              <a:spcBef>
                <a:spcPts val="0"/>
              </a:spcBef>
              <a:spcAft>
                <a:spcPts val="600"/>
              </a:spcAft>
              <a:defRPr/>
            </a:pPr>
            <a:r>
              <a:rPr lang="en-GB" dirty="0">
                <a:ea typeface="Tahoma" pitchFamily="34" charset="0"/>
                <a:cs typeface="Tahoma" pitchFamily="34" charset="0"/>
              </a:rPr>
              <a:t>Is your job (or the demand for the things you do) changing?</a:t>
            </a:r>
          </a:p>
          <a:p>
            <a:pPr>
              <a:lnSpc>
                <a:spcPct val="110000"/>
              </a:lnSpc>
              <a:spcBef>
                <a:spcPts val="0"/>
              </a:spcBef>
              <a:spcAft>
                <a:spcPts val="600"/>
              </a:spcAft>
              <a:defRPr/>
            </a:pPr>
            <a:r>
              <a:rPr lang="en-GB" dirty="0">
                <a:ea typeface="Tahoma" pitchFamily="34" charset="0"/>
                <a:cs typeface="Tahoma" pitchFamily="34" charset="0"/>
              </a:rPr>
              <a:t>Does changing technology threaten your position?</a:t>
            </a:r>
          </a:p>
          <a:p>
            <a:pPr>
              <a:lnSpc>
                <a:spcPct val="110000"/>
              </a:lnSpc>
              <a:spcBef>
                <a:spcPts val="0"/>
              </a:spcBef>
              <a:spcAft>
                <a:spcPts val="600"/>
              </a:spcAft>
              <a:defRPr/>
            </a:pPr>
            <a:r>
              <a:rPr lang="en-GB" dirty="0">
                <a:ea typeface="Tahoma" pitchFamily="34" charset="0"/>
                <a:cs typeface="Tahoma" pitchFamily="34" charset="0"/>
              </a:rPr>
              <a:t>Could any of your weaknesses lead to threats?</a:t>
            </a:r>
          </a:p>
          <a:p>
            <a:pPr>
              <a:lnSpc>
                <a:spcPct val="110000"/>
              </a:lnSpc>
              <a:spcBef>
                <a:spcPts val="0"/>
              </a:spcBef>
              <a:spcAft>
                <a:spcPts val="600"/>
              </a:spcAft>
            </a:pPr>
            <a:endParaRPr lang="en-GB" dirty="0"/>
          </a:p>
        </p:txBody>
      </p:sp>
      <p:sp>
        <p:nvSpPr>
          <p:cNvPr id="5" name="Text Placeholder 4">
            <a:extLst>
              <a:ext uri="{FF2B5EF4-FFF2-40B4-BE49-F238E27FC236}">
                <a16:creationId xmlns:a16="http://schemas.microsoft.com/office/drawing/2014/main" id="{A6B83B90-7A49-490C-ADAA-3ECF303F3186}"/>
              </a:ext>
            </a:extLst>
          </p:cNvPr>
          <p:cNvSpPr txBox="1">
            <a:spLocks/>
          </p:cNvSpPr>
          <p:nvPr/>
        </p:nvSpPr>
        <p:spPr>
          <a:xfrm>
            <a:off x="251520" y="91072"/>
            <a:ext cx="1485998" cy="441447"/>
          </a:xfrm>
          <a:prstGeom prst="rect">
            <a:avLst/>
          </a:prstGeom>
          <a:solidFill>
            <a:schemeClr val="accent3">
              <a:lumMod val="40000"/>
              <a:lumOff val="60000"/>
            </a:schemeClr>
          </a:solidFill>
          <a:ln>
            <a:solidFill>
              <a:schemeClr val="accent3">
                <a:lumMod val="50000"/>
              </a:schemeClr>
            </a:solidFill>
          </a:ln>
        </p:spPr>
        <p:txBody>
          <a:bodyPr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THREATS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532519"/>
            <a:ext cx="1296144" cy="1296144"/>
          </a:xfrm>
          <a:prstGeom prst="rect">
            <a:avLst/>
          </a:prstGeom>
        </p:spPr>
      </p:pic>
    </p:spTree>
    <p:extLst>
      <p:ext uri="{BB962C8B-B14F-4D97-AF65-F5344CB8AC3E}">
        <p14:creationId xmlns:p14="http://schemas.microsoft.com/office/powerpoint/2010/main" val="9282412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35E2-8F95-4D61-8A58-77A07FB1EE38}"/>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A44BE931-9E57-4909-B156-CB854797018B}"/>
              </a:ext>
            </a:extLst>
          </p:cNvPr>
          <p:cNvSpPr>
            <a:spLocks noGrp="1"/>
          </p:cNvSpPr>
          <p:nvPr>
            <p:ph idx="1"/>
          </p:nvPr>
        </p:nvSpPr>
        <p:spPr/>
        <p:txBody>
          <a:bodyPr/>
          <a:lstStyle/>
          <a:p>
            <a:pPr marL="457200" lvl="1" indent="0">
              <a:buNone/>
            </a:pPr>
            <a:r>
              <a:rPr lang="en-GB" dirty="0">
                <a:cs typeface="Arial" panose="020B0604020202020204" pitchFamily="34" charset="0"/>
              </a:rPr>
              <a:t>Take 10 minutes to create a list of </a:t>
            </a:r>
            <a:r>
              <a:rPr lang="en-GB" i="1" dirty="0">
                <a:cs typeface="Arial" panose="020B0604020202020204" pitchFamily="34" charset="0"/>
              </a:rPr>
              <a:t>your</a:t>
            </a:r>
            <a:r>
              <a:rPr lang="en-GB" dirty="0">
                <a:cs typeface="Arial" panose="020B0604020202020204" pitchFamily="34" charset="0"/>
              </a:rPr>
              <a:t> </a:t>
            </a:r>
            <a:r>
              <a:rPr lang="en-GB" b="1" dirty="0">
                <a:cs typeface="Arial" panose="020B0604020202020204" pitchFamily="34" charset="0"/>
              </a:rPr>
              <a:t>Opportunities </a:t>
            </a:r>
            <a:r>
              <a:rPr lang="en-GB" dirty="0">
                <a:cs typeface="Arial" panose="020B0604020202020204" pitchFamily="34" charset="0"/>
              </a:rPr>
              <a:t>and </a:t>
            </a:r>
            <a:r>
              <a:rPr lang="en-GB" b="1" dirty="0">
                <a:cs typeface="Arial" panose="020B0604020202020204" pitchFamily="34" charset="0"/>
              </a:rPr>
              <a:t>Threats</a:t>
            </a:r>
          </a:p>
          <a:p>
            <a:pPr marL="457200" lvl="1" indent="0">
              <a:buNone/>
            </a:pPr>
            <a:endParaRPr lang="en-GB" sz="1000" dirty="0">
              <a:cs typeface="Arial" panose="020B0604020202020204" pitchFamily="34" charset="0"/>
            </a:endParaRPr>
          </a:p>
          <a:p>
            <a:pPr marL="914400" lvl="2" indent="0">
              <a:buNone/>
            </a:pPr>
            <a:r>
              <a:rPr lang="en-GB" sz="2000" dirty="0">
                <a:cs typeface="Arial" panose="020B0604020202020204" pitchFamily="34" charset="0"/>
              </a:rPr>
              <a:t>Share and compare the wide range of descriptions to see if there are any common themes</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27984" y="3861048"/>
            <a:ext cx="2905128" cy="2905128"/>
          </a:xfrm>
          <a:prstGeom prst="rect">
            <a:avLst/>
          </a:prstGeom>
        </p:spPr>
      </p:pic>
    </p:spTree>
    <p:extLst>
      <p:ext uri="{BB962C8B-B14F-4D97-AF65-F5344CB8AC3E}">
        <p14:creationId xmlns:p14="http://schemas.microsoft.com/office/powerpoint/2010/main" val="2073110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F34C-5459-4E6B-9DD7-17A63262FB1E}"/>
              </a:ext>
            </a:extLst>
          </p:cNvPr>
          <p:cNvSpPr>
            <a:spLocks noGrp="1"/>
          </p:cNvSpPr>
          <p:nvPr>
            <p:ph type="title"/>
          </p:nvPr>
        </p:nvSpPr>
        <p:spPr>
          <a:xfrm>
            <a:off x="1403648" y="188640"/>
            <a:ext cx="6589199" cy="1280890"/>
          </a:xfrm>
        </p:spPr>
        <p:txBody>
          <a:bodyPr/>
          <a:lstStyle/>
          <a:p>
            <a:r>
              <a:rPr lang="en-GB" dirty="0"/>
              <a:t>Next Steps</a:t>
            </a:r>
          </a:p>
        </p:txBody>
      </p:sp>
      <p:pic>
        <p:nvPicPr>
          <p:cNvPr id="4" name="Picture 2">
            <a:extLst>
              <a:ext uri="{FF2B5EF4-FFF2-40B4-BE49-F238E27FC236}">
                <a16:creationId xmlns:a16="http://schemas.microsoft.com/office/drawing/2014/main" id="{AB56374E-14C3-4A8C-837A-5462C876E8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71725" y="1268760"/>
            <a:ext cx="7157262"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771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21ED-2EAA-4102-8B23-DD15A6E5BD94}"/>
              </a:ext>
            </a:extLst>
          </p:cNvPr>
          <p:cNvSpPr>
            <a:spLocks noGrp="1"/>
          </p:cNvSpPr>
          <p:nvPr>
            <p:ph type="title"/>
          </p:nvPr>
        </p:nvSpPr>
        <p:spPr>
          <a:xfrm>
            <a:off x="1475656" y="94222"/>
            <a:ext cx="6589199" cy="1280890"/>
          </a:xfrm>
        </p:spPr>
        <p:txBody>
          <a:bodyPr/>
          <a:lstStyle/>
          <a:p>
            <a:r>
              <a:rPr lang="en-US" dirty="0"/>
              <a:t>Why is Learning is Important</a:t>
            </a:r>
            <a:endParaRPr lang="en-GB" dirty="0"/>
          </a:p>
        </p:txBody>
      </p:sp>
      <p:sp>
        <p:nvSpPr>
          <p:cNvPr id="3" name="Content Placeholder 2">
            <a:extLst>
              <a:ext uri="{FF2B5EF4-FFF2-40B4-BE49-F238E27FC236}">
                <a16:creationId xmlns:a16="http://schemas.microsoft.com/office/drawing/2014/main" id="{ADC6AF96-8544-4C21-9502-EF0A99FCC928}"/>
              </a:ext>
            </a:extLst>
          </p:cNvPr>
          <p:cNvSpPr>
            <a:spLocks noGrp="1"/>
          </p:cNvSpPr>
          <p:nvPr>
            <p:ph idx="1"/>
          </p:nvPr>
        </p:nvSpPr>
        <p:spPr>
          <a:xfrm>
            <a:off x="562799" y="1375112"/>
            <a:ext cx="4042792" cy="3917032"/>
          </a:xfrm>
        </p:spPr>
        <p:txBody>
          <a:bodyPr>
            <a:normAutofit/>
          </a:bodyPr>
          <a:lstStyle/>
          <a:p>
            <a:pPr>
              <a:spcBef>
                <a:spcPts val="0"/>
              </a:spcBef>
              <a:spcAft>
                <a:spcPts val="1200"/>
              </a:spcAft>
            </a:pPr>
            <a:r>
              <a:rPr lang="en-US" sz="2800" dirty="0"/>
              <a:t>Improve Knowledge</a:t>
            </a:r>
          </a:p>
          <a:p>
            <a:pPr>
              <a:spcBef>
                <a:spcPts val="0"/>
              </a:spcBef>
              <a:spcAft>
                <a:spcPts val="1200"/>
              </a:spcAft>
            </a:pPr>
            <a:r>
              <a:rPr lang="en-US" sz="2800" dirty="0"/>
              <a:t>Develop Skills</a:t>
            </a:r>
          </a:p>
          <a:p>
            <a:pPr>
              <a:spcBef>
                <a:spcPts val="0"/>
              </a:spcBef>
              <a:spcAft>
                <a:spcPts val="1200"/>
              </a:spcAft>
            </a:pPr>
            <a:r>
              <a:rPr lang="en-US" sz="2800" dirty="0"/>
              <a:t>Enhance Job Prospects</a:t>
            </a:r>
          </a:p>
          <a:p>
            <a:pPr>
              <a:spcBef>
                <a:spcPts val="0"/>
              </a:spcBef>
              <a:spcAft>
                <a:spcPts val="1200"/>
              </a:spcAft>
            </a:pPr>
            <a:r>
              <a:rPr lang="en-US" sz="2800" dirty="0"/>
              <a:t>Help Adjust To Change</a:t>
            </a:r>
            <a:endParaRPr lang="en-GB" sz="2800" dirty="0"/>
          </a:p>
          <a:p>
            <a:pPr>
              <a:spcBef>
                <a:spcPts val="0"/>
              </a:spcBef>
              <a:spcAft>
                <a:spcPts val="1200"/>
              </a:spcAft>
            </a:pPr>
            <a:endParaRPr lang="en-GB" sz="2800" dirty="0"/>
          </a:p>
        </p:txBody>
      </p:sp>
      <p:sp>
        <p:nvSpPr>
          <p:cNvPr id="4" name="Rectangle 3">
            <a:extLst>
              <a:ext uri="{FF2B5EF4-FFF2-40B4-BE49-F238E27FC236}">
                <a16:creationId xmlns:a16="http://schemas.microsoft.com/office/drawing/2014/main" id="{B8F76494-7DFB-4293-9A8A-96F3811F8F39}"/>
              </a:ext>
            </a:extLst>
          </p:cNvPr>
          <p:cNvSpPr/>
          <p:nvPr/>
        </p:nvSpPr>
        <p:spPr>
          <a:xfrm>
            <a:off x="4860032" y="1556792"/>
            <a:ext cx="4032448" cy="3139321"/>
          </a:xfrm>
          <a:prstGeom prst="rect">
            <a:avLst/>
          </a:prstGeom>
        </p:spPr>
        <p:txBody>
          <a:bodyPr wrap="square">
            <a:spAutoFit/>
          </a:bodyPr>
          <a:lstStyle/>
          <a:p>
            <a:pPr marL="457200" indent="-457200">
              <a:spcAft>
                <a:spcPts val="1200"/>
              </a:spcAft>
              <a:buFont typeface="Arial" panose="020B0604020202020204" pitchFamily="34" charset="0"/>
              <a:buChar char="•"/>
            </a:pPr>
            <a:r>
              <a:rPr lang="en-US" sz="2800" dirty="0"/>
              <a:t>Keeping Up To Date</a:t>
            </a:r>
          </a:p>
          <a:p>
            <a:pPr marL="457200" indent="-457200">
              <a:spcAft>
                <a:spcPts val="1200"/>
              </a:spcAft>
              <a:buFont typeface="Arial" panose="020B0604020202020204" pitchFamily="34" charset="0"/>
              <a:buChar char="•"/>
            </a:pPr>
            <a:r>
              <a:rPr lang="en-US" sz="2800" dirty="0"/>
              <a:t>It Can Be Fun</a:t>
            </a:r>
          </a:p>
          <a:p>
            <a:pPr marL="457200" indent="-457200">
              <a:spcAft>
                <a:spcPts val="1200"/>
              </a:spcAft>
              <a:buFont typeface="Arial" panose="020B0604020202020204" pitchFamily="34" charset="0"/>
              <a:buChar char="•"/>
            </a:pPr>
            <a:r>
              <a:rPr lang="en-US" sz="2800" dirty="0"/>
              <a:t>Improve Understanding</a:t>
            </a:r>
          </a:p>
          <a:p>
            <a:pPr marL="457200" indent="-457200">
              <a:spcAft>
                <a:spcPts val="1200"/>
              </a:spcAft>
              <a:buFont typeface="Arial" panose="020B0604020202020204" pitchFamily="34" charset="0"/>
              <a:buChar char="•"/>
            </a:pPr>
            <a:r>
              <a:rPr lang="en-US" sz="2800" dirty="0"/>
              <a:t>Analyze &amp; Improve Performance</a:t>
            </a:r>
            <a:endParaRPr lang="en-GB" sz="2800" dirty="0"/>
          </a:p>
        </p:txBody>
      </p:sp>
      <p:pic>
        <p:nvPicPr>
          <p:cNvPr id="6" name="Picture 5">
            <a:extLst>
              <a:ext uri="{FF2B5EF4-FFF2-40B4-BE49-F238E27FC236}">
                <a16:creationId xmlns:a16="http://schemas.microsoft.com/office/drawing/2014/main" id="{F523E6AB-01B2-4B3A-BA6D-DB44F2473C3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19872" y="4464256"/>
            <a:ext cx="1704231" cy="1441833"/>
          </a:xfrm>
          <a:prstGeom prst="rect">
            <a:avLst/>
          </a:prstGeom>
        </p:spPr>
      </p:pic>
      <p:sp>
        <p:nvSpPr>
          <p:cNvPr id="7" name="TextBox 6">
            <a:extLst>
              <a:ext uri="{FF2B5EF4-FFF2-40B4-BE49-F238E27FC236}">
                <a16:creationId xmlns:a16="http://schemas.microsoft.com/office/drawing/2014/main" id="{8DBA6CEA-44C5-42E9-9C0F-38597C694654}"/>
              </a:ext>
            </a:extLst>
          </p:cNvPr>
          <p:cNvSpPr txBox="1"/>
          <p:nvPr/>
        </p:nvSpPr>
        <p:spPr>
          <a:xfrm>
            <a:off x="2339752" y="6342202"/>
            <a:ext cx="6000750" cy="230832"/>
          </a:xfrm>
          <a:prstGeom prst="rect">
            <a:avLst/>
          </a:prstGeom>
          <a:noFill/>
        </p:spPr>
        <p:txBody>
          <a:bodyPr wrap="square" rtlCol="0">
            <a:spAutoFit/>
          </a:bodyPr>
          <a:lstStyle/>
          <a:p>
            <a:r>
              <a:rPr lang="en-GB" sz="900" dirty="0">
                <a:hlinkClick r:id="rId4" tooltip="http://blogs.ubc.ca/communicatingscience2014w110/2014/10/27/flavonoids-consumption-can-decrease-age-related-memory-decline/"/>
              </a:rPr>
              <a:t>This </a:t>
            </a:r>
            <a:r>
              <a:rPr lang="en-GB" sz="900" dirty="0" err="1">
                <a:hlinkClick r:id="rId4" tooltip="http://blogs.ubc.ca/communicatingscience2014w110/2014/10/27/flavonoids-consumption-can-decrease-age-related-memory-decline/"/>
              </a:rPr>
              <a:t>hoto</a:t>
            </a:r>
            <a:r>
              <a:rPr lang="en-GB" sz="900" dirty="0"/>
              <a:t> by Unknown Author is licensed under </a:t>
            </a:r>
            <a:r>
              <a:rPr lang="en-GB" sz="900" dirty="0">
                <a:hlinkClick r:id="rId5" tooltip="https://creativecommons.org/licenses/by-nc-nd/2.5/"/>
              </a:rPr>
              <a:t>CC BY-NC-ND</a:t>
            </a:r>
            <a:endParaRPr lang="en-GB" sz="900" dirty="0"/>
          </a:p>
        </p:txBody>
      </p:sp>
    </p:spTree>
    <p:extLst>
      <p:ext uri="{BB962C8B-B14F-4D97-AF65-F5344CB8AC3E}">
        <p14:creationId xmlns:p14="http://schemas.microsoft.com/office/powerpoint/2010/main" val="306850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a:xfrm>
            <a:off x="1475656" y="116632"/>
            <a:ext cx="6589199" cy="1280890"/>
          </a:xfrm>
        </p:spPr>
        <p:txBody>
          <a:bodyPr>
            <a:noAutofit/>
          </a:bodyPr>
          <a:lstStyle/>
          <a:p>
            <a:pPr algn="ctr"/>
            <a:r>
              <a:rPr lang="en-US" sz="2800" dirty="0"/>
              <a:t>Setting Personal/Business Objectives </a:t>
            </a:r>
            <a:br>
              <a:rPr lang="en-US" sz="2800" dirty="0"/>
            </a:br>
            <a:r>
              <a:rPr lang="en-US" sz="2800" dirty="0"/>
              <a:t>USING</a:t>
            </a:r>
            <a:br>
              <a:rPr lang="en-US" sz="2800" dirty="0"/>
            </a:br>
            <a:r>
              <a:rPr lang="en-US" sz="2400" b="1" dirty="0"/>
              <a:t>SMART OBJECTIVES</a:t>
            </a:r>
            <a:endParaRPr lang="en-GB" sz="2400" b="1" dirty="0"/>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a:xfrm>
            <a:off x="1835696" y="1700808"/>
            <a:ext cx="6591985" cy="3777622"/>
          </a:xfrm>
        </p:spPr>
        <p:txBody>
          <a:bodyPr>
            <a:normAutofit/>
          </a:bodyPr>
          <a:lstStyle/>
          <a:p>
            <a:pPr>
              <a:buFont typeface="Wingdings" pitchFamily="2" charset="2"/>
              <a:buNone/>
            </a:pPr>
            <a:r>
              <a:rPr lang="en-US" sz="2400" b="1" dirty="0"/>
              <a:t>SMART OBJECTIVES</a:t>
            </a:r>
          </a:p>
          <a:p>
            <a:pPr>
              <a:buFont typeface="Wingdings" pitchFamily="2" charset="2"/>
              <a:buNone/>
            </a:pPr>
            <a:r>
              <a:rPr lang="en-US" sz="2400" b="1" dirty="0"/>
              <a:t>		S</a:t>
            </a:r>
            <a:r>
              <a:rPr lang="en-US" sz="2400" dirty="0"/>
              <a:t> 	= Specific</a:t>
            </a:r>
          </a:p>
          <a:p>
            <a:pPr>
              <a:buFont typeface="Wingdings" pitchFamily="2" charset="2"/>
              <a:buNone/>
            </a:pPr>
            <a:r>
              <a:rPr lang="en-US" sz="2400" b="1" dirty="0"/>
              <a:t>		M</a:t>
            </a:r>
            <a:r>
              <a:rPr lang="en-US" sz="2400" dirty="0"/>
              <a:t> 	= Measurable</a:t>
            </a:r>
          </a:p>
          <a:p>
            <a:pPr>
              <a:buFont typeface="Wingdings" pitchFamily="2" charset="2"/>
              <a:buNone/>
            </a:pPr>
            <a:r>
              <a:rPr lang="en-US" sz="2400" b="1" dirty="0"/>
              <a:t>		A</a:t>
            </a:r>
            <a:r>
              <a:rPr lang="en-US" sz="2400" dirty="0"/>
              <a:t> 	= Achievable (Agreed)</a:t>
            </a:r>
          </a:p>
          <a:p>
            <a:pPr>
              <a:buFont typeface="Wingdings" pitchFamily="2" charset="2"/>
              <a:buNone/>
            </a:pPr>
            <a:r>
              <a:rPr lang="en-US" sz="2400" b="1" dirty="0"/>
              <a:t>		R</a:t>
            </a:r>
            <a:r>
              <a:rPr lang="en-US" sz="2400" dirty="0"/>
              <a:t> 	= Realistic (Relevant)</a:t>
            </a:r>
          </a:p>
          <a:p>
            <a:pPr>
              <a:buFont typeface="Wingdings" pitchFamily="2" charset="2"/>
              <a:buNone/>
            </a:pPr>
            <a:r>
              <a:rPr lang="en-US" sz="2400" b="1" dirty="0"/>
              <a:t>		T 	</a:t>
            </a:r>
            <a:r>
              <a:rPr lang="en-US" sz="2400" dirty="0"/>
              <a:t>= Time bound</a:t>
            </a:r>
          </a:p>
        </p:txBody>
      </p:sp>
      <p:pic>
        <p:nvPicPr>
          <p:cNvPr id="4" name="Picture 2" descr="https://www.fundingcircle.com/uploads/assets/blog/smart_objects_piece1.jpg">
            <a:extLst>
              <a:ext uri="{FF2B5EF4-FFF2-40B4-BE49-F238E27FC236}">
                <a16:creationId xmlns:a16="http://schemas.microsoft.com/office/drawing/2014/main" id="{C319BE10-0FE1-401A-94F6-DC79DC42D8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8184" y="4149080"/>
            <a:ext cx="2427218" cy="2427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795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183559"/>
            <a:ext cx="6589199" cy="1280890"/>
          </a:xfrm>
        </p:spPr>
        <p:txBody>
          <a:bodyPr/>
          <a:lstStyle/>
          <a:p>
            <a:r>
              <a:rPr lang="en-GB" dirty="0"/>
              <a:t>What is ‘specific’?</a:t>
            </a:r>
          </a:p>
        </p:txBody>
      </p:sp>
      <p:sp>
        <p:nvSpPr>
          <p:cNvPr id="3" name="Content Placeholder 2"/>
          <p:cNvSpPr>
            <a:spLocks noGrp="1"/>
          </p:cNvSpPr>
          <p:nvPr>
            <p:ph idx="1"/>
          </p:nvPr>
        </p:nvSpPr>
        <p:spPr>
          <a:xfrm>
            <a:off x="1835696" y="1124744"/>
            <a:ext cx="6591985" cy="3777622"/>
          </a:xfrm>
        </p:spPr>
        <p:txBody>
          <a:bodyPr/>
          <a:lstStyle/>
          <a:p>
            <a:r>
              <a:rPr lang="en-GB" sz="2400" dirty="0"/>
              <a:t>adjective: clearly defined or identified</a:t>
            </a:r>
          </a:p>
          <a:p>
            <a:r>
              <a:rPr lang="en-GB" sz="2400" dirty="0"/>
              <a:t>Good goals, that are understood by all, not too general, </a:t>
            </a:r>
          </a:p>
          <a:p>
            <a:r>
              <a:rPr lang="en-GB" sz="2400" dirty="0"/>
              <a:t>FOR EXAMPLE:</a:t>
            </a:r>
          </a:p>
          <a:p>
            <a:r>
              <a:rPr lang="en-GB" sz="2400" dirty="0"/>
              <a:t>My goal is to help educate 20 students in Business skills</a:t>
            </a:r>
          </a:p>
          <a:p>
            <a:pPr marL="0" indent="0">
              <a:buNone/>
            </a:pPr>
            <a:r>
              <a:rPr lang="en-GB" sz="2400" dirty="0"/>
              <a:t>That are on the business Skills course</a:t>
            </a:r>
          </a:p>
          <a:p>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4189" y="4437112"/>
            <a:ext cx="1695080" cy="2197326"/>
          </a:xfrm>
          <a:prstGeom prst="rect">
            <a:avLst/>
          </a:prstGeom>
        </p:spPr>
      </p:pic>
    </p:spTree>
    <p:extLst>
      <p:ext uri="{BB962C8B-B14F-4D97-AF65-F5344CB8AC3E}">
        <p14:creationId xmlns:p14="http://schemas.microsoft.com/office/powerpoint/2010/main" val="39274183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4573" y="332656"/>
            <a:ext cx="6589199" cy="936104"/>
          </a:xfrm>
        </p:spPr>
        <p:txBody>
          <a:bodyPr>
            <a:normAutofit fontScale="90000"/>
          </a:bodyPr>
          <a:lstStyle/>
          <a:p>
            <a:r>
              <a:rPr lang="en-GB" dirty="0"/>
              <a:t>What is measurable?</a:t>
            </a:r>
            <a:br>
              <a:rPr lang="en-GB" dirty="0"/>
            </a:br>
            <a:endParaRPr lang="en-GB" dirty="0"/>
          </a:p>
        </p:txBody>
      </p:sp>
      <p:sp>
        <p:nvSpPr>
          <p:cNvPr id="3" name="Content Placeholder 2"/>
          <p:cNvSpPr>
            <a:spLocks noGrp="1"/>
          </p:cNvSpPr>
          <p:nvPr>
            <p:ph idx="1"/>
          </p:nvPr>
        </p:nvSpPr>
        <p:spPr>
          <a:xfrm>
            <a:off x="1934573" y="1268760"/>
            <a:ext cx="6591985" cy="4608512"/>
          </a:xfrm>
        </p:spPr>
        <p:txBody>
          <a:bodyPr>
            <a:noAutofit/>
          </a:bodyPr>
          <a:lstStyle/>
          <a:p>
            <a:r>
              <a:rPr lang="en-GB" sz="2000" dirty="0"/>
              <a:t>able to be measured.</a:t>
            </a:r>
          </a:p>
          <a:p>
            <a:r>
              <a:rPr lang="en-GB" sz="2000" dirty="0"/>
              <a:t>"</a:t>
            </a:r>
            <a:r>
              <a:rPr lang="en-GB" sz="2000" i="1" dirty="0"/>
              <a:t>objectives should be measurable and achievable</a:t>
            </a:r>
            <a:r>
              <a:rPr lang="en-GB" sz="2000" dirty="0"/>
              <a:t>"</a:t>
            </a:r>
          </a:p>
          <a:p>
            <a:r>
              <a:rPr lang="en-GB" sz="2000" dirty="0"/>
              <a:t>quantifiable, assessable, gaugeable, </a:t>
            </a:r>
          </a:p>
          <a:p>
            <a:r>
              <a:rPr lang="en-GB" sz="2000" dirty="0"/>
              <a:t>How will you evaluate and demonstrate TO THE EXTENT  THE GOAL HAS BEEN MET</a:t>
            </a:r>
          </a:p>
          <a:p>
            <a:r>
              <a:rPr lang="en-GB" sz="2000" dirty="0"/>
              <a:t>FOR EXAMPLE:</a:t>
            </a:r>
          </a:p>
          <a:p>
            <a:r>
              <a:rPr lang="en-GB" sz="2000" dirty="0"/>
              <a:t>I will assess the students during class, homework and assignment to evaluate the level of understanding of the work </a:t>
            </a:r>
          </a:p>
        </p:txBody>
      </p:sp>
    </p:spTree>
    <p:extLst>
      <p:ext uri="{BB962C8B-B14F-4D97-AF65-F5344CB8AC3E}">
        <p14:creationId xmlns:p14="http://schemas.microsoft.com/office/powerpoint/2010/main" val="56265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188640"/>
            <a:ext cx="6589199" cy="788666"/>
          </a:xfrm>
        </p:spPr>
        <p:txBody>
          <a:bodyPr/>
          <a:lstStyle/>
          <a:p>
            <a:r>
              <a:rPr lang="en-GB" dirty="0"/>
              <a:t>ACHIEVABLE</a:t>
            </a:r>
          </a:p>
        </p:txBody>
      </p:sp>
      <p:sp>
        <p:nvSpPr>
          <p:cNvPr id="3" name="Content Placeholder 2"/>
          <p:cNvSpPr>
            <a:spLocks noGrp="1"/>
          </p:cNvSpPr>
          <p:nvPr>
            <p:ph idx="1"/>
          </p:nvPr>
        </p:nvSpPr>
        <p:spPr>
          <a:xfrm>
            <a:off x="1547664" y="1052736"/>
            <a:ext cx="6591985" cy="4149487"/>
          </a:xfrm>
        </p:spPr>
        <p:txBody>
          <a:bodyPr>
            <a:normAutofit/>
          </a:bodyPr>
          <a:lstStyle/>
          <a:p>
            <a:r>
              <a:rPr lang="en-GB" sz="2000" dirty="0"/>
              <a:t>Goals should be achievable&amp; realistic</a:t>
            </a:r>
          </a:p>
          <a:p>
            <a:r>
              <a:rPr lang="en-GB" sz="2000" dirty="0"/>
              <a:t>Unrealistic goals will bring disappointment and often failure.</a:t>
            </a:r>
          </a:p>
          <a:p>
            <a:r>
              <a:rPr lang="en-GB" sz="2000" dirty="0"/>
              <a:t>Achievable goals can been in stages in order to bring about the final goal.</a:t>
            </a:r>
          </a:p>
          <a:p>
            <a:r>
              <a:rPr lang="en-GB" sz="2000" dirty="0"/>
              <a:t>FOR EXAMPLE:</a:t>
            </a:r>
          </a:p>
          <a:p>
            <a:r>
              <a:rPr lang="en-GB" sz="2000" dirty="0"/>
              <a:t>The students will be given lectures in stages and exercises to reinforce understanding so that when they come to final assignment they have all the knowledge.</a:t>
            </a:r>
          </a:p>
        </p:txBody>
      </p:sp>
      <p:pic>
        <p:nvPicPr>
          <p:cNvPr id="4" name="Picture 3" descr="Algunes idees que vaig recolli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6216" y="3789040"/>
            <a:ext cx="2576171" cy="2956868"/>
          </a:xfrm>
          <a:prstGeom prst="rect">
            <a:avLst/>
          </a:prstGeom>
        </p:spPr>
      </p:pic>
    </p:spTree>
    <p:extLst>
      <p:ext uri="{BB962C8B-B14F-4D97-AF65-F5344CB8AC3E}">
        <p14:creationId xmlns:p14="http://schemas.microsoft.com/office/powerpoint/2010/main" val="6384752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2452" y="260648"/>
            <a:ext cx="6589199" cy="1280890"/>
          </a:xfrm>
        </p:spPr>
        <p:txBody>
          <a:bodyPr/>
          <a:lstStyle/>
          <a:p>
            <a:r>
              <a:rPr lang="en-GB" dirty="0"/>
              <a:t>Realistic ( relevant)</a:t>
            </a:r>
          </a:p>
        </p:txBody>
      </p:sp>
      <p:sp>
        <p:nvSpPr>
          <p:cNvPr id="3" name="Content Placeholder 2"/>
          <p:cNvSpPr>
            <a:spLocks noGrp="1"/>
          </p:cNvSpPr>
          <p:nvPr>
            <p:ph idx="1"/>
          </p:nvPr>
        </p:nvSpPr>
        <p:spPr>
          <a:xfrm>
            <a:off x="1942415" y="1772816"/>
            <a:ext cx="6591985" cy="3777622"/>
          </a:xfrm>
        </p:spPr>
        <p:txBody>
          <a:bodyPr/>
          <a:lstStyle/>
          <a:p>
            <a:r>
              <a:rPr lang="en-GB" sz="2400" dirty="0"/>
              <a:t>Definition: having or showing a sensible and practical idea of what can be achieved or expected</a:t>
            </a:r>
          </a:p>
          <a:p>
            <a:endParaRPr lang="en-GB" sz="2400" dirty="0"/>
          </a:p>
          <a:p>
            <a:r>
              <a:rPr lang="en-GB" sz="2400" dirty="0"/>
              <a:t>Make sure the goal is not too hard or too easy.</a:t>
            </a:r>
          </a:p>
          <a:p>
            <a:r>
              <a:rPr lang="en-GB" sz="2400" dirty="0"/>
              <a:t>Make sure it is relevant to the objective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8104" y="5373216"/>
            <a:ext cx="3121152" cy="1237488"/>
          </a:xfrm>
          <a:prstGeom prst="rect">
            <a:avLst/>
          </a:prstGeom>
        </p:spPr>
      </p:pic>
    </p:spTree>
    <p:extLst>
      <p:ext uri="{BB962C8B-B14F-4D97-AF65-F5344CB8AC3E}">
        <p14:creationId xmlns:p14="http://schemas.microsoft.com/office/powerpoint/2010/main" val="19064885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860674"/>
          </a:xfrm>
        </p:spPr>
        <p:txBody>
          <a:bodyPr/>
          <a:lstStyle/>
          <a:p>
            <a:r>
              <a:rPr lang="en-GB" dirty="0"/>
              <a:t>Time Bound (Time Limit)</a:t>
            </a:r>
          </a:p>
        </p:txBody>
      </p:sp>
      <p:sp>
        <p:nvSpPr>
          <p:cNvPr id="3" name="Content Placeholder 2"/>
          <p:cNvSpPr>
            <a:spLocks noGrp="1"/>
          </p:cNvSpPr>
          <p:nvPr>
            <p:ph idx="1"/>
          </p:nvPr>
        </p:nvSpPr>
        <p:spPr>
          <a:xfrm>
            <a:off x="1945201" y="1628800"/>
            <a:ext cx="6591985" cy="3777622"/>
          </a:xfrm>
        </p:spPr>
        <p:txBody>
          <a:bodyPr>
            <a:noAutofit/>
          </a:bodyPr>
          <a:lstStyle/>
          <a:p>
            <a:r>
              <a:rPr lang="en-GB" sz="2400" dirty="0"/>
              <a:t>How long until the goal is reached?</a:t>
            </a:r>
          </a:p>
          <a:p>
            <a:r>
              <a:rPr lang="en-GB" sz="2400" dirty="0"/>
              <a:t>Is the time realistic?</a:t>
            </a:r>
          </a:p>
          <a:p>
            <a:r>
              <a:rPr lang="en-GB" sz="2400" dirty="0"/>
              <a:t>When can I accomplish my goal?</a:t>
            </a:r>
          </a:p>
          <a:p>
            <a:r>
              <a:rPr lang="en-GB" sz="2400" dirty="0"/>
              <a:t>Incorporate specific dates, milestones, timeframes</a:t>
            </a:r>
          </a:p>
          <a:p>
            <a:r>
              <a:rPr lang="en-GB" sz="2400" dirty="0"/>
              <a:t>FOR EXAMPLE:</a:t>
            </a:r>
          </a:p>
          <a:p>
            <a:r>
              <a:rPr lang="en-GB" sz="2400" dirty="0"/>
              <a:t>The 20 business students will have the appropriate  knowledge to complete their assignment by the 8</a:t>
            </a:r>
            <a:r>
              <a:rPr lang="en-GB" sz="2400" baseline="30000" dirty="0"/>
              <a:t>th</a:t>
            </a:r>
            <a:r>
              <a:rPr lang="en-GB" sz="2400" dirty="0"/>
              <a:t> march. </a:t>
            </a:r>
          </a:p>
        </p:txBody>
      </p:sp>
      <p:pic>
        <p:nvPicPr>
          <p:cNvPr id="4" name="Picture 3" descr="goals | Afif'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36296" y="5616766"/>
            <a:ext cx="1654979" cy="1241234"/>
          </a:xfrm>
          <a:prstGeom prst="rect">
            <a:avLst/>
          </a:prstGeom>
        </p:spPr>
      </p:pic>
    </p:spTree>
    <p:extLst>
      <p:ext uri="{BB962C8B-B14F-4D97-AF65-F5344CB8AC3E}">
        <p14:creationId xmlns:p14="http://schemas.microsoft.com/office/powerpoint/2010/main" val="4012257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7DCE-9A8B-4D06-875F-13355F79BE1F}"/>
              </a:ext>
            </a:extLst>
          </p:cNvPr>
          <p:cNvSpPr>
            <a:spLocks noGrp="1"/>
          </p:cNvSpPr>
          <p:nvPr>
            <p:ph type="title"/>
          </p:nvPr>
        </p:nvSpPr>
        <p:spPr>
          <a:xfrm>
            <a:off x="1955248" y="116632"/>
            <a:ext cx="6589199" cy="1280890"/>
          </a:xfrm>
        </p:spPr>
        <p:txBody>
          <a:bodyPr/>
          <a:lstStyle/>
          <a:p>
            <a:r>
              <a:rPr lang="en-GB" dirty="0"/>
              <a:t>What is an Objective?</a:t>
            </a:r>
          </a:p>
        </p:txBody>
      </p:sp>
      <p:sp>
        <p:nvSpPr>
          <p:cNvPr id="3" name="Content Placeholder 2">
            <a:extLst>
              <a:ext uri="{FF2B5EF4-FFF2-40B4-BE49-F238E27FC236}">
                <a16:creationId xmlns:a16="http://schemas.microsoft.com/office/drawing/2014/main" id="{57E58225-2C68-4C87-B94A-894249E48B1A}"/>
              </a:ext>
            </a:extLst>
          </p:cNvPr>
          <p:cNvSpPr>
            <a:spLocks noGrp="1"/>
          </p:cNvSpPr>
          <p:nvPr>
            <p:ph idx="1"/>
          </p:nvPr>
        </p:nvSpPr>
        <p:spPr>
          <a:xfrm>
            <a:off x="1955248" y="1484784"/>
            <a:ext cx="6591985" cy="3777622"/>
          </a:xfrm>
        </p:spPr>
        <p:txBody>
          <a:bodyPr>
            <a:normAutofit fontScale="92500" lnSpcReduction="10000"/>
          </a:bodyPr>
          <a:lstStyle/>
          <a:p>
            <a:pPr>
              <a:lnSpc>
                <a:spcPct val="90000"/>
              </a:lnSpc>
            </a:pPr>
            <a:r>
              <a:rPr lang="en-GB" sz="3000" dirty="0"/>
              <a:t>An objective is a clear statement</a:t>
            </a:r>
            <a:r>
              <a:rPr lang="en-GB" sz="3500" dirty="0"/>
              <a:t> </a:t>
            </a:r>
            <a:br>
              <a:rPr lang="en-GB" sz="3500" dirty="0"/>
            </a:br>
            <a:r>
              <a:rPr lang="en-GB" sz="2200" dirty="0"/>
              <a:t>about what is to be achieved and what the end result will look like.</a:t>
            </a:r>
            <a:r>
              <a:rPr lang="en-GB" sz="2600" dirty="0"/>
              <a:t> </a:t>
            </a:r>
          </a:p>
          <a:p>
            <a:pPr>
              <a:lnSpc>
                <a:spcPct val="90000"/>
              </a:lnSpc>
            </a:pPr>
            <a:r>
              <a:rPr lang="en-GB" sz="3000" dirty="0"/>
              <a:t>It contains: </a:t>
            </a:r>
          </a:p>
          <a:p>
            <a:pPr lvl="1">
              <a:lnSpc>
                <a:spcPct val="90000"/>
              </a:lnSpc>
            </a:pPr>
            <a:r>
              <a:rPr lang="en-GB" sz="2600" dirty="0"/>
              <a:t>an active verb </a:t>
            </a:r>
            <a:r>
              <a:rPr lang="en-GB" sz="2200" dirty="0"/>
              <a:t>(e.g. to plan, to ensure, to prepare, to maintain)</a:t>
            </a:r>
            <a:r>
              <a:rPr lang="en-GB" sz="2600" dirty="0"/>
              <a:t> </a:t>
            </a:r>
          </a:p>
          <a:p>
            <a:pPr lvl="1">
              <a:lnSpc>
                <a:spcPct val="90000"/>
              </a:lnSpc>
            </a:pPr>
            <a:r>
              <a:rPr lang="en-GB" sz="2600" dirty="0"/>
              <a:t>an outcome </a:t>
            </a:r>
            <a:r>
              <a:rPr lang="en-GB" sz="2200" dirty="0"/>
              <a:t>(e.g. an increase in sales, a new product, a safe environment)</a:t>
            </a:r>
          </a:p>
          <a:p>
            <a:pPr lvl="1">
              <a:lnSpc>
                <a:spcPct val="90000"/>
              </a:lnSpc>
            </a:pPr>
            <a:r>
              <a:rPr lang="en-GB" sz="2600" dirty="0"/>
              <a:t>success indicators that are SMART </a:t>
            </a:r>
            <a:r>
              <a:rPr lang="en-GB" sz="2200" dirty="0"/>
              <a:t>(i.e. specific, measurable, achievable, realistic, time-bound) </a:t>
            </a:r>
          </a:p>
          <a:p>
            <a:endParaRPr lang="en-GB" dirty="0"/>
          </a:p>
        </p:txBody>
      </p:sp>
    </p:spTree>
    <p:extLst>
      <p:ext uri="{BB962C8B-B14F-4D97-AF65-F5344CB8AC3E}">
        <p14:creationId xmlns:p14="http://schemas.microsoft.com/office/powerpoint/2010/main" val="41379135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20A3-63FE-495C-B3A5-5648893E31D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2F6280E-5969-42DE-BC1E-B425D92306C7}"/>
              </a:ext>
            </a:extLst>
          </p:cNvPr>
          <p:cNvSpPr>
            <a:spLocks noGrp="1"/>
          </p:cNvSpPr>
          <p:nvPr>
            <p:ph idx="1"/>
          </p:nvPr>
        </p:nvSpPr>
        <p:spPr/>
        <p:txBody>
          <a:bodyPr/>
          <a:lstStyle/>
          <a:p>
            <a:r>
              <a:rPr lang="en-GB" dirty="0"/>
              <a:t>Take a couple of minutes to reflect on the day and summarise your learning from today.</a:t>
            </a:r>
          </a:p>
          <a:p>
            <a:endParaRPr lang="en-GB" dirty="0"/>
          </a:p>
          <a:p>
            <a:r>
              <a:rPr lang="en-GB" dirty="0"/>
              <a:t>SWOT</a:t>
            </a:r>
          </a:p>
          <a:p>
            <a:r>
              <a:rPr lang="en-GB" dirty="0"/>
              <a:t>7 Habits</a:t>
            </a:r>
          </a:p>
          <a:p>
            <a:r>
              <a:rPr lang="en-GB" dirty="0"/>
              <a:t>SMART Goals</a:t>
            </a:r>
          </a:p>
        </p:txBody>
      </p:sp>
    </p:spTree>
    <p:extLst>
      <p:ext uri="{BB962C8B-B14F-4D97-AF65-F5344CB8AC3E}">
        <p14:creationId xmlns:p14="http://schemas.microsoft.com/office/powerpoint/2010/main" val="1405922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2544A-41F6-453C-9138-E0E9E8656260}"/>
              </a:ext>
            </a:extLst>
          </p:cNvPr>
          <p:cNvSpPr>
            <a:spLocks noGrp="1"/>
          </p:cNvSpPr>
          <p:nvPr>
            <p:ph type="title"/>
          </p:nvPr>
        </p:nvSpPr>
        <p:spPr>
          <a:xfrm>
            <a:off x="1928489" y="260648"/>
            <a:ext cx="6589199" cy="1280890"/>
          </a:xfrm>
        </p:spPr>
        <p:txBody>
          <a:bodyPr/>
          <a:lstStyle/>
          <a:p>
            <a:r>
              <a:rPr lang="en-GB" dirty="0"/>
              <a:t>Learning Logs</a:t>
            </a:r>
          </a:p>
        </p:txBody>
      </p:sp>
      <p:sp>
        <p:nvSpPr>
          <p:cNvPr id="3" name="Content Placeholder 2">
            <a:extLst>
              <a:ext uri="{FF2B5EF4-FFF2-40B4-BE49-F238E27FC236}">
                <a16:creationId xmlns:a16="http://schemas.microsoft.com/office/drawing/2014/main" id="{C37E2939-27E7-45DB-A6A0-7114745F17AF}"/>
              </a:ext>
            </a:extLst>
          </p:cNvPr>
          <p:cNvSpPr>
            <a:spLocks noGrp="1"/>
          </p:cNvSpPr>
          <p:nvPr>
            <p:ph idx="1"/>
          </p:nvPr>
        </p:nvSpPr>
        <p:spPr>
          <a:xfrm>
            <a:off x="1835697" y="1628800"/>
            <a:ext cx="6698704" cy="4824536"/>
          </a:xfrm>
        </p:spPr>
        <p:txBody>
          <a:bodyPr>
            <a:noAutofit/>
          </a:bodyPr>
          <a:lstStyle/>
          <a:p>
            <a:r>
              <a:rPr lang="en-US" sz="2400" dirty="0"/>
              <a:t>The log helps you record your learning experience - it is the Learning Cycle </a:t>
            </a:r>
            <a:r>
              <a:rPr lang="en-US" sz="2400" b="1" i="1" dirty="0"/>
              <a:t>put into practice</a:t>
            </a:r>
            <a:r>
              <a:rPr lang="en-US" sz="2400" dirty="0"/>
              <a:t>!</a:t>
            </a:r>
          </a:p>
          <a:p>
            <a:r>
              <a:rPr lang="en-US" sz="2400" dirty="0"/>
              <a:t>Write a running summary of what you have learned in the session</a:t>
            </a:r>
          </a:p>
          <a:p>
            <a:r>
              <a:rPr lang="en-US" sz="2400" dirty="0"/>
              <a:t>Reflect and draw conclusions on what you have learned - list learning points</a:t>
            </a:r>
          </a:p>
          <a:p>
            <a:r>
              <a:rPr lang="en-US" sz="2400" dirty="0"/>
              <a:t>Plan how to implement the point you have learned and when you expect to do it (Remember to set a SMART objective)</a:t>
            </a:r>
            <a:r>
              <a:rPr lang="en-US" altLang="en-US" sz="2400" dirty="0"/>
              <a:t> </a:t>
            </a:r>
          </a:p>
          <a:p>
            <a:endParaRPr lang="en-GB" sz="2400" dirty="0"/>
          </a:p>
        </p:txBody>
      </p:sp>
    </p:spTree>
    <p:extLst>
      <p:ext uri="{BB962C8B-B14F-4D97-AF65-F5344CB8AC3E}">
        <p14:creationId xmlns:p14="http://schemas.microsoft.com/office/powerpoint/2010/main" val="849663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C41C-9D25-40B0-BE55-B8BDC3044541}"/>
              </a:ext>
            </a:extLst>
          </p:cNvPr>
          <p:cNvSpPr>
            <a:spLocks noGrp="1"/>
          </p:cNvSpPr>
          <p:nvPr>
            <p:ph type="title"/>
          </p:nvPr>
        </p:nvSpPr>
        <p:spPr>
          <a:xfrm>
            <a:off x="467544" y="116433"/>
            <a:ext cx="8229600" cy="1143000"/>
          </a:xfrm>
        </p:spPr>
        <p:txBody>
          <a:bodyPr/>
          <a:lstStyle/>
          <a:p>
            <a:r>
              <a:rPr lang="en-GB" dirty="0"/>
              <a:t>Learning Logs</a:t>
            </a:r>
          </a:p>
        </p:txBody>
      </p:sp>
      <p:sp>
        <p:nvSpPr>
          <p:cNvPr id="4" name="Rectangle 2">
            <a:extLst>
              <a:ext uri="{FF2B5EF4-FFF2-40B4-BE49-F238E27FC236}">
                <a16:creationId xmlns:a16="http://schemas.microsoft.com/office/drawing/2014/main" id="{22723CD5-05FD-4B3B-A3A0-2358A1799235}"/>
              </a:ext>
            </a:extLst>
          </p:cNvPr>
          <p:cNvSpPr>
            <a:spLocks noChangeArrowheads="1"/>
          </p:cNvSpPr>
          <p:nvPr/>
        </p:nvSpPr>
        <p:spPr bwMode="auto">
          <a:xfrm>
            <a:off x="791132" y="1198212"/>
            <a:ext cx="7494742" cy="140425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5" name="Rectangle 3">
            <a:extLst>
              <a:ext uri="{FF2B5EF4-FFF2-40B4-BE49-F238E27FC236}">
                <a16:creationId xmlns:a16="http://schemas.microsoft.com/office/drawing/2014/main" id="{0EC204E6-BDE2-4190-B5BB-2582FB59F550}"/>
              </a:ext>
            </a:extLst>
          </p:cNvPr>
          <p:cNvSpPr>
            <a:spLocks noChangeArrowheads="1"/>
          </p:cNvSpPr>
          <p:nvPr/>
        </p:nvSpPr>
        <p:spPr bwMode="auto">
          <a:xfrm>
            <a:off x="811058" y="2814740"/>
            <a:ext cx="7494742" cy="1262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 name="Rectangle 4">
            <a:extLst>
              <a:ext uri="{FF2B5EF4-FFF2-40B4-BE49-F238E27FC236}">
                <a16:creationId xmlns:a16="http://schemas.microsoft.com/office/drawing/2014/main" id="{F6AD03CD-3996-467D-9018-82779418118E}"/>
              </a:ext>
            </a:extLst>
          </p:cNvPr>
          <p:cNvSpPr>
            <a:spLocks noChangeArrowheads="1"/>
          </p:cNvSpPr>
          <p:nvPr/>
        </p:nvSpPr>
        <p:spPr bwMode="auto">
          <a:xfrm>
            <a:off x="811058" y="4310744"/>
            <a:ext cx="7494742" cy="106698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7" name="Text Box 5">
            <a:extLst>
              <a:ext uri="{FF2B5EF4-FFF2-40B4-BE49-F238E27FC236}">
                <a16:creationId xmlns:a16="http://schemas.microsoft.com/office/drawing/2014/main" id="{0F7AB6F3-C959-49B2-BE03-CC11A399027B}"/>
              </a:ext>
            </a:extLst>
          </p:cNvPr>
          <p:cNvSpPr txBox="1">
            <a:spLocks noChangeArrowheads="1"/>
          </p:cNvSpPr>
          <p:nvPr/>
        </p:nvSpPr>
        <p:spPr bwMode="auto">
          <a:xfrm>
            <a:off x="791132" y="1148831"/>
            <a:ext cx="5865316"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description of what happened</a:t>
            </a:r>
            <a:endParaRPr lang="en-US" dirty="0">
              <a:solidFill>
                <a:srgbClr val="FFFFFF"/>
              </a:solidFill>
              <a:effectLst>
                <a:outerShdw blurRad="38100" dist="38100" dir="2700000" algn="tl">
                  <a:srgbClr val="C0C0C0"/>
                </a:outerShdw>
              </a:effectLst>
              <a:latin typeface="Arial" charset="0"/>
              <a:cs typeface="Arial" charset="0"/>
            </a:endParaRPr>
          </a:p>
        </p:txBody>
      </p:sp>
      <p:sp>
        <p:nvSpPr>
          <p:cNvPr id="8" name="Text Box 6">
            <a:extLst>
              <a:ext uri="{FF2B5EF4-FFF2-40B4-BE49-F238E27FC236}">
                <a16:creationId xmlns:a16="http://schemas.microsoft.com/office/drawing/2014/main" id="{264380A5-2091-4C71-9F81-4709F3E813A0}"/>
              </a:ext>
            </a:extLst>
          </p:cNvPr>
          <p:cNvSpPr txBox="1">
            <a:spLocks noChangeArrowheads="1"/>
          </p:cNvSpPr>
          <p:nvPr/>
        </p:nvSpPr>
        <p:spPr bwMode="auto">
          <a:xfrm>
            <a:off x="791132" y="2814740"/>
            <a:ext cx="5268581"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conclusions / lessons learned</a:t>
            </a:r>
          </a:p>
        </p:txBody>
      </p:sp>
      <p:sp>
        <p:nvSpPr>
          <p:cNvPr id="9" name="Text Box 7">
            <a:extLst>
              <a:ext uri="{FF2B5EF4-FFF2-40B4-BE49-F238E27FC236}">
                <a16:creationId xmlns:a16="http://schemas.microsoft.com/office/drawing/2014/main" id="{C92E63F7-D618-40A1-873F-8261E8341BAE}"/>
              </a:ext>
            </a:extLst>
          </p:cNvPr>
          <p:cNvSpPr txBox="1">
            <a:spLocks noChangeArrowheads="1"/>
          </p:cNvSpPr>
          <p:nvPr/>
        </p:nvSpPr>
        <p:spPr bwMode="auto">
          <a:xfrm>
            <a:off x="811058" y="4266456"/>
            <a:ext cx="7233478" cy="646331"/>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plan to do something better / different</a:t>
            </a:r>
          </a:p>
          <a:p>
            <a:pPr>
              <a:defRPr/>
            </a:pPr>
            <a:r>
              <a:rPr lang="en-US" dirty="0">
                <a:effectLst>
                  <a:outerShdw blurRad="38100" dist="38100" dir="2700000" algn="tl">
                    <a:srgbClr val="C0C0C0"/>
                  </a:outerShdw>
                </a:effectLst>
                <a:latin typeface="Arial" charset="0"/>
                <a:cs typeface="Arial" charset="0"/>
              </a:rPr>
              <a:t>(set a SMART objective)</a:t>
            </a:r>
          </a:p>
        </p:txBody>
      </p:sp>
    </p:spTree>
    <p:extLst>
      <p:ext uri="{BB962C8B-B14F-4D97-AF65-F5344CB8AC3E}">
        <p14:creationId xmlns:p14="http://schemas.microsoft.com/office/powerpoint/2010/main" val="24578748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00446-BED2-4B66-91E0-C30BE2DDA36E}"/>
              </a:ext>
            </a:extLst>
          </p:cNvPr>
          <p:cNvSpPr>
            <a:spLocks noGrp="1"/>
          </p:cNvSpPr>
          <p:nvPr>
            <p:ph type="title"/>
          </p:nvPr>
        </p:nvSpPr>
        <p:spPr>
          <a:xfrm>
            <a:off x="881356" y="763093"/>
            <a:ext cx="6589199" cy="1280890"/>
          </a:xfrm>
        </p:spPr>
        <p:txBody>
          <a:bodyPr/>
          <a:lstStyle/>
          <a:p>
            <a:pPr algn="ctr"/>
            <a:r>
              <a:rPr lang="en-GB" dirty="0"/>
              <a:t>Homework </a:t>
            </a:r>
          </a:p>
        </p:txBody>
      </p:sp>
      <p:sp>
        <p:nvSpPr>
          <p:cNvPr id="3" name="Content Placeholder 2">
            <a:extLst>
              <a:ext uri="{FF2B5EF4-FFF2-40B4-BE49-F238E27FC236}">
                <a16:creationId xmlns:a16="http://schemas.microsoft.com/office/drawing/2014/main" id="{AE01DBF8-E779-4E08-BDF8-9CBDD15DCCA8}"/>
              </a:ext>
            </a:extLst>
          </p:cNvPr>
          <p:cNvSpPr>
            <a:spLocks noGrp="1"/>
          </p:cNvSpPr>
          <p:nvPr>
            <p:ph idx="1"/>
          </p:nvPr>
        </p:nvSpPr>
        <p:spPr>
          <a:xfrm>
            <a:off x="179512" y="1403538"/>
            <a:ext cx="8640960" cy="3917032"/>
          </a:xfrm>
        </p:spPr>
        <p:txBody>
          <a:bodyPr>
            <a:normAutofit/>
          </a:bodyPr>
          <a:lstStyle/>
          <a:p>
            <a:endParaRPr lang="en-GB" dirty="0"/>
          </a:p>
          <a:p>
            <a:r>
              <a:rPr lang="en-GB" dirty="0"/>
              <a:t>Homework – write down what being a success means to you and who you would consider a successful person.</a:t>
            </a:r>
          </a:p>
          <a:p>
            <a:endParaRPr lang="en-GB" dirty="0"/>
          </a:p>
          <a:p>
            <a:r>
              <a:rPr lang="en-GB" dirty="0"/>
              <a:t>look at your 5 year goal and put it in a SMART way.</a:t>
            </a:r>
          </a:p>
          <a:p>
            <a:endParaRPr lang="en-GB" dirty="0"/>
          </a:p>
          <a:p>
            <a:r>
              <a:rPr lang="en-GB" dirty="0"/>
              <a:t>Complete a reflective learning log and bring it for next week</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200" y="4077072"/>
            <a:ext cx="2952328" cy="2952328"/>
          </a:xfrm>
          <a:prstGeom prst="rect">
            <a:avLst/>
          </a:prstGeom>
        </p:spPr>
      </p:pic>
    </p:spTree>
    <p:extLst>
      <p:ext uri="{BB962C8B-B14F-4D97-AF65-F5344CB8AC3E}">
        <p14:creationId xmlns:p14="http://schemas.microsoft.com/office/powerpoint/2010/main" val="12210499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CBBD5-394B-4320-A5A8-9A4A5A2CDEC1}"/>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6827FA06-1136-455E-B85F-84DB9ED0AC43}"/>
              </a:ext>
            </a:extLst>
          </p:cNvPr>
          <p:cNvSpPr>
            <a:spLocks noGrp="1"/>
          </p:cNvSpPr>
          <p:nvPr>
            <p:ph idx="1"/>
          </p:nvPr>
        </p:nvSpPr>
        <p:spPr/>
        <p:txBody>
          <a:bodyPr>
            <a:normAutofit/>
          </a:bodyPr>
          <a:lstStyle/>
          <a:p>
            <a:pPr>
              <a:lnSpc>
                <a:spcPct val="120000"/>
              </a:lnSpc>
              <a:spcBef>
                <a:spcPts val="0"/>
              </a:spcBef>
            </a:pPr>
            <a:r>
              <a:rPr lang="en-GB" sz="2800" dirty="0"/>
              <a:t>Let’s try and develop our self-awareness.  </a:t>
            </a:r>
          </a:p>
          <a:p>
            <a:pPr marL="457200" lvl="1" indent="0">
              <a:lnSpc>
                <a:spcPct val="120000"/>
              </a:lnSpc>
              <a:spcBef>
                <a:spcPts val="0"/>
              </a:spcBef>
              <a:buNone/>
            </a:pPr>
            <a:r>
              <a:rPr lang="en-GB" dirty="0"/>
              <a:t>Take 5 minutes to write down what being a </a:t>
            </a:r>
            <a:r>
              <a:rPr lang="en-GB" dirty="0">
                <a:solidFill>
                  <a:srgbClr val="C00000"/>
                </a:solidFill>
              </a:rPr>
              <a:t>success means to you</a:t>
            </a:r>
          </a:p>
          <a:p>
            <a:pPr lvl="3">
              <a:lnSpc>
                <a:spcPct val="120000"/>
              </a:lnSpc>
              <a:spcBef>
                <a:spcPts val="0"/>
              </a:spcBef>
              <a:buFont typeface="Courier New" panose="02070309020205020404" pitchFamily="49" charset="0"/>
              <a:buChar char="o"/>
            </a:pPr>
            <a:r>
              <a:rPr lang="en-GB" dirty="0"/>
              <a:t>Share and compare the wide range of descriptions to see if there are any common themes </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03848" y="4500003"/>
            <a:ext cx="3816424" cy="2149802"/>
          </a:xfrm>
          <a:prstGeom prst="rect">
            <a:avLst/>
          </a:prstGeom>
        </p:spPr>
      </p:pic>
    </p:spTree>
    <p:extLst>
      <p:ext uri="{BB962C8B-B14F-4D97-AF65-F5344CB8AC3E}">
        <p14:creationId xmlns:p14="http://schemas.microsoft.com/office/powerpoint/2010/main" val="590022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BD23CC-FBDA-4758-9F97-96F630CDA5E6}"/>
              </a:ext>
            </a:extLst>
          </p:cNvPr>
          <p:cNvSpPr>
            <a:spLocks noGrp="1"/>
          </p:cNvSpPr>
          <p:nvPr>
            <p:ph type="title"/>
          </p:nvPr>
        </p:nvSpPr>
        <p:spPr>
          <a:xfrm>
            <a:off x="1403648" y="215566"/>
            <a:ext cx="6589199" cy="1280890"/>
          </a:xfrm>
        </p:spPr>
        <p:txBody>
          <a:bodyPr>
            <a:normAutofit fontScale="90000"/>
          </a:bodyPr>
          <a:lstStyle/>
          <a:p>
            <a:r>
              <a:rPr lang="en-GB" dirty="0"/>
              <a:t>Write a </a:t>
            </a:r>
            <a:r>
              <a:rPr lang="en-GB" b="1" i="1" dirty="0"/>
              <a:t>SMART</a:t>
            </a:r>
            <a:r>
              <a:rPr lang="en-GB" dirty="0"/>
              <a:t> objective……for something meaningful to you</a:t>
            </a:r>
          </a:p>
        </p:txBody>
      </p:sp>
      <p:sp>
        <p:nvSpPr>
          <p:cNvPr id="3" name="Content Placeholder 2">
            <a:extLst>
              <a:ext uri="{FF2B5EF4-FFF2-40B4-BE49-F238E27FC236}">
                <a16:creationId xmlns:a16="http://schemas.microsoft.com/office/drawing/2014/main" id="{FBF94ED6-51F2-4264-B6BE-04AE6DDE6B4F}"/>
              </a:ext>
            </a:extLst>
          </p:cNvPr>
          <p:cNvSpPr>
            <a:spLocks noGrp="1"/>
          </p:cNvSpPr>
          <p:nvPr>
            <p:ph idx="1"/>
          </p:nvPr>
        </p:nvSpPr>
        <p:spPr>
          <a:xfrm>
            <a:off x="457200" y="1556792"/>
            <a:ext cx="8229600" cy="3917032"/>
          </a:xfrm>
        </p:spPr>
        <p:txBody>
          <a:bodyPr>
            <a:normAutofit/>
          </a:bodyPr>
          <a:lstStyle/>
          <a:p>
            <a:pPr marL="0" indent="0">
              <a:buNone/>
            </a:pPr>
            <a:r>
              <a:rPr lang="en-GB" sz="2800" dirty="0"/>
              <a:t>5 mins, then discuss with a colleague and evaluate the effectiveness of your objectives…</a:t>
            </a:r>
          </a:p>
        </p:txBody>
      </p:sp>
      <p:pic>
        <p:nvPicPr>
          <p:cNvPr id="6" name="Picture 2" descr="http://mycollegeplaybook.com/Data/Sites/1/skins/collegeplaybookskin-v1/images/GetStarted/chartSmartPlanning.jpg">
            <a:extLst>
              <a:ext uri="{FF2B5EF4-FFF2-40B4-BE49-F238E27FC236}">
                <a16:creationId xmlns:a16="http://schemas.microsoft.com/office/drawing/2014/main" id="{518FE4FF-253F-4D57-842B-090C514A7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3140968"/>
            <a:ext cx="6332054" cy="3384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90416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1050</TotalTime>
  <Words>2603</Words>
  <Application>Microsoft Office PowerPoint</Application>
  <PresentationFormat>On-screen Show (4:3)</PresentationFormat>
  <Paragraphs>269</Paragraphs>
  <Slides>37</Slides>
  <Notes>26</Notes>
  <HiddenSlides>0</HiddenSlides>
  <MMClips>0</MMClips>
  <ScaleCrop>false</ScaleCrop>
  <HeadingPairs>
    <vt:vector size="4" baseType="variant">
      <vt:variant>
        <vt:lpstr>Theme</vt:lpstr>
      </vt:variant>
      <vt:variant>
        <vt:i4>3</vt:i4>
      </vt:variant>
      <vt:variant>
        <vt:lpstr>Slide Titles</vt:lpstr>
      </vt:variant>
      <vt:variant>
        <vt:i4>37</vt:i4>
      </vt:variant>
    </vt:vector>
  </HeadingPairs>
  <TitlesOfParts>
    <vt:vector size="40" baseType="lpstr">
      <vt:lpstr>Wisp</vt:lpstr>
      <vt:lpstr>20140311PresentationUWTSDTemplate</vt:lpstr>
      <vt:lpstr>1_20140311PresentationUWTSDTemplate</vt:lpstr>
      <vt:lpstr>CertHE Skills for the Workplace Module: BMSK4005</vt:lpstr>
      <vt:lpstr>CertHE Skills for the Workplace Module: BMSK4005</vt:lpstr>
      <vt:lpstr>PowerPoint Presentation</vt:lpstr>
      <vt:lpstr>PowerPoint Presentation</vt:lpstr>
      <vt:lpstr>Who am I?</vt:lpstr>
      <vt:lpstr>Aim of module</vt:lpstr>
      <vt:lpstr>Overview of Session 1</vt:lpstr>
      <vt:lpstr>Professional Career Development</vt:lpstr>
      <vt:lpstr>PowerPoint Presentation</vt:lpstr>
      <vt:lpstr>7 Habits under an effective living framework of accomplishment, connection and growth</vt:lpstr>
      <vt:lpstr>Exercise</vt:lpstr>
      <vt:lpstr>Reality Check!</vt:lpstr>
      <vt:lpstr>Concepts of Self Awareness</vt:lpstr>
      <vt:lpstr>Self Assessment</vt:lpstr>
      <vt:lpstr>Self Awareness Exercises</vt:lpstr>
      <vt:lpstr>SWOT Analysis</vt:lpstr>
      <vt:lpstr>SWOT Analysis</vt:lpstr>
      <vt:lpstr>SWOT Analysis</vt:lpstr>
      <vt:lpstr>Self Awareness Exercises</vt:lpstr>
      <vt:lpstr>SWOT  Analysis</vt:lpstr>
      <vt:lpstr>SWOT  Analysis</vt:lpstr>
      <vt:lpstr>Self Awareness Exercises</vt:lpstr>
      <vt:lpstr>Next Steps</vt:lpstr>
      <vt:lpstr>Why is Learning is Important</vt:lpstr>
      <vt:lpstr>Setting Personal/Business Objectives  USING SMART OBJECTIVES</vt:lpstr>
      <vt:lpstr>What is ‘specific’?</vt:lpstr>
      <vt:lpstr>What is measurable? </vt:lpstr>
      <vt:lpstr>ACHIEVABLE</vt:lpstr>
      <vt:lpstr>Realistic ( relevant)</vt:lpstr>
      <vt:lpstr>Time Bound (Time Limit)</vt:lpstr>
      <vt:lpstr>What is an Objective?</vt:lpstr>
      <vt:lpstr>Summary</vt:lpstr>
      <vt:lpstr>Learning Logs</vt:lpstr>
      <vt:lpstr>Learning Logs</vt:lpstr>
      <vt:lpstr>Homework </vt:lpstr>
      <vt:lpstr>Self Awareness Exercises</vt:lpstr>
      <vt:lpstr>Write a SMART objective……for something meaningful to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 Jenkins</cp:lastModifiedBy>
  <cp:revision>46</cp:revision>
  <cp:lastPrinted>2018-01-08T14:27:00Z</cp:lastPrinted>
  <dcterms:created xsi:type="dcterms:W3CDTF">2015-04-14T15:21:28Z</dcterms:created>
  <dcterms:modified xsi:type="dcterms:W3CDTF">2019-01-22T14:33:24Z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