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387" r:id="rId2"/>
    <p:sldId id="404" r:id="rId3"/>
    <p:sldId id="393" r:id="rId4"/>
    <p:sldId id="388" r:id="rId5"/>
    <p:sldId id="373" r:id="rId6"/>
    <p:sldId id="266" r:id="rId7"/>
    <p:sldId id="397" r:id="rId8"/>
    <p:sldId id="392" r:id="rId9"/>
    <p:sldId id="398" r:id="rId10"/>
    <p:sldId id="413" r:id="rId11"/>
    <p:sldId id="412" r:id="rId12"/>
    <p:sldId id="399" r:id="rId13"/>
    <p:sldId id="370" r:id="rId14"/>
    <p:sldId id="414" r:id="rId15"/>
    <p:sldId id="400" r:id="rId16"/>
    <p:sldId id="410" r:id="rId17"/>
    <p:sldId id="401" r:id="rId18"/>
    <p:sldId id="402" r:id="rId19"/>
    <p:sldId id="403" r:id="rId20"/>
    <p:sldId id="407" r:id="rId21"/>
    <p:sldId id="408" r:id="rId22"/>
    <p:sldId id="40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5FCEAFC-DBB8-4CE1-BFBF-7A513B40BFC4}" v="8" dt="2023-11-27T11:44:45.7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3123" autoAdjust="0"/>
  </p:normalViewPr>
  <p:slideViewPr>
    <p:cSldViewPr snapToGrid="0">
      <p:cViewPr varScale="1">
        <p:scale>
          <a:sx n="78" d="100"/>
          <a:sy n="78" d="100"/>
        </p:scale>
        <p:origin x="450" y="39"/>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iannon Akers" userId="fb3c9d12-5c8c-42d7-8dc7-d872d7a3d202" providerId="ADAL" clId="{65FCEAFC-DBB8-4CE1-BFBF-7A513B40BFC4}"/>
    <pc:docChg chg="undo custSel addSld delSld modSld sldOrd delMainMaster">
      <pc:chgData name="Rhiannon Akers" userId="fb3c9d12-5c8c-42d7-8dc7-d872d7a3d202" providerId="ADAL" clId="{65FCEAFC-DBB8-4CE1-BFBF-7A513B40BFC4}" dt="2023-11-28T10:52:02.620" v="11674" actId="6549"/>
      <pc:docMkLst>
        <pc:docMk/>
      </pc:docMkLst>
      <pc:sldChg chg="del">
        <pc:chgData name="Rhiannon Akers" userId="fb3c9d12-5c8c-42d7-8dc7-d872d7a3d202" providerId="ADAL" clId="{65FCEAFC-DBB8-4CE1-BFBF-7A513B40BFC4}" dt="2023-11-27T11:39:06.822" v="3673" actId="2696"/>
        <pc:sldMkLst>
          <pc:docMk/>
          <pc:sldMk cId="3960765315" sldId="260"/>
        </pc:sldMkLst>
      </pc:sldChg>
      <pc:sldChg chg="del">
        <pc:chgData name="Rhiannon Akers" userId="fb3c9d12-5c8c-42d7-8dc7-d872d7a3d202" providerId="ADAL" clId="{65FCEAFC-DBB8-4CE1-BFBF-7A513B40BFC4}" dt="2023-11-27T11:39:15.164" v="3675" actId="2696"/>
        <pc:sldMkLst>
          <pc:docMk/>
          <pc:sldMk cId="1545234579" sldId="262"/>
        </pc:sldMkLst>
      </pc:sldChg>
      <pc:sldChg chg="del">
        <pc:chgData name="Rhiannon Akers" userId="fb3c9d12-5c8c-42d7-8dc7-d872d7a3d202" providerId="ADAL" clId="{65FCEAFC-DBB8-4CE1-BFBF-7A513B40BFC4}" dt="2023-11-27T11:39:24.856" v="3682" actId="47"/>
        <pc:sldMkLst>
          <pc:docMk/>
          <pc:sldMk cId="108468677" sldId="263"/>
        </pc:sldMkLst>
      </pc:sldChg>
      <pc:sldChg chg="del">
        <pc:chgData name="Rhiannon Akers" userId="fb3c9d12-5c8c-42d7-8dc7-d872d7a3d202" providerId="ADAL" clId="{65FCEAFC-DBB8-4CE1-BFBF-7A513B40BFC4}" dt="2023-11-27T11:38:21.354" v="3651" actId="2696"/>
        <pc:sldMkLst>
          <pc:docMk/>
          <pc:sldMk cId="1636088680" sldId="264"/>
        </pc:sldMkLst>
      </pc:sldChg>
      <pc:sldChg chg="modSp mod modNotesTx">
        <pc:chgData name="Rhiannon Akers" userId="fb3c9d12-5c8c-42d7-8dc7-d872d7a3d202" providerId="ADAL" clId="{65FCEAFC-DBB8-4CE1-BFBF-7A513B40BFC4}" dt="2023-11-28T10:52:02.620" v="11674" actId="6549"/>
        <pc:sldMkLst>
          <pc:docMk/>
          <pc:sldMk cId="561106907" sldId="266"/>
        </pc:sldMkLst>
        <pc:spChg chg="mod">
          <ac:chgData name="Rhiannon Akers" userId="fb3c9d12-5c8c-42d7-8dc7-d872d7a3d202" providerId="ADAL" clId="{65FCEAFC-DBB8-4CE1-BFBF-7A513B40BFC4}" dt="2023-11-27T10:31:35.347" v="837" actId="20577"/>
          <ac:spMkLst>
            <pc:docMk/>
            <pc:sldMk cId="561106907" sldId="266"/>
            <ac:spMk id="2" creationId="{00000000-0000-0000-0000-000000000000}"/>
          </ac:spMkLst>
        </pc:spChg>
        <pc:spChg chg="mod">
          <ac:chgData name="Rhiannon Akers" userId="fb3c9d12-5c8c-42d7-8dc7-d872d7a3d202" providerId="ADAL" clId="{65FCEAFC-DBB8-4CE1-BFBF-7A513B40BFC4}" dt="2023-11-28T10:52:02.620" v="11674" actId="6549"/>
          <ac:spMkLst>
            <pc:docMk/>
            <pc:sldMk cId="561106907" sldId="266"/>
            <ac:spMk id="3" creationId="{00000000-0000-0000-0000-000000000000}"/>
          </ac:spMkLst>
        </pc:spChg>
      </pc:sldChg>
      <pc:sldChg chg="del">
        <pc:chgData name="Rhiannon Akers" userId="fb3c9d12-5c8c-42d7-8dc7-d872d7a3d202" providerId="ADAL" clId="{65FCEAFC-DBB8-4CE1-BFBF-7A513B40BFC4}" dt="2023-11-27T11:39:23.176" v="3681" actId="47"/>
        <pc:sldMkLst>
          <pc:docMk/>
          <pc:sldMk cId="4271512372" sldId="267"/>
        </pc:sldMkLst>
      </pc:sldChg>
      <pc:sldChg chg="del">
        <pc:chgData name="Rhiannon Akers" userId="fb3c9d12-5c8c-42d7-8dc7-d872d7a3d202" providerId="ADAL" clId="{65FCEAFC-DBB8-4CE1-BFBF-7A513B40BFC4}" dt="2023-11-27T11:39:22.287" v="3680" actId="47"/>
        <pc:sldMkLst>
          <pc:docMk/>
          <pc:sldMk cId="745004033" sldId="268"/>
        </pc:sldMkLst>
      </pc:sldChg>
      <pc:sldChg chg="del">
        <pc:chgData name="Rhiannon Akers" userId="fb3c9d12-5c8c-42d7-8dc7-d872d7a3d202" providerId="ADAL" clId="{65FCEAFC-DBB8-4CE1-BFBF-7A513B40BFC4}" dt="2023-11-27T10:31:18.105" v="815" actId="2696"/>
        <pc:sldMkLst>
          <pc:docMk/>
          <pc:sldMk cId="1255652112" sldId="269"/>
        </pc:sldMkLst>
      </pc:sldChg>
      <pc:sldChg chg="del">
        <pc:chgData name="Rhiannon Akers" userId="fb3c9d12-5c8c-42d7-8dc7-d872d7a3d202" providerId="ADAL" clId="{65FCEAFC-DBB8-4CE1-BFBF-7A513B40BFC4}" dt="2023-11-27T10:31:14.825" v="814" actId="2696"/>
        <pc:sldMkLst>
          <pc:docMk/>
          <pc:sldMk cId="960380720" sldId="270"/>
        </pc:sldMkLst>
      </pc:sldChg>
      <pc:sldChg chg="modSp mod modNotesTx">
        <pc:chgData name="Rhiannon Akers" userId="fb3c9d12-5c8c-42d7-8dc7-d872d7a3d202" providerId="ADAL" clId="{65FCEAFC-DBB8-4CE1-BFBF-7A513B40BFC4}" dt="2023-11-28T10:51:22.167" v="11673" actId="20577"/>
        <pc:sldMkLst>
          <pc:docMk/>
          <pc:sldMk cId="3100898846" sldId="370"/>
        </pc:sldMkLst>
        <pc:spChg chg="mod">
          <ac:chgData name="Rhiannon Akers" userId="fb3c9d12-5c8c-42d7-8dc7-d872d7a3d202" providerId="ADAL" clId="{65FCEAFC-DBB8-4CE1-BFBF-7A513B40BFC4}" dt="2023-11-27T11:33:39.647" v="3083" actId="20577"/>
          <ac:spMkLst>
            <pc:docMk/>
            <pc:sldMk cId="3100898846" sldId="370"/>
            <ac:spMk id="2" creationId="{00000000-0000-0000-0000-000000000000}"/>
          </ac:spMkLst>
        </pc:spChg>
        <pc:spChg chg="mod">
          <ac:chgData name="Rhiannon Akers" userId="fb3c9d12-5c8c-42d7-8dc7-d872d7a3d202" providerId="ADAL" clId="{65FCEAFC-DBB8-4CE1-BFBF-7A513B40BFC4}" dt="2023-11-28T10:51:22.167" v="11673" actId="20577"/>
          <ac:spMkLst>
            <pc:docMk/>
            <pc:sldMk cId="3100898846" sldId="370"/>
            <ac:spMk id="3" creationId="{00000000-0000-0000-0000-000000000000}"/>
          </ac:spMkLst>
        </pc:spChg>
      </pc:sldChg>
      <pc:sldChg chg="modSp mod">
        <pc:chgData name="Rhiannon Akers" userId="fb3c9d12-5c8c-42d7-8dc7-d872d7a3d202" providerId="ADAL" clId="{65FCEAFC-DBB8-4CE1-BFBF-7A513B40BFC4}" dt="2023-11-28T10:15:17.285" v="11323" actId="20577"/>
        <pc:sldMkLst>
          <pc:docMk/>
          <pc:sldMk cId="2906452346" sldId="373"/>
        </pc:sldMkLst>
        <pc:spChg chg="mod">
          <ac:chgData name="Rhiannon Akers" userId="fb3c9d12-5c8c-42d7-8dc7-d872d7a3d202" providerId="ADAL" clId="{65FCEAFC-DBB8-4CE1-BFBF-7A513B40BFC4}" dt="2023-11-27T10:46:36.475" v="1065" actId="20577"/>
          <ac:spMkLst>
            <pc:docMk/>
            <pc:sldMk cId="2906452346" sldId="373"/>
            <ac:spMk id="2" creationId="{A61E8A78-FBF0-4715-A03B-09A37C7C1C63}"/>
          </ac:spMkLst>
        </pc:spChg>
        <pc:spChg chg="mod">
          <ac:chgData name="Rhiannon Akers" userId="fb3c9d12-5c8c-42d7-8dc7-d872d7a3d202" providerId="ADAL" clId="{65FCEAFC-DBB8-4CE1-BFBF-7A513B40BFC4}" dt="2023-11-28T10:15:17.285" v="11323" actId="20577"/>
          <ac:spMkLst>
            <pc:docMk/>
            <pc:sldMk cId="2906452346" sldId="373"/>
            <ac:spMk id="3" creationId="{61930CCB-310B-4EF1-BA36-F8C97EE189CF}"/>
          </ac:spMkLst>
        </pc:spChg>
      </pc:sldChg>
      <pc:sldChg chg="modSp del mod">
        <pc:chgData name="Rhiannon Akers" userId="fb3c9d12-5c8c-42d7-8dc7-d872d7a3d202" providerId="ADAL" clId="{65FCEAFC-DBB8-4CE1-BFBF-7A513B40BFC4}" dt="2023-11-27T13:09:36.339" v="7604" actId="2696"/>
        <pc:sldMkLst>
          <pc:docMk/>
          <pc:sldMk cId="2185502007" sldId="374"/>
        </pc:sldMkLst>
        <pc:spChg chg="mod">
          <ac:chgData name="Rhiannon Akers" userId="fb3c9d12-5c8c-42d7-8dc7-d872d7a3d202" providerId="ADAL" clId="{65FCEAFC-DBB8-4CE1-BFBF-7A513B40BFC4}" dt="2023-11-27T10:47:50.592" v="1119" actId="20577"/>
          <ac:spMkLst>
            <pc:docMk/>
            <pc:sldMk cId="2185502007" sldId="374"/>
            <ac:spMk id="2" creationId="{8A4FD2C3-7B8F-4FA5-9D18-665957A73909}"/>
          </ac:spMkLst>
        </pc:spChg>
        <pc:spChg chg="mod">
          <ac:chgData name="Rhiannon Akers" userId="fb3c9d12-5c8c-42d7-8dc7-d872d7a3d202" providerId="ADAL" clId="{65FCEAFC-DBB8-4CE1-BFBF-7A513B40BFC4}" dt="2023-11-27T10:48:00.828" v="1124" actId="12"/>
          <ac:spMkLst>
            <pc:docMk/>
            <pc:sldMk cId="2185502007" sldId="374"/>
            <ac:spMk id="3" creationId="{E8037A1C-B111-403C-A311-FDC03FDFA6CD}"/>
          </ac:spMkLst>
        </pc:spChg>
      </pc:sldChg>
      <pc:sldChg chg="del">
        <pc:chgData name="Rhiannon Akers" userId="fb3c9d12-5c8c-42d7-8dc7-d872d7a3d202" providerId="ADAL" clId="{65FCEAFC-DBB8-4CE1-BFBF-7A513B40BFC4}" dt="2023-11-27T11:21:02.596" v="2573" actId="2696"/>
        <pc:sldMkLst>
          <pc:docMk/>
          <pc:sldMk cId="2891046568" sldId="383"/>
        </pc:sldMkLst>
      </pc:sldChg>
      <pc:sldChg chg="del">
        <pc:chgData name="Rhiannon Akers" userId="fb3c9d12-5c8c-42d7-8dc7-d872d7a3d202" providerId="ADAL" clId="{65FCEAFC-DBB8-4CE1-BFBF-7A513B40BFC4}" dt="2023-11-27T10:31:23.599" v="816" actId="2696"/>
        <pc:sldMkLst>
          <pc:docMk/>
          <pc:sldMk cId="2381654027" sldId="384"/>
        </pc:sldMkLst>
      </pc:sldChg>
      <pc:sldChg chg="del">
        <pc:chgData name="Rhiannon Akers" userId="fb3c9d12-5c8c-42d7-8dc7-d872d7a3d202" providerId="ADAL" clId="{65FCEAFC-DBB8-4CE1-BFBF-7A513B40BFC4}" dt="2023-11-27T11:38:55.875" v="3672" actId="2696"/>
        <pc:sldMkLst>
          <pc:docMk/>
          <pc:sldMk cId="7547435" sldId="385"/>
        </pc:sldMkLst>
      </pc:sldChg>
      <pc:sldChg chg="del">
        <pc:chgData name="Rhiannon Akers" userId="fb3c9d12-5c8c-42d7-8dc7-d872d7a3d202" providerId="ADAL" clId="{65FCEAFC-DBB8-4CE1-BFBF-7A513B40BFC4}" dt="2023-11-27T11:38:37.569" v="3653" actId="2696"/>
        <pc:sldMkLst>
          <pc:docMk/>
          <pc:sldMk cId="1561623959" sldId="386"/>
        </pc:sldMkLst>
      </pc:sldChg>
      <pc:sldChg chg="modSp mod">
        <pc:chgData name="Rhiannon Akers" userId="fb3c9d12-5c8c-42d7-8dc7-d872d7a3d202" providerId="ADAL" clId="{65FCEAFC-DBB8-4CE1-BFBF-7A513B40BFC4}" dt="2023-11-24T16:53:12.486" v="50" actId="20577"/>
        <pc:sldMkLst>
          <pc:docMk/>
          <pc:sldMk cId="3663406123" sldId="387"/>
        </pc:sldMkLst>
        <pc:spChg chg="mod">
          <ac:chgData name="Rhiannon Akers" userId="fb3c9d12-5c8c-42d7-8dc7-d872d7a3d202" providerId="ADAL" clId="{65FCEAFC-DBB8-4CE1-BFBF-7A513B40BFC4}" dt="2023-11-24T16:52:58.107" v="22" actId="20577"/>
          <ac:spMkLst>
            <pc:docMk/>
            <pc:sldMk cId="3663406123" sldId="387"/>
            <ac:spMk id="2" creationId="{6B22B0FF-6D9F-6B5F-C3E6-6CCB097C9DB6}"/>
          </ac:spMkLst>
        </pc:spChg>
        <pc:spChg chg="mod">
          <ac:chgData name="Rhiannon Akers" userId="fb3c9d12-5c8c-42d7-8dc7-d872d7a3d202" providerId="ADAL" clId="{65FCEAFC-DBB8-4CE1-BFBF-7A513B40BFC4}" dt="2023-11-24T16:53:12.486" v="50" actId="20577"/>
          <ac:spMkLst>
            <pc:docMk/>
            <pc:sldMk cId="3663406123" sldId="387"/>
            <ac:spMk id="3" creationId="{08B971EC-2C4F-5BF8-4CD6-8413953BD3DC}"/>
          </ac:spMkLst>
        </pc:spChg>
      </pc:sldChg>
      <pc:sldChg chg="modSp mod modNotesTx">
        <pc:chgData name="Rhiannon Akers" userId="fb3c9d12-5c8c-42d7-8dc7-d872d7a3d202" providerId="ADAL" clId="{65FCEAFC-DBB8-4CE1-BFBF-7A513B40BFC4}" dt="2023-11-27T15:57:37.413" v="7955" actId="6549"/>
        <pc:sldMkLst>
          <pc:docMk/>
          <pc:sldMk cId="1299417071" sldId="388"/>
        </pc:sldMkLst>
        <pc:spChg chg="mod">
          <ac:chgData name="Rhiannon Akers" userId="fb3c9d12-5c8c-42d7-8dc7-d872d7a3d202" providerId="ADAL" clId="{65FCEAFC-DBB8-4CE1-BFBF-7A513B40BFC4}" dt="2023-11-27T10:05:18.917" v="621" actId="20577"/>
          <ac:spMkLst>
            <pc:docMk/>
            <pc:sldMk cId="1299417071" sldId="388"/>
            <ac:spMk id="2" creationId="{2ADC993F-CCBF-CA9B-8D3B-2F29FFA0C2E2}"/>
          </ac:spMkLst>
        </pc:spChg>
      </pc:sldChg>
      <pc:sldChg chg="del">
        <pc:chgData name="Rhiannon Akers" userId="fb3c9d12-5c8c-42d7-8dc7-d872d7a3d202" providerId="ADAL" clId="{65FCEAFC-DBB8-4CE1-BFBF-7A513B40BFC4}" dt="2023-11-27T11:39:21.445" v="3679" actId="47"/>
        <pc:sldMkLst>
          <pc:docMk/>
          <pc:sldMk cId="2078392088" sldId="389"/>
        </pc:sldMkLst>
      </pc:sldChg>
      <pc:sldChg chg="del">
        <pc:chgData name="Rhiannon Akers" userId="fb3c9d12-5c8c-42d7-8dc7-d872d7a3d202" providerId="ADAL" clId="{65FCEAFC-DBB8-4CE1-BFBF-7A513B40BFC4}" dt="2023-11-27T11:38:26.532" v="3652" actId="2696"/>
        <pc:sldMkLst>
          <pc:docMk/>
          <pc:sldMk cId="4191602994" sldId="390"/>
        </pc:sldMkLst>
      </pc:sldChg>
      <pc:sldChg chg="del">
        <pc:chgData name="Rhiannon Akers" userId="fb3c9d12-5c8c-42d7-8dc7-d872d7a3d202" providerId="ADAL" clId="{65FCEAFC-DBB8-4CE1-BFBF-7A513B40BFC4}" dt="2023-11-27T11:39:10.338" v="3674" actId="2696"/>
        <pc:sldMkLst>
          <pc:docMk/>
          <pc:sldMk cId="1135327959" sldId="391"/>
        </pc:sldMkLst>
      </pc:sldChg>
      <pc:sldChg chg="modSp mod">
        <pc:chgData name="Rhiannon Akers" userId="fb3c9d12-5c8c-42d7-8dc7-d872d7a3d202" providerId="ADAL" clId="{65FCEAFC-DBB8-4CE1-BFBF-7A513B40BFC4}" dt="2023-11-28T09:59:33.344" v="10215" actId="20577"/>
        <pc:sldMkLst>
          <pc:docMk/>
          <pc:sldMk cId="1655747592" sldId="392"/>
        </pc:sldMkLst>
        <pc:spChg chg="mod">
          <ac:chgData name="Rhiannon Akers" userId="fb3c9d12-5c8c-42d7-8dc7-d872d7a3d202" providerId="ADAL" clId="{65FCEAFC-DBB8-4CE1-BFBF-7A513B40BFC4}" dt="2023-11-27T10:55:58.093" v="1409" actId="20577"/>
          <ac:spMkLst>
            <pc:docMk/>
            <pc:sldMk cId="1655747592" sldId="392"/>
            <ac:spMk id="2" creationId="{7177D573-25BE-352A-2E11-EA4B38D7F748}"/>
          </ac:spMkLst>
        </pc:spChg>
        <pc:spChg chg="mod">
          <ac:chgData name="Rhiannon Akers" userId="fb3c9d12-5c8c-42d7-8dc7-d872d7a3d202" providerId="ADAL" clId="{65FCEAFC-DBB8-4CE1-BFBF-7A513B40BFC4}" dt="2023-11-28T09:59:33.344" v="10215" actId="20577"/>
          <ac:spMkLst>
            <pc:docMk/>
            <pc:sldMk cId="1655747592" sldId="392"/>
            <ac:spMk id="3" creationId="{857BCCAA-CCE1-01E0-79C6-6E8AFB4696B9}"/>
          </ac:spMkLst>
        </pc:spChg>
      </pc:sldChg>
      <pc:sldChg chg="modSp mod">
        <pc:chgData name="Rhiannon Akers" userId="fb3c9d12-5c8c-42d7-8dc7-d872d7a3d202" providerId="ADAL" clId="{65FCEAFC-DBB8-4CE1-BFBF-7A513B40BFC4}" dt="2023-11-28T10:25:33.963" v="11556" actId="20577"/>
        <pc:sldMkLst>
          <pc:docMk/>
          <pc:sldMk cId="4035983699" sldId="393"/>
        </pc:sldMkLst>
        <pc:spChg chg="mod">
          <ac:chgData name="Rhiannon Akers" userId="fb3c9d12-5c8c-42d7-8dc7-d872d7a3d202" providerId="ADAL" clId="{65FCEAFC-DBB8-4CE1-BFBF-7A513B40BFC4}" dt="2023-11-28T10:25:33.963" v="11556" actId="20577"/>
          <ac:spMkLst>
            <pc:docMk/>
            <pc:sldMk cId="4035983699" sldId="393"/>
            <ac:spMk id="3" creationId="{84D28FC3-7692-CA58-FAD1-7693CA84FEEB}"/>
          </ac:spMkLst>
        </pc:spChg>
      </pc:sldChg>
      <pc:sldChg chg="del">
        <pc:chgData name="Rhiannon Akers" userId="fb3c9d12-5c8c-42d7-8dc7-d872d7a3d202" providerId="ADAL" clId="{65FCEAFC-DBB8-4CE1-BFBF-7A513B40BFC4}" dt="2023-11-27T11:39:20.587" v="3678" actId="47"/>
        <pc:sldMkLst>
          <pc:docMk/>
          <pc:sldMk cId="3082386010" sldId="394"/>
        </pc:sldMkLst>
      </pc:sldChg>
      <pc:sldChg chg="del">
        <pc:chgData name="Rhiannon Akers" userId="fb3c9d12-5c8c-42d7-8dc7-d872d7a3d202" providerId="ADAL" clId="{65FCEAFC-DBB8-4CE1-BFBF-7A513B40BFC4}" dt="2023-11-27T11:39:19.886" v="3677" actId="47"/>
        <pc:sldMkLst>
          <pc:docMk/>
          <pc:sldMk cId="1004792786" sldId="395"/>
        </pc:sldMkLst>
      </pc:sldChg>
      <pc:sldChg chg="del">
        <pc:chgData name="Rhiannon Akers" userId="fb3c9d12-5c8c-42d7-8dc7-d872d7a3d202" providerId="ADAL" clId="{65FCEAFC-DBB8-4CE1-BFBF-7A513B40BFC4}" dt="2023-11-27T11:39:19.132" v="3676" actId="47"/>
        <pc:sldMkLst>
          <pc:docMk/>
          <pc:sldMk cId="2829941810" sldId="396"/>
        </pc:sldMkLst>
      </pc:sldChg>
      <pc:sldChg chg="addSp delSp modSp mod">
        <pc:chgData name="Rhiannon Akers" userId="fb3c9d12-5c8c-42d7-8dc7-d872d7a3d202" providerId="ADAL" clId="{65FCEAFC-DBB8-4CE1-BFBF-7A513B40BFC4}" dt="2023-11-27T10:53:55.368" v="1272" actId="20577"/>
        <pc:sldMkLst>
          <pc:docMk/>
          <pc:sldMk cId="3892711335" sldId="397"/>
        </pc:sldMkLst>
        <pc:spChg chg="mod">
          <ac:chgData name="Rhiannon Akers" userId="fb3c9d12-5c8c-42d7-8dc7-d872d7a3d202" providerId="ADAL" clId="{65FCEAFC-DBB8-4CE1-BFBF-7A513B40BFC4}" dt="2023-11-27T10:51:03.800" v="1240" actId="20577"/>
          <ac:spMkLst>
            <pc:docMk/>
            <pc:sldMk cId="3892711335" sldId="397"/>
            <ac:spMk id="2" creationId="{8A4FD2C3-7B8F-4FA5-9D18-665957A73909}"/>
          </ac:spMkLst>
        </pc:spChg>
        <pc:spChg chg="del mod">
          <ac:chgData name="Rhiannon Akers" userId="fb3c9d12-5c8c-42d7-8dc7-d872d7a3d202" providerId="ADAL" clId="{65FCEAFC-DBB8-4CE1-BFBF-7A513B40BFC4}" dt="2023-11-27T10:51:45.474" v="1242" actId="22"/>
          <ac:spMkLst>
            <pc:docMk/>
            <pc:sldMk cId="3892711335" sldId="397"/>
            <ac:spMk id="3" creationId="{E8037A1C-B111-403C-A311-FDC03FDFA6CD}"/>
          </ac:spMkLst>
        </pc:spChg>
        <pc:spChg chg="add mod">
          <ac:chgData name="Rhiannon Akers" userId="fb3c9d12-5c8c-42d7-8dc7-d872d7a3d202" providerId="ADAL" clId="{65FCEAFC-DBB8-4CE1-BFBF-7A513B40BFC4}" dt="2023-11-27T10:53:55.368" v="1272" actId="20577"/>
          <ac:spMkLst>
            <pc:docMk/>
            <pc:sldMk cId="3892711335" sldId="397"/>
            <ac:spMk id="6" creationId="{1D350E41-FE7F-82C0-EBBB-E8627DB299D1}"/>
          </ac:spMkLst>
        </pc:spChg>
        <pc:picChg chg="add mod ord">
          <ac:chgData name="Rhiannon Akers" userId="fb3c9d12-5c8c-42d7-8dc7-d872d7a3d202" providerId="ADAL" clId="{65FCEAFC-DBB8-4CE1-BFBF-7A513B40BFC4}" dt="2023-11-27T10:52:01.052" v="1246" actId="14100"/>
          <ac:picMkLst>
            <pc:docMk/>
            <pc:sldMk cId="3892711335" sldId="397"/>
            <ac:picMk id="5" creationId="{1E0351D1-D25A-705A-FE50-F86961CA7E27}"/>
          </ac:picMkLst>
        </pc:picChg>
      </pc:sldChg>
      <pc:sldChg chg="modSp mod ord">
        <pc:chgData name="Rhiannon Akers" userId="fb3c9d12-5c8c-42d7-8dc7-d872d7a3d202" providerId="ADAL" clId="{65FCEAFC-DBB8-4CE1-BFBF-7A513B40BFC4}" dt="2023-11-28T10:17:41.324" v="11526" actId="20577"/>
        <pc:sldMkLst>
          <pc:docMk/>
          <pc:sldMk cId="2221932468" sldId="398"/>
        </pc:sldMkLst>
        <pc:spChg chg="mod">
          <ac:chgData name="Rhiannon Akers" userId="fb3c9d12-5c8c-42d7-8dc7-d872d7a3d202" providerId="ADAL" clId="{65FCEAFC-DBB8-4CE1-BFBF-7A513B40BFC4}" dt="2023-11-27T16:09:20.107" v="8019" actId="20577"/>
          <ac:spMkLst>
            <pc:docMk/>
            <pc:sldMk cId="2221932468" sldId="398"/>
            <ac:spMk id="2" creationId="{8A4FD2C3-7B8F-4FA5-9D18-665957A73909}"/>
          </ac:spMkLst>
        </pc:spChg>
        <pc:spChg chg="mod">
          <ac:chgData name="Rhiannon Akers" userId="fb3c9d12-5c8c-42d7-8dc7-d872d7a3d202" providerId="ADAL" clId="{65FCEAFC-DBB8-4CE1-BFBF-7A513B40BFC4}" dt="2023-11-28T10:17:41.324" v="11526" actId="20577"/>
          <ac:spMkLst>
            <pc:docMk/>
            <pc:sldMk cId="2221932468" sldId="398"/>
            <ac:spMk id="3" creationId="{E8037A1C-B111-403C-A311-FDC03FDFA6CD}"/>
          </ac:spMkLst>
        </pc:spChg>
      </pc:sldChg>
      <pc:sldChg chg="modSp add mod">
        <pc:chgData name="Rhiannon Akers" userId="fb3c9d12-5c8c-42d7-8dc7-d872d7a3d202" providerId="ADAL" clId="{65FCEAFC-DBB8-4CE1-BFBF-7A513B40BFC4}" dt="2023-11-27T11:36:47.896" v="3457" actId="113"/>
        <pc:sldMkLst>
          <pc:docMk/>
          <pc:sldMk cId="3396693928" sldId="399"/>
        </pc:sldMkLst>
        <pc:spChg chg="mod">
          <ac:chgData name="Rhiannon Akers" userId="fb3c9d12-5c8c-42d7-8dc7-d872d7a3d202" providerId="ADAL" clId="{65FCEAFC-DBB8-4CE1-BFBF-7A513B40BFC4}" dt="2023-11-27T11:07:44.116" v="1709" actId="20577"/>
          <ac:spMkLst>
            <pc:docMk/>
            <pc:sldMk cId="3396693928" sldId="399"/>
            <ac:spMk id="2" creationId="{8A4FD2C3-7B8F-4FA5-9D18-665957A73909}"/>
          </ac:spMkLst>
        </pc:spChg>
        <pc:spChg chg="mod">
          <ac:chgData name="Rhiannon Akers" userId="fb3c9d12-5c8c-42d7-8dc7-d872d7a3d202" providerId="ADAL" clId="{65FCEAFC-DBB8-4CE1-BFBF-7A513B40BFC4}" dt="2023-11-27T11:36:47.896" v="3457" actId="113"/>
          <ac:spMkLst>
            <pc:docMk/>
            <pc:sldMk cId="3396693928" sldId="399"/>
            <ac:spMk id="3" creationId="{E8037A1C-B111-403C-A311-FDC03FDFA6CD}"/>
          </ac:spMkLst>
        </pc:spChg>
      </pc:sldChg>
      <pc:sldChg chg="modSp add mod">
        <pc:chgData name="Rhiannon Akers" userId="fb3c9d12-5c8c-42d7-8dc7-d872d7a3d202" providerId="ADAL" clId="{65FCEAFC-DBB8-4CE1-BFBF-7A513B40BFC4}" dt="2023-11-27T13:20:56.433" v="7915" actId="20577"/>
        <pc:sldMkLst>
          <pc:docMk/>
          <pc:sldMk cId="325877389" sldId="400"/>
        </pc:sldMkLst>
        <pc:spChg chg="mod">
          <ac:chgData name="Rhiannon Akers" userId="fb3c9d12-5c8c-42d7-8dc7-d872d7a3d202" providerId="ADAL" clId="{65FCEAFC-DBB8-4CE1-BFBF-7A513B40BFC4}" dt="2023-11-27T11:11:52.469" v="1902" actId="20577"/>
          <ac:spMkLst>
            <pc:docMk/>
            <pc:sldMk cId="325877389" sldId="400"/>
            <ac:spMk id="2" creationId="{8A4FD2C3-7B8F-4FA5-9D18-665957A73909}"/>
          </ac:spMkLst>
        </pc:spChg>
        <pc:spChg chg="mod">
          <ac:chgData name="Rhiannon Akers" userId="fb3c9d12-5c8c-42d7-8dc7-d872d7a3d202" providerId="ADAL" clId="{65FCEAFC-DBB8-4CE1-BFBF-7A513B40BFC4}" dt="2023-11-27T13:20:56.433" v="7915" actId="20577"/>
          <ac:spMkLst>
            <pc:docMk/>
            <pc:sldMk cId="325877389" sldId="400"/>
            <ac:spMk id="3" creationId="{E8037A1C-B111-403C-A311-FDC03FDFA6CD}"/>
          </ac:spMkLst>
        </pc:spChg>
      </pc:sldChg>
      <pc:sldChg chg="modSp new mod">
        <pc:chgData name="Rhiannon Akers" userId="fb3c9d12-5c8c-42d7-8dc7-d872d7a3d202" providerId="ADAL" clId="{65FCEAFC-DBB8-4CE1-BFBF-7A513B40BFC4}" dt="2023-11-27T12:41:48.755" v="7554" actId="20577"/>
        <pc:sldMkLst>
          <pc:docMk/>
          <pc:sldMk cId="1855993070" sldId="401"/>
        </pc:sldMkLst>
        <pc:spChg chg="mod">
          <ac:chgData name="Rhiannon Akers" userId="fb3c9d12-5c8c-42d7-8dc7-d872d7a3d202" providerId="ADAL" clId="{65FCEAFC-DBB8-4CE1-BFBF-7A513B40BFC4}" dt="2023-11-27T11:49:11.456" v="4295" actId="113"/>
          <ac:spMkLst>
            <pc:docMk/>
            <pc:sldMk cId="1855993070" sldId="401"/>
            <ac:spMk id="2" creationId="{5A933E95-6534-39D7-CC31-73B3D5ED731C}"/>
          </ac:spMkLst>
        </pc:spChg>
        <pc:spChg chg="mod">
          <ac:chgData name="Rhiannon Akers" userId="fb3c9d12-5c8c-42d7-8dc7-d872d7a3d202" providerId="ADAL" clId="{65FCEAFC-DBB8-4CE1-BFBF-7A513B40BFC4}" dt="2023-11-27T12:41:48.755" v="7554" actId="20577"/>
          <ac:spMkLst>
            <pc:docMk/>
            <pc:sldMk cId="1855993070" sldId="401"/>
            <ac:spMk id="3" creationId="{8942EEB1-F937-6BBF-39A8-D5B87EFBEBB5}"/>
          </ac:spMkLst>
        </pc:spChg>
      </pc:sldChg>
      <pc:sldChg chg="modSp new mod">
        <pc:chgData name="Rhiannon Akers" userId="fb3c9d12-5c8c-42d7-8dc7-d872d7a3d202" providerId="ADAL" clId="{65FCEAFC-DBB8-4CE1-BFBF-7A513B40BFC4}" dt="2023-11-27T12:43:50.990" v="7603" actId="20577"/>
        <pc:sldMkLst>
          <pc:docMk/>
          <pc:sldMk cId="2384836871" sldId="402"/>
        </pc:sldMkLst>
        <pc:spChg chg="mod">
          <ac:chgData name="Rhiannon Akers" userId="fb3c9d12-5c8c-42d7-8dc7-d872d7a3d202" providerId="ADAL" clId="{65FCEAFC-DBB8-4CE1-BFBF-7A513B40BFC4}" dt="2023-11-27T11:53:17.982" v="4811" actId="113"/>
          <ac:spMkLst>
            <pc:docMk/>
            <pc:sldMk cId="2384836871" sldId="402"/>
            <ac:spMk id="2" creationId="{DACCB1D6-ADFB-AC92-E5CC-D2EF0C62CB92}"/>
          </ac:spMkLst>
        </pc:spChg>
        <pc:spChg chg="mod">
          <ac:chgData name="Rhiannon Akers" userId="fb3c9d12-5c8c-42d7-8dc7-d872d7a3d202" providerId="ADAL" clId="{65FCEAFC-DBB8-4CE1-BFBF-7A513B40BFC4}" dt="2023-11-27T12:43:50.990" v="7603" actId="20577"/>
          <ac:spMkLst>
            <pc:docMk/>
            <pc:sldMk cId="2384836871" sldId="402"/>
            <ac:spMk id="3" creationId="{64D10E35-5560-2DB0-4CFE-6AF8B6685ED5}"/>
          </ac:spMkLst>
        </pc:spChg>
      </pc:sldChg>
      <pc:sldChg chg="modSp new mod">
        <pc:chgData name="Rhiannon Akers" userId="fb3c9d12-5c8c-42d7-8dc7-d872d7a3d202" providerId="ADAL" clId="{65FCEAFC-DBB8-4CE1-BFBF-7A513B40BFC4}" dt="2023-11-27T12:26:14.432" v="5741" actId="20577"/>
        <pc:sldMkLst>
          <pc:docMk/>
          <pc:sldMk cId="2722666931" sldId="403"/>
        </pc:sldMkLst>
        <pc:spChg chg="mod">
          <ac:chgData name="Rhiannon Akers" userId="fb3c9d12-5c8c-42d7-8dc7-d872d7a3d202" providerId="ADAL" clId="{65FCEAFC-DBB8-4CE1-BFBF-7A513B40BFC4}" dt="2023-11-27T11:54:55.062" v="4869" actId="113"/>
          <ac:spMkLst>
            <pc:docMk/>
            <pc:sldMk cId="2722666931" sldId="403"/>
            <ac:spMk id="2" creationId="{9418B576-FD82-9310-7B67-15B3E2F2D05B}"/>
          </ac:spMkLst>
        </pc:spChg>
        <pc:spChg chg="mod">
          <ac:chgData name="Rhiannon Akers" userId="fb3c9d12-5c8c-42d7-8dc7-d872d7a3d202" providerId="ADAL" clId="{65FCEAFC-DBB8-4CE1-BFBF-7A513B40BFC4}" dt="2023-11-27T12:26:14.432" v="5741" actId="20577"/>
          <ac:spMkLst>
            <pc:docMk/>
            <pc:sldMk cId="2722666931" sldId="403"/>
            <ac:spMk id="3" creationId="{7847272E-CC32-3A72-7CC8-7B3C183DFBA6}"/>
          </ac:spMkLst>
        </pc:spChg>
      </pc:sldChg>
      <pc:sldChg chg="modSp new mod modNotesTx">
        <pc:chgData name="Rhiannon Akers" userId="fb3c9d12-5c8c-42d7-8dc7-d872d7a3d202" providerId="ADAL" clId="{65FCEAFC-DBB8-4CE1-BFBF-7A513B40BFC4}" dt="2023-11-27T15:54:55.527" v="7948" actId="20577"/>
        <pc:sldMkLst>
          <pc:docMk/>
          <pc:sldMk cId="633663805" sldId="404"/>
        </pc:sldMkLst>
        <pc:spChg chg="mod">
          <ac:chgData name="Rhiannon Akers" userId="fb3c9d12-5c8c-42d7-8dc7-d872d7a3d202" providerId="ADAL" clId="{65FCEAFC-DBB8-4CE1-BFBF-7A513B40BFC4}" dt="2023-11-27T12:26:51.164" v="5742" actId="6549"/>
          <ac:spMkLst>
            <pc:docMk/>
            <pc:sldMk cId="633663805" sldId="404"/>
            <ac:spMk id="2" creationId="{98755C95-8AFA-C772-D056-3448C10074FC}"/>
          </ac:spMkLst>
        </pc:spChg>
        <pc:spChg chg="mod">
          <ac:chgData name="Rhiannon Akers" userId="fb3c9d12-5c8c-42d7-8dc7-d872d7a3d202" providerId="ADAL" clId="{65FCEAFC-DBB8-4CE1-BFBF-7A513B40BFC4}" dt="2023-11-27T11:41:46.180" v="3858" actId="20577"/>
          <ac:spMkLst>
            <pc:docMk/>
            <pc:sldMk cId="633663805" sldId="404"/>
            <ac:spMk id="3" creationId="{CBFD8B3B-2979-BA33-2E8D-F5999CE802F7}"/>
          </ac:spMkLst>
        </pc:spChg>
      </pc:sldChg>
      <pc:sldChg chg="addSp delSp modSp new del mod ord">
        <pc:chgData name="Rhiannon Akers" userId="fb3c9d12-5c8c-42d7-8dc7-d872d7a3d202" providerId="ADAL" clId="{65FCEAFC-DBB8-4CE1-BFBF-7A513B40BFC4}" dt="2023-11-27T15:53:02.876" v="7916" actId="2696"/>
        <pc:sldMkLst>
          <pc:docMk/>
          <pc:sldMk cId="2813421467" sldId="405"/>
        </pc:sldMkLst>
        <pc:spChg chg="del mod">
          <ac:chgData name="Rhiannon Akers" userId="fb3c9d12-5c8c-42d7-8dc7-d872d7a3d202" providerId="ADAL" clId="{65FCEAFC-DBB8-4CE1-BFBF-7A513B40BFC4}" dt="2023-11-27T11:44:22.141" v="3867" actId="21"/>
          <ac:spMkLst>
            <pc:docMk/>
            <pc:sldMk cId="2813421467" sldId="405"/>
            <ac:spMk id="2" creationId="{4772F0C7-5B20-B601-6583-391E1D94279E}"/>
          </ac:spMkLst>
        </pc:spChg>
        <pc:spChg chg="del">
          <ac:chgData name="Rhiannon Akers" userId="fb3c9d12-5c8c-42d7-8dc7-d872d7a3d202" providerId="ADAL" clId="{65FCEAFC-DBB8-4CE1-BFBF-7A513B40BFC4}" dt="2023-11-27T11:43:42.543" v="3862" actId="22"/>
          <ac:spMkLst>
            <pc:docMk/>
            <pc:sldMk cId="2813421467" sldId="405"/>
            <ac:spMk id="3" creationId="{CFF9D0EB-CE7A-F1D7-22B5-F2A0E368EA51}"/>
          </ac:spMkLst>
        </pc:spChg>
        <pc:picChg chg="add mod ord">
          <ac:chgData name="Rhiannon Akers" userId="fb3c9d12-5c8c-42d7-8dc7-d872d7a3d202" providerId="ADAL" clId="{65FCEAFC-DBB8-4CE1-BFBF-7A513B40BFC4}" dt="2023-11-27T11:44:28.243" v="3869" actId="14100"/>
          <ac:picMkLst>
            <pc:docMk/>
            <pc:sldMk cId="2813421467" sldId="405"/>
            <ac:picMk id="5" creationId="{BA2E722A-E954-2E17-9DEE-438580858D56}"/>
          </ac:picMkLst>
        </pc:picChg>
      </pc:sldChg>
      <pc:sldChg chg="addSp delSp modSp del mod">
        <pc:chgData name="Rhiannon Akers" userId="fb3c9d12-5c8c-42d7-8dc7-d872d7a3d202" providerId="ADAL" clId="{65FCEAFC-DBB8-4CE1-BFBF-7A513B40BFC4}" dt="2023-11-27T15:53:19.233" v="7917" actId="2696"/>
        <pc:sldMkLst>
          <pc:docMk/>
          <pc:sldMk cId="304455318" sldId="406"/>
        </pc:sldMkLst>
        <pc:spChg chg="add del mod">
          <ac:chgData name="Rhiannon Akers" userId="fb3c9d12-5c8c-42d7-8dc7-d872d7a3d202" providerId="ADAL" clId="{65FCEAFC-DBB8-4CE1-BFBF-7A513B40BFC4}" dt="2023-11-27T11:45:17.776" v="3871" actId="22"/>
          <ac:spMkLst>
            <pc:docMk/>
            <pc:sldMk cId="304455318" sldId="406"/>
            <ac:spMk id="3" creationId="{610A8663-8CCE-A199-F109-361A16E77A51}"/>
          </ac:spMkLst>
        </pc:spChg>
        <pc:picChg chg="del">
          <ac:chgData name="Rhiannon Akers" userId="fb3c9d12-5c8c-42d7-8dc7-d872d7a3d202" providerId="ADAL" clId="{65FCEAFC-DBB8-4CE1-BFBF-7A513B40BFC4}" dt="2023-11-27T11:44:49.393" v="3870" actId="478"/>
          <ac:picMkLst>
            <pc:docMk/>
            <pc:sldMk cId="304455318" sldId="406"/>
            <ac:picMk id="5" creationId="{BA2E722A-E954-2E17-9DEE-438580858D56}"/>
          </ac:picMkLst>
        </pc:picChg>
        <pc:picChg chg="add mod ord">
          <ac:chgData name="Rhiannon Akers" userId="fb3c9d12-5c8c-42d7-8dc7-d872d7a3d202" providerId="ADAL" clId="{65FCEAFC-DBB8-4CE1-BFBF-7A513B40BFC4}" dt="2023-11-27T11:45:23.884" v="3873" actId="14100"/>
          <ac:picMkLst>
            <pc:docMk/>
            <pc:sldMk cId="304455318" sldId="406"/>
            <ac:picMk id="6" creationId="{B9941B3B-6A0A-0F72-4563-BA609CBBFCDA}"/>
          </ac:picMkLst>
        </pc:picChg>
      </pc:sldChg>
      <pc:sldChg chg="modSp new mod">
        <pc:chgData name="Rhiannon Akers" userId="fb3c9d12-5c8c-42d7-8dc7-d872d7a3d202" providerId="ADAL" clId="{65FCEAFC-DBB8-4CE1-BFBF-7A513B40BFC4}" dt="2023-11-27T12:11:48.001" v="5274" actId="20577"/>
        <pc:sldMkLst>
          <pc:docMk/>
          <pc:sldMk cId="3325554106" sldId="407"/>
        </pc:sldMkLst>
        <pc:spChg chg="mod">
          <ac:chgData name="Rhiannon Akers" userId="fb3c9d12-5c8c-42d7-8dc7-d872d7a3d202" providerId="ADAL" clId="{65FCEAFC-DBB8-4CE1-BFBF-7A513B40BFC4}" dt="2023-11-27T12:11:45.903" v="5273" actId="20577"/>
          <ac:spMkLst>
            <pc:docMk/>
            <pc:sldMk cId="3325554106" sldId="407"/>
            <ac:spMk id="2" creationId="{DB5BEEAF-262A-9214-614C-32DC9B1D58E6}"/>
          </ac:spMkLst>
        </pc:spChg>
        <pc:spChg chg="mod">
          <ac:chgData name="Rhiannon Akers" userId="fb3c9d12-5c8c-42d7-8dc7-d872d7a3d202" providerId="ADAL" clId="{65FCEAFC-DBB8-4CE1-BFBF-7A513B40BFC4}" dt="2023-11-27T12:11:48.001" v="5274" actId="20577"/>
          <ac:spMkLst>
            <pc:docMk/>
            <pc:sldMk cId="3325554106" sldId="407"/>
            <ac:spMk id="3" creationId="{D76F97A1-98D9-5AC2-D39F-127455D658DF}"/>
          </ac:spMkLst>
        </pc:spChg>
      </pc:sldChg>
      <pc:sldChg chg="modSp new mod">
        <pc:chgData name="Rhiannon Akers" userId="fb3c9d12-5c8c-42d7-8dc7-d872d7a3d202" providerId="ADAL" clId="{65FCEAFC-DBB8-4CE1-BFBF-7A513B40BFC4}" dt="2023-11-27T12:31:36.961" v="6474" actId="20577"/>
        <pc:sldMkLst>
          <pc:docMk/>
          <pc:sldMk cId="1795973425" sldId="408"/>
        </pc:sldMkLst>
        <pc:spChg chg="mod">
          <ac:chgData name="Rhiannon Akers" userId="fb3c9d12-5c8c-42d7-8dc7-d872d7a3d202" providerId="ADAL" clId="{65FCEAFC-DBB8-4CE1-BFBF-7A513B40BFC4}" dt="2023-11-27T12:27:22.589" v="5768" actId="113"/>
          <ac:spMkLst>
            <pc:docMk/>
            <pc:sldMk cId="1795973425" sldId="408"/>
            <ac:spMk id="2" creationId="{DE8BE733-93B7-F2C0-9552-852EEE47C337}"/>
          </ac:spMkLst>
        </pc:spChg>
        <pc:spChg chg="mod">
          <ac:chgData name="Rhiannon Akers" userId="fb3c9d12-5c8c-42d7-8dc7-d872d7a3d202" providerId="ADAL" clId="{65FCEAFC-DBB8-4CE1-BFBF-7A513B40BFC4}" dt="2023-11-27T12:31:36.961" v="6474" actId="20577"/>
          <ac:spMkLst>
            <pc:docMk/>
            <pc:sldMk cId="1795973425" sldId="408"/>
            <ac:spMk id="3" creationId="{D9F3D61E-E7FF-5983-854D-4BC8AE77F157}"/>
          </ac:spMkLst>
        </pc:spChg>
      </pc:sldChg>
      <pc:sldChg chg="modSp new mod">
        <pc:chgData name="Rhiannon Akers" userId="fb3c9d12-5c8c-42d7-8dc7-d872d7a3d202" providerId="ADAL" clId="{65FCEAFC-DBB8-4CE1-BFBF-7A513B40BFC4}" dt="2023-11-28T10:02:16.012" v="10338" actId="20577"/>
        <pc:sldMkLst>
          <pc:docMk/>
          <pc:sldMk cId="2453355788" sldId="409"/>
        </pc:sldMkLst>
        <pc:spChg chg="mod">
          <ac:chgData name="Rhiannon Akers" userId="fb3c9d12-5c8c-42d7-8dc7-d872d7a3d202" providerId="ADAL" clId="{65FCEAFC-DBB8-4CE1-BFBF-7A513B40BFC4}" dt="2023-11-27T12:33:41.745" v="6847" actId="113"/>
          <ac:spMkLst>
            <pc:docMk/>
            <pc:sldMk cId="2453355788" sldId="409"/>
            <ac:spMk id="2" creationId="{DC067EBB-8A08-8CD5-7817-607BD16C3D8C}"/>
          </ac:spMkLst>
        </pc:spChg>
        <pc:spChg chg="mod">
          <ac:chgData name="Rhiannon Akers" userId="fb3c9d12-5c8c-42d7-8dc7-d872d7a3d202" providerId="ADAL" clId="{65FCEAFC-DBB8-4CE1-BFBF-7A513B40BFC4}" dt="2023-11-28T10:02:16.012" v="10338" actId="20577"/>
          <ac:spMkLst>
            <pc:docMk/>
            <pc:sldMk cId="2453355788" sldId="409"/>
            <ac:spMk id="3" creationId="{D9729008-CCE2-1A11-3C2D-066E909F0075}"/>
          </ac:spMkLst>
        </pc:spChg>
      </pc:sldChg>
      <pc:sldChg chg="modSp new add del mod">
        <pc:chgData name="Rhiannon Akers" userId="fb3c9d12-5c8c-42d7-8dc7-d872d7a3d202" providerId="ADAL" clId="{65FCEAFC-DBB8-4CE1-BFBF-7A513B40BFC4}" dt="2023-11-28T10:40:21.825" v="11558" actId="47"/>
        <pc:sldMkLst>
          <pc:docMk/>
          <pc:sldMk cId="3799883188" sldId="410"/>
        </pc:sldMkLst>
        <pc:spChg chg="mod">
          <ac:chgData name="Rhiannon Akers" userId="fb3c9d12-5c8c-42d7-8dc7-d872d7a3d202" providerId="ADAL" clId="{65FCEAFC-DBB8-4CE1-BFBF-7A513B40BFC4}" dt="2023-11-27T12:43:41.610" v="7601" actId="27636"/>
          <ac:spMkLst>
            <pc:docMk/>
            <pc:sldMk cId="3799883188" sldId="410"/>
            <ac:spMk id="2" creationId="{5E621B85-5A0D-2BD7-AB06-A3E284D7CB69}"/>
          </ac:spMkLst>
        </pc:spChg>
        <pc:spChg chg="mod">
          <ac:chgData name="Rhiannon Akers" userId="fb3c9d12-5c8c-42d7-8dc7-d872d7a3d202" providerId="ADAL" clId="{65FCEAFC-DBB8-4CE1-BFBF-7A513B40BFC4}" dt="2023-11-27T12:40:59.334" v="7438" actId="20577"/>
          <ac:spMkLst>
            <pc:docMk/>
            <pc:sldMk cId="3799883188" sldId="410"/>
            <ac:spMk id="3" creationId="{78740C48-9DC4-A7C3-D325-7641DE7A6090}"/>
          </ac:spMkLst>
        </pc:spChg>
      </pc:sldChg>
      <pc:sldChg chg="modSp new del mod">
        <pc:chgData name="Rhiannon Akers" userId="fb3c9d12-5c8c-42d7-8dc7-d872d7a3d202" providerId="ADAL" clId="{65FCEAFC-DBB8-4CE1-BFBF-7A513B40BFC4}" dt="2023-11-27T16:11:20.356" v="8240" actId="2696"/>
        <pc:sldMkLst>
          <pc:docMk/>
          <pc:sldMk cId="1394368296" sldId="411"/>
        </pc:sldMkLst>
        <pc:spChg chg="mod">
          <ac:chgData name="Rhiannon Akers" userId="fb3c9d12-5c8c-42d7-8dc7-d872d7a3d202" providerId="ADAL" clId="{65FCEAFC-DBB8-4CE1-BFBF-7A513B40BFC4}" dt="2023-11-27T16:10:09.814" v="8114" actId="20577"/>
          <ac:spMkLst>
            <pc:docMk/>
            <pc:sldMk cId="1394368296" sldId="411"/>
            <ac:spMk id="2" creationId="{FF1CB112-5CFB-C9D7-2657-EA0706AA2EAE}"/>
          </ac:spMkLst>
        </pc:spChg>
        <pc:spChg chg="mod">
          <ac:chgData name="Rhiannon Akers" userId="fb3c9d12-5c8c-42d7-8dc7-d872d7a3d202" providerId="ADAL" clId="{65FCEAFC-DBB8-4CE1-BFBF-7A513B40BFC4}" dt="2023-11-27T16:09:56.745" v="8066" actId="6549"/>
          <ac:spMkLst>
            <pc:docMk/>
            <pc:sldMk cId="1394368296" sldId="411"/>
            <ac:spMk id="3" creationId="{7110FD8A-C6C5-27F3-2E1B-29748C31C40D}"/>
          </ac:spMkLst>
        </pc:spChg>
      </pc:sldChg>
      <pc:sldChg chg="modSp new mod">
        <pc:chgData name="Rhiannon Akers" userId="fb3c9d12-5c8c-42d7-8dc7-d872d7a3d202" providerId="ADAL" clId="{65FCEAFC-DBB8-4CE1-BFBF-7A513B40BFC4}" dt="2023-11-27T16:30:18.245" v="9084" actId="20577"/>
        <pc:sldMkLst>
          <pc:docMk/>
          <pc:sldMk cId="2578910508" sldId="412"/>
        </pc:sldMkLst>
        <pc:spChg chg="mod">
          <ac:chgData name="Rhiannon Akers" userId="fb3c9d12-5c8c-42d7-8dc7-d872d7a3d202" providerId="ADAL" clId="{65FCEAFC-DBB8-4CE1-BFBF-7A513B40BFC4}" dt="2023-11-27T16:20:03.371" v="8761" actId="20577"/>
          <ac:spMkLst>
            <pc:docMk/>
            <pc:sldMk cId="2578910508" sldId="412"/>
            <ac:spMk id="2" creationId="{84126A2C-A101-601F-58E2-30BEC0612E48}"/>
          </ac:spMkLst>
        </pc:spChg>
        <pc:spChg chg="mod">
          <ac:chgData name="Rhiannon Akers" userId="fb3c9d12-5c8c-42d7-8dc7-d872d7a3d202" providerId="ADAL" clId="{65FCEAFC-DBB8-4CE1-BFBF-7A513B40BFC4}" dt="2023-11-27T16:30:18.245" v="9084" actId="20577"/>
          <ac:spMkLst>
            <pc:docMk/>
            <pc:sldMk cId="2578910508" sldId="412"/>
            <ac:spMk id="3" creationId="{0E1003D1-55B3-D3B5-B572-76321AB76B4E}"/>
          </ac:spMkLst>
        </pc:spChg>
      </pc:sldChg>
      <pc:sldChg chg="modSp new mod ord">
        <pc:chgData name="Rhiannon Akers" userId="fb3c9d12-5c8c-42d7-8dc7-d872d7a3d202" providerId="ADAL" clId="{65FCEAFC-DBB8-4CE1-BFBF-7A513B40BFC4}" dt="2023-11-28T10:25:18.153" v="11530"/>
        <pc:sldMkLst>
          <pc:docMk/>
          <pc:sldMk cId="3203502320" sldId="413"/>
        </pc:sldMkLst>
        <pc:spChg chg="mod">
          <ac:chgData name="Rhiannon Akers" userId="fb3c9d12-5c8c-42d7-8dc7-d872d7a3d202" providerId="ADAL" clId="{65FCEAFC-DBB8-4CE1-BFBF-7A513B40BFC4}" dt="2023-11-27T16:31:00.992" v="9094" actId="20577"/>
          <ac:spMkLst>
            <pc:docMk/>
            <pc:sldMk cId="3203502320" sldId="413"/>
            <ac:spMk id="2" creationId="{F10760A5-40D2-4425-74A6-703B6B5995DD}"/>
          </ac:spMkLst>
        </pc:spChg>
        <pc:spChg chg="mod">
          <ac:chgData name="Rhiannon Akers" userId="fb3c9d12-5c8c-42d7-8dc7-d872d7a3d202" providerId="ADAL" clId="{65FCEAFC-DBB8-4CE1-BFBF-7A513B40BFC4}" dt="2023-11-28T10:00:11.320" v="10252" actId="20577"/>
          <ac:spMkLst>
            <pc:docMk/>
            <pc:sldMk cId="3203502320" sldId="413"/>
            <ac:spMk id="3" creationId="{FDE48DEE-F801-E8CB-DCAA-CBDC5EBD5080}"/>
          </ac:spMkLst>
        </pc:spChg>
      </pc:sldChg>
      <pc:sldChg chg="modSp new mod">
        <pc:chgData name="Rhiannon Akers" userId="fb3c9d12-5c8c-42d7-8dc7-d872d7a3d202" providerId="ADAL" clId="{65FCEAFC-DBB8-4CE1-BFBF-7A513B40BFC4}" dt="2023-11-27T16:46:46.614" v="10150" actId="20577"/>
        <pc:sldMkLst>
          <pc:docMk/>
          <pc:sldMk cId="553758785" sldId="414"/>
        </pc:sldMkLst>
        <pc:spChg chg="mod">
          <ac:chgData name="Rhiannon Akers" userId="fb3c9d12-5c8c-42d7-8dc7-d872d7a3d202" providerId="ADAL" clId="{65FCEAFC-DBB8-4CE1-BFBF-7A513B40BFC4}" dt="2023-11-27T16:46:46.614" v="10150" actId="20577"/>
          <ac:spMkLst>
            <pc:docMk/>
            <pc:sldMk cId="553758785" sldId="414"/>
            <ac:spMk id="3" creationId="{2699F97F-BEB2-BAC3-B42E-967F554C2A5A}"/>
          </ac:spMkLst>
        </pc:spChg>
      </pc:sldChg>
      <pc:sldMasterChg chg="del delSldLayout">
        <pc:chgData name="Rhiannon Akers" userId="fb3c9d12-5c8c-42d7-8dc7-d872d7a3d202" providerId="ADAL" clId="{65FCEAFC-DBB8-4CE1-BFBF-7A513B40BFC4}" dt="2023-11-27T11:39:24.856" v="3682" actId="47"/>
        <pc:sldMasterMkLst>
          <pc:docMk/>
          <pc:sldMasterMk cId="2702178855" sldId="2147483674"/>
        </pc:sldMasterMkLst>
        <pc:sldLayoutChg chg="del">
          <pc:chgData name="Rhiannon Akers" userId="fb3c9d12-5c8c-42d7-8dc7-d872d7a3d202" providerId="ADAL" clId="{65FCEAFC-DBB8-4CE1-BFBF-7A513B40BFC4}" dt="2023-11-27T11:39:24.856" v="3682" actId="47"/>
          <pc:sldLayoutMkLst>
            <pc:docMk/>
            <pc:sldMasterMk cId="2702178855" sldId="2147483674"/>
            <pc:sldLayoutMk cId="4290614633" sldId="2147483675"/>
          </pc:sldLayoutMkLst>
        </pc:sldLayoutChg>
        <pc:sldLayoutChg chg="del">
          <pc:chgData name="Rhiannon Akers" userId="fb3c9d12-5c8c-42d7-8dc7-d872d7a3d202" providerId="ADAL" clId="{65FCEAFC-DBB8-4CE1-BFBF-7A513B40BFC4}" dt="2023-11-27T11:39:24.856" v="3682" actId="47"/>
          <pc:sldLayoutMkLst>
            <pc:docMk/>
            <pc:sldMasterMk cId="2702178855" sldId="2147483674"/>
            <pc:sldLayoutMk cId="2328780095" sldId="2147483676"/>
          </pc:sldLayoutMkLst>
        </pc:sldLayoutChg>
        <pc:sldLayoutChg chg="del">
          <pc:chgData name="Rhiannon Akers" userId="fb3c9d12-5c8c-42d7-8dc7-d872d7a3d202" providerId="ADAL" clId="{65FCEAFC-DBB8-4CE1-BFBF-7A513B40BFC4}" dt="2023-11-27T11:39:24.856" v="3682" actId="47"/>
          <pc:sldLayoutMkLst>
            <pc:docMk/>
            <pc:sldMasterMk cId="2702178855" sldId="2147483674"/>
            <pc:sldLayoutMk cId="416439162" sldId="2147483677"/>
          </pc:sldLayoutMkLst>
        </pc:sldLayoutChg>
        <pc:sldLayoutChg chg="del">
          <pc:chgData name="Rhiannon Akers" userId="fb3c9d12-5c8c-42d7-8dc7-d872d7a3d202" providerId="ADAL" clId="{65FCEAFC-DBB8-4CE1-BFBF-7A513B40BFC4}" dt="2023-11-27T11:39:24.856" v="3682" actId="47"/>
          <pc:sldLayoutMkLst>
            <pc:docMk/>
            <pc:sldMasterMk cId="2702178855" sldId="2147483674"/>
            <pc:sldLayoutMk cId="1210589216" sldId="2147483678"/>
          </pc:sldLayoutMkLst>
        </pc:sldLayoutChg>
        <pc:sldLayoutChg chg="del">
          <pc:chgData name="Rhiannon Akers" userId="fb3c9d12-5c8c-42d7-8dc7-d872d7a3d202" providerId="ADAL" clId="{65FCEAFC-DBB8-4CE1-BFBF-7A513B40BFC4}" dt="2023-11-27T11:39:24.856" v="3682" actId="47"/>
          <pc:sldLayoutMkLst>
            <pc:docMk/>
            <pc:sldMasterMk cId="2702178855" sldId="2147483674"/>
            <pc:sldLayoutMk cId="1748719507" sldId="2147483679"/>
          </pc:sldLayoutMkLst>
        </pc:sldLayoutChg>
        <pc:sldLayoutChg chg="del">
          <pc:chgData name="Rhiannon Akers" userId="fb3c9d12-5c8c-42d7-8dc7-d872d7a3d202" providerId="ADAL" clId="{65FCEAFC-DBB8-4CE1-BFBF-7A513B40BFC4}" dt="2023-11-27T11:39:24.856" v="3682" actId="47"/>
          <pc:sldLayoutMkLst>
            <pc:docMk/>
            <pc:sldMasterMk cId="2702178855" sldId="2147483674"/>
            <pc:sldLayoutMk cId="695161804" sldId="2147483680"/>
          </pc:sldLayoutMkLst>
        </pc:sldLayoutChg>
        <pc:sldLayoutChg chg="del">
          <pc:chgData name="Rhiannon Akers" userId="fb3c9d12-5c8c-42d7-8dc7-d872d7a3d202" providerId="ADAL" clId="{65FCEAFC-DBB8-4CE1-BFBF-7A513B40BFC4}" dt="2023-11-27T11:39:24.856" v="3682" actId="47"/>
          <pc:sldLayoutMkLst>
            <pc:docMk/>
            <pc:sldMasterMk cId="2702178855" sldId="2147483674"/>
            <pc:sldLayoutMk cId="573311600" sldId="2147483681"/>
          </pc:sldLayoutMkLst>
        </pc:sldLayoutChg>
        <pc:sldLayoutChg chg="del">
          <pc:chgData name="Rhiannon Akers" userId="fb3c9d12-5c8c-42d7-8dc7-d872d7a3d202" providerId="ADAL" clId="{65FCEAFC-DBB8-4CE1-BFBF-7A513B40BFC4}" dt="2023-11-27T11:39:24.856" v="3682" actId="47"/>
          <pc:sldLayoutMkLst>
            <pc:docMk/>
            <pc:sldMasterMk cId="2702178855" sldId="2147483674"/>
            <pc:sldLayoutMk cId="171918567" sldId="2147483682"/>
          </pc:sldLayoutMkLst>
        </pc:sldLayoutChg>
        <pc:sldLayoutChg chg="del">
          <pc:chgData name="Rhiannon Akers" userId="fb3c9d12-5c8c-42d7-8dc7-d872d7a3d202" providerId="ADAL" clId="{65FCEAFC-DBB8-4CE1-BFBF-7A513B40BFC4}" dt="2023-11-27T11:39:24.856" v="3682" actId="47"/>
          <pc:sldLayoutMkLst>
            <pc:docMk/>
            <pc:sldMasterMk cId="2702178855" sldId="2147483674"/>
            <pc:sldLayoutMk cId="3870371251" sldId="2147483683"/>
          </pc:sldLayoutMkLst>
        </pc:sldLayoutChg>
        <pc:sldLayoutChg chg="del">
          <pc:chgData name="Rhiannon Akers" userId="fb3c9d12-5c8c-42d7-8dc7-d872d7a3d202" providerId="ADAL" clId="{65FCEAFC-DBB8-4CE1-BFBF-7A513B40BFC4}" dt="2023-11-27T11:39:24.856" v="3682" actId="47"/>
          <pc:sldLayoutMkLst>
            <pc:docMk/>
            <pc:sldMasterMk cId="2702178855" sldId="2147483674"/>
            <pc:sldLayoutMk cId="3935693695" sldId="2147483684"/>
          </pc:sldLayoutMkLst>
        </pc:sldLayoutChg>
        <pc:sldLayoutChg chg="del">
          <pc:chgData name="Rhiannon Akers" userId="fb3c9d12-5c8c-42d7-8dc7-d872d7a3d202" providerId="ADAL" clId="{65FCEAFC-DBB8-4CE1-BFBF-7A513B40BFC4}" dt="2023-11-27T11:39:24.856" v="3682" actId="47"/>
          <pc:sldLayoutMkLst>
            <pc:docMk/>
            <pc:sldMasterMk cId="2702178855" sldId="2147483674"/>
            <pc:sldLayoutMk cId="2427160473" sldId="2147483685"/>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442CF7-C977-4CDB-8970-D8BAB3A75FCE}" type="datetimeFigureOut">
              <a:rPr lang="en-GB" smtClean="0"/>
              <a:t>28/11/2023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6F8865B-CF96-452C-929A-9BE36DE1D7AB}" type="slidenum">
              <a:rPr lang="en-GB" smtClean="0"/>
              <a:t>‹#›</a:t>
            </a:fld>
            <a:endParaRPr lang="en-GB"/>
          </a:p>
        </p:txBody>
      </p:sp>
    </p:spTree>
    <p:extLst>
      <p:ext uri="{BB962C8B-B14F-4D97-AF65-F5344CB8AC3E}">
        <p14:creationId xmlns:p14="http://schemas.microsoft.com/office/powerpoint/2010/main" val="32205542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6F8865B-CF96-452C-929A-9BE36DE1D7AB}" type="slidenum">
              <a:rPr lang="en-GB" smtClean="0"/>
              <a:t>1</a:t>
            </a:fld>
            <a:endParaRPr lang="en-GB"/>
          </a:p>
        </p:txBody>
      </p:sp>
    </p:spTree>
    <p:extLst>
      <p:ext uri="{BB962C8B-B14F-4D97-AF65-F5344CB8AC3E}">
        <p14:creationId xmlns:p14="http://schemas.microsoft.com/office/powerpoint/2010/main" val="3550266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6F8865B-CF96-452C-929A-9BE36DE1D7AB}" type="slidenum">
              <a:rPr lang="en-GB" smtClean="0"/>
              <a:t>2</a:t>
            </a:fld>
            <a:endParaRPr lang="en-GB"/>
          </a:p>
        </p:txBody>
      </p:sp>
    </p:spTree>
    <p:extLst>
      <p:ext uri="{BB962C8B-B14F-4D97-AF65-F5344CB8AC3E}">
        <p14:creationId xmlns:p14="http://schemas.microsoft.com/office/powerpoint/2010/main" val="3262136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6F8865B-CF96-452C-929A-9BE36DE1D7AB}" type="slidenum">
              <a:rPr lang="en-GB" smtClean="0"/>
              <a:t>3</a:t>
            </a:fld>
            <a:endParaRPr lang="en-GB"/>
          </a:p>
        </p:txBody>
      </p:sp>
    </p:spTree>
    <p:extLst>
      <p:ext uri="{BB962C8B-B14F-4D97-AF65-F5344CB8AC3E}">
        <p14:creationId xmlns:p14="http://schemas.microsoft.com/office/powerpoint/2010/main" val="7622178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6F8865B-CF96-452C-929A-9BE36DE1D7AB}" type="slidenum">
              <a:rPr lang="en-GB" smtClean="0"/>
              <a:t>4</a:t>
            </a:fld>
            <a:endParaRPr lang="en-GB"/>
          </a:p>
        </p:txBody>
      </p:sp>
    </p:spTree>
    <p:extLst>
      <p:ext uri="{BB962C8B-B14F-4D97-AF65-F5344CB8AC3E}">
        <p14:creationId xmlns:p14="http://schemas.microsoft.com/office/powerpoint/2010/main" val="20965451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6F8865B-CF96-452C-929A-9BE36DE1D7AB}" type="slidenum">
              <a:rPr lang="en-GB" smtClean="0"/>
              <a:t>5</a:t>
            </a:fld>
            <a:endParaRPr lang="en-GB"/>
          </a:p>
        </p:txBody>
      </p:sp>
    </p:spTree>
    <p:extLst>
      <p:ext uri="{BB962C8B-B14F-4D97-AF65-F5344CB8AC3E}">
        <p14:creationId xmlns:p14="http://schemas.microsoft.com/office/powerpoint/2010/main" val="22138516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6F8865B-CF96-452C-929A-9BE36DE1D7AB}" type="slidenum">
              <a:rPr lang="en-GB" smtClean="0"/>
              <a:t>6</a:t>
            </a:fld>
            <a:endParaRPr lang="en-GB"/>
          </a:p>
        </p:txBody>
      </p:sp>
    </p:spTree>
    <p:extLst>
      <p:ext uri="{BB962C8B-B14F-4D97-AF65-F5344CB8AC3E}">
        <p14:creationId xmlns:p14="http://schemas.microsoft.com/office/powerpoint/2010/main" val="29133145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553E8B-3C33-4B97-8EA9-05E63040F10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64595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553E8B-3C33-4B97-8EA9-05E63040F10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501548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553E8B-3C33-4B97-8EA9-05E63040F10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402199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553E8B-3C33-4B97-8EA9-05E63040F10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542458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6F8865B-CF96-452C-929A-9BE36DE1D7AB}" type="slidenum">
              <a:rPr lang="en-GB" smtClean="0"/>
              <a:t>14</a:t>
            </a:fld>
            <a:endParaRPr lang="en-GB"/>
          </a:p>
        </p:txBody>
      </p:sp>
    </p:spTree>
    <p:extLst>
      <p:ext uri="{BB962C8B-B14F-4D97-AF65-F5344CB8AC3E}">
        <p14:creationId xmlns:p14="http://schemas.microsoft.com/office/powerpoint/2010/main" val="33275430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553E8B-3C33-4B97-8EA9-05E63040F10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46645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6F8865B-CF96-452C-929A-9BE36DE1D7AB}" type="slidenum">
              <a:rPr lang="en-GB" smtClean="0"/>
              <a:t>18</a:t>
            </a:fld>
            <a:endParaRPr lang="en-GB"/>
          </a:p>
        </p:txBody>
      </p:sp>
    </p:spTree>
    <p:extLst>
      <p:ext uri="{BB962C8B-B14F-4D97-AF65-F5344CB8AC3E}">
        <p14:creationId xmlns:p14="http://schemas.microsoft.com/office/powerpoint/2010/main" val="3890636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6F8865B-CF96-452C-929A-9BE36DE1D7AB}" type="slidenum">
              <a:rPr lang="en-GB" smtClean="0"/>
              <a:t>20</a:t>
            </a:fld>
            <a:endParaRPr lang="en-GB"/>
          </a:p>
        </p:txBody>
      </p:sp>
    </p:spTree>
    <p:extLst>
      <p:ext uri="{BB962C8B-B14F-4D97-AF65-F5344CB8AC3E}">
        <p14:creationId xmlns:p14="http://schemas.microsoft.com/office/powerpoint/2010/main" val="27148336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6F8865B-CF96-452C-929A-9BE36DE1D7AB}" type="slidenum">
              <a:rPr lang="en-GB" smtClean="0"/>
              <a:t>22</a:t>
            </a:fld>
            <a:endParaRPr lang="en-GB"/>
          </a:p>
        </p:txBody>
      </p:sp>
    </p:spTree>
    <p:extLst>
      <p:ext uri="{BB962C8B-B14F-4D97-AF65-F5344CB8AC3E}">
        <p14:creationId xmlns:p14="http://schemas.microsoft.com/office/powerpoint/2010/main" val="412527996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4FC72141-AE0A-4216-A982-2C701C29F188}" type="datetimeFigureOut">
              <a:rPr lang="en-GB" smtClean="0"/>
              <a:t>28/11/2023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40318348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FC72141-AE0A-4216-A982-2C701C29F188}" type="datetimeFigureOut">
              <a:rPr lang="en-GB" smtClean="0"/>
              <a:t>28/11/2023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19241346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FC72141-AE0A-4216-A982-2C701C29F188}" type="datetimeFigureOut">
              <a:rPr lang="en-GB" smtClean="0"/>
              <a:t>28/11/2023</a:t>
            </a:fld>
            <a:endParaRPr lang="en-GB"/>
          </a:p>
        </p:txBody>
      </p:sp>
      <p:sp>
        <p:nvSpPr>
          <p:cNvPr id="6" name="Slide Number Placeholder 5"/>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3852879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FC72141-AE0A-4216-A982-2C701C29F188}" type="datetimeFigureOut">
              <a:rPr lang="en-GB" smtClean="0"/>
              <a:t>28/11/2023</a:t>
            </a:fld>
            <a:endParaRPr lang="en-GB"/>
          </a:p>
        </p:txBody>
      </p:sp>
      <p:sp>
        <p:nvSpPr>
          <p:cNvPr id="7" name="Slide Number Placeholder 6"/>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11946784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FC72141-AE0A-4216-A982-2C701C29F188}" type="datetimeFigureOut">
              <a:rPr lang="en-GB" smtClean="0"/>
              <a:t>28/11/2023</a:t>
            </a:fld>
            <a:endParaRPr lang="en-GB"/>
          </a:p>
        </p:txBody>
      </p:sp>
      <p:sp>
        <p:nvSpPr>
          <p:cNvPr id="9" name="Slide Number Placeholder 8"/>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6254214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FC72141-AE0A-4216-A982-2C701C29F188}" type="datetimeFigureOut">
              <a:rPr lang="en-GB" smtClean="0"/>
              <a:t>28/11/2023</a:t>
            </a:fld>
            <a:endParaRPr lang="en-GB"/>
          </a:p>
        </p:txBody>
      </p:sp>
      <p:sp>
        <p:nvSpPr>
          <p:cNvPr id="5" name="Slide Number Placeholder 4"/>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23506748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C72141-AE0A-4216-A982-2C701C29F188}" type="datetimeFigureOut">
              <a:rPr lang="en-GB" smtClean="0"/>
              <a:t>28/11/2023</a:t>
            </a:fld>
            <a:endParaRPr lang="en-GB"/>
          </a:p>
        </p:txBody>
      </p:sp>
      <p:sp>
        <p:nvSpPr>
          <p:cNvPr id="4" name="Slide Number Placeholder 3"/>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19882544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FC72141-AE0A-4216-A982-2C701C29F188}" type="datetimeFigureOut">
              <a:rPr lang="en-GB" smtClean="0"/>
              <a:t>28/11/2023</a:t>
            </a:fld>
            <a:endParaRPr lang="en-GB"/>
          </a:p>
        </p:txBody>
      </p:sp>
      <p:sp>
        <p:nvSpPr>
          <p:cNvPr id="7" name="Slide Number Placeholder 6"/>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26308353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FC72141-AE0A-4216-A982-2C701C29F188}" type="datetimeFigureOut">
              <a:rPr lang="en-GB" smtClean="0"/>
              <a:t>28/11/2023</a:t>
            </a:fld>
            <a:endParaRPr lang="en-GB"/>
          </a:p>
        </p:txBody>
      </p:sp>
      <p:sp>
        <p:nvSpPr>
          <p:cNvPr id="7" name="Slide Number Placeholder 6"/>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40798657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FC72141-AE0A-4216-A982-2C701C29F188}" type="datetimeFigureOut">
              <a:rPr lang="en-GB" smtClean="0"/>
              <a:t>28/11/2023</a:t>
            </a:fld>
            <a:endParaRPr lang="en-GB"/>
          </a:p>
        </p:txBody>
      </p:sp>
      <p:sp>
        <p:nvSpPr>
          <p:cNvPr id="6" name="Slide Number Placeholder 5"/>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20659080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FC72141-AE0A-4216-A982-2C701C29F188}" type="datetimeFigureOut">
              <a:rPr lang="en-GB" smtClean="0"/>
              <a:t>28/11/2023</a:t>
            </a:fld>
            <a:endParaRPr lang="en-GB"/>
          </a:p>
        </p:txBody>
      </p:sp>
      <p:sp>
        <p:nvSpPr>
          <p:cNvPr id="6" name="Slide Number Placeholder 5"/>
          <p:cNvSpPr>
            <a:spLocks noGrp="1"/>
          </p:cNvSpPr>
          <p:nvPr>
            <p:ph type="sldNum" sz="quarter" idx="12"/>
          </p:nvPr>
        </p:nvSpPr>
        <p:spPr/>
        <p:txBody>
          <a:bodyPr/>
          <a:lstStyle/>
          <a:p>
            <a:fld id="{8D08F033-0C37-4447-A2A4-38CAFF906A18}" type="slidenum">
              <a:rPr lang="en-GB" smtClean="0"/>
              <a:t>‹#›</a:t>
            </a:fld>
            <a:endParaRPr lang="en-GB"/>
          </a:p>
        </p:txBody>
      </p:sp>
    </p:spTree>
    <p:extLst>
      <p:ext uri="{BB962C8B-B14F-4D97-AF65-F5344CB8AC3E}">
        <p14:creationId xmlns:p14="http://schemas.microsoft.com/office/powerpoint/2010/main" val="30203907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lored bar - 100% text">
    <p:spTree>
      <p:nvGrpSpPr>
        <p:cNvPr id="1" name=""/>
        <p:cNvGrpSpPr/>
        <p:nvPr/>
      </p:nvGrpSpPr>
      <p:grpSpPr>
        <a:xfrm>
          <a:off x="0" y="0"/>
          <a:ext cx="0" cy="0"/>
          <a:chOff x="0" y="0"/>
          <a:chExt cx="0" cy="0"/>
        </a:xfrm>
      </p:grpSpPr>
      <p:sp>
        <p:nvSpPr>
          <p:cNvPr id="5" name="Tekstvak 6"/>
          <p:cNvSpPr txBox="1"/>
          <p:nvPr userDrawn="1"/>
        </p:nvSpPr>
        <p:spPr>
          <a:xfrm>
            <a:off x="-114300" y="-261938"/>
            <a:ext cx="3329517" cy="246063"/>
          </a:xfrm>
          <a:prstGeom prst="rect">
            <a:avLst/>
          </a:prstGeom>
          <a:noFill/>
        </p:spPr>
        <p:txBody>
          <a:bodyPr>
            <a:spAutoFit/>
          </a:bodyPr>
          <a:lstStyle>
            <a:defPPr>
              <a:defRPr lang="nl-NL"/>
            </a:defPPr>
            <a:lvl1pPr>
              <a:defRPr sz="1000" b="1">
                <a:solidFill>
                  <a:schemeClr val="accent3"/>
                </a:solidFill>
              </a:defRPr>
            </a:lvl1pPr>
          </a:lstStyle>
          <a:p>
            <a:pPr eaLnBrk="1" fontAlgn="auto" hangingPunct="1">
              <a:spcBef>
                <a:spcPts val="0"/>
              </a:spcBef>
              <a:spcAft>
                <a:spcPts val="0"/>
              </a:spcAft>
              <a:defRPr/>
            </a:pPr>
            <a:r>
              <a:rPr lang="en-GB" sz="1000" dirty="0">
                <a:solidFill>
                  <a:srgbClr val="3D7EDB"/>
                </a:solidFill>
                <a:latin typeface="Arial"/>
              </a:rPr>
              <a:t>Colored bar - 100% text</a:t>
            </a:r>
          </a:p>
        </p:txBody>
      </p:sp>
      <p:sp>
        <p:nvSpPr>
          <p:cNvPr id="2" name="Titel 1"/>
          <p:cNvSpPr>
            <a:spLocks noGrp="1"/>
          </p:cNvSpPr>
          <p:nvPr>
            <p:ph type="title"/>
          </p:nvPr>
        </p:nvSpPr>
        <p:spPr>
          <a:xfrm>
            <a:off x="540779" y="263001"/>
            <a:ext cx="10972800" cy="1143000"/>
          </a:xfrm>
        </p:spPr>
        <p:txBody>
          <a:bodyPr>
            <a:normAutofit/>
          </a:bodyPr>
          <a:lstStyle>
            <a:lvl1pPr algn="l">
              <a:defRPr sz="3200">
                <a:solidFill>
                  <a:schemeClr val="tx2"/>
                </a:solidFill>
              </a:defRPr>
            </a:lvl1pPr>
          </a:lstStyle>
          <a:p>
            <a:r>
              <a:rPr lang="en-US" dirty="0"/>
              <a:t>Click to edit Master title style</a:t>
            </a:r>
          </a:p>
        </p:txBody>
      </p:sp>
      <p:sp>
        <p:nvSpPr>
          <p:cNvPr id="3" name="Tijdelijke aanduiding voor verticale tekst 2"/>
          <p:cNvSpPr>
            <a:spLocks noGrp="1"/>
          </p:cNvSpPr>
          <p:nvPr>
            <p:ph type="body" orient="vert" idx="1"/>
          </p:nvPr>
        </p:nvSpPr>
        <p:spPr>
          <a:xfrm>
            <a:off x="540779" y="1586674"/>
            <a:ext cx="11091776" cy="3930559"/>
          </a:xfrm>
        </p:spPr>
        <p:txBody>
          <a:bodyPr tIns="108000" rIns="72000" bIns="72000"/>
          <a:lstStyle>
            <a:lvl2pPr>
              <a:defRPr/>
            </a:lvl2pPr>
            <a:lvl3pPr>
              <a:defRPr baseline="0"/>
            </a:lvl3pPr>
            <a:lvl4pPr>
              <a:defRPr baseline="0"/>
            </a:lvl4pPr>
          </a:lstStyle>
          <a:p>
            <a:pPr lvl="0"/>
            <a:r>
              <a:rPr lang="en-US"/>
              <a:t>Click to edit Master text styles</a:t>
            </a:r>
          </a:p>
          <a:p>
            <a:pPr lvl="1"/>
            <a:r>
              <a:rPr lang="en-US"/>
              <a:t>Second level</a:t>
            </a:r>
          </a:p>
          <a:p>
            <a:pPr lvl="2"/>
            <a:r>
              <a:rPr lang="en-US"/>
              <a:t>Third level</a:t>
            </a:r>
          </a:p>
        </p:txBody>
      </p:sp>
      <p:sp>
        <p:nvSpPr>
          <p:cNvPr id="51" name="Tijdelijke aanduiding voor verticale tekst 2"/>
          <p:cNvSpPr>
            <a:spLocks noGrp="1"/>
          </p:cNvSpPr>
          <p:nvPr>
            <p:ph type="body" orient="vert" idx="13"/>
          </p:nvPr>
        </p:nvSpPr>
        <p:spPr>
          <a:xfrm>
            <a:off x="541528" y="1210044"/>
            <a:ext cx="11089640" cy="369741"/>
          </a:xfrm>
          <a:solidFill>
            <a:schemeClr val="accent1"/>
          </a:solidFill>
        </p:spPr>
        <p:txBody>
          <a:bodyPr wrap="none" lIns="180000" tIns="72000" rIns="216000" anchor="ctr">
            <a:noAutofit/>
          </a:bodyPr>
          <a:lstStyle>
            <a:lvl1pPr>
              <a:defRPr sz="2800" b="1">
                <a:solidFill>
                  <a:schemeClr val="bg1"/>
                </a:solidFill>
              </a:defRPr>
            </a:lvl1pPr>
            <a:lvl3pPr>
              <a:defRPr/>
            </a:lvl3pPr>
            <a:lvl4pPr>
              <a:defRPr baseline="0"/>
            </a:lvl4pPr>
          </a:lstStyle>
          <a:p>
            <a:pPr lvl="0"/>
            <a:r>
              <a:rPr lang="en-US" dirty="0"/>
              <a:t>Click to edit Master text styles</a:t>
            </a:r>
          </a:p>
        </p:txBody>
      </p:sp>
      <p:sp>
        <p:nvSpPr>
          <p:cNvPr id="7" name="Tijdelijke aanduiding voor dianummer 5"/>
          <p:cNvSpPr>
            <a:spLocks noGrp="1"/>
          </p:cNvSpPr>
          <p:nvPr>
            <p:ph type="sldNum" sz="quarter" idx="15"/>
          </p:nvPr>
        </p:nvSpPr>
        <p:spPr/>
        <p:txBody>
          <a:bodyPr/>
          <a:lstStyle>
            <a:lvl1pPr eaLnBrk="0" fontAlgn="base" hangingPunct="0">
              <a:spcBef>
                <a:spcPct val="0"/>
              </a:spcBef>
              <a:spcAft>
                <a:spcPct val="0"/>
              </a:spcAft>
              <a:defRPr/>
            </a:lvl1pPr>
          </a:lstStyle>
          <a:p>
            <a:pPr>
              <a:defRPr/>
            </a:pPr>
            <a:fld id="{DFAEC5DD-68FC-4E9C-9587-DBB16356B9F7}" type="slidenum">
              <a:rPr lang="en-US"/>
              <a:pPr>
                <a:defRPr/>
              </a:pPr>
              <a:t>‹#›</a:t>
            </a:fld>
            <a:endParaRPr lang="en-US" dirty="0"/>
          </a:p>
        </p:txBody>
      </p:sp>
    </p:spTree>
    <p:extLst>
      <p:ext uri="{BB962C8B-B14F-4D97-AF65-F5344CB8AC3E}">
        <p14:creationId xmlns:p14="http://schemas.microsoft.com/office/powerpoint/2010/main" val="19387755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04FD83A-89B7-4C3C-8BCD-3DE1ACC41735}" type="datetimeFigureOut">
              <a:rPr lang="en-GB" smtClean="0"/>
              <a:t>28/11/2023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808239-BDCD-4C38-BC0E-609257298EC9}"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524000" y="731520"/>
            <a:ext cx="85344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4359389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4FC72141-AE0A-4216-A982-2C701C29F188}" type="datetimeFigureOut">
              <a:rPr lang="en-GB" smtClean="0"/>
              <a:t>28/11/2023</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8D08F033-0C37-4447-A2A4-38CAFF906A18}" type="slidenum">
              <a:rPr lang="en-GB" smtClean="0"/>
              <a:t>‹#›</a:t>
            </a:fld>
            <a:endParaRPr lang="en-GB"/>
          </a:p>
        </p:txBody>
      </p:sp>
    </p:spTree>
    <p:extLst>
      <p:ext uri="{BB962C8B-B14F-4D97-AF65-F5344CB8AC3E}">
        <p14:creationId xmlns:p14="http://schemas.microsoft.com/office/powerpoint/2010/main" val="26937151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cipd.org/uk/knowledge/factsheets/recruitment-brand-factsheet/"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22B0FF-6D9F-6B5F-C3E6-6CCB097C9DB6}"/>
              </a:ext>
            </a:extLst>
          </p:cNvPr>
          <p:cNvSpPr>
            <a:spLocks noGrp="1"/>
          </p:cNvSpPr>
          <p:nvPr>
            <p:ph type="ctrTitle"/>
          </p:nvPr>
        </p:nvSpPr>
        <p:spPr/>
        <p:txBody>
          <a:bodyPr/>
          <a:lstStyle/>
          <a:p>
            <a:r>
              <a:rPr lang="en-GB" dirty="0"/>
              <a:t>Widening Talent Pools</a:t>
            </a:r>
          </a:p>
        </p:txBody>
      </p:sp>
      <p:sp>
        <p:nvSpPr>
          <p:cNvPr id="3" name="Subtitle 2">
            <a:extLst>
              <a:ext uri="{FF2B5EF4-FFF2-40B4-BE49-F238E27FC236}">
                <a16:creationId xmlns:a16="http://schemas.microsoft.com/office/drawing/2014/main" id="{08B971EC-2C4F-5BF8-4CD6-8413953BD3DC}"/>
              </a:ext>
            </a:extLst>
          </p:cNvPr>
          <p:cNvSpPr>
            <a:spLocks noGrp="1"/>
          </p:cNvSpPr>
          <p:nvPr>
            <p:ph type="subTitle" idx="1"/>
          </p:nvPr>
        </p:nvSpPr>
        <p:spPr>
          <a:xfrm>
            <a:off x="1825824" y="3296041"/>
            <a:ext cx="8534400" cy="1752600"/>
          </a:xfrm>
        </p:spPr>
        <p:txBody>
          <a:bodyPr/>
          <a:lstStyle/>
          <a:p>
            <a:r>
              <a:rPr lang="en-GB" dirty="0"/>
              <a:t>Rhiannon Akers 28/11/23</a:t>
            </a:r>
          </a:p>
          <a:p>
            <a:endParaRPr lang="en-GB" dirty="0"/>
          </a:p>
        </p:txBody>
      </p:sp>
    </p:spTree>
    <p:extLst>
      <p:ext uri="{BB962C8B-B14F-4D97-AF65-F5344CB8AC3E}">
        <p14:creationId xmlns:p14="http://schemas.microsoft.com/office/powerpoint/2010/main" val="36634061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755C95-8AFA-C772-D056-3448C10074FC}"/>
              </a:ext>
            </a:extLst>
          </p:cNvPr>
          <p:cNvSpPr>
            <a:spLocks noGrp="1"/>
          </p:cNvSpPr>
          <p:nvPr>
            <p:ph type="title"/>
          </p:nvPr>
        </p:nvSpPr>
        <p:spPr/>
        <p:txBody>
          <a:bodyPr/>
          <a:lstStyle/>
          <a:p>
            <a:r>
              <a:rPr lang="en-GB" b="1" dirty="0"/>
              <a:t>Agenda</a:t>
            </a:r>
          </a:p>
        </p:txBody>
      </p:sp>
      <p:sp>
        <p:nvSpPr>
          <p:cNvPr id="3" name="Content Placeholder 2">
            <a:extLst>
              <a:ext uri="{FF2B5EF4-FFF2-40B4-BE49-F238E27FC236}">
                <a16:creationId xmlns:a16="http://schemas.microsoft.com/office/drawing/2014/main" id="{CBFD8B3B-2979-BA33-2E8D-F5999CE802F7}"/>
              </a:ext>
            </a:extLst>
          </p:cNvPr>
          <p:cNvSpPr>
            <a:spLocks noGrp="1"/>
          </p:cNvSpPr>
          <p:nvPr>
            <p:ph idx="1"/>
          </p:nvPr>
        </p:nvSpPr>
        <p:spPr/>
        <p:txBody>
          <a:bodyPr/>
          <a:lstStyle/>
          <a:p>
            <a:r>
              <a:rPr lang="en-GB" dirty="0"/>
              <a:t>Assignment recap</a:t>
            </a:r>
          </a:p>
          <a:p>
            <a:r>
              <a:rPr lang="en-GB" dirty="0"/>
              <a:t>Widening talent pools – slides and activities</a:t>
            </a:r>
          </a:p>
          <a:p>
            <a:r>
              <a:rPr lang="en-GB" dirty="0"/>
              <a:t>Module feedback</a:t>
            </a:r>
          </a:p>
        </p:txBody>
      </p:sp>
    </p:spTree>
    <p:extLst>
      <p:ext uri="{BB962C8B-B14F-4D97-AF65-F5344CB8AC3E}">
        <p14:creationId xmlns:p14="http://schemas.microsoft.com/office/powerpoint/2010/main" val="6336638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7BC75B-903F-7B42-CCC7-83BCB6C6A1C0}"/>
              </a:ext>
            </a:extLst>
          </p:cNvPr>
          <p:cNvSpPr>
            <a:spLocks noGrp="1"/>
          </p:cNvSpPr>
          <p:nvPr>
            <p:ph type="title"/>
          </p:nvPr>
        </p:nvSpPr>
        <p:spPr/>
        <p:txBody>
          <a:bodyPr/>
          <a:lstStyle/>
          <a:p>
            <a:r>
              <a:rPr lang="en-GB" b="1" dirty="0"/>
              <a:t>Learning Outcome for today</a:t>
            </a:r>
          </a:p>
        </p:txBody>
      </p:sp>
      <p:sp>
        <p:nvSpPr>
          <p:cNvPr id="3" name="Content Placeholder 2">
            <a:extLst>
              <a:ext uri="{FF2B5EF4-FFF2-40B4-BE49-F238E27FC236}">
                <a16:creationId xmlns:a16="http://schemas.microsoft.com/office/drawing/2014/main" id="{84D28FC3-7692-CA58-FAD1-7693CA84FEEB}"/>
              </a:ext>
            </a:extLst>
          </p:cNvPr>
          <p:cNvSpPr>
            <a:spLocks noGrp="1"/>
          </p:cNvSpPr>
          <p:nvPr>
            <p:ph idx="1"/>
          </p:nvPr>
        </p:nvSpPr>
        <p:spPr>
          <a:xfrm>
            <a:off x="609600" y="2253344"/>
            <a:ext cx="10972800" cy="3917032"/>
          </a:xfrm>
        </p:spPr>
        <p:txBody>
          <a:bodyPr/>
          <a:lstStyle/>
          <a:p>
            <a:pPr marL="0" lvl="0" indent="0" algn="ctr" fontAlgn="auto" hangingPunct="1">
              <a:spcBef>
                <a:spcPts val="600"/>
              </a:spcBef>
              <a:spcAft>
                <a:spcPts val="0"/>
              </a:spcAft>
              <a:buNone/>
            </a:pPr>
            <a:r>
              <a:rPr lang="en-GB" sz="4000" dirty="0">
                <a:effectLst/>
                <a:latin typeface="Arial" panose="020B0604020202020204" pitchFamily="34" charset="0"/>
                <a:ea typeface="Times New Roman" panose="02020603050405020304" pitchFamily="18" charset="0"/>
              </a:rPr>
              <a:t>Understanding the benefits and approaches employee branding and widening an organisation’s talent pool both externally and internally</a:t>
            </a:r>
            <a:endParaRPr lang="en-GB" sz="4000" dirty="0">
              <a:effectLst/>
              <a:latin typeface="Times New Roman" panose="02020603050405020304" pitchFamily="18" charset="0"/>
              <a:ea typeface="Times New Roman" panose="02020603050405020304" pitchFamily="18" charset="0"/>
            </a:endParaRPr>
          </a:p>
          <a:p>
            <a:pPr marL="48260" indent="0" algn="just" fontAlgn="auto" hangingPunct="1">
              <a:spcBef>
                <a:spcPts val="600"/>
              </a:spcBef>
              <a:spcAft>
                <a:spcPts val="0"/>
              </a:spcAft>
              <a:buNone/>
            </a:pPr>
            <a:r>
              <a:rPr lang="en-GB" sz="1800" b="1"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40359836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C993F-CCBF-CA9B-8D3B-2F29FFA0C2E2}"/>
              </a:ext>
            </a:extLst>
          </p:cNvPr>
          <p:cNvSpPr>
            <a:spLocks noGrp="1"/>
          </p:cNvSpPr>
          <p:nvPr>
            <p:ph type="title"/>
          </p:nvPr>
        </p:nvSpPr>
        <p:spPr>
          <a:xfrm>
            <a:off x="609600" y="1082161"/>
            <a:ext cx="10972800" cy="3632344"/>
          </a:xfrm>
        </p:spPr>
        <p:txBody>
          <a:bodyPr>
            <a:normAutofit fontScale="90000"/>
          </a:bodyPr>
          <a:lstStyle/>
          <a:p>
            <a:br>
              <a:rPr lang="en-GB" sz="4900" b="1" dirty="0"/>
            </a:br>
            <a:r>
              <a:rPr lang="en-GB" sz="4900" b="1" dirty="0"/>
              <a:t>Resourcing and Talent Planning Report 2022</a:t>
            </a:r>
            <a:br>
              <a:rPr lang="en-GB" sz="3100" dirty="0"/>
            </a:br>
            <a:br>
              <a:rPr lang="en-GB" sz="3100" dirty="0"/>
            </a:br>
            <a:r>
              <a:rPr lang="en-GB" sz="3100" u="sng" dirty="0"/>
              <a:t>Key finding</a:t>
            </a:r>
            <a:br>
              <a:rPr lang="en-GB" sz="3100" dirty="0"/>
            </a:br>
            <a:r>
              <a:rPr lang="en-GB" sz="3100" dirty="0"/>
              <a:t>Increasing competition for talent</a:t>
            </a:r>
            <a:br>
              <a:rPr lang="en-GB" sz="3100" dirty="0"/>
            </a:br>
            <a:br>
              <a:rPr lang="en-GB" sz="3100" dirty="0"/>
            </a:br>
            <a:r>
              <a:rPr lang="en-GB" sz="3100" u="sng" dirty="0"/>
              <a:t>Recommendations</a:t>
            </a:r>
            <a:br>
              <a:rPr lang="en-GB" sz="3100" dirty="0"/>
            </a:br>
            <a:r>
              <a:rPr lang="en-GB" sz="3100" dirty="0"/>
              <a:t>Strategic approach to work force planning;</a:t>
            </a:r>
            <a:br>
              <a:rPr lang="en-GB" sz="3100" dirty="0"/>
            </a:br>
            <a:r>
              <a:rPr lang="en-GB" sz="3100" dirty="0"/>
              <a:t>Proactive approach to widening talent pools;</a:t>
            </a:r>
            <a:br>
              <a:rPr lang="en-GB" sz="3100" dirty="0"/>
            </a:br>
            <a:r>
              <a:rPr lang="en-GB" sz="3100" dirty="0"/>
              <a:t>Engage candidates throughout the recruitment process and help them perform at their best</a:t>
            </a:r>
            <a:br>
              <a:rPr lang="en-GB" dirty="0"/>
            </a:br>
            <a:endParaRPr lang="en-GB" dirty="0"/>
          </a:p>
        </p:txBody>
      </p:sp>
    </p:spTree>
    <p:extLst>
      <p:ext uri="{BB962C8B-B14F-4D97-AF65-F5344CB8AC3E}">
        <p14:creationId xmlns:p14="http://schemas.microsoft.com/office/powerpoint/2010/main" val="12994170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E8A78-FBF0-4715-A03B-09A37C7C1C63}"/>
              </a:ext>
            </a:extLst>
          </p:cNvPr>
          <p:cNvSpPr>
            <a:spLocks noGrp="1"/>
          </p:cNvSpPr>
          <p:nvPr>
            <p:ph type="title"/>
          </p:nvPr>
        </p:nvSpPr>
        <p:spPr/>
        <p:txBody>
          <a:bodyPr>
            <a:normAutofit fontScale="90000"/>
          </a:bodyPr>
          <a:lstStyle/>
          <a:p>
            <a:r>
              <a:rPr lang="en-GB" b="1" dirty="0"/>
              <a:t>CIPD Factsheet - Talent Management Loop</a:t>
            </a:r>
          </a:p>
        </p:txBody>
      </p:sp>
      <p:sp>
        <p:nvSpPr>
          <p:cNvPr id="3" name="Content Placeholder 2">
            <a:extLst>
              <a:ext uri="{FF2B5EF4-FFF2-40B4-BE49-F238E27FC236}">
                <a16:creationId xmlns:a16="http://schemas.microsoft.com/office/drawing/2014/main" id="{61930CCB-310B-4EF1-BA36-F8C97EE189CF}"/>
              </a:ext>
            </a:extLst>
          </p:cNvPr>
          <p:cNvSpPr>
            <a:spLocks noGrp="1"/>
          </p:cNvSpPr>
          <p:nvPr>
            <p:ph idx="1"/>
          </p:nvPr>
        </p:nvSpPr>
        <p:spPr/>
        <p:txBody>
          <a:bodyPr>
            <a:normAutofit fontScale="92500"/>
          </a:bodyPr>
          <a:lstStyle/>
          <a:p>
            <a:r>
              <a:rPr lang="en-GB" sz="2400" dirty="0"/>
              <a:t>Attracting – Ability to attract external talent depends on employer brand and employee value proposition. </a:t>
            </a:r>
          </a:p>
          <a:p>
            <a:r>
              <a:rPr lang="en-GB" sz="2400" dirty="0"/>
              <a:t>Identifying – Business critical roles and talented individuals within an organisation, robust performance management process helps identify talent early.</a:t>
            </a:r>
          </a:p>
          <a:p>
            <a:r>
              <a:rPr lang="en-GB" sz="2400" dirty="0"/>
              <a:t>Developing – Coaching, mentoring, use of internal secondments. </a:t>
            </a:r>
          </a:p>
          <a:p>
            <a:r>
              <a:rPr lang="en-GB" sz="2400" dirty="0"/>
              <a:t>Engaging – Employees are more engaged if they have a good quality job, autonomy, well managed and clear expectations.</a:t>
            </a:r>
          </a:p>
          <a:p>
            <a:r>
              <a:rPr lang="en-GB" sz="2400" dirty="0"/>
              <a:t>Retaining – Investing in development and offering a variation of rewards.</a:t>
            </a:r>
          </a:p>
          <a:p>
            <a:r>
              <a:rPr lang="en-GB" sz="2400" dirty="0"/>
              <a:t>Deploying – Identify skills gaps to enable planning an deploy talent through job rotations, formal learning, project work and secondments. </a:t>
            </a:r>
          </a:p>
        </p:txBody>
      </p:sp>
    </p:spTree>
    <p:extLst>
      <p:ext uri="{BB962C8B-B14F-4D97-AF65-F5344CB8AC3E}">
        <p14:creationId xmlns:p14="http://schemas.microsoft.com/office/powerpoint/2010/main" val="29064523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36524"/>
            <a:ext cx="10972800" cy="795129"/>
          </a:xfrm>
        </p:spPr>
        <p:txBody>
          <a:bodyPr/>
          <a:lstStyle/>
          <a:p>
            <a:r>
              <a:rPr lang="en-GB" b="1" dirty="0"/>
              <a:t>Attracting Talent</a:t>
            </a:r>
          </a:p>
        </p:txBody>
      </p:sp>
      <p:sp>
        <p:nvSpPr>
          <p:cNvPr id="3" name="Content Placeholder 2"/>
          <p:cNvSpPr>
            <a:spLocks noGrp="1"/>
          </p:cNvSpPr>
          <p:nvPr>
            <p:ph idx="1"/>
          </p:nvPr>
        </p:nvSpPr>
        <p:spPr>
          <a:xfrm>
            <a:off x="609600" y="1130060"/>
            <a:ext cx="10972800" cy="4387173"/>
          </a:xfrm>
        </p:spPr>
        <p:txBody>
          <a:bodyPr>
            <a:normAutofit/>
          </a:bodyPr>
          <a:lstStyle/>
          <a:p>
            <a:pPr marL="0" indent="0">
              <a:buNone/>
            </a:pPr>
            <a:endParaRPr lang="en-GB" sz="2600" kern="0" dirty="0">
              <a:solidFill>
                <a:srgbClr val="202020"/>
              </a:solidFill>
              <a:effectLst/>
              <a:latin typeface="+mj-lt"/>
              <a:ea typeface="Times New Roman" panose="02020603050405020304" pitchFamily="18" charset="0"/>
              <a:cs typeface="Arial" panose="020B0604020202020204" pitchFamily="34" charset="0"/>
            </a:endParaRPr>
          </a:p>
          <a:p>
            <a:pPr marL="0" indent="0">
              <a:buNone/>
            </a:pPr>
            <a:r>
              <a:rPr lang="en-GB" sz="2600" kern="0" dirty="0">
                <a:solidFill>
                  <a:srgbClr val="202020"/>
                </a:solidFill>
                <a:effectLst/>
                <a:latin typeface="+mj-lt"/>
                <a:ea typeface="Times New Roman" panose="02020603050405020304" pitchFamily="18" charset="0"/>
                <a:cs typeface="Arial" panose="020B0604020202020204" pitchFamily="34" charset="0"/>
              </a:rPr>
              <a:t>CIPD (2023) confirm the ability to attract external talent depends upon the public image of an organisation and its values. An attractive </a:t>
            </a:r>
            <a:r>
              <a:rPr lang="en-GB" sz="2600" b="1" u="sng" kern="0" dirty="0">
                <a:solidFill>
                  <a:srgbClr val="0000FF"/>
                </a:solidFill>
                <a:effectLst/>
                <a:latin typeface="+mj-lt"/>
                <a:ea typeface="Times New Roman" panose="02020603050405020304" pitchFamily="18" charset="0"/>
                <a:cs typeface="Arial" panose="020B0604020202020204" pitchFamily="34" charset="0"/>
                <a:hlinkClick r:id="rId3" tooltip="Employer brand factsheet"/>
              </a:rPr>
              <a:t>employer brand</a:t>
            </a:r>
            <a:r>
              <a:rPr lang="en-GB" sz="2600" kern="0" dirty="0">
                <a:solidFill>
                  <a:srgbClr val="202020"/>
                </a:solidFill>
                <a:effectLst/>
                <a:latin typeface="+mj-lt"/>
                <a:ea typeface="Times New Roman" panose="02020603050405020304" pitchFamily="18" charset="0"/>
                <a:cs typeface="Arial" panose="020B0604020202020204" pitchFamily="34" charset="0"/>
              </a:rPr>
              <a:t> and employee value proposition are important to recruit new talent. </a:t>
            </a:r>
            <a:endParaRPr lang="en-GB" dirty="0"/>
          </a:p>
          <a:p>
            <a:pPr marL="0" indent="0">
              <a:buNone/>
            </a:pPr>
            <a:r>
              <a:rPr lang="en-GB" dirty="0"/>
              <a:t>What is an employer brand?</a:t>
            </a:r>
          </a:p>
          <a:p>
            <a:pPr marL="0" indent="0">
              <a:buNone/>
            </a:pPr>
            <a:r>
              <a:rPr lang="en-GB" dirty="0"/>
              <a:t>What organisations stand out to you and why?</a:t>
            </a:r>
          </a:p>
          <a:p>
            <a:pPr marL="0" indent="0">
              <a:buNone/>
            </a:pPr>
            <a:r>
              <a:rPr lang="en-GB" dirty="0"/>
              <a:t>Is employer </a:t>
            </a:r>
            <a:r>
              <a:rPr lang="en-GB"/>
              <a:t>brand impacted </a:t>
            </a:r>
            <a:r>
              <a:rPr lang="en-GB" dirty="0"/>
              <a:t>by external factors?</a:t>
            </a:r>
          </a:p>
          <a:p>
            <a:pPr marL="0" indent="0">
              <a:buNone/>
            </a:pPr>
            <a:endParaRPr lang="en-GB" dirty="0"/>
          </a:p>
          <a:p>
            <a:pPr marL="0" indent="0">
              <a:buNone/>
            </a:pPr>
            <a:endParaRPr lang="en-GB" dirty="0"/>
          </a:p>
          <a:p>
            <a:endParaRPr lang="en-GB" dirty="0"/>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C82685A-BD3A-4230-8D85-804689F67293}" type="slidenum">
              <a:rPr kumimoji="0" lang="en-GB" sz="1200" b="0" i="0" u="none" strike="noStrike" kern="1200" cap="none" spc="0" normalizeH="0" baseline="0" noProof="0" smtClean="0">
                <a:ln>
                  <a:noFill/>
                </a:ln>
                <a:solidFill>
                  <a:prstClr val="black">
                    <a:tint val="75000"/>
                  </a:prstClr>
                </a:solidFill>
                <a:effectLst/>
                <a:uLnTx/>
                <a:uFillTx/>
                <a:latin typeface="Myriad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tint val="75000"/>
                </a:prstClr>
              </a:solidFill>
              <a:effectLst/>
              <a:uLnTx/>
              <a:uFillTx/>
              <a:latin typeface="Myriad Pro"/>
              <a:ea typeface="+mn-ea"/>
              <a:cs typeface="+mn-cs"/>
            </a:endParaRPr>
          </a:p>
        </p:txBody>
      </p:sp>
    </p:spTree>
    <p:extLst>
      <p:ext uri="{BB962C8B-B14F-4D97-AF65-F5344CB8AC3E}">
        <p14:creationId xmlns:p14="http://schemas.microsoft.com/office/powerpoint/2010/main" val="5611069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4FD2C3-7B8F-4FA5-9D18-665957A73909}"/>
              </a:ext>
            </a:extLst>
          </p:cNvPr>
          <p:cNvSpPr>
            <a:spLocks noGrp="1"/>
          </p:cNvSpPr>
          <p:nvPr>
            <p:ph type="title"/>
          </p:nvPr>
        </p:nvSpPr>
        <p:spPr/>
        <p:txBody>
          <a:bodyPr/>
          <a:lstStyle/>
          <a:p>
            <a:r>
              <a:rPr lang="en-GB" b="1" dirty="0"/>
              <a:t>Employer branding definitions</a:t>
            </a:r>
          </a:p>
        </p:txBody>
      </p:sp>
      <p:pic>
        <p:nvPicPr>
          <p:cNvPr id="5" name="Content Placeholder 4">
            <a:extLst>
              <a:ext uri="{FF2B5EF4-FFF2-40B4-BE49-F238E27FC236}">
                <a16:creationId xmlns:a16="http://schemas.microsoft.com/office/drawing/2014/main" id="{1E0351D1-D25A-705A-FE50-F86961CA7E27}"/>
              </a:ext>
            </a:extLst>
          </p:cNvPr>
          <p:cNvPicPr>
            <a:picLocks noGrp="1" noChangeAspect="1"/>
          </p:cNvPicPr>
          <p:nvPr>
            <p:ph idx="1"/>
          </p:nvPr>
        </p:nvPicPr>
        <p:blipFill>
          <a:blip r:embed="rId3"/>
          <a:stretch>
            <a:fillRect/>
          </a:stretch>
        </p:blipFill>
        <p:spPr>
          <a:xfrm>
            <a:off x="343484" y="1705971"/>
            <a:ext cx="11550540" cy="3200400"/>
          </a:xfrm>
        </p:spPr>
      </p:pic>
      <p:sp>
        <p:nvSpPr>
          <p:cNvPr id="6" name="TextBox 5">
            <a:extLst>
              <a:ext uri="{FF2B5EF4-FFF2-40B4-BE49-F238E27FC236}">
                <a16:creationId xmlns:a16="http://schemas.microsoft.com/office/drawing/2014/main" id="{1D350E41-FE7F-82C0-EBBB-E8627DB299D1}"/>
              </a:ext>
            </a:extLst>
          </p:cNvPr>
          <p:cNvSpPr txBox="1"/>
          <p:nvPr/>
        </p:nvSpPr>
        <p:spPr>
          <a:xfrm>
            <a:off x="7795147" y="4967363"/>
            <a:ext cx="2317845" cy="369332"/>
          </a:xfrm>
          <a:prstGeom prst="rect">
            <a:avLst/>
          </a:prstGeom>
          <a:noFill/>
        </p:spPr>
        <p:txBody>
          <a:bodyPr wrap="square" rtlCol="0">
            <a:spAutoFit/>
          </a:bodyPr>
          <a:lstStyle/>
          <a:p>
            <a:r>
              <a:rPr lang="en-GB" dirty="0"/>
              <a:t>Taylor, S. (2021: 123)</a:t>
            </a:r>
          </a:p>
        </p:txBody>
      </p:sp>
    </p:spTree>
    <p:extLst>
      <p:ext uri="{BB962C8B-B14F-4D97-AF65-F5344CB8AC3E}">
        <p14:creationId xmlns:p14="http://schemas.microsoft.com/office/powerpoint/2010/main" val="38927113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7D573-25BE-352A-2E11-EA4B38D7F748}"/>
              </a:ext>
            </a:extLst>
          </p:cNvPr>
          <p:cNvSpPr>
            <a:spLocks noGrp="1"/>
          </p:cNvSpPr>
          <p:nvPr>
            <p:ph type="title"/>
          </p:nvPr>
        </p:nvSpPr>
        <p:spPr>
          <a:xfrm>
            <a:off x="609600" y="274638"/>
            <a:ext cx="10972800" cy="940704"/>
          </a:xfrm>
        </p:spPr>
        <p:txBody>
          <a:bodyPr/>
          <a:lstStyle/>
          <a:p>
            <a:r>
              <a:rPr lang="en-GB" b="1" dirty="0"/>
              <a:t>Establish your brand</a:t>
            </a:r>
          </a:p>
        </p:txBody>
      </p:sp>
      <p:sp>
        <p:nvSpPr>
          <p:cNvPr id="3" name="Content Placeholder 2">
            <a:extLst>
              <a:ext uri="{FF2B5EF4-FFF2-40B4-BE49-F238E27FC236}">
                <a16:creationId xmlns:a16="http://schemas.microsoft.com/office/drawing/2014/main" id="{857BCCAA-CCE1-01E0-79C6-6E8AFB4696B9}"/>
              </a:ext>
            </a:extLst>
          </p:cNvPr>
          <p:cNvSpPr>
            <a:spLocks noGrp="1"/>
          </p:cNvSpPr>
          <p:nvPr>
            <p:ph idx="1"/>
          </p:nvPr>
        </p:nvSpPr>
        <p:spPr>
          <a:xfrm>
            <a:off x="609600" y="889852"/>
            <a:ext cx="10972800" cy="4349589"/>
          </a:xfrm>
        </p:spPr>
        <p:txBody>
          <a:bodyPr>
            <a:noAutofit/>
          </a:bodyPr>
          <a:lstStyle/>
          <a:p>
            <a:pPr marL="0" indent="0">
              <a:buNone/>
            </a:pPr>
            <a:endParaRPr lang="en-GB" sz="1800" dirty="0"/>
          </a:p>
          <a:p>
            <a:r>
              <a:rPr lang="en-GB" sz="1800" dirty="0"/>
              <a:t>Stage 1: Understand your organisation.</a:t>
            </a:r>
          </a:p>
          <a:p>
            <a:endParaRPr lang="en-GB" sz="1800" dirty="0"/>
          </a:p>
          <a:p>
            <a:r>
              <a:rPr lang="en-GB" sz="1800" dirty="0"/>
              <a:t>Stage 2: Create a compelling brand promise.</a:t>
            </a:r>
          </a:p>
          <a:p>
            <a:endParaRPr lang="en-GB" sz="1800" dirty="0"/>
          </a:p>
          <a:p>
            <a:r>
              <a:rPr lang="en-GB" sz="1800" dirty="0"/>
              <a:t>Stage 3: Develop standards to measure the fulfilment of the brand promise.</a:t>
            </a:r>
          </a:p>
          <a:p>
            <a:endParaRPr lang="en-GB" sz="1800" dirty="0"/>
          </a:p>
          <a:p>
            <a:r>
              <a:rPr lang="en-GB" sz="1800" dirty="0"/>
              <a:t>Stage 4: ‘Ruthlessly align’ all HR practices to reinforce the brand promise.</a:t>
            </a:r>
          </a:p>
          <a:p>
            <a:endParaRPr lang="en-GB" sz="1800" dirty="0"/>
          </a:p>
          <a:p>
            <a:r>
              <a:rPr lang="en-GB" sz="1800" dirty="0"/>
              <a:t>Stage 5: Execute and measure.</a:t>
            </a:r>
          </a:p>
          <a:p>
            <a:endParaRPr lang="en-GB" sz="1800" dirty="0"/>
          </a:p>
          <a:p>
            <a:pPr marL="0" indent="0">
              <a:buNone/>
            </a:pPr>
            <a:r>
              <a:rPr lang="en-GB" sz="1800" dirty="0"/>
              <a:t>Important to note: Runs deeper than just effective advertising but it does have a role to play in shaping perceptions and reinforcing existing beliefs.</a:t>
            </a:r>
          </a:p>
          <a:p>
            <a:pPr marL="0" indent="0">
              <a:buNone/>
            </a:pPr>
            <a:r>
              <a:rPr lang="en-GB" sz="1800" dirty="0"/>
              <a:t>									Taylor, S. (2021: 128)</a:t>
            </a:r>
          </a:p>
        </p:txBody>
      </p:sp>
    </p:spTree>
    <p:extLst>
      <p:ext uri="{BB962C8B-B14F-4D97-AF65-F5344CB8AC3E}">
        <p14:creationId xmlns:p14="http://schemas.microsoft.com/office/powerpoint/2010/main" val="16557475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4FD2C3-7B8F-4FA5-9D18-665957A73909}"/>
              </a:ext>
            </a:extLst>
          </p:cNvPr>
          <p:cNvSpPr>
            <a:spLocks noGrp="1"/>
          </p:cNvSpPr>
          <p:nvPr>
            <p:ph type="title"/>
          </p:nvPr>
        </p:nvSpPr>
        <p:spPr/>
        <p:txBody>
          <a:bodyPr/>
          <a:lstStyle/>
          <a:p>
            <a:r>
              <a:rPr lang="en-GB" b="1" dirty="0"/>
              <a:t>Benefits of positive employer branding</a:t>
            </a:r>
          </a:p>
        </p:txBody>
      </p:sp>
      <p:sp>
        <p:nvSpPr>
          <p:cNvPr id="3" name="Content Placeholder 2">
            <a:extLst>
              <a:ext uri="{FF2B5EF4-FFF2-40B4-BE49-F238E27FC236}">
                <a16:creationId xmlns:a16="http://schemas.microsoft.com/office/drawing/2014/main" id="{E8037A1C-B111-403C-A311-FDC03FDFA6CD}"/>
              </a:ext>
            </a:extLst>
          </p:cNvPr>
          <p:cNvSpPr>
            <a:spLocks noGrp="1"/>
          </p:cNvSpPr>
          <p:nvPr>
            <p:ph idx="1"/>
          </p:nvPr>
        </p:nvSpPr>
        <p:spPr/>
        <p:txBody>
          <a:bodyPr>
            <a:normAutofit fontScale="85000" lnSpcReduction="20000"/>
          </a:bodyPr>
          <a:lstStyle/>
          <a:p>
            <a:pPr marL="0" indent="0">
              <a:buNone/>
            </a:pPr>
            <a:r>
              <a:rPr lang="en-GB" dirty="0"/>
              <a:t>Benefits of employer branding:</a:t>
            </a:r>
          </a:p>
          <a:p>
            <a:r>
              <a:rPr lang="en-GB" dirty="0"/>
              <a:t>Recruitment – attracts a wide pool of applicants.</a:t>
            </a:r>
          </a:p>
          <a:p>
            <a:r>
              <a:rPr lang="en-GB" dirty="0"/>
              <a:t>Retention – employees are more likely to be engaged with the organisation.</a:t>
            </a:r>
          </a:p>
          <a:p>
            <a:r>
              <a:rPr lang="en-GB" dirty="0"/>
              <a:t>Performance – engaged employees more likely to perform. </a:t>
            </a:r>
          </a:p>
          <a:p>
            <a:r>
              <a:rPr lang="en-GB" dirty="0"/>
              <a:t>Improved reputation for stakeholders (business press, financial market)</a:t>
            </a:r>
          </a:p>
          <a:p>
            <a:pPr marL="0" indent="0">
              <a:buNone/>
            </a:pPr>
            <a:r>
              <a:rPr lang="en-GB" dirty="0"/>
              <a:t>An effective brand should be evident throughout the employee lifecycle and across the organisation’s approach to people management. Role of HR in this process?</a:t>
            </a:r>
          </a:p>
          <a:p>
            <a:pPr marL="0" indent="0">
              <a:buNone/>
            </a:pPr>
            <a:endParaRPr lang="en-GB" dirty="0"/>
          </a:p>
        </p:txBody>
      </p:sp>
    </p:spTree>
    <p:extLst>
      <p:ext uri="{BB962C8B-B14F-4D97-AF65-F5344CB8AC3E}">
        <p14:creationId xmlns:p14="http://schemas.microsoft.com/office/powerpoint/2010/main" val="22219324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0760A5-40D2-4425-74A6-703B6B5995DD}"/>
              </a:ext>
            </a:extLst>
          </p:cNvPr>
          <p:cNvSpPr>
            <a:spLocks noGrp="1"/>
          </p:cNvSpPr>
          <p:nvPr>
            <p:ph type="title"/>
          </p:nvPr>
        </p:nvSpPr>
        <p:spPr/>
        <p:txBody>
          <a:bodyPr/>
          <a:lstStyle/>
          <a:p>
            <a:r>
              <a:rPr lang="en-GB" b="1" dirty="0"/>
              <a:t>HR’s role</a:t>
            </a:r>
          </a:p>
        </p:txBody>
      </p:sp>
      <p:sp>
        <p:nvSpPr>
          <p:cNvPr id="3" name="Content Placeholder 2">
            <a:extLst>
              <a:ext uri="{FF2B5EF4-FFF2-40B4-BE49-F238E27FC236}">
                <a16:creationId xmlns:a16="http://schemas.microsoft.com/office/drawing/2014/main" id="{FDE48DEE-F801-E8CB-DCAA-CBDC5EBD5080}"/>
              </a:ext>
            </a:extLst>
          </p:cNvPr>
          <p:cNvSpPr>
            <a:spLocks noGrp="1"/>
          </p:cNvSpPr>
          <p:nvPr>
            <p:ph idx="1"/>
          </p:nvPr>
        </p:nvSpPr>
        <p:spPr>
          <a:xfrm>
            <a:off x="609600" y="1362395"/>
            <a:ext cx="10972800" cy="4154838"/>
          </a:xfrm>
        </p:spPr>
        <p:txBody>
          <a:bodyPr>
            <a:normAutofit fontScale="85000" lnSpcReduction="20000"/>
          </a:bodyPr>
          <a:lstStyle/>
          <a:p>
            <a:r>
              <a:rPr lang="en-GB" dirty="0"/>
              <a:t>Work collaboratively with colleagues in marketing, public relations, internal communications and corporate responsibility.</a:t>
            </a:r>
          </a:p>
          <a:p>
            <a:r>
              <a:rPr lang="en-GB" dirty="0"/>
              <a:t>Discovery – How is brand perceived by stakeholders?</a:t>
            </a:r>
          </a:p>
          <a:p>
            <a:r>
              <a:rPr lang="en-GB" dirty="0"/>
              <a:t>Analysis, interpretation and creation – What does the organisation stand for, offer and require? Value proposition?</a:t>
            </a:r>
          </a:p>
          <a:p>
            <a:r>
              <a:rPr lang="en-GB" dirty="0"/>
              <a:t>Implementation and communication – Could include launching internally initially or at induction or recruitment stage.</a:t>
            </a:r>
          </a:p>
          <a:p>
            <a:r>
              <a:rPr lang="en-GB" dirty="0"/>
              <a:t>Measurement, maintenance and optimisation – Assess recruitment and retention rates to determine if the organisation is ‘living the brand’. CIPD research suggests small minority of organisations are effectively doing this. What do you do in your organisation?</a:t>
            </a:r>
          </a:p>
        </p:txBody>
      </p:sp>
    </p:spTree>
    <p:extLst>
      <p:ext uri="{BB962C8B-B14F-4D97-AF65-F5344CB8AC3E}">
        <p14:creationId xmlns:p14="http://schemas.microsoft.com/office/powerpoint/2010/main" val="32035023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26A2C-A101-601F-58E2-30BEC0612E48}"/>
              </a:ext>
            </a:extLst>
          </p:cNvPr>
          <p:cNvSpPr>
            <a:spLocks noGrp="1"/>
          </p:cNvSpPr>
          <p:nvPr>
            <p:ph type="title"/>
          </p:nvPr>
        </p:nvSpPr>
        <p:spPr/>
        <p:txBody>
          <a:bodyPr>
            <a:normAutofit fontScale="90000"/>
          </a:bodyPr>
          <a:lstStyle/>
          <a:p>
            <a:r>
              <a:rPr lang="en-GB" b="1" dirty="0"/>
              <a:t>Consequences of neglecting employer brand</a:t>
            </a:r>
          </a:p>
        </p:txBody>
      </p:sp>
      <p:sp>
        <p:nvSpPr>
          <p:cNvPr id="3" name="Content Placeholder 2">
            <a:extLst>
              <a:ext uri="{FF2B5EF4-FFF2-40B4-BE49-F238E27FC236}">
                <a16:creationId xmlns:a16="http://schemas.microsoft.com/office/drawing/2014/main" id="{0E1003D1-55B3-D3B5-B572-76321AB76B4E}"/>
              </a:ext>
            </a:extLst>
          </p:cNvPr>
          <p:cNvSpPr>
            <a:spLocks noGrp="1"/>
          </p:cNvSpPr>
          <p:nvPr>
            <p:ph idx="1"/>
          </p:nvPr>
        </p:nvSpPr>
        <p:spPr/>
        <p:txBody>
          <a:bodyPr/>
          <a:lstStyle/>
          <a:p>
            <a:r>
              <a:rPr lang="en-GB" dirty="0"/>
              <a:t>Difficulty in attracting top talent.</a:t>
            </a:r>
          </a:p>
          <a:p>
            <a:r>
              <a:rPr lang="en-GB" dirty="0"/>
              <a:t>High attrition rates.</a:t>
            </a:r>
          </a:p>
          <a:p>
            <a:r>
              <a:rPr lang="en-GB" dirty="0"/>
              <a:t>Decreased employee engagement.</a:t>
            </a:r>
          </a:p>
          <a:p>
            <a:r>
              <a:rPr lang="en-GB" dirty="0"/>
              <a:t>Negative word of mouth and reputation.</a:t>
            </a:r>
          </a:p>
          <a:p>
            <a:r>
              <a:rPr lang="en-GB" dirty="0"/>
              <a:t>Increased recruitment costs.</a:t>
            </a:r>
          </a:p>
        </p:txBody>
      </p:sp>
    </p:spTree>
    <p:extLst>
      <p:ext uri="{BB962C8B-B14F-4D97-AF65-F5344CB8AC3E}">
        <p14:creationId xmlns:p14="http://schemas.microsoft.com/office/powerpoint/2010/main" val="25789105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4FD2C3-7B8F-4FA5-9D18-665957A73909}"/>
              </a:ext>
            </a:extLst>
          </p:cNvPr>
          <p:cNvSpPr>
            <a:spLocks noGrp="1"/>
          </p:cNvSpPr>
          <p:nvPr>
            <p:ph type="title"/>
          </p:nvPr>
        </p:nvSpPr>
        <p:spPr/>
        <p:txBody>
          <a:bodyPr/>
          <a:lstStyle/>
          <a:p>
            <a:r>
              <a:rPr lang="en-GB" b="1" dirty="0"/>
              <a:t>Widening external talent pool</a:t>
            </a:r>
          </a:p>
        </p:txBody>
      </p:sp>
      <p:sp>
        <p:nvSpPr>
          <p:cNvPr id="3" name="Content Placeholder 2">
            <a:extLst>
              <a:ext uri="{FF2B5EF4-FFF2-40B4-BE49-F238E27FC236}">
                <a16:creationId xmlns:a16="http://schemas.microsoft.com/office/drawing/2014/main" id="{E8037A1C-B111-403C-A311-FDC03FDFA6CD}"/>
              </a:ext>
            </a:extLst>
          </p:cNvPr>
          <p:cNvSpPr>
            <a:spLocks noGrp="1"/>
          </p:cNvSpPr>
          <p:nvPr>
            <p:ph idx="1"/>
          </p:nvPr>
        </p:nvSpPr>
        <p:spPr>
          <a:xfrm>
            <a:off x="609600" y="1417638"/>
            <a:ext cx="10972800" cy="4099595"/>
          </a:xfrm>
        </p:spPr>
        <p:txBody>
          <a:bodyPr>
            <a:normAutofit fontScale="92500"/>
          </a:bodyPr>
          <a:lstStyle/>
          <a:p>
            <a:pPr marL="0" indent="0">
              <a:buNone/>
            </a:pPr>
            <a:r>
              <a:rPr lang="en-GB" sz="2400" dirty="0"/>
              <a:t>A wider talent pool refers to a broader group of potential job candidates.</a:t>
            </a:r>
          </a:p>
          <a:p>
            <a:pPr marL="0" indent="0">
              <a:buNone/>
            </a:pPr>
            <a:r>
              <a:rPr lang="en-GB" sz="2400" u="sng" dirty="0"/>
              <a:t>Case studies</a:t>
            </a:r>
            <a:r>
              <a:rPr lang="en-GB" sz="2400" dirty="0"/>
              <a:t>: </a:t>
            </a:r>
          </a:p>
          <a:p>
            <a:pPr marL="0" indent="0">
              <a:buNone/>
            </a:pPr>
            <a:r>
              <a:rPr lang="en-GB" sz="2400" dirty="0"/>
              <a:t>HGV driver shortages following COVID-19 led to recycling firm </a:t>
            </a:r>
            <a:r>
              <a:rPr lang="en-GB" sz="2400" b="1" dirty="0"/>
              <a:t>NWH </a:t>
            </a:r>
            <a:r>
              <a:rPr lang="en-GB" sz="2400" dirty="0"/>
              <a:t>rolling out an HGV driving school to grow their driver pool. They offered a fully-funded route to secure their license and a guaranteed job at the end along with full time salary whilst completing training. </a:t>
            </a:r>
          </a:p>
          <a:p>
            <a:pPr marL="0" indent="0">
              <a:buNone/>
            </a:pPr>
            <a:r>
              <a:rPr lang="en-GB" sz="2400" b="1" dirty="0"/>
              <a:t>Google</a:t>
            </a:r>
            <a:r>
              <a:rPr lang="en-GB" sz="2400" dirty="0"/>
              <a:t>’s </a:t>
            </a:r>
            <a:r>
              <a:rPr lang="en-GB" sz="2400" kern="0" dirty="0">
                <a:solidFill>
                  <a:srgbClr val="151515"/>
                </a:solidFill>
                <a:effectLst/>
                <a:latin typeface="Segoe UI" panose="020B0502040204020203" pitchFamily="34" charset="0"/>
                <a:ea typeface="Times New Roman" panose="02020603050405020304" pitchFamily="18" charset="0"/>
                <a:cs typeface="Arial" panose="020B0604020202020204" pitchFamily="34" charset="0"/>
              </a:rPr>
              <a:t>success begins with its ability to cast a wide net in talent acquisition. The company has perfected the art of creating a vast and diverse talent pool by actively engaging with potential candidates through various channels, from job fairs to online communities. This approach ensures that Google has access to a broad spectrum of talent, from emerging graduates to seasoned industry experts.</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3966939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16632"/>
            <a:ext cx="8229600" cy="720080"/>
          </a:xfrm>
        </p:spPr>
        <p:txBody>
          <a:bodyPr>
            <a:normAutofit fontScale="90000"/>
          </a:bodyPr>
          <a:lstStyle/>
          <a:p>
            <a:br>
              <a:rPr lang="en-GB" b="1" dirty="0"/>
            </a:br>
            <a:r>
              <a:rPr lang="en-GB" b="1" dirty="0"/>
              <a:t>Widening external talent pool</a:t>
            </a:r>
          </a:p>
        </p:txBody>
      </p:sp>
      <p:sp>
        <p:nvSpPr>
          <p:cNvPr id="3" name="Content Placeholder 2"/>
          <p:cNvSpPr>
            <a:spLocks noGrp="1"/>
          </p:cNvSpPr>
          <p:nvPr>
            <p:ph idx="1"/>
          </p:nvPr>
        </p:nvSpPr>
        <p:spPr>
          <a:xfrm>
            <a:off x="961292" y="836712"/>
            <a:ext cx="10269415" cy="4769259"/>
          </a:xfrm>
        </p:spPr>
        <p:txBody>
          <a:bodyPr>
            <a:normAutofit lnSpcReduction="10000"/>
          </a:bodyPr>
          <a:lstStyle/>
          <a:p>
            <a:pPr marL="0" indent="0">
              <a:buNone/>
            </a:pPr>
            <a:endParaRPr lang="en-GB" dirty="0"/>
          </a:p>
          <a:p>
            <a:pPr marL="0" indent="0">
              <a:buNone/>
            </a:pPr>
            <a:r>
              <a:rPr lang="en-GB" u="sng" dirty="0"/>
              <a:t>Activity– 20 minutes</a:t>
            </a:r>
          </a:p>
          <a:p>
            <a:pPr marL="0" indent="0">
              <a:buNone/>
            </a:pPr>
            <a:r>
              <a:rPr lang="en-GB" dirty="0"/>
              <a:t>What is your current employer brand and who do you tend to attract in terms of job applications? (Consider an evidence-based practice approach, where would you access your info?)</a:t>
            </a:r>
          </a:p>
          <a:p>
            <a:pPr marL="0" indent="0">
              <a:buNone/>
            </a:pPr>
            <a:r>
              <a:rPr lang="en-GB" dirty="0"/>
              <a:t>How could you widen your external talent pool?</a:t>
            </a:r>
          </a:p>
          <a:p>
            <a:pPr marL="0" indent="0">
              <a:buNone/>
            </a:pPr>
            <a:r>
              <a:rPr lang="en-GB" dirty="0"/>
              <a:t>What factors would you need to take into consideration?</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C82685A-BD3A-4230-8D85-804689F67293}" type="slidenum">
              <a:rPr kumimoji="0" lang="en-GB" sz="1200" b="0" i="0" u="none" strike="noStrike" kern="1200" cap="none" spc="0" normalizeH="0" baseline="0" noProof="0" smtClean="0">
                <a:ln>
                  <a:noFill/>
                </a:ln>
                <a:solidFill>
                  <a:prstClr val="black">
                    <a:tint val="75000"/>
                  </a:prstClr>
                </a:solidFill>
                <a:effectLst/>
                <a:uLnTx/>
                <a:uFillTx/>
                <a:latin typeface="Myriad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tint val="75000"/>
                </a:prstClr>
              </a:solidFill>
              <a:effectLst/>
              <a:uLnTx/>
              <a:uFillTx/>
              <a:latin typeface="Myriad Pro"/>
              <a:ea typeface="+mn-ea"/>
              <a:cs typeface="+mn-cs"/>
            </a:endParaRPr>
          </a:p>
        </p:txBody>
      </p:sp>
    </p:spTree>
    <p:extLst>
      <p:ext uri="{BB962C8B-B14F-4D97-AF65-F5344CB8AC3E}">
        <p14:creationId xmlns:p14="http://schemas.microsoft.com/office/powerpoint/2010/main" val="31008988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53A1F-0ED4-062E-CDE0-A6692C5729A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699F97F-BEB2-BAC3-B42E-967F554C2A5A}"/>
              </a:ext>
            </a:extLst>
          </p:cNvPr>
          <p:cNvSpPr>
            <a:spLocks noGrp="1"/>
          </p:cNvSpPr>
          <p:nvPr>
            <p:ph idx="1"/>
          </p:nvPr>
        </p:nvSpPr>
        <p:spPr>
          <a:xfrm>
            <a:off x="609600" y="398899"/>
            <a:ext cx="10972800" cy="5118334"/>
          </a:xfrm>
        </p:spPr>
        <p:txBody>
          <a:bodyPr>
            <a:normAutofit/>
          </a:bodyPr>
          <a:lstStyle/>
          <a:p>
            <a:pPr marL="0" indent="0" algn="ctr">
              <a:buNone/>
            </a:pPr>
            <a:endParaRPr lang="en-GB" sz="8000" b="1" dirty="0"/>
          </a:p>
          <a:p>
            <a:pPr marL="0" indent="0" algn="ctr">
              <a:buNone/>
            </a:pPr>
            <a:r>
              <a:rPr lang="en-GB" sz="8000" b="1" dirty="0"/>
              <a:t>Break</a:t>
            </a:r>
          </a:p>
        </p:txBody>
      </p:sp>
    </p:spTree>
    <p:extLst>
      <p:ext uri="{BB962C8B-B14F-4D97-AF65-F5344CB8AC3E}">
        <p14:creationId xmlns:p14="http://schemas.microsoft.com/office/powerpoint/2010/main" val="5537587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4FD2C3-7B8F-4FA5-9D18-665957A73909}"/>
              </a:ext>
            </a:extLst>
          </p:cNvPr>
          <p:cNvSpPr>
            <a:spLocks noGrp="1"/>
          </p:cNvSpPr>
          <p:nvPr>
            <p:ph type="title"/>
          </p:nvPr>
        </p:nvSpPr>
        <p:spPr/>
        <p:txBody>
          <a:bodyPr/>
          <a:lstStyle/>
          <a:p>
            <a:r>
              <a:rPr lang="en-GB" b="1" dirty="0"/>
              <a:t>Widening internal talent pool</a:t>
            </a:r>
          </a:p>
        </p:txBody>
      </p:sp>
      <p:sp>
        <p:nvSpPr>
          <p:cNvPr id="3" name="Content Placeholder 2">
            <a:extLst>
              <a:ext uri="{FF2B5EF4-FFF2-40B4-BE49-F238E27FC236}">
                <a16:creationId xmlns:a16="http://schemas.microsoft.com/office/drawing/2014/main" id="{E8037A1C-B111-403C-A311-FDC03FDFA6CD}"/>
              </a:ext>
            </a:extLst>
          </p:cNvPr>
          <p:cNvSpPr>
            <a:spLocks noGrp="1"/>
          </p:cNvSpPr>
          <p:nvPr>
            <p:ph idx="1"/>
          </p:nvPr>
        </p:nvSpPr>
        <p:spPr>
          <a:xfrm>
            <a:off x="609600" y="1417638"/>
            <a:ext cx="10972800" cy="4099595"/>
          </a:xfrm>
        </p:spPr>
        <p:txBody>
          <a:bodyPr>
            <a:normAutofit fontScale="85000" lnSpcReduction="10000"/>
          </a:bodyPr>
          <a:lstStyle/>
          <a:p>
            <a:pPr marL="0" indent="0">
              <a:buNone/>
            </a:pPr>
            <a:r>
              <a:rPr lang="en-GB" dirty="0"/>
              <a:t>Forbes magazine (2023) identified 3 ways to expand the talent pool as follows:</a:t>
            </a:r>
          </a:p>
          <a:p>
            <a:r>
              <a:rPr lang="en-GB" dirty="0"/>
              <a:t>Utilise existing employees through internal mobility (recruitment strategies often overlook existing employees)</a:t>
            </a:r>
          </a:p>
          <a:p>
            <a:r>
              <a:rPr lang="en-GB" dirty="0"/>
              <a:t>Don’t underestimate the power of the contingent workforce (temporary workers, consultants familiar with the organisation)</a:t>
            </a:r>
          </a:p>
          <a:p>
            <a:r>
              <a:rPr lang="en-GB" dirty="0"/>
              <a:t>Expand the talent pool with increased talent visibility (assess current skills, capabilities and ambitions, could use AI)</a:t>
            </a:r>
          </a:p>
          <a:p>
            <a:r>
              <a:rPr lang="en-GB" dirty="0"/>
              <a:t>How would these work in practice for a business to succeed?</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258773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21B85-5A0D-2BD7-AB06-A3E284D7CB69}"/>
              </a:ext>
            </a:extLst>
          </p:cNvPr>
          <p:cNvSpPr>
            <a:spLocks noGrp="1"/>
          </p:cNvSpPr>
          <p:nvPr>
            <p:ph type="title"/>
          </p:nvPr>
        </p:nvSpPr>
        <p:spPr/>
        <p:txBody>
          <a:bodyPr>
            <a:normAutofit fontScale="90000"/>
          </a:bodyPr>
          <a:lstStyle/>
          <a:p>
            <a:r>
              <a:rPr lang="en-GB" b="1" dirty="0"/>
              <a:t>Talent management strategy (CIPD, 2023)</a:t>
            </a:r>
          </a:p>
        </p:txBody>
      </p:sp>
      <p:sp>
        <p:nvSpPr>
          <p:cNvPr id="3" name="Content Placeholder 2">
            <a:extLst>
              <a:ext uri="{FF2B5EF4-FFF2-40B4-BE49-F238E27FC236}">
                <a16:creationId xmlns:a16="http://schemas.microsoft.com/office/drawing/2014/main" id="{78740C48-9DC4-A7C3-D325-7641DE7A6090}"/>
              </a:ext>
            </a:extLst>
          </p:cNvPr>
          <p:cNvSpPr>
            <a:spLocks noGrp="1"/>
          </p:cNvSpPr>
          <p:nvPr>
            <p:ph idx="1"/>
          </p:nvPr>
        </p:nvSpPr>
        <p:spPr/>
        <p:txBody>
          <a:bodyPr>
            <a:normAutofit/>
          </a:bodyPr>
          <a:lstStyle/>
          <a:p>
            <a:r>
              <a:rPr lang="en-GB" sz="2900" dirty="0"/>
              <a:t>Ensure aligned to the organisation strategy.</a:t>
            </a:r>
          </a:p>
          <a:p>
            <a:r>
              <a:rPr lang="en-GB" sz="2900" dirty="0"/>
              <a:t>Determine future workforce needs.</a:t>
            </a:r>
          </a:p>
          <a:p>
            <a:pPr algn="l">
              <a:buFont typeface="Arial" panose="020B0604020202020204" pitchFamily="34" charset="0"/>
              <a:buChar char="•"/>
            </a:pPr>
            <a:r>
              <a:rPr lang="en-GB" sz="2900" dirty="0"/>
              <a:t>Workforce plan can include building talent pools, succession planning, life-long learning, leadership development and career management.</a:t>
            </a:r>
          </a:p>
          <a:p>
            <a:pPr algn="l">
              <a:buFont typeface="Arial" panose="020B0604020202020204" pitchFamily="34" charset="0"/>
              <a:buChar char="•"/>
            </a:pPr>
            <a:r>
              <a:rPr lang="en-GB" sz="2900" dirty="0"/>
              <a:t>Important to analyse return on investment, determine cost V output. </a:t>
            </a:r>
            <a:endParaRPr lang="en-GB" dirty="0"/>
          </a:p>
        </p:txBody>
      </p:sp>
    </p:spTree>
    <p:extLst>
      <p:ext uri="{BB962C8B-B14F-4D97-AF65-F5344CB8AC3E}">
        <p14:creationId xmlns:p14="http://schemas.microsoft.com/office/powerpoint/2010/main" val="37998831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33E95-6534-39D7-CC31-73B3D5ED731C}"/>
              </a:ext>
            </a:extLst>
          </p:cNvPr>
          <p:cNvSpPr>
            <a:spLocks noGrp="1"/>
          </p:cNvSpPr>
          <p:nvPr>
            <p:ph type="title"/>
          </p:nvPr>
        </p:nvSpPr>
        <p:spPr/>
        <p:txBody>
          <a:bodyPr/>
          <a:lstStyle/>
          <a:p>
            <a:r>
              <a:rPr lang="en-GB" b="1" dirty="0"/>
              <a:t>Inclusive V Exclusive approaches</a:t>
            </a:r>
          </a:p>
        </p:txBody>
      </p:sp>
      <p:sp>
        <p:nvSpPr>
          <p:cNvPr id="3" name="Content Placeholder 2">
            <a:extLst>
              <a:ext uri="{FF2B5EF4-FFF2-40B4-BE49-F238E27FC236}">
                <a16:creationId xmlns:a16="http://schemas.microsoft.com/office/drawing/2014/main" id="{8942EEB1-F937-6BBF-39A8-D5B87EFBEBB5}"/>
              </a:ext>
            </a:extLst>
          </p:cNvPr>
          <p:cNvSpPr>
            <a:spLocks noGrp="1"/>
          </p:cNvSpPr>
          <p:nvPr>
            <p:ph idx="1"/>
          </p:nvPr>
        </p:nvSpPr>
        <p:spPr/>
        <p:txBody>
          <a:bodyPr>
            <a:normAutofit fontScale="92500" lnSpcReduction="10000"/>
          </a:bodyPr>
          <a:lstStyle/>
          <a:p>
            <a:r>
              <a:rPr lang="en-GB" dirty="0"/>
              <a:t>Who should be considered as talent?</a:t>
            </a:r>
          </a:p>
          <a:p>
            <a:r>
              <a:rPr lang="en-GB" dirty="0"/>
              <a:t>Exclusive – Talent management strategies aimed only at those with technical skills in short supply.</a:t>
            </a:r>
          </a:p>
          <a:p>
            <a:r>
              <a:rPr lang="en-GB" dirty="0"/>
              <a:t>Inclusive – Regards all employees as part of talent pool, everyone has potential to make a contribution.</a:t>
            </a:r>
          </a:p>
          <a:p>
            <a:r>
              <a:rPr lang="en-GB" dirty="0"/>
              <a:t>Advantages and disadvantages of each approach?</a:t>
            </a:r>
          </a:p>
          <a:p>
            <a:r>
              <a:rPr lang="en-GB" dirty="0"/>
              <a:t>Blended approach – engage and develop all but prioritise core group.</a:t>
            </a:r>
          </a:p>
        </p:txBody>
      </p:sp>
    </p:spTree>
    <p:extLst>
      <p:ext uri="{BB962C8B-B14F-4D97-AF65-F5344CB8AC3E}">
        <p14:creationId xmlns:p14="http://schemas.microsoft.com/office/powerpoint/2010/main" val="18559930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CB1D6-ADFB-AC92-E5CC-D2EF0C62CB92}"/>
              </a:ext>
            </a:extLst>
          </p:cNvPr>
          <p:cNvSpPr>
            <a:spLocks noGrp="1"/>
          </p:cNvSpPr>
          <p:nvPr>
            <p:ph type="title"/>
          </p:nvPr>
        </p:nvSpPr>
        <p:spPr/>
        <p:txBody>
          <a:bodyPr/>
          <a:lstStyle/>
          <a:p>
            <a:r>
              <a:rPr lang="en-GB" b="1" dirty="0"/>
              <a:t>Internal talent pools</a:t>
            </a:r>
          </a:p>
        </p:txBody>
      </p:sp>
      <p:sp>
        <p:nvSpPr>
          <p:cNvPr id="3" name="Content Placeholder 2">
            <a:extLst>
              <a:ext uri="{FF2B5EF4-FFF2-40B4-BE49-F238E27FC236}">
                <a16:creationId xmlns:a16="http://schemas.microsoft.com/office/drawing/2014/main" id="{64D10E35-5560-2DB0-4CFE-6AF8B6685ED5}"/>
              </a:ext>
            </a:extLst>
          </p:cNvPr>
          <p:cNvSpPr>
            <a:spLocks noGrp="1"/>
          </p:cNvSpPr>
          <p:nvPr>
            <p:ph idx="1"/>
          </p:nvPr>
        </p:nvSpPr>
        <p:spPr/>
        <p:txBody>
          <a:bodyPr>
            <a:normAutofit fontScale="92500" lnSpcReduction="20000"/>
          </a:bodyPr>
          <a:lstStyle/>
          <a:p>
            <a:r>
              <a:rPr lang="en-GB" dirty="0"/>
              <a:t>Managing your internal talent pool effectively can save costs, time and improves both employee engagement and retention. </a:t>
            </a:r>
          </a:p>
          <a:p>
            <a:r>
              <a:rPr lang="en-GB" dirty="0"/>
              <a:t>Consider who is in your pivotal talent pool (skills, knowledge, experience, positive influence on others) and do your HR practices support accordingly. </a:t>
            </a:r>
          </a:p>
          <a:p>
            <a:r>
              <a:rPr lang="en-GB" dirty="0"/>
              <a:t>Some argue that non-talent should in any event be ‘managed out’ so quality of talent pool improves (</a:t>
            </a:r>
            <a:r>
              <a:rPr lang="en-GB" dirty="0" err="1"/>
              <a:t>Capelli</a:t>
            </a:r>
            <a:r>
              <a:rPr lang="en-GB" dirty="0"/>
              <a:t> and Keller)</a:t>
            </a:r>
          </a:p>
          <a:p>
            <a:r>
              <a:rPr lang="en-GB" dirty="0"/>
              <a:t>What impact could this have on your workforce?</a:t>
            </a:r>
          </a:p>
          <a:p>
            <a:endParaRPr lang="en-GB" dirty="0"/>
          </a:p>
        </p:txBody>
      </p:sp>
    </p:spTree>
    <p:extLst>
      <p:ext uri="{BB962C8B-B14F-4D97-AF65-F5344CB8AC3E}">
        <p14:creationId xmlns:p14="http://schemas.microsoft.com/office/powerpoint/2010/main" val="23848368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8B576-FD82-9310-7B67-15B3E2F2D05B}"/>
              </a:ext>
            </a:extLst>
          </p:cNvPr>
          <p:cNvSpPr>
            <a:spLocks noGrp="1"/>
          </p:cNvSpPr>
          <p:nvPr>
            <p:ph type="title"/>
          </p:nvPr>
        </p:nvSpPr>
        <p:spPr/>
        <p:txBody>
          <a:bodyPr/>
          <a:lstStyle/>
          <a:p>
            <a:r>
              <a:rPr lang="en-GB" b="1" dirty="0"/>
              <a:t>Revisiting the Talent Management Loop</a:t>
            </a:r>
          </a:p>
        </p:txBody>
      </p:sp>
      <p:sp>
        <p:nvSpPr>
          <p:cNvPr id="3" name="Content Placeholder 2">
            <a:extLst>
              <a:ext uri="{FF2B5EF4-FFF2-40B4-BE49-F238E27FC236}">
                <a16:creationId xmlns:a16="http://schemas.microsoft.com/office/drawing/2014/main" id="{7847272E-CC32-3A72-7CC8-7B3C183DFBA6}"/>
              </a:ext>
            </a:extLst>
          </p:cNvPr>
          <p:cNvSpPr>
            <a:spLocks noGrp="1"/>
          </p:cNvSpPr>
          <p:nvPr>
            <p:ph idx="1"/>
          </p:nvPr>
        </p:nvSpPr>
        <p:spPr/>
        <p:txBody>
          <a:bodyPr/>
          <a:lstStyle/>
          <a:p>
            <a:pPr marL="0" indent="0">
              <a:buNone/>
            </a:pPr>
            <a:r>
              <a:rPr lang="en-GB" u="sng" dirty="0"/>
              <a:t>Case study</a:t>
            </a:r>
            <a:r>
              <a:rPr lang="en-GB" dirty="0"/>
              <a:t>:</a:t>
            </a:r>
          </a:p>
          <a:p>
            <a:pPr marL="0" indent="0">
              <a:buNone/>
            </a:pPr>
            <a:r>
              <a:rPr lang="en-GB" dirty="0"/>
              <a:t>Netflix focus on attracting and retaining creative excellence and cultivating long-term relationships viewing their talent pool as long-term partners. This encourages loyalty and fosters a sense of belonging. </a:t>
            </a:r>
          </a:p>
          <a:p>
            <a:endParaRPr lang="en-GB" dirty="0"/>
          </a:p>
        </p:txBody>
      </p:sp>
    </p:spTree>
    <p:extLst>
      <p:ext uri="{BB962C8B-B14F-4D97-AF65-F5344CB8AC3E}">
        <p14:creationId xmlns:p14="http://schemas.microsoft.com/office/powerpoint/2010/main" val="27226669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BEEAF-262A-9214-614C-32DC9B1D58E6}"/>
              </a:ext>
            </a:extLst>
          </p:cNvPr>
          <p:cNvSpPr>
            <a:spLocks noGrp="1"/>
          </p:cNvSpPr>
          <p:nvPr>
            <p:ph type="title"/>
          </p:nvPr>
        </p:nvSpPr>
        <p:spPr>
          <a:xfrm>
            <a:off x="0" y="274638"/>
            <a:ext cx="11582400" cy="1143000"/>
          </a:xfrm>
        </p:spPr>
        <p:txBody>
          <a:bodyPr>
            <a:normAutofit fontScale="90000"/>
          </a:bodyPr>
          <a:lstStyle/>
          <a:p>
            <a:br>
              <a:rPr lang="en-GB" b="1" dirty="0"/>
            </a:br>
            <a:r>
              <a:rPr lang="en-GB" b="1" dirty="0"/>
              <a:t>Network Rail – An evidence-based, collaborative approach to workforce planning</a:t>
            </a:r>
          </a:p>
        </p:txBody>
      </p:sp>
      <p:sp>
        <p:nvSpPr>
          <p:cNvPr id="3" name="Content Placeholder 2">
            <a:extLst>
              <a:ext uri="{FF2B5EF4-FFF2-40B4-BE49-F238E27FC236}">
                <a16:creationId xmlns:a16="http://schemas.microsoft.com/office/drawing/2014/main" id="{D76F97A1-98D9-5AC2-D39F-127455D658DF}"/>
              </a:ext>
            </a:extLst>
          </p:cNvPr>
          <p:cNvSpPr>
            <a:spLocks noGrp="1"/>
          </p:cNvSpPr>
          <p:nvPr>
            <p:ph idx="1"/>
          </p:nvPr>
        </p:nvSpPr>
        <p:spPr/>
        <p:txBody>
          <a:bodyPr/>
          <a:lstStyle/>
          <a:p>
            <a:pPr marL="0" indent="0">
              <a:buNone/>
            </a:pPr>
            <a:endParaRPr lang="en-GB" dirty="0"/>
          </a:p>
          <a:p>
            <a:pPr marL="0" indent="0">
              <a:buNone/>
            </a:pPr>
            <a:r>
              <a:rPr lang="en-GB" dirty="0"/>
              <a:t>Activity – 20 minutes</a:t>
            </a:r>
          </a:p>
          <a:p>
            <a:pPr marL="0" indent="0">
              <a:buNone/>
            </a:pPr>
            <a:r>
              <a:rPr lang="en-GB" dirty="0"/>
              <a:t>Read the CIPD case study.</a:t>
            </a:r>
          </a:p>
          <a:p>
            <a:pPr marL="0" indent="0">
              <a:buNone/>
            </a:pPr>
            <a:r>
              <a:rPr lang="en-GB" dirty="0"/>
              <a:t>What are they key benefits of their approach to talent management?</a:t>
            </a:r>
          </a:p>
          <a:p>
            <a:pPr marL="0" indent="0">
              <a:buNone/>
            </a:pPr>
            <a:r>
              <a:rPr lang="en-GB" dirty="0"/>
              <a:t>How do the practices in your organisation compare? </a:t>
            </a:r>
          </a:p>
        </p:txBody>
      </p:sp>
    </p:spTree>
    <p:extLst>
      <p:ext uri="{BB962C8B-B14F-4D97-AF65-F5344CB8AC3E}">
        <p14:creationId xmlns:p14="http://schemas.microsoft.com/office/powerpoint/2010/main" val="33255541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8BE733-93B7-F2C0-9552-852EEE47C337}"/>
              </a:ext>
            </a:extLst>
          </p:cNvPr>
          <p:cNvSpPr>
            <a:spLocks noGrp="1"/>
          </p:cNvSpPr>
          <p:nvPr>
            <p:ph type="title"/>
          </p:nvPr>
        </p:nvSpPr>
        <p:spPr/>
        <p:txBody>
          <a:bodyPr/>
          <a:lstStyle/>
          <a:p>
            <a:r>
              <a:rPr lang="en-GB" b="1" dirty="0"/>
              <a:t>Summary</a:t>
            </a:r>
          </a:p>
        </p:txBody>
      </p:sp>
      <p:sp>
        <p:nvSpPr>
          <p:cNvPr id="3" name="Content Placeholder 2">
            <a:extLst>
              <a:ext uri="{FF2B5EF4-FFF2-40B4-BE49-F238E27FC236}">
                <a16:creationId xmlns:a16="http://schemas.microsoft.com/office/drawing/2014/main" id="{D9F3D61E-E7FF-5983-854D-4BC8AE77F157}"/>
              </a:ext>
            </a:extLst>
          </p:cNvPr>
          <p:cNvSpPr>
            <a:spLocks noGrp="1"/>
          </p:cNvSpPr>
          <p:nvPr>
            <p:ph idx="1"/>
          </p:nvPr>
        </p:nvSpPr>
        <p:spPr/>
        <p:txBody>
          <a:bodyPr>
            <a:normAutofit lnSpcReduction="10000"/>
          </a:bodyPr>
          <a:lstStyle/>
          <a:p>
            <a:pPr marL="0" indent="0">
              <a:buNone/>
            </a:pPr>
            <a:r>
              <a:rPr lang="en-GB" dirty="0"/>
              <a:t>Effective employer brand key to successful talent acquisition but for long-term success internal talent management strategy is crucial. </a:t>
            </a:r>
          </a:p>
          <a:p>
            <a:pPr marL="0" indent="0">
              <a:buNone/>
            </a:pPr>
            <a:r>
              <a:rPr lang="en-GB" dirty="0"/>
              <a:t>Investing in internal talent is key to engaging employees and retaining staff. </a:t>
            </a:r>
          </a:p>
          <a:p>
            <a:pPr marL="0" indent="0">
              <a:buNone/>
            </a:pPr>
            <a:r>
              <a:rPr lang="en-GB" dirty="0"/>
              <a:t>Various approaches can be taken to widening talent pool but need to be specific to your organisation culture and both realistic and sustainable.</a:t>
            </a:r>
          </a:p>
        </p:txBody>
      </p:sp>
    </p:spTree>
    <p:extLst>
      <p:ext uri="{BB962C8B-B14F-4D97-AF65-F5344CB8AC3E}">
        <p14:creationId xmlns:p14="http://schemas.microsoft.com/office/powerpoint/2010/main" val="17959734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067EBB-8A08-8CD5-7817-607BD16C3D8C}"/>
              </a:ext>
            </a:extLst>
          </p:cNvPr>
          <p:cNvSpPr>
            <a:spLocks noGrp="1"/>
          </p:cNvSpPr>
          <p:nvPr>
            <p:ph type="title"/>
          </p:nvPr>
        </p:nvSpPr>
        <p:spPr/>
        <p:txBody>
          <a:bodyPr/>
          <a:lstStyle/>
          <a:p>
            <a:r>
              <a:rPr lang="en-GB" b="1" dirty="0"/>
              <a:t>Module feedback</a:t>
            </a:r>
          </a:p>
        </p:txBody>
      </p:sp>
      <p:sp>
        <p:nvSpPr>
          <p:cNvPr id="3" name="Content Placeholder 2">
            <a:extLst>
              <a:ext uri="{FF2B5EF4-FFF2-40B4-BE49-F238E27FC236}">
                <a16:creationId xmlns:a16="http://schemas.microsoft.com/office/drawing/2014/main" id="{D9729008-CCE2-1A11-3C2D-066E909F0075}"/>
              </a:ext>
            </a:extLst>
          </p:cNvPr>
          <p:cNvSpPr>
            <a:spLocks noGrp="1"/>
          </p:cNvSpPr>
          <p:nvPr>
            <p:ph idx="1"/>
          </p:nvPr>
        </p:nvSpPr>
        <p:spPr/>
        <p:txBody>
          <a:bodyPr>
            <a:normAutofit/>
          </a:bodyPr>
          <a:lstStyle/>
          <a:p>
            <a:pPr marL="0" indent="0">
              <a:buNone/>
            </a:pPr>
            <a:r>
              <a:rPr lang="en-GB" dirty="0"/>
              <a:t>How have you found this module? </a:t>
            </a:r>
          </a:p>
          <a:p>
            <a:pPr marL="0" indent="0">
              <a:buNone/>
            </a:pPr>
            <a:r>
              <a:rPr lang="en-GB" dirty="0"/>
              <a:t>Feedback link will be sent via email, consider the following:</a:t>
            </a:r>
          </a:p>
          <a:p>
            <a:r>
              <a:rPr lang="en-GB" dirty="0"/>
              <a:t>What do you feel has gone well?</a:t>
            </a:r>
          </a:p>
          <a:p>
            <a:r>
              <a:rPr lang="en-GB" dirty="0"/>
              <a:t>Have the learning objectives been met?</a:t>
            </a:r>
          </a:p>
          <a:p>
            <a:r>
              <a:rPr lang="en-GB" dirty="0"/>
              <a:t>If not, how?</a:t>
            </a:r>
          </a:p>
          <a:p>
            <a:r>
              <a:rPr lang="en-GB" dirty="0"/>
              <a:t>Any suggestions for improvement?</a:t>
            </a:r>
          </a:p>
        </p:txBody>
      </p:sp>
    </p:spTree>
    <p:extLst>
      <p:ext uri="{BB962C8B-B14F-4D97-AF65-F5344CB8AC3E}">
        <p14:creationId xmlns:p14="http://schemas.microsoft.com/office/powerpoint/2010/main" val="2453355788"/>
      </p:ext>
    </p:extLst>
  </p:cSld>
  <p:clrMapOvr>
    <a:masterClrMapping/>
  </p:clrMapOvr>
</p:sld>
</file>

<file path=ppt/theme/theme1.xml><?xml version="1.0" encoding="utf-8"?>
<a:theme xmlns:a="http://schemas.openxmlformats.org/drawingml/2006/main" name="ThemeUWTSD">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UWTSD" id="{F21EE35A-C65B-4304-A6CB-CDA628125EC2}" vid="{AD4FE309-27E3-4943-B06C-08E55F433F3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1273</Words>
  <Application>Microsoft Office PowerPoint</Application>
  <PresentationFormat>Widescreen</PresentationFormat>
  <Paragraphs>132</Paragraphs>
  <Slides>22</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Myriad Pro</vt:lpstr>
      <vt:lpstr>Arial</vt:lpstr>
      <vt:lpstr>Calibri</vt:lpstr>
      <vt:lpstr>Segoe UI</vt:lpstr>
      <vt:lpstr>Times New Roman</vt:lpstr>
      <vt:lpstr>ThemeUWTSD</vt:lpstr>
      <vt:lpstr>Widening Talent Pools</vt:lpstr>
      <vt:lpstr>Agenda</vt:lpstr>
      <vt:lpstr>Learning Outcome for today</vt:lpstr>
      <vt:lpstr> Resourcing and Talent Planning Report 2022  Key finding Increasing competition for talent  Recommendations Strategic approach to work force planning; Proactive approach to widening talent pools; Engage candidates throughout the recruitment process and help them perform at their best </vt:lpstr>
      <vt:lpstr>CIPD Factsheet - Talent Management Loop</vt:lpstr>
      <vt:lpstr>Attracting Talent</vt:lpstr>
      <vt:lpstr>Employer branding definitions</vt:lpstr>
      <vt:lpstr>Establish your brand</vt:lpstr>
      <vt:lpstr>Benefits of positive employer branding</vt:lpstr>
      <vt:lpstr>HR’s role</vt:lpstr>
      <vt:lpstr>Consequences of neglecting employer brand</vt:lpstr>
      <vt:lpstr>Widening external talent pool</vt:lpstr>
      <vt:lpstr> Widening external talent pool</vt:lpstr>
      <vt:lpstr>PowerPoint Presentation</vt:lpstr>
      <vt:lpstr>Widening internal talent pool</vt:lpstr>
      <vt:lpstr>Talent management strategy (CIPD, 2023)</vt:lpstr>
      <vt:lpstr>Inclusive V Exclusive approaches</vt:lpstr>
      <vt:lpstr>Internal talent pools</vt:lpstr>
      <vt:lpstr>Revisiting the Talent Management Loop</vt:lpstr>
      <vt:lpstr> Network Rail – An evidence-based, collaborative approach to workforce planning</vt:lpstr>
      <vt:lpstr>Summary</vt:lpstr>
      <vt:lpstr>Module feedback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Ethical Dimension of HRM</dc:title>
  <dc:creator>Julie Thomas</dc:creator>
  <cp:lastModifiedBy>Rhiannon Akers</cp:lastModifiedBy>
  <cp:revision>8</cp:revision>
  <dcterms:created xsi:type="dcterms:W3CDTF">2023-11-17T16:46:05Z</dcterms:created>
  <dcterms:modified xsi:type="dcterms:W3CDTF">2023-11-28T10:52:11Z</dcterms:modified>
</cp:coreProperties>
</file>