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3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398C93-1F40-003F-3896-AD73A75F5E30}" v="284" dt="2026-06-14T16:00:02.738"/>
    <p1510:client id="{F668E896-B881-4282-E797-78B585889BC3}" v="372" dt="2026-06-14T14:45:20.9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E269D01E-BC32-4049-B463-5C60D7B0CCD2}" styleName="Themed Style 2 –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B301B821-A1FF-4177-AEE7-76D212191A09}" styleName="Medium Style 1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C4B1156A-380E-4F78-BDF5-A606A8083BF9}" styleName="Medium Style 4 –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oria Margarita Ramos Agramonte (2426859)" userId="S::2426859@student.uwtsd.ac.uk::8f3cf26e-e315-4694-b75f-fb5abe13a45e" providerId="AD" clId="Web-{F668E896-B881-4282-E797-78B585889BC3}"/>
    <pc:docChg chg="addSld delSld modSld">
      <pc:chgData name="Gloria Margarita Ramos Agramonte (2426859)" userId="S::2426859@student.uwtsd.ac.uk::8f3cf26e-e315-4694-b75f-fb5abe13a45e" providerId="AD" clId="Web-{F668E896-B881-4282-E797-78B585889BC3}" dt="2026-06-14T14:44:52.425" v="357"/>
      <pc:docMkLst>
        <pc:docMk/>
      </pc:docMkLst>
      <pc:sldChg chg="del">
        <pc:chgData name="Gloria Margarita Ramos Agramonte (2426859)" userId="S::2426859@student.uwtsd.ac.uk::8f3cf26e-e315-4694-b75f-fb5abe13a45e" providerId="AD" clId="Web-{F668E896-B881-4282-E797-78B585889BC3}" dt="2026-06-14T11:17:00.566" v="12"/>
        <pc:sldMkLst>
          <pc:docMk/>
          <pc:sldMk cId="109857222" sldId="256"/>
        </pc:sldMkLst>
      </pc:sldChg>
      <pc:sldChg chg="addSp delSp modSp new del mod modClrScheme chgLayout">
        <pc:chgData name="Gloria Margarita Ramos Agramonte (2426859)" userId="S::2426859@student.uwtsd.ac.uk::8f3cf26e-e315-4694-b75f-fb5abe13a45e" providerId="AD" clId="Web-{F668E896-B881-4282-E797-78B585889BC3}" dt="2026-06-14T14:29:06.138" v="282"/>
        <pc:sldMkLst>
          <pc:docMk/>
          <pc:sldMk cId="2576742008" sldId="257"/>
        </pc:sldMkLst>
        <pc:spChg chg="add mod">
          <ac:chgData name="Gloria Margarita Ramos Agramonte (2426859)" userId="S::2426859@student.uwtsd.ac.uk::8f3cf26e-e315-4694-b75f-fb5abe13a45e" providerId="AD" clId="Web-{F668E896-B881-4282-E797-78B585889BC3}" dt="2026-06-14T11:17:40.021" v="18" actId="20577"/>
          <ac:spMkLst>
            <pc:docMk/>
            <pc:sldMk cId="2576742008" sldId="257"/>
            <ac:spMk id="2" creationId="{3977F567-D734-14C0-433B-D77FA67C56AC}"/>
          </ac:spMkLst>
        </pc:spChg>
        <pc:spChg chg="add mod ord">
          <ac:chgData name="Gloria Margarita Ramos Agramonte (2426859)" userId="S::2426859@student.uwtsd.ac.uk::8f3cf26e-e315-4694-b75f-fb5abe13a45e" providerId="AD" clId="Web-{F668E896-B881-4282-E797-78B585889BC3}" dt="2026-06-14T11:18:09.537" v="19"/>
          <ac:spMkLst>
            <pc:docMk/>
            <pc:sldMk cId="2576742008" sldId="257"/>
            <ac:spMk id="3" creationId="{DC38F5F3-8EF3-EF7D-0140-3585A8AF8940}"/>
          </ac:spMkLst>
        </pc:spChg>
        <pc:spChg chg="add del mod ord">
          <ac:chgData name="Gloria Margarita Ramos Agramonte (2426859)" userId="S::2426859@student.uwtsd.ac.uk::8f3cf26e-e315-4694-b75f-fb5abe13a45e" providerId="AD" clId="Web-{F668E896-B881-4282-E797-78B585889BC3}" dt="2026-06-14T14:17:30.141" v="21"/>
          <ac:spMkLst>
            <pc:docMk/>
            <pc:sldMk cId="2576742008" sldId="257"/>
            <ac:spMk id="4" creationId="{FBEA6C2A-7DAD-3638-3191-81DBBA511B9E}"/>
          </ac:spMkLst>
        </pc:spChg>
        <pc:spChg chg="add mod">
          <ac:chgData name="Gloria Margarita Ramos Agramonte (2426859)" userId="S::2426859@student.uwtsd.ac.uk::8f3cf26e-e315-4694-b75f-fb5abe13a45e" providerId="AD" clId="Web-{F668E896-B881-4282-E797-78B585889BC3}" dt="2026-06-14T14:17:38.845" v="22"/>
          <ac:spMkLst>
            <pc:docMk/>
            <pc:sldMk cId="2576742008" sldId="257"/>
            <ac:spMk id="7" creationId="{A5913D4E-7DB7-171F-8EE6-67D6FBC85DC3}"/>
          </ac:spMkLst>
        </pc:spChg>
        <pc:graphicFrameChg chg="add del mod ord modGraphic">
          <ac:chgData name="Gloria Margarita Ramos Agramonte (2426859)" userId="S::2426859@student.uwtsd.ac.uk::8f3cf26e-e315-4694-b75f-fb5abe13a45e" providerId="AD" clId="Web-{F668E896-B881-4282-E797-78B585889BC3}" dt="2026-06-14T14:17:38.845" v="22"/>
          <ac:graphicFrameMkLst>
            <pc:docMk/>
            <pc:sldMk cId="2576742008" sldId="257"/>
            <ac:graphicFrameMk id="5" creationId="{BD21A463-7008-9037-1D7B-007EE142615B}"/>
          </ac:graphicFrameMkLst>
        </pc:graphicFrameChg>
      </pc:sldChg>
      <pc:sldChg chg="addSp delSp modSp new del">
        <pc:chgData name="Gloria Margarita Ramos Agramonte (2426859)" userId="S::2426859@student.uwtsd.ac.uk::8f3cf26e-e315-4694-b75f-fb5abe13a45e" providerId="AD" clId="Web-{F668E896-B881-4282-E797-78B585889BC3}" dt="2026-06-14T14:29:02.169" v="281"/>
        <pc:sldMkLst>
          <pc:docMk/>
          <pc:sldMk cId="278532274" sldId="258"/>
        </pc:sldMkLst>
        <pc:spChg chg="del mod">
          <ac:chgData name="Gloria Margarita Ramos Agramonte (2426859)" userId="S::2426859@student.uwtsd.ac.uk::8f3cf26e-e315-4694-b75f-fb5abe13a45e" providerId="AD" clId="Web-{F668E896-B881-4282-E797-78B585889BC3}" dt="2026-06-14T14:21:54.965" v="47"/>
          <ac:spMkLst>
            <pc:docMk/>
            <pc:sldMk cId="278532274" sldId="258"/>
            <ac:spMk id="4" creationId="{AA165E9C-F20A-4267-4760-03C35B863AC5}"/>
          </ac:spMkLst>
        </pc:spChg>
        <pc:spChg chg="del">
          <ac:chgData name="Gloria Margarita Ramos Agramonte (2426859)" userId="S::2426859@student.uwtsd.ac.uk::8f3cf26e-e315-4694-b75f-fb5abe13a45e" providerId="AD" clId="Web-{F668E896-B881-4282-E797-78B585889BC3}" dt="2026-06-14T14:18:48.066" v="24"/>
          <ac:spMkLst>
            <pc:docMk/>
            <pc:sldMk cId="278532274" sldId="258"/>
            <ac:spMk id="6" creationId="{A82F7829-873A-BBB2-7A37-FD14971915A9}"/>
          </ac:spMkLst>
        </pc:spChg>
        <pc:graphicFrameChg chg="add mod ord modGraphic">
          <ac:chgData name="Gloria Margarita Ramos Agramonte (2426859)" userId="S::2426859@student.uwtsd.ac.uk::8f3cf26e-e315-4694-b75f-fb5abe13a45e" providerId="AD" clId="Web-{F668E896-B881-4282-E797-78B585889BC3}" dt="2026-06-14T14:21:54.965" v="47"/>
          <ac:graphicFrameMkLst>
            <pc:docMk/>
            <pc:sldMk cId="278532274" sldId="258"/>
            <ac:graphicFrameMk id="8" creationId="{B79D39BB-CDBE-03A3-7252-8ACBE157C301}"/>
          </ac:graphicFrameMkLst>
        </pc:graphicFrameChg>
        <pc:picChg chg="add mod ord">
          <ac:chgData name="Gloria Margarita Ramos Agramonte (2426859)" userId="S::2426859@student.uwtsd.ac.uk::8f3cf26e-e315-4694-b75f-fb5abe13a45e" providerId="AD" clId="Web-{F668E896-B881-4282-E797-78B585889BC3}" dt="2026-06-14T14:18:49.769" v="25" actId="14100"/>
          <ac:picMkLst>
            <pc:docMk/>
            <pc:sldMk cId="278532274" sldId="258"/>
            <ac:picMk id="7" creationId="{3F5AFA5F-2EFC-BA87-5B71-6733EC30947A}"/>
          </ac:picMkLst>
        </pc:picChg>
      </pc:sldChg>
      <pc:sldChg chg="addSp delSp modSp new">
        <pc:chgData name="Gloria Margarita Ramos Agramonte (2426859)" userId="S::2426859@student.uwtsd.ac.uk::8f3cf26e-e315-4694-b75f-fb5abe13a45e" providerId="AD" clId="Web-{F668E896-B881-4282-E797-78B585889BC3}" dt="2026-06-14T14:44:52.425" v="357"/>
        <pc:sldMkLst>
          <pc:docMk/>
          <pc:sldMk cId="646735069" sldId="259"/>
        </pc:sldMkLst>
        <pc:graphicFrameChg chg="add mod modGraphic">
          <ac:chgData name="Gloria Margarita Ramos Agramonte (2426859)" userId="S::2426859@student.uwtsd.ac.uk::8f3cf26e-e315-4694-b75f-fb5abe13a45e" providerId="AD" clId="Web-{F668E896-B881-4282-E797-78B585889BC3}" dt="2026-06-14T14:44:52.425" v="357"/>
          <ac:graphicFrameMkLst>
            <pc:docMk/>
            <pc:sldMk cId="646735069" sldId="259"/>
            <ac:graphicFrameMk id="2" creationId="{EC1E8FA5-8E1E-1787-C907-3AE1E87F6F78}"/>
          </ac:graphicFrameMkLst>
        </pc:graphicFrameChg>
        <pc:picChg chg="add del mod">
          <ac:chgData name="Gloria Margarita Ramos Agramonte (2426859)" userId="S::2426859@student.uwtsd.ac.uk::8f3cf26e-e315-4694-b75f-fb5abe13a45e" providerId="AD" clId="Web-{F668E896-B881-4282-E797-78B585889BC3}" dt="2026-06-14T14:23:44.250" v="66"/>
          <ac:picMkLst>
            <pc:docMk/>
            <pc:sldMk cId="646735069" sldId="259"/>
            <ac:picMk id="4" creationId="{FB6EBE11-6D0B-8B5D-09EF-7975BF013C74}"/>
          </ac:picMkLst>
        </pc:picChg>
        <pc:picChg chg="add mod modCrop">
          <ac:chgData name="Gloria Margarita Ramos Agramonte (2426859)" userId="S::2426859@student.uwtsd.ac.uk::8f3cf26e-e315-4694-b75f-fb5abe13a45e" providerId="AD" clId="Web-{F668E896-B881-4282-E797-78B585889BC3}" dt="2026-06-14T14:39:24.130" v="288" actId="1076"/>
          <ac:picMkLst>
            <pc:docMk/>
            <pc:sldMk cId="646735069" sldId="259"/>
            <ac:picMk id="5" creationId="{49E25E52-0150-59D3-6DA8-F5F1F56C2CA3}"/>
          </ac:picMkLst>
        </pc:picChg>
      </pc:sldChg>
      <pc:sldChg chg="new del">
        <pc:chgData name="Gloria Margarita Ramos Agramonte (2426859)" userId="S::2426859@student.uwtsd.ac.uk::8f3cf26e-e315-4694-b75f-fb5abe13a45e" providerId="AD" clId="Web-{F668E896-B881-4282-E797-78B585889BC3}" dt="2026-06-14T14:21:39.011" v="46"/>
        <pc:sldMkLst>
          <pc:docMk/>
          <pc:sldMk cId="3109166318" sldId="259"/>
        </pc:sldMkLst>
      </pc:sldChg>
      <pc:sldChg chg="addSp delSp modSp new del">
        <pc:chgData name="Gloria Margarita Ramos Agramonte (2426859)" userId="S::2426859@student.uwtsd.ac.uk::8f3cf26e-e315-4694-b75f-fb5abe13a45e" providerId="AD" clId="Web-{F668E896-B881-4282-E797-78B585889BC3}" dt="2026-06-14T14:44:21.066" v="349"/>
        <pc:sldMkLst>
          <pc:docMk/>
          <pc:sldMk cId="2381749772" sldId="260"/>
        </pc:sldMkLst>
        <pc:graphicFrameChg chg="add mod modGraphic">
          <ac:chgData name="Gloria Margarita Ramos Agramonte (2426859)" userId="S::2426859@student.uwtsd.ac.uk::8f3cf26e-e315-4694-b75f-fb5abe13a45e" providerId="AD" clId="Web-{F668E896-B881-4282-E797-78B585889BC3}" dt="2026-06-14T14:44:07.346" v="348"/>
          <ac:graphicFrameMkLst>
            <pc:docMk/>
            <pc:sldMk cId="2381749772" sldId="260"/>
            <ac:graphicFrameMk id="2" creationId="{0D8FBA5B-F6E8-8ECA-3A54-C78079FA89FF}"/>
          </ac:graphicFrameMkLst>
        </pc:graphicFrameChg>
        <pc:graphicFrameChg chg="add mod modGraphic">
          <ac:chgData name="Gloria Margarita Ramos Agramonte (2426859)" userId="S::2426859@student.uwtsd.ac.uk::8f3cf26e-e315-4694-b75f-fb5abe13a45e" providerId="AD" clId="Web-{F668E896-B881-4282-E797-78B585889BC3}" dt="2026-06-14T14:44:02.174" v="347"/>
          <ac:graphicFrameMkLst>
            <pc:docMk/>
            <pc:sldMk cId="2381749772" sldId="260"/>
            <ac:graphicFrameMk id="5" creationId="{3D4C1CBC-62CC-7FE8-990B-F233E3AC6F62}"/>
          </ac:graphicFrameMkLst>
        </pc:graphicFrameChg>
        <pc:picChg chg="add del mod">
          <ac:chgData name="Gloria Margarita Ramos Agramonte (2426859)" userId="S::2426859@student.uwtsd.ac.uk::8f3cf26e-e315-4694-b75f-fb5abe13a45e" providerId="AD" clId="Web-{F668E896-B881-4282-E797-78B585889BC3}" dt="2026-06-14T14:42:36.327" v="322"/>
          <ac:picMkLst>
            <pc:docMk/>
            <pc:sldMk cId="2381749772" sldId="260"/>
            <ac:picMk id="4" creationId="{90909708-6781-0264-B3E5-E90D976505FA}"/>
          </ac:picMkLst>
        </pc:picChg>
      </pc:sldChg>
      <pc:sldChg chg="new del">
        <pc:chgData name="Gloria Margarita Ramos Agramonte (2426859)" userId="S::2426859@student.uwtsd.ac.uk::8f3cf26e-e315-4694-b75f-fb5abe13a45e" providerId="AD" clId="Web-{F668E896-B881-4282-E797-78B585889BC3}" dt="2026-06-14T14:21:32.526" v="44"/>
        <pc:sldMkLst>
          <pc:docMk/>
          <pc:sldMk cId="3349033402" sldId="260"/>
        </pc:sldMkLst>
      </pc:sldChg>
      <pc:sldChg chg="addSp delSp modSp new del">
        <pc:chgData name="Gloria Margarita Ramos Agramonte (2426859)" userId="S::2426859@student.uwtsd.ac.uk::8f3cf26e-e315-4694-b75f-fb5abe13a45e" providerId="AD" clId="Web-{F668E896-B881-4282-E797-78B585889BC3}" dt="2026-06-14T14:21:35.839" v="45"/>
        <pc:sldMkLst>
          <pc:docMk/>
          <pc:sldMk cId="2614732132" sldId="261"/>
        </pc:sldMkLst>
        <pc:spChg chg="del mod">
          <ac:chgData name="Gloria Margarita Ramos Agramonte (2426859)" userId="S::2426859@student.uwtsd.ac.uk::8f3cf26e-e315-4694-b75f-fb5abe13a45e" providerId="AD" clId="Web-{F668E896-B881-4282-E797-78B585889BC3}" dt="2026-06-14T14:20:18.601" v="31"/>
          <ac:spMkLst>
            <pc:docMk/>
            <pc:sldMk cId="2614732132" sldId="261"/>
            <ac:spMk id="2" creationId="{FFBEFD9D-F10E-AA24-E699-9D46286D715D}"/>
          </ac:spMkLst>
        </pc:spChg>
        <pc:spChg chg="add mod">
          <ac:chgData name="Gloria Margarita Ramos Agramonte (2426859)" userId="S::2426859@student.uwtsd.ac.uk::8f3cf26e-e315-4694-b75f-fb5abe13a45e" providerId="AD" clId="Web-{F668E896-B881-4282-E797-78B585889BC3}" dt="2026-06-14T14:20:45.211" v="37" actId="14100"/>
          <ac:spMkLst>
            <pc:docMk/>
            <pc:sldMk cId="2614732132" sldId="261"/>
            <ac:spMk id="3" creationId="{97047F03-EAA3-3A37-3363-F8F58579C4A7}"/>
          </ac:spMkLst>
        </pc:spChg>
        <pc:graphicFrameChg chg="add mod modGraphic">
          <ac:chgData name="Gloria Margarita Ramos Agramonte (2426859)" userId="S::2426859@student.uwtsd.ac.uk::8f3cf26e-e315-4694-b75f-fb5abe13a45e" providerId="AD" clId="Web-{F668E896-B881-4282-E797-78B585889BC3}" dt="2026-06-14T14:21:19.650" v="43"/>
          <ac:graphicFrameMkLst>
            <pc:docMk/>
            <pc:sldMk cId="2614732132" sldId="261"/>
            <ac:graphicFrameMk id="4" creationId="{31F44742-74DA-95AC-55A2-1EDAC7CA8997}"/>
          </ac:graphicFrameMkLst>
        </pc:graphicFrameChg>
      </pc:sldChg>
    </pc:docChg>
  </pc:docChgLst>
  <pc:docChgLst>
    <pc:chgData name="Gloria Margarita Ramos Agramonte (2426859)" userId="S::2426859@student.uwtsd.ac.uk::8f3cf26e-e315-4694-b75f-fb5abe13a45e" providerId="AD" clId="Web-{40398C93-1F40-003F-3896-AD73A75F5E30}"/>
    <pc:docChg chg="addSld delSld modSld">
      <pc:chgData name="Gloria Margarita Ramos Agramonte (2426859)" userId="S::2426859@student.uwtsd.ac.uk::8f3cf26e-e315-4694-b75f-fb5abe13a45e" providerId="AD" clId="Web-{40398C93-1F40-003F-3896-AD73A75F5E30}" dt="2026-06-14T16:00:02.738" v="285"/>
      <pc:docMkLst>
        <pc:docMk/>
      </pc:docMkLst>
      <pc:sldChg chg="addSp delSp modSp new del">
        <pc:chgData name="Gloria Margarita Ramos Agramonte (2426859)" userId="S::2426859@student.uwtsd.ac.uk::8f3cf26e-e315-4694-b75f-fb5abe13a45e" providerId="AD" clId="Web-{40398C93-1F40-003F-3896-AD73A75F5E30}" dt="2026-06-14T15:26:11.759" v="55"/>
        <pc:sldMkLst>
          <pc:docMk/>
          <pc:sldMk cId="1277339982" sldId="260"/>
        </pc:sldMkLst>
        <pc:spChg chg="add del mod">
          <ac:chgData name="Gloria Margarita Ramos Agramonte (2426859)" userId="S::2426859@student.uwtsd.ac.uk::8f3cf26e-e315-4694-b75f-fb5abe13a45e" providerId="AD" clId="Web-{40398C93-1F40-003F-3896-AD73A75F5E30}" dt="2026-06-14T15:25:15.241" v="52"/>
          <ac:spMkLst>
            <pc:docMk/>
            <pc:sldMk cId="1277339982" sldId="260"/>
            <ac:spMk id="2" creationId="{050C6C96-3298-4A97-8780-997E5E0C31F2}"/>
          </ac:spMkLst>
        </pc:spChg>
        <pc:spChg chg="add mod">
          <ac:chgData name="Gloria Margarita Ramos Agramonte (2426859)" userId="S::2426859@student.uwtsd.ac.uk::8f3cf26e-e315-4694-b75f-fb5abe13a45e" providerId="AD" clId="Web-{40398C93-1F40-003F-3896-AD73A75F5E30}" dt="2026-06-14T15:25:50.117" v="54"/>
          <ac:spMkLst>
            <pc:docMk/>
            <pc:sldMk cId="1277339982" sldId="260"/>
            <ac:spMk id="3" creationId="{E6C307FE-21C1-B038-F18D-09FA2AFCBE0A}"/>
          </ac:spMkLst>
        </pc:spChg>
      </pc:sldChg>
      <pc:sldChg chg="modSp new del">
        <pc:chgData name="Gloria Margarita Ramos Agramonte (2426859)" userId="S::2426859@student.uwtsd.ac.uk::8f3cf26e-e315-4694-b75f-fb5abe13a45e" providerId="AD" clId="Web-{40398C93-1F40-003F-3896-AD73A75F5E30}" dt="2026-06-14T15:31:48.897" v="81"/>
        <pc:sldMkLst>
          <pc:docMk/>
          <pc:sldMk cId="1786683582" sldId="260"/>
        </pc:sldMkLst>
        <pc:spChg chg="mod">
          <ac:chgData name="Gloria Margarita Ramos Agramonte (2426859)" userId="S::2426859@student.uwtsd.ac.uk::8f3cf26e-e315-4694-b75f-fb5abe13a45e" providerId="AD" clId="Web-{40398C93-1F40-003F-3896-AD73A75F5E30}" dt="2026-06-14T15:27:57.091" v="68" actId="20577"/>
          <ac:spMkLst>
            <pc:docMk/>
            <pc:sldMk cId="1786683582" sldId="260"/>
            <ac:spMk id="2" creationId="{0B5FD310-C8DC-ADB8-D8FE-9B55D6C1AB67}"/>
          </ac:spMkLst>
        </pc:spChg>
      </pc:sldChg>
      <pc:sldChg chg="addSp modSp new del">
        <pc:chgData name="Gloria Margarita Ramos Agramonte (2426859)" userId="S::2426859@student.uwtsd.ac.uk::8f3cf26e-e315-4694-b75f-fb5abe13a45e" providerId="AD" clId="Web-{40398C93-1F40-003F-3896-AD73A75F5E30}" dt="2026-06-14T15:24:17.411" v="45"/>
        <pc:sldMkLst>
          <pc:docMk/>
          <pc:sldMk cId="2848887961" sldId="260"/>
        </pc:sldMkLst>
        <pc:graphicFrameChg chg="add mod modGraphic">
          <ac:chgData name="Gloria Margarita Ramos Agramonte (2426859)" userId="S::2426859@student.uwtsd.ac.uk::8f3cf26e-e315-4694-b75f-fb5abe13a45e" providerId="AD" clId="Web-{40398C93-1F40-003F-3896-AD73A75F5E30}" dt="2026-06-14T15:24:03.613" v="44"/>
          <ac:graphicFrameMkLst>
            <pc:docMk/>
            <pc:sldMk cId="2848887961" sldId="260"/>
            <ac:graphicFrameMk id="2" creationId="{83B8264C-BC7A-CE1B-F4F8-1E0860AD6640}"/>
          </ac:graphicFrameMkLst>
        </pc:graphicFrameChg>
      </pc:sldChg>
      <pc:sldChg chg="addSp modSp new del">
        <pc:chgData name="Gloria Margarita Ramos Agramonte (2426859)" userId="S::2426859@student.uwtsd.ac.uk::8f3cf26e-e315-4694-b75f-fb5abe13a45e" providerId="AD" clId="Web-{40398C93-1F40-003F-3896-AD73A75F5E30}" dt="2026-06-14T16:00:02.738" v="285"/>
        <pc:sldMkLst>
          <pc:docMk/>
          <pc:sldMk cId="2332173656" sldId="261"/>
        </pc:sldMkLst>
        <pc:graphicFrameChg chg="add mod modGraphic">
          <ac:chgData name="Gloria Margarita Ramos Agramonte (2426859)" userId="S::2426859@student.uwtsd.ac.uk::8f3cf26e-e315-4694-b75f-fb5abe13a45e" providerId="AD" clId="Web-{40398C93-1F40-003F-3896-AD73A75F5E30}" dt="2026-06-14T15:31:34.287" v="80"/>
          <ac:graphicFrameMkLst>
            <pc:docMk/>
            <pc:sldMk cId="2332173656" sldId="261"/>
            <ac:graphicFrameMk id="2" creationId="{8292E8F8-019A-942D-DB32-671858A1697C}"/>
          </ac:graphicFrameMkLst>
        </pc:graphicFrameChg>
      </pc:sldChg>
      <pc:sldChg chg="addSp modSp new del">
        <pc:chgData name="Gloria Margarita Ramos Agramonte (2426859)" userId="S::2426859@student.uwtsd.ac.uk::8f3cf26e-e315-4694-b75f-fb5abe13a45e" providerId="AD" clId="Web-{40398C93-1F40-003F-3896-AD73A75F5E30}" dt="2026-06-14T15:59:59.316" v="284"/>
        <pc:sldMkLst>
          <pc:docMk/>
          <pc:sldMk cId="3437538861" sldId="262"/>
        </pc:sldMkLst>
        <pc:graphicFrameChg chg="add mod modGraphic">
          <ac:chgData name="Gloria Margarita Ramos Agramonte (2426859)" userId="S::2426859@student.uwtsd.ac.uk::8f3cf26e-e315-4694-b75f-fb5abe13a45e" providerId="AD" clId="Web-{40398C93-1F40-003F-3896-AD73A75F5E30}" dt="2026-06-14T15:58:40.360" v="273"/>
          <ac:graphicFrameMkLst>
            <pc:docMk/>
            <pc:sldMk cId="3437538861" sldId="262"/>
            <ac:graphicFrameMk id="2" creationId="{F4C920F4-E533-BC38-FCBE-030CF4379119}"/>
          </ac:graphicFrameMkLst>
        </pc:graphicFrameChg>
      </pc:sldChg>
      <pc:sldChg chg="addSp modSp new">
        <pc:chgData name="Gloria Margarita Ramos Agramonte (2426859)" userId="S::2426859@student.uwtsd.ac.uk::8f3cf26e-e315-4694-b75f-fb5abe13a45e" providerId="AD" clId="Web-{40398C93-1F40-003F-3896-AD73A75F5E30}" dt="2026-06-14T15:59:44.784" v="283"/>
        <pc:sldMkLst>
          <pc:docMk/>
          <pc:sldMk cId="4082317305" sldId="263"/>
        </pc:sldMkLst>
        <pc:graphicFrameChg chg="add mod modGraphic">
          <ac:chgData name="Gloria Margarita Ramos Agramonte (2426859)" userId="S::2426859@student.uwtsd.ac.uk::8f3cf26e-e315-4694-b75f-fb5abe13a45e" providerId="AD" clId="Web-{40398C93-1F40-003F-3896-AD73A75F5E30}" dt="2026-06-14T15:59:44.784" v="283"/>
          <ac:graphicFrameMkLst>
            <pc:docMk/>
            <pc:sldMk cId="4082317305" sldId="263"/>
            <ac:graphicFrameMk id="2" creationId="{C6679BCD-2124-9723-47B9-9F9340C71A9D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ing.nspcc.org.uk/" TargetMode="External"/><Relationship Id="rId2" Type="http://schemas.openxmlformats.org/officeDocument/2006/relationships/hyperlink" Target="https://www.birminghamscp.org.uk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C1E8FA5-8E1E-1787-C907-3AE1E87F6F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6063476"/>
              </p:ext>
            </p:extLst>
          </p:nvPr>
        </p:nvGraphicFramePr>
        <p:xfrm>
          <a:off x="62630" y="20876"/>
          <a:ext cx="12092541" cy="68074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092541">
                  <a:extLst>
                    <a:ext uri="{9D8B030D-6E8A-4147-A177-3AD203B41FA5}">
                      <a16:colId xmlns:a16="http://schemas.microsoft.com/office/drawing/2014/main" val="3800236395"/>
                    </a:ext>
                  </a:extLst>
                </a:gridCol>
              </a:tblGrid>
              <a:tr h="6807475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i="0" u="none" strike="noStrike" noProof="0">
                          <a:highlight>
                            <a:srgbClr val="FFFFFF"/>
                          </a:highlight>
                          <a:latin typeface="Arial Nova"/>
                        </a:rPr>
                        <a:t>    </a:t>
                      </a:r>
                      <a:endParaRPr lang="en-GB" sz="2800" b="0" i="0" u="none" strike="noStrike" noProof="0">
                        <a:highlight>
                          <a:srgbClr val="C6C6C6"/>
                        </a:highlight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2800" b="1" i="0" u="none" strike="noStrike" noProof="0">
                        <a:highlight>
                          <a:srgbClr val="FFFFFF"/>
                        </a:highlight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2800" b="1" i="0" u="none" strike="noStrike" noProof="0">
                        <a:highlight>
                          <a:srgbClr val="FFFFFF"/>
                        </a:highlight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i="0" u="none" strike="noStrike" noProof="0">
                          <a:highlight>
                            <a:srgbClr val="FFFFFF"/>
                          </a:highlight>
                          <a:latin typeface="Arial Nova"/>
                        </a:rPr>
                        <a:t>                     </a:t>
                      </a:r>
                      <a:r>
                        <a:rPr lang="en-GB" sz="2400" b="1" i="0" u="none" strike="noStrike" noProof="0">
                          <a:highlight>
                            <a:srgbClr val="FFFFFF"/>
                          </a:highlight>
                          <a:latin typeface="Arial Nova"/>
                        </a:rPr>
                        <a:t>Programme: </a:t>
                      </a:r>
                      <a:r>
                        <a:rPr lang="en-GB" sz="2400" b="0" i="0" u="none" strike="noStrike" noProof="0">
                          <a:highlight>
                            <a:srgbClr val="FFFFFF"/>
                          </a:highlight>
                          <a:latin typeface="Arial Nova"/>
                        </a:rPr>
                        <a:t>BSc Health and Social Care</a:t>
                      </a:r>
                      <a:endParaRPr lang="en-GB" sz="2400" b="0" i="0" u="none" strike="noStrike" noProof="0">
                        <a:highlight>
                          <a:srgbClr val="C6C6C6"/>
                        </a:highlight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2400" b="0" i="0" u="none" strike="noStrike" noProof="0">
                        <a:highlight>
                          <a:srgbClr val="FFFFFF"/>
                        </a:highlight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i="0" u="none" strike="noStrike" noProof="0">
                          <a:highlight>
                            <a:srgbClr val="FFFFFF"/>
                          </a:highlight>
                          <a:latin typeface="Arial Nova"/>
                        </a:rPr>
                        <a:t>                        Module:</a:t>
                      </a:r>
                      <a:r>
                        <a:rPr lang="en-GB" sz="2400" b="0" i="0" u="none" strike="noStrike" noProof="0">
                          <a:highlight>
                            <a:srgbClr val="FFFFFF"/>
                          </a:highlight>
                          <a:latin typeface="Arial Nova"/>
                        </a:rPr>
                        <a:t> Protecting and Supporting Families in Health and Care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2400" b="0" i="0" u="none" strike="noStrike" noProof="0">
                        <a:highlight>
                          <a:srgbClr val="FFFFFF"/>
                        </a:highlight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i="0" u="none" strike="noStrike" noProof="0">
                          <a:highlight>
                            <a:srgbClr val="FFFFFF"/>
                          </a:highlight>
                          <a:latin typeface="Arial Nova"/>
                        </a:rPr>
                        <a:t>                        Student Names:                                           Student ID</a:t>
                      </a:r>
                      <a:endParaRPr lang="en-GB" sz="2400" b="0" i="0" u="none" strike="noStrike" noProof="0">
                        <a:highlight>
                          <a:srgbClr val="C6C6C6"/>
                        </a:highlight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2400" b="1" i="0" u="none" strike="noStrike" noProof="0">
                        <a:highlight>
                          <a:srgbClr val="FFFFFF"/>
                        </a:highlight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i="0" u="none" strike="noStrike" noProof="0">
                          <a:highlight>
                            <a:srgbClr val="FFFFFF"/>
                          </a:highlight>
                          <a:latin typeface="Arial Nova"/>
                        </a:rPr>
                        <a:t>                        1 Gloria M. Ramos A. (SW)                          2426859</a:t>
                      </a:r>
                      <a:endParaRPr lang="en-GB" sz="2400" b="0" i="0" u="none" strike="noStrike" noProof="0">
                        <a:highlight>
                          <a:srgbClr val="C6C6C6"/>
                        </a:highlight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i="0" u="none" strike="noStrike" noProof="0">
                          <a:highlight>
                            <a:srgbClr val="FFFFFF"/>
                          </a:highlight>
                          <a:latin typeface="Arial Nova"/>
                        </a:rPr>
                        <a:t>                        2 Kate Akosua (Police )                                2419949</a:t>
                      </a:r>
                      <a:endParaRPr lang="en-GB" sz="2400" b="0" i="0" u="none" strike="noStrike" noProof="0">
                        <a:highlight>
                          <a:srgbClr val="C6C6C6"/>
                        </a:highlight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i="0" u="none" strike="noStrike" noProof="0">
                          <a:highlight>
                            <a:srgbClr val="FFFFFF"/>
                          </a:highlight>
                          <a:latin typeface="Arial Nova"/>
                        </a:rPr>
                        <a:t>                        3 Kristina Masih ( FSW/Teacher)                2419848</a:t>
                      </a:r>
                      <a:endParaRPr lang="en-GB" sz="2400" b="0" i="0" u="none" strike="noStrike" noProof="0">
                        <a:highlight>
                          <a:srgbClr val="C6C6C6"/>
                        </a:highlight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i="0" u="none" strike="noStrike" noProof="0">
                          <a:highlight>
                            <a:srgbClr val="FFFFFF"/>
                          </a:highlight>
                          <a:latin typeface="Arial Nova"/>
                        </a:rPr>
                        <a:t>                        4 Joyce </a:t>
                      </a:r>
                      <a:r>
                        <a:rPr lang="en-GB" sz="2400" b="1" i="0" u="none" strike="noStrike" noProof="0" err="1">
                          <a:highlight>
                            <a:srgbClr val="FFFFFF"/>
                          </a:highlight>
                          <a:latin typeface="Arial Nova"/>
                        </a:rPr>
                        <a:t>Missah</a:t>
                      </a:r>
                      <a:r>
                        <a:rPr lang="en-GB" sz="2400" b="1" i="0" u="none" strike="noStrike" noProof="0">
                          <a:highlight>
                            <a:srgbClr val="FFFFFF"/>
                          </a:highlight>
                          <a:latin typeface="Arial Nova"/>
                        </a:rPr>
                        <a:t> ( GP)                                     2419636</a:t>
                      </a:r>
                      <a:endParaRPr lang="en-GB" sz="2400" b="0" i="0" u="none" strike="noStrike" noProof="0">
                        <a:highlight>
                          <a:srgbClr val="C6C6C6"/>
                        </a:highlight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2400" b="0" i="0" u="none" strike="noStrike" noProof="0">
                        <a:highlight>
                          <a:srgbClr val="C6C6C6"/>
                        </a:highlight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i="0" u="none" strike="noStrike" noProof="0">
                          <a:highlight>
                            <a:srgbClr val="FFFFFF"/>
                          </a:highlight>
                          <a:latin typeface="Arial Nova"/>
                        </a:rPr>
                        <a:t>                         Lecturer Name:   Dr Robert Nartowiaki</a:t>
                      </a:r>
                      <a:endParaRPr lang="en-GB" sz="2400" b="0" i="0" u="none" strike="noStrike" noProof="0">
                        <a:highlight>
                          <a:srgbClr val="C6C6C6"/>
                        </a:highlight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i="0" u="none" strike="noStrike" noProof="0">
                          <a:highlight>
                            <a:srgbClr val="FFFFFF"/>
                          </a:highlight>
                          <a:latin typeface="Arial Nova"/>
                        </a:rPr>
                        <a:t>                         Submission Deadline: 22</a:t>
                      </a:r>
                      <a:r>
                        <a:rPr lang="en-GB" sz="2400" b="1" i="0" u="none" strike="noStrike" baseline="30000" noProof="0">
                          <a:highlight>
                            <a:srgbClr val="FFFFFF"/>
                          </a:highlight>
                          <a:latin typeface="Arial Nova"/>
                        </a:rPr>
                        <a:t>nd</a:t>
                      </a:r>
                      <a:r>
                        <a:rPr lang="en-GB" sz="2400" b="1" i="0" u="none" strike="noStrike" noProof="0">
                          <a:highlight>
                            <a:srgbClr val="FFFFFF"/>
                          </a:highlight>
                          <a:latin typeface="Arial Nova"/>
                        </a:rPr>
                        <a:t> Jun 202 </a:t>
                      </a:r>
                      <a:endParaRPr lang="en-GB" sz="2400" b="0" i="0" u="none" strike="noStrike" noProof="0">
                        <a:highlight>
                          <a:srgbClr val="C6C6C6"/>
                        </a:highlight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200" b="0" i="0" u="none" strike="noStrike" noProof="0">
                        <a:highlight>
                          <a:srgbClr val="C6C6C6"/>
                        </a:highlight>
                        <a:latin typeface="Arial Nova"/>
                      </a:endParaRPr>
                    </a:p>
                    <a:p>
                      <a:pPr lvl="0">
                        <a:buNone/>
                      </a:pP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3730739"/>
                  </a:ext>
                </a:extLst>
              </a:tr>
            </a:tbl>
          </a:graphicData>
        </a:graphic>
      </p:graphicFrame>
      <p:pic>
        <p:nvPicPr>
          <p:cNvPr id="5" name="Picture 4" descr="Psychology including Foundation Year BSc Hons - University of Wales ...">
            <a:extLst>
              <a:ext uri="{FF2B5EF4-FFF2-40B4-BE49-F238E27FC236}">
                <a16:creationId xmlns:a16="http://schemas.microsoft.com/office/drawing/2014/main" id="{49E25E52-0150-59D3-6DA8-F5F1F56C2C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87" t="24444" r="4198" b="29235"/>
          <a:stretch>
            <a:fillRect/>
          </a:stretch>
        </p:blipFill>
        <p:spPr>
          <a:xfrm>
            <a:off x="711" y="1044"/>
            <a:ext cx="2570780" cy="1314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67350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6679BCD-2124-9723-47B9-9F9340C71A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9583141"/>
              </p:ext>
            </p:extLst>
          </p:nvPr>
        </p:nvGraphicFramePr>
        <p:xfrm>
          <a:off x="41753" y="0"/>
          <a:ext cx="12176633" cy="6821216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176633">
                  <a:extLst>
                    <a:ext uri="{9D8B030D-6E8A-4147-A177-3AD203B41FA5}">
                      <a16:colId xmlns:a16="http://schemas.microsoft.com/office/drawing/2014/main" val="3304635788"/>
                    </a:ext>
                  </a:extLst>
                </a:gridCol>
              </a:tblGrid>
              <a:tr h="6821216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b="1" i="0" u="none" strike="noStrike" noProof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Arial Nova"/>
                        </a:rPr>
                        <a:t>References</a:t>
                      </a:r>
                      <a:endParaRPr lang="en-GB" sz="2000" b="1" i="0" u="none" strike="noStrike" noProof="0">
                        <a:solidFill>
                          <a:srgbClr val="000000"/>
                        </a:solidFill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2000" b="1" i="0" u="none" strike="noStrike" noProof="0" dirty="0">
                        <a:solidFill>
                          <a:srgbClr val="000000"/>
                        </a:solidFill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Arial Nova"/>
                        </a:rPr>
                        <a:t>Birmingham Safeguarding Children Partnership and West Sussex Safeguarding Children Partnership (2023) Child Safeguarding Practice Review: Child A. Available at: </a:t>
                      </a:r>
                      <a:r>
                        <a:rPr lang="en-GB" sz="1800" b="0" i="0" u="none" strike="noStrike" noProof="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Arial Nova"/>
                          <a:hlinkClick r:id="rId2"/>
                        </a:rPr>
                        <a:t>https://www.birminghamscp.org.uk</a:t>
                      </a: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Arial Nova"/>
                        </a:rPr>
                        <a:t> (Accessed: 14 June 2026).</a:t>
                      </a:r>
                      <a:endParaRPr lang="en-GB" sz="1800" b="1" i="0" u="none" strike="noStrike" noProof="0">
                        <a:solidFill>
                          <a:srgbClr val="000000"/>
                        </a:solidFill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1" i="0" u="none" strike="noStrike" noProof="0" dirty="0">
                        <a:solidFill>
                          <a:srgbClr val="000000"/>
                        </a:solidFill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Arial Nova"/>
                        </a:rPr>
                        <a:t>Department for Education (2022) The Independent Review of Children’s Social Care. London: Department for Education.</a:t>
                      </a:r>
                      <a:endParaRPr lang="en-GB" sz="1800" b="1" i="0" u="none" strike="noStrike" noProof="0">
                        <a:solidFill>
                          <a:srgbClr val="000000"/>
                        </a:solidFill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1" i="0" u="none" strike="noStrike" noProof="0" dirty="0">
                        <a:solidFill>
                          <a:srgbClr val="000000"/>
                        </a:solidFill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Arial Nova"/>
                        </a:rPr>
                        <a:t>Department for Education (2023) Working Together to Safeguard Children. London: Department for Education.</a:t>
                      </a:r>
                      <a:endParaRPr lang="en-GB" sz="1800" b="1" i="0" u="none" strike="noStrike" noProof="0">
                        <a:solidFill>
                          <a:srgbClr val="000000"/>
                        </a:solidFill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1" i="0" u="none" strike="noStrike" noProof="0" dirty="0">
                        <a:solidFill>
                          <a:srgbClr val="000000"/>
                        </a:solidFill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Arial Nova"/>
                        </a:rPr>
                        <a:t>Firmin, C. (2020) Contextual Safeguarding and Child Protection. Bristol: Policy Press.</a:t>
                      </a:r>
                      <a:endParaRPr lang="en-GB" sz="1800" b="1" i="0" u="none" strike="noStrike" noProof="0">
                        <a:solidFill>
                          <a:srgbClr val="000000"/>
                        </a:solidFill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1" i="0" u="none" strike="noStrike" noProof="0" dirty="0">
                        <a:solidFill>
                          <a:srgbClr val="000000"/>
                        </a:solidFill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Arial Nova"/>
                        </a:rPr>
                        <a:t>HM Government (1989) Children Act 1989. London: HMSO.</a:t>
                      </a:r>
                      <a:endParaRPr lang="en-GB" sz="1800" b="1" i="0" u="none" strike="noStrike" noProof="0">
                        <a:solidFill>
                          <a:srgbClr val="000000"/>
                        </a:solidFill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1" i="0" u="none" strike="noStrike" noProof="0" dirty="0">
                        <a:solidFill>
                          <a:srgbClr val="000000"/>
                        </a:solidFill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Arial Nova"/>
                        </a:rPr>
                        <a:t>HM Government (2010) Equality Act 2010. London: HMSO.</a:t>
                      </a:r>
                      <a:endParaRPr lang="en-GB" sz="1800" b="1" i="0" u="none" strike="noStrike" noProof="0">
                        <a:solidFill>
                          <a:srgbClr val="000000"/>
                        </a:solidFill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1" i="0" u="none" strike="noStrike" noProof="0" dirty="0">
                        <a:solidFill>
                          <a:srgbClr val="000000"/>
                        </a:solidFill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Arial Nova"/>
                        </a:rPr>
                        <a:t>HM Government (2017) Children and Social Work Act 2017. London: HMSO.</a:t>
                      </a:r>
                      <a:endParaRPr lang="en-GB" sz="1800" b="1" i="0" u="none" strike="noStrike" noProof="0">
                        <a:solidFill>
                          <a:srgbClr val="000000"/>
                        </a:solidFill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1" i="0" u="none" strike="noStrike" noProof="0" dirty="0">
                        <a:solidFill>
                          <a:srgbClr val="000000"/>
                        </a:solidFill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Arial Nova"/>
                        </a:rPr>
                        <a:t>HM Government (2021) Domestic Abuse Act 2021. London: HMSO.</a:t>
                      </a:r>
                      <a:endParaRPr lang="en-GB" sz="1800" b="1" i="0" u="none" strike="noStrike" noProof="0">
                        <a:solidFill>
                          <a:srgbClr val="000000"/>
                        </a:solidFill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1" i="0" u="none" strike="noStrike" noProof="0" dirty="0">
                        <a:solidFill>
                          <a:srgbClr val="000000"/>
                        </a:solidFill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Arial Nova"/>
                        </a:rPr>
                        <a:t>NSPCC (2024) Protecting Children from Abuse and Neglect. Available at: </a:t>
                      </a:r>
                      <a:r>
                        <a:rPr lang="en-GB" sz="1800" b="0" i="0" u="none" strike="noStrike" noProof="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Arial Nova"/>
                          <a:hlinkClick r:id="rId3"/>
                        </a:rPr>
                        <a:t>https://learning.nspcc.org.uk</a:t>
                      </a: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Arial Nova"/>
                        </a:rPr>
                        <a:t> (Accessed: 14 June 2026)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71622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823173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76</cp:revision>
  <dcterms:created xsi:type="dcterms:W3CDTF">2026-06-14T10:56:28Z</dcterms:created>
  <dcterms:modified xsi:type="dcterms:W3CDTF">2026-06-14T16:00:03Z</dcterms:modified>
</cp:coreProperties>
</file>