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56" r:id="rId2"/>
    <p:sldId id="257" r:id="rId3"/>
    <p:sldId id="258" r:id="rId4"/>
    <p:sldId id="285" r:id="rId5"/>
    <p:sldId id="259" r:id="rId6"/>
    <p:sldId id="260" r:id="rId7"/>
    <p:sldId id="261" r:id="rId8"/>
    <p:sldId id="262" r:id="rId9"/>
    <p:sldId id="263" r:id="rId10"/>
    <p:sldId id="264" r:id="rId11"/>
    <p:sldId id="274" r:id="rId12"/>
    <p:sldId id="265" r:id="rId13"/>
    <p:sldId id="275" r:id="rId14"/>
    <p:sldId id="271" r:id="rId15"/>
    <p:sldId id="283" r:id="rId16"/>
    <p:sldId id="286" r:id="rId17"/>
    <p:sldId id="287" r:id="rId18"/>
    <p:sldId id="288" r:id="rId19"/>
    <p:sldId id="266" r:id="rId20"/>
    <p:sldId id="267" r:id="rId21"/>
    <p:sldId id="284" r:id="rId22"/>
    <p:sldId id="268" r:id="rId23"/>
    <p:sldId id="269" r:id="rId24"/>
    <p:sldId id="27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3102" autoAdjust="0"/>
  </p:normalViewPr>
  <p:slideViewPr>
    <p:cSldViewPr snapToGrid="0">
      <p:cViewPr varScale="1">
        <p:scale>
          <a:sx n="65" d="100"/>
          <a:sy n="65" d="100"/>
        </p:scale>
        <p:origin x="7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F2B885-B553-4C0F-B0B0-2F06A62E7129}"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EB7811D4-DBF6-494D-99B4-1E12A22DCA02}">
      <dgm:prSet/>
      <dgm:spPr/>
      <dgm:t>
        <a:bodyPr/>
        <a:lstStyle/>
        <a:p>
          <a:r>
            <a:rPr lang="en-GB"/>
            <a:t>Aims and Learning Objectives </a:t>
          </a:r>
          <a:endParaRPr lang="en-US"/>
        </a:p>
      </dgm:t>
    </dgm:pt>
    <dgm:pt modelId="{EE8D99DE-725F-4FA5-A32D-58AA4EF8ACF0}" type="parTrans" cxnId="{B1FB8264-447C-4768-8786-81E885841D25}">
      <dgm:prSet/>
      <dgm:spPr/>
      <dgm:t>
        <a:bodyPr/>
        <a:lstStyle/>
        <a:p>
          <a:endParaRPr lang="en-US"/>
        </a:p>
      </dgm:t>
    </dgm:pt>
    <dgm:pt modelId="{D419257D-F37E-4D45-BDAB-FA4A42DAF552}" type="sibTrans" cxnId="{B1FB8264-447C-4768-8786-81E885841D25}">
      <dgm:prSet phldrT="01" phldr="0"/>
      <dgm:spPr/>
      <dgm:t>
        <a:bodyPr/>
        <a:lstStyle/>
        <a:p>
          <a:r>
            <a:rPr lang="en-US"/>
            <a:t>01</a:t>
          </a:r>
        </a:p>
      </dgm:t>
    </dgm:pt>
    <dgm:pt modelId="{677880CB-3C42-47B4-BD69-5C752A1CF361}">
      <dgm:prSet/>
      <dgm:spPr/>
      <dgm:t>
        <a:bodyPr/>
        <a:lstStyle/>
        <a:p>
          <a:r>
            <a:rPr lang="en-GB"/>
            <a:t>Kahoot </a:t>
          </a:r>
          <a:endParaRPr lang="en-US"/>
        </a:p>
      </dgm:t>
    </dgm:pt>
    <dgm:pt modelId="{38A3436C-4EB5-491B-BF53-1482E7C1D753}" type="parTrans" cxnId="{6E0DFB6F-906F-4A1F-B2B1-0AA95C0F3F72}">
      <dgm:prSet/>
      <dgm:spPr/>
      <dgm:t>
        <a:bodyPr/>
        <a:lstStyle/>
        <a:p>
          <a:endParaRPr lang="en-US"/>
        </a:p>
      </dgm:t>
    </dgm:pt>
    <dgm:pt modelId="{5CB0CB80-8D11-4567-B6C1-4DDC9D95C0EB}" type="sibTrans" cxnId="{6E0DFB6F-906F-4A1F-B2B1-0AA95C0F3F72}">
      <dgm:prSet phldrT="02" phldr="0"/>
      <dgm:spPr/>
      <dgm:t>
        <a:bodyPr/>
        <a:lstStyle/>
        <a:p>
          <a:r>
            <a:rPr lang="en-US"/>
            <a:t>02</a:t>
          </a:r>
        </a:p>
      </dgm:t>
    </dgm:pt>
    <dgm:pt modelId="{570ABE3E-DCE9-4688-8FFF-C2EE54ED088A}">
      <dgm:prSet/>
      <dgm:spPr/>
      <dgm:t>
        <a:bodyPr/>
        <a:lstStyle/>
        <a:p>
          <a:r>
            <a:rPr lang="en-GB"/>
            <a:t>Recap of the lecture content </a:t>
          </a:r>
          <a:endParaRPr lang="en-US"/>
        </a:p>
      </dgm:t>
    </dgm:pt>
    <dgm:pt modelId="{70ECF324-1CB9-42AE-A448-276A54FC6648}" type="parTrans" cxnId="{8C2C7A46-7D2B-4B94-865E-96E060D0A26D}">
      <dgm:prSet/>
      <dgm:spPr/>
      <dgm:t>
        <a:bodyPr/>
        <a:lstStyle/>
        <a:p>
          <a:endParaRPr lang="en-US"/>
        </a:p>
      </dgm:t>
    </dgm:pt>
    <dgm:pt modelId="{6FBBCB6F-12F4-47D3-A6B6-086FF7A89130}" type="sibTrans" cxnId="{8C2C7A46-7D2B-4B94-865E-96E060D0A26D}">
      <dgm:prSet phldrT="03" phldr="0"/>
      <dgm:spPr/>
      <dgm:t>
        <a:bodyPr/>
        <a:lstStyle/>
        <a:p>
          <a:r>
            <a:rPr lang="en-US"/>
            <a:t>03</a:t>
          </a:r>
        </a:p>
      </dgm:t>
    </dgm:pt>
    <dgm:pt modelId="{315AB7E6-057B-477C-A912-D1023D725846}">
      <dgm:prSet/>
      <dgm:spPr/>
      <dgm:t>
        <a:bodyPr/>
        <a:lstStyle/>
        <a:p>
          <a:r>
            <a:rPr lang="en-GB"/>
            <a:t>Activities </a:t>
          </a:r>
          <a:endParaRPr lang="en-US"/>
        </a:p>
      </dgm:t>
    </dgm:pt>
    <dgm:pt modelId="{F7EBBE15-1588-4969-AABB-CDDD94BEDB44}" type="parTrans" cxnId="{3EA0EDD3-C328-496B-AAC8-AC58EF0D0FD1}">
      <dgm:prSet/>
      <dgm:spPr/>
      <dgm:t>
        <a:bodyPr/>
        <a:lstStyle/>
        <a:p>
          <a:endParaRPr lang="en-US"/>
        </a:p>
      </dgm:t>
    </dgm:pt>
    <dgm:pt modelId="{B12AD6D2-9C1D-43B7-88EB-F8ACEEF6E194}" type="sibTrans" cxnId="{3EA0EDD3-C328-496B-AAC8-AC58EF0D0FD1}">
      <dgm:prSet phldrT="04" phldr="0"/>
      <dgm:spPr/>
      <dgm:t>
        <a:bodyPr/>
        <a:lstStyle/>
        <a:p>
          <a:r>
            <a:rPr lang="en-US"/>
            <a:t>04</a:t>
          </a:r>
        </a:p>
      </dgm:t>
    </dgm:pt>
    <dgm:pt modelId="{E0E91BA0-B8E1-4840-9ECB-2E7D61758288}">
      <dgm:prSet/>
      <dgm:spPr/>
      <dgm:t>
        <a:bodyPr/>
        <a:lstStyle/>
        <a:p>
          <a:r>
            <a:rPr lang="en-GB"/>
            <a:t>Summary </a:t>
          </a:r>
          <a:endParaRPr lang="en-US"/>
        </a:p>
      </dgm:t>
    </dgm:pt>
    <dgm:pt modelId="{111B82D2-D5C4-4A40-86AE-56554A16C941}" type="parTrans" cxnId="{739BDE18-00EE-4122-8719-2EF78CA70152}">
      <dgm:prSet/>
      <dgm:spPr/>
      <dgm:t>
        <a:bodyPr/>
        <a:lstStyle/>
        <a:p>
          <a:endParaRPr lang="en-US"/>
        </a:p>
      </dgm:t>
    </dgm:pt>
    <dgm:pt modelId="{72AF3737-BE8B-4103-BEA5-C7013EFC1D09}" type="sibTrans" cxnId="{739BDE18-00EE-4122-8719-2EF78CA70152}">
      <dgm:prSet phldrT="05" phldr="0"/>
      <dgm:spPr/>
      <dgm:t>
        <a:bodyPr/>
        <a:lstStyle/>
        <a:p>
          <a:r>
            <a:rPr lang="en-US"/>
            <a:t>05</a:t>
          </a:r>
        </a:p>
      </dgm:t>
    </dgm:pt>
    <dgm:pt modelId="{20BEBC0C-81D5-497E-B727-C2791BCA9434}">
      <dgm:prSet/>
      <dgm:spPr/>
      <dgm:t>
        <a:bodyPr/>
        <a:lstStyle/>
        <a:p>
          <a:r>
            <a:rPr lang="en-GB"/>
            <a:t>Any Questions</a:t>
          </a:r>
          <a:endParaRPr lang="en-US"/>
        </a:p>
      </dgm:t>
    </dgm:pt>
    <dgm:pt modelId="{DADF93E0-2F1F-4992-9206-3DA39DDC0A4A}" type="parTrans" cxnId="{49146FFA-FDC2-4B13-8C20-AF284F6C06B4}">
      <dgm:prSet/>
      <dgm:spPr/>
      <dgm:t>
        <a:bodyPr/>
        <a:lstStyle/>
        <a:p>
          <a:endParaRPr lang="en-US"/>
        </a:p>
      </dgm:t>
    </dgm:pt>
    <dgm:pt modelId="{B3BF38BC-2740-47EC-92FE-7509B4982152}" type="sibTrans" cxnId="{49146FFA-FDC2-4B13-8C20-AF284F6C06B4}">
      <dgm:prSet phldrT="06" phldr="0"/>
      <dgm:spPr/>
      <dgm:t>
        <a:bodyPr/>
        <a:lstStyle/>
        <a:p>
          <a:r>
            <a:rPr lang="en-US"/>
            <a:t>06</a:t>
          </a:r>
        </a:p>
      </dgm:t>
    </dgm:pt>
    <dgm:pt modelId="{0CD248EB-7667-4391-A5BA-DF7414DF65A9}" type="pres">
      <dgm:prSet presAssocID="{13F2B885-B553-4C0F-B0B0-2F06A62E7129}" presName="Name0" presStyleCnt="0">
        <dgm:presLayoutVars>
          <dgm:animLvl val="lvl"/>
          <dgm:resizeHandles val="exact"/>
        </dgm:presLayoutVars>
      </dgm:prSet>
      <dgm:spPr/>
    </dgm:pt>
    <dgm:pt modelId="{2C4BF5A2-D958-49AE-9ED8-C406DAF176B9}" type="pres">
      <dgm:prSet presAssocID="{EB7811D4-DBF6-494D-99B4-1E12A22DCA02}" presName="compositeNode" presStyleCnt="0">
        <dgm:presLayoutVars>
          <dgm:bulletEnabled val="1"/>
        </dgm:presLayoutVars>
      </dgm:prSet>
      <dgm:spPr/>
    </dgm:pt>
    <dgm:pt modelId="{894AC681-F438-47CF-AD81-FCFB9363D734}" type="pres">
      <dgm:prSet presAssocID="{EB7811D4-DBF6-494D-99B4-1E12A22DCA02}" presName="bgRect" presStyleLbl="alignNode1" presStyleIdx="0" presStyleCnt="6"/>
      <dgm:spPr/>
    </dgm:pt>
    <dgm:pt modelId="{D9C29180-F470-4525-93E4-144B7E8A2950}" type="pres">
      <dgm:prSet presAssocID="{D419257D-F37E-4D45-BDAB-FA4A42DAF552}" presName="sibTransNodeRect" presStyleLbl="alignNode1" presStyleIdx="0" presStyleCnt="6">
        <dgm:presLayoutVars>
          <dgm:chMax val="0"/>
          <dgm:bulletEnabled val="1"/>
        </dgm:presLayoutVars>
      </dgm:prSet>
      <dgm:spPr/>
    </dgm:pt>
    <dgm:pt modelId="{E19DA275-F0E4-4CFE-A501-E75A3479B89D}" type="pres">
      <dgm:prSet presAssocID="{EB7811D4-DBF6-494D-99B4-1E12A22DCA02}" presName="nodeRect" presStyleLbl="alignNode1" presStyleIdx="0" presStyleCnt="6">
        <dgm:presLayoutVars>
          <dgm:bulletEnabled val="1"/>
        </dgm:presLayoutVars>
      </dgm:prSet>
      <dgm:spPr/>
    </dgm:pt>
    <dgm:pt modelId="{43BB05AE-0CB0-4E94-98D7-FBC93CD98AC3}" type="pres">
      <dgm:prSet presAssocID="{D419257D-F37E-4D45-BDAB-FA4A42DAF552}" presName="sibTrans" presStyleCnt="0"/>
      <dgm:spPr/>
    </dgm:pt>
    <dgm:pt modelId="{A39E010A-552D-4AE9-AE6D-30680BD1CFC1}" type="pres">
      <dgm:prSet presAssocID="{677880CB-3C42-47B4-BD69-5C752A1CF361}" presName="compositeNode" presStyleCnt="0">
        <dgm:presLayoutVars>
          <dgm:bulletEnabled val="1"/>
        </dgm:presLayoutVars>
      </dgm:prSet>
      <dgm:spPr/>
    </dgm:pt>
    <dgm:pt modelId="{83A39633-E97E-4870-8DB0-318764BF2321}" type="pres">
      <dgm:prSet presAssocID="{677880CB-3C42-47B4-BD69-5C752A1CF361}" presName="bgRect" presStyleLbl="alignNode1" presStyleIdx="1" presStyleCnt="6"/>
      <dgm:spPr/>
    </dgm:pt>
    <dgm:pt modelId="{0379D43F-5A60-4ECF-9FA8-43608EE737DC}" type="pres">
      <dgm:prSet presAssocID="{5CB0CB80-8D11-4567-B6C1-4DDC9D95C0EB}" presName="sibTransNodeRect" presStyleLbl="alignNode1" presStyleIdx="1" presStyleCnt="6">
        <dgm:presLayoutVars>
          <dgm:chMax val="0"/>
          <dgm:bulletEnabled val="1"/>
        </dgm:presLayoutVars>
      </dgm:prSet>
      <dgm:spPr/>
    </dgm:pt>
    <dgm:pt modelId="{C54FB164-7A7B-4952-A2D7-066A6F26C920}" type="pres">
      <dgm:prSet presAssocID="{677880CB-3C42-47B4-BD69-5C752A1CF361}" presName="nodeRect" presStyleLbl="alignNode1" presStyleIdx="1" presStyleCnt="6">
        <dgm:presLayoutVars>
          <dgm:bulletEnabled val="1"/>
        </dgm:presLayoutVars>
      </dgm:prSet>
      <dgm:spPr/>
    </dgm:pt>
    <dgm:pt modelId="{AE8DE845-A397-4BD3-96BE-1A60DCE07A1F}" type="pres">
      <dgm:prSet presAssocID="{5CB0CB80-8D11-4567-B6C1-4DDC9D95C0EB}" presName="sibTrans" presStyleCnt="0"/>
      <dgm:spPr/>
    </dgm:pt>
    <dgm:pt modelId="{B1366EDE-9845-4EB3-86F5-4511ADCC4C47}" type="pres">
      <dgm:prSet presAssocID="{570ABE3E-DCE9-4688-8FFF-C2EE54ED088A}" presName="compositeNode" presStyleCnt="0">
        <dgm:presLayoutVars>
          <dgm:bulletEnabled val="1"/>
        </dgm:presLayoutVars>
      </dgm:prSet>
      <dgm:spPr/>
    </dgm:pt>
    <dgm:pt modelId="{0EA29E04-BDBD-4D9C-BB5A-85B06D535A99}" type="pres">
      <dgm:prSet presAssocID="{570ABE3E-DCE9-4688-8FFF-C2EE54ED088A}" presName="bgRect" presStyleLbl="alignNode1" presStyleIdx="2" presStyleCnt="6"/>
      <dgm:spPr/>
    </dgm:pt>
    <dgm:pt modelId="{4716C2E3-F4A4-49ED-93EB-B66419254F1E}" type="pres">
      <dgm:prSet presAssocID="{6FBBCB6F-12F4-47D3-A6B6-086FF7A89130}" presName="sibTransNodeRect" presStyleLbl="alignNode1" presStyleIdx="2" presStyleCnt="6">
        <dgm:presLayoutVars>
          <dgm:chMax val="0"/>
          <dgm:bulletEnabled val="1"/>
        </dgm:presLayoutVars>
      </dgm:prSet>
      <dgm:spPr/>
    </dgm:pt>
    <dgm:pt modelId="{8352D2CE-00E1-4568-97BA-96BEF06331D4}" type="pres">
      <dgm:prSet presAssocID="{570ABE3E-DCE9-4688-8FFF-C2EE54ED088A}" presName="nodeRect" presStyleLbl="alignNode1" presStyleIdx="2" presStyleCnt="6">
        <dgm:presLayoutVars>
          <dgm:bulletEnabled val="1"/>
        </dgm:presLayoutVars>
      </dgm:prSet>
      <dgm:spPr/>
    </dgm:pt>
    <dgm:pt modelId="{4CD85D77-EA0D-4E3E-BE39-ACEE9C064E55}" type="pres">
      <dgm:prSet presAssocID="{6FBBCB6F-12F4-47D3-A6B6-086FF7A89130}" presName="sibTrans" presStyleCnt="0"/>
      <dgm:spPr/>
    </dgm:pt>
    <dgm:pt modelId="{554BD945-C524-4781-9D86-A163EF95BD47}" type="pres">
      <dgm:prSet presAssocID="{315AB7E6-057B-477C-A912-D1023D725846}" presName="compositeNode" presStyleCnt="0">
        <dgm:presLayoutVars>
          <dgm:bulletEnabled val="1"/>
        </dgm:presLayoutVars>
      </dgm:prSet>
      <dgm:spPr/>
    </dgm:pt>
    <dgm:pt modelId="{C218E257-AC3E-40CC-87FF-0FCEDCF95FE6}" type="pres">
      <dgm:prSet presAssocID="{315AB7E6-057B-477C-A912-D1023D725846}" presName="bgRect" presStyleLbl="alignNode1" presStyleIdx="3" presStyleCnt="6"/>
      <dgm:spPr/>
    </dgm:pt>
    <dgm:pt modelId="{92F05BF1-31AB-446B-8E08-F5692FA1741F}" type="pres">
      <dgm:prSet presAssocID="{B12AD6D2-9C1D-43B7-88EB-F8ACEEF6E194}" presName="sibTransNodeRect" presStyleLbl="alignNode1" presStyleIdx="3" presStyleCnt="6">
        <dgm:presLayoutVars>
          <dgm:chMax val="0"/>
          <dgm:bulletEnabled val="1"/>
        </dgm:presLayoutVars>
      </dgm:prSet>
      <dgm:spPr/>
    </dgm:pt>
    <dgm:pt modelId="{618FBB0E-2EAC-4BAE-B9B1-2E4C8D88BEFA}" type="pres">
      <dgm:prSet presAssocID="{315AB7E6-057B-477C-A912-D1023D725846}" presName="nodeRect" presStyleLbl="alignNode1" presStyleIdx="3" presStyleCnt="6">
        <dgm:presLayoutVars>
          <dgm:bulletEnabled val="1"/>
        </dgm:presLayoutVars>
      </dgm:prSet>
      <dgm:spPr/>
    </dgm:pt>
    <dgm:pt modelId="{C65A9473-F4F7-4950-8D3F-1AD9B55BFB2A}" type="pres">
      <dgm:prSet presAssocID="{B12AD6D2-9C1D-43B7-88EB-F8ACEEF6E194}" presName="sibTrans" presStyleCnt="0"/>
      <dgm:spPr/>
    </dgm:pt>
    <dgm:pt modelId="{0DC26974-2DC0-4AA7-BE86-116AB7E09578}" type="pres">
      <dgm:prSet presAssocID="{E0E91BA0-B8E1-4840-9ECB-2E7D61758288}" presName="compositeNode" presStyleCnt="0">
        <dgm:presLayoutVars>
          <dgm:bulletEnabled val="1"/>
        </dgm:presLayoutVars>
      </dgm:prSet>
      <dgm:spPr/>
    </dgm:pt>
    <dgm:pt modelId="{F27D6ADD-A63F-4B2F-9787-8F5CB042B894}" type="pres">
      <dgm:prSet presAssocID="{E0E91BA0-B8E1-4840-9ECB-2E7D61758288}" presName="bgRect" presStyleLbl="alignNode1" presStyleIdx="4" presStyleCnt="6"/>
      <dgm:spPr/>
    </dgm:pt>
    <dgm:pt modelId="{766AFF0C-A123-4E8A-809C-C519A8552F52}" type="pres">
      <dgm:prSet presAssocID="{72AF3737-BE8B-4103-BEA5-C7013EFC1D09}" presName="sibTransNodeRect" presStyleLbl="alignNode1" presStyleIdx="4" presStyleCnt="6">
        <dgm:presLayoutVars>
          <dgm:chMax val="0"/>
          <dgm:bulletEnabled val="1"/>
        </dgm:presLayoutVars>
      </dgm:prSet>
      <dgm:spPr/>
    </dgm:pt>
    <dgm:pt modelId="{872D8A61-83FB-4984-982D-5837EA41CC62}" type="pres">
      <dgm:prSet presAssocID="{E0E91BA0-B8E1-4840-9ECB-2E7D61758288}" presName="nodeRect" presStyleLbl="alignNode1" presStyleIdx="4" presStyleCnt="6">
        <dgm:presLayoutVars>
          <dgm:bulletEnabled val="1"/>
        </dgm:presLayoutVars>
      </dgm:prSet>
      <dgm:spPr/>
    </dgm:pt>
    <dgm:pt modelId="{131DE538-A317-41E7-8624-39F8F71CA3B7}" type="pres">
      <dgm:prSet presAssocID="{72AF3737-BE8B-4103-BEA5-C7013EFC1D09}" presName="sibTrans" presStyleCnt="0"/>
      <dgm:spPr/>
    </dgm:pt>
    <dgm:pt modelId="{45628391-BD99-48F5-AF99-3070E48097CA}" type="pres">
      <dgm:prSet presAssocID="{20BEBC0C-81D5-497E-B727-C2791BCA9434}" presName="compositeNode" presStyleCnt="0">
        <dgm:presLayoutVars>
          <dgm:bulletEnabled val="1"/>
        </dgm:presLayoutVars>
      </dgm:prSet>
      <dgm:spPr/>
    </dgm:pt>
    <dgm:pt modelId="{D2B0912D-EA2B-4ED9-B6D9-71932E5A3738}" type="pres">
      <dgm:prSet presAssocID="{20BEBC0C-81D5-497E-B727-C2791BCA9434}" presName="bgRect" presStyleLbl="alignNode1" presStyleIdx="5" presStyleCnt="6"/>
      <dgm:spPr/>
    </dgm:pt>
    <dgm:pt modelId="{493246F5-B0E8-4DE0-AA63-7C2060A83CD0}" type="pres">
      <dgm:prSet presAssocID="{B3BF38BC-2740-47EC-92FE-7509B4982152}" presName="sibTransNodeRect" presStyleLbl="alignNode1" presStyleIdx="5" presStyleCnt="6">
        <dgm:presLayoutVars>
          <dgm:chMax val="0"/>
          <dgm:bulletEnabled val="1"/>
        </dgm:presLayoutVars>
      </dgm:prSet>
      <dgm:spPr/>
    </dgm:pt>
    <dgm:pt modelId="{06E618E2-A4E1-47B6-A969-9D63CCD5BE0A}" type="pres">
      <dgm:prSet presAssocID="{20BEBC0C-81D5-497E-B727-C2791BCA9434}" presName="nodeRect" presStyleLbl="alignNode1" presStyleIdx="5" presStyleCnt="6">
        <dgm:presLayoutVars>
          <dgm:bulletEnabled val="1"/>
        </dgm:presLayoutVars>
      </dgm:prSet>
      <dgm:spPr/>
    </dgm:pt>
  </dgm:ptLst>
  <dgm:cxnLst>
    <dgm:cxn modelId="{C3761A07-68B2-42B5-890B-9EFEE7E52656}" type="presOf" srcId="{20BEBC0C-81D5-497E-B727-C2791BCA9434}" destId="{D2B0912D-EA2B-4ED9-B6D9-71932E5A3738}" srcOrd="0" destOrd="0" presId="urn:microsoft.com/office/officeart/2016/7/layout/LinearBlockProcessNumbered"/>
    <dgm:cxn modelId="{7DD3F408-4F85-4CD8-8019-B7F782F7336C}" type="presOf" srcId="{5CB0CB80-8D11-4567-B6C1-4DDC9D95C0EB}" destId="{0379D43F-5A60-4ECF-9FA8-43608EE737DC}" srcOrd="0" destOrd="0" presId="urn:microsoft.com/office/officeart/2016/7/layout/LinearBlockProcessNumbered"/>
    <dgm:cxn modelId="{CEBCAC0A-B8AB-4B83-B230-372DCBB4AEE6}" type="presOf" srcId="{D419257D-F37E-4D45-BDAB-FA4A42DAF552}" destId="{D9C29180-F470-4525-93E4-144B7E8A2950}" srcOrd="0" destOrd="0" presId="urn:microsoft.com/office/officeart/2016/7/layout/LinearBlockProcessNumbered"/>
    <dgm:cxn modelId="{B2E6390D-0073-43E0-B02D-59A22D3CAA5D}" type="presOf" srcId="{13F2B885-B553-4C0F-B0B0-2F06A62E7129}" destId="{0CD248EB-7667-4391-A5BA-DF7414DF65A9}" srcOrd="0" destOrd="0" presId="urn:microsoft.com/office/officeart/2016/7/layout/LinearBlockProcessNumbered"/>
    <dgm:cxn modelId="{739BDE18-00EE-4122-8719-2EF78CA70152}" srcId="{13F2B885-B553-4C0F-B0B0-2F06A62E7129}" destId="{E0E91BA0-B8E1-4840-9ECB-2E7D61758288}" srcOrd="4" destOrd="0" parTransId="{111B82D2-D5C4-4A40-86AE-56554A16C941}" sibTransId="{72AF3737-BE8B-4103-BEA5-C7013EFC1D09}"/>
    <dgm:cxn modelId="{E823CE2A-C1B5-4952-A379-7C98E12C36B4}" type="presOf" srcId="{72AF3737-BE8B-4103-BEA5-C7013EFC1D09}" destId="{766AFF0C-A123-4E8A-809C-C519A8552F52}" srcOrd="0" destOrd="0" presId="urn:microsoft.com/office/officeart/2016/7/layout/LinearBlockProcessNumbered"/>
    <dgm:cxn modelId="{34EA902C-8820-4C6B-9E94-426599C24B7D}" type="presOf" srcId="{E0E91BA0-B8E1-4840-9ECB-2E7D61758288}" destId="{F27D6ADD-A63F-4B2F-9787-8F5CB042B894}" srcOrd="0" destOrd="0" presId="urn:microsoft.com/office/officeart/2016/7/layout/LinearBlockProcessNumbered"/>
    <dgm:cxn modelId="{A6E3825B-F87F-40A3-934A-BF082A0EFF65}" type="presOf" srcId="{EB7811D4-DBF6-494D-99B4-1E12A22DCA02}" destId="{E19DA275-F0E4-4CFE-A501-E75A3479B89D}" srcOrd="1" destOrd="0" presId="urn:microsoft.com/office/officeart/2016/7/layout/LinearBlockProcessNumbered"/>
    <dgm:cxn modelId="{B1FB8264-447C-4768-8786-81E885841D25}" srcId="{13F2B885-B553-4C0F-B0B0-2F06A62E7129}" destId="{EB7811D4-DBF6-494D-99B4-1E12A22DCA02}" srcOrd="0" destOrd="0" parTransId="{EE8D99DE-725F-4FA5-A32D-58AA4EF8ACF0}" sibTransId="{D419257D-F37E-4D45-BDAB-FA4A42DAF552}"/>
    <dgm:cxn modelId="{8C2C7A46-7D2B-4B94-865E-96E060D0A26D}" srcId="{13F2B885-B553-4C0F-B0B0-2F06A62E7129}" destId="{570ABE3E-DCE9-4688-8FFF-C2EE54ED088A}" srcOrd="2" destOrd="0" parTransId="{70ECF324-1CB9-42AE-A448-276A54FC6648}" sibTransId="{6FBBCB6F-12F4-47D3-A6B6-086FF7A89130}"/>
    <dgm:cxn modelId="{D706404A-3362-4A49-A0E8-273B522A685B}" type="presOf" srcId="{315AB7E6-057B-477C-A912-D1023D725846}" destId="{618FBB0E-2EAC-4BAE-B9B1-2E4C8D88BEFA}" srcOrd="1" destOrd="0" presId="urn:microsoft.com/office/officeart/2016/7/layout/LinearBlockProcessNumbered"/>
    <dgm:cxn modelId="{6E0DFB6F-906F-4A1F-B2B1-0AA95C0F3F72}" srcId="{13F2B885-B553-4C0F-B0B0-2F06A62E7129}" destId="{677880CB-3C42-47B4-BD69-5C752A1CF361}" srcOrd="1" destOrd="0" parTransId="{38A3436C-4EB5-491B-BF53-1482E7C1D753}" sibTransId="{5CB0CB80-8D11-4567-B6C1-4DDC9D95C0EB}"/>
    <dgm:cxn modelId="{C9ECEC73-6884-4A9A-A22A-E64AB15D5980}" type="presOf" srcId="{677880CB-3C42-47B4-BD69-5C752A1CF361}" destId="{83A39633-E97E-4870-8DB0-318764BF2321}" srcOrd="0" destOrd="0" presId="urn:microsoft.com/office/officeart/2016/7/layout/LinearBlockProcessNumbered"/>
    <dgm:cxn modelId="{7D5E5E79-B6BB-4850-A542-B518AA5946E3}" type="presOf" srcId="{B12AD6D2-9C1D-43B7-88EB-F8ACEEF6E194}" destId="{92F05BF1-31AB-446B-8E08-F5692FA1741F}" srcOrd="0" destOrd="0" presId="urn:microsoft.com/office/officeart/2016/7/layout/LinearBlockProcessNumbered"/>
    <dgm:cxn modelId="{37A28559-0BE8-454A-BE8A-0F19E91AFFC3}" type="presOf" srcId="{570ABE3E-DCE9-4688-8FFF-C2EE54ED088A}" destId="{0EA29E04-BDBD-4D9C-BB5A-85B06D535A99}" srcOrd="0" destOrd="0" presId="urn:microsoft.com/office/officeart/2016/7/layout/LinearBlockProcessNumbered"/>
    <dgm:cxn modelId="{487F3793-4F31-4341-9F99-8A02677E2C9B}" type="presOf" srcId="{B3BF38BC-2740-47EC-92FE-7509B4982152}" destId="{493246F5-B0E8-4DE0-AA63-7C2060A83CD0}" srcOrd="0" destOrd="0" presId="urn:microsoft.com/office/officeart/2016/7/layout/LinearBlockProcessNumbered"/>
    <dgm:cxn modelId="{BEE57294-0F13-46DA-9D14-1EF6D168998E}" type="presOf" srcId="{570ABE3E-DCE9-4688-8FFF-C2EE54ED088A}" destId="{8352D2CE-00E1-4568-97BA-96BEF06331D4}" srcOrd="1" destOrd="0" presId="urn:microsoft.com/office/officeart/2016/7/layout/LinearBlockProcessNumbered"/>
    <dgm:cxn modelId="{6AC02AA5-3F1D-4729-8FC7-E3316CB6E5FA}" type="presOf" srcId="{20BEBC0C-81D5-497E-B727-C2791BCA9434}" destId="{06E618E2-A4E1-47B6-A969-9D63CCD5BE0A}" srcOrd="1" destOrd="0" presId="urn:microsoft.com/office/officeart/2016/7/layout/LinearBlockProcessNumbered"/>
    <dgm:cxn modelId="{029ED3BD-5F41-4FA7-9A68-F5E685FBE7CD}" type="presOf" srcId="{6FBBCB6F-12F4-47D3-A6B6-086FF7A89130}" destId="{4716C2E3-F4A4-49ED-93EB-B66419254F1E}" srcOrd="0" destOrd="0" presId="urn:microsoft.com/office/officeart/2016/7/layout/LinearBlockProcessNumbered"/>
    <dgm:cxn modelId="{3EA0EDD3-C328-496B-AAC8-AC58EF0D0FD1}" srcId="{13F2B885-B553-4C0F-B0B0-2F06A62E7129}" destId="{315AB7E6-057B-477C-A912-D1023D725846}" srcOrd="3" destOrd="0" parTransId="{F7EBBE15-1588-4969-AABB-CDDD94BEDB44}" sibTransId="{B12AD6D2-9C1D-43B7-88EB-F8ACEEF6E194}"/>
    <dgm:cxn modelId="{FDF762DE-6669-4A54-9F62-895C61363E4C}" type="presOf" srcId="{E0E91BA0-B8E1-4840-9ECB-2E7D61758288}" destId="{872D8A61-83FB-4984-982D-5837EA41CC62}" srcOrd="1" destOrd="0" presId="urn:microsoft.com/office/officeart/2016/7/layout/LinearBlockProcessNumbered"/>
    <dgm:cxn modelId="{C413F0E4-E35F-43D6-9F98-2343D501A5E9}" type="presOf" srcId="{315AB7E6-057B-477C-A912-D1023D725846}" destId="{C218E257-AC3E-40CC-87FF-0FCEDCF95FE6}" srcOrd="0" destOrd="0" presId="urn:microsoft.com/office/officeart/2016/7/layout/LinearBlockProcessNumbered"/>
    <dgm:cxn modelId="{E0F715FA-4528-47E1-B0C5-56D66D23E127}" type="presOf" srcId="{677880CB-3C42-47B4-BD69-5C752A1CF361}" destId="{C54FB164-7A7B-4952-A2D7-066A6F26C920}" srcOrd="1" destOrd="0" presId="urn:microsoft.com/office/officeart/2016/7/layout/LinearBlockProcessNumbered"/>
    <dgm:cxn modelId="{49146FFA-FDC2-4B13-8C20-AF284F6C06B4}" srcId="{13F2B885-B553-4C0F-B0B0-2F06A62E7129}" destId="{20BEBC0C-81D5-497E-B727-C2791BCA9434}" srcOrd="5" destOrd="0" parTransId="{DADF93E0-2F1F-4992-9206-3DA39DDC0A4A}" sibTransId="{B3BF38BC-2740-47EC-92FE-7509B4982152}"/>
    <dgm:cxn modelId="{2363D9FE-F4EF-4F93-8E77-A2CC94D0EA52}" type="presOf" srcId="{EB7811D4-DBF6-494D-99B4-1E12A22DCA02}" destId="{894AC681-F438-47CF-AD81-FCFB9363D734}" srcOrd="0" destOrd="0" presId="urn:microsoft.com/office/officeart/2016/7/layout/LinearBlockProcessNumbered"/>
    <dgm:cxn modelId="{CECA4681-1B33-4D28-8405-F804D940C499}" type="presParOf" srcId="{0CD248EB-7667-4391-A5BA-DF7414DF65A9}" destId="{2C4BF5A2-D958-49AE-9ED8-C406DAF176B9}" srcOrd="0" destOrd="0" presId="urn:microsoft.com/office/officeart/2016/7/layout/LinearBlockProcessNumbered"/>
    <dgm:cxn modelId="{A1F79A18-A8E8-43AF-AF4D-7C3ACF2F4CCF}" type="presParOf" srcId="{2C4BF5A2-D958-49AE-9ED8-C406DAF176B9}" destId="{894AC681-F438-47CF-AD81-FCFB9363D734}" srcOrd="0" destOrd="0" presId="urn:microsoft.com/office/officeart/2016/7/layout/LinearBlockProcessNumbered"/>
    <dgm:cxn modelId="{E0405E92-451F-450B-8766-18EC3952282A}" type="presParOf" srcId="{2C4BF5A2-D958-49AE-9ED8-C406DAF176B9}" destId="{D9C29180-F470-4525-93E4-144B7E8A2950}" srcOrd="1" destOrd="0" presId="urn:microsoft.com/office/officeart/2016/7/layout/LinearBlockProcessNumbered"/>
    <dgm:cxn modelId="{0837ECB4-7A33-4062-8B4F-A9B3DB5FF5E8}" type="presParOf" srcId="{2C4BF5A2-D958-49AE-9ED8-C406DAF176B9}" destId="{E19DA275-F0E4-4CFE-A501-E75A3479B89D}" srcOrd="2" destOrd="0" presId="urn:microsoft.com/office/officeart/2016/7/layout/LinearBlockProcessNumbered"/>
    <dgm:cxn modelId="{4DEE2EA7-83B6-4CDF-8892-90283BA8072B}" type="presParOf" srcId="{0CD248EB-7667-4391-A5BA-DF7414DF65A9}" destId="{43BB05AE-0CB0-4E94-98D7-FBC93CD98AC3}" srcOrd="1" destOrd="0" presId="urn:microsoft.com/office/officeart/2016/7/layout/LinearBlockProcessNumbered"/>
    <dgm:cxn modelId="{8565D49D-09FB-4C0D-8C5C-E4D152A2FEE7}" type="presParOf" srcId="{0CD248EB-7667-4391-A5BA-DF7414DF65A9}" destId="{A39E010A-552D-4AE9-AE6D-30680BD1CFC1}" srcOrd="2" destOrd="0" presId="urn:microsoft.com/office/officeart/2016/7/layout/LinearBlockProcessNumbered"/>
    <dgm:cxn modelId="{7795A55D-A86A-4BEA-A496-8363AE4020E2}" type="presParOf" srcId="{A39E010A-552D-4AE9-AE6D-30680BD1CFC1}" destId="{83A39633-E97E-4870-8DB0-318764BF2321}" srcOrd="0" destOrd="0" presId="urn:microsoft.com/office/officeart/2016/7/layout/LinearBlockProcessNumbered"/>
    <dgm:cxn modelId="{F66FF9C8-0422-425E-B83F-D7168F395D66}" type="presParOf" srcId="{A39E010A-552D-4AE9-AE6D-30680BD1CFC1}" destId="{0379D43F-5A60-4ECF-9FA8-43608EE737DC}" srcOrd="1" destOrd="0" presId="urn:microsoft.com/office/officeart/2016/7/layout/LinearBlockProcessNumbered"/>
    <dgm:cxn modelId="{EBB50902-FD81-4ED6-A2C1-808F5CE75A62}" type="presParOf" srcId="{A39E010A-552D-4AE9-AE6D-30680BD1CFC1}" destId="{C54FB164-7A7B-4952-A2D7-066A6F26C920}" srcOrd="2" destOrd="0" presId="urn:microsoft.com/office/officeart/2016/7/layout/LinearBlockProcessNumbered"/>
    <dgm:cxn modelId="{A3463F37-8382-47B2-B41E-FAAAB5C8E824}" type="presParOf" srcId="{0CD248EB-7667-4391-A5BA-DF7414DF65A9}" destId="{AE8DE845-A397-4BD3-96BE-1A60DCE07A1F}" srcOrd="3" destOrd="0" presId="urn:microsoft.com/office/officeart/2016/7/layout/LinearBlockProcessNumbered"/>
    <dgm:cxn modelId="{451FD3FE-1C31-4BBD-9B23-A9CF4D3AD197}" type="presParOf" srcId="{0CD248EB-7667-4391-A5BA-DF7414DF65A9}" destId="{B1366EDE-9845-4EB3-86F5-4511ADCC4C47}" srcOrd="4" destOrd="0" presId="urn:microsoft.com/office/officeart/2016/7/layout/LinearBlockProcessNumbered"/>
    <dgm:cxn modelId="{7F1A4EC8-63F2-42CF-A5D5-D3D692C0AB77}" type="presParOf" srcId="{B1366EDE-9845-4EB3-86F5-4511ADCC4C47}" destId="{0EA29E04-BDBD-4D9C-BB5A-85B06D535A99}" srcOrd="0" destOrd="0" presId="urn:microsoft.com/office/officeart/2016/7/layout/LinearBlockProcessNumbered"/>
    <dgm:cxn modelId="{5A460501-72A1-4868-8BC1-788293B97267}" type="presParOf" srcId="{B1366EDE-9845-4EB3-86F5-4511ADCC4C47}" destId="{4716C2E3-F4A4-49ED-93EB-B66419254F1E}" srcOrd="1" destOrd="0" presId="urn:microsoft.com/office/officeart/2016/7/layout/LinearBlockProcessNumbered"/>
    <dgm:cxn modelId="{0CF34D2D-0FC3-458B-AA95-EA7660AAFE0E}" type="presParOf" srcId="{B1366EDE-9845-4EB3-86F5-4511ADCC4C47}" destId="{8352D2CE-00E1-4568-97BA-96BEF06331D4}" srcOrd="2" destOrd="0" presId="urn:microsoft.com/office/officeart/2016/7/layout/LinearBlockProcessNumbered"/>
    <dgm:cxn modelId="{8A163D57-7098-4B5E-B759-D964E51FF18F}" type="presParOf" srcId="{0CD248EB-7667-4391-A5BA-DF7414DF65A9}" destId="{4CD85D77-EA0D-4E3E-BE39-ACEE9C064E55}" srcOrd="5" destOrd="0" presId="urn:microsoft.com/office/officeart/2016/7/layout/LinearBlockProcessNumbered"/>
    <dgm:cxn modelId="{ADBECA46-C60F-4CD4-82A0-E02BECB62DCC}" type="presParOf" srcId="{0CD248EB-7667-4391-A5BA-DF7414DF65A9}" destId="{554BD945-C524-4781-9D86-A163EF95BD47}" srcOrd="6" destOrd="0" presId="urn:microsoft.com/office/officeart/2016/7/layout/LinearBlockProcessNumbered"/>
    <dgm:cxn modelId="{617FB2C9-60C7-4770-827D-7E85A1C19BC3}" type="presParOf" srcId="{554BD945-C524-4781-9D86-A163EF95BD47}" destId="{C218E257-AC3E-40CC-87FF-0FCEDCF95FE6}" srcOrd="0" destOrd="0" presId="urn:microsoft.com/office/officeart/2016/7/layout/LinearBlockProcessNumbered"/>
    <dgm:cxn modelId="{9EBB1F05-BBF7-4965-B832-429A8A36A9D3}" type="presParOf" srcId="{554BD945-C524-4781-9D86-A163EF95BD47}" destId="{92F05BF1-31AB-446B-8E08-F5692FA1741F}" srcOrd="1" destOrd="0" presId="urn:microsoft.com/office/officeart/2016/7/layout/LinearBlockProcessNumbered"/>
    <dgm:cxn modelId="{8A94798E-4241-4ADB-BE3B-1EDCD80B515F}" type="presParOf" srcId="{554BD945-C524-4781-9D86-A163EF95BD47}" destId="{618FBB0E-2EAC-4BAE-B9B1-2E4C8D88BEFA}" srcOrd="2" destOrd="0" presId="urn:microsoft.com/office/officeart/2016/7/layout/LinearBlockProcessNumbered"/>
    <dgm:cxn modelId="{62EB7C6F-7B3A-48EC-8D6A-975DCE8772A1}" type="presParOf" srcId="{0CD248EB-7667-4391-A5BA-DF7414DF65A9}" destId="{C65A9473-F4F7-4950-8D3F-1AD9B55BFB2A}" srcOrd="7" destOrd="0" presId="urn:microsoft.com/office/officeart/2016/7/layout/LinearBlockProcessNumbered"/>
    <dgm:cxn modelId="{9158BBA8-9319-4B44-8268-75ECB875C060}" type="presParOf" srcId="{0CD248EB-7667-4391-A5BA-DF7414DF65A9}" destId="{0DC26974-2DC0-4AA7-BE86-116AB7E09578}" srcOrd="8" destOrd="0" presId="urn:microsoft.com/office/officeart/2016/7/layout/LinearBlockProcessNumbered"/>
    <dgm:cxn modelId="{7313C441-7A3C-4E6F-B156-29778A9D49BE}" type="presParOf" srcId="{0DC26974-2DC0-4AA7-BE86-116AB7E09578}" destId="{F27D6ADD-A63F-4B2F-9787-8F5CB042B894}" srcOrd="0" destOrd="0" presId="urn:microsoft.com/office/officeart/2016/7/layout/LinearBlockProcessNumbered"/>
    <dgm:cxn modelId="{74DC9506-9061-4C6E-8D87-E5B1A5AEE423}" type="presParOf" srcId="{0DC26974-2DC0-4AA7-BE86-116AB7E09578}" destId="{766AFF0C-A123-4E8A-809C-C519A8552F52}" srcOrd="1" destOrd="0" presId="urn:microsoft.com/office/officeart/2016/7/layout/LinearBlockProcessNumbered"/>
    <dgm:cxn modelId="{F44F46EA-2898-40FF-834F-8F71DA518A91}" type="presParOf" srcId="{0DC26974-2DC0-4AA7-BE86-116AB7E09578}" destId="{872D8A61-83FB-4984-982D-5837EA41CC62}" srcOrd="2" destOrd="0" presId="urn:microsoft.com/office/officeart/2016/7/layout/LinearBlockProcessNumbered"/>
    <dgm:cxn modelId="{16C0BDDD-780C-40A6-A6EC-B9C1DF9829C7}" type="presParOf" srcId="{0CD248EB-7667-4391-A5BA-DF7414DF65A9}" destId="{131DE538-A317-41E7-8624-39F8F71CA3B7}" srcOrd="9" destOrd="0" presId="urn:microsoft.com/office/officeart/2016/7/layout/LinearBlockProcessNumbered"/>
    <dgm:cxn modelId="{619BD734-7A8D-4260-A700-EFD9462A73DE}" type="presParOf" srcId="{0CD248EB-7667-4391-A5BA-DF7414DF65A9}" destId="{45628391-BD99-48F5-AF99-3070E48097CA}" srcOrd="10" destOrd="0" presId="urn:microsoft.com/office/officeart/2016/7/layout/LinearBlockProcessNumbered"/>
    <dgm:cxn modelId="{EBCF63DC-01CF-400E-948A-F128DFC3694C}" type="presParOf" srcId="{45628391-BD99-48F5-AF99-3070E48097CA}" destId="{D2B0912D-EA2B-4ED9-B6D9-71932E5A3738}" srcOrd="0" destOrd="0" presId="urn:microsoft.com/office/officeart/2016/7/layout/LinearBlockProcessNumbered"/>
    <dgm:cxn modelId="{FCEB2D79-6ED2-45CF-859C-5588C3CE6D6F}" type="presParOf" srcId="{45628391-BD99-48F5-AF99-3070E48097CA}" destId="{493246F5-B0E8-4DE0-AA63-7C2060A83CD0}" srcOrd="1" destOrd="0" presId="urn:microsoft.com/office/officeart/2016/7/layout/LinearBlockProcessNumbered"/>
    <dgm:cxn modelId="{BA0C9530-156F-4AB4-897C-1CBDB1EFAD3D}" type="presParOf" srcId="{45628391-BD99-48F5-AF99-3070E48097CA}" destId="{06E618E2-A4E1-47B6-A969-9D63CCD5BE0A}"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BBB61A-404E-439A-93A0-F3874722FBFC}"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7827BDD-C6D9-499B-886B-BC6DBE23A09C}">
      <dgm:prSet/>
      <dgm:spPr/>
      <dgm:t>
        <a:bodyPr/>
        <a:lstStyle/>
        <a:p>
          <a:r>
            <a:rPr lang="en-GB"/>
            <a:t>The aim of todays session is for students to apply what has been learnt in the lecture. </a:t>
          </a:r>
          <a:endParaRPr lang="en-US"/>
        </a:p>
      </dgm:t>
    </dgm:pt>
    <dgm:pt modelId="{94E31DDF-7914-428B-99A0-DD9CAAD20049}" type="parTrans" cxnId="{5C6B260A-3D1B-4295-9254-8649933F450F}">
      <dgm:prSet/>
      <dgm:spPr/>
      <dgm:t>
        <a:bodyPr/>
        <a:lstStyle/>
        <a:p>
          <a:endParaRPr lang="en-US"/>
        </a:p>
      </dgm:t>
    </dgm:pt>
    <dgm:pt modelId="{7B7C2EB2-88FD-4E7F-8F0B-7830543B4E20}" type="sibTrans" cxnId="{5C6B260A-3D1B-4295-9254-8649933F450F}">
      <dgm:prSet/>
      <dgm:spPr/>
      <dgm:t>
        <a:bodyPr/>
        <a:lstStyle/>
        <a:p>
          <a:endParaRPr lang="en-US"/>
        </a:p>
      </dgm:t>
    </dgm:pt>
    <dgm:pt modelId="{7D625E92-7490-4085-A682-20888797923C}">
      <dgm:prSet/>
      <dgm:spPr/>
      <dgm:t>
        <a:bodyPr/>
        <a:lstStyle/>
        <a:p>
          <a:r>
            <a:rPr lang="en-GB"/>
            <a:t>By the end of todays session students should be able to understand the separation of powers and be able to answer questions on this area of public law. </a:t>
          </a:r>
          <a:endParaRPr lang="en-US"/>
        </a:p>
      </dgm:t>
    </dgm:pt>
    <dgm:pt modelId="{BF859AEC-E30E-43F9-A18D-A846E981428A}" type="parTrans" cxnId="{63F06A88-2130-4C8C-9755-AB6DF7FE4FD5}">
      <dgm:prSet/>
      <dgm:spPr/>
      <dgm:t>
        <a:bodyPr/>
        <a:lstStyle/>
        <a:p>
          <a:endParaRPr lang="en-US"/>
        </a:p>
      </dgm:t>
    </dgm:pt>
    <dgm:pt modelId="{2CCAA19E-E181-4C16-9EBF-D96D4EBC0F8B}" type="sibTrans" cxnId="{63F06A88-2130-4C8C-9755-AB6DF7FE4FD5}">
      <dgm:prSet/>
      <dgm:spPr/>
      <dgm:t>
        <a:bodyPr/>
        <a:lstStyle/>
        <a:p>
          <a:endParaRPr lang="en-US"/>
        </a:p>
      </dgm:t>
    </dgm:pt>
    <dgm:pt modelId="{8A916CF0-F424-4AC4-A444-93078AA7038A}" type="pres">
      <dgm:prSet presAssocID="{80BBB61A-404E-439A-93A0-F3874722FBFC}" presName="linear" presStyleCnt="0">
        <dgm:presLayoutVars>
          <dgm:animLvl val="lvl"/>
          <dgm:resizeHandles val="exact"/>
        </dgm:presLayoutVars>
      </dgm:prSet>
      <dgm:spPr/>
    </dgm:pt>
    <dgm:pt modelId="{48F0F785-24B1-4D35-8A59-D4FF0E8ED3D4}" type="pres">
      <dgm:prSet presAssocID="{17827BDD-C6D9-499B-886B-BC6DBE23A09C}" presName="parentText" presStyleLbl="node1" presStyleIdx="0" presStyleCnt="2">
        <dgm:presLayoutVars>
          <dgm:chMax val="0"/>
          <dgm:bulletEnabled val="1"/>
        </dgm:presLayoutVars>
      </dgm:prSet>
      <dgm:spPr/>
    </dgm:pt>
    <dgm:pt modelId="{0471742D-59B7-421E-82E7-5156041AA3FA}" type="pres">
      <dgm:prSet presAssocID="{7B7C2EB2-88FD-4E7F-8F0B-7830543B4E20}" presName="spacer" presStyleCnt="0"/>
      <dgm:spPr/>
    </dgm:pt>
    <dgm:pt modelId="{1A0F75E4-5308-446D-B2E3-7BEAB8533F9D}" type="pres">
      <dgm:prSet presAssocID="{7D625E92-7490-4085-A682-20888797923C}" presName="parentText" presStyleLbl="node1" presStyleIdx="1" presStyleCnt="2">
        <dgm:presLayoutVars>
          <dgm:chMax val="0"/>
          <dgm:bulletEnabled val="1"/>
        </dgm:presLayoutVars>
      </dgm:prSet>
      <dgm:spPr/>
    </dgm:pt>
  </dgm:ptLst>
  <dgm:cxnLst>
    <dgm:cxn modelId="{5C6B260A-3D1B-4295-9254-8649933F450F}" srcId="{80BBB61A-404E-439A-93A0-F3874722FBFC}" destId="{17827BDD-C6D9-499B-886B-BC6DBE23A09C}" srcOrd="0" destOrd="0" parTransId="{94E31DDF-7914-428B-99A0-DD9CAAD20049}" sibTransId="{7B7C2EB2-88FD-4E7F-8F0B-7830543B4E20}"/>
    <dgm:cxn modelId="{9202D02E-531C-4C47-BE4E-BF16F0859F91}" type="presOf" srcId="{17827BDD-C6D9-499B-886B-BC6DBE23A09C}" destId="{48F0F785-24B1-4D35-8A59-D4FF0E8ED3D4}" srcOrd="0" destOrd="0" presId="urn:microsoft.com/office/officeart/2005/8/layout/vList2"/>
    <dgm:cxn modelId="{641B894B-71D6-40ED-A799-BE3D879FFB6E}" type="presOf" srcId="{80BBB61A-404E-439A-93A0-F3874722FBFC}" destId="{8A916CF0-F424-4AC4-A444-93078AA7038A}" srcOrd="0" destOrd="0" presId="urn:microsoft.com/office/officeart/2005/8/layout/vList2"/>
    <dgm:cxn modelId="{63F06A88-2130-4C8C-9755-AB6DF7FE4FD5}" srcId="{80BBB61A-404E-439A-93A0-F3874722FBFC}" destId="{7D625E92-7490-4085-A682-20888797923C}" srcOrd="1" destOrd="0" parTransId="{BF859AEC-E30E-43F9-A18D-A846E981428A}" sibTransId="{2CCAA19E-E181-4C16-9EBF-D96D4EBC0F8B}"/>
    <dgm:cxn modelId="{D9B983DA-CE2E-41F8-8D31-447823B1CEF0}" type="presOf" srcId="{7D625E92-7490-4085-A682-20888797923C}" destId="{1A0F75E4-5308-446D-B2E3-7BEAB8533F9D}" srcOrd="0" destOrd="0" presId="urn:microsoft.com/office/officeart/2005/8/layout/vList2"/>
    <dgm:cxn modelId="{F5DECF13-DB2B-4181-95D7-FBFAB3B810D8}" type="presParOf" srcId="{8A916CF0-F424-4AC4-A444-93078AA7038A}" destId="{48F0F785-24B1-4D35-8A59-D4FF0E8ED3D4}" srcOrd="0" destOrd="0" presId="urn:microsoft.com/office/officeart/2005/8/layout/vList2"/>
    <dgm:cxn modelId="{1E701117-F07A-4A45-9B75-548D00CF2368}" type="presParOf" srcId="{8A916CF0-F424-4AC4-A444-93078AA7038A}" destId="{0471742D-59B7-421E-82E7-5156041AA3FA}" srcOrd="1" destOrd="0" presId="urn:microsoft.com/office/officeart/2005/8/layout/vList2"/>
    <dgm:cxn modelId="{1159E496-D6D3-4C70-A99D-69354B52D917}" type="presParOf" srcId="{8A916CF0-F424-4AC4-A444-93078AA7038A}" destId="{1A0F75E4-5308-446D-B2E3-7BEAB8533F9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9C414D-5D6F-4FE5-BBCF-721DEC06C948}"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EF35776A-EFCC-42A1-B892-B573AE4D2175}">
      <dgm:prSet/>
      <dgm:spPr/>
      <dgm:t>
        <a:bodyPr/>
        <a:lstStyle/>
        <a:p>
          <a:r>
            <a:rPr lang="en-GB" dirty="0"/>
            <a:t>Time for a Kahoot to see how well you understand the topic before the workshop. </a:t>
          </a:r>
          <a:endParaRPr lang="en-US" dirty="0"/>
        </a:p>
      </dgm:t>
    </dgm:pt>
    <dgm:pt modelId="{46B0E2A4-8CF7-4B6C-8A78-0F4D8B5B882F}" type="parTrans" cxnId="{907661CC-E5C2-46BD-9277-69DF0D3A4E1B}">
      <dgm:prSet/>
      <dgm:spPr/>
      <dgm:t>
        <a:bodyPr/>
        <a:lstStyle/>
        <a:p>
          <a:endParaRPr lang="en-US"/>
        </a:p>
      </dgm:t>
    </dgm:pt>
    <dgm:pt modelId="{C66DB7EC-90E5-42FB-B93B-DF4F17E28847}" type="sibTrans" cxnId="{907661CC-E5C2-46BD-9277-69DF0D3A4E1B}">
      <dgm:prSet/>
      <dgm:spPr/>
      <dgm:t>
        <a:bodyPr/>
        <a:lstStyle/>
        <a:p>
          <a:endParaRPr lang="en-US"/>
        </a:p>
      </dgm:t>
    </dgm:pt>
    <dgm:pt modelId="{684D0569-9398-4E32-A927-18292612D1FD}">
      <dgm:prSet/>
      <dgm:spPr/>
      <dgm:t>
        <a:bodyPr/>
        <a:lstStyle/>
        <a:p>
          <a:r>
            <a:rPr lang="en-GB"/>
            <a:t>This will be repeated at the end of the session. </a:t>
          </a:r>
          <a:endParaRPr lang="en-US"/>
        </a:p>
      </dgm:t>
    </dgm:pt>
    <dgm:pt modelId="{055C5814-63BF-4EAC-BABF-233E4E6B1779}" type="parTrans" cxnId="{4524A51B-63BA-479D-BEB7-BC745B259F4D}">
      <dgm:prSet/>
      <dgm:spPr/>
      <dgm:t>
        <a:bodyPr/>
        <a:lstStyle/>
        <a:p>
          <a:endParaRPr lang="en-US"/>
        </a:p>
      </dgm:t>
    </dgm:pt>
    <dgm:pt modelId="{FA23B8D2-F226-4123-8195-3A88795647FC}" type="sibTrans" cxnId="{4524A51B-63BA-479D-BEB7-BC745B259F4D}">
      <dgm:prSet/>
      <dgm:spPr/>
      <dgm:t>
        <a:bodyPr/>
        <a:lstStyle/>
        <a:p>
          <a:endParaRPr lang="en-US"/>
        </a:p>
      </dgm:t>
    </dgm:pt>
    <dgm:pt modelId="{E928B4F9-04A5-44CE-ACB5-2969EE99781B}" type="pres">
      <dgm:prSet presAssocID="{C29C414D-5D6F-4FE5-BBCF-721DEC06C948}" presName="hierChild1" presStyleCnt="0">
        <dgm:presLayoutVars>
          <dgm:chPref val="1"/>
          <dgm:dir/>
          <dgm:animOne val="branch"/>
          <dgm:animLvl val="lvl"/>
          <dgm:resizeHandles/>
        </dgm:presLayoutVars>
      </dgm:prSet>
      <dgm:spPr/>
    </dgm:pt>
    <dgm:pt modelId="{836952DB-F3FE-4D82-B3D9-F02FC108EBB1}" type="pres">
      <dgm:prSet presAssocID="{EF35776A-EFCC-42A1-B892-B573AE4D2175}" presName="hierRoot1" presStyleCnt="0"/>
      <dgm:spPr/>
    </dgm:pt>
    <dgm:pt modelId="{97F82DED-9F4C-4A71-BA7F-A9178D348887}" type="pres">
      <dgm:prSet presAssocID="{EF35776A-EFCC-42A1-B892-B573AE4D2175}" presName="composite" presStyleCnt="0"/>
      <dgm:spPr/>
    </dgm:pt>
    <dgm:pt modelId="{970EC770-D0D4-4426-84B2-E04603AA2116}" type="pres">
      <dgm:prSet presAssocID="{EF35776A-EFCC-42A1-B892-B573AE4D2175}" presName="background" presStyleLbl="node0" presStyleIdx="0" presStyleCnt="2"/>
      <dgm:spPr/>
    </dgm:pt>
    <dgm:pt modelId="{B17FB74A-843A-45FD-8B31-6FBB4FAEA9BB}" type="pres">
      <dgm:prSet presAssocID="{EF35776A-EFCC-42A1-B892-B573AE4D2175}" presName="text" presStyleLbl="fgAcc0" presStyleIdx="0" presStyleCnt="2">
        <dgm:presLayoutVars>
          <dgm:chPref val="3"/>
        </dgm:presLayoutVars>
      </dgm:prSet>
      <dgm:spPr/>
    </dgm:pt>
    <dgm:pt modelId="{497F2D70-2D8B-445B-82A6-214B0C9398D6}" type="pres">
      <dgm:prSet presAssocID="{EF35776A-EFCC-42A1-B892-B573AE4D2175}" presName="hierChild2" presStyleCnt="0"/>
      <dgm:spPr/>
    </dgm:pt>
    <dgm:pt modelId="{AFB89209-EDEE-4FAC-B787-72ADD387647D}" type="pres">
      <dgm:prSet presAssocID="{684D0569-9398-4E32-A927-18292612D1FD}" presName="hierRoot1" presStyleCnt="0"/>
      <dgm:spPr/>
    </dgm:pt>
    <dgm:pt modelId="{07BD3F43-ACA6-4FB4-815C-063B9A959748}" type="pres">
      <dgm:prSet presAssocID="{684D0569-9398-4E32-A927-18292612D1FD}" presName="composite" presStyleCnt="0"/>
      <dgm:spPr/>
    </dgm:pt>
    <dgm:pt modelId="{BB712C12-FF5F-447E-8CC6-66DC941A2CCA}" type="pres">
      <dgm:prSet presAssocID="{684D0569-9398-4E32-A927-18292612D1FD}" presName="background" presStyleLbl="node0" presStyleIdx="1" presStyleCnt="2"/>
      <dgm:spPr/>
    </dgm:pt>
    <dgm:pt modelId="{5A2D4013-73CE-4EAB-B21A-6DAB5302C97C}" type="pres">
      <dgm:prSet presAssocID="{684D0569-9398-4E32-A927-18292612D1FD}" presName="text" presStyleLbl="fgAcc0" presStyleIdx="1" presStyleCnt="2">
        <dgm:presLayoutVars>
          <dgm:chPref val="3"/>
        </dgm:presLayoutVars>
      </dgm:prSet>
      <dgm:spPr/>
    </dgm:pt>
    <dgm:pt modelId="{88E9623B-C6D5-424B-83BE-E8FE8E662E5C}" type="pres">
      <dgm:prSet presAssocID="{684D0569-9398-4E32-A927-18292612D1FD}" presName="hierChild2" presStyleCnt="0"/>
      <dgm:spPr/>
    </dgm:pt>
  </dgm:ptLst>
  <dgm:cxnLst>
    <dgm:cxn modelId="{4524A51B-63BA-479D-BEB7-BC745B259F4D}" srcId="{C29C414D-5D6F-4FE5-BBCF-721DEC06C948}" destId="{684D0569-9398-4E32-A927-18292612D1FD}" srcOrd="1" destOrd="0" parTransId="{055C5814-63BF-4EAC-BABF-233E4E6B1779}" sibTransId="{FA23B8D2-F226-4123-8195-3A88795647FC}"/>
    <dgm:cxn modelId="{8E8C4A6A-2257-432A-A212-278AA9DAD6A6}" type="presOf" srcId="{C29C414D-5D6F-4FE5-BBCF-721DEC06C948}" destId="{E928B4F9-04A5-44CE-ACB5-2969EE99781B}" srcOrd="0" destOrd="0" presId="urn:microsoft.com/office/officeart/2005/8/layout/hierarchy1"/>
    <dgm:cxn modelId="{3ABFEDB7-F616-45F2-BDAD-941B960361FE}" type="presOf" srcId="{EF35776A-EFCC-42A1-B892-B573AE4D2175}" destId="{B17FB74A-843A-45FD-8B31-6FBB4FAEA9BB}" srcOrd="0" destOrd="0" presId="urn:microsoft.com/office/officeart/2005/8/layout/hierarchy1"/>
    <dgm:cxn modelId="{907661CC-E5C2-46BD-9277-69DF0D3A4E1B}" srcId="{C29C414D-5D6F-4FE5-BBCF-721DEC06C948}" destId="{EF35776A-EFCC-42A1-B892-B573AE4D2175}" srcOrd="0" destOrd="0" parTransId="{46B0E2A4-8CF7-4B6C-8A78-0F4D8B5B882F}" sibTransId="{C66DB7EC-90E5-42FB-B93B-DF4F17E28847}"/>
    <dgm:cxn modelId="{FCEB86E4-AC07-4CC5-9BA7-AC3C5DF0CB2D}" type="presOf" srcId="{684D0569-9398-4E32-A927-18292612D1FD}" destId="{5A2D4013-73CE-4EAB-B21A-6DAB5302C97C}" srcOrd="0" destOrd="0" presId="urn:microsoft.com/office/officeart/2005/8/layout/hierarchy1"/>
    <dgm:cxn modelId="{BF2781E7-5762-4CFA-9522-CC725DACB2A1}" type="presParOf" srcId="{E928B4F9-04A5-44CE-ACB5-2969EE99781B}" destId="{836952DB-F3FE-4D82-B3D9-F02FC108EBB1}" srcOrd="0" destOrd="0" presId="urn:microsoft.com/office/officeart/2005/8/layout/hierarchy1"/>
    <dgm:cxn modelId="{13D917C4-7188-4AD3-9BD9-48F5C2274419}" type="presParOf" srcId="{836952DB-F3FE-4D82-B3D9-F02FC108EBB1}" destId="{97F82DED-9F4C-4A71-BA7F-A9178D348887}" srcOrd="0" destOrd="0" presId="urn:microsoft.com/office/officeart/2005/8/layout/hierarchy1"/>
    <dgm:cxn modelId="{EC33D572-9050-462F-B04B-9691FEB9A9EE}" type="presParOf" srcId="{97F82DED-9F4C-4A71-BA7F-A9178D348887}" destId="{970EC770-D0D4-4426-84B2-E04603AA2116}" srcOrd="0" destOrd="0" presId="urn:microsoft.com/office/officeart/2005/8/layout/hierarchy1"/>
    <dgm:cxn modelId="{E6C904C7-4ACE-415C-920A-2C8A5490D97B}" type="presParOf" srcId="{97F82DED-9F4C-4A71-BA7F-A9178D348887}" destId="{B17FB74A-843A-45FD-8B31-6FBB4FAEA9BB}" srcOrd="1" destOrd="0" presId="urn:microsoft.com/office/officeart/2005/8/layout/hierarchy1"/>
    <dgm:cxn modelId="{04507C58-1AFF-4835-8A90-7D76CAB04C99}" type="presParOf" srcId="{836952DB-F3FE-4D82-B3D9-F02FC108EBB1}" destId="{497F2D70-2D8B-445B-82A6-214B0C9398D6}" srcOrd="1" destOrd="0" presId="urn:microsoft.com/office/officeart/2005/8/layout/hierarchy1"/>
    <dgm:cxn modelId="{02B6A60D-3F45-4AA0-92DF-689481FB5BA7}" type="presParOf" srcId="{E928B4F9-04A5-44CE-ACB5-2969EE99781B}" destId="{AFB89209-EDEE-4FAC-B787-72ADD387647D}" srcOrd="1" destOrd="0" presId="urn:microsoft.com/office/officeart/2005/8/layout/hierarchy1"/>
    <dgm:cxn modelId="{8B26CD3C-D071-4F85-826B-A81057D400B4}" type="presParOf" srcId="{AFB89209-EDEE-4FAC-B787-72ADD387647D}" destId="{07BD3F43-ACA6-4FB4-815C-063B9A959748}" srcOrd="0" destOrd="0" presId="urn:microsoft.com/office/officeart/2005/8/layout/hierarchy1"/>
    <dgm:cxn modelId="{5641FEFD-5831-46C2-BF6C-81F8698B5092}" type="presParOf" srcId="{07BD3F43-ACA6-4FB4-815C-063B9A959748}" destId="{BB712C12-FF5F-447E-8CC6-66DC941A2CCA}" srcOrd="0" destOrd="0" presId="urn:microsoft.com/office/officeart/2005/8/layout/hierarchy1"/>
    <dgm:cxn modelId="{6D54703C-4E66-4847-9306-098AF0F0B0F7}" type="presParOf" srcId="{07BD3F43-ACA6-4FB4-815C-063B9A959748}" destId="{5A2D4013-73CE-4EAB-B21A-6DAB5302C97C}" srcOrd="1" destOrd="0" presId="urn:microsoft.com/office/officeart/2005/8/layout/hierarchy1"/>
    <dgm:cxn modelId="{8C24DD74-063C-42C8-85A3-9481FFE2CF4D}" type="presParOf" srcId="{AFB89209-EDEE-4FAC-B787-72ADD387647D}" destId="{88E9623B-C6D5-424B-83BE-E8FE8E662E5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E82B9B-AAC9-408A-8B47-A0AC5C7DB8A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19FD8B9-1928-4A51-9CCE-702DD05A08D3}">
      <dgm:prSet/>
      <dgm:spPr/>
      <dgm:t>
        <a:bodyPr/>
        <a:lstStyle/>
        <a:p>
          <a:r>
            <a:rPr lang="en-GB"/>
            <a:t>What is it?</a:t>
          </a:r>
          <a:endParaRPr lang="en-US"/>
        </a:p>
      </dgm:t>
    </dgm:pt>
    <dgm:pt modelId="{E8BB0502-6380-4BE7-B097-513DAE064293}" type="parTrans" cxnId="{84E5FF36-1FDF-4DC9-AFCC-8194F8C821DC}">
      <dgm:prSet/>
      <dgm:spPr/>
      <dgm:t>
        <a:bodyPr/>
        <a:lstStyle/>
        <a:p>
          <a:endParaRPr lang="en-US"/>
        </a:p>
      </dgm:t>
    </dgm:pt>
    <dgm:pt modelId="{E5D83ADC-AFD5-4A65-B9AF-621730E5B385}" type="sibTrans" cxnId="{84E5FF36-1FDF-4DC9-AFCC-8194F8C821DC}">
      <dgm:prSet/>
      <dgm:spPr/>
      <dgm:t>
        <a:bodyPr/>
        <a:lstStyle/>
        <a:p>
          <a:endParaRPr lang="en-US"/>
        </a:p>
      </dgm:t>
    </dgm:pt>
    <dgm:pt modelId="{79129348-88FD-4CA7-A154-D9D4F96E5C68}">
      <dgm:prSet/>
      <dgm:spPr/>
      <dgm:t>
        <a:bodyPr/>
        <a:lstStyle/>
        <a:p>
          <a:r>
            <a:rPr lang="en-GB"/>
            <a:t>Legislative</a:t>
          </a:r>
          <a:endParaRPr lang="en-US"/>
        </a:p>
      </dgm:t>
    </dgm:pt>
    <dgm:pt modelId="{E3D9EAB0-C190-4FC1-B9F0-A7D5F52F2EC6}" type="parTrans" cxnId="{A389CCC3-DC23-4695-B05F-0679E9F51D4C}">
      <dgm:prSet/>
      <dgm:spPr/>
      <dgm:t>
        <a:bodyPr/>
        <a:lstStyle/>
        <a:p>
          <a:endParaRPr lang="en-US"/>
        </a:p>
      </dgm:t>
    </dgm:pt>
    <dgm:pt modelId="{AB878F82-0588-4285-A6D9-FE5380655239}" type="sibTrans" cxnId="{A389CCC3-DC23-4695-B05F-0679E9F51D4C}">
      <dgm:prSet/>
      <dgm:spPr/>
      <dgm:t>
        <a:bodyPr/>
        <a:lstStyle/>
        <a:p>
          <a:endParaRPr lang="en-US"/>
        </a:p>
      </dgm:t>
    </dgm:pt>
    <dgm:pt modelId="{232132B9-AED9-4301-9F76-6477F4CE97CE}">
      <dgm:prSet/>
      <dgm:spPr/>
      <dgm:t>
        <a:bodyPr/>
        <a:lstStyle/>
        <a:p>
          <a:r>
            <a:rPr lang="en-GB"/>
            <a:t>Executive </a:t>
          </a:r>
          <a:endParaRPr lang="en-US"/>
        </a:p>
      </dgm:t>
    </dgm:pt>
    <dgm:pt modelId="{53569AB5-1DEC-4EB1-98AD-D293D9CA780E}" type="parTrans" cxnId="{A209D63A-977B-48FC-ACFC-87367B62C1D5}">
      <dgm:prSet/>
      <dgm:spPr/>
      <dgm:t>
        <a:bodyPr/>
        <a:lstStyle/>
        <a:p>
          <a:endParaRPr lang="en-US"/>
        </a:p>
      </dgm:t>
    </dgm:pt>
    <dgm:pt modelId="{1FF95E64-4B4E-45B9-A1C4-50FB69D9F636}" type="sibTrans" cxnId="{A209D63A-977B-48FC-ACFC-87367B62C1D5}">
      <dgm:prSet/>
      <dgm:spPr/>
      <dgm:t>
        <a:bodyPr/>
        <a:lstStyle/>
        <a:p>
          <a:endParaRPr lang="en-US"/>
        </a:p>
      </dgm:t>
    </dgm:pt>
    <dgm:pt modelId="{CF57E5BE-2586-483C-9524-E52A0CF579A7}">
      <dgm:prSet/>
      <dgm:spPr/>
      <dgm:t>
        <a:bodyPr/>
        <a:lstStyle/>
        <a:p>
          <a:r>
            <a:rPr lang="en-GB"/>
            <a:t>Judicial  </a:t>
          </a:r>
          <a:endParaRPr lang="en-US"/>
        </a:p>
      </dgm:t>
    </dgm:pt>
    <dgm:pt modelId="{B4421541-793B-4593-B6FA-7C1B6C453FC0}" type="parTrans" cxnId="{D8E19020-DD30-4197-9CC2-095D5297FE68}">
      <dgm:prSet/>
      <dgm:spPr/>
      <dgm:t>
        <a:bodyPr/>
        <a:lstStyle/>
        <a:p>
          <a:endParaRPr lang="en-US"/>
        </a:p>
      </dgm:t>
    </dgm:pt>
    <dgm:pt modelId="{103E5D5D-1BF3-472D-9BFD-5D2FC1A16A20}" type="sibTrans" cxnId="{D8E19020-DD30-4197-9CC2-095D5297FE68}">
      <dgm:prSet/>
      <dgm:spPr/>
      <dgm:t>
        <a:bodyPr/>
        <a:lstStyle/>
        <a:p>
          <a:endParaRPr lang="en-US"/>
        </a:p>
      </dgm:t>
    </dgm:pt>
    <dgm:pt modelId="{B35625D3-7E91-4060-A04C-56F9280EF9AA}" type="pres">
      <dgm:prSet presAssocID="{8EE82B9B-AAC9-408A-8B47-A0AC5C7DB8A1}" presName="linear" presStyleCnt="0">
        <dgm:presLayoutVars>
          <dgm:animLvl val="lvl"/>
          <dgm:resizeHandles val="exact"/>
        </dgm:presLayoutVars>
      </dgm:prSet>
      <dgm:spPr/>
    </dgm:pt>
    <dgm:pt modelId="{3D515361-7536-4B81-B589-2F1568A3512D}" type="pres">
      <dgm:prSet presAssocID="{819FD8B9-1928-4A51-9CCE-702DD05A08D3}" presName="parentText" presStyleLbl="node1" presStyleIdx="0" presStyleCnt="4">
        <dgm:presLayoutVars>
          <dgm:chMax val="0"/>
          <dgm:bulletEnabled val="1"/>
        </dgm:presLayoutVars>
      </dgm:prSet>
      <dgm:spPr/>
    </dgm:pt>
    <dgm:pt modelId="{0193006A-41CA-47EA-B248-F7E8BB656D8D}" type="pres">
      <dgm:prSet presAssocID="{E5D83ADC-AFD5-4A65-B9AF-621730E5B385}" presName="spacer" presStyleCnt="0"/>
      <dgm:spPr/>
    </dgm:pt>
    <dgm:pt modelId="{3D2A2471-B40D-46E3-8A42-D70164F19E51}" type="pres">
      <dgm:prSet presAssocID="{79129348-88FD-4CA7-A154-D9D4F96E5C68}" presName="parentText" presStyleLbl="node1" presStyleIdx="1" presStyleCnt="4">
        <dgm:presLayoutVars>
          <dgm:chMax val="0"/>
          <dgm:bulletEnabled val="1"/>
        </dgm:presLayoutVars>
      </dgm:prSet>
      <dgm:spPr/>
    </dgm:pt>
    <dgm:pt modelId="{D44B6389-C606-4148-97AB-8043647C9999}" type="pres">
      <dgm:prSet presAssocID="{AB878F82-0588-4285-A6D9-FE5380655239}" presName="spacer" presStyleCnt="0"/>
      <dgm:spPr/>
    </dgm:pt>
    <dgm:pt modelId="{BFDC5C6D-9312-4157-BB0C-20092A79C3DF}" type="pres">
      <dgm:prSet presAssocID="{232132B9-AED9-4301-9F76-6477F4CE97CE}" presName="parentText" presStyleLbl="node1" presStyleIdx="2" presStyleCnt="4">
        <dgm:presLayoutVars>
          <dgm:chMax val="0"/>
          <dgm:bulletEnabled val="1"/>
        </dgm:presLayoutVars>
      </dgm:prSet>
      <dgm:spPr/>
    </dgm:pt>
    <dgm:pt modelId="{8ECF7137-5795-4D26-B580-347BAF9E73F3}" type="pres">
      <dgm:prSet presAssocID="{1FF95E64-4B4E-45B9-A1C4-50FB69D9F636}" presName="spacer" presStyleCnt="0"/>
      <dgm:spPr/>
    </dgm:pt>
    <dgm:pt modelId="{D1DD1E5B-BE69-47AD-88AD-480C741C9AF1}" type="pres">
      <dgm:prSet presAssocID="{CF57E5BE-2586-483C-9524-E52A0CF579A7}" presName="parentText" presStyleLbl="node1" presStyleIdx="3" presStyleCnt="4">
        <dgm:presLayoutVars>
          <dgm:chMax val="0"/>
          <dgm:bulletEnabled val="1"/>
        </dgm:presLayoutVars>
      </dgm:prSet>
      <dgm:spPr/>
    </dgm:pt>
  </dgm:ptLst>
  <dgm:cxnLst>
    <dgm:cxn modelId="{083D880D-C6E7-4B4B-BB94-456F4528CC61}" type="presOf" srcId="{8EE82B9B-AAC9-408A-8B47-A0AC5C7DB8A1}" destId="{B35625D3-7E91-4060-A04C-56F9280EF9AA}" srcOrd="0" destOrd="0" presId="urn:microsoft.com/office/officeart/2005/8/layout/vList2"/>
    <dgm:cxn modelId="{D8E19020-DD30-4197-9CC2-095D5297FE68}" srcId="{8EE82B9B-AAC9-408A-8B47-A0AC5C7DB8A1}" destId="{CF57E5BE-2586-483C-9524-E52A0CF579A7}" srcOrd="3" destOrd="0" parTransId="{B4421541-793B-4593-B6FA-7C1B6C453FC0}" sibTransId="{103E5D5D-1BF3-472D-9BFD-5D2FC1A16A20}"/>
    <dgm:cxn modelId="{84E5FF36-1FDF-4DC9-AFCC-8194F8C821DC}" srcId="{8EE82B9B-AAC9-408A-8B47-A0AC5C7DB8A1}" destId="{819FD8B9-1928-4A51-9CCE-702DD05A08D3}" srcOrd="0" destOrd="0" parTransId="{E8BB0502-6380-4BE7-B097-513DAE064293}" sibTransId="{E5D83ADC-AFD5-4A65-B9AF-621730E5B385}"/>
    <dgm:cxn modelId="{A209D63A-977B-48FC-ACFC-87367B62C1D5}" srcId="{8EE82B9B-AAC9-408A-8B47-A0AC5C7DB8A1}" destId="{232132B9-AED9-4301-9F76-6477F4CE97CE}" srcOrd="2" destOrd="0" parTransId="{53569AB5-1DEC-4EB1-98AD-D293D9CA780E}" sibTransId="{1FF95E64-4B4E-45B9-A1C4-50FB69D9F636}"/>
    <dgm:cxn modelId="{ED130D46-DBCA-483E-98FD-A2EEBEEF2CB4}" type="presOf" srcId="{232132B9-AED9-4301-9F76-6477F4CE97CE}" destId="{BFDC5C6D-9312-4157-BB0C-20092A79C3DF}" srcOrd="0" destOrd="0" presId="urn:microsoft.com/office/officeart/2005/8/layout/vList2"/>
    <dgm:cxn modelId="{987200BF-53E2-4187-8B22-B6ABF94A5FB1}" type="presOf" srcId="{819FD8B9-1928-4A51-9CCE-702DD05A08D3}" destId="{3D515361-7536-4B81-B589-2F1568A3512D}" srcOrd="0" destOrd="0" presId="urn:microsoft.com/office/officeart/2005/8/layout/vList2"/>
    <dgm:cxn modelId="{A389CCC3-DC23-4695-B05F-0679E9F51D4C}" srcId="{8EE82B9B-AAC9-408A-8B47-A0AC5C7DB8A1}" destId="{79129348-88FD-4CA7-A154-D9D4F96E5C68}" srcOrd="1" destOrd="0" parTransId="{E3D9EAB0-C190-4FC1-B9F0-A7D5F52F2EC6}" sibTransId="{AB878F82-0588-4285-A6D9-FE5380655239}"/>
    <dgm:cxn modelId="{BB5EBDE0-E39F-474C-A2AC-81046D013D7D}" type="presOf" srcId="{CF57E5BE-2586-483C-9524-E52A0CF579A7}" destId="{D1DD1E5B-BE69-47AD-88AD-480C741C9AF1}" srcOrd="0" destOrd="0" presId="urn:microsoft.com/office/officeart/2005/8/layout/vList2"/>
    <dgm:cxn modelId="{3F0D49F1-F926-42EF-BD5B-B230846F4316}" type="presOf" srcId="{79129348-88FD-4CA7-A154-D9D4F96E5C68}" destId="{3D2A2471-B40D-46E3-8A42-D70164F19E51}" srcOrd="0" destOrd="0" presId="urn:microsoft.com/office/officeart/2005/8/layout/vList2"/>
    <dgm:cxn modelId="{F8113DFC-A055-4383-A072-0E63C87756A7}" type="presParOf" srcId="{B35625D3-7E91-4060-A04C-56F9280EF9AA}" destId="{3D515361-7536-4B81-B589-2F1568A3512D}" srcOrd="0" destOrd="0" presId="urn:microsoft.com/office/officeart/2005/8/layout/vList2"/>
    <dgm:cxn modelId="{E465A993-3171-478B-B50A-9FC86A821F32}" type="presParOf" srcId="{B35625D3-7E91-4060-A04C-56F9280EF9AA}" destId="{0193006A-41CA-47EA-B248-F7E8BB656D8D}" srcOrd="1" destOrd="0" presId="urn:microsoft.com/office/officeart/2005/8/layout/vList2"/>
    <dgm:cxn modelId="{99BF565E-7A7A-4E41-877A-7972A3D3E655}" type="presParOf" srcId="{B35625D3-7E91-4060-A04C-56F9280EF9AA}" destId="{3D2A2471-B40D-46E3-8A42-D70164F19E51}" srcOrd="2" destOrd="0" presId="urn:microsoft.com/office/officeart/2005/8/layout/vList2"/>
    <dgm:cxn modelId="{9B01F3E6-3A01-420C-A2BE-839A2A77FBA5}" type="presParOf" srcId="{B35625D3-7E91-4060-A04C-56F9280EF9AA}" destId="{D44B6389-C606-4148-97AB-8043647C9999}" srcOrd="3" destOrd="0" presId="urn:microsoft.com/office/officeart/2005/8/layout/vList2"/>
    <dgm:cxn modelId="{BEAF183A-B20B-4728-A647-41D861B952F2}" type="presParOf" srcId="{B35625D3-7E91-4060-A04C-56F9280EF9AA}" destId="{BFDC5C6D-9312-4157-BB0C-20092A79C3DF}" srcOrd="4" destOrd="0" presId="urn:microsoft.com/office/officeart/2005/8/layout/vList2"/>
    <dgm:cxn modelId="{46400DCD-97BC-42C4-B30B-FABCACEE552F}" type="presParOf" srcId="{B35625D3-7E91-4060-A04C-56F9280EF9AA}" destId="{8ECF7137-5795-4D26-B580-347BAF9E73F3}" srcOrd="5" destOrd="0" presId="urn:microsoft.com/office/officeart/2005/8/layout/vList2"/>
    <dgm:cxn modelId="{AD9F8ADC-C363-4FDF-A832-4BA239583308}" type="presParOf" srcId="{B35625D3-7E91-4060-A04C-56F9280EF9AA}" destId="{D1DD1E5B-BE69-47AD-88AD-480C741C9AF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B0AD15-CD7C-40BF-8D29-B133A97D1B40}" type="doc">
      <dgm:prSet loTypeId="urn:microsoft.com/office/officeart/2005/8/layout/hList1" loCatId="list" qsTypeId="urn:microsoft.com/office/officeart/2005/8/quickstyle/simple4" qsCatId="simple" csTypeId="urn:microsoft.com/office/officeart/2005/8/colors/colorful2" csCatId="colorful" phldr="1"/>
      <dgm:spPr/>
      <dgm:t>
        <a:bodyPr/>
        <a:lstStyle/>
        <a:p>
          <a:endParaRPr lang="en-GB"/>
        </a:p>
      </dgm:t>
    </dgm:pt>
    <dgm:pt modelId="{E7D1B604-813E-4DF5-B636-14F6F239B83A}">
      <dgm:prSet phldrT="[Text]"/>
      <dgm:spPr/>
      <dgm:t>
        <a:bodyPr/>
        <a:lstStyle/>
        <a:p>
          <a:r>
            <a:rPr lang="en-GB" dirty="0"/>
            <a:t>Executive </a:t>
          </a:r>
        </a:p>
      </dgm:t>
    </dgm:pt>
    <dgm:pt modelId="{008568E7-EAFF-49F0-8154-B7B007874C54}" type="parTrans" cxnId="{4327D5B0-816C-4930-807C-7A06B408448E}">
      <dgm:prSet/>
      <dgm:spPr/>
      <dgm:t>
        <a:bodyPr/>
        <a:lstStyle/>
        <a:p>
          <a:endParaRPr lang="en-GB"/>
        </a:p>
      </dgm:t>
    </dgm:pt>
    <dgm:pt modelId="{7AE9CDEF-E75F-4484-B830-0EBD2C10EB47}" type="sibTrans" cxnId="{4327D5B0-816C-4930-807C-7A06B408448E}">
      <dgm:prSet/>
      <dgm:spPr/>
      <dgm:t>
        <a:bodyPr/>
        <a:lstStyle/>
        <a:p>
          <a:endParaRPr lang="en-GB"/>
        </a:p>
      </dgm:t>
    </dgm:pt>
    <dgm:pt modelId="{D0AC1DFA-7DFF-4E14-9E45-8F0285716709}">
      <dgm:prSet phldrT="[Text]"/>
      <dgm:spPr/>
      <dgm:t>
        <a:bodyPr/>
        <a:lstStyle/>
        <a:p>
          <a:r>
            <a:rPr lang="en-GB" dirty="0"/>
            <a:t>Government </a:t>
          </a:r>
        </a:p>
      </dgm:t>
    </dgm:pt>
    <dgm:pt modelId="{E50CEA3A-0CC1-45CF-9BE2-D6EBEF93FA1B}" type="parTrans" cxnId="{A7874F74-A29E-4530-B220-A37554E364B1}">
      <dgm:prSet/>
      <dgm:spPr/>
      <dgm:t>
        <a:bodyPr/>
        <a:lstStyle/>
        <a:p>
          <a:endParaRPr lang="en-GB"/>
        </a:p>
      </dgm:t>
    </dgm:pt>
    <dgm:pt modelId="{B3C9F18B-075B-4ECC-8622-7B0E79C7953E}" type="sibTrans" cxnId="{A7874F74-A29E-4530-B220-A37554E364B1}">
      <dgm:prSet/>
      <dgm:spPr/>
      <dgm:t>
        <a:bodyPr/>
        <a:lstStyle/>
        <a:p>
          <a:endParaRPr lang="en-GB"/>
        </a:p>
      </dgm:t>
    </dgm:pt>
    <dgm:pt modelId="{BFFC4093-22EE-4A2F-A5CB-B5354E64C22B}">
      <dgm:prSet phldrT="[Text]"/>
      <dgm:spPr/>
      <dgm:t>
        <a:bodyPr/>
        <a:lstStyle/>
        <a:p>
          <a:r>
            <a:rPr lang="en-GB" dirty="0"/>
            <a:t>Governing and policy making </a:t>
          </a:r>
        </a:p>
      </dgm:t>
    </dgm:pt>
    <dgm:pt modelId="{ECD28C7E-4CD7-4AE8-9BF0-083ACF064C93}" type="parTrans" cxnId="{55892FAD-453C-4DE0-AB6F-0345565400A2}">
      <dgm:prSet/>
      <dgm:spPr/>
      <dgm:t>
        <a:bodyPr/>
        <a:lstStyle/>
        <a:p>
          <a:endParaRPr lang="en-GB"/>
        </a:p>
      </dgm:t>
    </dgm:pt>
    <dgm:pt modelId="{72B55A55-D0BD-4842-A661-DEB3F789E580}" type="sibTrans" cxnId="{55892FAD-453C-4DE0-AB6F-0345565400A2}">
      <dgm:prSet/>
      <dgm:spPr/>
      <dgm:t>
        <a:bodyPr/>
        <a:lstStyle/>
        <a:p>
          <a:endParaRPr lang="en-GB"/>
        </a:p>
      </dgm:t>
    </dgm:pt>
    <dgm:pt modelId="{8260185F-2655-45D5-83AF-9316A8A8E4CC}">
      <dgm:prSet phldrT="[Text]"/>
      <dgm:spPr/>
      <dgm:t>
        <a:bodyPr/>
        <a:lstStyle/>
        <a:p>
          <a:r>
            <a:rPr lang="en-GB" dirty="0"/>
            <a:t>Legislative </a:t>
          </a:r>
        </a:p>
      </dgm:t>
    </dgm:pt>
    <dgm:pt modelId="{B4E2DA08-2474-42C5-B52F-6B319A8AB996}" type="parTrans" cxnId="{C9737700-D37F-456C-B394-564E75B04811}">
      <dgm:prSet/>
      <dgm:spPr/>
      <dgm:t>
        <a:bodyPr/>
        <a:lstStyle/>
        <a:p>
          <a:endParaRPr lang="en-GB"/>
        </a:p>
      </dgm:t>
    </dgm:pt>
    <dgm:pt modelId="{E0ADE448-5CF0-4C33-BDF0-03C1B0169073}" type="sibTrans" cxnId="{C9737700-D37F-456C-B394-564E75B04811}">
      <dgm:prSet/>
      <dgm:spPr/>
      <dgm:t>
        <a:bodyPr/>
        <a:lstStyle/>
        <a:p>
          <a:endParaRPr lang="en-GB"/>
        </a:p>
      </dgm:t>
    </dgm:pt>
    <dgm:pt modelId="{ACA24EB7-D37C-4D49-945D-D12148D657A7}">
      <dgm:prSet phldrT="[Text]"/>
      <dgm:spPr/>
      <dgm:t>
        <a:bodyPr/>
        <a:lstStyle/>
        <a:p>
          <a:r>
            <a:rPr lang="en-GB" dirty="0"/>
            <a:t>Parliament </a:t>
          </a:r>
        </a:p>
      </dgm:t>
    </dgm:pt>
    <dgm:pt modelId="{BDA95D2D-6C9D-42DD-8AF8-D982C777DC89}" type="parTrans" cxnId="{B4656982-6AD3-47F4-BC6B-903454AD968C}">
      <dgm:prSet/>
      <dgm:spPr/>
      <dgm:t>
        <a:bodyPr/>
        <a:lstStyle/>
        <a:p>
          <a:endParaRPr lang="en-GB"/>
        </a:p>
      </dgm:t>
    </dgm:pt>
    <dgm:pt modelId="{60AED533-F233-4D0F-AB2B-0DBF2D0F8CFD}" type="sibTrans" cxnId="{B4656982-6AD3-47F4-BC6B-903454AD968C}">
      <dgm:prSet/>
      <dgm:spPr/>
      <dgm:t>
        <a:bodyPr/>
        <a:lstStyle/>
        <a:p>
          <a:endParaRPr lang="en-GB"/>
        </a:p>
      </dgm:t>
    </dgm:pt>
    <dgm:pt modelId="{DECE48D6-5CFE-4C1E-9CF5-5726E9CB29CA}">
      <dgm:prSet phldrT="[Text]"/>
      <dgm:spPr/>
      <dgm:t>
        <a:bodyPr/>
        <a:lstStyle/>
        <a:p>
          <a:r>
            <a:rPr lang="en-GB" dirty="0"/>
            <a:t>Make the law </a:t>
          </a:r>
        </a:p>
      </dgm:t>
    </dgm:pt>
    <dgm:pt modelId="{3D74A720-74BF-4881-B398-906EE05C6379}" type="parTrans" cxnId="{16DE28AF-6576-4BE4-8B01-A38EEED34DEB}">
      <dgm:prSet/>
      <dgm:spPr/>
      <dgm:t>
        <a:bodyPr/>
        <a:lstStyle/>
        <a:p>
          <a:endParaRPr lang="en-GB"/>
        </a:p>
      </dgm:t>
    </dgm:pt>
    <dgm:pt modelId="{AAD6FBBC-EB2F-4FC9-8668-F07FFA1A5807}" type="sibTrans" cxnId="{16DE28AF-6576-4BE4-8B01-A38EEED34DEB}">
      <dgm:prSet/>
      <dgm:spPr/>
      <dgm:t>
        <a:bodyPr/>
        <a:lstStyle/>
        <a:p>
          <a:endParaRPr lang="en-GB"/>
        </a:p>
      </dgm:t>
    </dgm:pt>
    <dgm:pt modelId="{E55D53F1-7031-42F9-86C5-4B71FF56371F}">
      <dgm:prSet phldrT="[Text]"/>
      <dgm:spPr/>
      <dgm:t>
        <a:bodyPr/>
        <a:lstStyle/>
        <a:p>
          <a:r>
            <a:rPr lang="en-GB" dirty="0"/>
            <a:t>Judiciary</a:t>
          </a:r>
        </a:p>
      </dgm:t>
    </dgm:pt>
    <dgm:pt modelId="{D3BE4549-0134-48D7-B0FE-21AF33E8ECA5}" type="parTrans" cxnId="{7F95AAD7-3FB5-46E6-840B-C497F00E5EFB}">
      <dgm:prSet/>
      <dgm:spPr/>
      <dgm:t>
        <a:bodyPr/>
        <a:lstStyle/>
        <a:p>
          <a:endParaRPr lang="en-GB"/>
        </a:p>
      </dgm:t>
    </dgm:pt>
    <dgm:pt modelId="{4AD39E51-A7C5-4210-8F79-66776D302853}" type="sibTrans" cxnId="{7F95AAD7-3FB5-46E6-840B-C497F00E5EFB}">
      <dgm:prSet/>
      <dgm:spPr/>
      <dgm:t>
        <a:bodyPr/>
        <a:lstStyle/>
        <a:p>
          <a:endParaRPr lang="en-GB"/>
        </a:p>
      </dgm:t>
    </dgm:pt>
    <dgm:pt modelId="{D685F225-CFA9-4932-A0B4-8E84106F043E}">
      <dgm:prSet phldrT="[Text]"/>
      <dgm:spPr/>
      <dgm:t>
        <a:bodyPr/>
        <a:lstStyle/>
        <a:p>
          <a:r>
            <a:rPr lang="en-GB" dirty="0"/>
            <a:t>Courts </a:t>
          </a:r>
        </a:p>
      </dgm:t>
    </dgm:pt>
    <dgm:pt modelId="{71B73F9E-D58E-4FBA-91BD-A7BD06831525}" type="parTrans" cxnId="{708552FF-366D-4C2D-BC26-40D63C92E1CD}">
      <dgm:prSet/>
      <dgm:spPr/>
      <dgm:t>
        <a:bodyPr/>
        <a:lstStyle/>
        <a:p>
          <a:endParaRPr lang="en-GB"/>
        </a:p>
      </dgm:t>
    </dgm:pt>
    <dgm:pt modelId="{5807B468-4901-4008-AF83-46D685D8CEBF}" type="sibTrans" cxnId="{708552FF-366D-4C2D-BC26-40D63C92E1CD}">
      <dgm:prSet/>
      <dgm:spPr/>
      <dgm:t>
        <a:bodyPr/>
        <a:lstStyle/>
        <a:p>
          <a:endParaRPr lang="en-GB"/>
        </a:p>
      </dgm:t>
    </dgm:pt>
    <dgm:pt modelId="{9DD9770D-1D15-4834-B34F-219CD281835E}">
      <dgm:prSet phldrT="[Text]"/>
      <dgm:spPr/>
      <dgm:t>
        <a:bodyPr/>
        <a:lstStyle/>
        <a:p>
          <a:r>
            <a:rPr lang="en-GB" dirty="0"/>
            <a:t>Applies and interprets the law</a:t>
          </a:r>
        </a:p>
      </dgm:t>
    </dgm:pt>
    <dgm:pt modelId="{6001A6C6-8964-4ED2-9D70-1F6EDDB41006}" type="parTrans" cxnId="{629044A4-2E9E-479A-90F8-D606CCBFB0E3}">
      <dgm:prSet/>
      <dgm:spPr/>
      <dgm:t>
        <a:bodyPr/>
        <a:lstStyle/>
        <a:p>
          <a:endParaRPr lang="en-GB"/>
        </a:p>
      </dgm:t>
    </dgm:pt>
    <dgm:pt modelId="{65E3C286-D8E9-4EAE-83B7-A5DF0A0F2A72}" type="sibTrans" cxnId="{629044A4-2E9E-479A-90F8-D606CCBFB0E3}">
      <dgm:prSet/>
      <dgm:spPr/>
      <dgm:t>
        <a:bodyPr/>
        <a:lstStyle/>
        <a:p>
          <a:endParaRPr lang="en-GB"/>
        </a:p>
      </dgm:t>
    </dgm:pt>
    <dgm:pt modelId="{BAB37BCA-A1FD-483B-8AED-FE8FA0D0DE23}" type="pres">
      <dgm:prSet presAssocID="{E2B0AD15-CD7C-40BF-8D29-B133A97D1B40}" presName="Name0" presStyleCnt="0">
        <dgm:presLayoutVars>
          <dgm:dir/>
          <dgm:animLvl val="lvl"/>
          <dgm:resizeHandles val="exact"/>
        </dgm:presLayoutVars>
      </dgm:prSet>
      <dgm:spPr/>
    </dgm:pt>
    <dgm:pt modelId="{59A8927C-8973-4EB2-A7B1-9E8DD6F628F1}" type="pres">
      <dgm:prSet presAssocID="{E7D1B604-813E-4DF5-B636-14F6F239B83A}" presName="composite" presStyleCnt="0"/>
      <dgm:spPr/>
    </dgm:pt>
    <dgm:pt modelId="{E619836E-3032-479C-BAE6-D09C9B5BAD03}" type="pres">
      <dgm:prSet presAssocID="{E7D1B604-813E-4DF5-B636-14F6F239B83A}" presName="parTx" presStyleLbl="alignNode1" presStyleIdx="0" presStyleCnt="3">
        <dgm:presLayoutVars>
          <dgm:chMax val="0"/>
          <dgm:chPref val="0"/>
          <dgm:bulletEnabled val="1"/>
        </dgm:presLayoutVars>
      </dgm:prSet>
      <dgm:spPr/>
    </dgm:pt>
    <dgm:pt modelId="{B1BC98C5-8900-4874-9CED-0A840FFEE9E7}" type="pres">
      <dgm:prSet presAssocID="{E7D1B604-813E-4DF5-B636-14F6F239B83A}" presName="desTx" presStyleLbl="alignAccFollowNode1" presStyleIdx="0" presStyleCnt="3">
        <dgm:presLayoutVars>
          <dgm:bulletEnabled val="1"/>
        </dgm:presLayoutVars>
      </dgm:prSet>
      <dgm:spPr/>
    </dgm:pt>
    <dgm:pt modelId="{3FA38D6D-51D4-4CDC-989F-49CAAE77A9E2}" type="pres">
      <dgm:prSet presAssocID="{7AE9CDEF-E75F-4484-B830-0EBD2C10EB47}" presName="space" presStyleCnt="0"/>
      <dgm:spPr/>
    </dgm:pt>
    <dgm:pt modelId="{435178F4-3F24-47EB-8F7B-E552CF5C0364}" type="pres">
      <dgm:prSet presAssocID="{8260185F-2655-45D5-83AF-9316A8A8E4CC}" presName="composite" presStyleCnt="0"/>
      <dgm:spPr/>
    </dgm:pt>
    <dgm:pt modelId="{12F08086-58DF-4556-B5A6-09B4BFDEDC8B}" type="pres">
      <dgm:prSet presAssocID="{8260185F-2655-45D5-83AF-9316A8A8E4CC}" presName="parTx" presStyleLbl="alignNode1" presStyleIdx="1" presStyleCnt="3">
        <dgm:presLayoutVars>
          <dgm:chMax val="0"/>
          <dgm:chPref val="0"/>
          <dgm:bulletEnabled val="1"/>
        </dgm:presLayoutVars>
      </dgm:prSet>
      <dgm:spPr/>
    </dgm:pt>
    <dgm:pt modelId="{BA530052-198F-485E-BFE9-D83A279A1328}" type="pres">
      <dgm:prSet presAssocID="{8260185F-2655-45D5-83AF-9316A8A8E4CC}" presName="desTx" presStyleLbl="alignAccFollowNode1" presStyleIdx="1" presStyleCnt="3">
        <dgm:presLayoutVars>
          <dgm:bulletEnabled val="1"/>
        </dgm:presLayoutVars>
      </dgm:prSet>
      <dgm:spPr/>
    </dgm:pt>
    <dgm:pt modelId="{959569B3-6549-426A-963D-61F4EAE05946}" type="pres">
      <dgm:prSet presAssocID="{E0ADE448-5CF0-4C33-BDF0-03C1B0169073}" presName="space" presStyleCnt="0"/>
      <dgm:spPr/>
    </dgm:pt>
    <dgm:pt modelId="{FA7E3D8B-5A03-49BC-B9D4-8133AC935461}" type="pres">
      <dgm:prSet presAssocID="{E55D53F1-7031-42F9-86C5-4B71FF56371F}" presName="composite" presStyleCnt="0"/>
      <dgm:spPr/>
    </dgm:pt>
    <dgm:pt modelId="{EBC14E80-381A-4C7A-A824-B70C977C2579}" type="pres">
      <dgm:prSet presAssocID="{E55D53F1-7031-42F9-86C5-4B71FF56371F}" presName="parTx" presStyleLbl="alignNode1" presStyleIdx="2" presStyleCnt="3">
        <dgm:presLayoutVars>
          <dgm:chMax val="0"/>
          <dgm:chPref val="0"/>
          <dgm:bulletEnabled val="1"/>
        </dgm:presLayoutVars>
      </dgm:prSet>
      <dgm:spPr/>
    </dgm:pt>
    <dgm:pt modelId="{87475BFB-7944-4A85-9913-F6D2A65D6833}" type="pres">
      <dgm:prSet presAssocID="{E55D53F1-7031-42F9-86C5-4B71FF56371F}" presName="desTx" presStyleLbl="alignAccFollowNode1" presStyleIdx="2" presStyleCnt="3">
        <dgm:presLayoutVars>
          <dgm:bulletEnabled val="1"/>
        </dgm:presLayoutVars>
      </dgm:prSet>
      <dgm:spPr/>
    </dgm:pt>
  </dgm:ptLst>
  <dgm:cxnLst>
    <dgm:cxn modelId="{C9737700-D37F-456C-B394-564E75B04811}" srcId="{E2B0AD15-CD7C-40BF-8D29-B133A97D1B40}" destId="{8260185F-2655-45D5-83AF-9316A8A8E4CC}" srcOrd="1" destOrd="0" parTransId="{B4E2DA08-2474-42C5-B52F-6B319A8AB996}" sibTransId="{E0ADE448-5CF0-4C33-BDF0-03C1B0169073}"/>
    <dgm:cxn modelId="{95643740-F98B-45A3-8571-8FCACAE2481B}" type="presOf" srcId="{9DD9770D-1D15-4834-B34F-219CD281835E}" destId="{87475BFB-7944-4A85-9913-F6D2A65D6833}" srcOrd="0" destOrd="1" presId="urn:microsoft.com/office/officeart/2005/8/layout/hList1"/>
    <dgm:cxn modelId="{8AE1EB5C-D520-435B-8A6E-28502AE2A437}" type="presOf" srcId="{D0AC1DFA-7DFF-4E14-9E45-8F0285716709}" destId="{B1BC98C5-8900-4874-9CED-0A840FFEE9E7}" srcOrd="0" destOrd="0" presId="urn:microsoft.com/office/officeart/2005/8/layout/hList1"/>
    <dgm:cxn modelId="{B224C15D-60AC-435C-9D65-BBA73334FDE4}" type="presOf" srcId="{D685F225-CFA9-4932-A0B4-8E84106F043E}" destId="{87475BFB-7944-4A85-9913-F6D2A65D6833}" srcOrd="0" destOrd="0" presId="urn:microsoft.com/office/officeart/2005/8/layout/hList1"/>
    <dgm:cxn modelId="{A7874F74-A29E-4530-B220-A37554E364B1}" srcId="{E7D1B604-813E-4DF5-B636-14F6F239B83A}" destId="{D0AC1DFA-7DFF-4E14-9E45-8F0285716709}" srcOrd="0" destOrd="0" parTransId="{E50CEA3A-0CC1-45CF-9BE2-D6EBEF93FA1B}" sibTransId="{B3C9F18B-075B-4ECC-8622-7B0E79C7953E}"/>
    <dgm:cxn modelId="{F0F4A159-ECB3-462E-9FD0-EB3A64408E3B}" type="presOf" srcId="{ACA24EB7-D37C-4D49-945D-D12148D657A7}" destId="{BA530052-198F-485E-BFE9-D83A279A1328}" srcOrd="0" destOrd="0" presId="urn:microsoft.com/office/officeart/2005/8/layout/hList1"/>
    <dgm:cxn modelId="{B4656982-6AD3-47F4-BC6B-903454AD968C}" srcId="{8260185F-2655-45D5-83AF-9316A8A8E4CC}" destId="{ACA24EB7-D37C-4D49-945D-D12148D657A7}" srcOrd="0" destOrd="0" parTransId="{BDA95D2D-6C9D-42DD-8AF8-D982C777DC89}" sibTransId="{60AED533-F233-4D0F-AB2B-0DBF2D0F8CFD}"/>
    <dgm:cxn modelId="{5B89AD9A-E3FE-422D-99D4-36C0EC78CC6D}" type="presOf" srcId="{E2B0AD15-CD7C-40BF-8D29-B133A97D1B40}" destId="{BAB37BCA-A1FD-483B-8AED-FE8FA0D0DE23}" srcOrd="0" destOrd="0" presId="urn:microsoft.com/office/officeart/2005/8/layout/hList1"/>
    <dgm:cxn modelId="{735D6B9C-77A0-4810-9052-B1466EA57540}" type="presOf" srcId="{E7D1B604-813E-4DF5-B636-14F6F239B83A}" destId="{E619836E-3032-479C-BAE6-D09C9B5BAD03}" srcOrd="0" destOrd="0" presId="urn:microsoft.com/office/officeart/2005/8/layout/hList1"/>
    <dgm:cxn modelId="{629044A4-2E9E-479A-90F8-D606CCBFB0E3}" srcId="{E55D53F1-7031-42F9-86C5-4B71FF56371F}" destId="{9DD9770D-1D15-4834-B34F-219CD281835E}" srcOrd="1" destOrd="0" parTransId="{6001A6C6-8964-4ED2-9D70-1F6EDDB41006}" sibTransId="{65E3C286-D8E9-4EAE-83B7-A5DF0A0F2A72}"/>
    <dgm:cxn modelId="{55892FAD-453C-4DE0-AB6F-0345565400A2}" srcId="{E7D1B604-813E-4DF5-B636-14F6F239B83A}" destId="{BFFC4093-22EE-4A2F-A5CB-B5354E64C22B}" srcOrd="1" destOrd="0" parTransId="{ECD28C7E-4CD7-4AE8-9BF0-083ACF064C93}" sibTransId="{72B55A55-D0BD-4842-A661-DEB3F789E580}"/>
    <dgm:cxn modelId="{16DE28AF-6576-4BE4-8B01-A38EEED34DEB}" srcId="{8260185F-2655-45D5-83AF-9316A8A8E4CC}" destId="{DECE48D6-5CFE-4C1E-9CF5-5726E9CB29CA}" srcOrd="1" destOrd="0" parTransId="{3D74A720-74BF-4881-B398-906EE05C6379}" sibTransId="{AAD6FBBC-EB2F-4FC9-8668-F07FFA1A5807}"/>
    <dgm:cxn modelId="{4327D5B0-816C-4930-807C-7A06B408448E}" srcId="{E2B0AD15-CD7C-40BF-8D29-B133A97D1B40}" destId="{E7D1B604-813E-4DF5-B636-14F6F239B83A}" srcOrd="0" destOrd="0" parTransId="{008568E7-EAFF-49F0-8154-B7B007874C54}" sibTransId="{7AE9CDEF-E75F-4484-B830-0EBD2C10EB47}"/>
    <dgm:cxn modelId="{3C268EC0-D0A2-4069-9234-DAC277AC0B25}" type="presOf" srcId="{8260185F-2655-45D5-83AF-9316A8A8E4CC}" destId="{12F08086-58DF-4556-B5A6-09B4BFDEDC8B}" srcOrd="0" destOrd="0" presId="urn:microsoft.com/office/officeart/2005/8/layout/hList1"/>
    <dgm:cxn modelId="{B595FFC0-B702-4593-A67F-B2233A454144}" type="presOf" srcId="{DECE48D6-5CFE-4C1E-9CF5-5726E9CB29CA}" destId="{BA530052-198F-485E-BFE9-D83A279A1328}" srcOrd="0" destOrd="1" presId="urn:microsoft.com/office/officeart/2005/8/layout/hList1"/>
    <dgm:cxn modelId="{7F95AAD7-3FB5-46E6-840B-C497F00E5EFB}" srcId="{E2B0AD15-CD7C-40BF-8D29-B133A97D1B40}" destId="{E55D53F1-7031-42F9-86C5-4B71FF56371F}" srcOrd="2" destOrd="0" parTransId="{D3BE4549-0134-48D7-B0FE-21AF33E8ECA5}" sibTransId="{4AD39E51-A7C5-4210-8F79-66776D302853}"/>
    <dgm:cxn modelId="{14D6B0DF-5117-4AD6-8A14-B567A3D79B42}" type="presOf" srcId="{BFFC4093-22EE-4A2F-A5CB-B5354E64C22B}" destId="{B1BC98C5-8900-4874-9CED-0A840FFEE9E7}" srcOrd="0" destOrd="1" presId="urn:microsoft.com/office/officeart/2005/8/layout/hList1"/>
    <dgm:cxn modelId="{F16348F9-3836-497E-A63F-A24BB9CD6BDD}" type="presOf" srcId="{E55D53F1-7031-42F9-86C5-4B71FF56371F}" destId="{EBC14E80-381A-4C7A-A824-B70C977C2579}" srcOrd="0" destOrd="0" presId="urn:microsoft.com/office/officeart/2005/8/layout/hList1"/>
    <dgm:cxn modelId="{708552FF-366D-4C2D-BC26-40D63C92E1CD}" srcId="{E55D53F1-7031-42F9-86C5-4B71FF56371F}" destId="{D685F225-CFA9-4932-A0B4-8E84106F043E}" srcOrd="0" destOrd="0" parTransId="{71B73F9E-D58E-4FBA-91BD-A7BD06831525}" sibTransId="{5807B468-4901-4008-AF83-46D685D8CEBF}"/>
    <dgm:cxn modelId="{47D6A33B-4822-4058-89F9-61DEC6D2CABC}" type="presParOf" srcId="{BAB37BCA-A1FD-483B-8AED-FE8FA0D0DE23}" destId="{59A8927C-8973-4EB2-A7B1-9E8DD6F628F1}" srcOrd="0" destOrd="0" presId="urn:microsoft.com/office/officeart/2005/8/layout/hList1"/>
    <dgm:cxn modelId="{F6E81924-595E-4FE9-9F4F-2D44C5152F6C}" type="presParOf" srcId="{59A8927C-8973-4EB2-A7B1-9E8DD6F628F1}" destId="{E619836E-3032-479C-BAE6-D09C9B5BAD03}" srcOrd="0" destOrd="0" presId="urn:microsoft.com/office/officeart/2005/8/layout/hList1"/>
    <dgm:cxn modelId="{9F803EF5-6E20-47F1-AFEC-4CF40FD763B3}" type="presParOf" srcId="{59A8927C-8973-4EB2-A7B1-9E8DD6F628F1}" destId="{B1BC98C5-8900-4874-9CED-0A840FFEE9E7}" srcOrd="1" destOrd="0" presId="urn:microsoft.com/office/officeart/2005/8/layout/hList1"/>
    <dgm:cxn modelId="{D761B36E-2B2D-4F18-9268-5C65CCD1C189}" type="presParOf" srcId="{BAB37BCA-A1FD-483B-8AED-FE8FA0D0DE23}" destId="{3FA38D6D-51D4-4CDC-989F-49CAAE77A9E2}" srcOrd="1" destOrd="0" presId="urn:microsoft.com/office/officeart/2005/8/layout/hList1"/>
    <dgm:cxn modelId="{8ECCBE1A-6C75-4B6F-B091-4D9753B5C30C}" type="presParOf" srcId="{BAB37BCA-A1FD-483B-8AED-FE8FA0D0DE23}" destId="{435178F4-3F24-47EB-8F7B-E552CF5C0364}" srcOrd="2" destOrd="0" presId="urn:microsoft.com/office/officeart/2005/8/layout/hList1"/>
    <dgm:cxn modelId="{7A74B7F5-BBAF-4954-8DAB-B82D162B07F9}" type="presParOf" srcId="{435178F4-3F24-47EB-8F7B-E552CF5C0364}" destId="{12F08086-58DF-4556-B5A6-09B4BFDEDC8B}" srcOrd="0" destOrd="0" presId="urn:microsoft.com/office/officeart/2005/8/layout/hList1"/>
    <dgm:cxn modelId="{4F46B13F-3F05-4329-A3EE-AAABC285AFBF}" type="presParOf" srcId="{435178F4-3F24-47EB-8F7B-E552CF5C0364}" destId="{BA530052-198F-485E-BFE9-D83A279A1328}" srcOrd="1" destOrd="0" presId="urn:microsoft.com/office/officeart/2005/8/layout/hList1"/>
    <dgm:cxn modelId="{66E389D2-2DF8-45DD-8A24-2E5E2B4F1C98}" type="presParOf" srcId="{BAB37BCA-A1FD-483B-8AED-FE8FA0D0DE23}" destId="{959569B3-6549-426A-963D-61F4EAE05946}" srcOrd="3" destOrd="0" presId="urn:microsoft.com/office/officeart/2005/8/layout/hList1"/>
    <dgm:cxn modelId="{202F04CA-8FBC-468A-8F4F-0599A420AFC2}" type="presParOf" srcId="{BAB37BCA-A1FD-483B-8AED-FE8FA0D0DE23}" destId="{FA7E3D8B-5A03-49BC-B9D4-8133AC935461}" srcOrd="4" destOrd="0" presId="urn:microsoft.com/office/officeart/2005/8/layout/hList1"/>
    <dgm:cxn modelId="{A65135C3-BA7B-44DA-9E48-12FCBFA73357}" type="presParOf" srcId="{FA7E3D8B-5A03-49BC-B9D4-8133AC935461}" destId="{EBC14E80-381A-4C7A-A824-B70C977C2579}" srcOrd="0" destOrd="0" presId="urn:microsoft.com/office/officeart/2005/8/layout/hList1"/>
    <dgm:cxn modelId="{2D9C0086-3D0D-4848-B41C-EEE10AC3E845}" type="presParOf" srcId="{FA7E3D8B-5A03-49BC-B9D4-8133AC935461}" destId="{87475BFB-7944-4A85-9913-F6D2A65D683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D826F5-2054-4ED8-BF5A-6E609D7973F7}" type="doc">
      <dgm:prSet loTypeId="urn:microsoft.com/office/officeart/2005/8/layout/bProcess4" loCatId="process" qsTypeId="urn:microsoft.com/office/officeart/2005/8/quickstyle/simple4" qsCatId="simple" csTypeId="urn:microsoft.com/office/officeart/2005/8/colors/accent3_2" csCatId="accent3" phldr="1"/>
      <dgm:spPr/>
      <dgm:t>
        <a:bodyPr/>
        <a:lstStyle/>
        <a:p>
          <a:endParaRPr lang="en-GB"/>
        </a:p>
      </dgm:t>
    </dgm:pt>
    <dgm:pt modelId="{9C8C1CAB-7C20-49F3-900B-AF6EED1BCF7C}">
      <dgm:prSet phldrT="[Text]"/>
      <dgm:spPr/>
      <dgm:t>
        <a:bodyPr/>
        <a:lstStyle/>
        <a:p>
          <a:r>
            <a:rPr lang="en-GB" dirty="0"/>
            <a:t>Magna Carta 1215</a:t>
          </a:r>
        </a:p>
      </dgm:t>
    </dgm:pt>
    <dgm:pt modelId="{2E829043-1B2C-4429-AAA3-FDA0D2E36D38}" type="parTrans" cxnId="{B0FF7457-F680-48F9-881F-69DEFF2A9F72}">
      <dgm:prSet/>
      <dgm:spPr/>
      <dgm:t>
        <a:bodyPr/>
        <a:lstStyle/>
        <a:p>
          <a:endParaRPr lang="en-GB"/>
        </a:p>
      </dgm:t>
    </dgm:pt>
    <dgm:pt modelId="{99B829F6-C2D7-48DE-9F7B-64CCC497DBAF}" type="sibTrans" cxnId="{B0FF7457-F680-48F9-881F-69DEFF2A9F72}">
      <dgm:prSet/>
      <dgm:spPr/>
      <dgm:t>
        <a:bodyPr/>
        <a:lstStyle/>
        <a:p>
          <a:endParaRPr lang="en-GB"/>
        </a:p>
      </dgm:t>
    </dgm:pt>
    <dgm:pt modelId="{AD8F6B5B-4AC6-4F17-9DC0-3154F806F866}">
      <dgm:prSet phldrT="[Text]"/>
      <dgm:spPr/>
      <dgm:t>
        <a:bodyPr/>
        <a:lstStyle/>
        <a:p>
          <a:r>
            <a:rPr lang="en-GB" dirty="0"/>
            <a:t>Petition of Rights 1628</a:t>
          </a:r>
        </a:p>
      </dgm:t>
    </dgm:pt>
    <dgm:pt modelId="{3C9ADCC1-D260-4095-B8C4-2A97B6906F89}" type="parTrans" cxnId="{E06511E6-EF0D-46A8-86A1-CF6C6845A364}">
      <dgm:prSet/>
      <dgm:spPr/>
      <dgm:t>
        <a:bodyPr/>
        <a:lstStyle/>
        <a:p>
          <a:endParaRPr lang="en-GB"/>
        </a:p>
      </dgm:t>
    </dgm:pt>
    <dgm:pt modelId="{18C3CEAC-954B-4D74-8CB8-9AC1C31E084B}" type="sibTrans" cxnId="{E06511E6-EF0D-46A8-86A1-CF6C6845A364}">
      <dgm:prSet/>
      <dgm:spPr/>
      <dgm:t>
        <a:bodyPr/>
        <a:lstStyle/>
        <a:p>
          <a:endParaRPr lang="en-GB"/>
        </a:p>
      </dgm:t>
    </dgm:pt>
    <dgm:pt modelId="{5B748907-F5FE-4136-B19D-B39DA274E430}" type="pres">
      <dgm:prSet presAssocID="{43D826F5-2054-4ED8-BF5A-6E609D7973F7}" presName="Name0" presStyleCnt="0">
        <dgm:presLayoutVars>
          <dgm:dir/>
          <dgm:resizeHandles/>
        </dgm:presLayoutVars>
      </dgm:prSet>
      <dgm:spPr/>
    </dgm:pt>
    <dgm:pt modelId="{AC1EDAD2-EC64-48C2-9C45-BACC05ED66EF}" type="pres">
      <dgm:prSet presAssocID="{9C8C1CAB-7C20-49F3-900B-AF6EED1BCF7C}" presName="compNode" presStyleCnt="0"/>
      <dgm:spPr/>
    </dgm:pt>
    <dgm:pt modelId="{369F41D7-1980-4166-A08D-38E0546464E2}" type="pres">
      <dgm:prSet presAssocID="{9C8C1CAB-7C20-49F3-900B-AF6EED1BCF7C}" presName="dummyConnPt" presStyleCnt="0"/>
      <dgm:spPr/>
    </dgm:pt>
    <dgm:pt modelId="{3A862788-D220-45AF-91B0-DED4837D5E66}" type="pres">
      <dgm:prSet presAssocID="{9C8C1CAB-7C20-49F3-900B-AF6EED1BCF7C}" presName="node" presStyleLbl="node1" presStyleIdx="0" presStyleCnt="2">
        <dgm:presLayoutVars>
          <dgm:bulletEnabled val="1"/>
        </dgm:presLayoutVars>
      </dgm:prSet>
      <dgm:spPr/>
    </dgm:pt>
    <dgm:pt modelId="{D0B060EA-3A5A-4884-96C2-6C9535392EC7}" type="pres">
      <dgm:prSet presAssocID="{99B829F6-C2D7-48DE-9F7B-64CCC497DBAF}" presName="sibTrans" presStyleLbl="bgSibTrans2D1" presStyleIdx="0" presStyleCnt="1"/>
      <dgm:spPr/>
    </dgm:pt>
    <dgm:pt modelId="{487CE362-01E9-4544-AEAF-7F200D682A61}" type="pres">
      <dgm:prSet presAssocID="{AD8F6B5B-4AC6-4F17-9DC0-3154F806F866}" presName="compNode" presStyleCnt="0"/>
      <dgm:spPr/>
    </dgm:pt>
    <dgm:pt modelId="{7F453809-1F43-46EC-9922-F5385087F30C}" type="pres">
      <dgm:prSet presAssocID="{AD8F6B5B-4AC6-4F17-9DC0-3154F806F866}" presName="dummyConnPt" presStyleCnt="0"/>
      <dgm:spPr/>
    </dgm:pt>
    <dgm:pt modelId="{F3A12BA5-5EB0-4139-A58E-B1BC5BA202A1}" type="pres">
      <dgm:prSet presAssocID="{AD8F6B5B-4AC6-4F17-9DC0-3154F806F866}" presName="node" presStyleLbl="node1" presStyleIdx="1" presStyleCnt="2">
        <dgm:presLayoutVars>
          <dgm:bulletEnabled val="1"/>
        </dgm:presLayoutVars>
      </dgm:prSet>
      <dgm:spPr/>
    </dgm:pt>
  </dgm:ptLst>
  <dgm:cxnLst>
    <dgm:cxn modelId="{AAAB040A-F1CB-4DF5-B922-6AD6CB35BF96}" type="presOf" srcId="{9C8C1CAB-7C20-49F3-900B-AF6EED1BCF7C}" destId="{3A862788-D220-45AF-91B0-DED4837D5E66}" srcOrd="0" destOrd="0" presId="urn:microsoft.com/office/officeart/2005/8/layout/bProcess4"/>
    <dgm:cxn modelId="{DF3A5431-6986-4A35-85AA-AC3511C5EBB0}" type="presOf" srcId="{99B829F6-C2D7-48DE-9F7B-64CCC497DBAF}" destId="{D0B060EA-3A5A-4884-96C2-6C9535392EC7}" srcOrd="0" destOrd="0" presId="urn:microsoft.com/office/officeart/2005/8/layout/bProcess4"/>
    <dgm:cxn modelId="{B0FF7457-F680-48F9-881F-69DEFF2A9F72}" srcId="{43D826F5-2054-4ED8-BF5A-6E609D7973F7}" destId="{9C8C1CAB-7C20-49F3-900B-AF6EED1BCF7C}" srcOrd="0" destOrd="0" parTransId="{2E829043-1B2C-4429-AAA3-FDA0D2E36D38}" sibTransId="{99B829F6-C2D7-48DE-9F7B-64CCC497DBAF}"/>
    <dgm:cxn modelId="{DCB00EC1-BA0B-498D-8ACF-668D80AB24FE}" type="presOf" srcId="{AD8F6B5B-4AC6-4F17-9DC0-3154F806F866}" destId="{F3A12BA5-5EB0-4139-A58E-B1BC5BA202A1}" srcOrd="0" destOrd="0" presId="urn:microsoft.com/office/officeart/2005/8/layout/bProcess4"/>
    <dgm:cxn modelId="{B1D028CC-1533-489A-8E08-B5BBBC355425}" type="presOf" srcId="{43D826F5-2054-4ED8-BF5A-6E609D7973F7}" destId="{5B748907-F5FE-4136-B19D-B39DA274E430}" srcOrd="0" destOrd="0" presId="urn:microsoft.com/office/officeart/2005/8/layout/bProcess4"/>
    <dgm:cxn modelId="{E06511E6-EF0D-46A8-86A1-CF6C6845A364}" srcId="{43D826F5-2054-4ED8-BF5A-6E609D7973F7}" destId="{AD8F6B5B-4AC6-4F17-9DC0-3154F806F866}" srcOrd="1" destOrd="0" parTransId="{3C9ADCC1-D260-4095-B8C4-2A97B6906F89}" sibTransId="{18C3CEAC-954B-4D74-8CB8-9AC1C31E084B}"/>
    <dgm:cxn modelId="{C298FFE6-BE8B-484A-B8D6-24363C82B061}" type="presParOf" srcId="{5B748907-F5FE-4136-B19D-B39DA274E430}" destId="{AC1EDAD2-EC64-48C2-9C45-BACC05ED66EF}" srcOrd="0" destOrd="0" presId="urn:microsoft.com/office/officeart/2005/8/layout/bProcess4"/>
    <dgm:cxn modelId="{8D470C56-0F45-489C-AA6F-2FB3CB51CDAD}" type="presParOf" srcId="{AC1EDAD2-EC64-48C2-9C45-BACC05ED66EF}" destId="{369F41D7-1980-4166-A08D-38E0546464E2}" srcOrd="0" destOrd="0" presId="urn:microsoft.com/office/officeart/2005/8/layout/bProcess4"/>
    <dgm:cxn modelId="{5899CB16-527A-4BE6-8FFF-6CBD3A06514D}" type="presParOf" srcId="{AC1EDAD2-EC64-48C2-9C45-BACC05ED66EF}" destId="{3A862788-D220-45AF-91B0-DED4837D5E66}" srcOrd="1" destOrd="0" presId="urn:microsoft.com/office/officeart/2005/8/layout/bProcess4"/>
    <dgm:cxn modelId="{C38E9ECD-E8DC-43B9-953F-1FEFE86A90C5}" type="presParOf" srcId="{5B748907-F5FE-4136-B19D-B39DA274E430}" destId="{D0B060EA-3A5A-4884-96C2-6C9535392EC7}" srcOrd="1" destOrd="0" presId="urn:microsoft.com/office/officeart/2005/8/layout/bProcess4"/>
    <dgm:cxn modelId="{83AAEB94-D204-463E-AF6B-81782A0478EB}" type="presParOf" srcId="{5B748907-F5FE-4136-B19D-B39DA274E430}" destId="{487CE362-01E9-4544-AEAF-7F200D682A61}" srcOrd="2" destOrd="0" presId="urn:microsoft.com/office/officeart/2005/8/layout/bProcess4"/>
    <dgm:cxn modelId="{C94F80C5-BF78-4731-AB02-80DF0E96BF2C}" type="presParOf" srcId="{487CE362-01E9-4544-AEAF-7F200D682A61}" destId="{7F453809-1F43-46EC-9922-F5385087F30C}" srcOrd="0" destOrd="0" presId="urn:microsoft.com/office/officeart/2005/8/layout/bProcess4"/>
    <dgm:cxn modelId="{1D29E5FC-1932-4914-BEBA-B09E09781D8E}" type="presParOf" srcId="{487CE362-01E9-4544-AEAF-7F200D682A61}" destId="{F3A12BA5-5EB0-4139-A58E-B1BC5BA202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539C4B-D057-400A-8E52-9B951419087D}"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19EDC495-99D2-4057-B73B-BFF19DABF7E1}">
      <dgm:prSet/>
      <dgm:spPr/>
      <dgm:t>
        <a:bodyPr/>
        <a:lstStyle/>
        <a:p>
          <a:r>
            <a:rPr lang="en-GB" dirty="0"/>
            <a:t>Stop the abuse of power. </a:t>
          </a:r>
          <a:endParaRPr lang="en-US" dirty="0"/>
        </a:p>
      </dgm:t>
    </dgm:pt>
    <dgm:pt modelId="{F095B0A4-0225-430A-9CF6-C64B33412D2E}" type="parTrans" cxnId="{1CD4C9EC-FF01-4DE1-8432-FF344A93B32F}">
      <dgm:prSet/>
      <dgm:spPr/>
      <dgm:t>
        <a:bodyPr/>
        <a:lstStyle/>
        <a:p>
          <a:endParaRPr lang="en-US"/>
        </a:p>
      </dgm:t>
    </dgm:pt>
    <dgm:pt modelId="{7BA402FB-F5EB-455F-BDC3-743AFCDF11EE}" type="sibTrans" cxnId="{1CD4C9EC-FF01-4DE1-8432-FF344A93B32F}">
      <dgm:prSet/>
      <dgm:spPr/>
      <dgm:t>
        <a:bodyPr/>
        <a:lstStyle/>
        <a:p>
          <a:endParaRPr lang="en-US"/>
        </a:p>
      </dgm:t>
    </dgm:pt>
    <dgm:pt modelId="{6BA1DA7E-931A-4941-89BE-CCB5F298B994}">
      <dgm:prSet/>
      <dgm:spPr/>
      <dgm:t>
        <a:bodyPr/>
        <a:lstStyle/>
        <a:p>
          <a:r>
            <a:rPr lang="en-GB"/>
            <a:t>Theorists – John Locke and Jennings</a:t>
          </a:r>
          <a:endParaRPr lang="en-US"/>
        </a:p>
      </dgm:t>
    </dgm:pt>
    <dgm:pt modelId="{3824F105-BA29-491C-8D98-4D15634D9B53}" type="parTrans" cxnId="{90FAD87E-9099-4D42-982B-A12CED7133DD}">
      <dgm:prSet/>
      <dgm:spPr/>
      <dgm:t>
        <a:bodyPr/>
        <a:lstStyle/>
        <a:p>
          <a:endParaRPr lang="en-US"/>
        </a:p>
      </dgm:t>
    </dgm:pt>
    <dgm:pt modelId="{699A3411-A306-487F-A84F-8774725078D1}" type="sibTrans" cxnId="{90FAD87E-9099-4D42-982B-A12CED7133DD}">
      <dgm:prSet/>
      <dgm:spPr/>
      <dgm:t>
        <a:bodyPr/>
        <a:lstStyle/>
        <a:p>
          <a:endParaRPr lang="en-US"/>
        </a:p>
      </dgm:t>
    </dgm:pt>
    <dgm:pt modelId="{7EC63506-1303-462F-82FE-9ABBD78AE2C0}" type="pres">
      <dgm:prSet presAssocID="{A1539C4B-D057-400A-8E52-9B951419087D}" presName="linear" presStyleCnt="0">
        <dgm:presLayoutVars>
          <dgm:animLvl val="lvl"/>
          <dgm:resizeHandles val="exact"/>
        </dgm:presLayoutVars>
      </dgm:prSet>
      <dgm:spPr/>
    </dgm:pt>
    <dgm:pt modelId="{D8131B91-8BD9-4EA7-9A66-C7DCA26ED8AB}" type="pres">
      <dgm:prSet presAssocID="{19EDC495-99D2-4057-B73B-BFF19DABF7E1}" presName="parentText" presStyleLbl="node1" presStyleIdx="0" presStyleCnt="2">
        <dgm:presLayoutVars>
          <dgm:chMax val="0"/>
          <dgm:bulletEnabled val="1"/>
        </dgm:presLayoutVars>
      </dgm:prSet>
      <dgm:spPr/>
    </dgm:pt>
    <dgm:pt modelId="{2E2E08F7-5533-4B59-A24F-B861AA834ADA}" type="pres">
      <dgm:prSet presAssocID="{7BA402FB-F5EB-455F-BDC3-743AFCDF11EE}" presName="spacer" presStyleCnt="0"/>
      <dgm:spPr/>
    </dgm:pt>
    <dgm:pt modelId="{F6BE1A99-2BDE-47AF-9E15-83FACDB53BD2}" type="pres">
      <dgm:prSet presAssocID="{6BA1DA7E-931A-4941-89BE-CCB5F298B994}" presName="parentText" presStyleLbl="node1" presStyleIdx="1" presStyleCnt="2">
        <dgm:presLayoutVars>
          <dgm:chMax val="0"/>
          <dgm:bulletEnabled val="1"/>
        </dgm:presLayoutVars>
      </dgm:prSet>
      <dgm:spPr/>
    </dgm:pt>
  </dgm:ptLst>
  <dgm:cxnLst>
    <dgm:cxn modelId="{90FAD87E-9099-4D42-982B-A12CED7133DD}" srcId="{A1539C4B-D057-400A-8E52-9B951419087D}" destId="{6BA1DA7E-931A-4941-89BE-CCB5F298B994}" srcOrd="1" destOrd="0" parTransId="{3824F105-BA29-491C-8D98-4D15634D9B53}" sibTransId="{699A3411-A306-487F-A84F-8774725078D1}"/>
    <dgm:cxn modelId="{E79E7D9F-B493-49F0-B16B-34A9EB795DE8}" type="presOf" srcId="{A1539C4B-D057-400A-8E52-9B951419087D}" destId="{7EC63506-1303-462F-82FE-9ABBD78AE2C0}" srcOrd="0" destOrd="0" presId="urn:microsoft.com/office/officeart/2005/8/layout/vList2"/>
    <dgm:cxn modelId="{6E24B7BC-23E3-4FB9-A4E1-3755FEE89BCF}" type="presOf" srcId="{19EDC495-99D2-4057-B73B-BFF19DABF7E1}" destId="{D8131B91-8BD9-4EA7-9A66-C7DCA26ED8AB}" srcOrd="0" destOrd="0" presId="urn:microsoft.com/office/officeart/2005/8/layout/vList2"/>
    <dgm:cxn modelId="{D797F5CD-5803-4E9C-ADD1-D0ED2AFF45E1}" type="presOf" srcId="{6BA1DA7E-931A-4941-89BE-CCB5F298B994}" destId="{F6BE1A99-2BDE-47AF-9E15-83FACDB53BD2}" srcOrd="0" destOrd="0" presId="urn:microsoft.com/office/officeart/2005/8/layout/vList2"/>
    <dgm:cxn modelId="{1CD4C9EC-FF01-4DE1-8432-FF344A93B32F}" srcId="{A1539C4B-D057-400A-8E52-9B951419087D}" destId="{19EDC495-99D2-4057-B73B-BFF19DABF7E1}" srcOrd="0" destOrd="0" parTransId="{F095B0A4-0225-430A-9CF6-C64B33412D2E}" sibTransId="{7BA402FB-F5EB-455F-BDC3-743AFCDF11EE}"/>
    <dgm:cxn modelId="{8D1207B1-D1DC-4F82-8EA1-C148011F5103}" type="presParOf" srcId="{7EC63506-1303-462F-82FE-9ABBD78AE2C0}" destId="{D8131B91-8BD9-4EA7-9A66-C7DCA26ED8AB}" srcOrd="0" destOrd="0" presId="urn:microsoft.com/office/officeart/2005/8/layout/vList2"/>
    <dgm:cxn modelId="{FD933AC0-5450-4988-B722-779C9C7D9754}" type="presParOf" srcId="{7EC63506-1303-462F-82FE-9ABBD78AE2C0}" destId="{2E2E08F7-5533-4B59-A24F-B861AA834ADA}" srcOrd="1" destOrd="0" presId="urn:microsoft.com/office/officeart/2005/8/layout/vList2"/>
    <dgm:cxn modelId="{253406B8-6343-4BD3-B346-DA5F4F7DBB84}" type="presParOf" srcId="{7EC63506-1303-462F-82FE-9ABBD78AE2C0}" destId="{F6BE1A99-2BDE-47AF-9E15-83FACDB53BD2}"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06A695-EB0B-476B-AFF7-7577873F3F91}"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2102E91D-5091-4F23-AAF7-5AE8C443DA68}">
      <dgm:prSet/>
      <dgm:spPr/>
      <dgm:t>
        <a:bodyPr/>
        <a:lstStyle/>
        <a:p>
          <a:r>
            <a:rPr lang="en-GB" dirty="0"/>
            <a:t>An introduction to constitutional law – </a:t>
          </a:r>
          <a:r>
            <a:rPr lang="en-GB" dirty="0" err="1"/>
            <a:t>Barendt’s</a:t>
          </a:r>
          <a:r>
            <a:rPr lang="en-GB" dirty="0"/>
            <a:t> </a:t>
          </a:r>
          <a:endParaRPr lang="en-US" dirty="0"/>
        </a:p>
      </dgm:t>
    </dgm:pt>
    <dgm:pt modelId="{8171C8CE-6A2A-459A-8A12-D17DC21647C5}" type="parTrans" cxnId="{0550B085-1F0F-42CB-B19C-E0FE7DD3EF53}">
      <dgm:prSet/>
      <dgm:spPr/>
      <dgm:t>
        <a:bodyPr/>
        <a:lstStyle/>
        <a:p>
          <a:endParaRPr lang="en-US"/>
        </a:p>
      </dgm:t>
    </dgm:pt>
    <dgm:pt modelId="{DCCEA0E4-78E6-4DCE-B446-ED3091648868}" type="sibTrans" cxnId="{0550B085-1F0F-42CB-B19C-E0FE7DD3EF53}">
      <dgm:prSet/>
      <dgm:spPr/>
      <dgm:t>
        <a:bodyPr/>
        <a:lstStyle/>
        <a:p>
          <a:endParaRPr lang="en-US"/>
        </a:p>
      </dgm:t>
    </dgm:pt>
    <dgm:pt modelId="{54ACBA5F-0AFE-42DA-8181-7103D26595FA}">
      <dgm:prSet/>
      <dgm:spPr/>
      <dgm:t>
        <a:bodyPr/>
        <a:lstStyle/>
        <a:p>
          <a:r>
            <a:rPr lang="en-GB"/>
            <a:t>A.C Dicey </a:t>
          </a:r>
          <a:endParaRPr lang="en-US"/>
        </a:p>
      </dgm:t>
    </dgm:pt>
    <dgm:pt modelId="{DCC3196D-AFAB-4192-B2C5-3E3A9A122599}" type="parTrans" cxnId="{9C8306B4-3F7A-4B23-8495-5CB95725D09D}">
      <dgm:prSet/>
      <dgm:spPr/>
      <dgm:t>
        <a:bodyPr/>
        <a:lstStyle/>
        <a:p>
          <a:endParaRPr lang="en-US"/>
        </a:p>
      </dgm:t>
    </dgm:pt>
    <dgm:pt modelId="{A5A49B53-2F98-465F-8E7E-3466924C955D}" type="sibTrans" cxnId="{9C8306B4-3F7A-4B23-8495-5CB95725D09D}">
      <dgm:prSet/>
      <dgm:spPr/>
      <dgm:t>
        <a:bodyPr/>
        <a:lstStyle/>
        <a:p>
          <a:endParaRPr lang="en-US"/>
        </a:p>
      </dgm:t>
    </dgm:pt>
    <dgm:pt modelId="{39692AA1-94B7-4531-903D-C50E6550B510}">
      <dgm:prSet/>
      <dgm:spPr/>
      <dgm:t>
        <a:bodyPr/>
        <a:lstStyle/>
        <a:p>
          <a:r>
            <a:rPr lang="en-GB"/>
            <a:t>Montesquieu – total separation. </a:t>
          </a:r>
          <a:endParaRPr lang="en-US"/>
        </a:p>
      </dgm:t>
    </dgm:pt>
    <dgm:pt modelId="{6444BDA1-0BF6-4E49-8578-A9EF3F7291CE}" type="parTrans" cxnId="{FA699B69-52E4-406F-946D-14EFF7E6ECFD}">
      <dgm:prSet/>
      <dgm:spPr/>
      <dgm:t>
        <a:bodyPr/>
        <a:lstStyle/>
        <a:p>
          <a:endParaRPr lang="en-US"/>
        </a:p>
      </dgm:t>
    </dgm:pt>
    <dgm:pt modelId="{8DE6485A-4416-4A1F-9FDD-1DBDE422FBF1}" type="sibTrans" cxnId="{FA699B69-52E4-406F-946D-14EFF7E6ECFD}">
      <dgm:prSet/>
      <dgm:spPr/>
      <dgm:t>
        <a:bodyPr/>
        <a:lstStyle/>
        <a:p>
          <a:endParaRPr lang="en-US"/>
        </a:p>
      </dgm:t>
    </dgm:pt>
    <dgm:pt modelId="{903096B7-2940-4428-9CE8-D173B3F3FB7C}">
      <dgm:prSet/>
      <dgm:spPr/>
      <dgm:t>
        <a:bodyPr/>
        <a:lstStyle/>
        <a:p>
          <a:r>
            <a:rPr lang="en-GB"/>
            <a:t>M.J.C Vile. </a:t>
          </a:r>
          <a:endParaRPr lang="en-US"/>
        </a:p>
      </dgm:t>
    </dgm:pt>
    <dgm:pt modelId="{6A952316-FAFC-4B3F-BBC9-786AEBB9DE21}" type="parTrans" cxnId="{09BEA603-A952-4D95-80E6-B92AFA69368F}">
      <dgm:prSet/>
      <dgm:spPr/>
      <dgm:t>
        <a:bodyPr/>
        <a:lstStyle/>
        <a:p>
          <a:endParaRPr lang="en-US"/>
        </a:p>
      </dgm:t>
    </dgm:pt>
    <dgm:pt modelId="{FAC3E3F8-D5DE-47E2-BC70-752F8D3394C2}" type="sibTrans" cxnId="{09BEA603-A952-4D95-80E6-B92AFA69368F}">
      <dgm:prSet/>
      <dgm:spPr/>
      <dgm:t>
        <a:bodyPr/>
        <a:lstStyle/>
        <a:p>
          <a:endParaRPr lang="en-US"/>
        </a:p>
      </dgm:t>
    </dgm:pt>
    <dgm:pt modelId="{C1D75066-DB08-45E0-8F4A-B456CE56125C}" type="pres">
      <dgm:prSet presAssocID="{D006A695-EB0B-476B-AFF7-7577873F3F91}" presName="linear" presStyleCnt="0">
        <dgm:presLayoutVars>
          <dgm:animLvl val="lvl"/>
          <dgm:resizeHandles val="exact"/>
        </dgm:presLayoutVars>
      </dgm:prSet>
      <dgm:spPr/>
    </dgm:pt>
    <dgm:pt modelId="{D74454D1-7B94-4B28-B232-C35FD1A57665}" type="pres">
      <dgm:prSet presAssocID="{2102E91D-5091-4F23-AAF7-5AE8C443DA68}" presName="parentText" presStyleLbl="node1" presStyleIdx="0" presStyleCnt="4">
        <dgm:presLayoutVars>
          <dgm:chMax val="0"/>
          <dgm:bulletEnabled val="1"/>
        </dgm:presLayoutVars>
      </dgm:prSet>
      <dgm:spPr/>
    </dgm:pt>
    <dgm:pt modelId="{92421911-7958-4174-AC3C-192F5384BE81}" type="pres">
      <dgm:prSet presAssocID="{DCCEA0E4-78E6-4DCE-B446-ED3091648868}" presName="spacer" presStyleCnt="0"/>
      <dgm:spPr/>
    </dgm:pt>
    <dgm:pt modelId="{0DD841BE-9E1D-43B1-85EC-35257F5FAFDC}" type="pres">
      <dgm:prSet presAssocID="{54ACBA5F-0AFE-42DA-8181-7103D26595FA}" presName="parentText" presStyleLbl="node1" presStyleIdx="1" presStyleCnt="4">
        <dgm:presLayoutVars>
          <dgm:chMax val="0"/>
          <dgm:bulletEnabled val="1"/>
        </dgm:presLayoutVars>
      </dgm:prSet>
      <dgm:spPr/>
    </dgm:pt>
    <dgm:pt modelId="{32BF9B7B-DD26-4E3C-9DE4-E2A32BB77578}" type="pres">
      <dgm:prSet presAssocID="{A5A49B53-2F98-465F-8E7E-3466924C955D}" presName="spacer" presStyleCnt="0"/>
      <dgm:spPr/>
    </dgm:pt>
    <dgm:pt modelId="{EE4A5542-77FD-4354-96B4-60793C743D5E}" type="pres">
      <dgm:prSet presAssocID="{39692AA1-94B7-4531-903D-C50E6550B510}" presName="parentText" presStyleLbl="node1" presStyleIdx="2" presStyleCnt="4">
        <dgm:presLayoutVars>
          <dgm:chMax val="0"/>
          <dgm:bulletEnabled val="1"/>
        </dgm:presLayoutVars>
      </dgm:prSet>
      <dgm:spPr/>
    </dgm:pt>
    <dgm:pt modelId="{414A2B8C-C6CD-47DF-9529-A43B0F91664E}" type="pres">
      <dgm:prSet presAssocID="{8DE6485A-4416-4A1F-9FDD-1DBDE422FBF1}" presName="spacer" presStyleCnt="0"/>
      <dgm:spPr/>
    </dgm:pt>
    <dgm:pt modelId="{5E21F61B-60E8-461F-B862-78B455C3BC68}" type="pres">
      <dgm:prSet presAssocID="{903096B7-2940-4428-9CE8-D173B3F3FB7C}" presName="parentText" presStyleLbl="node1" presStyleIdx="3" presStyleCnt="4">
        <dgm:presLayoutVars>
          <dgm:chMax val="0"/>
          <dgm:bulletEnabled val="1"/>
        </dgm:presLayoutVars>
      </dgm:prSet>
      <dgm:spPr/>
    </dgm:pt>
  </dgm:ptLst>
  <dgm:cxnLst>
    <dgm:cxn modelId="{09BEA603-A952-4D95-80E6-B92AFA69368F}" srcId="{D006A695-EB0B-476B-AFF7-7577873F3F91}" destId="{903096B7-2940-4428-9CE8-D173B3F3FB7C}" srcOrd="3" destOrd="0" parTransId="{6A952316-FAFC-4B3F-BBC9-786AEBB9DE21}" sibTransId="{FAC3E3F8-D5DE-47E2-BC70-752F8D3394C2}"/>
    <dgm:cxn modelId="{35184D25-98DE-47FD-92B4-0FAE0DB7120B}" type="presOf" srcId="{54ACBA5F-0AFE-42DA-8181-7103D26595FA}" destId="{0DD841BE-9E1D-43B1-85EC-35257F5FAFDC}" srcOrd="0" destOrd="0" presId="urn:microsoft.com/office/officeart/2005/8/layout/vList2"/>
    <dgm:cxn modelId="{C24A7133-7F7A-4F9C-9702-C18C4593839D}" type="presOf" srcId="{39692AA1-94B7-4531-903D-C50E6550B510}" destId="{EE4A5542-77FD-4354-96B4-60793C743D5E}" srcOrd="0" destOrd="0" presId="urn:microsoft.com/office/officeart/2005/8/layout/vList2"/>
    <dgm:cxn modelId="{FA699B69-52E4-406F-946D-14EFF7E6ECFD}" srcId="{D006A695-EB0B-476B-AFF7-7577873F3F91}" destId="{39692AA1-94B7-4531-903D-C50E6550B510}" srcOrd="2" destOrd="0" parTransId="{6444BDA1-0BF6-4E49-8578-A9EF3F7291CE}" sibTransId="{8DE6485A-4416-4A1F-9FDD-1DBDE422FBF1}"/>
    <dgm:cxn modelId="{D7173470-B0AA-4AB7-91B2-B4C53B1A20C6}" type="presOf" srcId="{D006A695-EB0B-476B-AFF7-7577873F3F91}" destId="{C1D75066-DB08-45E0-8F4A-B456CE56125C}" srcOrd="0" destOrd="0" presId="urn:microsoft.com/office/officeart/2005/8/layout/vList2"/>
    <dgm:cxn modelId="{0550B085-1F0F-42CB-B19C-E0FE7DD3EF53}" srcId="{D006A695-EB0B-476B-AFF7-7577873F3F91}" destId="{2102E91D-5091-4F23-AAF7-5AE8C443DA68}" srcOrd="0" destOrd="0" parTransId="{8171C8CE-6A2A-459A-8A12-D17DC21647C5}" sibTransId="{DCCEA0E4-78E6-4DCE-B446-ED3091648868}"/>
    <dgm:cxn modelId="{9C8306B4-3F7A-4B23-8495-5CB95725D09D}" srcId="{D006A695-EB0B-476B-AFF7-7577873F3F91}" destId="{54ACBA5F-0AFE-42DA-8181-7103D26595FA}" srcOrd="1" destOrd="0" parTransId="{DCC3196D-AFAB-4192-B2C5-3E3A9A122599}" sibTransId="{A5A49B53-2F98-465F-8E7E-3466924C955D}"/>
    <dgm:cxn modelId="{951822BA-82FD-4022-B8C3-4EC62399B6FB}" type="presOf" srcId="{2102E91D-5091-4F23-AAF7-5AE8C443DA68}" destId="{D74454D1-7B94-4B28-B232-C35FD1A57665}" srcOrd="0" destOrd="0" presId="urn:microsoft.com/office/officeart/2005/8/layout/vList2"/>
    <dgm:cxn modelId="{837766D4-A286-48A4-818A-07823E62845B}" type="presOf" srcId="{903096B7-2940-4428-9CE8-D173B3F3FB7C}" destId="{5E21F61B-60E8-461F-B862-78B455C3BC68}" srcOrd="0" destOrd="0" presId="urn:microsoft.com/office/officeart/2005/8/layout/vList2"/>
    <dgm:cxn modelId="{ED3B5C87-A223-43C4-AAEE-CBBBE657C71D}" type="presParOf" srcId="{C1D75066-DB08-45E0-8F4A-B456CE56125C}" destId="{D74454D1-7B94-4B28-B232-C35FD1A57665}" srcOrd="0" destOrd="0" presId="urn:microsoft.com/office/officeart/2005/8/layout/vList2"/>
    <dgm:cxn modelId="{5DB114EF-A445-44EC-B1DD-3B1592D8A3BA}" type="presParOf" srcId="{C1D75066-DB08-45E0-8F4A-B456CE56125C}" destId="{92421911-7958-4174-AC3C-192F5384BE81}" srcOrd="1" destOrd="0" presId="urn:microsoft.com/office/officeart/2005/8/layout/vList2"/>
    <dgm:cxn modelId="{68CDBC70-2AD4-4ADD-99D4-3457C3B91411}" type="presParOf" srcId="{C1D75066-DB08-45E0-8F4A-B456CE56125C}" destId="{0DD841BE-9E1D-43B1-85EC-35257F5FAFDC}" srcOrd="2" destOrd="0" presId="urn:microsoft.com/office/officeart/2005/8/layout/vList2"/>
    <dgm:cxn modelId="{53136EC6-4A82-4024-9526-EAED8C9CAF49}" type="presParOf" srcId="{C1D75066-DB08-45E0-8F4A-B456CE56125C}" destId="{32BF9B7B-DD26-4E3C-9DE4-E2A32BB77578}" srcOrd="3" destOrd="0" presId="urn:microsoft.com/office/officeart/2005/8/layout/vList2"/>
    <dgm:cxn modelId="{99F9951C-1372-4340-90A5-E1FEB30BC62B}" type="presParOf" srcId="{C1D75066-DB08-45E0-8F4A-B456CE56125C}" destId="{EE4A5542-77FD-4354-96B4-60793C743D5E}" srcOrd="4" destOrd="0" presId="urn:microsoft.com/office/officeart/2005/8/layout/vList2"/>
    <dgm:cxn modelId="{C266F361-3FDC-430E-94AC-1B07C5F30B3E}" type="presParOf" srcId="{C1D75066-DB08-45E0-8F4A-B456CE56125C}" destId="{414A2B8C-C6CD-47DF-9529-A43B0F91664E}" srcOrd="5" destOrd="0" presId="urn:microsoft.com/office/officeart/2005/8/layout/vList2"/>
    <dgm:cxn modelId="{98FBD141-1C79-4550-9CEA-4FD7DC4117F7}" type="presParOf" srcId="{C1D75066-DB08-45E0-8F4A-B456CE56125C}" destId="{5E21F61B-60E8-461F-B862-78B455C3BC6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BDAEB7-4AB1-437A-B668-343F70ED2AC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B953B55-2B9D-4828-8354-1E9BAE8CC39E}">
      <dgm:prSet/>
      <dgm:spPr/>
      <dgm:t>
        <a:bodyPr/>
        <a:lstStyle/>
        <a:p>
          <a:r>
            <a:rPr lang="en-GB"/>
            <a:t>Constitution reform. </a:t>
          </a:r>
          <a:endParaRPr lang="en-US"/>
        </a:p>
      </dgm:t>
    </dgm:pt>
    <dgm:pt modelId="{F0EB4A1F-D2C8-44A7-8AD8-3B291153562D}" type="parTrans" cxnId="{416B1BF4-8C7F-46E7-B7A9-1A2D664A24B0}">
      <dgm:prSet/>
      <dgm:spPr/>
      <dgm:t>
        <a:bodyPr/>
        <a:lstStyle/>
        <a:p>
          <a:endParaRPr lang="en-US"/>
        </a:p>
      </dgm:t>
    </dgm:pt>
    <dgm:pt modelId="{6003F264-2E69-48E1-AFC3-B9C95492BDE8}" type="sibTrans" cxnId="{416B1BF4-8C7F-46E7-B7A9-1A2D664A24B0}">
      <dgm:prSet/>
      <dgm:spPr/>
      <dgm:t>
        <a:bodyPr/>
        <a:lstStyle/>
        <a:p>
          <a:endParaRPr lang="en-US"/>
        </a:p>
      </dgm:t>
    </dgm:pt>
    <dgm:pt modelId="{2B101DF9-7E74-4675-A5E9-7D77A8463FBC}">
      <dgm:prSet/>
      <dgm:spPr/>
      <dgm:t>
        <a:bodyPr/>
        <a:lstStyle/>
        <a:p>
          <a:r>
            <a:rPr lang="en-GB"/>
            <a:t>MCGonell v United Kingdom (2000) 30 EHRR 289; R v Anderson v secretary of state for the home department [2003] 1 AC 837. </a:t>
          </a:r>
          <a:endParaRPr lang="en-US"/>
        </a:p>
      </dgm:t>
    </dgm:pt>
    <dgm:pt modelId="{90B7E3D1-98B5-4CD6-942F-369665F6FA41}" type="parTrans" cxnId="{BCD06F30-6DA0-44AC-BE32-B0C563C28F93}">
      <dgm:prSet/>
      <dgm:spPr/>
      <dgm:t>
        <a:bodyPr/>
        <a:lstStyle/>
        <a:p>
          <a:endParaRPr lang="en-US"/>
        </a:p>
      </dgm:t>
    </dgm:pt>
    <dgm:pt modelId="{57599E6D-71C0-4AFC-8984-5977F2AA4139}" type="sibTrans" cxnId="{BCD06F30-6DA0-44AC-BE32-B0C563C28F93}">
      <dgm:prSet/>
      <dgm:spPr/>
      <dgm:t>
        <a:bodyPr/>
        <a:lstStyle/>
        <a:p>
          <a:endParaRPr lang="en-US"/>
        </a:p>
      </dgm:t>
    </dgm:pt>
    <dgm:pt modelId="{4A3C4409-D4BF-49DA-B217-35AF1DA96389}">
      <dgm:prSet/>
      <dgm:spPr/>
      <dgm:t>
        <a:bodyPr/>
        <a:lstStyle/>
        <a:p>
          <a:r>
            <a:rPr lang="en-GB"/>
            <a:t>V v  the United Kingdom [1999] 30 EHRR 121.</a:t>
          </a:r>
          <a:endParaRPr lang="en-US"/>
        </a:p>
      </dgm:t>
    </dgm:pt>
    <dgm:pt modelId="{6AF306A4-293C-44BE-B4C2-0898316DE2BB}" type="parTrans" cxnId="{2E4B73E8-177A-42CD-9C46-CB11A30BA96E}">
      <dgm:prSet/>
      <dgm:spPr/>
      <dgm:t>
        <a:bodyPr/>
        <a:lstStyle/>
        <a:p>
          <a:endParaRPr lang="en-US"/>
        </a:p>
      </dgm:t>
    </dgm:pt>
    <dgm:pt modelId="{A91EC0BC-2F36-49F8-9302-4AE6728909F4}" type="sibTrans" cxnId="{2E4B73E8-177A-42CD-9C46-CB11A30BA96E}">
      <dgm:prSet/>
      <dgm:spPr/>
      <dgm:t>
        <a:bodyPr/>
        <a:lstStyle/>
        <a:p>
          <a:endParaRPr lang="en-US"/>
        </a:p>
      </dgm:t>
    </dgm:pt>
    <dgm:pt modelId="{D8E2AB8B-FAEA-4C81-BBDB-037088499767}">
      <dgm:prSet/>
      <dgm:spPr/>
      <dgm:t>
        <a:bodyPr/>
        <a:lstStyle/>
        <a:p>
          <a:r>
            <a:rPr lang="en-GB"/>
            <a:t>Constitutional reform Act 2005. </a:t>
          </a:r>
          <a:endParaRPr lang="en-US"/>
        </a:p>
      </dgm:t>
    </dgm:pt>
    <dgm:pt modelId="{FE2E0087-CCDB-4513-8B5C-D2BAD9D28EC2}" type="parTrans" cxnId="{AAC92D41-07FA-4C9B-9DF1-38FC8A0E0C23}">
      <dgm:prSet/>
      <dgm:spPr/>
      <dgm:t>
        <a:bodyPr/>
        <a:lstStyle/>
        <a:p>
          <a:endParaRPr lang="en-US"/>
        </a:p>
      </dgm:t>
    </dgm:pt>
    <dgm:pt modelId="{EBE0F80C-5F32-429C-BE48-E8CE8AEC76A6}" type="sibTrans" cxnId="{AAC92D41-07FA-4C9B-9DF1-38FC8A0E0C23}">
      <dgm:prSet/>
      <dgm:spPr/>
      <dgm:t>
        <a:bodyPr/>
        <a:lstStyle/>
        <a:p>
          <a:endParaRPr lang="en-US"/>
        </a:p>
      </dgm:t>
    </dgm:pt>
    <dgm:pt modelId="{AD7C0AA8-3C06-4AF3-B791-3FDFC3DE45AB}" type="pres">
      <dgm:prSet presAssocID="{C7BDAEB7-4AB1-437A-B668-343F70ED2ACC}" presName="linear" presStyleCnt="0">
        <dgm:presLayoutVars>
          <dgm:animLvl val="lvl"/>
          <dgm:resizeHandles val="exact"/>
        </dgm:presLayoutVars>
      </dgm:prSet>
      <dgm:spPr/>
    </dgm:pt>
    <dgm:pt modelId="{0BA13C03-C96D-4662-9A4B-FC7863A96963}" type="pres">
      <dgm:prSet presAssocID="{2B953B55-2B9D-4828-8354-1E9BAE8CC39E}" presName="parentText" presStyleLbl="node1" presStyleIdx="0" presStyleCnt="4">
        <dgm:presLayoutVars>
          <dgm:chMax val="0"/>
          <dgm:bulletEnabled val="1"/>
        </dgm:presLayoutVars>
      </dgm:prSet>
      <dgm:spPr/>
    </dgm:pt>
    <dgm:pt modelId="{19FC78F4-DBF0-4D24-9A0C-B325E5BBF8A6}" type="pres">
      <dgm:prSet presAssocID="{6003F264-2E69-48E1-AFC3-B9C95492BDE8}" presName="spacer" presStyleCnt="0"/>
      <dgm:spPr/>
    </dgm:pt>
    <dgm:pt modelId="{7933306A-79F4-4F81-80BF-BA6D054678E9}" type="pres">
      <dgm:prSet presAssocID="{2B101DF9-7E74-4675-A5E9-7D77A8463FBC}" presName="parentText" presStyleLbl="node1" presStyleIdx="1" presStyleCnt="4">
        <dgm:presLayoutVars>
          <dgm:chMax val="0"/>
          <dgm:bulletEnabled val="1"/>
        </dgm:presLayoutVars>
      </dgm:prSet>
      <dgm:spPr/>
    </dgm:pt>
    <dgm:pt modelId="{E7CBBAC0-BDB7-42A4-9906-F1477965091A}" type="pres">
      <dgm:prSet presAssocID="{57599E6D-71C0-4AFC-8984-5977F2AA4139}" presName="spacer" presStyleCnt="0"/>
      <dgm:spPr/>
    </dgm:pt>
    <dgm:pt modelId="{866E215E-B18B-4B42-A19C-463F742CF819}" type="pres">
      <dgm:prSet presAssocID="{4A3C4409-D4BF-49DA-B217-35AF1DA96389}" presName="parentText" presStyleLbl="node1" presStyleIdx="2" presStyleCnt="4">
        <dgm:presLayoutVars>
          <dgm:chMax val="0"/>
          <dgm:bulletEnabled val="1"/>
        </dgm:presLayoutVars>
      </dgm:prSet>
      <dgm:spPr/>
    </dgm:pt>
    <dgm:pt modelId="{59615667-41BB-4408-AF36-F74DB1A08F4F}" type="pres">
      <dgm:prSet presAssocID="{A91EC0BC-2F36-49F8-9302-4AE6728909F4}" presName="spacer" presStyleCnt="0"/>
      <dgm:spPr/>
    </dgm:pt>
    <dgm:pt modelId="{2C2BEE10-0ACE-4FA7-922C-3DD279AA3344}" type="pres">
      <dgm:prSet presAssocID="{D8E2AB8B-FAEA-4C81-BBDB-037088499767}" presName="parentText" presStyleLbl="node1" presStyleIdx="3" presStyleCnt="4">
        <dgm:presLayoutVars>
          <dgm:chMax val="0"/>
          <dgm:bulletEnabled val="1"/>
        </dgm:presLayoutVars>
      </dgm:prSet>
      <dgm:spPr/>
    </dgm:pt>
  </dgm:ptLst>
  <dgm:cxnLst>
    <dgm:cxn modelId="{2DDA772A-5B13-4F15-AF16-A5EBC0CD9259}" type="presOf" srcId="{2B953B55-2B9D-4828-8354-1E9BAE8CC39E}" destId="{0BA13C03-C96D-4662-9A4B-FC7863A96963}" srcOrd="0" destOrd="0" presId="urn:microsoft.com/office/officeart/2005/8/layout/vList2"/>
    <dgm:cxn modelId="{BCD06F30-6DA0-44AC-BE32-B0C563C28F93}" srcId="{C7BDAEB7-4AB1-437A-B668-343F70ED2ACC}" destId="{2B101DF9-7E74-4675-A5E9-7D77A8463FBC}" srcOrd="1" destOrd="0" parTransId="{90B7E3D1-98B5-4CD6-942F-369665F6FA41}" sibTransId="{57599E6D-71C0-4AFC-8984-5977F2AA4139}"/>
    <dgm:cxn modelId="{1ADD753B-1EF0-40D2-AA15-FB2043D9F3D3}" type="presOf" srcId="{D8E2AB8B-FAEA-4C81-BBDB-037088499767}" destId="{2C2BEE10-0ACE-4FA7-922C-3DD279AA3344}" srcOrd="0" destOrd="0" presId="urn:microsoft.com/office/officeart/2005/8/layout/vList2"/>
    <dgm:cxn modelId="{AAC92D41-07FA-4C9B-9DF1-38FC8A0E0C23}" srcId="{C7BDAEB7-4AB1-437A-B668-343F70ED2ACC}" destId="{D8E2AB8B-FAEA-4C81-BBDB-037088499767}" srcOrd="3" destOrd="0" parTransId="{FE2E0087-CCDB-4513-8B5C-D2BAD9D28EC2}" sibTransId="{EBE0F80C-5F32-429C-BE48-E8CE8AEC76A6}"/>
    <dgm:cxn modelId="{6E49D261-A849-48ED-8DDC-3D205B1D691B}" type="presOf" srcId="{C7BDAEB7-4AB1-437A-B668-343F70ED2ACC}" destId="{AD7C0AA8-3C06-4AF3-B791-3FDFC3DE45AB}" srcOrd="0" destOrd="0" presId="urn:microsoft.com/office/officeart/2005/8/layout/vList2"/>
    <dgm:cxn modelId="{7165F962-B95D-4924-811D-769EF04B6F04}" type="presOf" srcId="{2B101DF9-7E74-4675-A5E9-7D77A8463FBC}" destId="{7933306A-79F4-4F81-80BF-BA6D054678E9}" srcOrd="0" destOrd="0" presId="urn:microsoft.com/office/officeart/2005/8/layout/vList2"/>
    <dgm:cxn modelId="{CF191594-2602-4F91-A2B1-8501D83091E1}" type="presOf" srcId="{4A3C4409-D4BF-49DA-B217-35AF1DA96389}" destId="{866E215E-B18B-4B42-A19C-463F742CF819}" srcOrd="0" destOrd="0" presId="urn:microsoft.com/office/officeart/2005/8/layout/vList2"/>
    <dgm:cxn modelId="{2E4B73E8-177A-42CD-9C46-CB11A30BA96E}" srcId="{C7BDAEB7-4AB1-437A-B668-343F70ED2ACC}" destId="{4A3C4409-D4BF-49DA-B217-35AF1DA96389}" srcOrd="2" destOrd="0" parTransId="{6AF306A4-293C-44BE-B4C2-0898316DE2BB}" sibTransId="{A91EC0BC-2F36-49F8-9302-4AE6728909F4}"/>
    <dgm:cxn modelId="{416B1BF4-8C7F-46E7-B7A9-1A2D664A24B0}" srcId="{C7BDAEB7-4AB1-437A-B668-343F70ED2ACC}" destId="{2B953B55-2B9D-4828-8354-1E9BAE8CC39E}" srcOrd="0" destOrd="0" parTransId="{F0EB4A1F-D2C8-44A7-8AD8-3B291153562D}" sibTransId="{6003F264-2E69-48E1-AFC3-B9C95492BDE8}"/>
    <dgm:cxn modelId="{FD4B01F6-D35D-41CD-8EF6-635E92194297}" type="presParOf" srcId="{AD7C0AA8-3C06-4AF3-B791-3FDFC3DE45AB}" destId="{0BA13C03-C96D-4662-9A4B-FC7863A96963}" srcOrd="0" destOrd="0" presId="urn:microsoft.com/office/officeart/2005/8/layout/vList2"/>
    <dgm:cxn modelId="{B97459DB-0C76-45C0-BF43-0E300542EB4D}" type="presParOf" srcId="{AD7C0AA8-3C06-4AF3-B791-3FDFC3DE45AB}" destId="{19FC78F4-DBF0-4D24-9A0C-B325E5BBF8A6}" srcOrd="1" destOrd="0" presId="urn:microsoft.com/office/officeart/2005/8/layout/vList2"/>
    <dgm:cxn modelId="{B4F2DD0B-D53B-4DC0-A642-49917BA616CC}" type="presParOf" srcId="{AD7C0AA8-3C06-4AF3-B791-3FDFC3DE45AB}" destId="{7933306A-79F4-4F81-80BF-BA6D054678E9}" srcOrd="2" destOrd="0" presId="urn:microsoft.com/office/officeart/2005/8/layout/vList2"/>
    <dgm:cxn modelId="{075945D2-C329-473E-9E45-D16C50895316}" type="presParOf" srcId="{AD7C0AA8-3C06-4AF3-B791-3FDFC3DE45AB}" destId="{E7CBBAC0-BDB7-42A4-9906-F1477965091A}" srcOrd="3" destOrd="0" presId="urn:microsoft.com/office/officeart/2005/8/layout/vList2"/>
    <dgm:cxn modelId="{085D4709-9132-4437-87DA-F909547701DA}" type="presParOf" srcId="{AD7C0AA8-3C06-4AF3-B791-3FDFC3DE45AB}" destId="{866E215E-B18B-4B42-A19C-463F742CF819}" srcOrd="4" destOrd="0" presId="urn:microsoft.com/office/officeart/2005/8/layout/vList2"/>
    <dgm:cxn modelId="{36C236D6-133E-4960-A4B9-420658D3CF9D}" type="presParOf" srcId="{AD7C0AA8-3C06-4AF3-B791-3FDFC3DE45AB}" destId="{59615667-41BB-4408-AF36-F74DB1A08F4F}" srcOrd="5" destOrd="0" presId="urn:microsoft.com/office/officeart/2005/8/layout/vList2"/>
    <dgm:cxn modelId="{B25A5A8A-2906-4765-A6D9-980CCA56A442}" type="presParOf" srcId="{AD7C0AA8-3C06-4AF3-B791-3FDFC3DE45AB}" destId="{2C2BEE10-0ACE-4FA7-922C-3DD279AA334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BBDA86-0058-4E56-BE86-D2DE91200A9B}"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EC343A26-92B9-4B3E-990E-09583E25DBD6}">
      <dgm:prSet/>
      <dgm:spPr/>
      <dgm:t>
        <a:bodyPr/>
        <a:lstStyle/>
        <a:p>
          <a:r>
            <a:rPr lang="en-GB" dirty="0"/>
            <a:t>Does you think that the rule of law requires there to be diversity within the judiciary? For example, people with different sexual orientations, gender and ethnic backgrounds for example.  </a:t>
          </a:r>
          <a:endParaRPr lang="en-US" dirty="0"/>
        </a:p>
      </dgm:t>
    </dgm:pt>
    <dgm:pt modelId="{9CDD966F-EA88-4CCF-8616-E9C5863B833B}" type="parTrans" cxnId="{19583194-0892-4C80-8BD8-12372C16743F}">
      <dgm:prSet/>
      <dgm:spPr/>
      <dgm:t>
        <a:bodyPr/>
        <a:lstStyle/>
        <a:p>
          <a:endParaRPr lang="en-US"/>
        </a:p>
      </dgm:t>
    </dgm:pt>
    <dgm:pt modelId="{341F3521-B7BC-4BAC-9199-A8C790247BAF}" type="sibTrans" cxnId="{19583194-0892-4C80-8BD8-12372C16743F}">
      <dgm:prSet/>
      <dgm:spPr/>
      <dgm:t>
        <a:bodyPr/>
        <a:lstStyle/>
        <a:p>
          <a:endParaRPr lang="en-US"/>
        </a:p>
      </dgm:t>
    </dgm:pt>
    <dgm:pt modelId="{00AFACA6-8C2F-489C-9FFB-808ADC7A25AF}">
      <dgm:prSet/>
      <dgm:spPr/>
      <dgm:t>
        <a:bodyPr/>
        <a:lstStyle/>
        <a:p>
          <a:r>
            <a:rPr lang="en-GB"/>
            <a:t>How does the separation of powers apply to legal aid?  </a:t>
          </a:r>
          <a:endParaRPr lang="en-US"/>
        </a:p>
      </dgm:t>
    </dgm:pt>
    <dgm:pt modelId="{3FDA67D8-C25E-4595-A9C5-374566AD3F09}" type="parTrans" cxnId="{BB067AAF-7095-4165-9463-3EF65604B0B4}">
      <dgm:prSet/>
      <dgm:spPr/>
      <dgm:t>
        <a:bodyPr/>
        <a:lstStyle/>
        <a:p>
          <a:endParaRPr lang="en-US"/>
        </a:p>
      </dgm:t>
    </dgm:pt>
    <dgm:pt modelId="{C42F7F7D-0A01-4044-8042-652E58C5E5F3}" type="sibTrans" cxnId="{BB067AAF-7095-4165-9463-3EF65604B0B4}">
      <dgm:prSet/>
      <dgm:spPr/>
      <dgm:t>
        <a:bodyPr/>
        <a:lstStyle/>
        <a:p>
          <a:endParaRPr lang="en-US"/>
        </a:p>
      </dgm:t>
    </dgm:pt>
    <dgm:pt modelId="{BB7A6332-7780-43B3-9B85-F8D68B4D0572}" type="pres">
      <dgm:prSet presAssocID="{99BBDA86-0058-4E56-BE86-D2DE91200A9B}" presName="linear" presStyleCnt="0">
        <dgm:presLayoutVars>
          <dgm:animLvl val="lvl"/>
          <dgm:resizeHandles val="exact"/>
        </dgm:presLayoutVars>
      </dgm:prSet>
      <dgm:spPr/>
    </dgm:pt>
    <dgm:pt modelId="{7E0D21B2-1A00-415A-9A46-73C5B2C9898E}" type="pres">
      <dgm:prSet presAssocID="{EC343A26-92B9-4B3E-990E-09583E25DBD6}" presName="parentText" presStyleLbl="node1" presStyleIdx="0" presStyleCnt="2">
        <dgm:presLayoutVars>
          <dgm:chMax val="0"/>
          <dgm:bulletEnabled val="1"/>
        </dgm:presLayoutVars>
      </dgm:prSet>
      <dgm:spPr/>
    </dgm:pt>
    <dgm:pt modelId="{87ACDA51-0125-4EA9-869D-62F5B6C528D9}" type="pres">
      <dgm:prSet presAssocID="{341F3521-B7BC-4BAC-9199-A8C790247BAF}" presName="spacer" presStyleCnt="0"/>
      <dgm:spPr/>
    </dgm:pt>
    <dgm:pt modelId="{89006386-C438-4DAD-99AC-3ED8486714CB}" type="pres">
      <dgm:prSet presAssocID="{00AFACA6-8C2F-489C-9FFB-808ADC7A25AF}" presName="parentText" presStyleLbl="node1" presStyleIdx="1" presStyleCnt="2">
        <dgm:presLayoutVars>
          <dgm:chMax val="0"/>
          <dgm:bulletEnabled val="1"/>
        </dgm:presLayoutVars>
      </dgm:prSet>
      <dgm:spPr/>
    </dgm:pt>
  </dgm:ptLst>
  <dgm:cxnLst>
    <dgm:cxn modelId="{64B5AE08-4247-4025-A537-1FC2B5612731}" type="presOf" srcId="{99BBDA86-0058-4E56-BE86-D2DE91200A9B}" destId="{BB7A6332-7780-43B3-9B85-F8D68B4D0572}" srcOrd="0" destOrd="0" presId="urn:microsoft.com/office/officeart/2005/8/layout/vList2"/>
    <dgm:cxn modelId="{2562C86B-CF1E-4F46-B37C-82D1167C9721}" type="presOf" srcId="{EC343A26-92B9-4B3E-990E-09583E25DBD6}" destId="{7E0D21B2-1A00-415A-9A46-73C5B2C9898E}" srcOrd="0" destOrd="0" presId="urn:microsoft.com/office/officeart/2005/8/layout/vList2"/>
    <dgm:cxn modelId="{4B891794-AFDA-47E4-B98A-612A22F39E08}" type="presOf" srcId="{00AFACA6-8C2F-489C-9FFB-808ADC7A25AF}" destId="{89006386-C438-4DAD-99AC-3ED8486714CB}" srcOrd="0" destOrd="0" presId="urn:microsoft.com/office/officeart/2005/8/layout/vList2"/>
    <dgm:cxn modelId="{19583194-0892-4C80-8BD8-12372C16743F}" srcId="{99BBDA86-0058-4E56-BE86-D2DE91200A9B}" destId="{EC343A26-92B9-4B3E-990E-09583E25DBD6}" srcOrd="0" destOrd="0" parTransId="{9CDD966F-EA88-4CCF-8616-E9C5863B833B}" sibTransId="{341F3521-B7BC-4BAC-9199-A8C790247BAF}"/>
    <dgm:cxn modelId="{BB067AAF-7095-4165-9463-3EF65604B0B4}" srcId="{99BBDA86-0058-4E56-BE86-D2DE91200A9B}" destId="{00AFACA6-8C2F-489C-9FFB-808ADC7A25AF}" srcOrd="1" destOrd="0" parTransId="{3FDA67D8-C25E-4595-A9C5-374566AD3F09}" sibTransId="{C42F7F7D-0A01-4044-8042-652E58C5E5F3}"/>
    <dgm:cxn modelId="{2C0CF927-60BD-4CD9-AF1F-CC3483162A51}" type="presParOf" srcId="{BB7A6332-7780-43B3-9B85-F8D68B4D0572}" destId="{7E0D21B2-1A00-415A-9A46-73C5B2C9898E}" srcOrd="0" destOrd="0" presId="urn:microsoft.com/office/officeart/2005/8/layout/vList2"/>
    <dgm:cxn modelId="{4782C278-8850-4F56-8C43-EFBD5C7AB309}" type="presParOf" srcId="{BB7A6332-7780-43B3-9B85-F8D68B4D0572}" destId="{87ACDA51-0125-4EA9-869D-62F5B6C528D9}" srcOrd="1" destOrd="0" presId="urn:microsoft.com/office/officeart/2005/8/layout/vList2"/>
    <dgm:cxn modelId="{234730CE-EC4A-4C52-8E2F-51D3D651DE45}" type="presParOf" srcId="{BB7A6332-7780-43B3-9B85-F8D68B4D0572}" destId="{89006386-C438-4DAD-99AC-3ED8486714C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658C28F-6A9C-4DEE-9126-CD2A5B2ECE3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8EDAA39-90DD-47AF-A022-D0EA363303CD}">
      <dgm:prSet/>
      <dgm:spPr/>
      <dgm:t>
        <a:bodyPr/>
        <a:lstStyle/>
        <a:p>
          <a:r>
            <a:rPr lang="en-GB" dirty="0"/>
            <a:t>European Convention on Human Rights. </a:t>
          </a:r>
          <a:endParaRPr lang="en-US" dirty="0"/>
        </a:p>
      </dgm:t>
    </dgm:pt>
    <dgm:pt modelId="{5330DBA1-026A-45B7-9A82-A69777BEE4D9}" type="parTrans" cxnId="{49C77C98-355B-4CFE-B389-58F6BEE5F2F4}">
      <dgm:prSet/>
      <dgm:spPr/>
      <dgm:t>
        <a:bodyPr/>
        <a:lstStyle/>
        <a:p>
          <a:endParaRPr lang="en-US"/>
        </a:p>
      </dgm:t>
    </dgm:pt>
    <dgm:pt modelId="{67F20B49-1377-4540-834A-6F888503119D}" type="sibTrans" cxnId="{49C77C98-355B-4CFE-B389-58F6BEE5F2F4}">
      <dgm:prSet/>
      <dgm:spPr/>
      <dgm:t>
        <a:bodyPr/>
        <a:lstStyle/>
        <a:p>
          <a:endParaRPr lang="en-US"/>
        </a:p>
      </dgm:t>
    </dgm:pt>
    <dgm:pt modelId="{0C940050-C978-4FCD-AA2E-C1846AA377F8}">
      <dgm:prSet/>
      <dgm:spPr/>
      <dgm:t>
        <a:bodyPr/>
        <a:lstStyle/>
        <a:p>
          <a:r>
            <a:rPr lang="en-GB"/>
            <a:t>Davis v Johnson [ 1979] AC 246. </a:t>
          </a:r>
          <a:endParaRPr lang="en-US"/>
        </a:p>
      </dgm:t>
    </dgm:pt>
    <dgm:pt modelId="{741E112B-AA26-413C-AAE0-B831D623BAE5}" type="parTrans" cxnId="{0A5FF820-0C5E-486E-A493-EBC18DA7E37E}">
      <dgm:prSet/>
      <dgm:spPr/>
      <dgm:t>
        <a:bodyPr/>
        <a:lstStyle/>
        <a:p>
          <a:endParaRPr lang="en-US"/>
        </a:p>
      </dgm:t>
    </dgm:pt>
    <dgm:pt modelId="{3C70F556-20E8-4F8E-9AF0-B7B68732784E}" type="sibTrans" cxnId="{0A5FF820-0C5E-486E-A493-EBC18DA7E37E}">
      <dgm:prSet/>
      <dgm:spPr/>
      <dgm:t>
        <a:bodyPr/>
        <a:lstStyle/>
        <a:p>
          <a:endParaRPr lang="en-US"/>
        </a:p>
      </dgm:t>
    </dgm:pt>
    <dgm:pt modelId="{0C987642-B219-4E8B-8633-3FF2E001C473}">
      <dgm:prSet/>
      <dgm:spPr/>
      <dgm:t>
        <a:bodyPr/>
        <a:lstStyle/>
        <a:p>
          <a:r>
            <a:rPr lang="en-GB"/>
            <a:t>Pepper v Hart [1993] AC 593. </a:t>
          </a:r>
          <a:endParaRPr lang="en-US"/>
        </a:p>
      </dgm:t>
    </dgm:pt>
    <dgm:pt modelId="{1123BB1A-03D2-421A-992B-633D4424ED74}" type="parTrans" cxnId="{178C6BC2-D92C-4F92-BF07-96F7C3F8B8E9}">
      <dgm:prSet/>
      <dgm:spPr/>
      <dgm:t>
        <a:bodyPr/>
        <a:lstStyle/>
        <a:p>
          <a:endParaRPr lang="en-US"/>
        </a:p>
      </dgm:t>
    </dgm:pt>
    <dgm:pt modelId="{4575FA44-4BAC-40BB-AC06-27D5F5A91A8C}" type="sibTrans" cxnId="{178C6BC2-D92C-4F92-BF07-96F7C3F8B8E9}">
      <dgm:prSet/>
      <dgm:spPr/>
      <dgm:t>
        <a:bodyPr/>
        <a:lstStyle/>
        <a:p>
          <a:endParaRPr lang="en-US"/>
        </a:p>
      </dgm:t>
    </dgm:pt>
    <dgm:pt modelId="{33EE268F-A0F6-4D14-8AC2-F964B5A60B91}">
      <dgm:prSet/>
      <dgm:spPr/>
      <dgm:t>
        <a:bodyPr/>
        <a:lstStyle/>
        <a:p>
          <a:r>
            <a:rPr lang="en-GB"/>
            <a:t>R v R [ 1991] 4 All ER 481. </a:t>
          </a:r>
          <a:endParaRPr lang="en-US"/>
        </a:p>
      </dgm:t>
    </dgm:pt>
    <dgm:pt modelId="{0D6BD6AC-6C8D-4704-9C12-5FEA0C3B321D}" type="parTrans" cxnId="{DB0887E8-7DBA-4F02-AA2E-F03E1F936F8A}">
      <dgm:prSet/>
      <dgm:spPr/>
      <dgm:t>
        <a:bodyPr/>
        <a:lstStyle/>
        <a:p>
          <a:endParaRPr lang="en-US"/>
        </a:p>
      </dgm:t>
    </dgm:pt>
    <dgm:pt modelId="{C9157F12-A0AF-4BC8-8601-FBD4D9CD01B1}" type="sibTrans" cxnId="{DB0887E8-7DBA-4F02-AA2E-F03E1F936F8A}">
      <dgm:prSet/>
      <dgm:spPr/>
      <dgm:t>
        <a:bodyPr/>
        <a:lstStyle/>
        <a:p>
          <a:endParaRPr lang="en-US"/>
        </a:p>
      </dgm:t>
    </dgm:pt>
    <dgm:pt modelId="{7A79509C-05DB-4CC3-814A-A83D3FDEADD7}">
      <dgm:prSet/>
      <dgm:spPr/>
      <dgm:t>
        <a:bodyPr/>
        <a:lstStyle/>
        <a:p>
          <a:r>
            <a:rPr lang="en-GB"/>
            <a:t>Dupont Steel Ltd and others v Sirs and others [1980] 1 All ER 529, HL- consider Lord Diplock.  </a:t>
          </a:r>
          <a:endParaRPr lang="en-US"/>
        </a:p>
      </dgm:t>
    </dgm:pt>
    <dgm:pt modelId="{DFF186B6-C537-4A45-9EAB-8B9DA168E5BC}" type="parTrans" cxnId="{50CC3EB8-7EB2-4702-997A-0B1785030143}">
      <dgm:prSet/>
      <dgm:spPr/>
      <dgm:t>
        <a:bodyPr/>
        <a:lstStyle/>
        <a:p>
          <a:endParaRPr lang="en-US"/>
        </a:p>
      </dgm:t>
    </dgm:pt>
    <dgm:pt modelId="{9958CE2E-3B23-435C-AC0C-65FEF8351435}" type="sibTrans" cxnId="{50CC3EB8-7EB2-4702-997A-0B1785030143}">
      <dgm:prSet/>
      <dgm:spPr/>
      <dgm:t>
        <a:bodyPr/>
        <a:lstStyle/>
        <a:p>
          <a:endParaRPr lang="en-US"/>
        </a:p>
      </dgm:t>
    </dgm:pt>
    <dgm:pt modelId="{4DBD36EE-F68D-4BEC-B372-DBFDC0681A85}" type="pres">
      <dgm:prSet presAssocID="{C658C28F-6A9C-4DEE-9126-CD2A5B2ECE3A}" presName="linear" presStyleCnt="0">
        <dgm:presLayoutVars>
          <dgm:animLvl val="lvl"/>
          <dgm:resizeHandles val="exact"/>
        </dgm:presLayoutVars>
      </dgm:prSet>
      <dgm:spPr/>
    </dgm:pt>
    <dgm:pt modelId="{914B891C-EA77-40AB-AF83-93AAC8F59D6F}" type="pres">
      <dgm:prSet presAssocID="{D8EDAA39-90DD-47AF-A022-D0EA363303CD}" presName="parentText" presStyleLbl="node1" presStyleIdx="0" presStyleCnt="5">
        <dgm:presLayoutVars>
          <dgm:chMax val="0"/>
          <dgm:bulletEnabled val="1"/>
        </dgm:presLayoutVars>
      </dgm:prSet>
      <dgm:spPr/>
    </dgm:pt>
    <dgm:pt modelId="{E9F70815-9E0A-4431-AB65-22317EF76A1E}" type="pres">
      <dgm:prSet presAssocID="{67F20B49-1377-4540-834A-6F888503119D}" presName="spacer" presStyleCnt="0"/>
      <dgm:spPr/>
    </dgm:pt>
    <dgm:pt modelId="{0CE270E7-ECA4-4956-8FA1-C6F89504F342}" type="pres">
      <dgm:prSet presAssocID="{0C940050-C978-4FCD-AA2E-C1846AA377F8}" presName="parentText" presStyleLbl="node1" presStyleIdx="1" presStyleCnt="5">
        <dgm:presLayoutVars>
          <dgm:chMax val="0"/>
          <dgm:bulletEnabled val="1"/>
        </dgm:presLayoutVars>
      </dgm:prSet>
      <dgm:spPr/>
    </dgm:pt>
    <dgm:pt modelId="{22A36D26-CB6A-4523-9102-8F22FDD3342B}" type="pres">
      <dgm:prSet presAssocID="{3C70F556-20E8-4F8E-9AF0-B7B68732784E}" presName="spacer" presStyleCnt="0"/>
      <dgm:spPr/>
    </dgm:pt>
    <dgm:pt modelId="{BDBC2845-5540-414A-8E4F-93BF7D680C5A}" type="pres">
      <dgm:prSet presAssocID="{0C987642-B219-4E8B-8633-3FF2E001C473}" presName="parentText" presStyleLbl="node1" presStyleIdx="2" presStyleCnt="5">
        <dgm:presLayoutVars>
          <dgm:chMax val="0"/>
          <dgm:bulletEnabled val="1"/>
        </dgm:presLayoutVars>
      </dgm:prSet>
      <dgm:spPr/>
    </dgm:pt>
    <dgm:pt modelId="{32A4CA24-4BEE-4BC4-9045-2BBA5DC29988}" type="pres">
      <dgm:prSet presAssocID="{4575FA44-4BAC-40BB-AC06-27D5F5A91A8C}" presName="spacer" presStyleCnt="0"/>
      <dgm:spPr/>
    </dgm:pt>
    <dgm:pt modelId="{E281F22C-8A2B-4D77-B170-56DC9A24E25B}" type="pres">
      <dgm:prSet presAssocID="{33EE268F-A0F6-4D14-8AC2-F964B5A60B91}" presName="parentText" presStyleLbl="node1" presStyleIdx="3" presStyleCnt="5">
        <dgm:presLayoutVars>
          <dgm:chMax val="0"/>
          <dgm:bulletEnabled val="1"/>
        </dgm:presLayoutVars>
      </dgm:prSet>
      <dgm:spPr/>
    </dgm:pt>
    <dgm:pt modelId="{6098BADD-C82B-478D-BF13-B031FB96985B}" type="pres">
      <dgm:prSet presAssocID="{C9157F12-A0AF-4BC8-8601-FBD4D9CD01B1}" presName="spacer" presStyleCnt="0"/>
      <dgm:spPr/>
    </dgm:pt>
    <dgm:pt modelId="{8563CFF3-3721-4C3C-A7DE-13D006829913}" type="pres">
      <dgm:prSet presAssocID="{7A79509C-05DB-4CC3-814A-A83D3FDEADD7}" presName="parentText" presStyleLbl="node1" presStyleIdx="4" presStyleCnt="5">
        <dgm:presLayoutVars>
          <dgm:chMax val="0"/>
          <dgm:bulletEnabled val="1"/>
        </dgm:presLayoutVars>
      </dgm:prSet>
      <dgm:spPr/>
    </dgm:pt>
  </dgm:ptLst>
  <dgm:cxnLst>
    <dgm:cxn modelId="{7D128C10-0B15-4064-A34A-7F9A7DB23F5C}" type="presOf" srcId="{0C987642-B219-4E8B-8633-3FF2E001C473}" destId="{BDBC2845-5540-414A-8E4F-93BF7D680C5A}" srcOrd="0" destOrd="0" presId="urn:microsoft.com/office/officeart/2005/8/layout/vList2"/>
    <dgm:cxn modelId="{0A5FF820-0C5E-486E-A493-EBC18DA7E37E}" srcId="{C658C28F-6A9C-4DEE-9126-CD2A5B2ECE3A}" destId="{0C940050-C978-4FCD-AA2E-C1846AA377F8}" srcOrd="1" destOrd="0" parTransId="{741E112B-AA26-413C-AAE0-B831D623BAE5}" sibTransId="{3C70F556-20E8-4F8E-9AF0-B7B68732784E}"/>
    <dgm:cxn modelId="{5B64122E-62AB-439B-AD07-65A98451C4F7}" type="presOf" srcId="{D8EDAA39-90DD-47AF-A022-D0EA363303CD}" destId="{914B891C-EA77-40AB-AF83-93AAC8F59D6F}" srcOrd="0" destOrd="0" presId="urn:microsoft.com/office/officeart/2005/8/layout/vList2"/>
    <dgm:cxn modelId="{374DA062-6361-4684-A00A-D529642FA25C}" type="presOf" srcId="{33EE268F-A0F6-4D14-8AC2-F964B5A60B91}" destId="{E281F22C-8A2B-4D77-B170-56DC9A24E25B}" srcOrd="0" destOrd="0" presId="urn:microsoft.com/office/officeart/2005/8/layout/vList2"/>
    <dgm:cxn modelId="{A75D3577-70FB-4996-96B8-ED29C0090896}" type="presOf" srcId="{7A79509C-05DB-4CC3-814A-A83D3FDEADD7}" destId="{8563CFF3-3721-4C3C-A7DE-13D006829913}" srcOrd="0" destOrd="0" presId="urn:microsoft.com/office/officeart/2005/8/layout/vList2"/>
    <dgm:cxn modelId="{65E0D280-66F2-47CD-8E26-657ECAE73E7A}" type="presOf" srcId="{0C940050-C978-4FCD-AA2E-C1846AA377F8}" destId="{0CE270E7-ECA4-4956-8FA1-C6F89504F342}" srcOrd="0" destOrd="0" presId="urn:microsoft.com/office/officeart/2005/8/layout/vList2"/>
    <dgm:cxn modelId="{49C77C98-355B-4CFE-B389-58F6BEE5F2F4}" srcId="{C658C28F-6A9C-4DEE-9126-CD2A5B2ECE3A}" destId="{D8EDAA39-90DD-47AF-A022-D0EA363303CD}" srcOrd="0" destOrd="0" parTransId="{5330DBA1-026A-45B7-9A82-A69777BEE4D9}" sibTransId="{67F20B49-1377-4540-834A-6F888503119D}"/>
    <dgm:cxn modelId="{50CC3EB8-7EB2-4702-997A-0B1785030143}" srcId="{C658C28F-6A9C-4DEE-9126-CD2A5B2ECE3A}" destId="{7A79509C-05DB-4CC3-814A-A83D3FDEADD7}" srcOrd="4" destOrd="0" parTransId="{DFF186B6-C537-4A45-9EAB-8B9DA168E5BC}" sibTransId="{9958CE2E-3B23-435C-AC0C-65FEF8351435}"/>
    <dgm:cxn modelId="{178C6BC2-D92C-4F92-BF07-96F7C3F8B8E9}" srcId="{C658C28F-6A9C-4DEE-9126-CD2A5B2ECE3A}" destId="{0C987642-B219-4E8B-8633-3FF2E001C473}" srcOrd="2" destOrd="0" parTransId="{1123BB1A-03D2-421A-992B-633D4424ED74}" sibTransId="{4575FA44-4BAC-40BB-AC06-27D5F5A91A8C}"/>
    <dgm:cxn modelId="{7E5EB5CC-2352-4CD7-AD89-337666DE150F}" type="presOf" srcId="{C658C28F-6A9C-4DEE-9126-CD2A5B2ECE3A}" destId="{4DBD36EE-F68D-4BEC-B372-DBFDC0681A85}" srcOrd="0" destOrd="0" presId="urn:microsoft.com/office/officeart/2005/8/layout/vList2"/>
    <dgm:cxn modelId="{DB0887E8-7DBA-4F02-AA2E-F03E1F936F8A}" srcId="{C658C28F-6A9C-4DEE-9126-CD2A5B2ECE3A}" destId="{33EE268F-A0F6-4D14-8AC2-F964B5A60B91}" srcOrd="3" destOrd="0" parTransId="{0D6BD6AC-6C8D-4704-9C12-5FEA0C3B321D}" sibTransId="{C9157F12-A0AF-4BC8-8601-FBD4D9CD01B1}"/>
    <dgm:cxn modelId="{4BDF77D2-5B6A-4301-9F70-3921CD0D5F25}" type="presParOf" srcId="{4DBD36EE-F68D-4BEC-B372-DBFDC0681A85}" destId="{914B891C-EA77-40AB-AF83-93AAC8F59D6F}" srcOrd="0" destOrd="0" presId="urn:microsoft.com/office/officeart/2005/8/layout/vList2"/>
    <dgm:cxn modelId="{506788F8-7900-41D9-AED2-2A7B630D1119}" type="presParOf" srcId="{4DBD36EE-F68D-4BEC-B372-DBFDC0681A85}" destId="{E9F70815-9E0A-4431-AB65-22317EF76A1E}" srcOrd="1" destOrd="0" presId="urn:microsoft.com/office/officeart/2005/8/layout/vList2"/>
    <dgm:cxn modelId="{CD03F150-F57D-43D4-BD3C-7D2D817DF68D}" type="presParOf" srcId="{4DBD36EE-F68D-4BEC-B372-DBFDC0681A85}" destId="{0CE270E7-ECA4-4956-8FA1-C6F89504F342}" srcOrd="2" destOrd="0" presId="urn:microsoft.com/office/officeart/2005/8/layout/vList2"/>
    <dgm:cxn modelId="{F547436D-191F-4D37-8DA5-12FF484E1AD2}" type="presParOf" srcId="{4DBD36EE-F68D-4BEC-B372-DBFDC0681A85}" destId="{22A36D26-CB6A-4523-9102-8F22FDD3342B}" srcOrd="3" destOrd="0" presId="urn:microsoft.com/office/officeart/2005/8/layout/vList2"/>
    <dgm:cxn modelId="{FDEAB747-3E13-4F38-8E20-07491D51E6E0}" type="presParOf" srcId="{4DBD36EE-F68D-4BEC-B372-DBFDC0681A85}" destId="{BDBC2845-5540-414A-8E4F-93BF7D680C5A}" srcOrd="4" destOrd="0" presId="urn:microsoft.com/office/officeart/2005/8/layout/vList2"/>
    <dgm:cxn modelId="{29C0CABF-7B13-4BDF-BE27-0DBA853DFA05}" type="presParOf" srcId="{4DBD36EE-F68D-4BEC-B372-DBFDC0681A85}" destId="{32A4CA24-4BEE-4BC4-9045-2BBA5DC29988}" srcOrd="5" destOrd="0" presId="urn:microsoft.com/office/officeart/2005/8/layout/vList2"/>
    <dgm:cxn modelId="{0DE2CF79-58F3-4FB2-98B8-A53010C09E37}" type="presParOf" srcId="{4DBD36EE-F68D-4BEC-B372-DBFDC0681A85}" destId="{E281F22C-8A2B-4D77-B170-56DC9A24E25B}" srcOrd="6" destOrd="0" presId="urn:microsoft.com/office/officeart/2005/8/layout/vList2"/>
    <dgm:cxn modelId="{F59A4796-EBA7-4069-943B-36D8D194E9F6}" type="presParOf" srcId="{4DBD36EE-F68D-4BEC-B372-DBFDC0681A85}" destId="{6098BADD-C82B-478D-BF13-B031FB96985B}" srcOrd="7" destOrd="0" presId="urn:microsoft.com/office/officeart/2005/8/layout/vList2"/>
    <dgm:cxn modelId="{2D9464CD-EB0C-4C7D-B9EF-DF2FC6590C9E}" type="presParOf" srcId="{4DBD36EE-F68D-4BEC-B372-DBFDC0681A85}" destId="{8563CFF3-3721-4C3C-A7DE-13D00682991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08B62A-6CD9-422E-94E5-165883346AC4}"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E103A18A-01E9-4984-B9B4-FDA60B5E94A5}">
      <dgm:prSet/>
      <dgm:spPr/>
      <dgm:t>
        <a:bodyPr/>
        <a:lstStyle/>
        <a:p>
          <a:r>
            <a:rPr lang="en-GB" dirty="0"/>
            <a:t>If either the executive, legislative or judiciary act outside of their powers they can be subjected to judicial review. </a:t>
          </a:r>
          <a:endParaRPr lang="en-US" dirty="0"/>
        </a:p>
      </dgm:t>
    </dgm:pt>
    <dgm:pt modelId="{DF855E2E-AD8A-4F0E-93C1-FF0D5B742B82}" type="parTrans" cxnId="{71D525E4-42BB-4461-BB93-FC97643C7432}">
      <dgm:prSet/>
      <dgm:spPr/>
      <dgm:t>
        <a:bodyPr/>
        <a:lstStyle/>
        <a:p>
          <a:endParaRPr lang="en-US"/>
        </a:p>
      </dgm:t>
    </dgm:pt>
    <dgm:pt modelId="{6D712E63-9863-441B-A9F9-1B9F436129A5}" type="sibTrans" cxnId="{71D525E4-42BB-4461-BB93-FC97643C7432}">
      <dgm:prSet/>
      <dgm:spPr/>
      <dgm:t>
        <a:bodyPr/>
        <a:lstStyle/>
        <a:p>
          <a:endParaRPr lang="en-US"/>
        </a:p>
      </dgm:t>
    </dgm:pt>
    <dgm:pt modelId="{398FB1AC-BCCE-42C9-8411-EB97BA55B3CD}">
      <dgm:prSet/>
      <dgm:spPr/>
      <dgm:t>
        <a:bodyPr/>
        <a:lstStyle/>
        <a:p>
          <a:r>
            <a:rPr lang="en-GB"/>
            <a:t>Delegated legislation – Parliament gives law making powers to others. </a:t>
          </a:r>
          <a:endParaRPr lang="en-US"/>
        </a:p>
      </dgm:t>
    </dgm:pt>
    <dgm:pt modelId="{04C5A2E1-413F-4207-BC92-54E73E54896F}" type="parTrans" cxnId="{8AF50C45-2154-4A00-A8BD-9A40532C98B3}">
      <dgm:prSet/>
      <dgm:spPr/>
      <dgm:t>
        <a:bodyPr/>
        <a:lstStyle/>
        <a:p>
          <a:endParaRPr lang="en-US"/>
        </a:p>
      </dgm:t>
    </dgm:pt>
    <dgm:pt modelId="{D3BF279B-51A4-471C-99D5-B6AC89DA7B85}" type="sibTrans" cxnId="{8AF50C45-2154-4A00-A8BD-9A40532C98B3}">
      <dgm:prSet/>
      <dgm:spPr/>
      <dgm:t>
        <a:bodyPr/>
        <a:lstStyle/>
        <a:p>
          <a:endParaRPr lang="en-US"/>
        </a:p>
      </dgm:t>
    </dgm:pt>
    <dgm:pt modelId="{311F3A4D-CD35-48BF-8684-019EDEE294A5}">
      <dgm:prSet/>
      <dgm:spPr/>
      <dgm:t>
        <a:bodyPr/>
        <a:lstStyle/>
        <a:p>
          <a:r>
            <a:rPr lang="en-GB"/>
            <a:t>Devolution? </a:t>
          </a:r>
          <a:endParaRPr lang="en-US"/>
        </a:p>
      </dgm:t>
    </dgm:pt>
    <dgm:pt modelId="{81C92F86-4608-497E-82C4-4857FA752266}" type="parTrans" cxnId="{71B9D0A3-D58D-4CE0-AFC6-BA45921AB816}">
      <dgm:prSet/>
      <dgm:spPr/>
      <dgm:t>
        <a:bodyPr/>
        <a:lstStyle/>
        <a:p>
          <a:endParaRPr lang="en-US"/>
        </a:p>
      </dgm:t>
    </dgm:pt>
    <dgm:pt modelId="{E7D2D579-C362-4DE0-AB45-B4CF9B8DF6D0}" type="sibTrans" cxnId="{71B9D0A3-D58D-4CE0-AFC6-BA45921AB816}">
      <dgm:prSet/>
      <dgm:spPr/>
      <dgm:t>
        <a:bodyPr/>
        <a:lstStyle/>
        <a:p>
          <a:endParaRPr lang="en-US"/>
        </a:p>
      </dgm:t>
    </dgm:pt>
    <dgm:pt modelId="{0A5E2DF9-0ED9-4075-A44C-1EDAC4279858}">
      <dgm:prSet/>
      <dgm:spPr/>
      <dgm:t>
        <a:bodyPr/>
        <a:lstStyle/>
        <a:p>
          <a:r>
            <a:rPr lang="en-GB"/>
            <a:t>M v Home office [1994] 1 AC 377.</a:t>
          </a:r>
          <a:endParaRPr lang="en-US"/>
        </a:p>
      </dgm:t>
    </dgm:pt>
    <dgm:pt modelId="{DE18CB8F-8BEE-40B0-B0F9-85CCDA97A8E5}" type="parTrans" cxnId="{F80CBBBA-D980-403C-9795-C2884040336B}">
      <dgm:prSet/>
      <dgm:spPr/>
      <dgm:t>
        <a:bodyPr/>
        <a:lstStyle/>
        <a:p>
          <a:endParaRPr lang="en-US"/>
        </a:p>
      </dgm:t>
    </dgm:pt>
    <dgm:pt modelId="{05DF788E-6B29-4E9A-9E39-7028E50BC737}" type="sibTrans" cxnId="{F80CBBBA-D980-403C-9795-C2884040336B}">
      <dgm:prSet/>
      <dgm:spPr/>
      <dgm:t>
        <a:bodyPr/>
        <a:lstStyle/>
        <a:p>
          <a:endParaRPr lang="en-US"/>
        </a:p>
      </dgm:t>
    </dgm:pt>
    <dgm:pt modelId="{9E0598B9-584C-4741-BF71-41018225DB96}">
      <dgm:prSet/>
      <dgm:spPr/>
      <dgm:t>
        <a:bodyPr/>
        <a:lstStyle/>
        <a:p>
          <a:r>
            <a:rPr lang="en-GB"/>
            <a:t>Council of Civil service unions v minister of state for civil service [1985] AC 374. </a:t>
          </a:r>
          <a:endParaRPr lang="en-US"/>
        </a:p>
      </dgm:t>
    </dgm:pt>
    <dgm:pt modelId="{FCE6B982-E951-427A-AD0D-D3474713DAB3}" type="parTrans" cxnId="{F789D1BA-68A8-4FA0-BBC0-D7D2E667F287}">
      <dgm:prSet/>
      <dgm:spPr/>
      <dgm:t>
        <a:bodyPr/>
        <a:lstStyle/>
        <a:p>
          <a:endParaRPr lang="en-US"/>
        </a:p>
      </dgm:t>
    </dgm:pt>
    <dgm:pt modelId="{75523AB5-FCB5-42A6-B5B1-F7B57EC4565F}" type="sibTrans" cxnId="{F789D1BA-68A8-4FA0-BBC0-D7D2E667F287}">
      <dgm:prSet/>
      <dgm:spPr/>
      <dgm:t>
        <a:bodyPr/>
        <a:lstStyle/>
        <a:p>
          <a:endParaRPr lang="en-US"/>
        </a:p>
      </dgm:t>
    </dgm:pt>
    <dgm:pt modelId="{04B1C87E-F5EB-41FD-86F1-05FF3983F626}">
      <dgm:prSet/>
      <dgm:spPr/>
      <dgm:t>
        <a:bodyPr/>
        <a:lstStyle/>
        <a:p>
          <a:r>
            <a:rPr lang="en-GB"/>
            <a:t>Human rights and the executive? </a:t>
          </a:r>
          <a:endParaRPr lang="en-US"/>
        </a:p>
      </dgm:t>
    </dgm:pt>
    <dgm:pt modelId="{6A4F9B3E-0DF9-46F5-B5C8-588E149B6188}" type="parTrans" cxnId="{71E98035-E2AB-4803-8742-47F756CA64FC}">
      <dgm:prSet/>
      <dgm:spPr/>
      <dgm:t>
        <a:bodyPr/>
        <a:lstStyle/>
        <a:p>
          <a:endParaRPr lang="en-US"/>
        </a:p>
      </dgm:t>
    </dgm:pt>
    <dgm:pt modelId="{B4ACBE2B-5F49-49B3-A5F6-B16FD341DD39}" type="sibTrans" cxnId="{71E98035-E2AB-4803-8742-47F756CA64FC}">
      <dgm:prSet/>
      <dgm:spPr/>
      <dgm:t>
        <a:bodyPr/>
        <a:lstStyle/>
        <a:p>
          <a:endParaRPr lang="en-US"/>
        </a:p>
      </dgm:t>
    </dgm:pt>
    <dgm:pt modelId="{DF833256-3CB7-4EE3-8F45-207624C0D1C3}" type="pres">
      <dgm:prSet presAssocID="{A708B62A-6CD9-422E-94E5-165883346AC4}" presName="diagram" presStyleCnt="0">
        <dgm:presLayoutVars>
          <dgm:dir/>
          <dgm:resizeHandles val="exact"/>
        </dgm:presLayoutVars>
      </dgm:prSet>
      <dgm:spPr/>
    </dgm:pt>
    <dgm:pt modelId="{E4BC2879-CA8E-4BE7-A245-8E72E092EFF9}" type="pres">
      <dgm:prSet presAssocID="{E103A18A-01E9-4984-B9B4-FDA60B5E94A5}" presName="node" presStyleLbl="node1" presStyleIdx="0" presStyleCnt="6">
        <dgm:presLayoutVars>
          <dgm:bulletEnabled val="1"/>
        </dgm:presLayoutVars>
      </dgm:prSet>
      <dgm:spPr/>
    </dgm:pt>
    <dgm:pt modelId="{5EF4EA4B-DB0E-406B-826A-9692F913F2BB}" type="pres">
      <dgm:prSet presAssocID="{6D712E63-9863-441B-A9F9-1B9F436129A5}" presName="sibTrans" presStyleCnt="0"/>
      <dgm:spPr/>
    </dgm:pt>
    <dgm:pt modelId="{DA9AB959-B429-47EE-94BD-CCF6D53F254A}" type="pres">
      <dgm:prSet presAssocID="{398FB1AC-BCCE-42C9-8411-EB97BA55B3CD}" presName="node" presStyleLbl="node1" presStyleIdx="1" presStyleCnt="6">
        <dgm:presLayoutVars>
          <dgm:bulletEnabled val="1"/>
        </dgm:presLayoutVars>
      </dgm:prSet>
      <dgm:spPr/>
    </dgm:pt>
    <dgm:pt modelId="{17252DCE-D3A9-4277-87C6-334D78936326}" type="pres">
      <dgm:prSet presAssocID="{D3BF279B-51A4-471C-99D5-B6AC89DA7B85}" presName="sibTrans" presStyleCnt="0"/>
      <dgm:spPr/>
    </dgm:pt>
    <dgm:pt modelId="{E8B1BB27-A08C-4D43-89B5-EF0EA242BE63}" type="pres">
      <dgm:prSet presAssocID="{311F3A4D-CD35-48BF-8684-019EDEE294A5}" presName="node" presStyleLbl="node1" presStyleIdx="2" presStyleCnt="6">
        <dgm:presLayoutVars>
          <dgm:bulletEnabled val="1"/>
        </dgm:presLayoutVars>
      </dgm:prSet>
      <dgm:spPr/>
    </dgm:pt>
    <dgm:pt modelId="{C0FBF3D0-9196-4230-B045-1BF25DCCAB56}" type="pres">
      <dgm:prSet presAssocID="{E7D2D579-C362-4DE0-AB45-B4CF9B8DF6D0}" presName="sibTrans" presStyleCnt="0"/>
      <dgm:spPr/>
    </dgm:pt>
    <dgm:pt modelId="{E2CDDDFD-6D0C-494A-AAA7-2C54E8B14267}" type="pres">
      <dgm:prSet presAssocID="{0A5E2DF9-0ED9-4075-A44C-1EDAC4279858}" presName="node" presStyleLbl="node1" presStyleIdx="3" presStyleCnt="6">
        <dgm:presLayoutVars>
          <dgm:bulletEnabled val="1"/>
        </dgm:presLayoutVars>
      </dgm:prSet>
      <dgm:spPr/>
    </dgm:pt>
    <dgm:pt modelId="{B6E54694-C8E4-4A96-AD1F-09008A663DCD}" type="pres">
      <dgm:prSet presAssocID="{05DF788E-6B29-4E9A-9E39-7028E50BC737}" presName="sibTrans" presStyleCnt="0"/>
      <dgm:spPr/>
    </dgm:pt>
    <dgm:pt modelId="{859A49C4-BDBD-48F8-98B5-50590507AA78}" type="pres">
      <dgm:prSet presAssocID="{9E0598B9-584C-4741-BF71-41018225DB96}" presName="node" presStyleLbl="node1" presStyleIdx="4" presStyleCnt="6">
        <dgm:presLayoutVars>
          <dgm:bulletEnabled val="1"/>
        </dgm:presLayoutVars>
      </dgm:prSet>
      <dgm:spPr/>
    </dgm:pt>
    <dgm:pt modelId="{6FA7702D-2B7A-4FC7-9231-C6D146F16F1B}" type="pres">
      <dgm:prSet presAssocID="{75523AB5-FCB5-42A6-B5B1-F7B57EC4565F}" presName="sibTrans" presStyleCnt="0"/>
      <dgm:spPr/>
    </dgm:pt>
    <dgm:pt modelId="{19E55E52-5BF1-47D6-A691-883093E8E142}" type="pres">
      <dgm:prSet presAssocID="{04B1C87E-F5EB-41FD-86F1-05FF3983F626}" presName="node" presStyleLbl="node1" presStyleIdx="5" presStyleCnt="6">
        <dgm:presLayoutVars>
          <dgm:bulletEnabled val="1"/>
        </dgm:presLayoutVars>
      </dgm:prSet>
      <dgm:spPr/>
    </dgm:pt>
  </dgm:ptLst>
  <dgm:cxnLst>
    <dgm:cxn modelId="{6AA2E712-1AF8-4AF3-A0FA-D28E514E00E6}" type="presOf" srcId="{398FB1AC-BCCE-42C9-8411-EB97BA55B3CD}" destId="{DA9AB959-B429-47EE-94BD-CCF6D53F254A}" srcOrd="0" destOrd="0" presId="urn:microsoft.com/office/officeart/2005/8/layout/default"/>
    <dgm:cxn modelId="{B218E218-6105-46FA-B4E3-BE33BB9D00FF}" type="presOf" srcId="{311F3A4D-CD35-48BF-8684-019EDEE294A5}" destId="{E8B1BB27-A08C-4D43-89B5-EF0EA242BE63}" srcOrd="0" destOrd="0" presId="urn:microsoft.com/office/officeart/2005/8/layout/default"/>
    <dgm:cxn modelId="{71E98035-E2AB-4803-8742-47F756CA64FC}" srcId="{A708B62A-6CD9-422E-94E5-165883346AC4}" destId="{04B1C87E-F5EB-41FD-86F1-05FF3983F626}" srcOrd="5" destOrd="0" parTransId="{6A4F9B3E-0DF9-46F5-B5C8-588E149B6188}" sibTransId="{B4ACBE2B-5F49-49B3-A5F6-B16FD341DD39}"/>
    <dgm:cxn modelId="{0B97FC63-EF4B-4823-97BB-75C1E3CA2A75}" type="presOf" srcId="{04B1C87E-F5EB-41FD-86F1-05FF3983F626}" destId="{19E55E52-5BF1-47D6-A691-883093E8E142}" srcOrd="0" destOrd="0" presId="urn:microsoft.com/office/officeart/2005/8/layout/default"/>
    <dgm:cxn modelId="{8AF50C45-2154-4A00-A8BD-9A40532C98B3}" srcId="{A708B62A-6CD9-422E-94E5-165883346AC4}" destId="{398FB1AC-BCCE-42C9-8411-EB97BA55B3CD}" srcOrd="1" destOrd="0" parTransId="{04C5A2E1-413F-4207-BC92-54E73E54896F}" sibTransId="{D3BF279B-51A4-471C-99D5-B6AC89DA7B85}"/>
    <dgm:cxn modelId="{5FD70C9D-08F3-4930-8A67-9660D28B5395}" type="presOf" srcId="{9E0598B9-584C-4741-BF71-41018225DB96}" destId="{859A49C4-BDBD-48F8-98B5-50590507AA78}" srcOrd="0" destOrd="0" presId="urn:microsoft.com/office/officeart/2005/8/layout/default"/>
    <dgm:cxn modelId="{5CD0A69F-1EDF-4479-B9EF-6D9013EEBFBD}" type="presOf" srcId="{0A5E2DF9-0ED9-4075-A44C-1EDAC4279858}" destId="{E2CDDDFD-6D0C-494A-AAA7-2C54E8B14267}" srcOrd="0" destOrd="0" presId="urn:microsoft.com/office/officeart/2005/8/layout/default"/>
    <dgm:cxn modelId="{71B9D0A3-D58D-4CE0-AFC6-BA45921AB816}" srcId="{A708B62A-6CD9-422E-94E5-165883346AC4}" destId="{311F3A4D-CD35-48BF-8684-019EDEE294A5}" srcOrd="2" destOrd="0" parTransId="{81C92F86-4608-497E-82C4-4857FA752266}" sibTransId="{E7D2D579-C362-4DE0-AB45-B4CF9B8DF6D0}"/>
    <dgm:cxn modelId="{AFA5FEA7-5BB3-4745-AD15-1A9C90D1A6F1}" type="presOf" srcId="{E103A18A-01E9-4984-B9B4-FDA60B5E94A5}" destId="{E4BC2879-CA8E-4BE7-A245-8E72E092EFF9}" srcOrd="0" destOrd="0" presId="urn:microsoft.com/office/officeart/2005/8/layout/default"/>
    <dgm:cxn modelId="{F80CBBBA-D980-403C-9795-C2884040336B}" srcId="{A708B62A-6CD9-422E-94E5-165883346AC4}" destId="{0A5E2DF9-0ED9-4075-A44C-1EDAC4279858}" srcOrd="3" destOrd="0" parTransId="{DE18CB8F-8BEE-40B0-B0F9-85CCDA97A8E5}" sibTransId="{05DF788E-6B29-4E9A-9E39-7028E50BC737}"/>
    <dgm:cxn modelId="{F789D1BA-68A8-4FA0-BBC0-D7D2E667F287}" srcId="{A708B62A-6CD9-422E-94E5-165883346AC4}" destId="{9E0598B9-584C-4741-BF71-41018225DB96}" srcOrd="4" destOrd="0" parTransId="{FCE6B982-E951-427A-AD0D-D3474713DAB3}" sibTransId="{75523AB5-FCB5-42A6-B5B1-F7B57EC4565F}"/>
    <dgm:cxn modelId="{71D525E4-42BB-4461-BB93-FC97643C7432}" srcId="{A708B62A-6CD9-422E-94E5-165883346AC4}" destId="{E103A18A-01E9-4984-B9B4-FDA60B5E94A5}" srcOrd="0" destOrd="0" parTransId="{DF855E2E-AD8A-4F0E-93C1-FF0D5B742B82}" sibTransId="{6D712E63-9863-441B-A9F9-1B9F436129A5}"/>
    <dgm:cxn modelId="{559B6FED-2F75-43DE-9CF8-D2D9C8286B70}" type="presOf" srcId="{A708B62A-6CD9-422E-94E5-165883346AC4}" destId="{DF833256-3CB7-4EE3-8F45-207624C0D1C3}" srcOrd="0" destOrd="0" presId="urn:microsoft.com/office/officeart/2005/8/layout/default"/>
    <dgm:cxn modelId="{F960523A-9961-4C41-8DA4-BE3DE7A43C67}" type="presParOf" srcId="{DF833256-3CB7-4EE3-8F45-207624C0D1C3}" destId="{E4BC2879-CA8E-4BE7-A245-8E72E092EFF9}" srcOrd="0" destOrd="0" presId="urn:microsoft.com/office/officeart/2005/8/layout/default"/>
    <dgm:cxn modelId="{983705D4-9C62-42E6-B097-06E325419471}" type="presParOf" srcId="{DF833256-3CB7-4EE3-8F45-207624C0D1C3}" destId="{5EF4EA4B-DB0E-406B-826A-9692F913F2BB}" srcOrd="1" destOrd="0" presId="urn:microsoft.com/office/officeart/2005/8/layout/default"/>
    <dgm:cxn modelId="{B2800497-1E36-4A32-B50C-0DFF7730CEA4}" type="presParOf" srcId="{DF833256-3CB7-4EE3-8F45-207624C0D1C3}" destId="{DA9AB959-B429-47EE-94BD-CCF6D53F254A}" srcOrd="2" destOrd="0" presId="urn:microsoft.com/office/officeart/2005/8/layout/default"/>
    <dgm:cxn modelId="{3BF21824-1B27-46F4-860F-19BFFA88FFAA}" type="presParOf" srcId="{DF833256-3CB7-4EE3-8F45-207624C0D1C3}" destId="{17252DCE-D3A9-4277-87C6-334D78936326}" srcOrd="3" destOrd="0" presId="urn:microsoft.com/office/officeart/2005/8/layout/default"/>
    <dgm:cxn modelId="{8322D7EE-CF62-4E44-AAA1-1AC051AA9511}" type="presParOf" srcId="{DF833256-3CB7-4EE3-8F45-207624C0D1C3}" destId="{E8B1BB27-A08C-4D43-89B5-EF0EA242BE63}" srcOrd="4" destOrd="0" presId="urn:microsoft.com/office/officeart/2005/8/layout/default"/>
    <dgm:cxn modelId="{C7BBB4AD-65C3-4BBC-81FC-60D1D5E1DFCC}" type="presParOf" srcId="{DF833256-3CB7-4EE3-8F45-207624C0D1C3}" destId="{C0FBF3D0-9196-4230-B045-1BF25DCCAB56}" srcOrd="5" destOrd="0" presId="urn:microsoft.com/office/officeart/2005/8/layout/default"/>
    <dgm:cxn modelId="{526E398C-C4C6-4187-96FE-996EFF2F47B0}" type="presParOf" srcId="{DF833256-3CB7-4EE3-8F45-207624C0D1C3}" destId="{E2CDDDFD-6D0C-494A-AAA7-2C54E8B14267}" srcOrd="6" destOrd="0" presId="urn:microsoft.com/office/officeart/2005/8/layout/default"/>
    <dgm:cxn modelId="{D437BD48-4777-4EB3-879F-7FBF3CBE82E6}" type="presParOf" srcId="{DF833256-3CB7-4EE3-8F45-207624C0D1C3}" destId="{B6E54694-C8E4-4A96-AD1F-09008A663DCD}" srcOrd="7" destOrd="0" presId="urn:microsoft.com/office/officeart/2005/8/layout/default"/>
    <dgm:cxn modelId="{B40E2B5C-B2DD-4D8E-B132-35925BC7D7A2}" type="presParOf" srcId="{DF833256-3CB7-4EE3-8F45-207624C0D1C3}" destId="{859A49C4-BDBD-48F8-98B5-50590507AA78}" srcOrd="8" destOrd="0" presId="urn:microsoft.com/office/officeart/2005/8/layout/default"/>
    <dgm:cxn modelId="{7B44D43F-58F4-44E9-99D5-B8C459DFBDCC}" type="presParOf" srcId="{DF833256-3CB7-4EE3-8F45-207624C0D1C3}" destId="{6FA7702D-2B7A-4FC7-9231-C6D146F16F1B}" srcOrd="9" destOrd="0" presId="urn:microsoft.com/office/officeart/2005/8/layout/default"/>
    <dgm:cxn modelId="{6150E402-C247-48EF-AF48-2E5B5788FB12}" type="presParOf" srcId="{DF833256-3CB7-4EE3-8F45-207624C0D1C3}" destId="{19E55E52-5BF1-47D6-A691-883093E8E14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14B625D-41BB-4FAC-B14F-373348967A1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95CD1D6-4116-415D-B29D-F426E8FBACA5}">
      <dgm:prSet/>
      <dgm:spPr/>
      <dgm:t>
        <a:bodyPr/>
        <a:lstStyle/>
        <a:p>
          <a:r>
            <a:rPr lang="en-GB"/>
            <a:t>Terrorism? </a:t>
          </a:r>
          <a:endParaRPr lang="en-US"/>
        </a:p>
      </dgm:t>
    </dgm:pt>
    <dgm:pt modelId="{D2BA5A5A-A24F-42C5-AA8C-7A6312F50D0E}" type="parTrans" cxnId="{86F300B3-2404-428E-98C0-95BB7C4FD8E4}">
      <dgm:prSet/>
      <dgm:spPr/>
      <dgm:t>
        <a:bodyPr/>
        <a:lstStyle/>
        <a:p>
          <a:endParaRPr lang="en-US"/>
        </a:p>
      </dgm:t>
    </dgm:pt>
    <dgm:pt modelId="{C87E711B-C392-4EB2-A188-6A1DCF82B19C}" type="sibTrans" cxnId="{86F300B3-2404-428E-98C0-95BB7C4FD8E4}">
      <dgm:prSet/>
      <dgm:spPr/>
      <dgm:t>
        <a:bodyPr/>
        <a:lstStyle/>
        <a:p>
          <a:endParaRPr lang="en-US"/>
        </a:p>
      </dgm:t>
    </dgm:pt>
    <dgm:pt modelId="{B1C82C44-097C-45D3-A269-CEAE59205C66}">
      <dgm:prSet/>
      <dgm:spPr/>
      <dgm:t>
        <a:bodyPr/>
        <a:lstStyle/>
        <a:p>
          <a:r>
            <a:rPr lang="en-GB"/>
            <a:t>Separation of powers is a major issue.</a:t>
          </a:r>
          <a:endParaRPr lang="en-US"/>
        </a:p>
      </dgm:t>
    </dgm:pt>
    <dgm:pt modelId="{02BEA415-C284-412B-ADC0-C2DB2D2CDAC3}" type="parTrans" cxnId="{E9DC9EE5-68ED-4FD5-ADB3-34F6F4754474}">
      <dgm:prSet/>
      <dgm:spPr/>
      <dgm:t>
        <a:bodyPr/>
        <a:lstStyle/>
        <a:p>
          <a:endParaRPr lang="en-US"/>
        </a:p>
      </dgm:t>
    </dgm:pt>
    <dgm:pt modelId="{2B1C3B7F-1957-4BFB-8AB4-6F658C5921E2}" type="sibTrans" cxnId="{E9DC9EE5-68ED-4FD5-ADB3-34F6F4754474}">
      <dgm:prSet/>
      <dgm:spPr/>
      <dgm:t>
        <a:bodyPr/>
        <a:lstStyle/>
        <a:p>
          <a:endParaRPr lang="en-US"/>
        </a:p>
      </dgm:t>
    </dgm:pt>
    <dgm:pt modelId="{97F1DFC8-79DB-4960-9652-91DEE1F24D15}">
      <dgm:prSet/>
      <dgm:spPr/>
      <dgm:t>
        <a:bodyPr/>
        <a:lstStyle/>
        <a:p>
          <a:r>
            <a:rPr lang="en-GB"/>
            <a:t>Constitutional Reform Act 2005.</a:t>
          </a:r>
          <a:endParaRPr lang="en-US"/>
        </a:p>
      </dgm:t>
    </dgm:pt>
    <dgm:pt modelId="{6ADEF2F3-A9A9-445B-B998-6284E5EF5643}" type="parTrans" cxnId="{FF337923-184E-439C-8A65-1D80839315AA}">
      <dgm:prSet/>
      <dgm:spPr/>
      <dgm:t>
        <a:bodyPr/>
        <a:lstStyle/>
        <a:p>
          <a:endParaRPr lang="en-US"/>
        </a:p>
      </dgm:t>
    </dgm:pt>
    <dgm:pt modelId="{AC831563-E79B-41D8-9E14-488741F6C792}" type="sibTrans" cxnId="{FF337923-184E-439C-8A65-1D80839315AA}">
      <dgm:prSet/>
      <dgm:spPr/>
      <dgm:t>
        <a:bodyPr/>
        <a:lstStyle/>
        <a:p>
          <a:endParaRPr lang="en-US"/>
        </a:p>
      </dgm:t>
    </dgm:pt>
    <dgm:pt modelId="{FC3ED9FE-BE21-4F9D-AE37-2BF92E570770}" type="pres">
      <dgm:prSet presAssocID="{A14B625D-41BB-4FAC-B14F-373348967A19}" presName="linear" presStyleCnt="0">
        <dgm:presLayoutVars>
          <dgm:animLvl val="lvl"/>
          <dgm:resizeHandles val="exact"/>
        </dgm:presLayoutVars>
      </dgm:prSet>
      <dgm:spPr/>
    </dgm:pt>
    <dgm:pt modelId="{ECA0959B-05D3-47F6-A69C-6A7605166D79}" type="pres">
      <dgm:prSet presAssocID="{795CD1D6-4116-415D-B29D-F426E8FBACA5}" presName="parentText" presStyleLbl="node1" presStyleIdx="0" presStyleCnt="3">
        <dgm:presLayoutVars>
          <dgm:chMax val="0"/>
          <dgm:bulletEnabled val="1"/>
        </dgm:presLayoutVars>
      </dgm:prSet>
      <dgm:spPr/>
    </dgm:pt>
    <dgm:pt modelId="{1A5CE83B-8D30-411B-B89A-E5E213B7B216}" type="pres">
      <dgm:prSet presAssocID="{C87E711B-C392-4EB2-A188-6A1DCF82B19C}" presName="spacer" presStyleCnt="0"/>
      <dgm:spPr/>
    </dgm:pt>
    <dgm:pt modelId="{A1391E4C-13ED-4DCB-B262-5AF243E2C78E}" type="pres">
      <dgm:prSet presAssocID="{B1C82C44-097C-45D3-A269-CEAE59205C66}" presName="parentText" presStyleLbl="node1" presStyleIdx="1" presStyleCnt="3">
        <dgm:presLayoutVars>
          <dgm:chMax val="0"/>
          <dgm:bulletEnabled val="1"/>
        </dgm:presLayoutVars>
      </dgm:prSet>
      <dgm:spPr/>
    </dgm:pt>
    <dgm:pt modelId="{68BE6A13-4916-43BC-B0F7-35324738FCBB}" type="pres">
      <dgm:prSet presAssocID="{2B1C3B7F-1957-4BFB-8AB4-6F658C5921E2}" presName="spacer" presStyleCnt="0"/>
      <dgm:spPr/>
    </dgm:pt>
    <dgm:pt modelId="{8AD6AC3C-7F57-4A19-BB6A-5111AD2FB951}" type="pres">
      <dgm:prSet presAssocID="{97F1DFC8-79DB-4960-9652-91DEE1F24D15}" presName="parentText" presStyleLbl="node1" presStyleIdx="2" presStyleCnt="3">
        <dgm:presLayoutVars>
          <dgm:chMax val="0"/>
          <dgm:bulletEnabled val="1"/>
        </dgm:presLayoutVars>
      </dgm:prSet>
      <dgm:spPr/>
    </dgm:pt>
  </dgm:ptLst>
  <dgm:cxnLst>
    <dgm:cxn modelId="{6CFB8E0F-F7F2-4B2A-A62C-A503BE1AE947}" type="presOf" srcId="{97F1DFC8-79DB-4960-9652-91DEE1F24D15}" destId="{8AD6AC3C-7F57-4A19-BB6A-5111AD2FB951}" srcOrd="0" destOrd="0" presId="urn:microsoft.com/office/officeart/2005/8/layout/vList2"/>
    <dgm:cxn modelId="{FF337923-184E-439C-8A65-1D80839315AA}" srcId="{A14B625D-41BB-4FAC-B14F-373348967A19}" destId="{97F1DFC8-79DB-4960-9652-91DEE1F24D15}" srcOrd="2" destOrd="0" parTransId="{6ADEF2F3-A9A9-445B-B998-6284E5EF5643}" sibTransId="{AC831563-E79B-41D8-9E14-488741F6C792}"/>
    <dgm:cxn modelId="{B48E0280-6831-471C-9D04-AAB9788E86D1}" type="presOf" srcId="{B1C82C44-097C-45D3-A269-CEAE59205C66}" destId="{A1391E4C-13ED-4DCB-B262-5AF243E2C78E}" srcOrd="0" destOrd="0" presId="urn:microsoft.com/office/officeart/2005/8/layout/vList2"/>
    <dgm:cxn modelId="{86F300B3-2404-428E-98C0-95BB7C4FD8E4}" srcId="{A14B625D-41BB-4FAC-B14F-373348967A19}" destId="{795CD1D6-4116-415D-B29D-F426E8FBACA5}" srcOrd="0" destOrd="0" parTransId="{D2BA5A5A-A24F-42C5-AA8C-7A6312F50D0E}" sibTransId="{C87E711B-C392-4EB2-A188-6A1DCF82B19C}"/>
    <dgm:cxn modelId="{AA505CC3-BEC0-4FD6-9DA0-5A15025762EA}" type="presOf" srcId="{A14B625D-41BB-4FAC-B14F-373348967A19}" destId="{FC3ED9FE-BE21-4F9D-AE37-2BF92E570770}" srcOrd="0" destOrd="0" presId="urn:microsoft.com/office/officeart/2005/8/layout/vList2"/>
    <dgm:cxn modelId="{C922B0C5-0D13-43BE-9425-10060089022E}" type="presOf" srcId="{795CD1D6-4116-415D-B29D-F426E8FBACA5}" destId="{ECA0959B-05D3-47F6-A69C-6A7605166D79}" srcOrd="0" destOrd="0" presId="urn:microsoft.com/office/officeart/2005/8/layout/vList2"/>
    <dgm:cxn modelId="{E9DC9EE5-68ED-4FD5-ADB3-34F6F4754474}" srcId="{A14B625D-41BB-4FAC-B14F-373348967A19}" destId="{B1C82C44-097C-45D3-A269-CEAE59205C66}" srcOrd="1" destOrd="0" parTransId="{02BEA415-C284-412B-ADC0-C2DB2D2CDAC3}" sibTransId="{2B1C3B7F-1957-4BFB-8AB4-6F658C5921E2}"/>
    <dgm:cxn modelId="{28C7C8C2-1E69-4174-B703-565393F05B21}" type="presParOf" srcId="{FC3ED9FE-BE21-4F9D-AE37-2BF92E570770}" destId="{ECA0959B-05D3-47F6-A69C-6A7605166D79}" srcOrd="0" destOrd="0" presId="urn:microsoft.com/office/officeart/2005/8/layout/vList2"/>
    <dgm:cxn modelId="{FFD8E63C-84CA-41CC-83AD-2E7FC45ADF1B}" type="presParOf" srcId="{FC3ED9FE-BE21-4F9D-AE37-2BF92E570770}" destId="{1A5CE83B-8D30-411B-B89A-E5E213B7B216}" srcOrd="1" destOrd="0" presId="urn:microsoft.com/office/officeart/2005/8/layout/vList2"/>
    <dgm:cxn modelId="{0FBDFB55-CA09-454D-876D-F17CFA38D1F9}" type="presParOf" srcId="{FC3ED9FE-BE21-4F9D-AE37-2BF92E570770}" destId="{A1391E4C-13ED-4DCB-B262-5AF243E2C78E}" srcOrd="2" destOrd="0" presId="urn:microsoft.com/office/officeart/2005/8/layout/vList2"/>
    <dgm:cxn modelId="{8C8603CE-0660-4057-B64A-010F0FDEDCE9}" type="presParOf" srcId="{FC3ED9FE-BE21-4F9D-AE37-2BF92E570770}" destId="{68BE6A13-4916-43BC-B0F7-35324738FCBB}" srcOrd="3" destOrd="0" presId="urn:microsoft.com/office/officeart/2005/8/layout/vList2"/>
    <dgm:cxn modelId="{AB6E5343-B93C-4332-BED6-7FE19E7FFE81}" type="presParOf" srcId="{FC3ED9FE-BE21-4F9D-AE37-2BF92E570770}" destId="{8AD6AC3C-7F57-4A19-BB6A-5111AD2FB95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18A0BC2-6581-43EF-B938-10AAD69A15C8}"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63011BFE-4B46-4D8A-BA57-D88F230374AB}">
      <dgm:prSet/>
      <dgm:spPr/>
      <dgm:t>
        <a:bodyPr/>
        <a:lstStyle/>
        <a:p>
          <a:r>
            <a:rPr lang="en-GB"/>
            <a:t>Constitutional Reform Act 2005. </a:t>
          </a:r>
          <a:endParaRPr lang="en-US"/>
        </a:p>
      </dgm:t>
    </dgm:pt>
    <dgm:pt modelId="{D97B882A-E594-4A28-8FF1-B934F83B1155}" type="parTrans" cxnId="{B456BF8F-20C3-43A6-ACDA-3A96B8446603}">
      <dgm:prSet/>
      <dgm:spPr/>
      <dgm:t>
        <a:bodyPr/>
        <a:lstStyle/>
        <a:p>
          <a:endParaRPr lang="en-US"/>
        </a:p>
      </dgm:t>
    </dgm:pt>
    <dgm:pt modelId="{EBB5C66B-44DE-4E12-AF36-B7381D1DD372}" type="sibTrans" cxnId="{B456BF8F-20C3-43A6-ACDA-3A96B8446603}">
      <dgm:prSet/>
      <dgm:spPr/>
      <dgm:t>
        <a:bodyPr/>
        <a:lstStyle/>
        <a:p>
          <a:endParaRPr lang="en-US"/>
        </a:p>
      </dgm:t>
    </dgm:pt>
    <dgm:pt modelId="{80A313B2-7192-4147-A0B4-BE2F94D488F9}">
      <dgm:prSet/>
      <dgm:spPr/>
      <dgm:t>
        <a:bodyPr/>
        <a:lstStyle/>
        <a:p>
          <a:r>
            <a:rPr lang="en-GB"/>
            <a:t>- The ways in which the Constitutional Reform Act 2005 has strengthened the separation between the executive and the judiciary.</a:t>
          </a:r>
          <a:endParaRPr lang="en-US"/>
        </a:p>
      </dgm:t>
    </dgm:pt>
    <dgm:pt modelId="{3F066FCE-AB95-4AC7-BF06-E17E8E4AC2D1}" type="parTrans" cxnId="{40B8E4BF-6FAB-4A22-8864-0737A7964AD2}">
      <dgm:prSet/>
      <dgm:spPr/>
      <dgm:t>
        <a:bodyPr/>
        <a:lstStyle/>
        <a:p>
          <a:endParaRPr lang="en-US"/>
        </a:p>
      </dgm:t>
    </dgm:pt>
    <dgm:pt modelId="{03FE8F7B-65BD-41B3-99AC-683EB22986F4}" type="sibTrans" cxnId="{40B8E4BF-6FAB-4A22-8864-0737A7964AD2}">
      <dgm:prSet/>
      <dgm:spPr/>
      <dgm:t>
        <a:bodyPr/>
        <a:lstStyle/>
        <a:p>
          <a:endParaRPr lang="en-US"/>
        </a:p>
      </dgm:t>
    </dgm:pt>
    <dgm:pt modelId="{B5A5644F-A4C8-4F35-9EF3-2604CB46FCFE}">
      <dgm:prSet/>
      <dgm:spPr/>
      <dgm:t>
        <a:bodyPr/>
        <a:lstStyle/>
        <a:p>
          <a:r>
            <a:rPr lang="en-GB"/>
            <a:t>e.g. s.3 imposes a statutory duty on the Lord Chancellor and other ministers to uphold judicial independence.</a:t>
          </a:r>
          <a:endParaRPr lang="en-US"/>
        </a:p>
      </dgm:t>
    </dgm:pt>
    <dgm:pt modelId="{FAB299D7-2B6C-4198-8551-0292D1F9F39E}" type="parTrans" cxnId="{6F7F54AC-C2F0-40D5-BB81-6D4425D2FA98}">
      <dgm:prSet/>
      <dgm:spPr/>
      <dgm:t>
        <a:bodyPr/>
        <a:lstStyle/>
        <a:p>
          <a:endParaRPr lang="en-US"/>
        </a:p>
      </dgm:t>
    </dgm:pt>
    <dgm:pt modelId="{86A9AA51-1F0A-4180-8D69-69BF33248C5A}" type="sibTrans" cxnId="{6F7F54AC-C2F0-40D5-BB81-6D4425D2FA98}">
      <dgm:prSet/>
      <dgm:spPr/>
      <dgm:t>
        <a:bodyPr/>
        <a:lstStyle/>
        <a:p>
          <a:endParaRPr lang="en-US"/>
        </a:p>
      </dgm:t>
    </dgm:pt>
    <dgm:pt modelId="{6B90F901-F707-4428-941D-008D154C2D5A}">
      <dgm:prSet/>
      <dgm:spPr/>
      <dgm:t>
        <a:bodyPr/>
        <a:lstStyle/>
        <a:p>
          <a:r>
            <a:rPr lang="en-GB"/>
            <a:t>The appointment of judges.</a:t>
          </a:r>
          <a:endParaRPr lang="en-US"/>
        </a:p>
      </dgm:t>
    </dgm:pt>
    <dgm:pt modelId="{54B94041-46EF-4740-AC23-02680510D2A3}" type="parTrans" cxnId="{AC148F62-AB97-4ED5-9B47-A97D36125D77}">
      <dgm:prSet/>
      <dgm:spPr/>
      <dgm:t>
        <a:bodyPr/>
        <a:lstStyle/>
        <a:p>
          <a:endParaRPr lang="en-US"/>
        </a:p>
      </dgm:t>
    </dgm:pt>
    <dgm:pt modelId="{B5142C6D-45FD-4C7F-AD5C-25ACFB93E71F}" type="sibTrans" cxnId="{AC148F62-AB97-4ED5-9B47-A97D36125D77}">
      <dgm:prSet/>
      <dgm:spPr/>
      <dgm:t>
        <a:bodyPr/>
        <a:lstStyle/>
        <a:p>
          <a:endParaRPr lang="en-US"/>
        </a:p>
      </dgm:t>
    </dgm:pt>
    <dgm:pt modelId="{2FF98CD9-4D02-4348-A089-010356C00EB1}" type="pres">
      <dgm:prSet presAssocID="{818A0BC2-6581-43EF-B938-10AAD69A15C8}" presName="linear" presStyleCnt="0">
        <dgm:presLayoutVars>
          <dgm:animLvl val="lvl"/>
          <dgm:resizeHandles val="exact"/>
        </dgm:presLayoutVars>
      </dgm:prSet>
      <dgm:spPr/>
    </dgm:pt>
    <dgm:pt modelId="{6845A6C4-95EF-42AB-89E2-6273A1689304}" type="pres">
      <dgm:prSet presAssocID="{63011BFE-4B46-4D8A-BA57-D88F230374AB}" presName="parentText" presStyleLbl="node1" presStyleIdx="0" presStyleCnt="4">
        <dgm:presLayoutVars>
          <dgm:chMax val="0"/>
          <dgm:bulletEnabled val="1"/>
        </dgm:presLayoutVars>
      </dgm:prSet>
      <dgm:spPr/>
    </dgm:pt>
    <dgm:pt modelId="{7333D5B9-4799-407B-BF29-4E26986C23F4}" type="pres">
      <dgm:prSet presAssocID="{EBB5C66B-44DE-4E12-AF36-B7381D1DD372}" presName="spacer" presStyleCnt="0"/>
      <dgm:spPr/>
    </dgm:pt>
    <dgm:pt modelId="{C95D032A-DB12-4311-B3AD-BF117EFC56E2}" type="pres">
      <dgm:prSet presAssocID="{80A313B2-7192-4147-A0B4-BE2F94D488F9}" presName="parentText" presStyleLbl="node1" presStyleIdx="1" presStyleCnt="4">
        <dgm:presLayoutVars>
          <dgm:chMax val="0"/>
          <dgm:bulletEnabled val="1"/>
        </dgm:presLayoutVars>
      </dgm:prSet>
      <dgm:spPr/>
    </dgm:pt>
    <dgm:pt modelId="{07BD238B-2876-4E6E-86A0-1706E8B53B77}" type="pres">
      <dgm:prSet presAssocID="{03FE8F7B-65BD-41B3-99AC-683EB22986F4}" presName="spacer" presStyleCnt="0"/>
      <dgm:spPr/>
    </dgm:pt>
    <dgm:pt modelId="{749F46C4-1CA8-46BF-BE0F-DDFAF222BEB9}" type="pres">
      <dgm:prSet presAssocID="{B5A5644F-A4C8-4F35-9EF3-2604CB46FCFE}" presName="parentText" presStyleLbl="node1" presStyleIdx="2" presStyleCnt="4">
        <dgm:presLayoutVars>
          <dgm:chMax val="0"/>
          <dgm:bulletEnabled val="1"/>
        </dgm:presLayoutVars>
      </dgm:prSet>
      <dgm:spPr/>
    </dgm:pt>
    <dgm:pt modelId="{0F23D832-4FE0-473C-B2A4-0DEB588A8AC0}" type="pres">
      <dgm:prSet presAssocID="{86A9AA51-1F0A-4180-8D69-69BF33248C5A}" presName="spacer" presStyleCnt="0"/>
      <dgm:spPr/>
    </dgm:pt>
    <dgm:pt modelId="{1EEE0291-9ED0-4584-9B26-0C122CB8E152}" type="pres">
      <dgm:prSet presAssocID="{6B90F901-F707-4428-941D-008D154C2D5A}" presName="parentText" presStyleLbl="node1" presStyleIdx="3" presStyleCnt="4">
        <dgm:presLayoutVars>
          <dgm:chMax val="0"/>
          <dgm:bulletEnabled val="1"/>
        </dgm:presLayoutVars>
      </dgm:prSet>
      <dgm:spPr/>
    </dgm:pt>
  </dgm:ptLst>
  <dgm:cxnLst>
    <dgm:cxn modelId="{AC148F62-AB97-4ED5-9B47-A97D36125D77}" srcId="{818A0BC2-6581-43EF-B938-10AAD69A15C8}" destId="{6B90F901-F707-4428-941D-008D154C2D5A}" srcOrd="3" destOrd="0" parTransId="{54B94041-46EF-4740-AC23-02680510D2A3}" sibTransId="{B5142C6D-45FD-4C7F-AD5C-25ACFB93E71F}"/>
    <dgm:cxn modelId="{243F166A-01C4-4CCC-8E24-9DBAA4562F51}" type="presOf" srcId="{6B90F901-F707-4428-941D-008D154C2D5A}" destId="{1EEE0291-9ED0-4584-9B26-0C122CB8E152}" srcOrd="0" destOrd="0" presId="urn:microsoft.com/office/officeart/2005/8/layout/vList2"/>
    <dgm:cxn modelId="{8C53416E-712C-44BD-84D4-872BB72FFE0D}" type="presOf" srcId="{818A0BC2-6581-43EF-B938-10AAD69A15C8}" destId="{2FF98CD9-4D02-4348-A089-010356C00EB1}" srcOrd="0" destOrd="0" presId="urn:microsoft.com/office/officeart/2005/8/layout/vList2"/>
    <dgm:cxn modelId="{B456BF8F-20C3-43A6-ACDA-3A96B8446603}" srcId="{818A0BC2-6581-43EF-B938-10AAD69A15C8}" destId="{63011BFE-4B46-4D8A-BA57-D88F230374AB}" srcOrd="0" destOrd="0" parTransId="{D97B882A-E594-4A28-8FF1-B934F83B1155}" sibTransId="{EBB5C66B-44DE-4E12-AF36-B7381D1DD372}"/>
    <dgm:cxn modelId="{93382CA1-C0C6-4C3A-A339-E7879CEC2EF6}" type="presOf" srcId="{63011BFE-4B46-4D8A-BA57-D88F230374AB}" destId="{6845A6C4-95EF-42AB-89E2-6273A1689304}" srcOrd="0" destOrd="0" presId="urn:microsoft.com/office/officeart/2005/8/layout/vList2"/>
    <dgm:cxn modelId="{6D545CA7-81C6-43F3-AD16-743BD9D12605}" type="presOf" srcId="{80A313B2-7192-4147-A0B4-BE2F94D488F9}" destId="{C95D032A-DB12-4311-B3AD-BF117EFC56E2}" srcOrd="0" destOrd="0" presId="urn:microsoft.com/office/officeart/2005/8/layout/vList2"/>
    <dgm:cxn modelId="{6F7F54AC-C2F0-40D5-BB81-6D4425D2FA98}" srcId="{818A0BC2-6581-43EF-B938-10AAD69A15C8}" destId="{B5A5644F-A4C8-4F35-9EF3-2604CB46FCFE}" srcOrd="2" destOrd="0" parTransId="{FAB299D7-2B6C-4198-8551-0292D1F9F39E}" sibTransId="{86A9AA51-1F0A-4180-8D69-69BF33248C5A}"/>
    <dgm:cxn modelId="{40B8E4BF-6FAB-4A22-8864-0737A7964AD2}" srcId="{818A0BC2-6581-43EF-B938-10AAD69A15C8}" destId="{80A313B2-7192-4147-A0B4-BE2F94D488F9}" srcOrd="1" destOrd="0" parTransId="{3F066FCE-AB95-4AC7-BF06-E17E8E4AC2D1}" sibTransId="{03FE8F7B-65BD-41B3-99AC-683EB22986F4}"/>
    <dgm:cxn modelId="{4015B0F4-2C43-4D03-96D0-A68FD881AA7A}" type="presOf" srcId="{B5A5644F-A4C8-4F35-9EF3-2604CB46FCFE}" destId="{749F46C4-1CA8-46BF-BE0F-DDFAF222BEB9}" srcOrd="0" destOrd="0" presId="urn:microsoft.com/office/officeart/2005/8/layout/vList2"/>
    <dgm:cxn modelId="{6707BC66-FD76-46EE-B2E5-E3C3A7B24D21}" type="presParOf" srcId="{2FF98CD9-4D02-4348-A089-010356C00EB1}" destId="{6845A6C4-95EF-42AB-89E2-6273A1689304}" srcOrd="0" destOrd="0" presId="urn:microsoft.com/office/officeart/2005/8/layout/vList2"/>
    <dgm:cxn modelId="{A6A8B495-9446-44E1-B6E5-545CE6BFE35B}" type="presParOf" srcId="{2FF98CD9-4D02-4348-A089-010356C00EB1}" destId="{7333D5B9-4799-407B-BF29-4E26986C23F4}" srcOrd="1" destOrd="0" presId="urn:microsoft.com/office/officeart/2005/8/layout/vList2"/>
    <dgm:cxn modelId="{924428F1-1097-44A0-B5AF-9D158D72D136}" type="presParOf" srcId="{2FF98CD9-4D02-4348-A089-010356C00EB1}" destId="{C95D032A-DB12-4311-B3AD-BF117EFC56E2}" srcOrd="2" destOrd="0" presId="urn:microsoft.com/office/officeart/2005/8/layout/vList2"/>
    <dgm:cxn modelId="{378895DC-7C2B-4E09-A4D5-F480D312CAEB}" type="presParOf" srcId="{2FF98CD9-4D02-4348-A089-010356C00EB1}" destId="{07BD238B-2876-4E6E-86A0-1706E8B53B77}" srcOrd="3" destOrd="0" presId="urn:microsoft.com/office/officeart/2005/8/layout/vList2"/>
    <dgm:cxn modelId="{AA214956-E975-4190-8FD7-3703E9EDF5E1}" type="presParOf" srcId="{2FF98CD9-4D02-4348-A089-010356C00EB1}" destId="{749F46C4-1CA8-46BF-BE0F-DDFAF222BEB9}" srcOrd="4" destOrd="0" presId="urn:microsoft.com/office/officeart/2005/8/layout/vList2"/>
    <dgm:cxn modelId="{CFEA3AE7-6ECE-4885-A858-1AD14DC145CA}" type="presParOf" srcId="{2FF98CD9-4D02-4348-A089-010356C00EB1}" destId="{0F23D832-4FE0-473C-B2A4-0DEB588A8AC0}" srcOrd="5" destOrd="0" presId="urn:microsoft.com/office/officeart/2005/8/layout/vList2"/>
    <dgm:cxn modelId="{CAC54BA1-EEE7-4FCF-BA1E-9E2A6E124B3A}" type="presParOf" srcId="{2FF98CD9-4D02-4348-A089-010356C00EB1}" destId="{1EEE0291-9ED0-4584-9B26-0C122CB8E15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4BB89A-88CC-4551-BF98-3DD86C9840E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18B68D3-CAD1-4C16-9367-9C615F89ECF7}">
      <dgm:prSet/>
      <dgm:spPr/>
      <dgm:t>
        <a:bodyPr/>
        <a:lstStyle/>
        <a:p>
          <a:r>
            <a:rPr lang="en-GB" b="1" dirty="0"/>
            <a:t>- What is the separation of powers theory?</a:t>
          </a:r>
          <a:endParaRPr lang="en-US" dirty="0"/>
        </a:p>
      </dgm:t>
    </dgm:pt>
    <dgm:pt modelId="{8AF0233B-5DF2-4F08-A894-4615B787C7C0}" type="parTrans" cxnId="{9DBB37CF-9C26-4B02-8BA7-CDF70267550B}">
      <dgm:prSet/>
      <dgm:spPr/>
      <dgm:t>
        <a:bodyPr/>
        <a:lstStyle/>
        <a:p>
          <a:endParaRPr lang="en-US"/>
        </a:p>
      </dgm:t>
    </dgm:pt>
    <dgm:pt modelId="{1333F091-D240-44CB-94E9-BA72A4939AC4}" type="sibTrans" cxnId="{9DBB37CF-9C26-4B02-8BA7-CDF70267550B}">
      <dgm:prSet/>
      <dgm:spPr/>
      <dgm:t>
        <a:bodyPr/>
        <a:lstStyle/>
        <a:p>
          <a:endParaRPr lang="en-US"/>
        </a:p>
      </dgm:t>
    </dgm:pt>
    <dgm:pt modelId="{34325428-175F-4A0E-8377-168A1D875ADF}">
      <dgm:prSet/>
      <dgm:spPr/>
      <dgm:t>
        <a:bodyPr/>
        <a:lstStyle/>
        <a:p>
          <a:r>
            <a:rPr lang="en-GB" b="1"/>
            <a:t>- Why do we need a separation of powers?</a:t>
          </a:r>
          <a:endParaRPr lang="en-US"/>
        </a:p>
      </dgm:t>
    </dgm:pt>
    <dgm:pt modelId="{9F4AEBFB-1E1E-4523-96E5-899B59DED2ED}" type="parTrans" cxnId="{C78DF978-8698-4896-9EED-2420D11DAECE}">
      <dgm:prSet/>
      <dgm:spPr/>
      <dgm:t>
        <a:bodyPr/>
        <a:lstStyle/>
        <a:p>
          <a:endParaRPr lang="en-US"/>
        </a:p>
      </dgm:t>
    </dgm:pt>
    <dgm:pt modelId="{0D5FCE73-C00F-4B40-A4C2-D66A2A6F5EDF}" type="sibTrans" cxnId="{C78DF978-8698-4896-9EED-2420D11DAECE}">
      <dgm:prSet/>
      <dgm:spPr/>
      <dgm:t>
        <a:bodyPr/>
        <a:lstStyle/>
        <a:p>
          <a:endParaRPr lang="en-US"/>
        </a:p>
      </dgm:t>
    </dgm:pt>
    <dgm:pt modelId="{66F8FF28-B7C3-4FD4-8F82-95E28944D1B8}">
      <dgm:prSet/>
      <dgm:spPr/>
      <dgm:t>
        <a:bodyPr/>
        <a:lstStyle/>
        <a:p>
          <a:r>
            <a:rPr lang="en-GB" b="1"/>
            <a:t>- Key theorists?</a:t>
          </a:r>
          <a:endParaRPr lang="en-US"/>
        </a:p>
      </dgm:t>
    </dgm:pt>
    <dgm:pt modelId="{224B3A5C-9701-4C71-A959-4F28973D1B24}" type="parTrans" cxnId="{9CEEB50D-857C-4881-9322-FD38B89039DF}">
      <dgm:prSet/>
      <dgm:spPr/>
      <dgm:t>
        <a:bodyPr/>
        <a:lstStyle/>
        <a:p>
          <a:endParaRPr lang="en-US"/>
        </a:p>
      </dgm:t>
    </dgm:pt>
    <dgm:pt modelId="{C6472B02-39EC-4197-ABEB-EF8C84473980}" type="sibTrans" cxnId="{9CEEB50D-857C-4881-9322-FD38B89039DF}">
      <dgm:prSet/>
      <dgm:spPr/>
      <dgm:t>
        <a:bodyPr/>
        <a:lstStyle/>
        <a:p>
          <a:endParaRPr lang="en-US"/>
        </a:p>
      </dgm:t>
    </dgm:pt>
    <dgm:pt modelId="{500EF453-E69D-46E5-968B-5D31409BFBC3}">
      <dgm:prSet/>
      <dgm:spPr/>
      <dgm:t>
        <a:bodyPr/>
        <a:lstStyle/>
        <a:p>
          <a:r>
            <a:rPr lang="en-GB" b="1"/>
            <a:t>- What evidence shows an overlap between legislature and executive?</a:t>
          </a:r>
          <a:endParaRPr lang="en-US"/>
        </a:p>
      </dgm:t>
    </dgm:pt>
    <dgm:pt modelId="{0A6BEA8A-E9B4-4CF1-AC7E-758712961E39}" type="parTrans" cxnId="{0DF10312-9896-4EE4-A004-856A5EE543AF}">
      <dgm:prSet/>
      <dgm:spPr/>
      <dgm:t>
        <a:bodyPr/>
        <a:lstStyle/>
        <a:p>
          <a:endParaRPr lang="en-US"/>
        </a:p>
      </dgm:t>
    </dgm:pt>
    <dgm:pt modelId="{8A7110E7-6F4A-4FFF-9B17-D598EDF4AFD7}" type="sibTrans" cxnId="{0DF10312-9896-4EE4-A004-856A5EE543AF}">
      <dgm:prSet/>
      <dgm:spPr/>
      <dgm:t>
        <a:bodyPr/>
        <a:lstStyle/>
        <a:p>
          <a:endParaRPr lang="en-US"/>
        </a:p>
      </dgm:t>
    </dgm:pt>
    <dgm:pt modelId="{A720655A-47EE-4896-AB8A-670663986CAA}">
      <dgm:prSet/>
      <dgm:spPr/>
      <dgm:t>
        <a:bodyPr/>
        <a:lstStyle/>
        <a:p>
          <a:r>
            <a:rPr lang="en-GB" b="1"/>
            <a:t>- What evidence shows an overlap between executive and the judiciary?</a:t>
          </a:r>
          <a:endParaRPr lang="en-US"/>
        </a:p>
      </dgm:t>
    </dgm:pt>
    <dgm:pt modelId="{22E53AE0-E63B-4B60-817F-1A60EE93FE2E}" type="parTrans" cxnId="{2332DE19-DF59-4D92-B13D-A903868019A2}">
      <dgm:prSet/>
      <dgm:spPr/>
      <dgm:t>
        <a:bodyPr/>
        <a:lstStyle/>
        <a:p>
          <a:endParaRPr lang="en-US"/>
        </a:p>
      </dgm:t>
    </dgm:pt>
    <dgm:pt modelId="{73B3B2C2-4913-47E6-BD9C-F089054AECD9}" type="sibTrans" cxnId="{2332DE19-DF59-4D92-B13D-A903868019A2}">
      <dgm:prSet/>
      <dgm:spPr/>
      <dgm:t>
        <a:bodyPr/>
        <a:lstStyle/>
        <a:p>
          <a:endParaRPr lang="en-US"/>
        </a:p>
      </dgm:t>
    </dgm:pt>
    <dgm:pt modelId="{8CBBC25C-C3E6-4D22-9027-0D8261A1D562}" type="pres">
      <dgm:prSet presAssocID="{B54BB89A-88CC-4551-BF98-3DD86C9840E8}" presName="linear" presStyleCnt="0">
        <dgm:presLayoutVars>
          <dgm:animLvl val="lvl"/>
          <dgm:resizeHandles val="exact"/>
        </dgm:presLayoutVars>
      </dgm:prSet>
      <dgm:spPr/>
    </dgm:pt>
    <dgm:pt modelId="{B33A1108-1C1E-4255-9C6D-E1130A15284A}" type="pres">
      <dgm:prSet presAssocID="{118B68D3-CAD1-4C16-9367-9C615F89ECF7}" presName="parentText" presStyleLbl="node1" presStyleIdx="0" presStyleCnt="5">
        <dgm:presLayoutVars>
          <dgm:chMax val="0"/>
          <dgm:bulletEnabled val="1"/>
        </dgm:presLayoutVars>
      </dgm:prSet>
      <dgm:spPr/>
    </dgm:pt>
    <dgm:pt modelId="{A6B71A94-70FA-4307-8939-919B81F1F151}" type="pres">
      <dgm:prSet presAssocID="{1333F091-D240-44CB-94E9-BA72A4939AC4}" presName="spacer" presStyleCnt="0"/>
      <dgm:spPr/>
    </dgm:pt>
    <dgm:pt modelId="{E70061A2-E0E5-44FC-B108-85995D797E91}" type="pres">
      <dgm:prSet presAssocID="{34325428-175F-4A0E-8377-168A1D875ADF}" presName="parentText" presStyleLbl="node1" presStyleIdx="1" presStyleCnt="5">
        <dgm:presLayoutVars>
          <dgm:chMax val="0"/>
          <dgm:bulletEnabled val="1"/>
        </dgm:presLayoutVars>
      </dgm:prSet>
      <dgm:spPr/>
    </dgm:pt>
    <dgm:pt modelId="{F47744AA-7379-4348-8EC0-C715CC49D456}" type="pres">
      <dgm:prSet presAssocID="{0D5FCE73-C00F-4B40-A4C2-D66A2A6F5EDF}" presName="spacer" presStyleCnt="0"/>
      <dgm:spPr/>
    </dgm:pt>
    <dgm:pt modelId="{899424DB-1FB5-4855-8665-E0956CA9779A}" type="pres">
      <dgm:prSet presAssocID="{66F8FF28-B7C3-4FD4-8F82-95E28944D1B8}" presName="parentText" presStyleLbl="node1" presStyleIdx="2" presStyleCnt="5">
        <dgm:presLayoutVars>
          <dgm:chMax val="0"/>
          <dgm:bulletEnabled val="1"/>
        </dgm:presLayoutVars>
      </dgm:prSet>
      <dgm:spPr/>
    </dgm:pt>
    <dgm:pt modelId="{077189B6-D5A3-4F07-B26E-62E9A458C920}" type="pres">
      <dgm:prSet presAssocID="{C6472B02-39EC-4197-ABEB-EF8C84473980}" presName="spacer" presStyleCnt="0"/>
      <dgm:spPr/>
    </dgm:pt>
    <dgm:pt modelId="{6E007167-BC9E-42BD-9CB2-A33EEFCC0E40}" type="pres">
      <dgm:prSet presAssocID="{500EF453-E69D-46E5-968B-5D31409BFBC3}" presName="parentText" presStyleLbl="node1" presStyleIdx="3" presStyleCnt="5">
        <dgm:presLayoutVars>
          <dgm:chMax val="0"/>
          <dgm:bulletEnabled val="1"/>
        </dgm:presLayoutVars>
      </dgm:prSet>
      <dgm:spPr/>
    </dgm:pt>
    <dgm:pt modelId="{2BA6AC09-0288-4307-B56B-344B5D7F92DC}" type="pres">
      <dgm:prSet presAssocID="{8A7110E7-6F4A-4FFF-9B17-D598EDF4AFD7}" presName="spacer" presStyleCnt="0"/>
      <dgm:spPr/>
    </dgm:pt>
    <dgm:pt modelId="{CAF6564E-69EA-4E73-A04C-E5A7C8C8C4AB}" type="pres">
      <dgm:prSet presAssocID="{A720655A-47EE-4896-AB8A-670663986CAA}" presName="parentText" presStyleLbl="node1" presStyleIdx="4" presStyleCnt="5">
        <dgm:presLayoutVars>
          <dgm:chMax val="0"/>
          <dgm:bulletEnabled val="1"/>
        </dgm:presLayoutVars>
      </dgm:prSet>
      <dgm:spPr/>
    </dgm:pt>
  </dgm:ptLst>
  <dgm:cxnLst>
    <dgm:cxn modelId="{9CEEB50D-857C-4881-9322-FD38B89039DF}" srcId="{B54BB89A-88CC-4551-BF98-3DD86C9840E8}" destId="{66F8FF28-B7C3-4FD4-8F82-95E28944D1B8}" srcOrd="2" destOrd="0" parTransId="{224B3A5C-9701-4C71-A959-4F28973D1B24}" sibTransId="{C6472B02-39EC-4197-ABEB-EF8C84473980}"/>
    <dgm:cxn modelId="{0DF10312-9896-4EE4-A004-856A5EE543AF}" srcId="{B54BB89A-88CC-4551-BF98-3DD86C9840E8}" destId="{500EF453-E69D-46E5-968B-5D31409BFBC3}" srcOrd="3" destOrd="0" parTransId="{0A6BEA8A-E9B4-4CF1-AC7E-758712961E39}" sibTransId="{8A7110E7-6F4A-4FFF-9B17-D598EDF4AFD7}"/>
    <dgm:cxn modelId="{2332DE19-DF59-4D92-B13D-A903868019A2}" srcId="{B54BB89A-88CC-4551-BF98-3DD86C9840E8}" destId="{A720655A-47EE-4896-AB8A-670663986CAA}" srcOrd="4" destOrd="0" parTransId="{22E53AE0-E63B-4B60-817F-1A60EE93FE2E}" sibTransId="{73B3B2C2-4913-47E6-BD9C-F089054AECD9}"/>
    <dgm:cxn modelId="{8CAD7842-DF5D-4DB0-BEA8-62D9CAFDAE2F}" type="presOf" srcId="{500EF453-E69D-46E5-968B-5D31409BFBC3}" destId="{6E007167-BC9E-42BD-9CB2-A33EEFCC0E40}" srcOrd="0" destOrd="0" presId="urn:microsoft.com/office/officeart/2005/8/layout/vList2"/>
    <dgm:cxn modelId="{C78DF978-8698-4896-9EED-2420D11DAECE}" srcId="{B54BB89A-88CC-4551-BF98-3DD86C9840E8}" destId="{34325428-175F-4A0E-8377-168A1D875ADF}" srcOrd="1" destOrd="0" parTransId="{9F4AEBFB-1E1E-4523-96E5-899B59DED2ED}" sibTransId="{0D5FCE73-C00F-4B40-A4C2-D66A2A6F5EDF}"/>
    <dgm:cxn modelId="{BBAE3580-E6C1-4B2E-B184-E860266EFD69}" type="presOf" srcId="{34325428-175F-4A0E-8377-168A1D875ADF}" destId="{E70061A2-E0E5-44FC-B108-85995D797E91}" srcOrd="0" destOrd="0" presId="urn:microsoft.com/office/officeart/2005/8/layout/vList2"/>
    <dgm:cxn modelId="{46E7D394-6A8E-4451-9EF1-37CA9A11A18E}" type="presOf" srcId="{66F8FF28-B7C3-4FD4-8F82-95E28944D1B8}" destId="{899424DB-1FB5-4855-8665-E0956CA9779A}" srcOrd="0" destOrd="0" presId="urn:microsoft.com/office/officeart/2005/8/layout/vList2"/>
    <dgm:cxn modelId="{AD2A90BB-4390-48FC-8FA2-9238A1CA6588}" type="presOf" srcId="{B54BB89A-88CC-4551-BF98-3DD86C9840E8}" destId="{8CBBC25C-C3E6-4D22-9027-0D8261A1D562}" srcOrd="0" destOrd="0" presId="urn:microsoft.com/office/officeart/2005/8/layout/vList2"/>
    <dgm:cxn modelId="{3E7BFCC6-952A-4C67-ABF0-1C1F9656E947}" type="presOf" srcId="{118B68D3-CAD1-4C16-9367-9C615F89ECF7}" destId="{B33A1108-1C1E-4255-9C6D-E1130A15284A}" srcOrd="0" destOrd="0" presId="urn:microsoft.com/office/officeart/2005/8/layout/vList2"/>
    <dgm:cxn modelId="{9DBB37CF-9C26-4B02-8BA7-CDF70267550B}" srcId="{B54BB89A-88CC-4551-BF98-3DD86C9840E8}" destId="{118B68D3-CAD1-4C16-9367-9C615F89ECF7}" srcOrd="0" destOrd="0" parTransId="{8AF0233B-5DF2-4F08-A894-4615B787C7C0}" sibTransId="{1333F091-D240-44CB-94E9-BA72A4939AC4}"/>
    <dgm:cxn modelId="{5B74B4FA-63C3-433C-8141-1487FCFA8B0F}" type="presOf" srcId="{A720655A-47EE-4896-AB8A-670663986CAA}" destId="{CAF6564E-69EA-4E73-A04C-E5A7C8C8C4AB}" srcOrd="0" destOrd="0" presId="urn:microsoft.com/office/officeart/2005/8/layout/vList2"/>
    <dgm:cxn modelId="{5E1E125A-CD4C-4652-A4C2-4078AB13E40A}" type="presParOf" srcId="{8CBBC25C-C3E6-4D22-9027-0D8261A1D562}" destId="{B33A1108-1C1E-4255-9C6D-E1130A15284A}" srcOrd="0" destOrd="0" presId="urn:microsoft.com/office/officeart/2005/8/layout/vList2"/>
    <dgm:cxn modelId="{70230C23-CD1A-4F15-909B-F4D3A6988C40}" type="presParOf" srcId="{8CBBC25C-C3E6-4D22-9027-0D8261A1D562}" destId="{A6B71A94-70FA-4307-8939-919B81F1F151}" srcOrd="1" destOrd="0" presId="urn:microsoft.com/office/officeart/2005/8/layout/vList2"/>
    <dgm:cxn modelId="{B76EDA39-A473-47BC-8AF5-4F15F202C769}" type="presParOf" srcId="{8CBBC25C-C3E6-4D22-9027-0D8261A1D562}" destId="{E70061A2-E0E5-44FC-B108-85995D797E91}" srcOrd="2" destOrd="0" presId="urn:microsoft.com/office/officeart/2005/8/layout/vList2"/>
    <dgm:cxn modelId="{21827B23-88CC-48B6-A851-F26B78721985}" type="presParOf" srcId="{8CBBC25C-C3E6-4D22-9027-0D8261A1D562}" destId="{F47744AA-7379-4348-8EC0-C715CC49D456}" srcOrd="3" destOrd="0" presId="urn:microsoft.com/office/officeart/2005/8/layout/vList2"/>
    <dgm:cxn modelId="{DE99FB82-5AB6-46F4-9B31-EB324B1E011C}" type="presParOf" srcId="{8CBBC25C-C3E6-4D22-9027-0D8261A1D562}" destId="{899424DB-1FB5-4855-8665-E0956CA9779A}" srcOrd="4" destOrd="0" presId="urn:microsoft.com/office/officeart/2005/8/layout/vList2"/>
    <dgm:cxn modelId="{1AC45F39-4686-42AE-9798-EED54EE0A799}" type="presParOf" srcId="{8CBBC25C-C3E6-4D22-9027-0D8261A1D562}" destId="{077189B6-D5A3-4F07-B26E-62E9A458C920}" srcOrd="5" destOrd="0" presId="urn:microsoft.com/office/officeart/2005/8/layout/vList2"/>
    <dgm:cxn modelId="{0D383B1B-8383-4A57-92B7-ABE118FEA106}" type="presParOf" srcId="{8CBBC25C-C3E6-4D22-9027-0D8261A1D562}" destId="{6E007167-BC9E-42BD-9CB2-A33EEFCC0E40}" srcOrd="6" destOrd="0" presId="urn:microsoft.com/office/officeart/2005/8/layout/vList2"/>
    <dgm:cxn modelId="{E1EEEE5C-F5BE-4F35-90C8-EB80546777D8}" type="presParOf" srcId="{8CBBC25C-C3E6-4D22-9027-0D8261A1D562}" destId="{2BA6AC09-0288-4307-B56B-344B5D7F92DC}" srcOrd="7" destOrd="0" presId="urn:microsoft.com/office/officeart/2005/8/layout/vList2"/>
    <dgm:cxn modelId="{56CB75EA-019B-489A-A616-9B8C4376B87B}" type="presParOf" srcId="{8CBBC25C-C3E6-4D22-9027-0D8261A1D562}" destId="{CAF6564E-69EA-4E73-A04C-E5A7C8C8C4A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8B76F1F-E35E-43BB-9353-090C8CF87F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0A3CA1-B7BD-4AB8-B02C-66B6494CF82D}">
      <dgm:prSet/>
      <dgm:spPr/>
      <dgm:t>
        <a:bodyPr/>
        <a:lstStyle/>
        <a:p>
          <a:r>
            <a:rPr lang="en-GB"/>
            <a:t>Create a poster concerning the separation of powers. </a:t>
          </a:r>
          <a:endParaRPr lang="en-US"/>
        </a:p>
      </dgm:t>
    </dgm:pt>
    <dgm:pt modelId="{8E654B70-1D09-4EA3-912B-BA816EF372DF}" type="parTrans" cxnId="{CD92A047-F3B9-4B4E-9F92-6C443EB10AD1}">
      <dgm:prSet/>
      <dgm:spPr/>
      <dgm:t>
        <a:bodyPr/>
        <a:lstStyle/>
        <a:p>
          <a:endParaRPr lang="en-US"/>
        </a:p>
      </dgm:t>
    </dgm:pt>
    <dgm:pt modelId="{E2D73780-5919-4CAB-A9B1-3CA59A07B711}" type="sibTrans" cxnId="{CD92A047-F3B9-4B4E-9F92-6C443EB10AD1}">
      <dgm:prSet/>
      <dgm:spPr/>
      <dgm:t>
        <a:bodyPr/>
        <a:lstStyle/>
        <a:p>
          <a:endParaRPr lang="en-US"/>
        </a:p>
      </dgm:t>
    </dgm:pt>
    <dgm:pt modelId="{6B8B6B9B-6D91-4345-963D-E36EA363821C}">
      <dgm:prSet/>
      <dgm:spPr/>
      <dgm:t>
        <a:bodyPr/>
        <a:lstStyle/>
        <a:p>
          <a:r>
            <a:rPr lang="en-GB"/>
            <a:t>If working in groups please choose one individual to feedback to the class.</a:t>
          </a:r>
          <a:endParaRPr lang="en-US"/>
        </a:p>
      </dgm:t>
    </dgm:pt>
    <dgm:pt modelId="{6F0AB7D1-3056-43D8-9337-51C9A2A86614}" type="parTrans" cxnId="{F8D95578-C7C5-4D03-A49A-D82300E6873F}">
      <dgm:prSet/>
      <dgm:spPr/>
      <dgm:t>
        <a:bodyPr/>
        <a:lstStyle/>
        <a:p>
          <a:endParaRPr lang="en-US"/>
        </a:p>
      </dgm:t>
    </dgm:pt>
    <dgm:pt modelId="{F56B61C7-B4CF-49D4-8AEA-330F1F87A3AF}" type="sibTrans" cxnId="{F8D95578-C7C5-4D03-A49A-D82300E6873F}">
      <dgm:prSet/>
      <dgm:spPr/>
      <dgm:t>
        <a:bodyPr/>
        <a:lstStyle/>
        <a:p>
          <a:endParaRPr lang="en-US"/>
        </a:p>
      </dgm:t>
    </dgm:pt>
    <dgm:pt modelId="{8BCC61E1-EE4F-4557-A7B4-FE3C7A1048D2}">
      <dgm:prSet/>
      <dgm:spPr/>
      <dgm:t>
        <a:bodyPr/>
        <a:lstStyle/>
        <a:p>
          <a:r>
            <a:rPr lang="en-GB"/>
            <a:t>20 minutes to do this activity. </a:t>
          </a:r>
          <a:endParaRPr lang="en-US"/>
        </a:p>
      </dgm:t>
    </dgm:pt>
    <dgm:pt modelId="{D0BCDB8F-04D5-4AB1-ACC7-1F3C341DFA58}" type="parTrans" cxnId="{63F51E8B-C8B7-46F8-9F5C-CFF86A485FA2}">
      <dgm:prSet/>
      <dgm:spPr/>
      <dgm:t>
        <a:bodyPr/>
        <a:lstStyle/>
        <a:p>
          <a:endParaRPr lang="en-US"/>
        </a:p>
      </dgm:t>
    </dgm:pt>
    <dgm:pt modelId="{73F0A4D6-76FE-4F5C-821E-6E10BB905CC0}" type="sibTrans" cxnId="{63F51E8B-C8B7-46F8-9F5C-CFF86A485FA2}">
      <dgm:prSet/>
      <dgm:spPr/>
      <dgm:t>
        <a:bodyPr/>
        <a:lstStyle/>
        <a:p>
          <a:endParaRPr lang="en-US"/>
        </a:p>
      </dgm:t>
    </dgm:pt>
    <dgm:pt modelId="{912B3B7C-E699-4610-B545-9A859D60CCD3}" type="pres">
      <dgm:prSet presAssocID="{18B76F1F-E35E-43BB-9353-090C8CF87FAA}" presName="linear" presStyleCnt="0">
        <dgm:presLayoutVars>
          <dgm:animLvl val="lvl"/>
          <dgm:resizeHandles val="exact"/>
        </dgm:presLayoutVars>
      </dgm:prSet>
      <dgm:spPr/>
    </dgm:pt>
    <dgm:pt modelId="{58A08874-C755-4B90-A6F7-9C5C9D2D5BEF}" type="pres">
      <dgm:prSet presAssocID="{730A3CA1-B7BD-4AB8-B02C-66B6494CF82D}" presName="parentText" presStyleLbl="node1" presStyleIdx="0" presStyleCnt="3">
        <dgm:presLayoutVars>
          <dgm:chMax val="0"/>
          <dgm:bulletEnabled val="1"/>
        </dgm:presLayoutVars>
      </dgm:prSet>
      <dgm:spPr/>
    </dgm:pt>
    <dgm:pt modelId="{91ACC0E9-5A71-4416-86A6-23807228C165}" type="pres">
      <dgm:prSet presAssocID="{E2D73780-5919-4CAB-A9B1-3CA59A07B711}" presName="spacer" presStyleCnt="0"/>
      <dgm:spPr/>
    </dgm:pt>
    <dgm:pt modelId="{918E1325-18CE-44CE-B0F2-01DF8854131D}" type="pres">
      <dgm:prSet presAssocID="{6B8B6B9B-6D91-4345-963D-E36EA363821C}" presName="parentText" presStyleLbl="node1" presStyleIdx="1" presStyleCnt="3">
        <dgm:presLayoutVars>
          <dgm:chMax val="0"/>
          <dgm:bulletEnabled val="1"/>
        </dgm:presLayoutVars>
      </dgm:prSet>
      <dgm:spPr/>
    </dgm:pt>
    <dgm:pt modelId="{6BEA3276-2F19-43E4-87B6-14A8F810CF32}" type="pres">
      <dgm:prSet presAssocID="{F56B61C7-B4CF-49D4-8AEA-330F1F87A3AF}" presName="spacer" presStyleCnt="0"/>
      <dgm:spPr/>
    </dgm:pt>
    <dgm:pt modelId="{9DAA50BC-54C3-4A53-B6C8-0C863C4D9BC6}" type="pres">
      <dgm:prSet presAssocID="{8BCC61E1-EE4F-4557-A7B4-FE3C7A1048D2}" presName="parentText" presStyleLbl="node1" presStyleIdx="2" presStyleCnt="3">
        <dgm:presLayoutVars>
          <dgm:chMax val="0"/>
          <dgm:bulletEnabled val="1"/>
        </dgm:presLayoutVars>
      </dgm:prSet>
      <dgm:spPr/>
    </dgm:pt>
  </dgm:ptLst>
  <dgm:cxnLst>
    <dgm:cxn modelId="{CD92A047-F3B9-4B4E-9F92-6C443EB10AD1}" srcId="{18B76F1F-E35E-43BB-9353-090C8CF87FAA}" destId="{730A3CA1-B7BD-4AB8-B02C-66B6494CF82D}" srcOrd="0" destOrd="0" parTransId="{8E654B70-1D09-4EA3-912B-BA816EF372DF}" sibTransId="{E2D73780-5919-4CAB-A9B1-3CA59A07B711}"/>
    <dgm:cxn modelId="{BB67864E-07BE-4ABB-B88D-C42622FB3012}" type="presOf" srcId="{730A3CA1-B7BD-4AB8-B02C-66B6494CF82D}" destId="{58A08874-C755-4B90-A6F7-9C5C9D2D5BEF}" srcOrd="0" destOrd="0" presId="urn:microsoft.com/office/officeart/2005/8/layout/vList2"/>
    <dgm:cxn modelId="{F8D95578-C7C5-4D03-A49A-D82300E6873F}" srcId="{18B76F1F-E35E-43BB-9353-090C8CF87FAA}" destId="{6B8B6B9B-6D91-4345-963D-E36EA363821C}" srcOrd="1" destOrd="0" parTransId="{6F0AB7D1-3056-43D8-9337-51C9A2A86614}" sibTransId="{F56B61C7-B4CF-49D4-8AEA-330F1F87A3AF}"/>
    <dgm:cxn modelId="{63F51E8B-C8B7-46F8-9F5C-CFF86A485FA2}" srcId="{18B76F1F-E35E-43BB-9353-090C8CF87FAA}" destId="{8BCC61E1-EE4F-4557-A7B4-FE3C7A1048D2}" srcOrd="2" destOrd="0" parTransId="{D0BCDB8F-04D5-4AB1-ACC7-1F3C341DFA58}" sibTransId="{73F0A4D6-76FE-4F5C-821E-6E10BB905CC0}"/>
    <dgm:cxn modelId="{56FF3FC2-A3E4-470B-8803-5D20B2AB1D0A}" type="presOf" srcId="{18B76F1F-E35E-43BB-9353-090C8CF87FAA}" destId="{912B3B7C-E699-4610-B545-9A859D60CCD3}" srcOrd="0" destOrd="0" presId="urn:microsoft.com/office/officeart/2005/8/layout/vList2"/>
    <dgm:cxn modelId="{AEF020E7-8CEA-4BAC-A27D-4878ACED9F2E}" type="presOf" srcId="{6B8B6B9B-6D91-4345-963D-E36EA363821C}" destId="{918E1325-18CE-44CE-B0F2-01DF8854131D}" srcOrd="0" destOrd="0" presId="urn:microsoft.com/office/officeart/2005/8/layout/vList2"/>
    <dgm:cxn modelId="{E0877CF0-1B41-4B97-847D-A6D37934BCC7}" type="presOf" srcId="{8BCC61E1-EE4F-4557-A7B4-FE3C7A1048D2}" destId="{9DAA50BC-54C3-4A53-B6C8-0C863C4D9BC6}" srcOrd="0" destOrd="0" presId="urn:microsoft.com/office/officeart/2005/8/layout/vList2"/>
    <dgm:cxn modelId="{7A949817-5422-42FB-BC70-BD0185905A67}" type="presParOf" srcId="{912B3B7C-E699-4610-B545-9A859D60CCD3}" destId="{58A08874-C755-4B90-A6F7-9C5C9D2D5BEF}" srcOrd="0" destOrd="0" presId="urn:microsoft.com/office/officeart/2005/8/layout/vList2"/>
    <dgm:cxn modelId="{6D46E523-E116-4567-98BC-59D4BD6F4A03}" type="presParOf" srcId="{912B3B7C-E699-4610-B545-9A859D60CCD3}" destId="{91ACC0E9-5A71-4416-86A6-23807228C165}" srcOrd="1" destOrd="0" presId="urn:microsoft.com/office/officeart/2005/8/layout/vList2"/>
    <dgm:cxn modelId="{C870753E-B525-4C4E-AB66-56B9F364C19B}" type="presParOf" srcId="{912B3B7C-E699-4610-B545-9A859D60CCD3}" destId="{918E1325-18CE-44CE-B0F2-01DF8854131D}" srcOrd="2" destOrd="0" presId="urn:microsoft.com/office/officeart/2005/8/layout/vList2"/>
    <dgm:cxn modelId="{85CC2DD5-9A62-4239-8F96-94D4B2B1B281}" type="presParOf" srcId="{912B3B7C-E699-4610-B545-9A859D60CCD3}" destId="{6BEA3276-2F19-43E4-87B6-14A8F810CF32}" srcOrd="3" destOrd="0" presId="urn:microsoft.com/office/officeart/2005/8/layout/vList2"/>
    <dgm:cxn modelId="{93726B03-5BC7-4A09-BCA5-4AF4CE2774B5}" type="presParOf" srcId="{912B3B7C-E699-4610-B545-9A859D60CCD3}" destId="{9DAA50BC-54C3-4A53-B6C8-0C863C4D9BC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3E834A3-1731-4681-B788-A23481DC8C6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0EDDEB1-C45B-4D8F-9540-6912098C874B}">
      <dgm:prSet/>
      <dgm:spPr/>
      <dgm:t>
        <a:bodyPr/>
        <a:lstStyle/>
        <a:p>
          <a:pPr>
            <a:lnSpc>
              <a:spcPct val="100000"/>
            </a:lnSpc>
            <a:defRPr cap="all"/>
          </a:pPr>
          <a:r>
            <a:rPr lang="en-GB"/>
            <a:t>Now it is time for a Kahoot the same one as done at the beginning of the session. </a:t>
          </a:r>
          <a:endParaRPr lang="en-US"/>
        </a:p>
      </dgm:t>
    </dgm:pt>
    <dgm:pt modelId="{DD3818FE-2294-4C38-B98A-51C3284A3369}" type="parTrans" cxnId="{98E1B14C-E9B5-4668-964F-A70EDD40D2DB}">
      <dgm:prSet/>
      <dgm:spPr/>
      <dgm:t>
        <a:bodyPr/>
        <a:lstStyle/>
        <a:p>
          <a:endParaRPr lang="en-US"/>
        </a:p>
      </dgm:t>
    </dgm:pt>
    <dgm:pt modelId="{1F07442A-DD91-484E-82E8-32B67CEAF4BB}" type="sibTrans" cxnId="{98E1B14C-E9B5-4668-964F-A70EDD40D2DB}">
      <dgm:prSet/>
      <dgm:spPr/>
      <dgm:t>
        <a:bodyPr/>
        <a:lstStyle/>
        <a:p>
          <a:endParaRPr lang="en-US"/>
        </a:p>
      </dgm:t>
    </dgm:pt>
    <dgm:pt modelId="{C312E51C-2843-437E-8DEC-0679DB5F3ECE}">
      <dgm:prSet/>
      <dgm:spPr/>
      <dgm:t>
        <a:bodyPr/>
        <a:lstStyle/>
        <a:p>
          <a:pPr>
            <a:lnSpc>
              <a:spcPct val="100000"/>
            </a:lnSpc>
            <a:defRPr cap="all"/>
          </a:pPr>
          <a:r>
            <a:rPr lang="en-GB"/>
            <a:t>Simply head to Kahoot.com and enter the game pin. </a:t>
          </a:r>
          <a:endParaRPr lang="en-US"/>
        </a:p>
      </dgm:t>
    </dgm:pt>
    <dgm:pt modelId="{14050D21-A7A3-4E37-9201-F028DC3D7E26}" type="parTrans" cxnId="{F472543E-15AD-415B-8D67-818548EBEEFD}">
      <dgm:prSet/>
      <dgm:spPr/>
      <dgm:t>
        <a:bodyPr/>
        <a:lstStyle/>
        <a:p>
          <a:endParaRPr lang="en-US"/>
        </a:p>
      </dgm:t>
    </dgm:pt>
    <dgm:pt modelId="{64E5DA25-D5BA-481D-A176-77A1B89B80F5}" type="sibTrans" cxnId="{F472543E-15AD-415B-8D67-818548EBEEFD}">
      <dgm:prSet/>
      <dgm:spPr/>
      <dgm:t>
        <a:bodyPr/>
        <a:lstStyle/>
        <a:p>
          <a:endParaRPr lang="en-US"/>
        </a:p>
      </dgm:t>
    </dgm:pt>
    <dgm:pt modelId="{758A6E92-6C51-47F6-A978-67A59437039A}" type="pres">
      <dgm:prSet presAssocID="{A3E834A3-1731-4681-B788-A23481DC8C66}" presName="root" presStyleCnt="0">
        <dgm:presLayoutVars>
          <dgm:dir/>
          <dgm:resizeHandles val="exact"/>
        </dgm:presLayoutVars>
      </dgm:prSet>
      <dgm:spPr/>
    </dgm:pt>
    <dgm:pt modelId="{FCCCB6F6-1811-466D-B8E3-C5429DFFD0D7}" type="pres">
      <dgm:prSet presAssocID="{50EDDEB1-C45B-4D8F-9540-6912098C874B}" presName="compNode" presStyleCnt="0"/>
      <dgm:spPr/>
    </dgm:pt>
    <dgm:pt modelId="{BE829075-FE74-44A3-B7CF-F29CAC813912}" type="pres">
      <dgm:prSet presAssocID="{50EDDEB1-C45B-4D8F-9540-6912098C874B}" presName="iconBgRect" presStyleLbl="bgShp" presStyleIdx="0" presStyleCnt="2"/>
      <dgm:spPr>
        <a:prstGeom prst="round2DiagRect">
          <a:avLst>
            <a:gd name="adj1" fmla="val 29727"/>
            <a:gd name="adj2" fmla="val 0"/>
          </a:avLst>
        </a:prstGeom>
      </dgm:spPr>
    </dgm:pt>
    <dgm:pt modelId="{626D7CB4-FA68-4CAF-B37F-13BF9F508747}" type="pres">
      <dgm:prSet presAssocID="{50EDDEB1-C45B-4D8F-9540-6912098C87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67804F7A-8EEF-471A-BF20-2A3E1C6F90D7}" type="pres">
      <dgm:prSet presAssocID="{50EDDEB1-C45B-4D8F-9540-6912098C874B}" presName="spaceRect" presStyleCnt="0"/>
      <dgm:spPr/>
    </dgm:pt>
    <dgm:pt modelId="{86B38E88-60C5-41B3-A893-F1ED0BEB0FC3}" type="pres">
      <dgm:prSet presAssocID="{50EDDEB1-C45B-4D8F-9540-6912098C874B}" presName="textRect" presStyleLbl="revTx" presStyleIdx="0" presStyleCnt="2">
        <dgm:presLayoutVars>
          <dgm:chMax val="1"/>
          <dgm:chPref val="1"/>
        </dgm:presLayoutVars>
      </dgm:prSet>
      <dgm:spPr/>
    </dgm:pt>
    <dgm:pt modelId="{82A9A16B-2858-444D-925B-31A38283BACF}" type="pres">
      <dgm:prSet presAssocID="{1F07442A-DD91-484E-82E8-32B67CEAF4BB}" presName="sibTrans" presStyleCnt="0"/>
      <dgm:spPr/>
    </dgm:pt>
    <dgm:pt modelId="{F6B022B7-8126-4EB7-9CE5-412461ED2C70}" type="pres">
      <dgm:prSet presAssocID="{C312E51C-2843-437E-8DEC-0679DB5F3ECE}" presName="compNode" presStyleCnt="0"/>
      <dgm:spPr/>
    </dgm:pt>
    <dgm:pt modelId="{FB280BAD-83C1-42B4-81A9-8079426E0D93}" type="pres">
      <dgm:prSet presAssocID="{C312E51C-2843-437E-8DEC-0679DB5F3ECE}" presName="iconBgRect" presStyleLbl="bgShp" presStyleIdx="1" presStyleCnt="2"/>
      <dgm:spPr>
        <a:prstGeom prst="round2DiagRect">
          <a:avLst>
            <a:gd name="adj1" fmla="val 29727"/>
            <a:gd name="adj2" fmla="val 0"/>
          </a:avLst>
        </a:prstGeom>
      </dgm:spPr>
    </dgm:pt>
    <dgm:pt modelId="{A997FB22-8BC9-4657-AEC1-3E01876079C2}" type="pres">
      <dgm:prSet presAssocID="{C312E51C-2843-437E-8DEC-0679DB5F3EC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
        </a:ext>
      </dgm:extLst>
    </dgm:pt>
    <dgm:pt modelId="{D4716F2C-FCC1-47E8-A061-9643505A9E93}" type="pres">
      <dgm:prSet presAssocID="{C312E51C-2843-437E-8DEC-0679DB5F3ECE}" presName="spaceRect" presStyleCnt="0"/>
      <dgm:spPr/>
    </dgm:pt>
    <dgm:pt modelId="{19D6D8C0-B0A5-4B3C-8E76-9C96CAD30E48}" type="pres">
      <dgm:prSet presAssocID="{C312E51C-2843-437E-8DEC-0679DB5F3ECE}" presName="textRect" presStyleLbl="revTx" presStyleIdx="1" presStyleCnt="2">
        <dgm:presLayoutVars>
          <dgm:chMax val="1"/>
          <dgm:chPref val="1"/>
        </dgm:presLayoutVars>
      </dgm:prSet>
      <dgm:spPr/>
    </dgm:pt>
  </dgm:ptLst>
  <dgm:cxnLst>
    <dgm:cxn modelId="{66310602-B4F3-45B1-B2B0-2B26184EFC25}" type="presOf" srcId="{C312E51C-2843-437E-8DEC-0679DB5F3ECE}" destId="{19D6D8C0-B0A5-4B3C-8E76-9C96CAD30E48}" srcOrd="0" destOrd="0" presId="urn:microsoft.com/office/officeart/2018/5/layout/IconLeafLabelList"/>
    <dgm:cxn modelId="{846ED002-A764-4E46-AE40-6D5E89EC6017}" type="presOf" srcId="{A3E834A3-1731-4681-B788-A23481DC8C66}" destId="{758A6E92-6C51-47F6-A978-67A59437039A}" srcOrd="0" destOrd="0" presId="urn:microsoft.com/office/officeart/2018/5/layout/IconLeafLabelList"/>
    <dgm:cxn modelId="{F472543E-15AD-415B-8D67-818548EBEEFD}" srcId="{A3E834A3-1731-4681-B788-A23481DC8C66}" destId="{C312E51C-2843-437E-8DEC-0679DB5F3ECE}" srcOrd="1" destOrd="0" parTransId="{14050D21-A7A3-4E37-9201-F028DC3D7E26}" sibTransId="{64E5DA25-D5BA-481D-A176-77A1B89B80F5}"/>
    <dgm:cxn modelId="{98E1B14C-E9B5-4668-964F-A70EDD40D2DB}" srcId="{A3E834A3-1731-4681-B788-A23481DC8C66}" destId="{50EDDEB1-C45B-4D8F-9540-6912098C874B}" srcOrd="0" destOrd="0" parTransId="{DD3818FE-2294-4C38-B98A-51C3284A3369}" sibTransId="{1F07442A-DD91-484E-82E8-32B67CEAF4BB}"/>
    <dgm:cxn modelId="{85CA0890-055A-4CDE-8F0A-755BC3E77B1F}" type="presOf" srcId="{50EDDEB1-C45B-4D8F-9540-6912098C874B}" destId="{86B38E88-60C5-41B3-A893-F1ED0BEB0FC3}" srcOrd="0" destOrd="0" presId="urn:microsoft.com/office/officeart/2018/5/layout/IconLeafLabelList"/>
    <dgm:cxn modelId="{18C5F9B0-7D72-4072-AF71-5B1FC773FD68}" type="presParOf" srcId="{758A6E92-6C51-47F6-A978-67A59437039A}" destId="{FCCCB6F6-1811-466D-B8E3-C5429DFFD0D7}" srcOrd="0" destOrd="0" presId="urn:microsoft.com/office/officeart/2018/5/layout/IconLeafLabelList"/>
    <dgm:cxn modelId="{E0ABE630-4EFB-487E-8A9B-1D232D038FB1}" type="presParOf" srcId="{FCCCB6F6-1811-466D-B8E3-C5429DFFD0D7}" destId="{BE829075-FE74-44A3-B7CF-F29CAC813912}" srcOrd="0" destOrd="0" presId="urn:microsoft.com/office/officeart/2018/5/layout/IconLeafLabelList"/>
    <dgm:cxn modelId="{5D7ABD0F-0810-46A0-ABD9-1719F5E3FB91}" type="presParOf" srcId="{FCCCB6F6-1811-466D-B8E3-C5429DFFD0D7}" destId="{626D7CB4-FA68-4CAF-B37F-13BF9F508747}" srcOrd="1" destOrd="0" presId="urn:microsoft.com/office/officeart/2018/5/layout/IconLeafLabelList"/>
    <dgm:cxn modelId="{5D8F23ED-573F-4CEE-871C-DA8F459890EA}" type="presParOf" srcId="{FCCCB6F6-1811-466D-B8E3-C5429DFFD0D7}" destId="{67804F7A-8EEF-471A-BF20-2A3E1C6F90D7}" srcOrd="2" destOrd="0" presId="urn:microsoft.com/office/officeart/2018/5/layout/IconLeafLabelList"/>
    <dgm:cxn modelId="{3D3B5DA6-20A4-4067-8697-52296D7AF931}" type="presParOf" srcId="{FCCCB6F6-1811-466D-B8E3-C5429DFFD0D7}" destId="{86B38E88-60C5-41B3-A893-F1ED0BEB0FC3}" srcOrd="3" destOrd="0" presId="urn:microsoft.com/office/officeart/2018/5/layout/IconLeafLabelList"/>
    <dgm:cxn modelId="{957DAB3D-D9EF-42C4-A9B6-2748B6C2D41F}" type="presParOf" srcId="{758A6E92-6C51-47F6-A978-67A59437039A}" destId="{82A9A16B-2858-444D-925B-31A38283BACF}" srcOrd="1" destOrd="0" presId="urn:microsoft.com/office/officeart/2018/5/layout/IconLeafLabelList"/>
    <dgm:cxn modelId="{FF5252D9-B821-4555-80DE-7117EDEC2567}" type="presParOf" srcId="{758A6E92-6C51-47F6-A978-67A59437039A}" destId="{F6B022B7-8126-4EB7-9CE5-412461ED2C70}" srcOrd="2" destOrd="0" presId="urn:microsoft.com/office/officeart/2018/5/layout/IconLeafLabelList"/>
    <dgm:cxn modelId="{89F673B7-DBDB-4CD8-80F9-D43B1F67975D}" type="presParOf" srcId="{F6B022B7-8126-4EB7-9CE5-412461ED2C70}" destId="{FB280BAD-83C1-42B4-81A9-8079426E0D93}" srcOrd="0" destOrd="0" presId="urn:microsoft.com/office/officeart/2018/5/layout/IconLeafLabelList"/>
    <dgm:cxn modelId="{57CBFF08-825A-40F2-97CA-26F8BF66F9A4}" type="presParOf" srcId="{F6B022B7-8126-4EB7-9CE5-412461ED2C70}" destId="{A997FB22-8BC9-4657-AEC1-3E01876079C2}" srcOrd="1" destOrd="0" presId="urn:microsoft.com/office/officeart/2018/5/layout/IconLeafLabelList"/>
    <dgm:cxn modelId="{D86C88BB-6AFE-4050-A214-7072A9933EE2}" type="presParOf" srcId="{F6B022B7-8126-4EB7-9CE5-412461ED2C70}" destId="{D4716F2C-FCC1-47E8-A061-9643505A9E93}" srcOrd="2" destOrd="0" presId="urn:microsoft.com/office/officeart/2018/5/layout/IconLeafLabelList"/>
    <dgm:cxn modelId="{ACAA3D58-F8BF-4E78-AFBA-7F9019ED306D}" type="presParOf" srcId="{F6B022B7-8126-4EB7-9CE5-412461ED2C70}" destId="{19D6D8C0-B0A5-4B3C-8E76-9C96CAD30E4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7FA114D-D1CB-438D-B1A0-F5B9B367AE62}"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A2CFAE53-8A60-41DC-8CED-572B54199FD5}">
      <dgm:prSet/>
      <dgm:spPr/>
      <dgm:t>
        <a:bodyPr/>
        <a:lstStyle/>
        <a:p>
          <a:r>
            <a:rPr lang="en-GB"/>
            <a:t>Separation of powers </a:t>
          </a:r>
          <a:endParaRPr lang="en-US"/>
        </a:p>
      </dgm:t>
    </dgm:pt>
    <dgm:pt modelId="{8DDF2F07-489E-4835-8C76-83815E235EA3}" type="parTrans" cxnId="{2F76058F-CC91-487D-BFC1-678D65071A56}">
      <dgm:prSet/>
      <dgm:spPr/>
      <dgm:t>
        <a:bodyPr/>
        <a:lstStyle/>
        <a:p>
          <a:endParaRPr lang="en-US"/>
        </a:p>
      </dgm:t>
    </dgm:pt>
    <dgm:pt modelId="{F6870566-1F9D-44D2-B237-DE62A45E516B}" type="sibTrans" cxnId="{2F76058F-CC91-487D-BFC1-678D65071A56}">
      <dgm:prSet/>
      <dgm:spPr/>
      <dgm:t>
        <a:bodyPr/>
        <a:lstStyle/>
        <a:p>
          <a:endParaRPr lang="en-US"/>
        </a:p>
      </dgm:t>
    </dgm:pt>
    <dgm:pt modelId="{94FB215B-1418-453F-ADC4-88CAD8A9ECA5}">
      <dgm:prSet/>
      <dgm:spPr/>
      <dgm:t>
        <a:bodyPr/>
        <a:lstStyle/>
        <a:p>
          <a:r>
            <a:rPr lang="en-GB"/>
            <a:t>Legislative </a:t>
          </a:r>
          <a:endParaRPr lang="en-US"/>
        </a:p>
      </dgm:t>
    </dgm:pt>
    <dgm:pt modelId="{4BE8E1E8-DBFC-4D15-A042-BDC7DB24DAC5}" type="parTrans" cxnId="{E07E7F84-BFC4-4C94-BCA4-6DA2921322CD}">
      <dgm:prSet/>
      <dgm:spPr/>
      <dgm:t>
        <a:bodyPr/>
        <a:lstStyle/>
        <a:p>
          <a:endParaRPr lang="en-US"/>
        </a:p>
      </dgm:t>
    </dgm:pt>
    <dgm:pt modelId="{CBF178FB-311F-48DE-9495-81749927A831}" type="sibTrans" cxnId="{E07E7F84-BFC4-4C94-BCA4-6DA2921322CD}">
      <dgm:prSet/>
      <dgm:spPr/>
      <dgm:t>
        <a:bodyPr/>
        <a:lstStyle/>
        <a:p>
          <a:endParaRPr lang="en-US"/>
        </a:p>
      </dgm:t>
    </dgm:pt>
    <dgm:pt modelId="{BE44AF91-D86A-400A-A39C-DBD3D73C980A}">
      <dgm:prSet/>
      <dgm:spPr/>
      <dgm:t>
        <a:bodyPr/>
        <a:lstStyle/>
        <a:p>
          <a:r>
            <a:rPr lang="en-GB"/>
            <a:t>Executive </a:t>
          </a:r>
          <a:endParaRPr lang="en-US"/>
        </a:p>
      </dgm:t>
    </dgm:pt>
    <dgm:pt modelId="{FC498260-9106-42E2-925A-8CEB14773CFA}" type="parTrans" cxnId="{80BE618F-8042-4FEF-A5DA-8FFA6304A9DA}">
      <dgm:prSet/>
      <dgm:spPr/>
      <dgm:t>
        <a:bodyPr/>
        <a:lstStyle/>
        <a:p>
          <a:endParaRPr lang="en-US"/>
        </a:p>
      </dgm:t>
    </dgm:pt>
    <dgm:pt modelId="{275D6FC2-F619-42B7-B680-72A40EAF58BE}" type="sibTrans" cxnId="{80BE618F-8042-4FEF-A5DA-8FFA6304A9DA}">
      <dgm:prSet/>
      <dgm:spPr/>
      <dgm:t>
        <a:bodyPr/>
        <a:lstStyle/>
        <a:p>
          <a:endParaRPr lang="en-US"/>
        </a:p>
      </dgm:t>
    </dgm:pt>
    <dgm:pt modelId="{429293B8-BB47-4937-8079-47C04FB339BF}">
      <dgm:prSet/>
      <dgm:spPr/>
      <dgm:t>
        <a:bodyPr/>
        <a:lstStyle/>
        <a:p>
          <a:r>
            <a:rPr lang="en-GB"/>
            <a:t>Judiciary </a:t>
          </a:r>
          <a:endParaRPr lang="en-US"/>
        </a:p>
      </dgm:t>
    </dgm:pt>
    <dgm:pt modelId="{48841C67-F1BD-48B0-B5A9-E78C33B1A561}" type="parTrans" cxnId="{BB55DA3D-AE9A-46BC-8CE5-D4C54E138417}">
      <dgm:prSet/>
      <dgm:spPr/>
      <dgm:t>
        <a:bodyPr/>
        <a:lstStyle/>
        <a:p>
          <a:endParaRPr lang="en-US"/>
        </a:p>
      </dgm:t>
    </dgm:pt>
    <dgm:pt modelId="{47666F89-16FC-4DCC-B66C-E9530BE107C6}" type="sibTrans" cxnId="{BB55DA3D-AE9A-46BC-8CE5-D4C54E138417}">
      <dgm:prSet/>
      <dgm:spPr/>
      <dgm:t>
        <a:bodyPr/>
        <a:lstStyle/>
        <a:p>
          <a:endParaRPr lang="en-US"/>
        </a:p>
      </dgm:t>
    </dgm:pt>
    <dgm:pt modelId="{613DA515-CEF0-4D27-B299-BF91E9C30ABA}">
      <dgm:prSet/>
      <dgm:spPr/>
      <dgm:t>
        <a:bodyPr/>
        <a:lstStyle/>
        <a:p>
          <a:r>
            <a:rPr lang="en-GB"/>
            <a:t>Is it still relevant today? </a:t>
          </a:r>
          <a:endParaRPr lang="en-US"/>
        </a:p>
      </dgm:t>
    </dgm:pt>
    <dgm:pt modelId="{A2B5522A-E791-412A-B2E6-6A55026602BB}" type="parTrans" cxnId="{13A98BB4-B32B-45C9-86B4-B3D9E2EEC5C2}">
      <dgm:prSet/>
      <dgm:spPr/>
      <dgm:t>
        <a:bodyPr/>
        <a:lstStyle/>
        <a:p>
          <a:endParaRPr lang="en-US"/>
        </a:p>
      </dgm:t>
    </dgm:pt>
    <dgm:pt modelId="{53A8850B-21E2-4C30-8538-BB05E45459AB}" type="sibTrans" cxnId="{13A98BB4-B32B-45C9-86B4-B3D9E2EEC5C2}">
      <dgm:prSet/>
      <dgm:spPr/>
      <dgm:t>
        <a:bodyPr/>
        <a:lstStyle/>
        <a:p>
          <a:endParaRPr lang="en-US"/>
        </a:p>
      </dgm:t>
    </dgm:pt>
    <dgm:pt modelId="{15FB2EB2-F139-476D-868B-1EEE27BA19FB}" type="pres">
      <dgm:prSet presAssocID="{87FA114D-D1CB-438D-B1A0-F5B9B367AE62}" presName="vert0" presStyleCnt="0">
        <dgm:presLayoutVars>
          <dgm:dir/>
          <dgm:animOne val="branch"/>
          <dgm:animLvl val="lvl"/>
        </dgm:presLayoutVars>
      </dgm:prSet>
      <dgm:spPr/>
    </dgm:pt>
    <dgm:pt modelId="{C91693B7-04ED-47C3-BD5B-D3D5E0F725F0}" type="pres">
      <dgm:prSet presAssocID="{A2CFAE53-8A60-41DC-8CED-572B54199FD5}" presName="thickLine" presStyleLbl="alignNode1" presStyleIdx="0" presStyleCnt="5"/>
      <dgm:spPr/>
    </dgm:pt>
    <dgm:pt modelId="{DF512A3E-20F4-4675-9A97-2C332AB4C915}" type="pres">
      <dgm:prSet presAssocID="{A2CFAE53-8A60-41DC-8CED-572B54199FD5}" presName="horz1" presStyleCnt="0"/>
      <dgm:spPr/>
    </dgm:pt>
    <dgm:pt modelId="{3AFFF75A-71BC-4FF7-8B7B-A4A2BFCD5F99}" type="pres">
      <dgm:prSet presAssocID="{A2CFAE53-8A60-41DC-8CED-572B54199FD5}" presName="tx1" presStyleLbl="revTx" presStyleIdx="0" presStyleCnt="5"/>
      <dgm:spPr/>
    </dgm:pt>
    <dgm:pt modelId="{62018127-8C1D-413C-A68F-605CCD1E3B3E}" type="pres">
      <dgm:prSet presAssocID="{A2CFAE53-8A60-41DC-8CED-572B54199FD5}" presName="vert1" presStyleCnt="0"/>
      <dgm:spPr/>
    </dgm:pt>
    <dgm:pt modelId="{AA1CF61B-03CE-4B98-AEAB-1CF2A6CF45F4}" type="pres">
      <dgm:prSet presAssocID="{94FB215B-1418-453F-ADC4-88CAD8A9ECA5}" presName="thickLine" presStyleLbl="alignNode1" presStyleIdx="1" presStyleCnt="5"/>
      <dgm:spPr/>
    </dgm:pt>
    <dgm:pt modelId="{4B2FEDB1-E9C7-45A1-8AA8-93B4EE489D73}" type="pres">
      <dgm:prSet presAssocID="{94FB215B-1418-453F-ADC4-88CAD8A9ECA5}" presName="horz1" presStyleCnt="0"/>
      <dgm:spPr/>
    </dgm:pt>
    <dgm:pt modelId="{5529D053-9E84-49FA-A38D-78216DE6311F}" type="pres">
      <dgm:prSet presAssocID="{94FB215B-1418-453F-ADC4-88CAD8A9ECA5}" presName="tx1" presStyleLbl="revTx" presStyleIdx="1" presStyleCnt="5"/>
      <dgm:spPr/>
    </dgm:pt>
    <dgm:pt modelId="{5861B9AA-9DD8-4082-89F8-2431F9890CCA}" type="pres">
      <dgm:prSet presAssocID="{94FB215B-1418-453F-ADC4-88CAD8A9ECA5}" presName="vert1" presStyleCnt="0"/>
      <dgm:spPr/>
    </dgm:pt>
    <dgm:pt modelId="{6D90DBC7-E0C3-4C24-BFCE-40EC784DEF26}" type="pres">
      <dgm:prSet presAssocID="{BE44AF91-D86A-400A-A39C-DBD3D73C980A}" presName="thickLine" presStyleLbl="alignNode1" presStyleIdx="2" presStyleCnt="5"/>
      <dgm:spPr/>
    </dgm:pt>
    <dgm:pt modelId="{20FE07DB-97F1-4C8F-9446-20A213363BEA}" type="pres">
      <dgm:prSet presAssocID="{BE44AF91-D86A-400A-A39C-DBD3D73C980A}" presName="horz1" presStyleCnt="0"/>
      <dgm:spPr/>
    </dgm:pt>
    <dgm:pt modelId="{2DA23AE4-9872-4B08-BF68-5DC778407127}" type="pres">
      <dgm:prSet presAssocID="{BE44AF91-D86A-400A-A39C-DBD3D73C980A}" presName="tx1" presStyleLbl="revTx" presStyleIdx="2" presStyleCnt="5"/>
      <dgm:spPr/>
    </dgm:pt>
    <dgm:pt modelId="{CD1622A3-E240-4B48-8203-7CD32EE28256}" type="pres">
      <dgm:prSet presAssocID="{BE44AF91-D86A-400A-A39C-DBD3D73C980A}" presName="vert1" presStyleCnt="0"/>
      <dgm:spPr/>
    </dgm:pt>
    <dgm:pt modelId="{AD46FAD7-42B8-493A-A60D-AEA30FD57017}" type="pres">
      <dgm:prSet presAssocID="{429293B8-BB47-4937-8079-47C04FB339BF}" presName="thickLine" presStyleLbl="alignNode1" presStyleIdx="3" presStyleCnt="5"/>
      <dgm:spPr/>
    </dgm:pt>
    <dgm:pt modelId="{4D86EAE6-C7D0-41A6-B4B7-6E6B98AD13EB}" type="pres">
      <dgm:prSet presAssocID="{429293B8-BB47-4937-8079-47C04FB339BF}" presName="horz1" presStyleCnt="0"/>
      <dgm:spPr/>
    </dgm:pt>
    <dgm:pt modelId="{77AE2236-036D-4ED3-89C2-F454C4D6B9F2}" type="pres">
      <dgm:prSet presAssocID="{429293B8-BB47-4937-8079-47C04FB339BF}" presName="tx1" presStyleLbl="revTx" presStyleIdx="3" presStyleCnt="5"/>
      <dgm:spPr/>
    </dgm:pt>
    <dgm:pt modelId="{CBF415D3-8F45-455B-B0F8-8E1CDB64AFE9}" type="pres">
      <dgm:prSet presAssocID="{429293B8-BB47-4937-8079-47C04FB339BF}" presName="vert1" presStyleCnt="0"/>
      <dgm:spPr/>
    </dgm:pt>
    <dgm:pt modelId="{5289BF96-534D-4B6B-A2FB-2B06A72BCBFD}" type="pres">
      <dgm:prSet presAssocID="{613DA515-CEF0-4D27-B299-BF91E9C30ABA}" presName="thickLine" presStyleLbl="alignNode1" presStyleIdx="4" presStyleCnt="5"/>
      <dgm:spPr/>
    </dgm:pt>
    <dgm:pt modelId="{2687AD67-EF8D-441D-BCDB-DCC9D14F5266}" type="pres">
      <dgm:prSet presAssocID="{613DA515-CEF0-4D27-B299-BF91E9C30ABA}" presName="horz1" presStyleCnt="0"/>
      <dgm:spPr/>
    </dgm:pt>
    <dgm:pt modelId="{9E47E001-A784-4414-98B9-0773FC268CC0}" type="pres">
      <dgm:prSet presAssocID="{613DA515-CEF0-4D27-B299-BF91E9C30ABA}" presName="tx1" presStyleLbl="revTx" presStyleIdx="4" presStyleCnt="5"/>
      <dgm:spPr/>
    </dgm:pt>
    <dgm:pt modelId="{96F58BE1-EC47-4D38-A75A-08D2B5010555}" type="pres">
      <dgm:prSet presAssocID="{613DA515-CEF0-4D27-B299-BF91E9C30ABA}" presName="vert1" presStyleCnt="0"/>
      <dgm:spPr/>
    </dgm:pt>
  </dgm:ptLst>
  <dgm:cxnLst>
    <dgm:cxn modelId="{27B4890E-9022-46CA-A28B-B521757E50E7}" type="presOf" srcId="{A2CFAE53-8A60-41DC-8CED-572B54199FD5}" destId="{3AFFF75A-71BC-4FF7-8B7B-A4A2BFCD5F99}" srcOrd="0" destOrd="0" presId="urn:microsoft.com/office/officeart/2008/layout/LinedList"/>
    <dgm:cxn modelId="{00E90025-81C3-42A8-81E5-395D531C49FE}" type="presOf" srcId="{429293B8-BB47-4937-8079-47C04FB339BF}" destId="{77AE2236-036D-4ED3-89C2-F454C4D6B9F2}" srcOrd="0" destOrd="0" presId="urn:microsoft.com/office/officeart/2008/layout/LinedList"/>
    <dgm:cxn modelId="{2671E025-18BC-4DAD-B1DD-6305A634FE34}" type="presOf" srcId="{94FB215B-1418-453F-ADC4-88CAD8A9ECA5}" destId="{5529D053-9E84-49FA-A38D-78216DE6311F}" srcOrd="0" destOrd="0" presId="urn:microsoft.com/office/officeart/2008/layout/LinedList"/>
    <dgm:cxn modelId="{BB55DA3D-AE9A-46BC-8CE5-D4C54E138417}" srcId="{87FA114D-D1CB-438D-B1A0-F5B9B367AE62}" destId="{429293B8-BB47-4937-8079-47C04FB339BF}" srcOrd="3" destOrd="0" parTransId="{48841C67-F1BD-48B0-B5A9-E78C33B1A561}" sibTransId="{47666F89-16FC-4DCC-B66C-E9530BE107C6}"/>
    <dgm:cxn modelId="{F060983F-3808-41A6-8F5A-B3A8BB14DD33}" type="presOf" srcId="{BE44AF91-D86A-400A-A39C-DBD3D73C980A}" destId="{2DA23AE4-9872-4B08-BF68-5DC778407127}" srcOrd="0" destOrd="0" presId="urn:microsoft.com/office/officeart/2008/layout/LinedList"/>
    <dgm:cxn modelId="{E07E7F84-BFC4-4C94-BCA4-6DA2921322CD}" srcId="{87FA114D-D1CB-438D-B1A0-F5B9B367AE62}" destId="{94FB215B-1418-453F-ADC4-88CAD8A9ECA5}" srcOrd="1" destOrd="0" parTransId="{4BE8E1E8-DBFC-4D15-A042-BDC7DB24DAC5}" sibTransId="{CBF178FB-311F-48DE-9495-81749927A831}"/>
    <dgm:cxn modelId="{2F76058F-CC91-487D-BFC1-678D65071A56}" srcId="{87FA114D-D1CB-438D-B1A0-F5B9B367AE62}" destId="{A2CFAE53-8A60-41DC-8CED-572B54199FD5}" srcOrd="0" destOrd="0" parTransId="{8DDF2F07-489E-4835-8C76-83815E235EA3}" sibTransId="{F6870566-1F9D-44D2-B237-DE62A45E516B}"/>
    <dgm:cxn modelId="{80BE618F-8042-4FEF-A5DA-8FFA6304A9DA}" srcId="{87FA114D-D1CB-438D-B1A0-F5B9B367AE62}" destId="{BE44AF91-D86A-400A-A39C-DBD3D73C980A}" srcOrd="2" destOrd="0" parTransId="{FC498260-9106-42E2-925A-8CEB14773CFA}" sibTransId="{275D6FC2-F619-42B7-B680-72A40EAF58BE}"/>
    <dgm:cxn modelId="{69DD7CB0-5D90-43E2-A175-1BA3800CF2B9}" type="presOf" srcId="{87FA114D-D1CB-438D-B1A0-F5B9B367AE62}" destId="{15FB2EB2-F139-476D-868B-1EEE27BA19FB}" srcOrd="0" destOrd="0" presId="urn:microsoft.com/office/officeart/2008/layout/LinedList"/>
    <dgm:cxn modelId="{13A98BB4-B32B-45C9-86B4-B3D9E2EEC5C2}" srcId="{87FA114D-D1CB-438D-B1A0-F5B9B367AE62}" destId="{613DA515-CEF0-4D27-B299-BF91E9C30ABA}" srcOrd="4" destOrd="0" parTransId="{A2B5522A-E791-412A-B2E6-6A55026602BB}" sibTransId="{53A8850B-21E2-4C30-8538-BB05E45459AB}"/>
    <dgm:cxn modelId="{5E31FDEE-E495-4A85-84FE-517F35696BF2}" type="presOf" srcId="{613DA515-CEF0-4D27-B299-BF91E9C30ABA}" destId="{9E47E001-A784-4414-98B9-0773FC268CC0}" srcOrd="0" destOrd="0" presId="urn:microsoft.com/office/officeart/2008/layout/LinedList"/>
    <dgm:cxn modelId="{E1C388D7-0088-417A-B072-9D3885E68380}" type="presParOf" srcId="{15FB2EB2-F139-476D-868B-1EEE27BA19FB}" destId="{C91693B7-04ED-47C3-BD5B-D3D5E0F725F0}" srcOrd="0" destOrd="0" presId="urn:microsoft.com/office/officeart/2008/layout/LinedList"/>
    <dgm:cxn modelId="{F80ED5C3-F96D-4258-8BA5-CA6BC85DCD19}" type="presParOf" srcId="{15FB2EB2-F139-476D-868B-1EEE27BA19FB}" destId="{DF512A3E-20F4-4675-9A97-2C332AB4C915}" srcOrd="1" destOrd="0" presId="urn:microsoft.com/office/officeart/2008/layout/LinedList"/>
    <dgm:cxn modelId="{BEFE0E41-432A-4026-88CA-69991F6B690A}" type="presParOf" srcId="{DF512A3E-20F4-4675-9A97-2C332AB4C915}" destId="{3AFFF75A-71BC-4FF7-8B7B-A4A2BFCD5F99}" srcOrd="0" destOrd="0" presId="urn:microsoft.com/office/officeart/2008/layout/LinedList"/>
    <dgm:cxn modelId="{BD6EFE59-0FBD-46E4-8388-C52BAD3C01BE}" type="presParOf" srcId="{DF512A3E-20F4-4675-9A97-2C332AB4C915}" destId="{62018127-8C1D-413C-A68F-605CCD1E3B3E}" srcOrd="1" destOrd="0" presId="urn:microsoft.com/office/officeart/2008/layout/LinedList"/>
    <dgm:cxn modelId="{635629E3-7524-48B4-B861-146BA412B24E}" type="presParOf" srcId="{15FB2EB2-F139-476D-868B-1EEE27BA19FB}" destId="{AA1CF61B-03CE-4B98-AEAB-1CF2A6CF45F4}" srcOrd="2" destOrd="0" presId="urn:microsoft.com/office/officeart/2008/layout/LinedList"/>
    <dgm:cxn modelId="{15966666-AECF-40D7-9AEE-152BE9E2D104}" type="presParOf" srcId="{15FB2EB2-F139-476D-868B-1EEE27BA19FB}" destId="{4B2FEDB1-E9C7-45A1-8AA8-93B4EE489D73}" srcOrd="3" destOrd="0" presId="urn:microsoft.com/office/officeart/2008/layout/LinedList"/>
    <dgm:cxn modelId="{0A3CA4C9-3F9D-4ED9-84FA-C38676C0BA58}" type="presParOf" srcId="{4B2FEDB1-E9C7-45A1-8AA8-93B4EE489D73}" destId="{5529D053-9E84-49FA-A38D-78216DE6311F}" srcOrd="0" destOrd="0" presId="urn:microsoft.com/office/officeart/2008/layout/LinedList"/>
    <dgm:cxn modelId="{26296D1F-1941-44E0-91CD-24044E40B51C}" type="presParOf" srcId="{4B2FEDB1-E9C7-45A1-8AA8-93B4EE489D73}" destId="{5861B9AA-9DD8-4082-89F8-2431F9890CCA}" srcOrd="1" destOrd="0" presId="urn:microsoft.com/office/officeart/2008/layout/LinedList"/>
    <dgm:cxn modelId="{2C5DC2C2-BE73-4C81-9C4A-50BADDA363BC}" type="presParOf" srcId="{15FB2EB2-F139-476D-868B-1EEE27BA19FB}" destId="{6D90DBC7-E0C3-4C24-BFCE-40EC784DEF26}" srcOrd="4" destOrd="0" presId="urn:microsoft.com/office/officeart/2008/layout/LinedList"/>
    <dgm:cxn modelId="{0E24729A-59DC-4AFA-99A6-51725A6F6291}" type="presParOf" srcId="{15FB2EB2-F139-476D-868B-1EEE27BA19FB}" destId="{20FE07DB-97F1-4C8F-9446-20A213363BEA}" srcOrd="5" destOrd="0" presId="urn:microsoft.com/office/officeart/2008/layout/LinedList"/>
    <dgm:cxn modelId="{13AC7711-610D-4205-B54C-4940194BB703}" type="presParOf" srcId="{20FE07DB-97F1-4C8F-9446-20A213363BEA}" destId="{2DA23AE4-9872-4B08-BF68-5DC778407127}" srcOrd="0" destOrd="0" presId="urn:microsoft.com/office/officeart/2008/layout/LinedList"/>
    <dgm:cxn modelId="{93D8DCE4-172B-40BC-A0B0-CAE3028FECFE}" type="presParOf" srcId="{20FE07DB-97F1-4C8F-9446-20A213363BEA}" destId="{CD1622A3-E240-4B48-8203-7CD32EE28256}" srcOrd="1" destOrd="0" presId="urn:microsoft.com/office/officeart/2008/layout/LinedList"/>
    <dgm:cxn modelId="{D3965448-F1E5-4433-84F2-9CD757CD216D}" type="presParOf" srcId="{15FB2EB2-F139-476D-868B-1EEE27BA19FB}" destId="{AD46FAD7-42B8-493A-A60D-AEA30FD57017}" srcOrd="6" destOrd="0" presId="urn:microsoft.com/office/officeart/2008/layout/LinedList"/>
    <dgm:cxn modelId="{0428F1B7-D99A-4704-AB22-B4474DC6A5E5}" type="presParOf" srcId="{15FB2EB2-F139-476D-868B-1EEE27BA19FB}" destId="{4D86EAE6-C7D0-41A6-B4B7-6E6B98AD13EB}" srcOrd="7" destOrd="0" presId="urn:microsoft.com/office/officeart/2008/layout/LinedList"/>
    <dgm:cxn modelId="{EF32B1F2-2605-4556-A9FC-6D81BFCFE4B1}" type="presParOf" srcId="{4D86EAE6-C7D0-41A6-B4B7-6E6B98AD13EB}" destId="{77AE2236-036D-4ED3-89C2-F454C4D6B9F2}" srcOrd="0" destOrd="0" presId="urn:microsoft.com/office/officeart/2008/layout/LinedList"/>
    <dgm:cxn modelId="{D39EF348-E17B-4B63-9949-C2482BBBAC25}" type="presParOf" srcId="{4D86EAE6-C7D0-41A6-B4B7-6E6B98AD13EB}" destId="{CBF415D3-8F45-455B-B0F8-8E1CDB64AFE9}" srcOrd="1" destOrd="0" presId="urn:microsoft.com/office/officeart/2008/layout/LinedList"/>
    <dgm:cxn modelId="{2F6293CD-45C1-4799-A06A-499C7B9C1D98}" type="presParOf" srcId="{15FB2EB2-F139-476D-868B-1EEE27BA19FB}" destId="{5289BF96-534D-4B6B-A2FB-2B06A72BCBFD}" srcOrd="8" destOrd="0" presId="urn:microsoft.com/office/officeart/2008/layout/LinedList"/>
    <dgm:cxn modelId="{3F09A838-47E5-4967-A962-85FE40AF72D8}" type="presParOf" srcId="{15FB2EB2-F139-476D-868B-1EEE27BA19FB}" destId="{2687AD67-EF8D-441D-BCDB-DCC9D14F5266}" srcOrd="9" destOrd="0" presId="urn:microsoft.com/office/officeart/2008/layout/LinedList"/>
    <dgm:cxn modelId="{FAF272A6-03BA-415B-B2E2-B68075178B31}" type="presParOf" srcId="{2687AD67-EF8D-441D-BCDB-DCC9D14F5266}" destId="{9E47E001-A784-4414-98B9-0773FC268CC0}" srcOrd="0" destOrd="0" presId="urn:microsoft.com/office/officeart/2008/layout/LinedList"/>
    <dgm:cxn modelId="{45C4FF42-739C-4ABE-A9B9-0B9E2D5F9BDE}" type="presParOf" srcId="{2687AD67-EF8D-441D-BCDB-DCC9D14F5266}" destId="{96F58BE1-EC47-4D38-A75A-08D2B501055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AC681-F438-47CF-AD81-FCFB9363D734}">
      <dsp:nvSpPr>
        <dsp:cNvPr id="0" name=""/>
        <dsp:cNvSpPr/>
      </dsp:nvSpPr>
      <dsp:spPr>
        <a:xfrm>
          <a:off x="0" y="692961"/>
          <a:ext cx="1649015" cy="197881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Aims and Learning Objectives </a:t>
          </a:r>
          <a:endParaRPr lang="en-US" sz="1900" kern="1200"/>
        </a:p>
      </dsp:txBody>
      <dsp:txXfrm>
        <a:off x="0" y="1484488"/>
        <a:ext cx="1649015" cy="1187291"/>
      </dsp:txXfrm>
    </dsp:sp>
    <dsp:sp modelId="{D9C29180-F470-4525-93E4-144B7E8A2950}">
      <dsp:nvSpPr>
        <dsp:cNvPr id="0" name=""/>
        <dsp:cNvSpPr/>
      </dsp:nvSpPr>
      <dsp:spPr>
        <a:xfrm>
          <a:off x="0"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01</a:t>
          </a:r>
        </a:p>
      </dsp:txBody>
      <dsp:txXfrm>
        <a:off x="0" y="692961"/>
        <a:ext cx="1649015" cy="791527"/>
      </dsp:txXfrm>
    </dsp:sp>
    <dsp:sp modelId="{83A39633-E97E-4870-8DB0-318764BF2321}">
      <dsp:nvSpPr>
        <dsp:cNvPr id="0" name=""/>
        <dsp:cNvSpPr/>
      </dsp:nvSpPr>
      <dsp:spPr>
        <a:xfrm>
          <a:off x="1780936" y="692961"/>
          <a:ext cx="1649015" cy="1978818"/>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Kahoot </a:t>
          </a:r>
          <a:endParaRPr lang="en-US" sz="1900" kern="1200"/>
        </a:p>
      </dsp:txBody>
      <dsp:txXfrm>
        <a:off x="1780936" y="1484488"/>
        <a:ext cx="1649015" cy="1187291"/>
      </dsp:txXfrm>
    </dsp:sp>
    <dsp:sp modelId="{0379D43F-5A60-4ECF-9FA8-43608EE737DC}">
      <dsp:nvSpPr>
        <dsp:cNvPr id="0" name=""/>
        <dsp:cNvSpPr/>
      </dsp:nvSpPr>
      <dsp:spPr>
        <a:xfrm>
          <a:off x="1780936"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02</a:t>
          </a:r>
        </a:p>
      </dsp:txBody>
      <dsp:txXfrm>
        <a:off x="1780936" y="692961"/>
        <a:ext cx="1649015" cy="791527"/>
      </dsp:txXfrm>
    </dsp:sp>
    <dsp:sp modelId="{0EA29E04-BDBD-4D9C-BB5A-85B06D535A99}">
      <dsp:nvSpPr>
        <dsp:cNvPr id="0" name=""/>
        <dsp:cNvSpPr/>
      </dsp:nvSpPr>
      <dsp:spPr>
        <a:xfrm>
          <a:off x="3561873" y="692961"/>
          <a:ext cx="1649015" cy="1978818"/>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Recap of the lecture content </a:t>
          </a:r>
          <a:endParaRPr lang="en-US" sz="1900" kern="1200"/>
        </a:p>
      </dsp:txBody>
      <dsp:txXfrm>
        <a:off x="3561873" y="1484488"/>
        <a:ext cx="1649015" cy="1187291"/>
      </dsp:txXfrm>
    </dsp:sp>
    <dsp:sp modelId="{4716C2E3-F4A4-49ED-93EB-B66419254F1E}">
      <dsp:nvSpPr>
        <dsp:cNvPr id="0" name=""/>
        <dsp:cNvSpPr/>
      </dsp:nvSpPr>
      <dsp:spPr>
        <a:xfrm>
          <a:off x="3561873"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03</a:t>
          </a:r>
        </a:p>
      </dsp:txBody>
      <dsp:txXfrm>
        <a:off x="3561873" y="692961"/>
        <a:ext cx="1649015" cy="791527"/>
      </dsp:txXfrm>
    </dsp:sp>
    <dsp:sp modelId="{C218E257-AC3E-40CC-87FF-0FCEDCF95FE6}">
      <dsp:nvSpPr>
        <dsp:cNvPr id="0" name=""/>
        <dsp:cNvSpPr/>
      </dsp:nvSpPr>
      <dsp:spPr>
        <a:xfrm>
          <a:off x="5342810" y="692961"/>
          <a:ext cx="1649015" cy="1978818"/>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Activities </a:t>
          </a:r>
          <a:endParaRPr lang="en-US" sz="1900" kern="1200"/>
        </a:p>
      </dsp:txBody>
      <dsp:txXfrm>
        <a:off x="5342810" y="1484488"/>
        <a:ext cx="1649015" cy="1187291"/>
      </dsp:txXfrm>
    </dsp:sp>
    <dsp:sp modelId="{92F05BF1-31AB-446B-8E08-F5692FA1741F}">
      <dsp:nvSpPr>
        <dsp:cNvPr id="0" name=""/>
        <dsp:cNvSpPr/>
      </dsp:nvSpPr>
      <dsp:spPr>
        <a:xfrm>
          <a:off x="5342810"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04</a:t>
          </a:r>
        </a:p>
      </dsp:txBody>
      <dsp:txXfrm>
        <a:off x="5342810" y="692961"/>
        <a:ext cx="1649015" cy="791527"/>
      </dsp:txXfrm>
    </dsp:sp>
    <dsp:sp modelId="{F27D6ADD-A63F-4B2F-9787-8F5CB042B894}">
      <dsp:nvSpPr>
        <dsp:cNvPr id="0" name=""/>
        <dsp:cNvSpPr/>
      </dsp:nvSpPr>
      <dsp:spPr>
        <a:xfrm>
          <a:off x="7123747" y="692961"/>
          <a:ext cx="1649015" cy="1978818"/>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Summary </a:t>
          </a:r>
          <a:endParaRPr lang="en-US" sz="1900" kern="1200"/>
        </a:p>
      </dsp:txBody>
      <dsp:txXfrm>
        <a:off x="7123747" y="1484488"/>
        <a:ext cx="1649015" cy="1187291"/>
      </dsp:txXfrm>
    </dsp:sp>
    <dsp:sp modelId="{766AFF0C-A123-4E8A-809C-C519A8552F52}">
      <dsp:nvSpPr>
        <dsp:cNvPr id="0" name=""/>
        <dsp:cNvSpPr/>
      </dsp:nvSpPr>
      <dsp:spPr>
        <a:xfrm>
          <a:off x="7123747"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05</a:t>
          </a:r>
        </a:p>
      </dsp:txBody>
      <dsp:txXfrm>
        <a:off x="7123747" y="692961"/>
        <a:ext cx="1649015" cy="791527"/>
      </dsp:txXfrm>
    </dsp:sp>
    <dsp:sp modelId="{D2B0912D-EA2B-4ED9-B6D9-71932E5A3738}">
      <dsp:nvSpPr>
        <dsp:cNvPr id="0" name=""/>
        <dsp:cNvSpPr/>
      </dsp:nvSpPr>
      <dsp:spPr>
        <a:xfrm>
          <a:off x="8904684" y="692961"/>
          <a:ext cx="1649015" cy="197881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62886" tIns="0" rIns="162886" bIns="330200" numCol="1" spcCol="1270" anchor="t" anchorCtr="0">
          <a:noAutofit/>
        </a:bodyPr>
        <a:lstStyle/>
        <a:p>
          <a:pPr marL="0" lvl="0" indent="0" algn="l" defTabSz="844550">
            <a:lnSpc>
              <a:spcPct val="90000"/>
            </a:lnSpc>
            <a:spcBef>
              <a:spcPct val="0"/>
            </a:spcBef>
            <a:spcAft>
              <a:spcPct val="35000"/>
            </a:spcAft>
            <a:buNone/>
          </a:pPr>
          <a:r>
            <a:rPr lang="en-GB" sz="1900" kern="1200"/>
            <a:t>Any Questions</a:t>
          </a:r>
          <a:endParaRPr lang="en-US" sz="1900" kern="1200"/>
        </a:p>
      </dsp:txBody>
      <dsp:txXfrm>
        <a:off x="8904684" y="1484488"/>
        <a:ext cx="1649015" cy="1187291"/>
      </dsp:txXfrm>
    </dsp:sp>
    <dsp:sp modelId="{493246F5-B0E8-4DE0-AA63-7C2060A83CD0}">
      <dsp:nvSpPr>
        <dsp:cNvPr id="0" name=""/>
        <dsp:cNvSpPr/>
      </dsp:nvSpPr>
      <dsp:spPr>
        <a:xfrm>
          <a:off x="8904684" y="692961"/>
          <a:ext cx="1649015" cy="791527"/>
        </a:xfrm>
        <a:prstGeom prst="rect">
          <a:avLst/>
        </a:prstGeom>
        <a:noFill/>
        <a:ln w="9525" cap="rnd"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62886" tIns="165100" rIns="162886" bIns="165100" numCol="1" spcCol="1270" anchor="ctr" anchorCtr="0">
          <a:noAutofit/>
        </a:bodyPr>
        <a:lstStyle/>
        <a:p>
          <a:pPr marL="0" lvl="0" indent="0" algn="l" defTabSz="1422400">
            <a:lnSpc>
              <a:spcPct val="90000"/>
            </a:lnSpc>
            <a:spcBef>
              <a:spcPct val="0"/>
            </a:spcBef>
            <a:spcAft>
              <a:spcPct val="35000"/>
            </a:spcAft>
            <a:buNone/>
          </a:pPr>
          <a:r>
            <a:rPr lang="en-US" sz="3200" kern="1200"/>
            <a:t>06</a:t>
          </a:r>
        </a:p>
      </dsp:txBody>
      <dsp:txXfrm>
        <a:off x="8904684" y="692961"/>
        <a:ext cx="1649015" cy="791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0F785-24B1-4D35-8A59-D4FF0E8ED3D4}">
      <dsp:nvSpPr>
        <dsp:cNvPr id="0" name=""/>
        <dsp:cNvSpPr/>
      </dsp:nvSpPr>
      <dsp:spPr>
        <a:xfrm>
          <a:off x="0" y="18332"/>
          <a:ext cx="10553700" cy="1622278"/>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for students to apply what has been learnt in the lecture. </a:t>
          </a:r>
          <a:endParaRPr lang="en-US" sz="2900" kern="1200"/>
        </a:p>
      </dsp:txBody>
      <dsp:txXfrm>
        <a:off x="79193" y="97525"/>
        <a:ext cx="10395314" cy="1463892"/>
      </dsp:txXfrm>
    </dsp:sp>
    <dsp:sp modelId="{1A0F75E4-5308-446D-B2E3-7BEAB8533F9D}">
      <dsp:nvSpPr>
        <dsp:cNvPr id="0" name=""/>
        <dsp:cNvSpPr/>
      </dsp:nvSpPr>
      <dsp:spPr>
        <a:xfrm>
          <a:off x="0" y="1724130"/>
          <a:ext cx="10553700" cy="1622278"/>
        </a:xfrm>
        <a:prstGeom prst="round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session students should be able to understand the separation of powers and be able to answer questions on this area of public law. </a:t>
          </a:r>
          <a:endParaRPr lang="en-US" sz="2900" kern="1200"/>
        </a:p>
      </dsp:txBody>
      <dsp:txXfrm>
        <a:off x="79193" y="1803323"/>
        <a:ext cx="10395314" cy="14638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EC770-D0D4-4426-84B2-E04603AA2116}">
      <dsp:nvSpPr>
        <dsp:cNvPr id="0" name=""/>
        <dsp:cNvSpPr/>
      </dsp:nvSpPr>
      <dsp:spPr>
        <a:xfrm>
          <a:off x="1288" y="8007"/>
          <a:ext cx="4521910" cy="2871412"/>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B17FB74A-843A-45FD-8B31-6FBB4FAEA9BB}">
      <dsp:nvSpPr>
        <dsp:cNvPr id="0" name=""/>
        <dsp:cNvSpPr/>
      </dsp:nvSpPr>
      <dsp:spPr>
        <a:xfrm>
          <a:off x="503722" y="485320"/>
          <a:ext cx="4521910" cy="287141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Time for a Kahoot to see how well you understand the topic before the workshop. </a:t>
          </a:r>
          <a:endParaRPr lang="en-US" sz="3400" kern="1200" dirty="0"/>
        </a:p>
      </dsp:txBody>
      <dsp:txXfrm>
        <a:off x="587823" y="569421"/>
        <a:ext cx="4353708" cy="2703210"/>
      </dsp:txXfrm>
    </dsp:sp>
    <dsp:sp modelId="{BB712C12-FF5F-447E-8CC6-66DC941A2CCA}">
      <dsp:nvSpPr>
        <dsp:cNvPr id="0" name=""/>
        <dsp:cNvSpPr/>
      </dsp:nvSpPr>
      <dsp:spPr>
        <a:xfrm>
          <a:off x="5528067" y="8007"/>
          <a:ext cx="4521910" cy="2871412"/>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5A2D4013-73CE-4EAB-B21A-6DAB5302C97C}">
      <dsp:nvSpPr>
        <dsp:cNvPr id="0" name=""/>
        <dsp:cNvSpPr/>
      </dsp:nvSpPr>
      <dsp:spPr>
        <a:xfrm>
          <a:off x="6030501" y="485320"/>
          <a:ext cx="4521910" cy="287141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This will be repeated at the end of the session. </a:t>
          </a:r>
          <a:endParaRPr lang="en-US" sz="3400" kern="1200"/>
        </a:p>
      </dsp:txBody>
      <dsp:txXfrm>
        <a:off x="6114602" y="569421"/>
        <a:ext cx="4353708" cy="27032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15361-7536-4B81-B589-2F1568A3512D}">
      <dsp:nvSpPr>
        <dsp:cNvPr id="0" name=""/>
        <dsp:cNvSpPr/>
      </dsp:nvSpPr>
      <dsp:spPr>
        <a:xfrm>
          <a:off x="0" y="9090"/>
          <a:ext cx="10553700" cy="76752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it?</a:t>
          </a:r>
          <a:endParaRPr lang="en-US" sz="3200" kern="1200"/>
        </a:p>
      </dsp:txBody>
      <dsp:txXfrm>
        <a:off x="37467" y="46557"/>
        <a:ext cx="10478766" cy="692586"/>
      </dsp:txXfrm>
    </dsp:sp>
    <dsp:sp modelId="{3D2A2471-B40D-46E3-8A42-D70164F19E51}">
      <dsp:nvSpPr>
        <dsp:cNvPr id="0" name=""/>
        <dsp:cNvSpPr/>
      </dsp:nvSpPr>
      <dsp:spPr>
        <a:xfrm>
          <a:off x="0" y="868770"/>
          <a:ext cx="10553700" cy="76752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Legislative</a:t>
          </a:r>
          <a:endParaRPr lang="en-US" sz="3200" kern="1200"/>
        </a:p>
      </dsp:txBody>
      <dsp:txXfrm>
        <a:off x="37467" y="906237"/>
        <a:ext cx="10478766" cy="692586"/>
      </dsp:txXfrm>
    </dsp:sp>
    <dsp:sp modelId="{BFDC5C6D-9312-4157-BB0C-20092A79C3DF}">
      <dsp:nvSpPr>
        <dsp:cNvPr id="0" name=""/>
        <dsp:cNvSpPr/>
      </dsp:nvSpPr>
      <dsp:spPr>
        <a:xfrm>
          <a:off x="0" y="1728450"/>
          <a:ext cx="10553700" cy="76752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Executive </a:t>
          </a:r>
          <a:endParaRPr lang="en-US" sz="3200" kern="1200"/>
        </a:p>
      </dsp:txBody>
      <dsp:txXfrm>
        <a:off x="37467" y="1765917"/>
        <a:ext cx="10478766" cy="692586"/>
      </dsp:txXfrm>
    </dsp:sp>
    <dsp:sp modelId="{D1DD1E5B-BE69-47AD-88AD-480C741C9AF1}">
      <dsp:nvSpPr>
        <dsp:cNvPr id="0" name=""/>
        <dsp:cNvSpPr/>
      </dsp:nvSpPr>
      <dsp:spPr>
        <a:xfrm>
          <a:off x="0" y="2588130"/>
          <a:ext cx="10553700" cy="76752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Judicial  </a:t>
          </a:r>
          <a:endParaRPr lang="en-US" sz="3200" kern="1200"/>
        </a:p>
      </dsp:txBody>
      <dsp:txXfrm>
        <a:off x="37467" y="2625597"/>
        <a:ext cx="10478766" cy="692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9836E-3032-479C-BAE6-D09C9B5BAD03}">
      <dsp:nvSpPr>
        <dsp:cNvPr id="0" name=""/>
        <dsp:cNvSpPr/>
      </dsp:nvSpPr>
      <dsp:spPr>
        <a:xfrm>
          <a:off x="3298" y="57690"/>
          <a:ext cx="3215580" cy="921600"/>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t>Executive </a:t>
          </a:r>
        </a:p>
      </dsp:txBody>
      <dsp:txXfrm>
        <a:off x="3298" y="57690"/>
        <a:ext cx="3215580" cy="921600"/>
      </dsp:txXfrm>
    </dsp:sp>
    <dsp:sp modelId="{B1BC98C5-8900-4874-9CED-0A840FFEE9E7}">
      <dsp:nvSpPr>
        <dsp:cNvPr id="0" name=""/>
        <dsp:cNvSpPr/>
      </dsp:nvSpPr>
      <dsp:spPr>
        <a:xfrm>
          <a:off x="3298" y="979290"/>
          <a:ext cx="3215580" cy="2327760"/>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Government </a:t>
          </a:r>
        </a:p>
        <a:p>
          <a:pPr marL="285750" lvl="1" indent="-285750" algn="l" defTabSz="1422400">
            <a:lnSpc>
              <a:spcPct val="90000"/>
            </a:lnSpc>
            <a:spcBef>
              <a:spcPct val="0"/>
            </a:spcBef>
            <a:spcAft>
              <a:spcPct val="15000"/>
            </a:spcAft>
            <a:buChar char="•"/>
          </a:pPr>
          <a:r>
            <a:rPr lang="en-GB" sz="3200" kern="1200" dirty="0"/>
            <a:t>Governing and policy making </a:t>
          </a:r>
        </a:p>
      </dsp:txBody>
      <dsp:txXfrm>
        <a:off x="3298" y="979290"/>
        <a:ext cx="3215580" cy="2327760"/>
      </dsp:txXfrm>
    </dsp:sp>
    <dsp:sp modelId="{12F08086-58DF-4556-B5A6-09B4BFDEDC8B}">
      <dsp:nvSpPr>
        <dsp:cNvPr id="0" name=""/>
        <dsp:cNvSpPr/>
      </dsp:nvSpPr>
      <dsp:spPr>
        <a:xfrm>
          <a:off x="3669059" y="57690"/>
          <a:ext cx="3215580" cy="921600"/>
        </a:xfrm>
        <a:prstGeom prst="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w="9525" cap="rnd" cmpd="sng" algn="ctr">
          <a:solidFill>
            <a:schemeClr val="accent2">
              <a:hueOff val="-2568233"/>
              <a:satOff val="4098"/>
              <a:lumOff val="-883"/>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t>Legislative </a:t>
          </a:r>
        </a:p>
      </dsp:txBody>
      <dsp:txXfrm>
        <a:off x="3669059" y="57690"/>
        <a:ext cx="3215580" cy="921600"/>
      </dsp:txXfrm>
    </dsp:sp>
    <dsp:sp modelId="{BA530052-198F-485E-BFE9-D83A279A1328}">
      <dsp:nvSpPr>
        <dsp:cNvPr id="0" name=""/>
        <dsp:cNvSpPr/>
      </dsp:nvSpPr>
      <dsp:spPr>
        <a:xfrm>
          <a:off x="3669059" y="979290"/>
          <a:ext cx="3215580" cy="2327760"/>
        </a:xfrm>
        <a:prstGeom prst="rect">
          <a:avLst/>
        </a:prstGeom>
        <a:solidFill>
          <a:schemeClr val="accent2">
            <a:tint val="40000"/>
            <a:alpha val="90000"/>
            <a:hueOff val="-2303021"/>
            <a:satOff val="4614"/>
            <a:lumOff val="-13"/>
            <a:alphaOff val="0"/>
          </a:schemeClr>
        </a:solidFill>
        <a:ln w="9525" cap="rnd" cmpd="sng" algn="ctr">
          <a:solidFill>
            <a:schemeClr val="accent2">
              <a:tint val="40000"/>
              <a:alpha val="90000"/>
              <a:hueOff val="-2303021"/>
              <a:satOff val="4614"/>
              <a:lumOff val="-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Parliament </a:t>
          </a:r>
        </a:p>
        <a:p>
          <a:pPr marL="285750" lvl="1" indent="-285750" algn="l" defTabSz="1422400">
            <a:lnSpc>
              <a:spcPct val="90000"/>
            </a:lnSpc>
            <a:spcBef>
              <a:spcPct val="0"/>
            </a:spcBef>
            <a:spcAft>
              <a:spcPct val="15000"/>
            </a:spcAft>
            <a:buChar char="•"/>
          </a:pPr>
          <a:r>
            <a:rPr lang="en-GB" sz="3200" kern="1200" dirty="0"/>
            <a:t>Make the law </a:t>
          </a:r>
        </a:p>
      </dsp:txBody>
      <dsp:txXfrm>
        <a:off x="3669059" y="979290"/>
        <a:ext cx="3215580" cy="2327760"/>
      </dsp:txXfrm>
    </dsp:sp>
    <dsp:sp modelId="{EBC14E80-381A-4C7A-A824-B70C977C2579}">
      <dsp:nvSpPr>
        <dsp:cNvPr id="0" name=""/>
        <dsp:cNvSpPr/>
      </dsp:nvSpPr>
      <dsp:spPr>
        <a:xfrm>
          <a:off x="7334821" y="57690"/>
          <a:ext cx="3215580" cy="921600"/>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w="9525" cap="rnd" cmpd="sng" algn="ctr">
          <a:solidFill>
            <a:schemeClr val="accent2">
              <a:hueOff val="-5136466"/>
              <a:satOff val="8196"/>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kern="1200" dirty="0"/>
            <a:t>Judiciary</a:t>
          </a:r>
        </a:p>
      </dsp:txBody>
      <dsp:txXfrm>
        <a:off x="7334821" y="57690"/>
        <a:ext cx="3215580" cy="921600"/>
      </dsp:txXfrm>
    </dsp:sp>
    <dsp:sp modelId="{87475BFB-7944-4A85-9913-F6D2A65D6833}">
      <dsp:nvSpPr>
        <dsp:cNvPr id="0" name=""/>
        <dsp:cNvSpPr/>
      </dsp:nvSpPr>
      <dsp:spPr>
        <a:xfrm>
          <a:off x="7334821" y="979290"/>
          <a:ext cx="3215580" cy="2327760"/>
        </a:xfrm>
        <a:prstGeom prst="rect">
          <a:avLst/>
        </a:prstGeom>
        <a:solidFill>
          <a:schemeClr val="accent2">
            <a:tint val="40000"/>
            <a:alpha val="90000"/>
            <a:hueOff val="-4606043"/>
            <a:satOff val="9228"/>
            <a:lumOff val="-26"/>
            <a:alphaOff val="0"/>
          </a:schemeClr>
        </a:solidFill>
        <a:ln w="9525" cap="rnd" cmpd="sng" algn="ctr">
          <a:solidFill>
            <a:schemeClr val="accent2">
              <a:tint val="40000"/>
              <a:alpha val="90000"/>
              <a:hueOff val="-4606043"/>
              <a:satOff val="9228"/>
              <a:lumOff val="-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Courts </a:t>
          </a:r>
        </a:p>
        <a:p>
          <a:pPr marL="285750" lvl="1" indent="-285750" algn="l" defTabSz="1422400">
            <a:lnSpc>
              <a:spcPct val="90000"/>
            </a:lnSpc>
            <a:spcBef>
              <a:spcPct val="0"/>
            </a:spcBef>
            <a:spcAft>
              <a:spcPct val="15000"/>
            </a:spcAft>
            <a:buChar char="•"/>
          </a:pPr>
          <a:r>
            <a:rPr lang="en-GB" sz="3200" kern="1200" dirty="0"/>
            <a:t>Applies and interprets the law</a:t>
          </a:r>
        </a:p>
      </dsp:txBody>
      <dsp:txXfrm>
        <a:off x="7334821" y="979290"/>
        <a:ext cx="3215580" cy="23277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060EA-3A5A-4884-96C2-6C9535392EC7}">
      <dsp:nvSpPr>
        <dsp:cNvPr id="0" name=""/>
        <dsp:cNvSpPr/>
      </dsp:nvSpPr>
      <dsp:spPr>
        <a:xfrm rot="5400000">
          <a:off x="3603546" y="1188308"/>
          <a:ext cx="1860170" cy="224240"/>
        </a:xfrm>
        <a:prstGeom prst="rect">
          <a:avLst/>
        </a:prstGeom>
        <a:blipFill rotWithShape="1">
          <a:blip xmlns:r="http://schemas.openxmlformats.org/officeDocument/2006/relationships" r:embed="rId1">
            <a:duotone>
              <a:schemeClr val="accent3">
                <a:tint val="60000"/>
                <a:hueOff val="0"/>
                <a:satOff val="0"/>
                <a:lumOff val="0"/>
                <a:alphaOff val="0"/>
                <a:tint val="98000"/>
                <a:lumMod val="102000"/>
              </a:schemeClr>
              <a:schemeClr val="accent3">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3A862788-D220-45AF-91B0-DED4837D5E66}">
      <dsp:nvSpPr>
        <dsp:cNvPr id="0" name=""/>
        <dsp:cNvSpPr/>
      </dsp:nvSpPr>
      <dsp:spPr>
        <a:xfrm>
          <a:off x="4031070" y="567"/>
          <a:ext cx="2491559" cy="1494935"/>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Magna Carta 1215</a:t>
          </a:r>
        </a:p>
      </dsp:txBody>
      <dsp:txXfrm>
        <a:off x="4074855" y="44352"/>
        <a:ext cx="2403989" cy="1407365"/>
      </dsp:txXfrm>
    </dsp:sp>
    <dsp:sp modelId="{F3A12BA5-5EB0-4139-A58E-B1BC5BA202A1}">
      <dsp:nvSpPr>
        <dsp:cNvPr id="0" name=""/>
        <dsp:cNvSpPr/>
      </dsp:nvSpPr>
      <dsp:spPr>
        <a:xfrm>
          <a:off x="4031070" y="1869237"/>
          <a:ext cx="2491559" cy="1494935"/>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Petition of Rights 1628</a:t>
          </a:r>
        </a:p>
      </dsp:txBody>
      <dsp:txXfrm>
        <a:off x="4074855" y="1913022"/>
        <a:ext cx="2403989" cy="14073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31B91-8BD9-4EA7-9A66-C7DCA26ED8AB}">
      <dsp:nvSpPr>
        <dsp:cNvPr id="0" name=""/>
        <dsp:cNvSpPr/>
      </dsp:nvSpPr>
      <dsp:spPr>
        <a:xfrm>
          <a:off x="0" y="570862"/>
          <a:ext cx="5906327" cy="171054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Stop the abuse of power. </a:t>
          </a:r>
          <a:endParaRPr lang="en-US" sz="4300" kern="1200" dirty="0"/>
        </a:p>
      </dsp:txBody>
      <dsp:txXfrm>
        <a:off x="83502" y="654364"/>
        <a:ext cx="5739323" cy="1543536"/>
      </dsp:txXfrm>
    </dsp:sp>
    <dsp:sp modelId="{F6BE1A99-2BDE-47AF-9E15-83FACDB53BD2}">
      <dsp:nvSpPr>
        <dsp:cNvPr id="0" name=""/>
        <dsp:cNvSpPr/>
      </dsp:nvSpPr>
      <dsp:spPr>
        <a:xfrm>
          <a:off x="0" y="2405242"/>
          <a:ext cx="5906327" cy="1710540"/>
        </a:xfrm>
        <a:prstGeom prst="roundRect">
          <a:avLst/>
        </a:prstGeom>
        <a:solidFill>
          <a:schemeClr val="accent5">
            <a:hueOff val="-1573990"/>
            <a:satOff val="12692"/>
            <a:lumOff val="117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Theorists – John Locke and Jennings</a:t>
          </a:r>
          <a:endParaRPr lang="en-US" sz="4300" kern="1200"/>
        </a:p>
      </dsp:txBody>
      <dsp:txXfrm>
        <a:off x="83502" y="2488744"/>
        <a:ext cx="5739323" cy="15435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454D1-7B94-4B28-B232-C35FD1A57665}">
      <dsp:nvSpPr>
        <dsp:cNvPr id="0" name=""/>
        <dsp:cNvSpPr/>
      </dsp:nvSpPr>
      <dsp:spPr>
        <a:xfrm>
          <a:off x="0" y="9090"/>
          <a:ext cx="10553700" cy="767520"/>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An introduction to constitutional law – </a:t>
          </a:r>
          <a:r>
            <a:rPr lang="en-GB" sz="3200" kern="1200" dirty="0" err="1"/>
            <a:t>Barendt’s</a:t>
          </a:r>
          <a:r>
            <a:rPr lang="en-GB" sz="3200" kern="1200" dirty="0"/>
            <a:t> </a:t>
          </a:r>
          <a:endParaRPr lang="en-US" sz="3200" kern="1200" dirty="0"/>
        </a:p>
      </dsp:txBody>
      <dsp:txXfrm>
        <a:off x="37467" y="46557"/>
        <a:ext cx="10478766" cy="692586"/>
      </dsp:txXfrm>
    </dsp:sp>
    <dsp:sp modelId="{0DD841BE-9E1D-43B1-85EC-35257F5FAFDC}">
      <dsp:nvSpPr>
        <dsp:cNvPr id="0" name=""/>
        <dsp:cNvSpPr/>
      </dsp:nvSpPr>
      <dsp:spPr>
        <a:xfrm>
          <a:off x="0" y="868770"/>
          <a:ext cx="10553700" cy="767520"/>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A.C Dicey </a:t>
          </a:r>
          <a:endParaRPr lang="en-US" sz="3200" kern="1200"/>
        </a:p>
      </dsp:txBody>
      <dsp:txXfrm>
        <a:off x="37467" y="906237"/>
        <a:ext cx="10478766" cy="692586"/>
      </dsp:txXfrm>
    </dsp:sp>
    <dsp:sp modelId="{EE4A5542-77FD-4354-96B4-60793C743D5E}">
      <dsp:nvSpPr>
        <dsp:cNvPr id="0" name=""/>
        <dsp:cNvSpPr/>
      </dsp:nvSpPr>
      <dsp:spPr>
        <a:xfrm>
          <a:off x="0" y="1728450"/>
          <a:ext cx="10553700" cy="767520"/>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Montesquieu – total separation. </a:t>
          </a:r>
          <a:endParaRPr lang="en-US" sz="3200" kern="1200"/>
        </a:p>
      </dsp:txBody>
      <dsp:txXfrm>
        <a:off x="37467" y="1765917"/>
        <a:ext cx="10478766" cy="692586"/>
      </dsp:txXfrm>
    </dsp:sp>
    <dsp:sp modelId="{5E21F61B-60E8-461F-B862-78B455C3BC68}">
      <dsp:nvSpPr>
        <dsp:cNvPr id="0" name=""/>
        <dsp:cNvSpPr/>
      </dsp:nvSpPr>
      <dsp:spPr>
        <a:xfrm>
          <a:off x="0" y="2588130"/>
          <a:ext cx="10553700" cy="767520"/>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M.J.C Vile. </a:t>
          </a:r>
          <a:endParaRPr lang="en-US" sz="3200" kern="1200"/>
        </a:p>
      </dsp:txBody>
      <dsp:txXfrm>
        <a:off x="37467" y="2625597"/>
        <a:ext cx="10478766" cy="6925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13C03-C96D-4662-9A4B-FC7863A96963}">
      <dsp:nvSpPr>
        <dsp:cNvPr id="0" name=""/>
        <dsp:cNvSpPr/>
      </dsp:nvSpPr>
      <dsp:spPr>
        <a:xfrm>
          <a:off x="0" y="6964"/>
          <a:ext cx="10553700" cy="794503"/>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Constitution reform. </a:t>
          </a:r>
          <a:endParaRPr lang="en-US" sz="2000" kern="1200"/>
        </a:p>
      </dsp:txBody>
      <dsp:txXfrm>
        <a:off x="38784" y="45748"/>
        <a:ext cx="10476132" cy="716935"/>
      </dsp:txXfrm>
    </dsp:sp>
    <dsp:sp modelId="{7933306A-79F4-4F81-80BF-BA6D054678E9}">
      <dsp:nvSpPr>
        <dsp:cNvPr id="0" name=""/>
        <dsp:cNvSpPr/>
      </dsp:nvSpPr>
      <dsp:spPr>
        <a:xfrm>
          <a:off x="0" y="859067"/>
          <a:ext cx="10553700" cy="794503"/>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MCGonell v United Kingdom (2000) 30 EHRR 289; R v Anderson v secretary of state for the home department [2003] 1 AC 837. </a:t>
          </a:r>
          <a:endParaRPr lang="en-US" sz="2000" kern="1200"/>
        </a:p>
      </dsp:txBody>
      <dsp:txXfrm>
        <a:off x="38784" y="897851"/>
        <a:ext cx="10476132" cy="716935"/>
      </dsp:txXfrm>
    </dsp:sp>
    <dsp:sp modelId="{866E215E-B18B-4B42-A19C-463F742CF819}">
      <dsp:nvSpPr>
        <dsp:cNvPr id="0" name=""/>
        <dsp:cNvSpPr/>
      </dsp:nvSpPr>
      <dsp:spPr>
        <a:xfrm>
          <a:off x="0" y="1711170"/>
          <a:ext cx="10553700" cy="794503"/>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 v  the United Kingdom [1999] 30 EHRR 121.</a:t>
          </a:r>
          <a:endParaRPr lang="en-US" sz="2000" kern="1200"/>
        </a:p>
      </dsp:txBody>
      <dsp:txXfrm>
        <a:off x="38784" y="1749954"/>
        <a:ext cx="10476132" cy="716935"/>
      </dsp:txXfrm>
    </dsp:sp>
    <dsp:sp modelId="{2C2BEE10-0ACE-4FA7-922C-3DD279AA3344}">
      <dsp:nvSpPr>
        <dsp:cNvPr id="0" name=""/>
        <dsp:cNvSpPr/>
      </dsp:nvSpPr>
      <dsp:spPr>
        <a:xfrm>
          <a:off x="0" y="2563273"/>
          <a:ext cx="10553700" cy="794503"/>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Constitutional reform Act 2005. </a:t>
          </a:r>
          <a:endParaRPr lang="en-US" sz="2000" kern="1200"/>
        </a:p>
      </dsp:txBody>
      <dsp:txXfrm>
        <a:off x="38784" y="2602057"/>
        <a:ext cx="10476132" cy="7169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D21B2-1A00-415A-9A46-73C5B2C9898E}">
      <dsp:nvSpPr>
        <dsp:cNvPr id="0" name=""/>
        <dsp:cNvSpPr/>
      </dsp:nvSpPr>
      <dsp:spPr>
        <a:xfrm>
          <a:off x="0" y="184770"/>
          <a:ext cx="10553700" cy="146016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Does you think that the rule of law requires there to be diversity within the judiciary? For example, people with different sexual orientations, gender and ethnic backgrounds for example.  </a:t>
          </a:r>
          <a:endParaRPr lang="en-US" sz="2600" kern="1200" dirty="0"/>
        </a:p>
      </dsp:txBody>
      <dsp:txXfrm>
        <a:off x="71279" y="256049"/>
        <a:ext cx="10411142" cy="1317602"/>
      </dsp:txXfrm>
    </dsp:sp>
    <dsp:sp modelId="{89006386-C438-4DAD-99AC-3ED8486714CB}">
      <dsp:nvSpPr>
        <dsp:cNvPr id="0" name=""/>
        <dsp:cNvSpPr/>
      </dsp:nvSpPr>
      <dsp:spPr>
        <a:xfrm>
          <a:off x="0" y="1719810"/>
          <a:ext cx="10553700" cy="1460160"/>
        </a:xfrm>
        <a:prstGeom prst="round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 does the separation of powers apply to legal aid?  </a:t>
          </a:r>
          <a:endParaRPr lang="en-US" sz="2600" kern="1200"/>
        </a:p>
      </dsp:txBody>
      <dsp:txXfrm>
        <a:off x="71279" y="1791089"/>
        <a:ext cx="10411142" cy="13176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B891C-EA77-40AB-AF83-93AAC8F59D6F}">
      <dsp:nvSpPr>
        <dsp:cNvPr id="0" name=""/>
        <dsp:cNvSpPr/>
      </dsp:nvSpPr>
      <dsp:spPr>
        <a:xfrm>
          <a:off x="0" y="499365"/>
          <a:ext cx="10553700" cy="43173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European Convention on Human Rights. </a:t>
          </a:r>
          <a:endParaRPr lang="en-US" sz="1800" kern="1200" dirty="0"/>
        </a:p>
      </dsp:txBody>
      <dsp:txXfrm>
        <a:off x="21075" y="520440"/>
        <a:ext cx="10511550" cy="389580"/>
      </dsp:txXfrm>
    </dsp:sp>
    <dsp:sp modelId="{0CE270E7-ECA4-4956-8FA1-C6F89504F342}">
      <dsp:nvSpPr>
        <dsp:cNvPr id="0" name=""/>
        <dsp:cNvSpPr/>
      </dsp:nvSpPr>
      <dsp:spPr>
        <a:xfrm>
          <a:off x="0" y="982935"/>
          <a:ext cx="10553700" cy="431730"/>
        </a:xfrm>
        <a:prstGeom prst="roundRect">
          <a:avLst/>
        </a:prstGeom>
        <a:blipFill rotWithShape="1">
          <a:blip xmlns:r="http://schemas.openxmlformats.org/officeDocument/2006/relationships" r:embed="rId1">
            <a:duotone>
              <a:schemeClr val="accent2">
                <a:hueOff val="-1284117"/>
                <a:satOff val="2049"/>
                <a:lumOff val="-441"/>
                <a:alphaOff val="0"/>
                <a:tint val="98000"/>
                <a:lumMod val="102000"/>
              </a:schemeClr>
              <a:schemeClr val="accent2">
                <a:hueOff val="-1284117"/>
                <a:satOff val="2049"/>
                <a:lumOff val="-44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Davis v Johnson [ 1979] AC 246. </a:t>
          </a:r>
          <a:endParaRPr lang="en-US" sz="1800" kern="1200"/>
        </a:p>
      </dsp:txBody>
      <dsp:txXfrm>
        <a:off x="21075" y="1004010"/>
        <a:ext cx="10511550" cy="389580"/>
      </dsp:txXfrm>
    </dsp:sp>
    <dsp:sp modelId="{BDBC2845-5540-414A-8E4F-93BF7D680C5A}">
      <dsp:nvSpPr>
        <dsp:cNvPr id="0" name=""/>
        <dsp:cNvSpPr/>
      </dsp:nvSpPr>
      <dsp:spPr>
        <a:xfrm>
          <a:off x="0" y="1466505"/>
          <a:ext cx="10553700" cy="431730"/>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Pepper v Hart [1993] AC 593. </a:t>
          </a:r>
          <a:endParaRPr lang="en-US" sz="1800" kern="1200"/>
        </a:p>
      </dsp:txBody>
      <dsp:txXfrm>
        <a:off x="21075" y="1487580"/>
        <a:ext cx="10511550" cy="389580"/>
      </dsp:txXfrm>
    </dsp:sp>
    <dsp:sp modelId="{E281F22C-8A2B-4D77-B170-56DC9A24E25B}">
      <dsp:nvSpPr>
        <dsp:cNvPr id="0" name=""/>
        <dsp:cNvSpPr/>
      </dsp:nvSpPr>
      <dsp:spPr>
        <a:xfrm>
          <a:off x="0" y="1950075"/>
          <a:ext cx="10553700" cy="431730"/>
        </a:xfrm>
        <a:prstGeom prst="roundRect">
          <a:avLst/>
        </a:prstGeom>
        <a:blipFill rotWithShape="1">
          <a:blip xmlns:r="http://schemas.openxmlformats.org/officeDocument/2006/relationships" r:embed="rId1">
            <a:duotone>
              <a:schemeClr val="accent2">
                <a:hueOff val="-3852350"/>
                <a:satOff val="6147"/>
                <a:lumOff val="-1324"/>
                <a:alphaOff val="0"/>
                <a:tint val="98000"/>
                <a:lumMod val="102000"/>
              </a:schemeClr>
              <a:schemeClr val="accent2">
                <a:hueOff val="-3852350"/>
                <a:satOff val="6147"/>
                <a:lumOff val="-132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 v R [ 1991] 4 All ER 481. </a:t>
          </a:r>
          <a:endParaRPr lang="en-US" sz="1800" kern="1200"/>
        </a:p>
      </dsp:txBody>
      <dsp:txXfrm>
        <a:off x="21075" y="1971150"/>
        <a:ext cx="10511550" cy="389580"/>
      </dsp:txXfrm>
    </dsp:sp>
    <dsp:sp modelId="{8563CFF3-3721-4C3C-A7DE-13D006829913}">
      <dsp:nvSpPr>
        <dsp:cNvPr id="0" name=""/>
        <dsp:cNvSpPr/>
      </dsp:nvSpPr>
      <dsp:spPr>
        <a:xfrm>
          <a:off x="0" y="2433645"/>
          <a:ext cx="10553700" cy="43173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Dupont Steel Ltd and others v Sirs and others [1980] 1 All ER 529, HL- consider Lord Diplock.  </a:t>
          </a:r>
          <a:endParaRPr lang="en-US" sz="1800" kern="1200"/>
        </a:p>
      </dsp:txBody>
      <dsp:txXfrm>
        <a:off x="21075" y="2454720"/>
        <a:ext cx="10511550" cy="3895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C2879-CA8E-4BE7-A245-8E72E092EFF9}">
      <dsp:nvSpPr>
        <dsp:cNvPr id="0" name=""/>
        <dsp:cNvSpPr/>
      </dsp:nvSpPr>
      <dsp:spPr>
        <a:xfrm>
          <a:off x="1137820" y="889"/>
          <a:ext cx="2586893" cy="1552135"/>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If either the executive, legislative or judiciary act outside of their powers they can be subjected to judicial review. </a:t>
          </a:r>
          <a:endParaRPr lang="en-US" sz="1600" kern="1200" dirty="0"/>
        </a:p>
      </dsp:txBody>
      <dsp:txXfrm>
        <a:off x="1137820" y="889"/>
        <a:ext cx="2586893" cy="1552135"/>
      </dsp:txXfrm>
    </dsp:sp>
    <dsp:sp modelId="{DA9AB959-B429-47EE-94BD-CCF6D53F254A}">
      <dsp:nvSpPr>
        <dsp:cNvPr id="0" name=""/>
        <dsp:cNvSpPr/>
      </dsp:nvSpPr>
      <dsp:spPr>
        <a:xfrm>
          <a:off x="3983403" y="889"/>
          <a:ext cx="2586893" cy="1552135"/>
        </a:xfrm>
        <a:prstGeom prst="rect">
          <a:avLst/>
        </a:prstGeom>
        <a:blipFill rotWithShape="1">
          <a:blip xmlns:r="http://schemas.openxmlformats.org/officeDocument/2006/relationships" r:embed="rId1">
            <a:duotone>
              <a:schemeClr val="accent2">
                <a:hueOff val="-1027293"/>
                <a:satOff val="1639"/>
                <a:lumOff val="-353"/>
                <a:alphaOff val="0"/>
                <a:tint val="98000"/>
                <a:lumMod val="102000"/>
              </a:schemeClr>
              <a:schemeClr val="accent2">
                <a:hueOff val="-1027293"/>
                <a:satOff val="1639"/>
                <a:lumOff val="-35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Delegated legislation – Parliament gives law making powers to others. </a:t>
          </a:r>
          <a:endParaRPr lang="en-US" sz="1600" kern="1200"/>
        </a:p>
      </dsp:txBody>
      <dsp:txXfrm>
        <a:off x="3983403" y="889"/>
        <a:ext cx="2586893" cy="1552135"/>
      </dsp:txXfrm>
    </dsp:sp>
    <dsp:sp modelId="{E8B1BB27-A08C-4D43-89B5-EF0EA242BE63}">
      <dsp:nvSpPr>
        <dsp:cNvPr id="0" name=""/>
        <dsp:cNvSpPr/>
      </dsp:nvSpPr>
      <dsp:spPr>
        <a:xfrm>
          <a:off x="6828985" y="889"/>
          <a:ext cx="2586893" cy="1552135"/>
        </a:xfrm>
        <a:prstGeom prst="rect">
          <a:avLst/>
        </a:prstGeom>
        <a:blipFill rotWithShape="1">
          <a:blip xmlns:r="http://schemas.openxmlformats.org/officeDocument/2006/relationships" r:embed="rId1">
            <a:duotone>
              <a:schemeClr val="accent2">
                <a:hueOff val="-2054587"/>
                <a:satOff val="3278"/>
                <a:lumOff val="-706"/>
                <a:alphaOff val="0"/>
                <a:tint val="98000"/>
                <a:lumMod val="102000"/>
              </a:schemeClr>
              <a:schemeClr val="accent2">
                <a:hueOff val="-2054587"/>
                <a:satOff val="3278"/>
                <a:lumOff val="-70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Devolution? </a:t>
          </a:r>
          <a:endParaRPr lang="en-US" sz="1600" kern="1200"/>
        </a:p>
      </dsp:txBody>
      <dsp:txXfrm>
        <a:off x="6828985" y="889"/>
        <a:ext cx="2586893" cy="1552135"/>
      </dsp:txXfrm>
    </dsp:sp>
    <dsp:sp modelId="{E2CDDDFD-6D0C-494A-AAA7-2C54E8B14267}">
      <dsp:nvSpPr>
        <dsp:cNvPr id="0" name=""/>
        <dsp:cNvSpPr/>
      </dsp:nvSpPr>
      <dsp:spPr>
        <a:xfrm>
          <a:off x="1137820" y="1811715"/>
          <a:ext cx="2586893" cy="1552135"/>
        </a:xfrm>
        <a:prstGeom prst="rect">
          <a:avLst/>
        </a:prstGeom>
        <a:blipFill rotWithShape="1">
          <a:blip xmlns:r="http://schemas.openxmlformats.org/officeDocument/2006/relationships" r:embed="rId1">
            <a:duotone>
              <a:schemeClr val="accent2">
                <a:hueOff val="-3081880"/>
                <a:satOff val="4918"/>
                <a:lumOff val="-1059"/>
                <a:alphaOff val="0"/>
                <a:tint val="98000"/>
                <a:lumMod val="102000"/>
              </a:schemeClr>
              <a:schemeClr val="accent2">
                <a:hueOff val="-3081880"/>
                <a:satOff val="4918"/>
                <a:lumOff val="-1059"/>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 v Home office [1994] 1 AC 377.</a:t>
          </a:r>
          <a:endParaRPr lang="en-US" sz="1600" kern="1200"/>
        </a:p>
      </dsp:txBody>
      <dsp:txXfrm>
        <a:off x="1137820" y="1811715"/>
        <a:ext cx="2586893" cy="1552135"/>
      </dsp:txXfrm>
    </dsp:sp>
    <dsp:sp modelId="{859A49C4-BDBD-48F8-98B5-50590507AA78}">
      <dsp:nvSpPr>
        <dsp:cNvPr id="0" name=""/>
        <dsp:cNvSpPr/>
      </dsp:nvSpPr>
      <dsp:spPr>
        <a:xfrm>
          <a:off x="3983403" y="1811715"/>
          <a:ext cx="2586893" cy="1552135"/>
        </a:xfrm>
        <a:prstGeom prst="rect">
          <a:avLst/>
        </a:prstGeom>
        <a:blipFill rotWithShape="1">
          <a:blip xmlns:r="http://schemas.openxmlformats.org/officeDocument/2006/relationships" r:embed="rId1">
            <a:duotone>
              <a:schemeClr val="accent2">
                <a:hueOff val="-4109173"/>
                <a:satOff val="6557"/>
                <a:lumOff val="-1412"/>
                <a:alphaOff val="0"/>
                <a:tint val="98000"/>
                <a:lumMod val="102000"/>
              </a:schemeClr>
              <a:schemeClr val="accent2">
                <a:hueOff val="-4109173"/>
                <a:satOff val="6557"/>
                <a:lumOff val="-1412"/>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Council of Civil service unions v minister of state for civil service [1985] AC 374. </a:t>
          </a:r>
          <a:endParaRPr lang="en-US" sz="1600" kern="1200"/>
        </a:p>
      </dsp:txBody>
      <dsp:txXfrm>
        <a:off x="3983403" y="1811715"/>
        <a:ext cx="2586893" cy="1552135"/>
      </dsp:txXfrm>
    </dsp:sp>
    <dsp:sp modelId="{19E55E52-5BF1-47D6-A691-883093E8E142}">
      <dsp:nvSpPr>
        <dsp:cNvPr id="0" name=""/>
        <dsp:cNvSpPr/>
      </dsp:nvSpPr>
      <dsp:spPr>
        <a:xfrm>
          <a:off x="6828985" y="1811715"/>
          <a:ext cx="2586893" cy="1552135"/>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Human rights and the executive? </a:t>
          </a:r>
          <a:endParaRPr lang="en-US" sz="1600" kern="1200"/>
        </a:p>
      </dsp:txBody>
      <dsp:txXfrm>
        <a:off x="6828985" y="1811715"/>
        <a:ext cx="2586893" cy="15521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0959B-05D3-47F6-A69C-6A7605166D79}">
      <dsp:nvSpPr>
        <dsp:cNvPr id="0" name=""/>
        <dsp:cNvSpPr/>
      </dsp:nvSpPr>
      <dsp:spPr>
        <a:xfrm>
          <a:off x="0" y="650375"/>
          <a:ext cx="7199220" cy="71954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Terrorism? </a:t>
          </a:r>
          <a:endParaRPr lang="en-US" sz="3000" kern="1200"/>
        </a:p>
      </dsp:txBody>
      <dsp:txXfrm>
        <a:off x="35125" y="685500"/>
        <a:ext cx="7128970" cy="649299"/>
      </dsp:txXfrm>
    </dsp:sp>
    <dsp:sp modelId="{A1391E4C-13ED-4DCB-B262-5AF243E2C78E}">
      <dsp:nvSpPr>
        <dsp:cNvPr id="0" name=""/>
        <dsp:cNvSpPr/>
      </dsp:nvSpPr>
      <dsp:spPr>
        <a:xfrm>
          <a:off x="0" y="1456325"/>
          <a:ext cx="7199220" cy="71954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Separation of powers is a major issue.</a:t>
          </a:r>
          <a:endParaRPr lang="en-US" sz="3000" kern="1200"/>
        </a:p>
      </dsp:txBody>
      <dsp:txXfrm>
        <a:off x="35125" y="1491450"/>
        <a:ext cx="7128970" cy="649299"/>
      </dsp:txXfrm>
    </dsp:sp>
    <dsp:sp modelId="{8AD6AC3C-7F57-4A19-BB6A-5111AD2FB951}">
      <dsp:nvSpPr>
        <dsp:cNvPr id="0" name=""/>
        <dsp:cNvSpPr/>
      </dsp:nvSpPr>
      <dsp:spPr>
        <a:xfrm>
          <a:off x="0" y="2262275"/>
          <a:ext cx="7199220" cy="71954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Constitutional Reform Act 2005.</a:t>
          </a:r>
          <a:endParaRPr lang="en-US" sz="3000" kern="1200"/>
        </a:p>
      </dsp:txBody>
      <dsp:txXfrm>
        <a:off x="35125" y="2297400"/>
        <a:ext cx="7128970" cy="6492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5A6C4-95EF-42AB-89E2-6273A1689304}">
      <dsp:nvSpPr>
        <dsp:cNvPr id="0" name=""/>
        <dsp:cNvSpPr/>
      </dsp:nvSpPr>
      <dsp:spPr>
        <a:xfrm>
          <a:off x="0" y="6964"/>
          <a:ext cx="10553700" cy="794503"/>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Constitutional Reform Act 2005. </a:t>
          </a:r>
          <a:endParaRPr lang="en-US" sz="2000" kern="1200"/>
        </a:p>
      </dsp:txBody>
      <dsp:txXfrm>
        <a:off x="38784" y="45748"/>
        <a:ext cx="10476132" cy="716935"/>
      </dsp:txXfrm>
    </dsp:sp>
    <dsp:sp modelId="{C95D032A-DB12-4311-B3AD-BF117EFC56E2}">
      <dsp:nvSpPr>
        <dsp:cNvPr id="0" name=""/>
        <dsp:cNvSpPr/>
      </dsp:nvSpPr>
      <dsp:spPr>
        <a:xfrm>
          <a:off x="0" y="859067"/>
          <a:ext cx="10553700" cy="794503"/>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The ways in which the Constitutional Reform Act 2005 has strengthened the separation between the executive and the judiciary.</a:t>
          </a:r>
          <a:endParaRPr lang="en-US" sz="2000" kern="1200"/>
        </a:p>
      </dsp:txBody>
      <dsp:txXfrm>
        <a:off x="38784" y="897851"/>
        <a:ext cx="10476132" cy="716935"/>
      </dsp:txXfrm>
    </dsp:sp>
    <dsp:sp modelId="{749F46C4-1CA8-46BF-BE0F-DDFAF222BEB9}">
      <dsp:nvSpPr>
        <dsp:cNvPr id="0" name=""/>
        <dsp:cNvSpPr/>
      </dsp:nvSpPr>
      <dsp:spPr>
        <a:xfrm>
          <a:off x="0" y="1711170"/>
          <a:ext cx="10553700" cy="794503"/>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e.g. s.3 imposes a statutory duty on the Lord Chancellor and other ministers to uphold judicial independence.</a:t>
          </a:r>
          <a:endParaRPr lang="en-US" sz="2000" kern="1200"/>
        </a:p>
      </dsp:txBody>
      <dsp:txXfrm>
        <a:off x="38784" y="1749954"/>
        <a:ext cx="10476132" cy="716935"/>
      </dsp:txXfrm>
    </dsp:sp>
    <dsp:sp modelId="{1EEE0291-9ED0-4584-9B26-0C122CB8E152}">
      <dsp:nvSpPr>
        <dsp:cNvPr id="0" name=""/>
        <dsp:cNvSpPr/>
      </dsp:nvSpPr>
      <dsp:spPr>
        <a:xfrm>
          <a:off x="0" y="2563273"/>
          <a:ext cx="10553700" cy="794503"/>
        </a:xfrm>
        <a:prstGeom prst="round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appointment of judges.</a:t>
          </a:r>
          <a:endParaRPr lang="en-US" sz="2000" kern="1200"/>
        </a:p>
      </dsp:txBody>
      <dsp:txXfrm>
        <a:off x="38784" y="2602057"/>
        <a:ext cx="10476132" cy="7169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A1108-1C1E-4255-9C6D-E1130A15284A}">
      <dsp:nvSpPr>
        <dsp:cNvPr id="0" name=""/>
        <dsp:cNvSpPr/>
      </dsp:nvSpPr>
      <dsp:spPr>
        <a:xfrm>
          <a:off x="0" y="31664"/>
          <a:ext cx="5728344" cy="914940"/>
        </a:xfrm>
        <a:prstGeom prst="round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 What is the separation of powers theory?</a:t>
          </a:r>
          <a:endParaRPr lang="en-US" sz="2300" kern="1200" dirty="0"/>
        </a:p>
      </dsp:txBody>
      <dsp:txXfrm>
        <a:off x="44664" y="76328"/>
        <a:ext cx="5639016" cy="825612"/>
      </dsp:txXfrm>
    </dsp:sp>
    <dsp:sp modelId="{E70061A2-E0E5-44FC-B108-85995D797E91}">
      <dsp:nvSpPr>
        <dsp:cNvPr id="0" name=""/>
        <dsp:cNvSpPr/>
      </dsp:nvSpPr>
      <dsp:spPr>
        <a:xfrm>
          <a:off x="0" y="1012844"/>
          <a:ext cx="5728344" cy="914940"/>
        </a:xfrm>
        <a:prstGeom prst="roundRect">
          <a:avLst/>
        </a:prstGeom>
        <a:blipFill rotWithShape="1">
          <a:blip xmlns:r="http://schemas.openxmlformats.org/officeDocument/2006/relationships" r:embed="rId1">
            <a:duotone>
              <a:schemeClr val="accent5">
                <a:hueOff val="-393497"/>
                <a:satOff val="3173"/>
                <a:lumOff val="294"/>
                <a:alphaOff val="0"/>
                <a:tint val="98000"/>
                <a:lumMod val="102000"/>
              </a:schemeClr>
              <a:schemeClr val="accent5">
                <a:hueOff val="-393497"/>
                <a:satOff val="3173"/>
                <a:lumOff val="29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 Why do we need a separation of powers?</a:t>
          </a:r>
          <a:endParaRPr lang="en-US" sz="2300" kern="1200"/>
        </a:p>
      </dsp:txBody>
      <dsp:txXfrm>
        <a:off x="44664" y="1057508"/>
        <a:ext cx="5639016" cy="825612"/>
      </dsp:txXfrm>
    </dsp:sp>
    <dsp:sp modelId="{899424DB-1FB5-4855-8665-E0956CA9779A}">
      <dsp:nvSpPr>
        <dsp:cNvPr id="0" name=""/>
        <dsp:cNvSpPr/>
      </dsp:nvSpPr>
      <dsp:spPr>
        <a:xfrm>
          <a:off x="0" y="1994024"/>
          <a:ext cx="5728344" cy="914940"/>
        </a:xfrm>
        <a:prstGeom prst="roundRect">
          <a:avLst/>
        </a:prstGeom>
        <a:blipFill rotWithShape="1">
          <a:blip xmlns:r="http://schemas.openxmlformats.org/officeDocument/2006/relationships" r:embed="rId1">
            <a:duotone>
              <a:schemeClr val="accent5">
                <a:hueOff val="-786995"/>
                <a:satOff val="6346"/>
                <a:lumOff val="588"/>
                <a:alphaOff val="0"/>
                <a:tint val="98000"/>
                <a:lumMod val="102000"/>
              </a:schemeClr>
              <a:schemeClr val="accent5">
                <a:hueOff val="-786995"/>
                <a:satOff val="6346"/>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 Key theorists?</a:t>
          </a:r>
          <a:endParaRPr lang="en-US" sz="2300" kern="1200"/>
        </a:p>
      </dsp:txBody>
      <dsp:txXfrm>
        <a:off x="44664" y="2038688"/>
        <a:ext cx="5639016" cy="825612"/>
      </dsp:txXfrm>
    </dsp:sp>
    <dsp:sp modelId="{6E007167-BC9E-42BD-9CB2-A33EEFCC0E40}">
      <dsp:nvSpPr>
        <dsp:cNvPr id="0" name=""/>
        <dsp:cNvSpPr/>
      </dsp:nvSpPr>
      <dsp:spPr>
        <a:xfrm>
          <a:off x="0" y="2975205"/>
          <a:ext cx="5728344" cy="914940"/>
        </a:xfrm>
        <a:prstGeom prst="roundRect">
          <a:avLst/>
        </a:prstGeom>
        <a:blipFill rotWithShape="1">
          <a:blip xmlns:r="http://schemas.openxmlformats.org/officeDocument/2006/relationships" r:embed="rId1">
            <a:duotone>
              <a:schemeClr val="accent5">
                <a:hueOff val="-1180492"/>
                <a:satOff val="9519"/>
                <a:lumOff val="882"/>
                <a:alphaOff val="0"/>
                <a:tint val="98000"/>
                <a:lumMod val="102000"/>
              </a:schemeClr>
              <a:schemeClr val="accent5">
                <a:hueOff val="-1180492"/>
                <a:satOff val="9519"/>
                <a:lumOff val="882"/>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 What evidence shows an overlap between legislature and executive?</a:t>
          </a:r>
          <a:endParaRPr lang="en-US" sz="2300" kern="1200"/>
        </a:p>
      </dsp:txBody>
      <dsp:txXfrm>
        <a:off x="44664" y="3019869"/>
        <a:ext cx="5639016" cy="825612"/>
      </dsp:txXfrm>
    </dsp:sp>
    <dsp:sp modelId="{CAF6564E-69EA-4E73-A04C-E5A7C8C8C4AB}">
      <dsp:nvSpPr>
        <dsp:cNvPr id="0" name=""/>
        <dsp:cNvSpPr/>
      </dsp:nvSpPr>
      <dsp:spPr>
        <a:xfrm>
          <a:off x="0" y="3956385"/>
          <a:ext cx="5728344" cy="914940"/>
        </a:xfrm>
        <a:prstGeom prst="roundRect">
          <a:avLst/>
        </a:prstGeom>
        <a:blipFill rotWithShape="1">
          <a:blip xmlns:r="http://schemas.openxmlformats.org/officeDocument/2006/relationships" r:embed="rId1">
            <a:duotone>
              <a:schemeClr val="accent5">
                <a:hueOff val="-1573990"/>
                <a:satOff val="12692"/>
                <a:lumOff val="1176"/>
                <a:alphaOff val="0"/>
                <a:tint val="98000"/>
                <a:lumMod val="102000"/>
              </a:schemeClr>
              <a:schemeClr val="accent5">
                <a:hueOff val="-1573990"/>
                <a:satOff val="12692"/>
                <a:lumOff val="117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 What evidence shows an overlap between executive and the judiciary?</a:t>
          </a:r>
          <a:endParaRPr lang="en-US" sz="2300" kern="1200"/>
        </a:p>
      </dsp:txBody>
      <dsp:txXfrm>
        <a:off x="44664" y="4001049"/>
        <a:ext cx="5639016" cy="8256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08874-C755-4B90-A6F7-9C5C9D2D5BEF}">
      <dsp:nvSpPr>
        <dsp:cNvPr id="0" name=""/>
        <dsp:cNvSpPr/>
      </dsp:nvSpPr>
      <dsp:spPr>
        <a:xfrm>
          <a:off x="0" y="6691"/>
          <a:ext cx="10554574" cy="115202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Create a poster concerning the separation of powers. </a:t>
          </a:r>
          <a:endParaRPr lang="en-US" sz="2900" kern="1200"/>
        </a:p>
      </dsp:txBody>
      <dsp:txXfrm>
        <a:off x="56237" y="62928"/>
        <a:ext cx="10442100" cy="1039555"/>
      </dsp:txXfrm>
    </dsp:sp>
    <dsp:sp modelId="{918E1325-18CE-44CE-B0F2-01DF8854131D}">
      <dsp:nvSpPr>
        <dsp:cNvPr id="0" name=""/>
        <dsp:cNvSpPr/>
      </dsp:nvSpPr>
      <dsp:spPr>
        <a:xfrm>
          <a:off x="0" y="1242240"/>
          <a:ext cx="10554574" cy="115202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If working in groups please choose one individual to feedback to the class.</a:t>
          </a:r>
          <a:endParaRPr lang="en-US" sz="2900" kern="1200"/>
        </a:p>
      </dsp:txBody>
      <dsp:txXfrm>
        <a:off x="56237" y="1298477"/>
        <a:ext cx="10442100" cy="1039555"/>
      </dsp:txXfrm>
    </dsp:sp>
    <dsp:sp modelId="{9DAA50BC-54C3-4A53-B6C8-0C863C4D9BC6}">
      <dsp:nvSpPr>
        <dsp:cNvPr id="0" name=""/>
        <dsp:cNvSpPr/>
      </dsp:nvSpPr>
      <dsp:spPr>
        <a:xfrm>
          <a:off x="0" y="2477790"/>
          <a:ext cx="10554574" cy="115202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20 minutes to do this activity. </a:t>
          </a:r>
          <a:endParaRPr lang="en-US" sz="2900" kern="1200"/>
        </a:p>
      </dsp:txBody>
      <dsp:txXfrm>
        <a:off x="56237" y="2534027"/>
        <a:ext cx="10442100" cy="10395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29075-FE74-44A3-B7CF-F29CAC813912}">
      <dsp:nvSpPr>
        <dsp:cNvPr id="0" name=""/>
        <dsp:cNvSpPr/>
      </dsp:nvSpPr>
      <dsp:spPr>
        <a:xfrm>
          <a:off x="2365068" y="17370"/>
          <a:ext cx="1990125" cy="1990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D7CB4-FA68-4CAF-B37F-13BF9F508747}">
      <dsp:nvSpPr>
        <dsp:cNvPr id="0" name=""/>
        <dsp:cNvSpPr/>
      </dsp:nvSpPr>
      <dsp:spPr>
        <a:xfrm>
          <a:off x="2789193" y="441495"/>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B38E88-60C5-41B3-A893-F1ED0BEB0FC3}">
      <dsp:nvSpPr>
        <dsp:cNvPr id="0" name=""/>
        <dsp:cNvSpPr/>
      </dsp:nvSpPr>
      <dsp:spPr>
        <a:xfrm>
          <a:off x="1728881" y="262737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Now it is time for a Kahoot the same one as done at the beginning of the session. </a:t>
          </a:r>
          <a:endParaRPr lang="en-US" sz="1500" kern="1200"/>
        </a:p>
      </dsp:txBody>
      <dsp:txXfrm>
        <a:off x="1728881" y="2627370"/>
        <a:ext cx="3262500" cy="720000"/>
      </dsp:txXfrm>
    </dsp:sp>
    <dsp:sp modelId="{FB280BAD-83C1-42B4-81A9-8079426E0D93}">
      <dsp:nvSpPr>
        <dsp:cNvPr id="0" name=""/>
        <dsp:cNvSpPr/>
      </dsp:nvSpPr>
      <dsp:spPr>
        <a:xfrm>
          <a:off x="6198506" y="17370"/>
          <a:ext cx="1990125" cy="1990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7FB22-8BC9-4657-AEC1-3E01876079C2}">
      <dsp:nvSpPr>
        <dsp:cNvPr id="0" name=""/>
        <dsp:cNvSpPr/>
      </dsp:nvSpPr>
      <dsp:spPr>
        <a:xfrm>
          <a:off x="6622631" y="441495"/>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D6D8C0-B0A5-4B3C-8E76-9C96CAD30E48}">
      <dsp:nvSpPr>
        <dsp:cNvPr id="0" name=""/>
        <dsp:cNvSpPr/>
      </dsp:nvSpPr>
      <dsp:spPr>
        <a:xfrm>
          <a:off x="5562318" y="262737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Simply head to Kahoot.com and enter the game pin. </a:t>
          </a:r>
          <a:endParaRPr lang="en-US" sz="1500" kern="1200"/>
        </a:p>
      </dsp:txBody>
      <dsp:txXfrm>
        <a:off x="5562318" y="2627370"/>
        <a:ext cx="3262500"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3B7-04ED-47C3-BD5B-D3D5E0F725F0}">
      <dsp:nvSpPr>
        <dsp:cNvPr id="0" name=""/>
        <dsp:cNvSpPr/>
      </dsp:nvSpPr>
      <dsp:spPr>
        <a:xfrm>
          <a:off x="0" y="572"/>
          <a:ext cx="590632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AFFF75A-71BC-4FF7-8B7B-A4A2BFCD5F99}">
      <dsp:nvSpPr>
        <dsp:cNvPr id="0" name=""/>
        <dsp:cNvSpPr/>
      </dsp:nvSpPr>
      <dsp:spPr>
        <a:xfrm>
          <a:off x="0" y="5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Separation of powers </a:t>
          </a:r>
          <a:endParaRPr lang="en-US" sz="3900" kern="1200"/>
        </a:p>
      </dsp:txBody>
      <dsp:txXfrm>
        <a:off x="0" y="572"/>
        <a:ext cx="5906327" cy="937100"/>
      </dsp:txXfrm>
    </dsp:sp>
    <dsp:sp modelId="{AA1CF61B-03CE-4B98-AEAB-1CF2A6CF45F4}">
      <dsp:nvSpPr>
        <dsp:cNvPr id="0" name=""/>
        <dsp:cNvSpPr/>
      </dsp:nvSpPr>
      <dsp:spPr>
        <a:xfrm>
          <a:off x="0" y="937672"/>
          <a:ext cx="5906327" cy="0"/>
        </a:xfrm>
        <a:prstGeom prst="line">
          <a:avLst/>
        </a:prstGeom>
        <a:solidFill>
          <a:schemeClr val="accent2">
            <a:hueOff val="-1284117"/>
            <a:satOff val="2049"/>
            <a:lumOff val="-441"/>
            <a:alphaOff val="0"/>
          </a:schemeClr>
        </a:solidFill>
        <a:ln w="15875" cap="rnd" cmpd="sng" algn="ctr">
          <a:solidFill>
            <a:schemeClr val="accent2">
              <a:hueOff val="-1284117"/>
              <a:satOff val="2049"/>
              <a:lumOff val="-4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529D053-9E84-49FA-A38D-78216DE6311F}">
      <dsp:nvSpPr>
        <dsp:cNvPr id="0" name=""/>
        <dsp:cNvSpPr/>
      </dsp:nvSpPr>
      <dsp:spPr>
        <a:xfrm>
          <a:off x="0" y="9376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Legislative </a:t>
          </a:r>
          <a:endParaRPr lang="en-US" sz="3900" kern="1200"/>
        </a:p>
      </dsp:txBody>
      <dsp:txXfrm>
        <a:off x="0" y="937672"/>
        <a:ext cx="5906327" cy="937100"/>
      </dsp:txXfrm>
    </dsp:sp>
    <dsp:sp modelId="{6D90DBC7-E0C3-4C24-BFCE-40EC784DEF26}">
      <dsp:nvSpPr>
        <dsp:cNvPr id="0" name=""/>
        <dsp:cNvSpPr/>
      </dsp:nvSpPr>
      <dsp:spPr>
        <a:xfrm>
          <a:off x="0" y="1874772"/>
          <a:ext cx="5906327" cy="0"/>
        </a:xfrm>
        <a:prstGeom prst="line">
          <a:avLst/>
        </a:prstGeom>
        <a:solidFill>
          <a:schemeClr val="accent2">
            <a:hueOff val="-2568233"/>
            <a:satOff val="4098"/>
            <a:lumOff val="-883"/>
            <a:alphaOff val="0"/>
          </a:schemeClr>
        </a:solidFill>
        <a:ln w="15875" cap="rnd" cmpd="sng" algn="ctr">
          <a:solidFill>
            <a:schemeClr val="accent2">
              <a:hueOff val="-2568233"/>
              <a:satOff val="4098"/>
              <a:lumOff val="-8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DA23AE4-9872-4B08-BF68-5DC778407127}">
      <dsp:nvSpPr>
        <dsp:cNvPr id="0" name=""/>
        <dsp:cNvSpPr/>
      </dsp:nvSpPr>
      <dsp:spPr>
        <a:xfrm>
          <a:off x="0" y="18747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Executive </a:t>
          </a:r>
          <a:endParaRPr lang="en-US" sz="3900" kern="1200"/>
        </a:p>
      </dsp:txBody>
      <dsp:txXfrm>
        <a:off x="0" y="1874772"/>
        <a:ext cx="5906327" cy="937100"/>
      </dsp:txXfrm>
    </dsp:sp>
    <dsp:sp modelId="{AD46FAD7-42B8-493A-A60D-AEA30FD57017}">
      <dsp:nvSpPr>
        <dsp:cNvPr id="0" name=""/>
        <dsp:cNvSpPr/>
      </dsp:nvSpPr>
      <dsp:spPr>
        <a:xfrm>
          <a:off x="0" y="2811872"/>
          <a:ext cx="5906327" cy="0"/>
        </a:xfrm>
        <a:prstGeom prst="line">
          <a:avLst/>
        </a:prstGeom>
        <a:solidFill>
          <a:schemeClr val="accent2">
            <a:hueOff val="-3852350"/>
            <a:satOff val="6147"/>
            <a:lumOff val="-1324"/>
            <a:alphaOff val="0"/>
          </a:schemeClr>
        </a:solidFill>
        <a:ln w="15875" cap="rnd" cmpd="sng" algn="ctr">
          <a:solidFill>
            <a:schemeClr val="accent2">
              <a:hueOff val="-3852350"/>
              <a:satOff val="6147"/>
              <a:lumOff val="-13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7AE2236-036D-4ED3-89C2-F454C4D6B9F2}">
      <dsp:nvSpPr>
        <dsp:cNvPr id="0" name=""/>
        <dsp:cNvSpPr/>
      </dsp:nvSpPr>
      <dsp:spPr>
        <a:xfrm>
          <a:off x="0" y="28118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Judiciary </a:t>
          </a:r>
          <a:endParaRPr lang="en-US" sz="3900" kern="1200"/>
        </a:p>
      </dsp:txBody>
      <dsp:txXfrm>
        <a:off x="0" y="2811872"/>
        <a:ext cx="5906327" cy="937100"/>
      </dsp:txXfrm>
    </dsp:sp>
    <dsp:sp modelId="{5289BF96-534D-4B6B-A2FB-2B06A72BCBFD}">
      <dsp:nvSpPr>
        <dsp:cNvPr id="0" name=""/>
        <dsp:cNvSpPr/>
      </dsp:nvSpPr>
      <dsp:spPr>
        <a:xfrm>
          <a:off x="0" y="3748972"/>
          <a:ext cx="5906327" cy="0"/>
        </a:xfrm>
        <a:prstGeom prst="line">
          <a:avLst/>
        </a:prstGeom>
        <a:solidFill>
          <a:schemeClr val="accent2">
            <a:hueOff val="-5136466"/>
            <a:satOff val="8196"/>
            <a:lumOff val="-1765"/>
            <a:alphaOff val="0"/>
          </a:schemeClr>
        </a:solidFill>
        <a:ln w="15875" cap="rnd" cmpd="sng" algn="ctr">
          <a:solidFill>
            <a:schemeClr val="accent2">
              <a:hueOff val="-5136466"/>
              <a:satOff val="8196"/>
              <a:lumOff val="-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E47E001-A784-4414-98B9-0773FC268CC0}">
      <dsp:nvSpPr>
        <dsp:cNvPr id="0" name=""/>
        <dsp:cNvSpPr/>
      </dsp:nvSpPr>
      <dsp:spPr>
        <a:xfrm>
          <a:off x="0" y="3748972"/>
          <a:ext cx="5906327" cy="937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Is it still relevant today? </a:t>
          </a:r>
          <a:endParaRPr lang="en-US" sz="3900" kern="1200"/>
        </a:p>
      </dsp:txBody>
      <dsp:txXfrm>
        <a:off x="0" y="3748972"/>
        <a:ext cx="5906327" cy="9371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9D83C2-C2D2-4B82-BC6B-AAEFB8822752}" type="datetimeFigureOut">
              <a:rPr lang="en-GB" smtClean="0"/>
              <a:t>07/02/2022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E9FD8C-325E-46CB-8898-15A0FA238C67}" type="slidenum">
              <a:rPr lang="en-GB" smtClean="0"/>
              <a:t>‹#›</a:t>
            </a:fld>
            <a:endParaRPr lang="en-GB"/>
          </a:p>
        </p:txBody>
      </p:sp>
    </p:spTree>
    <p:extLst>
      <p:ext uri="{BB962C8B-B14F-4D97-AF65-F5344CB8AC3E}">
        <p14:creationId xmlns:p14="http://schemas.microsoft.com/office/powerpoint/2010/main" val="1610042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way that the state decides who gets what powers. </a:t>
            </a:r>
          </a:p>
          <a:p>
            <a:endParaRPr lang="en-GB" dirty="0"/>
          </a:p>
          <a:p>
            <a:r>
              <a:rPr lang="en-GB" dirty="0"/>
              <a:t>Include the legislative, executive and judicial powers. </a:t>
            </a:r>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5</a:t>
            </a:fld>
            <a:endParaRPr lang="en-GB"/>
          </a:p>
        </p:txBody>
      </p:sp>
    </p:spTree>
    <p:extLst>
      <p:ext uri="{BB962C8B-B14F-4D97-AF65-F5344CB8AC3E}">
        <p14:creationId xmlns:p14="http://schemas.microsoft.com/office/powerpoint/2010/main" val="42655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Started with the magna carta 1215 with the separation of the crown and the parliament. </a:t>
            </a:r>
          </a:p>
          <a:p>
            <a:endParaRPr lang="en-GB" dirty="0"/>
          </a:p>
          <a:p>
            <a:r>
              <a:rPr lang="en-GB" dirty="0"/>
              <a:t>It is still developing now – but not settled till the 17</a:t>
            </a:r>
            <a:r>
              <a:rPr lang="en-GB" baseline="30000" dirty="0"/>
              <a:t>th</a:t>
            </a:r>
            <a:r>
              <a:rPr lang="en-GB" dirty="0"/>
              <a:t> century. </a:t>
            </a:r>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7</a:t>
            </a:fld>
            <a:endParaRPr lang="en-GB"/>
          </a:p>
        </p:txBody>
      </p:sp>
    </p:spTree>
    <p:extLst>
      <p:ext uri="{BB962C8B-B14F-4D97-AF65-F5344CB8AC3E}">
        <p14:creationId xmlns:p14="http://schemas.microsoft.com/office/powerpoint/2010/main" val="1356925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separation of powers is to stop any body from abusing the powers that they have. </a:t>
            </a:r>
          </a:p>
          <a:p>
            <a:endParaRPr lang="en-GB" dirty="0"/>
          </a:p>
          <a:p>
            <a:r>
              <a:rPr lang="en-GB" dirty="0"/>
              <a:t>If one body does have all powers there is a worry that there will be unfair outcomes. </a:t>
            </a:r>
          </a:p>
          <a:p>
            <a:endParaRPr lang="en-GB" dirty="0"/>
          </a:p>
          <a:p>
            <a:r>
              <a:rPr lang="en-GB" dirty="0"/>
              <a:t>The individual may be able to apply to the law to themselves differently to someone else, so there either needs to be checks on the powers or a separation of powers. </a:t>
            </a:r>
          </a:p>
          <a:p>
            <a:endParaRPr lang="en-GB" dirty="0"/>
          </a:p>
          <a:p>
            <a:endParaRPr lang="en-GB" dirty="0"/>
          </a:p>
          <a:p>
            <a:r>
              <a:rPr lang="en-GB" dirty="0"/>
              <a:t>However, different theorists say different things, because it is undecided whether separation does stop the abuse of power. </a:t>
            </a:r>
          </a:p>
          <a:p>
            <a:endParaRPr lang="en-GB" dirty="0"/>
          </a:p>
          <a:p>
            <a:r>
              <a:rPr lang="en-GB" dirty="0"/>
              <a:t>Some theorists are under the impression that as long as the powers are based on checks and balances then it is okay. </a:t>
            </a:r>
          </a:p>
          <a:p>
            <a:endParaRPr lang="en-GB" dirty="0"/>
          </a:p>
          <a:p>
            <a:r>
              <a:rPr lang="en-GB" dirty="0"/>
              <a:t>However, other believe that there should be a partial separation with some checks and balances would stop bodies from abusing their powers. </a:t>
            </a:r>
          </a:p>
          <a:p>
            <a:r>
              <a:rPr lang="en-GB" dirty="0"/>
              <a:t>Different opinions on the separation of powers some say that it is for the rule of law and some say that a full separation of powers will never happen.</a:t>
            </a:r>
          </a:p>
        </p:txBody>
      </p:sp>
      <p:sp>
        <p:nvSpPr>
          <p:cNvPr id="4" name="Slide Number Placeholder 3"/>
          <p:cNvSpPr>
            <a:spLocks noGrp="1"/>
          </p:cNvSpPr>
          <p:nvPr>
            <p:ph type="sldNum" sz="quarter" idx="5"/>
          </p:nvPr>
        </p:nvSpPr>
        <p:spPr/>
        <p:txBody>
          <a:bodyPr/>
          <a:lstStyle/>
          <a:p>
            <a:fld id="{07E9FD8C-325E-46CB-8898-15A0FA238C67}" type="slidenum">
              <a:rPr lang="en-GB" smtClean="0"/>
              <a:t>8</a:t>
            </a:fld>
            <a:endParaRPr lang="en-GB"/>
          </a:p>
        </p:txBody>
      </p:sp>
    </p:spTree>
    <p:extLst>
      <p:ext uri="{BB962C8B-B14F-4D97-AF65-F5344CB8AC3E}">
        <p14:creationId xmlns:p14="http://schemas.microsoft.com/office/powerpoint/2010/main" val="1265395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 Dicey explains that an independent judiciary is needed </a:t>
            </a:r>
          </a:p>
          <a:p>
            <a:endParaRPr lang="en-GB" dirty="0"/>
          </a:p>
          <a:p>
            <a:r>
              <a:rPr lang="en-GB" dirty="0"/>
              <a:t>An independent jury needed because – Article 6 of the European Convention on Human Rights 1950.</a:t>
            </a:r>
          </a:p>
          <a:p>
            <a:endParaRPr lang="en-GB" dirty="0"/>
          </a:p>
          <a:p>
            <a:r>
              <a:rPr lang="en-GB" dirty="0"/>
              <a:t>Montesquieu – concerned that if there was not a separation of powers and that if one body was able to create law and then enforce that law there could be a breach of Human rights. However, theory came about before the system currently in place.</a:t>
            </a:r>
          </a:p>
        </p:txBody>
      </p:sp>
      <p:sp>
        <p:nvSpPr>
          <p:cNvPr id="4" name="Slide Number Placeholder 3"/>
          <p:cNvSpPr>
            <a:spLocks noGrp="1"/>
          </p:cNvSpPr>
          <p:nvPr>
            <p:ph type="sldNum" sz="quarter" idx="5"/>
          </p:nvPr>
        </p:nvSpPr>
        <p:spPr/>
        <p:txBody>
          <a:bodyPr/>
          <a:lstStyle/>
          <a:p>
            <a:fld id="{07E9FD8C-325E-46CB-8898-15A0FA238C67}" type="slidenum">
              <a:rPr lang="en-GB" smtClean="0"/>
              <a:t>9</a:t>
            </a:fld>
            <a:endParaRPr lang="en-GB"/>
          </a:p>
        </p:txBody>
      </p:sp>
    </p:spTree>
    <p:extLst>
      <p:ext uri="{BB962C8B-B14F-4D97-AF65-F5344CB8AC3E}">
        <p14:creationId xmlns:p14="http://schemas.microsoft.com/office/powerpoint/2010/main" val="3520566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of </a:t>
            </a:r>
            <a:r>
              <a:rPr lang="en-GB" dirty="0" err="1"/>
              <a:t>anomilies</a:t>
            </a:r>
            <a:r>
              <a:rPr lang="en-GB" dirty="0"/>
              <a:t> there has been a constitutional reform with regards to the separation of powers. </a:t>
            </a:r>
          </a:p>
          <a:p>
            <a:endParaRPr lang="en-GB" dirty="0"/>
          </a:p>
          <a:p>
            <a:r>
              <a:rPr lang="en-GB" dirty="0"/>
              <a:t>Been finding by the ECHR and the government itself. </a:t>
            </a:r>
          </a:p>
          <a:p>
            <a:endParaRPr lang="en-GB" dirty="0"/>
          </a:p>
          <a:p>
            <a:r>
              <a:rPr lang="en-GB" dirty="0"/>
              <a:t>However, not everyone agrees with the constitutional reforms. </a:t>
            </a:r>
          </a:p>
          <a:p>
            <a:endParaRPr lang="en-GB" dirty="0"/>
          </a:p>
          <a:p>
            <a:r>
              <a:rPr lang="en-GB" dirty="0"/>
              <a:t>Constitutional reform act 2005 – reformed the separation of powers – gave powers that the executive previously had regarding the judiciary to the president of the courts of England and Wales. </a:t>
            </a:r>
          </a:p>
          <a:p>
            <a:endParaRPr lang="en-GB" dirty="0"/>
          </a:p>
          <a:p>
            <a:r>
              <a:rPr lang="en-GB" dirty="0"/>
              <a:t>Now also have a judicial appointments commission. </a:t>
            </a:r>
          </a:p>
          <a:p>
            <a:endParaRPr lang="en-GB" dirty="0"/>
          </a:p>
          <a:p>
            <a:r>
              <a:rPr lang="en-GB" dirty="0"/>
              <a:t>Created the supreme court and this would be separate from parliament/ in a different building. </a:t>
            </a:r>
          </a:p>
          <a:p>
            <a:endParaRPr lang="en-GB" dirty="0"/>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10</a:t>
            </a:fld>
            <a:endParaRPr lang="en-GB"/>
          </a:p>
        </p:txBody>
      </p:sp>
    </p:spTree>
    <p:extLst>
      <p:ext uri="{BB962C8B-B14F-4D97-AF65-F5344CB8AC3E}">
        <p14:creationId xmlns:p14="http://schemas.microsoft.com/office/powerpoint/2010/main" val="2625634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Judges are chosen by the judicial appointments commission. </a:t>
            </a:r>
          </a:p>
          <a:p>
            <a:endParaRPr lang="en-GB" dirty="0"/>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11</a:t>
            </a:fld>
            <a:endParaRPr lang="en-GB"/>
          </a:p>
        </p:txBody>
      </p:sp>
    </p:spTree>
    <p:extLst>
      <p:ext uri="{BB962C8B-B14F-4D97-AF65-F5344CB8AC3E}">
        <p14:creationId xmlns:p14="http://schemas.microsoft.com/office/powerpoint/2010/main" val="3714017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because of Human rights. </a:t>
            </a:r>
          </a:p>
          <a:p>
            <a:endParaRPr lang="en-GB" dirty="0"/>
          </a:p>
          <a:p>
            <a:r>
              <a:rPr lang="en-GB" dirty="0"/>
              <a:t>Article 6- right to a fair trial – ask students do they know what Article 6 is. </a:t>
            </a:r>
          </a:p>
          <a:p>
            <a:endParaRPr lang="en-GB" dirty="0"/>
          </a:p>
          <a:p>
            <a:r>
              <a:rPr lang="en-GB" dirty="0"/>
              <a:t>Natural justice also- judges should be completely independent. </a:t>
            </a:r>
          </a:p>
          <a:p>
            <a:endParaRPr lang="en-GB" dirty="0"/>
          </a:p>
          <a:p>
            <a:r>
              <a:rPr lang="en-GB" dirty="0"/>
              <a:t>First two cases show that parliament must regulate themselves and make the law. </a:t>
            </a:r>
          </a:p>
          <a:p>
            <a:endParaRPr lang="en-GB" dirty="0"/>
          </a:p>
          <a:p>
            <a:r>
              <a:rPr lang="en-GB" dirty="0"/>
              <a:t>Last case explains that this may not be 100% true.  Simply because whilst marital rape was still legal, the courts used statutory interpretation to criminal prosecute the individual on trial. </a:t>
            </a:r>
          </a:p>
          <a:p>
            <a:endParaRPr lang="en-GB" dirty="0"/>
          </a:p>
          <a:p>
            <a:r>
              <a:rPr lang="en-GB" dirty="0"/>
              <a:t>R v R could be seen as a breach of the separation of powers because the judiciary were acting as law makers. </a:t>
            </a:r>
          </a:p>
          <a:p>
            <a:r>
              <a:rPr lang="en-GB" dirty="0"/>
              <a:t>Other say that the courts were right to do so, and as a result new legislation was created. </a:t>
            </a:r>
          </a:p>
          <a:p>
            <a:endParaRPr lang="en-GB" dirty="0"/>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12</a:t>
            </a:fld>
            <a:endParaRPr lang="en-GB"/>
          </a:p>
        </p:txBody>
      </p:sp>
    </p:spTree>
    <p:extLst>
      <p:ext uri="{BB962C8B-B14F-4D97-AF65-F5344CB8AC3E}">
        <p14:creationId xmlns:p14="http://schemas.microsoft.com/office/powerpoint/2010/main" val="1200096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 v Home office – the judiciary is binding on the executive only and must be independent of any other body. </a:t>
            </a:r>
          </a:p>
          <a:p>
            <a:endParaRPr lang="en-GB" dirty="0"/>
          </a:p>
          <a:p>
            <a:r>
              <a:rPr lang="en-GB" dirty="0"/>
              <a:t>Notts County Council v Secretary of State for the environment [1986] AC 240 – Lord Scarman’s speech.- tell students this is good to look at/ consider. </a:t>
            </a:r>
          </a:p>
        </p:txBody>
      </p:sp>
      <p:sp>
        <p:nvSpPr>
          <p:cNvPr id="4" name="Slide Number Placeholder 3"/>
          <p:cNvSpPr>
            <a:spLocks noGrp="1"/>
          </p:cNvSpPr>
          <p:nvPr>
            <p:ph type="sldNum" sz="quarter" idx="5"/>
          </p:nvPr>
        </p:nvSpPr>
        <p:spPr/>
        <p:txBody>
          <a:bodyPr/>
          <a:lstStyle/>
          <a:p>
            <a:fld id="{07E9FD8C-325E-46CB-8898-15A0FA238C67}" type="slidenum">
              <a:rPr lang="en-GB" smtClean="0"/>
              <a:t>13</a:t>
            </a:fld>
            <a:endParaRPr lang="en-GB"/>
          </a:p>
        </p:txBody>
      </p:sp>
    </p:spTree>
    <p:extLst>
      <p:ext uri="{BB962C8B-B14F-4D97-AF65-F5344CB8AC3E}">
        <p14:creationId xmlns:p14="http://schemas.microsoft.com/office/powerpoint/2010/main" val="3075215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Terrorism is an issue that affects the separation of powers, because the state imposes restrictions on the individual without a court trial. </a:t>
            </a:r>
          </a:p>
          <a:p>
            <a:endParaRPr lang="en-GB" dirty="0"/>
          </a:p>
          <a:p>
            <a:r>
              <a:rPr lang="en-US" dirty="0"/>
              <a:t>Anti-terrorism legislation such as the Prevention of Terrorism Act 2005 was eroding the distinction between the executive and the judiciary by permitting the state to subject terrorist suspects (not yet convicted of any crime) to restrictions on their liberty</a:t>
            </a:r>
          </a:p>
          <a:p>
            <a:r>
              <a:rPr lang="en-US" dirty="0"/>
              <a:t>The separation of powers theory returns to the spotlight in light of terrorism when national security may be deemed to be at risk. During these times, the executive , charged with governing the nation and protecting the public, may attempt to increase its powers to defend the state.</a:t>
            </a:r>
            <a:endParaRPr lang="en-GB" dirty="0"/>
          </a:p>
          <a:p>
            <a:r>
              <a:rPr lang="en-US" dirty="0"/>
              <a:t>CRIMINAL TRIALS BEHIND DOORS</a:t>
            </a:r>
            <a:endParaRPr lang="en-GB" dirty="0"/>
          </a:p>
          <a:p>
            <a:r>
              <a:rPr lang="en-US" dirty="0"/>
              <a:t>Recent reforms have also sought to take some aspects of criminal trials behind closed doors so as to ensure that evidence is not made public (exposure of which is deemed to pose a risk to national security), and has placed judges in an extremely difficult position. Do they uphold the principle that they are responsible for doing justice (if that is possible within a secret context) or do they uphold the principle that justice must seen to be done? Justice conducted in the glare of publicity provides the means for us to assess more easily the extent to which our judiciary is independent of executive interference. Secret trials may be considered necessary to allow the judiciary and jury fully to review the evidence against the accused, but they lead to concerns about a lack of fairness in the trial process itself, with consequent worries about abuse of power by the state, which the S.O.P. theory aims to prevent.</a:t>
            </a:r>
            <a:endParaRPr lang="en-GB" dirty="0"/>
          </a:p>
          <a:p>
            <a:r>
              <a:rPr lang="en-US" dirty="0"/>
              <a:t>SUPER INJUNCTIONS</a:t>
            </a:r>
            <a:endParaRPr lang="en-GB" dirty="0"/>
          </a:p>
          <a:p>
            <a:r>
              <a:rPr lang="en-US" dirty="0"/>
              <a:t>The judiciary has also been </a:t>
            </a:r>
            <a:r>
              <a:rPr lang="en-US" dirty="0" err="1"/>
              <a:t>criticised</a:t>
            </a:r>
            <a:r>
              <a:rPr lang="en-US" dirty="0"/>
              <a:t> for using its powers so as to develop (or some would say create) new laws on privacy. Others go even further and suggest that the judiciary is trying to usurp the power of Parliament altogether by stifling debate of this issue in the House by its use of super injunctions. This has led to an investigation into the use of super injunctions p. 141 READ EXTRACT</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14</a:t>
            </a:fld>
            <a:endParaRPr lang="en-GB"/>
          </a:p>
        </p:txBody>
      </p:sp>
    </p:spTree>
    <p:extLst>
      <p:ext uri="{BB962C8B-B14F-4D97-AF65-F5344CB8AC3E}">
        <p14:creationId xmlns:p14="http://schemas.microsoft.com/office/powerpoint/2010/main" val="1355154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dominance within the Coronavirus act 2020</a:t>
            </a:r>
          </a:p>
          <a:p>
            <a:endParaRPr lang="en-GB" dirty="0"/>
          </a:p>
          <a:p>
            <a:r>
              <a:rPr lang="en-GB" dirty="0"/>
              <a:t>Also known as excessive executive dominance </a:t>
            </a:r>
          </a:p>
          <a:p>
            <a:endParaRPr lang="en-GB" dirty="0"/>
          </a:p>
          <a:p>
            <a:r>
              <a:rPr lang="en-GB" dirty="0"/>
              <a:t>The government have more power than parliament </a:t>
            </a:r>
          </a:p>
          <a:p>
            <a:endParaRPr lang="en-GB" dirty="0"/>
          </a:p>
          <a:p>
            <a:r>
              <a:rPr lang="en-GB" dirty="0"/>
              <a:t>Could lead to abuse of power and undermine the constitution. </a:t>
            </a:r>
          </a:p>
          <a:p>
            <a:endParaRPr lang="en-GB" dirty="0"/>
          </a:p>
          <a:p>
            <a:r>
              <a:rPr lang="en-GB" dirty="0"/>
              <a:t>Government given a lot of powers due to the coronavirus Act 2020 – some of it delegated legislation which means that the government can interpret it. </a:t>
            </a:r>
          </a:p>
          <a:p>
            <a:endParaRPr lang="en-GB" dirty="0"/>
          </a:p>
          <a:p>
            <a:r>
              <a:rPr lang="en-GB" dirty="0"/>
              <a:t>Investigation by the Delegated powers and regulatory reform committee. </a:t>
            </a:r>
          </a:p>
        </p:txBody>
      </p:sp>
      <p:sp>
        <p:nvSpPr>
          <p:cNvPr id="4" name="Slide Number Placeholder 3"/>
          <p:cNvSpPr>
            <a:spLocks noGrp="1"/>
          </p:cNvSpPr>
          <p:nvPr>
            <p:ph type="sldNum" sz="quarter" idx="5"/>
          </p:nvPr>
        </p:nvSpPr>
        <p:spPr/>
        <p:txBody>
          <a:bodyPr/>
          <a:lstStyle/>
          <a:p>
            <a:fld id="{07E9FD8C-325E-46CB-8898-15A0FA238C67}" type="slidenum">
              <a:rPr lang="en-GB" smtClean="0"/>
              <a:t>16</a:t>
            </a:fld>
            <a:endParaRPr lang="en-GB"/>
          </a:p>
        </p:txBody>
      </p:sp>
    </p:spTree>
    <p:extLst>
      <p:ext uri="{BB962C8B-B14F-4D97-AF65-F5344CB8AC3E}">
        <p14:creationId xmlns:p14="http://schemas.microsoft.com/office/powerpoint/2010/main" val="1447773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1970 Lord Hailsham explained that Britain was in danger of sinking into an elective dictatorship. </a:t>
            </a:r>
          </a:p>
          <a:p>
            <a:endParaRPr lang="en-GB" dirty="0"/>
          </a:p>
          <a:p>
            <a:r>
              <a:rPr lang="en-GB" dirty="0"/>
              <a:t>It is particularly relevant because of Boris Johnson and the Brexit negotiations. </a:t>
            </a:r>
          </a:p>
          <a:p>
            <a:endParaRPr lang="en-GB" dirty="0"/>
          </a:p>
          <a:p>
            <a:r>
              <a:rPr lang="en-GB" dirty="0"/>
              <a:t>Michael Gove has said in the past that the government may choose to ignore legislation made by parliament. </a:t>
            </a:r>
          </a:p>
          <a:p>
            <a:endParaRPr lang="en-GB" dirty="0"/>
          </a:p>
          <a:p>
            <a:r>
              <a:rPr lang="en-GB" dirty="0"/>
              <a:t>This is regarding asking the EU for an extension on the Brexit date – law regarding. </a:t>
            </a:r>
          </a:p>
          <a:p>
            <a:endParaRPr lang="en-GB" dirty="0"/>
          </a:p>
          <a:p>
            <a:r>
              <a:rPr lang="en-GB" dirty="0"/>
              <a:t>However, before it was passed </a:t>
            </a:r>
            <a:r>
              <a:rPr lang="en-GB" dirty="0" err="1"/>
              <a:t>boris</a:t>
            </a:r>
            <a:r>
              <a:rPr lang="en-GB" dirty="0"/>
              <a:t> </a:t>
            </a:r>
            <a:r>
              <a:rPr lang="en-GB" dirty="0" err="1"/>
              <a:t>johnson</a:t>
            </a:r>
            <a:r>
              <a:rPr lang="en-GB" dirty="0"/>
              <a:t> made a threat to parliament to pack the house of lords full of people who support Brexit. </a:t>
            </a:r>
          </a:p>
          <a:p>
            <a:endParaRPr lang="en-GB" dirty="0"/>
          </a:p>
          <a:p>
            <a:r>
              <a:rPr lang="en-GB" dirty="0"/>
              <a:t>Government dominate parliament.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17</a:t>
            </a:fld>
            <a:endParaRPr lang="en-GB"/>
          </a:p>
        </p:txBody>
      </p:sp>
    </p:spTree>
    <p:extLst>
      <p:ext uri="{BB962C8B-B14F-4D97-AF65-F5344CB8AC3E}">
        <p14:creationId xmlns:p14="http://schemas.microsoft.com/office/powerpoint/2010/main" val="31041494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Legislature and executive:</a:t>
            </a:r>
          </a:p>
          <a:p>
            <a:r>
              <a:rPr lang="en-US" dirty="0">
                <a:cs typeface="Calibri"/>
              </a:rPr>
              <a:t>Government ministers can act as MPs- many have to vote with their political party or resign – bias.</a:t>
            </a:r>
          </a:p>
          <a:p>
            <a:endParaRPr lang="en-US" dirty="0">
              <a:cs typeface="Calibri"/>
            </a:endParaRPr>
          </a:p>
          <a:p>
            <a:r>
              <a:rPr lang="en-US" dirty="0">
                <a:cs typeface="Calibri"/>
              </a:rPr>
              <a:t>Executive and judiciary: Attorney general (cabinet member) - concerns over possible political influence upon his decision making as law officer.</a:t>
            </a:r>
          </a:p>
          <a:p>
            <a:endParaRPr lang="en-GB" dirty="0"/>
          </a:p>
        </p:txBody>
      </p:sp>
      <p:sp>
        <p:nvSpPr>
          <p:cNvPr id="4" name="Slide Number Placeholder 3"/>
          <p:cNvSpPr>
            <a:spLocks noGrp="1"/>
          </p:cNvSpPr>
          <p:nvPr>
            <p:ph type="sldNum" sz="quarter" idx="5"/>
          </p:nvPr>
        </p:nvSpPr>
        <p:spPr/>
        <p:txBody>
          <a:bodyPr/>
          <a:lstStyle/>
          <a:p>
            <a:fld id="{07E9FD8C-325E-46CB-8898-15A0FA238C67}" type="slidenum">
              <a:rPr lang="en-GB" smtClean="0"/>
              <a:t>19</a:t>
            </a:fld>
            <a:endParaRPr lang="en-GB"/>
          </a:p>
        </p:txBody>
      </p:sp>
    </p:spTree>
    <p:extLst>
      <p:ext uri="{BB962C8B-B14F-4D97-AF65-F5344CB8AC3E}">
        <p14:creationId xmlns:p14="http://schemas.microsoft.com/office/powerpoint/2010/main" val="49753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2/7/2022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2/7/2022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image" Target="../media/image5.svg"/><Relationship Id="rId5" Type="http://schemas.openxmlformats.org/officeDocument/2006/relationships/diagramQuickStyle" Target="../diagrams/quickStyle13.xml"/><Relationship Id="rId10" Type="http://schemas.openxmlformats.org/officeDocument/2006/relationships/image" Target="../media/image4.png"/><Relationship Id="rId4" Type="http://schemas.openxmlformats.org/officeDocument/2006/relationships/diagramLayout" Target="../diagrams/layout13.xml"/><Relationship Id="rId9"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jpeg"/><Relationship Id="rId7" Type="http://schemas.openxmlformats.org/officeDocument/2006/relationships/diagramColors" Target="../diagrams/colors1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92137-3F16-4879-A25C-345C0DE01602}"/>
              </a:ext>
            </a:extLst>
          </p:cNvPr>
          <p:cNvSpPr>
            <a:spLocks noGrp="1"/>
          </p:cNvSpPr>
          <p:nvPr>
            <p:ph type="ctrTitle"/>
          </p:nvPr>
        </p:nvSpPr>
        <p:spPr/>
        <p:txBody>
          <a:bodyPr/>
          <a:lstStyle/>
          <a:p>
            <a:r>
              <a:rPr lang="en-GB" dirty="0"/>
              <a:t>Separation of powers </a:t>
            </a:r>
          </a:p>
        </p:txBody>
      </p:sp>
      <p:sp>
        <p:nvSpPr>
          <p:cNvPr id="3" name="Subtitle 2">
            <a:extLst>
              <a:ext uri="{FF2B5EF4-FFF2-40B4-BE49-F238E27FC236}">
                <a16:creationId xmlns:a16="http://schemas.microsoft.com/office/drawing/2014/main" id="{D63BF5F7-E57B-4E42-A629-B9C905FAB37F}"/>
              </a:ext>
            </a:extLst>
          </p:cNvPr>
          <p:cNvSpPr>
            <a:spLocks noGrp="1"/>
          </p:cNvSpPr>
          <p:nvPr>
            <p:ph type="subTitle" idx="1"/>
          </p:nvPr>
        </p:nvSpPr>
        <p:spPr/>
        <p:txBody>
          <a:bodyPr/>
          <a:lstStyle/>
          <a:p>
            <a:r>
              <a:rPr lang="en-GB" dirty="0"/>
              <a:t>By Zita Draper and Laura Knight  </a:t>
            </a:r>
          </a:p>
        </p:txBody>
      </p:sp>
    </p:spTree>
    <p:extLst>
      <p:ext uri="{BB962C8B-B14F-4D97-AF65-F5344CB8AC3E}">
        <p14:creationId xmlns:p14="http://schemas.microsoft.com/office/powerpoint/2010/main" val="734269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0E2FC1A-C4C6-481E-8B9D-9F942218CA6F}"/>
              </a:ext>
            </a:extLst>
          </p:cNvPr>
          <p:cNvSpPr>
            <a:spLocks noGrp="1"/>
          </p:cNvSpPr>
          <p:nvPr>
            <p:ph type="title"/>
          </p:nvPr>
        </p:nvSpPr>
        <p:spPr>
          <a:xfrm>
            <a:off x="810000" y="447188"/>
            <a:ext cx="10571998" cy="970450"/>
          </a:xfrm>
        </p:spPr>
        <p:txBody>
          <a:bodyPr>
            <a:normAutofit/>
          </a:bodyPr>
          <a:lstStyle/>
          <a:p>
            <a:r>
              <a:rPr lang="en-GB" dirty="0"/>
              <a:t>Content </a:t>
            </a:r>
          </a:p>
        </p:txBody>
      </p:sp>
      <p:graphicFrame>
        <p:nvGraphicFramePr>
          <p:cNvPr id="5" name="Content Placeholder 2">
            <a:extLst>
              <a:ext uri="{FF2B5EF4-FFF2-40B4-BE49-F238E27FC236}">
                <a16:creationId xmlns:a16="http://schemas.microsoft.com/office/drawing/2014/main" id="{F72BC57E-FD8C-4E39-817F-ABAC6B09FEAF}"/>
              </a:ext>
            </a:extLst>
          </p:cNvPr>
          <p:cNvGraphicFramePr>
            <a:graphicFrameLocks noGrp="1"/>
          </p:cNvGraphicFramePr>
          <p:nvPr>
            <p:ph idx="1"/>
            <p:extLst>
              <p:ext uri="{D42A27DB-BD31-4B8C-83A1-F6EECF244321}">
                <p14:modId xmlns:p14="http://schemas.microsoft.com/office/powerpoint/2010/main" val="3649180489"/>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251912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6F2CC93-D148-4829-B214-66CEC01CF780}"/>
              </a:ext>
            </a:extLst>
          </p:cNvPr>
          <p:cNvSpPr>
            <a:spLocks noGrp="1"/>
          </p:cNvSpPr>
          <p:nvPr>
            <p:ph type="title"/>
          </p:nvPr>
        </p:nvSpPr>
        <p:spPr>
          <a:xfrm>
            <a:off x="810000" y="447188"/>
            <a:ext cx="10571998" cy="970450"/>
          </a:xfrm>
        </p:spPr>
        <p:txBody>
          <a:bodyPr>
            <a:normAutofit/>
          </a:bodyPr>
          <a:lstStyle/>
          <a:p>
            <a:r>
              <a:rPr lang="en-GB" dirty="0"/>
              <a:t>Aims and Learning Objectives </a:t>
            </a:r>
          </a:p>
        </p:txBody>
      </p:sp>
      <p:graphicFrame>
        <p:nvGraphicFramePr>
          <p:cNvPr id="5" name="Content Placeholder 2">
            <a:extLst>
              <a:ext uri="{FF2B5EF4-FFF2-40B4-BE49-F238E27FC236}">
                <a16:creationId xmlns:a16="http://schemas.microsoft.com/office/drawing/2014/main" id="{3D97A70F-B55D-4E70-981E-A317BAC1A140}"/>
              </a:ext>
            </a:extLst>
          </p:cNvPr>
          <p:cNvGraphicFramePr>
            <a:graphicFrameLocks noGrp="1"/>
          </p:cNvGraphicFramePr>
          <p:nvPr>
            <p:ph idx="1"/>
            <p:extLst>
              <p:ext uri="{D42A27DB-BD31-4B8C-83A1-F6EECF244321}">
                <p14:modId xmlns:p14="http://schemas.microsoft.com/office/powerpoint/2010/main" val="3147705192"/>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17697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5C342F4-9F0E-418D-9094-327227C2F71F}"/>
              </a:ext>
            </a:extLst>
          </p:cNvPr>
          <p:cNvSpPr>
            <a:spLocks noGrp="1"/>
          </p:cNvSpPr>
          <p:nvPr>
            <p:ph type="title"/>
          </p:nvPr>
        </p:nvSpPr>
        <p:spPr>
          <a:xfrm>
            <a:off x="810000" y="447188"/>
            <a:ext cx="10571998" cy="970450"/>
          </a:xfrm>
        </p:spPr>
        <p:txBody>
          <a:bodyPr>
            <a:normAutofit/>
          </a:bodyPr>
          <a:lstStyle/>
          <a:p>
            <a:r>
              <a:rPr lang="en-GB" dirty="0"/>
              <a:t>Kahoot!</a:t>
            </a:r>
          </a:p>
        </p:txBody>
      </p:sp>
      <p:graphicFrame>
        <p:nvGraphicFramePr>
          <p:cNvPr id="5" name="Content Placeholder 2">
            <a:extLst>
              <a:ext uri="{FF2B5EF4-FFF2-40B4-BE49-F238E27FC236}">
                <a16:creationId xmlns:a16="http://schemas.microsoft.com/office/drawing/2014/main" id="{4217A9BA-D559-4473-AFDC-9E74E5F1DF0F}"/>
              </a:ext>
            </a:extLst>
          </p:cNvPr>
          <p:cNvGraphicFramePr>
            <a:graphicFrameLocks noGrp="1"/>
          </p:cNvGraphicFramePr>
          <p:nvPr>
            <p:ph idx="1"/>
            <p:extLst>
              <p:ext uri="{D42A27DB-BD31-4B8C-83A1-F6EECF244321}">
                <p14:modId xmlns:p14="http://schemas.microsoft.com/office/powerpoint/2010/main" val="938565204"/>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7172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C290AEF-F91B-48D5-9673-526636205540}"/>
              </a:ext>
            </a:extLst>
          </p:cNvPr>
          <p:cNvSpPr>
            <a:spLocks noGrp="1"/>
          </p:cNvSpPr>
          <p:nvPr>
            <p:ph type="title"/>
          </p:nvPr>
        </p:nvSpPr>
        <p:spPr>
          <a:xfrm>
            <a:off x="810000" y="447188"/>
            <a:ext cx="10571998" cy="970450"/>
          </a:xfrm>
        </p:spPr>
        <p:txBody>
          <a:bodyPr>
            <a:normAutofit/>
          </a:bodyPr>
          <a:lstStyle/>
          <a:p>
            <a:r>
              <a:rPr lang="en-GB" i="1" u="sng" dirty="0"/>
              <a:t>Separation of powers </a:t>
            </a:r>
            <a:endParaRPr lang="en-GB" i="1" u="sng"/>
          </a:p>
        </p:txBody>
      </p:sp>
      <p:graphicFrame>
        <p:nvGraphicFramePr>
          <p:cNvPr id="5" name="Content Placeholder 2">
            <a:extLst>
              <a:ext uri="{FF2B5EF4-FFF2-40B4-BE49-F238E27FC236}">
                <a16:creationId xmlns:a16="http://schemas.microsoft.com/office/drawing/2014/main" id="{E0B7E3D2-292B-40DC-A210-3103DA182E81}"/>
              </a:ext>
            </a:extLst>
          </p:cNvPr>
          <p:cNvGraphicFramePr>
            <a:graphicFrameLocks noGrp="1"/>
          </p:cNvGraphicFramePr>
          <p:nvPr>
            <p:ph idx="1"/>
            <p:extLst>
              <p:ext uri="{D42A27DB-BD31-4B8C-83A1-F6EECF244321}">
                <p14:modId xmlns:p14="http://schemas.microsoft.com/office/powerpoint/2010/main" val="2194271127"/>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63609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A6A1285-2B7E-4866-A53E-1148442E178C}"/>
              </a:ext>
            </a:extLst>
          </p:cNvPr>
          <p:cNvSpPr>
            <a:spLocks noGrp="1"/>
          </p:cNvSpPr>
          <p:nvPr>
            <p:ph type="title"/>
          </p:nvPr>
        </p:nvSpPr>
        <p:spPr>
          <a:xfrm>
            <a:off x="810000" y="447188"/>
            <a:ext cx="10571998" cy="970450"/>
          </a:xfrm>
        </p:spPr>
        <p:txBody>
          <a:bodyPr>
            <a:normAutofit/>
          </a:bodyPr>
          <a:lstStyle/>
          <a:p>
            <a:r>
              <a:rPr lang="en-GB" i="1" u="sng"/>
              <a:t>Separation of powers </a:t>
            </a:r>
          </a:p>
        </p:txBody>
      </p:sp>
      <p:graphicFrame>
        <p:nvGraphicFramePr>
          <p:cNvPr id="4" name="Diagram 3">
            <a:extLst>
              <a:ext uri="{FF2B5EF4-FFF2-40B4-BE49-F238E27FC236}">
                <a16:creationId xmlns:a16="http://schemas.microsoft.com/office/drawing/2014/main" id="{2EC89E22-706A-4688-9087-8B6412B4F1E9}"/>
              </a:ext>
            </a:extLst>
          </p:cNvPr>
          <p:cNvGraphicFramePr/>
          <p:nvPr>
            <p:extLst>
              <p:ext uri="{D42A27DB-BD31-4B8C-83A1-F6EECF244321}">
                <p14:modId xmlns:p14="http://schemas.microsoft.com/office/powerpoint/2010/main" val="2988985724"/>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2328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D6A843C-CD1B-4E9C-8213-0281B75AE47B}"/>
              </a:ext>
            </a:extLst>
          </p:cNvPr>
          <p:cNvSpPr>
            <a:spLocks noGrp="1"/>
          </p:cNvSpPr>
          <p:nvPr>
            <p:ph type="title"/>
          </p:nvPr>
        </p:nvSpPr>
        <p:spPr>
          <a:xfrm>
            <a:off x="810000" y="447188"/>
            <a:ext cx="10571998" cy="970450"/>
          </a:xfrm>
        </p:spPr>
        <p:txBody>
          <a:bodyPr>
            <a:normAutofit/>
          </a:bodyPr>
          <a:lstStyle/>
          <a:p>
            <a:r>
              <a:rPr lang="en-GB" i="1" u="sng" dirty="0"/>
              <a:t>Little bit of history</a:t>
            </a:r>
            <a:endParaRPr lang="en-GB" i="1" u="sng"/>
          </a:p>
        </p:txBody>
      </p:sp>
      <p:graphicFrame>
        <p:nvGraphicFramePr>
          <p:cNvPr id="4" name="Diagram 3">
            <a:extLst>
              <a:ext uri="{FF2B5EF4-FFF2-40B4-BE49-F238E27FC236}">
                <a16:creationId xmlns:a16="http://schemas.microsoft.com/office/drawing/2014/main" id="{CEEB86FF-B7E1-4EC3-BE7D-CCE99634034F}"/>
              </a:ext>
            </a:extLst>
          </p:cNvPr>
          <p:cNvGraphicFramePr/>
          <p:nvPr>
            <p:extLst>
              <p:ext uri="{D42A27DB-BD31-4B8C-83A1-F6EECF244321}">
                <p14:modId xmlns:p14="http://schemas.microsoft.com/office/powerpoint/2010/main" val="344848194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43569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BDCBBFD-67A3-4E70-956C-7C93C1CE7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23">
            <a:extLst>
              <a:ext uri="{FF2B5EF4-FFF2-40B4-BE49-F238E27FC236}">
                <a16:creationId xmlns:a16="http://schemas.microsoft.com/office/drawing/2014/main" id="{E068C22E-C184-4F0D-BF91-CD285594A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913E92-0F46-42B7-B496-644A75718275}"/>
              </a:ext>
            </a:extLst>
          </p:cNvPr>
          <p:cNvSpPr>
            <a:spLocks noGrp="1"/>
          </p:cNvSpPr>
          <p:nvPr>
            <p:ph type="title"/>
          </p:nvPr>
        </p:nvSpPr>
        <p:spPr>
          <a:xfrm>
            <a:off x="556591" y="1741714"/>
            <a:ext cx="3518452" cy="4117749"/>
          </a:xfrm>
        </p:spPr>
        <p:txBody>
          <a:bodyPr anchor="t">
            <a:normAutofit/>
          </a:bodyPr>
          <a:lstStyle/>
          <a:p>
            <a:r>
              <a:rPr lang="en-GB" i="1" u="sng"/>
              <a:t>Why are the separation of powers needed? </a:t>
            </a:r>
          </a:p>
        </p:txBody>
      </p:sp>
      <p:graphicFrame>
        <p:nvGraphicFramePr>
          <p:cNvPr id="12" name="Content Placeholder 2">
            <a:extLst>
              <a:ext uri="{FF2B5EF4-FFF2-40B4-BE49-F238E27FC236}">
                <a16:creationId xmlns:a16="http://schemas.microsoft.com/office/drawing/2014/main" id="{8390CFF9-7B49-47FD-B812-47514BD1A64D}"/>
              </a:ext>
            </a:extLst>
          </p:cNvPr>
          <p:cNvGraphicFramePr>
            <a:graphicFrameLocks noGrp="1"/>
          </p:cNvGraphicFramePr>
          <p:nvPr>
            <p:ph idx="1"/>
            <p:extLst>
              <p:ext uri="{D42A27DB-BD31-4B8C-83A1-F6EECF244321}">
                <p14:modId xmlns:p14="http://schemas.microsoft.com/office/powerpoint/2010/main" val="208680824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41501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FCFA75-0EC9-4547-B543-3365CE84370E}"/>
              </a:ext>
            </a:extLst>
          </p:cNvPr>
          <p:cNvSpPr>
            <a:spLocks noGrp="1"/>
          </p:cNvSpPr>
          <p:nvPr>
            <p:ph type="title"/>
          </p:nvPr>
        </p:nvSpPr>
        <p:spPr>
          <a:xfrm>
            <a:off x="810000" y="447188"/>
            <a:ext cx="10571998" cy="970450"/>
          </a:xfrm>
        </p:spPr>
        <p:txBody>
          <a:bodyPr>
            <a:normAutofit/>
          </a:bodyPr>
          <a:lstStyle/>
          <a:p>
            <a:r>
              <a:rPr lang="en-GB" sz="3700" i="1" u="sng"/>
              <a:t>Different theories of the separation of powers </a:t>
            </a:r>
          </a:p>
        </p:txBody>
      </p:sp>
      <p:graphicFrame>
        <p:nvGraphicFramePr>
          <p:cNvPr id="5" name="Content Placeholder 2">
            <a:extLst>
              <a:ext uri="{FF2B5EF4-FFF2-40B4-BE49-F238E27FC236}">
                <a16:creationId xmlns:a16="http://schemas.microsoft.com/office/drawing/2014/main" id="{11E6E8FD-FC22-4D21-8938-0D8B18B567FA}"/>
              </a:ext>
            </a:extLst>
          </p:cNvPr>
          <p:cNvGraphicFramePr>
            <a:graphicFrameLocks noGrp="1"/>
          </p:cNvGraphicFramePr>
          <p:nvPr>
            <p:ph idx="1"/>
            <p:extLst>
              <p:ext uri="{D42A27DB-BD31-4B8C-83A1-F6EECF244321}">
                <p14:modId xmlns:p14="http://schemas.microsoft.com/office/powerpoint/2010/main" val="299587104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73798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B71DC3-2D33-4122-8CC7-C489EFC5CD33}"/>
              </a:ext>
            </a:extLst>
          </p:cNvPr>
          <p:cNvSpPr>
            <a:spLocks noGrp="1"/>
          </p:cNvSpPr>
          <p:nvPr>
            <p:ph type="title"/>
          </p:nvPr>
        </p:nvSpPr>
        <p:spPr>
          <a:xfrm>
            <a:off x="810000" y="447188"/>
            <a:ext cx="10571998" cy="970450"/>
          </a:xfrm>
        </p:spPr>
        <p:txBody>
          <a:bodyPr>
            <a:normAutofit/>
          </a:bodyPr>
          <a:lstStyle/>
          <a:p>
            <a:r>
              <a:rPr lang="en-GB" i="1" u="sng" dirty="0" err="1"/>
              <a:t>Constituional</a:t>
            </a:r>
            <a:r>
              <a:rPr lang="en-GB" i="1" u="sng" dirty="0"/>
              <a:t> reform and 2022?</a:t>
            </a:r>
            <a:endParaRPr lang="en-GB" i="1" u="sng"/>
          </a:p>
        </p:txBody>
      </p:sp>
      <p:graphicFrame>
        <p:nvGraphicFramePr>
          <p:cNvPr id="5" name="Content Placeholder 2">
            <a:extLst>
              <a:ext uri="{FF2B5EF4-FFF2-40B4-BE49-F238E27FC236}">
                <a16:creationId xmlns:a16="http://schemas.microsoft.com/office/drawing/2014/main" id="{C0FAAF5C-7C43-4B98-BD50-326509818E67}"/>
              </a:ext>
            </a:extLst>
          </p:cNvPr>
          <p:cNvGraphicFramePr>
            <a:graphicFrameLocks noGrp="1"/>
          </p:cNvGraphicFramePr>
          <p:nvPr>
            <p:ph idx="1"/>
            <p:extLst>
              <p:ext uri="{D42A27DB-BD31-4B8C-83A1-F6EECF244321}">
                <p14:modId xmlns:p14="http://schemas.microsoft.com/office/powerpoint/2010/main" val="270350694"/>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80603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12C084D-28A8-41EF-8055-5192E0161BCA}"/>
              </a:ext>
            </a:extLst>
          </p:cNvPr>
          <p:cNvSpPr>
            <a:spLocks noGrp="1"/>
          </p:cNvSpPr>
          <p:nvPr>
            <p:ph type="title"/>
          </p:nvPr>
        </p:nvSpPr>
        <p:spPr>
          <a:xfrm>
            <a:off x="810000" y="447188"/>
            <a:ext cx="10571998" cy="970450"/>
          </a:xfrm>
        </p:spPr>
        <p:txBody>
          <a:bodyPr>
            <a:normAutofit/>
          </a:bodyPr>
          <a:lstStyle/>
          <a:p>
            <a:r>
              <a:rPr lang="en-GB" i="1" u="sng" dirty="0"/>
              <a:t>Questions?</a:t>
            </a:r>
          </a:p>
        </p:txBody>
      </p:sp>
      <p:graphicFrame>
        <p:nvGraphicFramePr>
          <p:cNvPr id="5" name="Content Placeholder 2">
            <a:extLst>
              <a:ext uri="{FF2B5EF4-FFF2-40B4-BE49-F238E27FC236}">
                <a16:creationId xmlns:a16="http://schemas.microsoft.com/office/drawing/2014/main" id="{D3142D73-CDE7-4E52-A36E-975D6A23CD56}"/>
              </a:ext>
            </a:extLst>
          </p:cNvPr>
          <p:cNvGraphicFramePr>
            <a:graphicFrameLocks noGrp="1"/>
          </p:cNvGraphicFramePr>
          <p:nvPr>
            <p:ph idx="1"/>
            <p:extLst>
              <p:ext uri="{D42A27DB-BD31-4B8C-83A1-F6EECF244321}">
                <p14:modId xmlns:p14="http://schemas.microsoft.com/office/powerpoint/2010/main" val="2949528651"/>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91284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CEE48C-4274-486E-ABFB-9C9CA9AE8744}"/>
              </a:ext>
            </a:extLst>
          </p:cNvPr>
          <p:cNvSpPr>
            <a:spLocks noGrp="1"/>
          </p:cNvSpPr>
          <p:nvPr>
            <p:ph type="title"/>
          </p:nvPr>
        </p:nvSpPr>
        <p:spPr>
          <a:xfrm>
            <a:off x="810000" y="447188"/>
            <a:ext cx="10571998" cy="970450"/>
          </a:xfrm>
        </p:spPr>
        <p:txBody>
          <a:bodyPr>
            <a:normAutofit/>
          </a:bodyPr>
          <a:lstStyle/>
          <a:p>
            <a:r>
              <a:rPr lang="en-GB" i="1" u="sng" dirty="0"/>
              <a:t>Courts </a:t>
            </a:r>
          </a:p>
        </p:txBody>
      </p:sp>
      <p:graphicFrame>
        <p:nvGraphicFramePr>
          <p:cNvPr id="5" name="Content Placeholder 2">
            <a:extLst>
              <a:ext uri="{FF2B5EF4-FFF2-40B4-BE49-F238E27FC236}">
                <a16:creationId xmlns:a16="http://schemas.microsoft.com/office/drawing/2014/main" id="{0D1CB14F-B99F-4DDF-9F60-E559E3A93B2D}"/>
              </a:ext>
            </a:extLst>
          </p:cNvPr>
          <p:cNvGraphicFramePr>
            <a:graphicFrameLocks noGrp="1"/>
          </p:cNvGraphicFramePr>
          <p:nvPr>
            <p:ph idx="1"/>
            <p:extLst>
              <p:ext uri="{D42A27DB-BD31-4B8C-83A1-F6EECF244321}">
                <p14:modId xmlns:p14="http://schemas.microsoft.com/office/powerpoint/2010/main" val="206726209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7937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2746916-E9D5-4D16-8F5A-E141984E66F5}"/>
              </a:ext>
            </a:extLst>
          </p:cNvPr>
          <p:cNvSpPr>
            <a:spLocks noGrp="1"/>
          </p:cNvSpPr>
          <p:nvPr>
            <p:ph type="title"/>
          </p:nvPr>
        </p:nvSpPr>
        <p:spPr>
          <a:xfrm>
            <a:off x="810000" y="447188"/>
            <a:ext cx="10571998" cy="970450"/>
          </a:xfrm>
        </p:spPr>
        <p:txBody>
          <a:bodyPr>
            <a:normAutofit/>
          </a:bodyPr>
          <a:lstStyle/>
          <a:p>
            <a:r>
              <a:rPr lang="en-GB" i="1" u="sng" dirty="0"/>
              <a:t>Continued …</a:t>
            </a:r>
            <a:endParaRPr lang="en-GB" i="1" u="sng"/>
          </a:p>
        </p:txBody>
      </p:sp>
      <p:graphicFrame>
        <p:nvGraphicFramePr>
          <p:cNvPr id="5" name="Content Placeholder 2">
            <a:extLst>
              <a:ext uri="{FF2B5EF4-FFF2-40B4-BE49-F238E27FC236}">
                <a16:creationId xmlns:a16="http://schemas.microsoft.com/office/drawing/2014/main" id="{3F6431B3-8045-4B5C-BD20-6983696F7522}"/>
              </a:ext>
            </a:extLst>
          </p:cNvPr>
          <p:cNvGraphicFramePr>
            <a:graphicFrameLocks noGrp="1"/>
          </p:cNvGraphicFramePr>
          <p:nvPr>
            <p:ph idx="1"/>
            <p:extLst>
              <p:ext uri="{D42A27DB-BD31-4B8C-83A1-F6EECF244321}">
                <p14:modId xmlns:p14="http://schemas.microsoft.com/office/powerpoint/2010/main" val="214393379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12472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689B-1F05-4403-831E-2D3BB89AB1C4}"/>
              </a:ext>
            </a:extLst>
          </p:cNvPr>
          <p:cNvSpPr>
            <a:spLocks noGrp="1"/>
          </p:cNvSpPr>
          <p:nvPr>
            <p:ph type="title"/>
          </p:nvPr>
        </p:nvSpPr>
        <p:spPr>
          <a:xfrm>
            <a:off x="810000" y="447188"/>
            <a:ext cx="10571998" cy="970450"/>
          </a:xfrm>
        </p:spPr>
        <p:txBody>
          <a:bodyPr>
            <a:normAutofit/>
          </a:bodyPr>
          <a:lstStyle/>
          <a:p>
            <a:r>
              <a:rPr lang="en-GB" i="1" u="sng" dirty="0"/>
              <a:t>Separation of powers still relevant ?</a:t>
            </a:r>
            <a:endParaRPr lang="en-GB" i="1" u="sng"/>
          </a:p>
        </p:txBody>
      </p:sp>
      <p:graphicFrame>
        <p:nvGraphicFramePr>
          <p:cNvPr id="14" name="Content Placeholder 2">
            <a:extLst>
              <a:ext uri="{FF2B5EF4-FFF2-40B4-BE49-F238E27FC236}">
                <a16:creationId xmlns:a16="http://schemas.microsoft.com/office/drawing/2014/main" id="{C266A4DE-FEA7-4D53-8C68-E19E231FBDBB}"/>
              </a:ext>
            </a:extLst>
          </p:cNvPr>
          <p:cNvGraphicFramePr>
            <a:graphicFrameLocks noGrp="1"/>
          </p:cNvGraphicFramePr>
          <p:nvPr>
            <p:ph idx="1"/>
          </p:nvPr>
        </p:nvGraphicFramePr>
        <p:xfrm>
          <a:off x="818713" y="2413000"/>
          <a:ext cx="7199220" cy="363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ounded Rectangle 9">
            <a:extLst>
              <a:ext uri="{FF2B5EF4-FFF2-40B4-BE49-F238E27FC236}">
                <a16:creationId xmlns:a16="http://schemas.microsoft.com/office/drawing/2014/main" id="{32A3C10C-25C5-4C57-9D9E-56B3F84C5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8352" y="2319866"/>
            <a:ext cx="3163646" cy="3882255"/>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rainstorm outline">
            <a:extLst>
              <a:ext uri="{FF2B5EF4-FFF2-40B4-BE49-F238E27FC236}">
                <a16:creationId xmlns:a16="http://schemas.microsoft.com/office/drawing/2014/main" id="{355D398F-F0E1-44A4-9DF0-5E61D2B7707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937839" y="2484456"/>
            <a:ext cx="1704417" cy="1704417"/>
          </a:xfrm>
          <a:prstGeom prst="roundRect">
            <a:avLst>
              <a:gd name="adj" fmla="val 3876"/>
            </a:avLst>
          </a:prstGeom>
          <a:ln>
            <a:noFill/>
          </a:ln>
          <a:effectLst/>
        </p:spPr>
      </p:pic>
      <p:pic>
        <p:nvPicPr>
          <p:cNvPr id="7" name="Graphic 6" descr="Classroom with solid fill">
            <a:extLst>
              <a:ext uri="{FF2B5EF4-FFF2-40B4-BE49-F238E27FC236}">
                <a16:creationId xmlns:a16="http://schemas.microsoft.com/office/drawing/2014/main" id="{467E23F3-EB93-40F0-8C71-1637DEC1C98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943259" y="4353464"/>
            <a:ext cx="1693578" cy="1693578"/>
          </a:xfrm>
          <a:prstGeom prst="roundRect">
            <a:avLst>
              <a:gd name="adj" fmla="val 3876"/>
            </a:avLst>
          </a:prstGeom>
          <a:ln>
            <a:noFill/>
          </a:ln>
          <a:effectLst/>
        </p:spPr>
      </p:pic>
    </p:spTree>
    <p:extLst>
      <p:ext uri="{BB962C8B-B14F-4D97-AF65-F5344CB8AC3E}">
        <p14:creationId xmlns:p14="http://schemas.microsoft.com/office/powerpoint/2010/main" val="82148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CC96A99-6E6F-47FB-9F77-8CB4C904C537}"/>
              </a:ext>
            </a:extLst>
          </p:cNvPr>
          <p:cNvSpPr>
            <a:spLocks noGrp="1"/>
          </p:cNvSpPr>
          <p:nvPr>
            <p:ph type="title"/>
          </p:nvPr>
        </p:nvSpPr>
        <p:spPr>
          <a:xfrm>
            <a:off x="810000" y="447188"/>
            <a:ext cx="10571998" cy="970450"/>
          </a:xfrm>
        </p:spPr>
        <p:txBody>
          <a:bodyPr>
            <a:normAutofit/>
          </a:bodyPr>
          <a:lstStyle/>
          <a:p>
            <a:r>
              <a:rPr lang="en-GB" dirty="0"/>
              <a:t>A few elements to consider: </a:t>
            </a:r>
          </a:p>
        </p:txBody>
      </p:sp>
      <p:graphicFrame>
        <p:nvGraphicFramePr>
          <p:cNvPr id="5" name="Content Placeholder 2">
            <a:extLst>
              <a:ext uri="{FF2B5EF4-FFF2-40B4-BE49-F238E27FC236}">
                <a16:creationId xmlns:a16="http://schemas.microsoft.com/office/drawing/2014/main" id="{3687DCAE-98D9-40D5-B59B-434D616BDAA6}"/>
              </a:ext>
            </a:extLst>
          </p:cNvPr>
          <p:cNvGraphicFramePr>
            <a:graphicFrameLocks noGrp="1"/>
          </p:cNvGraphicFramePr>
          <p:nvPr>
            <p:ph idx="1"/>
            <p:extLst>
              <p:ext uri="{D42A27DB-BD31-4B8C-83A1-F6EECF244321}">
                <p14:modId xmlns:p14="http://schemas.microsoft.com/office/powerpoint/2010/main" val="431368721"/>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5961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Coronavirus - ISGLOBAL">
            <a:extLst>
              <a:ext uri="{FF2B5EF4-FFF2-40B4-BE49-F238E27FC236}">
                <a16:creationId xmlns:a16="http://schemas.microsoft.com/office/drawing/2014/main" id="{DD5BF747-06FF-4C83-B7C3-1EFB990C37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36" t="8458" r="-1" b="632"/>
          <a:stretch/>
        </p:blipFill>
        <p:spPr bwMode="auto">
          <a:xfrm>
            <a:off x="20" y="10"/>
            <a:ext cx="12191980" cy="6857989"/>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6">
            <a:extLst>
              <a:ext uri="{FF2B5EF4-FFF2-40B4-BE49-F238E27FC236}">
                <a16:creationId xmlns:a16="http://schemas.microsoft.com/office/drawing/2014/main" id="{69929A41-E338-4E78-8AC3-024966DB7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604A47-FE12-4C59-A24F-765B6FC53AF8}"/>
              </a:ext>
            </a:extLst>
          </p:cNvPr>
          <p:cNvSpPr>
            <a:spLocks noGrp="1"/>
          </p:cNvSpPr>
          <p:nvPr>
            <p:ph type="title"/>
          </p:nvPr>
        </p:nvSpPr>
        <p:spPr>
          <a:xfrm>
            <a:off x="5723468" y="651932"/>
            <a:ext cx="5706532" cy="1354667"/>
          </a:xfrm>
        </p:spPr>
        <p:txBody>
          <a:bodyPr>
            <a:normAutofit/>
          </a:bodyPr>
          <a:lstStyle/>
          <a:p>
            <a:r>
              <a:rPr lang="en-GB" sz="3700" i="1" u="sng"/>
              <a:t>Separation of Powers – Coronavirus Act 2020</a:t>
            </a:r>
          </a:p>
        </p:txBody>
      </p:sp>
      <p:sp>
        <p:nvSpPr>
          <p:cNvPr id="3" name="Content Placeholder 2">
            <a:extLst>
              <a:ext uri="{FF2B5EF4-FFF2-40B4-BE49-F238E27FC236}">
                <a16:creationId xmlns:a16="http://schemas.microsoft.com/office/drawing/2014/main" id="{8754F741-B0B1-47C3-B9E1-3ED6D205B3DB}"/>
              </a:ext>
            </a:extLst>
          </p:cNvPr>
          <p:cNvSpPr>
            <a:spLocks noGrp="1"/>
          </p:cNvSpPr>
          <p:nvPr>
            <p:ph idx="1"/>
          </p:nvPr>
        </p:nvSpPr>
        <p:spPr>
          <a:xfrm>
            <a:off x="5723467" y="2116667"/>
            <a:ext cx="5706533" cy="3496733"/>
          </a:xfrm>
        </p:spPr>
        <p:txBody>
          <a:bodyPr>
            <a:normAutofit/>
          </a:bodyPr>
          <a:lstStyle/>
          <a:p>
            <a:r>
              <a:rPr lang="en-GB" b="1" i="1" u="sng" dirty="0"/>
              <a:t>Coronavirus Act 2020? </a:t>
            </a:r>
          </a:p>
          <a:p>
            <a:r>
              <a:rPr lang="en-GB" dirty="0"/>
              <a:t>Originally enacted to deal with the covid 19 pandemic but causes issues with regards to the separation of powers.</a:t>
            </a:r>
          </a:p>
          <a:p>
            <a:r>
              <a:rPr lang="en-GB" dirty="0"/>
              <a:t>Is the separation of powers in place here because of the legislation?  </a:t>
            </a:r>
          </a:p>
        </p:txBody>
      </p:sp>
    </p:spTree>
    <p:extLst>
      <p:ext uri="{BB962C8B-B14F-4D97-AF65-F5344CB8AC3E}">
        <p14:creationId xmlns:p14="http://schemas.microsoft.com/office/powerpoint/2010/main" val="2932167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10DB6-A2B0-41D7-9513-F297910D58F8}"/>
              </a:ext>
            </a:extLst>
          </p:cNvPr>
          <p:cNvSpPr>
            <a:spLocks noGrp="1"/>
          </p:cNvSpPr>
          <p:nvPr>
            <p:ph type="title"/>
          </p:nvPr>
        </p:nvSpPr>
        <p:spPr/>
        <p:txBody>
          <a:bodyPr/>
          <a:lstStyle/>
          <a:p>
            <a:pPr algn="ctr"/>
            <a:r>
              <a:rPr lang="en-GB" i="1" u="sng" dirty="0"/>
              <a:t>Separation of powers </a:t>
            </a:r>
          </a:p>
        </p:txBody>
      </p:sp>
      <p:sp>
        <p:nvSpPr>
          <p:cNvPr id="3" name="Content Placeholder 2">
            <a:extLst>
              <a:ext uri="{FF2B5EF4-FFF2-40B4-BE49-F238E27FC236}">
                <a16:creationId xmlns:a16="http://schemas.microsoft.com/office/drawing/2014/main" id="{F337D905-6A02-4453-AF62-E4C141B1E915}"/>
              </a:ext>
            </a:extLst>
          </p:cNvPr>
          <p:cNvSpPr>
            <a:spLocks noGrp="1"/>
          </p:cNvSpPr>
          <p:nvPr>
            <p:ph idx="1"/>
          </p:nvPr>
        </p:nvSpPr>
        <p:spPr/>
        <p:txBody>
          <a:bodyPr/>
          <a:lstStyle/>
          <a:p>
            <a:r>
              <a:rPr lang="en-GB" b="1" i="1" u="sng" dirty="0"/>
              <a:t>Elective dictatorship – </a:t>
            </a:r>
          </a:p>
          <a:p>
            <a:r>
              <a:rPr lang="en-GB" dirty="0"/>
              <a:t>1970 Lord Hailsham – ‘’ Britain was in danger of sinking into an elective dictatorship’’.</a:t>
            </a:r>
          </a:p>
          <a:p>
            <a:r>
              <a:rPr lang="en-GB" dirty="0"/>
              <a:t>Relevant because of Boris Johnsons actions during Brexit.</a:t>
            </a:r>
          </a:p>
          <a:p>
            <a:r>
              <a:rPr lang="en-GB" dirty="0"/>
              <a:t>‘’ So that the government controls parliament and not parliament the government’’- Lord Hailsham. </a:t>
            </a:r>
          </a:p>
          <a:p>
            <a:endParaRPr lang="en-GB" dirty="0"/>
          </a:p>
          <a:p>
            <a:pPr marL="0" indent="0">
              <a:buNone/>
            </a:pPr>
            <a:endParaRPr lang="en-GB" b="1" i="1" u="sng" dirty="0"/>
          </a:p>
        </p:txBody>
      </p:sp>
    </p:spTree>
    <p:extLst>
      <p:ext uri="{BB962C8B-B14F-4D97-AF65-F5344CB8AC3E}">
        <p14:creationId xmlns:p14="http://schemas.microsoft.com/office/powerpoint/2010/main" val="3238708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Emergency debates - UK Parliament">
            <a:extLst>
              <a:ext uri="{FF2B5EF4-FFF2-40B4-BE49-F238E27FC236}">
                <a16:creationId xmlns:a16="http://schemas.microsoft.com/office/drawing/2014/main" id="{E67FCA43-AAF2-4F5B-99FB-F7D2FD3247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92" t="9091"/>
          <a:stretch/>
        </p:blipFill>
        <p:spPr bwMode="auto">
          <a:xfrm>
            <a:off x="20" y="10"/>
            <a:ext cx="12191980" cy="6857989"/>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6">
            <a:extLst>
              <a:ext uri="{FF2B5EF4-FFF2-40B4-BE49-F238E27FC236}">
                <a16:creationId xmlns:a16="http://schemas.microsoft.com/office/drawing/2014/main" id="{69929A41-E338-4E78-8AC3-024966DB7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575FBC3-1926-4BFF-ADC3-B9F61CBEBEFB}"/>
              </a:ext>
            </a:extLst>
          </p:cNvPr>
          <p:cNvSpPr>
            <a:spLocks noGrp="1"/>
          </p:cNvSpPr>
          <p:nvPr>
            <p:ph type="title"/>
          </p:nvPr>
        </p:nvSpPr>
        <p:spPr>
          <a:xfrm>
            <a:off x="5723468" y="651932"/>
            <a:ext cx="5706532" cy="1354667"/>
          </a:xfrm>
        </p:spPr>
        <p:txBody>
          <a:bodyPr>
            <a:normAutofit/>
          </a:bodyPr>
          <a:lstStyle/>
          <a:p>
            <a:pPr>
              <a:lnSpc>
                <a:spcPct val="90000"/>
              </a:lnSpc>
            </a:pPr>
            <a:r>
              <a:rPr lang="en-GB" sz="2500" i="1" u="sng"/>
              <a:t>What If there is an issue with separation of powers between the legislative and the executive? </a:t>
            </a:r>
          </a:p>
        </p:txBody>
      </p:sp>
      <p:sp>
        <p:nvSpPr>
          <p:cNvPr id="3" name="Content Placeholder 2">
            <a:extLst>
              <a:ext uri="{FF2B5EF4-FFF2-40B4-BE49-F238E27FC236}">
                <a16:creationId xmlns:a16="http://schemas.microsoft.com/office/drawing/2014/main" id="{0223B68B-CBD6-4433-9452-BD8DE9F2AC0E}"/>
              </a:ext>
            </a:extLst>
          </p:cNvPr>
          <p:cNvSpPr>
            <a:spLocks noGrp="1"/>
          </p:cNvSpPr>
          <p:nvPr>
            <p:ph idx="1"/>
          </p:nvPr>
        </p:nvSpPr>
        <p:spPr>
          <a:xfrm>
            <a:off x="5723467" y="2116667"/>
            <a:ext cx="5706533" cy="3496733"/>
          </a:xfrm>
        </p:spPr>
        <p:txBody>
          <a:bodyPr>
            <a:normAutofit/>
          </a:bodyPr>
          <a:lstStyle/>
          <a:p>
            <a:r>
              <a:rPr lang="en-GB" dirty="0"/>
              <a:t>How is this kept in check? </a:t>
            </a:r>
          </a:p>
          <a:p>
            <a:r>
              <a:rPr lang="en-GB" dirty="0"/>
              <a:t>Parliamentary debates? </a:t>
            </a:r>
          </a:p>
          <a:p>
            <a:r>
              <a:rPr lang="en-GB" dirty="0"/>
              <a:t>Question time? </a:t>
            </a:r>
          </a:p>
          <a:p>
            <a:r>
              <a:rPr lang="en-GB" dirty="0"/>
              <a:t>A bill proposed by government can be rejected by parliament. </a:t>
            </a:r>
          </a:p>
          <a:p>
            <a:r>
              <a:rPr lang="en-GB" dirty="0"/>
              <a:t>This is to ensure that parliament keeps an eye on the government. </a:t>
            </a:r>
          </a:p>
        </p:txBody>
      </p:sp>
    </p:spTree>
    <p:extLst>
      <p:ext uri="{BB962C8B-B14F-4D97-AF65-F5344CB8AC3E}">
        <p14:creationId xmlns:p14="http://schemas.microsoft.com/office/powerpoint/2010/main" val="758418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A11A6D-EE76-467D-BF5C-22DEB4E3B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76BD6D39-47C9-4B0A-BB01-EA963F4ED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341C14-639D-48A6-B701-8E29D63344EA}"/>
              </a:ext>
            </a:extLst>
          </p:cNvPr>
          <p:cNvSpPr>
            <a:spLocks noGrp="1"/>
          </p:cNvSpPr>
          <p:nvPr>
            <p:ph type="title"/>
          </p:nvPr>
        </p:nvSpPr>
        <p:spPr>
          <a:xfrm>
            <a:off x="641754" y="1687286"/>
            <a:ext cx="3269463" cy="3978017"/>
          </a:xfrm>
        </p:spPr>
        <p:txBody>
          <a:bodyPr anchor="t">
            <a:normAutofit/>
          </a:bodyPr>
          <a:lstStyle/>
          <a:p>
            <a:r>
              <a:rPr lang="en-GB" sz="4400"/>
              <a:t>Activity </a:t>
            </a:r>
          </a:p>
        </p:txBody>
      </p:sp>
      <p:graphicFrame>
        <p:nvGraphicFramePr>
          <p:cNvPr id="5" name="Content Placeholder 2">
            <a:extLst>
              <a:ext uri="{FF2B5EF4-FFF2-40B4-BE49-F238E27FC236}">
                <a16:creationId xmlns:a16="http://schemas.microsoft.com/office/drawing/2014/main" id="{330EC1A8-A616-47C9-B9D9-525933F9CBA1}"/>
              </a:ext>
            </a:extLst>
          </p:cNvPr>
          <p:cNvGraphicFramePr>
            <a:graphicFrameLocks noGrp="1"/>
          </p:cNvGraphicFramePr>
          <p:nvPr>
            <p:ph idx="1"/>
            <p:extLst>
              <p:ext uri="{D42A27DB-BD31-4B8C-83A1-F6EECF244321}">
                <p14:modId xmlns:p14="http://schemas.microsoft.com/office/powerpoint/2010/main" val="931929339"/>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296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AB93D-AD1B-4575-90B9-F0356AB0F0E7}"/>
              </a:ext>
            </a:extLst>
          </p:cNvPr>
          <p:cNvSpPr>
            <a:spLocks noGrp="1"/>
          </p:cNvSpPr>
          <p:nvPr>
            <p:ph type="title"/>
          </p:nvPr>
        </p:nvSpPr>
        <p:spPr/>
        <p:txBody>
          <a:bodyPr/>
          <a:lstStyle/>
          <a:p>
            <a:r>
              <a:rPr lang="en-GB" dirty="0"/>
              <a:t>Activity </a:t>
            </a:r>
          </a:p>
        </p:txBody>
      </p:sp>
      <p:graphicFrame>
        <p:nvGraphicFramePr>
          <p:cNvPr id="5" name="Content Placeholder 2">
            <a:extLst>
              <a:ext uri="{FF2B5EF4-FFF2-40B4-BE49-F238E27FC236}">
                <a16:creationId xmlns:a16="http://schemas.microsoft.com/office/drawing/2014/main" id="{D58D7DB4-C859-4A82-B838-1ED62790391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153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A1E034-CC17-452F-809B-CC41F8EE2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0C156B51-4216-4B0E-9607-885925724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7D757F9-D9A9-4256-8E41-C4C9EFEC9E2E}"/>
              </a:ext>
            </a:extLst>
          </p:cNvPr>
          <p:cNvSpPr>
            <a:spLocks noGrp="1"/>
          </p:cNvSpPr>
          <p:nvPr>
            <p:ph type="title"/>
          </p:nvPr>
        </p:nvSpPr>
        <p:spPr>
          <a:xfrm>
            <a:off x="810000" y="447188"/>
            <a:ext cx="10571998" cy="970450"/>
          </a:xfrm>
        </p:spPr>
        <p:txBody>
          <a:bodyPr>
            <a:normAutofit/>
          </a:bodyPr>
          <a:lstStyle/>
          <a:p>
            <a:r>
              <a:rPr lang="en-GB" i="1" u="sng" dirty="0"/>
              <a:t>Kahoot!</a:t>
            </a:r>
            <a:endParaRPr lang="en-GB" i="1" u="sng"/>
          </a:p>
        </p:txBody>
      </p:sp>
      <p:graphicFrame>
        <p:nvGraphicFramePr>
          <p:cNvPr id="5" name="Content Placeholder 2">
            <a:extLst>
              <a:ext uri="{FF2B5EF4-FFF2-40B4-BE49-F238E27FC236}">
                <a16:creationId xmlns:a16="http://schemas.microsoft.com/office/drawing/2014/main" id="{51768365-E920-4C83-9849-213D04C040E6}"/>
              </a:ext>
            </a:extLst>
          </p:cNvPr>
          <p:cNvGraphicFramePr>
            <a:graphicFrameLocks noGrp="1"/>
          </p:cNvGraphicFramePr>
          <p:nvPr>
            <p:ph idx="1"/>
            <p:extLst>
              <p:ext uri="{D42A27DB-BD31-4B8C-83A1-F6EECF244321}">
                <p14:modId xmlns:p14="http://schemas.microsoft.com/office/powerpoint/2010/main" val="325395071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7592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BDCBBFD-67A3-4E70-956C-7C93C1CE7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E068C22E-C184-4F0D-BF91-CD285594A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98DE10-6D9A-4E3B-9B0E-DCB8B8DD214F}"/>
              </a:ext>
            </a:extLst>
          </p:cNvPr>
          <p:cNvSpPr>
            <a:spLocks noGrp="1"/>
          </p:cNvSpPr>
          <p:nvPr>
            <p:ph type="title"/>
          </p:nvPr>
        </p:nvSpPr>
        <p:spPr>
          <a:xfrm>
            <a:off x="556591" y="1741714"/>
            <a:ext cx="3518452" cy="4117749"/>
          </a:xfrm>
        </p:spPr>
        <p:txBody>
          <a:bodyPr anchor="t">
            <a:normAutofit/>
          </a:bodyPr>
          <a:lstStyle/>
          <a:p>
            <a:r>
              <a:rPr lang="en-GB" dirty="0"/>
              <a:t>Summary </a:t>
            </a:r>
          </a:p>
        </p:txBody>
      </p:sp>
      <p:graphicFrame>
        <p:nvGraphicFramePr>
          <p:cNvPr id="5" name="Content Placeholder 2">
            <a:extLst>
              <a:ext uri="{FF2B5EF4-FFF2-40B4-BE49-F238E27FC236}">
                <a16:creationId xmlns:a16="http://schemas.microsoft.com/office/drawing/2014/main" id="{9977B65E-5DDC-4B64-8C77-9B58590A06A9}"/>
              </a:ext>
            </a:extLst>
          </p:cNvPr>
          <p:cNvGraphicFramePr>
            <a:graphicFrameLocks noGrp="1"/>
          </p:cNvGraphicFramePr>
          <p:nvPr>
            <p:ph idx="1"/>
            <p:extLst>
              <p:ext uri="{D42A27DB-BD31-4B8C-83A1-F6EECF244321}">
                <p14:modId xmlns:p14="http://schemas.microsoft.com/office/powerpoint/2010/main" val="759815485"/>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7060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F2358CA-9F50-4B3C-A145-67790B4D9CCD}"/>
              </a:ext>
            </a:extLst>
          </p:cNvPr>
          <p:cNvSpPr>
            <a:spLocks noGrp="1"/>
          </p:cNvSpPr>
          <p:nvPr>
            <p:ph type="title"/>
          </p:nvPr>
        </p:nvSpPr>
        <p:spPr>
          <a:xfrm>
            <a:off x="451514" y="947607"/>
            <a:ext cx="4389427" cy="4962786"/>
          </a:xfrm>
        </p:spPr>
        <p:txBody>
          <a:bodyPr vert="horz" lIns="91440" tIns="45720" rIns="91440" bIns="45720" rtlCol="0" anchor="ctr">
            <a:normAutofit/>
          </a:bodyPr>
          <a:lstStyle/>
          <a:p>
            <a:r>
              <a:rPr lang="en-US" sz="5400"/>
              <a:t>References </a:t>
            </a:r>
          </a:p>
        </p:txBody>
      </p:sp>
      <p:sp>
        <p:nvSpPr>
          <p:cNvPr id="3" name="Content Placeholder 2">
            <a:extLst>
              <a:ext uri="{FF2B5EF4-FFF2-40B4-BE49-F238E27FC236}">
                <a16:creationId xmlns:a16="http://schemas.microsoft.com/office/drawing/2014/main" id="{712033DD-3AB6-4328-A64A-D05816D2BEFB}"/>
              </a:ext>
            </a:extLst>
          </p:cNvPr>
          <p:cNvSpPr>
            <a:spLocks noGrp="1"/>
          </p:cNvSpPr>
          <p:nvPr>
            <p:ph idx="1"/>
          </p:nvPr>
        </p:nvSpPr>
        <p:spPr>
          <a:xfrm>
            <a:off x="7229345" y="947607"/>
            <a:ext cx="4152655" cy="4962785"/>
          </a:xfrm>
          <a:effectLst/>
        </p:spPr>
        <p:txBody>
          <a:bodyPr vert="horz" lIns="91440" tIns="45720" rIns="91440" bIns="45720" rtlCol="0" anchor="ctr">
            <a:normAutofit/>
          </a:bodyPr>
          <a:lstStyle/>
          <a:p>
            <a:pPr marL="0" indent="0">
              <a:buNone/>
            </a:pPr>
            <a:r>
              <a:rPr lang="en-US" sz="2800" dirty="0"/>
              <a:t>Lisa Webley and Harriet Samuels, Public Law, Third Edn, Oxford University Press. </a:t>
            </a:r>
          </a:p>
        </p:txBody>
      </p:sp>
    </p:spTree>
    <p:extLst>
      <p:ext uri="{BB962C8B-B14F-4D97-AF65-F5344CB8AC3E}">
        <p14:creationId xmlns:p14="http://schemas.microsoft.com/office/powerpoint/2010/main" val="331248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FF9EF9E-D7AA-4B7B-98F3-E0E9A5A8AC4D}"/>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50D01574-0DDA-4CF5-8A76-5290D333036D}"/>
              </a:ext>
            </a:extLst>
          </p:cNvPr>
          <p:cNvSpPr>
            <a:spLocks noGrp="1"/>
          </p:cNvSpPr>
          <p:nvPr>
            <p:ph type="subTitle" idx="1"/>
          </p:nvPr>
        </p:nvSpPr>
        <p:spPr/>
        <p:txBody>
          <a:bodyPr/>
          <a:lstStyle/>
          <a:p>
            <a:r>
              <a:rPr lang="en-GB" dirty="0"/>
              <a:t>Any Questions? </a:t>
            </a:r>
          </a:p>
        </p:txBody>
      </p:sp>
    </p:spTree>
    <p:extLst>
      <p:ext uri="{BB962C8B-B14F-4D97-AF65-F5344CB8AC3E}">
        <p14:creationId xmlns:p14="http://schemas.microsoft.com/office/powerpoint/2010/main" val="3541928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297</TotalTime>
  <Words>1978</Words>
  <Application>Microsoft Office PowerPoint</Application>
  <PresentationFormat>Widescreen</PresentationFormat>
  <Paragraphs>216</Paragraphs>
  <Slides>24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2</vt:lpstr>
      <vt:lpstr>Quotable</vt:lpstr>
      <vt:lpstr>Separation of powers </vt:lpstr>
      <vt:lpstr>Content </vt:lpstr>
      <vt:lpstr>Aims and Learning Objectives </vt:lpstr>
      <vt:lpstr>Kahoot!</vt:lpstr>
      <vt:lpstr>Separation of powers </vt:lpstr>
      <vt:lpstr>Separation of powers </vt:lpstr>
      <vt:lpstr>Little bit of history</vt:lpstr>
      <vt:lpstr>Why are the separation of powers needed? </vt:lpstr>
      <vt:lpstr>Different theories of the separation of powers </vt:lpstr>
      <vt:lpstr>Constituional reform and 2022?</vt:lpstr>
      <vt:lpstr>Questions?</vt:lpstr>
      <vt:lpstr>Courts </vt:lpstr>
      <vt:lpstr>Continued …</vt:lpstr>
      <vt:lpstr>Separation of powers still relevant ?</vt:lpstr>
      <vt:lpstr>A few elements to consider: </vt:lpstr>
      <vt:lpstr>Separation of Powers – Coronavirus Act 2020</vt:lpstr>
      <vt:lpstr>Separation of powers </vt:lpstr>
      <vt:lpstr>What If there is an issue with separation of powers between the legislative and the executive? </vt:lpstr>
      <vt:lpstr>Activity </vt:lpstr>
      <vt:lpstr>Activity </vt:lpstr>
      <vt:lpstr>Kahoot!</vt:lpstr>
      <vt:lpstr>Summary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Separation of powers </dc:title>
  <dc:creator>Zita Draper</dc:creator>
  <cp:lastModifiedBy>Zita Draper</cp:lastModifiedBy>
  <cp:revision>8</cp:revision>
  <dcterms:created xsi:type="dcterms:W3CDTF">2022-01-27T22:52:30Z</dcterms:created>
  <dcterms:modified xsi:type="dcterms:W3CDTF">2022-02-07T15:45:24Z</dcterms:modified>
</cp:coreProperties>
</file>