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7" r:id="rId2"/>
    <p:sldId id="286" r:id="rId3"/>
    <p:sldId id="480" r:id="rId4"/>
    <p:sldId id="268" r:id="rId5"/>
    <p:sldId id="487" r:id="rId6"/>
    <p:sldId id="270" r:id="rId7"/>
    <p:sldId id="271" r:id="rId8"/>
    <p:sldId id="272" r:id="rId9"/>
    <p:sldId id="273" r:id="rId10"/>
    <p:sldId id="481" r:id="rId11"/>
    <p:sldId id="274" r:id="rId12"/>
    <p:sldId id="275" r:id="rId13"/>
    <p:sldId id="276" r:id="rId14"/>
    <p:sldId id="269" r:id="rId15"/>
    <p:sldId id="256" r:id="rId16"/>
    <p:sldId id="257" r:id="rId17"/>
    <p:sldId id="258" r:id="rId18"/>
    <p:sldId id="259" r:id="rId19"/>
    <p:sldId id="263" r:id="rId20"/>
    <p:sldId id="278" r:id="rId21"/>
    <p:sldId id="264" r:id="rId22"/>
    <p:sldId id="279" r:id="rId23"/>
    <p:sldId id="261" r:id="rId24"/>
    <p:sldId id="280" r:id="rId25"/>
    <p:sldId id="488" r:id="rId26"/>
    <p:sldId id="265" r:id="rId27"/>
    <p:sldId id="281" r:id="rId28"/>
    <p:sldId id="266" r:id="rId29"/>
    <p:sldId id="282" r:id="rId30"/>
    <p:sldId id="267" r:id="rId31"/>
    <p:sldId id="283" r:id="rId32"/>
    <p:sldId id="455" r:id="rId33"/>
    <p:sldId id="456" r:id="rId34"/>
    <p:sldId id="457" r:id="rId35"/>
    <p:sldId id="458" r:id="rId36"/>
    <p:sldId id="459" r:id="rId37"/>
    <p:sldId id="460" r:id="rId38"/>
    <p:sldId id="461" r:id="rId39"/>
    <p:sldId id="485" r:id="rId40"/>
    <p:sldId id="462" r:id="rId41"/>
    <p:sldId id="464" r:id="rId42"/>
    <p:sldId id="465" r:id="rId43"/>
    <p:sldId id="486" r:id="rId44"/>
    <p:sldId id="466" r:id="rId45"/>
    <p:sldId id="468" r:id="rId46"/>
    <p:sldId id="469" r:id="rId47"/>
    <p:sldId id="470" r:id="rId48"/>
    <p:sldId id="472" r:id="rId49"/>
    <p:sldId id="474" r:id="rId50"/>
    <p:sldId id="475" r:id="rId51"/>
    <p:sldId id="476" r:id="rId52"/>
    <p:sldId id="477" r:id="rId53"/>
    <p:sldId id="478" r:id="rId54"/>
    <p:sldId id="479"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E574B2-F589-40FF-9EE1-1E07FFA86DAB}" v="44" dt="2022-07-11T12:10:27.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8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9BE574B2-F589-40FF-9EE1-1E07FFA86DAB}"/>
    <pc:docChg chg="undo custSel addSld delSld modSld sldOrd">
      <pc:chgData name="Rachel Smith" userId="5f7c83a3-9acd-4e36-a883-765ff390fd1f" providerId="ADAL" clId="{9BE574B2-F589-40FF-9EE1-1E07FFA86DAB}" dt="2022-07-11T12:11:51.861" v="412" actId="26606"/>
      <pc:docMkLst>
        <pc:docMk/>
      </pc:docMkLst>
      <pc:sldChg chg="addSp delSp modSp mod setBg">
        <pc:chgData name="Rachel Smith" userId="5f7c83a3-9acd-4e36-a883-765ff390fd1f" providerId="ADAL" clId="{9BE574B2-F589-40FF-9EE1-1E07FFA86DAB}" dt="2022-07-11T11:37:47.845" v="213" actId="26606"/>
        <pc:sldMkLst>
          <pc:docMk/>
          <pc:sldMk cId="743260528" sldId="256"/>
        </pc:sldMkLst>
        <pc:spChg chg="mod">
          <ac:chgData name="Rachel Smith" userId="5f7c83a3-9acd-4e36-a883-765ff390fd1f" providerId="ADAL" clId="{9BE574B2-F589-40FF-9EE1-1E07FFA86DAB}" dt="2022-07-11T11:37:47.845" v="213" actId="26606"/>
          <ac:spMkLst>
            <pc:docMk/>
            <pc:sldMk cId="743260528" sldId="256"/>
            <ac:spMk id="2" creationId="{00000000-0000-0000-0000-000000000000}"/>
          </ac:spMkLst>
        </pc:spChg>
        <pc:spChg chg="del">
          <ac:chgData name="Rachel Smith" userId="5f7c83a3-9acd-4e36-a883-765ff390fd1f" providerId="ADAL" clId="{9BE574B2-F589-40FF-9EE1-1E07FFA86DAB}" dt="2022-07-11T11:37:41.998" v="212" actId="478"/>
          <ac:spMkLst>
            <pc:docMk/>
            <pc:sldMk cId="743260528" sldId="256"/>
            <ac:spMk id="3" creationId="{00000000-0000-0000-0000-000000000000}"/>
          </ac:spMkLst>
        </pc:spChg>
        <pc:spChg chg="add">
          <ac:chgData name="Rachel Smith" userId="5f7c83a3-9acd-4e36-a883-765ff390fd1f" providerId="ADAL" clId="{9BE574B2-F589-40FF-9EE1-1E07FFA86DAB}" dt="2022-07-11T11:37:47.845" v="213" actId="26606"/>
          <ac:spMkLst>
            <pc:docMk/>
            <pc:sldMk cId="743260528" sldId="256"/>
            <ac:spMk id="7" creationId="{FFD48BC7-DC40-47DE-87EE-9F4B6ECB9ABB}"/>
          </ac:spMkLst>
        </pc:spChg>
        <pc:spChg chg="add">
          <ac:chgData name="Rachel Smith" userId="5f7c83a3-9acd-4e36-a883-765ff390fd1f" providerId="ADAL" clId="{9BE574B2-F589-40FF-9EE1-1E07FFA86DAB}" dt="2022-07-11T11:37:47.845" v="213" actId="26606"/>
          <ac:spMkLst>
            <pc:docMk/>
            <pc:sldMk cId="743260528" sldId="256"/>
            <ac:spMk id="9" creationId="{E502BBC7-2C76-46F3-BC24-5985BC13DB88}"/>
          </ac:spMkLst>
        </pc:spChg>
        <pc:spChg chg="add">
          <ac:chgData name="Rachel Smith" userId="5f7c83a3-9acd-4e36-a883-765ff390fd1f" providerId="ADAL" clId="{9BE574B2-F589-40FF-9EE1-1E07FFA86DAB}" dt="2022-07-11T11:37:47.845" v="213" actId="26606"/>
          <ac:spMkLst>
            <pc:docMk/>
            <pc:sldMk cId="743260528" sldId="256"/>
            <ac:spMk id="11" creationId="{C7F28D52-2A5F-4D23-81AE-7CB8B591C7AF}"/>
          </ac:spMkLst>
        </pc:spChg>
        <pc:spChg chg="add">
          <ac:chgData name="Rachel Smith" userId="5f7c83a3-9acd-4e36-a883-765ff390fd1f" providerId="ADAL" clId="{9BE574B2-F589-40FF-9EE1-1E07FFA86DAB}" dt="2022-07-11T11:37:47.845" v="213" actId="26606"/>
          <ac:spMkLst>
            <pc:docMk/>
            <pc:sldMk cId="743260528" sldId="256"/>
            <ac:spMk id="13" creationId="{3629484E-3792-4B3D-89AD-7C8A1ED0E0D4}"/>
          </ac:spMkLst>
        </pc:spChg>
      </pc:sldChg>
      <pc:sldChg chg="addSp modSp mod setBg">
        <pc:chgData name="Rachel Smith" userId="5f7c83a3-9acd-4e36-a883-765ff390fd1f" providerId="ADAL" clId="{9BE574B2-F589-40FF-9EE1-1E07FFA86DAB}" dt="2022-07-11T11:38:12.605" v="214" actId="26606"/>
        <pc:sldMkLst>
          <pc:docMk/>
          <pc:sldMk cId="3487150455" sldId="257"/>
        </pc:sldMkLst>
        <pc:spChg chg="mod">
          <ac:chgData name="Rachel Smith" userId="5f7c83a3-9acd-4e36-a883-765ff390fd1f" providerId="ADAL" clId="{9BE574B2-F589-40FF-9EE1-1E07FFA86DAB}" dt="2022-07-11T11:38:12.605" v="214" actId="26606"/>
          <ac:spMkLst>
            <pc:docMk/>
            <pc:sldMk cId="3487150455" sldId="257"/>
            <ac:spMk id="2" creationId="{00000000-0000-0000-0000-000000000000}"/>
          </ac:spMkLst>
        </pc:spChg>
        <pc:spChg chg="mod">
          <ac:chgData name="Rachel Smith" userId="5f7c83a3-9acd-4e36-a883-765ff390fd1f" providerId="ADAL" clId="{9BE574B2-F589-40FF-9EE1-1E07FFA86DAB}" dt="2022-07-11T11:38:12.605" v="214" actId="26606"/>
          <ac:spMkLst>
            <pc:docMk/>
            <pc:sldMk cId="3487150455" sldId="257"/>
            <ac:spMk id="3" creationId="{00000000-0000-0000-0000-000000000000}"/>
          </ac:spMkLst>
        </pc:spChg>
        <pc:picChg chg="add">
          <ac:chgData name="Rachel Smith" userId="5f7c83a3-9acd-4e36-a883-765ff390fd1f" providerId="ADAL" clId="{9BE574B2-F589-40FF-9EE1-1E07FFA86DAB}" dt="2022-07-11T11:38:12.605" v="214" actId="26606"/>
          <ac:picMkLst>
            <pc:docMk/>
            <pc:sldMk cId="3487150455" sldId="257"/>
            <ac:picMk id="5" creationId="{2D768C21-4CDF-E562-AB81-F9551AE90185}"/>
          </ac:picMkLst>
        </pc:picChg>
        <pc:cxnChg chg="add">
          <ac:chgData name="Rachel Smith" userId="5f7c83a3-9acd-4e36-a883-765ff390fd1f" providerId="ADAL" clId="{9BE574B2-F589-40FF-9EE1-1E07FFA86DAB}" dt="2022-07-11T11:38:12.605" v="214" actId="26606"/>
          <ac:cxnSpMkLst>
            <pc:docMk/>
            <pc:sldMk cId="3487150455" sldId="257"/>
            <ac:cxnSpMk id="9" creationId="{A7F400EE-A8A5-48AF-B4D6-291B52C6F0B0}"/>
          </ac:cxnSpMkLst>
        </pc:cxnChg>
      </pc:sldChg>
      <pc:sldChg chg="addSp delSp modSp mod setBg">
        <pc:chgData name="Rachel Smith" userId="5f7c83a3-9acd-4e36-a883-765ff390fd1f" providerId="ADAL" clId="{9BE574B2-F589-40FF-9EE1-1E07FFA86DAB}" dt="2022-07-11T11:38:24.881" v="215" actId="26606"/>
        <pc:sldMkLst>
          <pc:docMk/>
          <pc:sldMk cId="1892790455" sldId="258"/>
        </pc:sldMkLst>
        <pc:spChg chg="mod">
          <ac:chgData name="Rachel Smith" userId="5f7c83a3-9acd-4e36-a883-765ff390fd1f" providerId="ADAL" clId="{9BE574B2-F589-40FF-9EE1-1E07FFA86DAB}" dt="2022-07-11T11:38:24.881" v="215" actId="26606"/>
          <ac:spMkLst>
            <pc:docMk/>
            <pc:sldMk cId="1892790455" sldId="258"/>
            <ac:spMk id="2" creationId="{00000000-0000-0000-0000-000000000000}"/>
          </ac:spMkLst>
        </pc:spChg>
        <pc:spChg chg="del">
          <ac:chgData name="Rachel Smith" userId="5f7c83a3-9acd-4e36-a883-765ff390fd1f" providerId="ADAL" clId="{9BE574B2-F589-40FF-9EE1-1E07FFA86DAB}" dt="2022-07-11T11:38:24.881" v="215" actId="26606"/>
          <ac:spMkLst>
            <pc:docMk/>
            <pc:sldMk cId="1892790455" sldId="258"/>
            <ac:spMk id="3" creationId="{00000000-0000-0000-0000-000000000000}"/>
          </ac:spMkLst>
        </pc:spChg>
        <pc:graphicFrameChg chg="add">
          <ac:chgData name="Rachel Smith" userId="5f7c83a3-9acd-4e36-a883-765ff390fd1f" providerId="ADAL" clId="{9BE574B2-F589-40FF-9EE1-1E07FFA86DAB}" dt="2022-07-11T11:38:24.881" v="215" actId="26606"/>
          <ac:graphicFrameMkLst>
            <pc:docMk/>
            <pc:sldMk cId="1892790455" sldId="258"/>
            <ac:graphicFrameMk id="5" creationId="{AB703A4D-88E2-F26D-2CE1-49884E6C7B72}"/>
          </ac:graphicFrameMkLst>
        </pc:graphicFrameChg>
        <pc:picChg chg="add">
          <ac:chgData name="Rachel Smith" userId="5f7c83a3-9acd-4e36-a883-765ff390fd1f" providerId="ADAL" clId="{9BE574B2-F589-40FF-9EE1-1E07FFA86DAB}" dt="2022-07-11T11:38:24.881" v="215" actId="26606"/>
          <ac:picMkLst>
            <pc:docMk/>
            <pc:sldMk cId="1892790455" sldId="258"/>
            <ac:picMk id="6" creationId="{002CFACA-A34C-4078-A855-5E8A4659EFF5}"/>
          </ac:picMkLst>
        </pc:picChg>
        <pc:cxnChg chg="add">
          <ac:chgData name="Rachel Smith" userId="5f7c83a3-9acd-4e36-a883-765ff390fd1f" providerId="ADAL" clId="{9BE574B2-F589-40FF-9EE1-1E07FFA86DAB}" dt="2022-07-11T11:38:24.881" v="215" actId="26606"/>
          <ac:cxnSpMkLst>
            <pc:docMk/>
            <pc:sldMk cId="1892790455" sldId="258"/>
            <ac:cxnSpMk id="10" creationId="{A7F400EE-A8A5-48AF-B4D6-291B52C6F0B0}"/>
          </ac:cxnSpMkLst>
        </pc:cxnChg>
      </pc:sldChg>
      <pc:sldChg chg="addSp modSp mod setBg">
        <pc:chgData name="Rachel Smith" userId="5f7c83a3-9acd-4e36-a883-765ff390fd1f" providerId="ADAL" clId="{9BE574B2-F589-40FF-9EE1-1E07FFA86DAB}" dt="2022-07-11T11:38:59.644" v="216" actId="26606"/>
        <pc:sldMkLst>
          <pc:docMk/>
          <pc:sldMk cId="746951255" sldId="259"/>
        </pc:sldMkLst>
        <pc:spChg chg="mod">
          <ac:chgData name="Rachel Smith" userId="5f7c83a3-9acd-4e36-a883-765ff390fd1f" providerId="ADAL" clId="{9BE574B2-F589-40FF-9EE1-1E07FFA86DAB}" dt="2022-07-11T11:38:59.644" v="216" actId="26606"/>
          <ac:spMkLst>
            <pc:docMk/>
            <pc:sldMk cId="746951255" sldId="259"/>
            <ac:spMk id="2" creationId="{00000000-0000-0000-0000-000000000000}"/>
          </ac:spMkLst>
        </pc:spChg>
        <pc:spChg chg="mod">
          <ac:chgData name="Rachel Smith" userId="5f7c83a3-9acd-4e36-a883-765ff390fd1f" providerId="ADAL" clId="{9BE574B2-F589-40FF-9EE1-1E07FFA86DAB}" dt="2022-07-11T11:38:59.644" v="216" actId="26606"/>
          <ac:spMkLst>
            <pc:docMk/>
            <pc:sldMk cId="746951255" sldId="259"/>
            <ac:spMk id="3" creationId="{00000000-0000-0000-0000-000000000000}"/>
          </ac:spMkLst>
        </pc:spChg>
        <pc:spChg chg="add">
          <ac:chgData name="Rachel Smith" userId="5f7c83a3-9acd-4e36-a883-765ff390fd1f" providerId="ADAL" clId="{9BE574B2-F589-40FF-9EE1-1E07FFA86DAB}" dt="2022-07-11T11:38:59.644" v="216" actId="26606"/>
          <ac:spMkLst>
            <pc:docMk/>
            <pc:sldMk cId="746951255" sldId="259"/>
            <ac:spMk id="8" creationId="{AC17DE74-01C9-4859-B65A-85CF999E8580}"/>
          </ac:spMkLst>
        </pc:spChg>
        <pc:spChg chg="add">
          <ac:chgData name="Rachel Smith" userId="5f7c83a3-9acd-4e36-a883-765ff390fd1f" providerId="ADAL" clId="{9BE574B2-F589-40FF-9EE1-1E07FFA86DAB}" dt="2022-07-11T11:38:59.644" v="216" actId="26606"/>
          <ac:spMkLst>
            <pc:docMk/>
            <pc:sldMk cId="746951255" sldId="259"/>
            <ac:spMk id="10" creationId="{068C0432-0E90-4CC1-8CD3-D44A90DF07EF}"/>
          </ac:spMkLst>
        </pc:spChg>
      </pc:sldChg>
      <pc:sldChg chg="addSp delSp modSp mod setBg">
        <pc:chgData name="Rachel Smith" userId="5f7c83a3-9acd-4e36-a883-765ff390fd1f" providerId="ADAL" clId="{9BE574B2-F589-40FF-9EE1-1E07FFA86DAB}" dt="2022-07-11T11:40:34.376" v="230" actId="26606"/>
        <pc:sldMkLst>
          <pc:docMk/>
          <pc:sldMk cId="1439511433" sldId="261"/>
        </pc:sldMkLst>
        <pc:spChg chg="mod">
          <ac:chgData name="Rachel Smith" userId="5f7c83a3-9acd-4e36-a883-765ff390fd1f" providerId="ADAL" clId="{9BE574B2-F589-40FF-9EE1-1E07FFA86DAB}" dt="2022-07-11T11:40:34.376" v="230" actId="26606"/>
          <ac:spMkLst>
            <pc:docMk/>
            <pc:sldMk cId="1439511433" sldId="261"/>
            <ac:spMk id="2" creationId="{00000000-0000-0000-0000-000000000000}"/>
          </ac:spMkLst>
        </pc:spChg>
        <pc:spChg chg="add del">
          <ac:chgData name="Rachel Smith" userId="5f7c83a3-9acd-4e36-a883-765ff390fd1f" providerId="ADAL" clId="{9BE574B2-F589-40FF-9EE1-1E07FFA86DAB}" dt="2022-07-11T11:40:34.376" v="230" actId="26606"/>
          <ac:spMkLst>
            <pc:docMk/>
            <pc:sldMk cId="1439511433" sldId="261"/>
            <ac:spMk id="3" creationId="{00000000-0000-0000-0000-000000000000}"/>
          </ac:spMkLst>
        </pc:spChg>
        <pc:spChg chg="add">
          <ac:chgData name="Rachel Smith" userId="5f7c83a3-9acd-4e36-a883-765ff390fd1f" providerId="ADAL" clId="{9BE574B2-F589-40FF-9EE1-1E07FFA86DAB}" dt="2022-07-11T11:40:34.376" v="230" actId="26606"/>
          <ac:spMkLst>
            <pc:docMk/>
            <pc:sldMk cId="1439511433" sldId="261"/>
            <ac:spMk id="8" creationId="{100EDD19-6802-4EC3-95CE-CFFAB042CFD6}"/>
          </ac:spMkLst>
        </pc:spChg>
        <pc:spChg chg="add del">
          <ac:chgData name="Rachel Smith" userId="5f7c83a3-9acd-4e36-a883-765ff390fd1f" providerId="ADAL" clId="{9BE574B2-F589-40FF-9EE1-1E07FFA86DAB}" dt="2022-07-11T11:40:34.361" v="229" actId="26606"/>
          <ac:spMkLst>
            <pc:docMk/>
            <pc:sldMk cId="1439511433" sldId="261"/>
            <ac:spMk id="9" creationId="{35DB3719-6FDC-4E5D-891D-FF40B7300F64}"/>
          </ac:spMkLst>
        </pc:spChg>
        <pc:spChg chg="add">
          <ac:chgData name="Rachel Smith" userId="5f7c83a3-9acd-4e36-a883-765ff390fd1f" providerId="ADAL" clId="{9BE574B2-F589-40FF-9EE1-1E07FFA86DAB}" dt="2022-07-11T11:40:34.376" v="230" actId="26606"/>
          <ac:spMkLst>
            <pc:docMk/>
            <pc:sldMk cId="1439511433" sldId="261"/>
            <ac:spMk id="10" creationId="{DB17E863-922E-4C26-BD64-E8FD41D28661}"/>
          </ac:spMkLst>
        </pc:spChg>
        <pc:spChg chg="add del">
          <ac:chgData name="Rachel Smith" userId="5f7c83a3-9acd-4e36-a883-765ff390fd1f" providerId="ADAL" clId="{9BE574B2-F589-40FF-9EE1-1E07FFA86DAB}" dt="2022-07-11T11:40:34.361" v="229" actId="26606"/>
          <ac:spMkLst>
            <pc:docMk/>
            <pc:sldMk cId="1439511433" sldId="261"/>
            <ac:spMk id="11" creationId="{E0CBAC23-2E3F-4A90-BA59-F8299F6A5439}"/>
          </ac:spMkLst>
        </pc:spChg>
        <pc:spChg chg="add">
          <ac:chgData name="Rachel Smith" userId="5f7c83a3-9acd-4e36-a883-765ff390fd1f" providerId="ADAL" clId="{9BE574B2-F589-40FF-9EE1-1E07FFA86DAB}" dt="2022-07-11T11:40:34.376" v="230" actId="26606"/>
          <ac:spMkLst>
            <pc:docMk/>
            <pc:sldMk cId="1439511433" sldId="261"/>
            <ac:spMk id="13" creationId="{00000000-0000-0000-0000-000000000000}"/>
          </ac:spMkLst>
        </pc:spChg>
        <pc:graphicFrameChg chg="add del">
          <ac:chgData name="Rachel Smith" userId="5f7c83a3-9acd-4e36-a883-765ff390fd1f" providerId="ADAL" clId="{9BE574B2-F589-40FF-9EE1-1E07FFA86DAB}" dt="2022-07-11T11:40:34.361" v="229" actId="26606"/>
          <ac:graphicFrameMkLst>
            <pc:docMk/>
            <pc:sldMk cId="1439511433" sldId="261"/>
            <ac:graphicFrameMk id="5" creationId="{2E7B196E-D2EB-24F5-6DE7-93AA9467C067}"/>
          </ac:graphicFrameMkLst>
        </pc:graphicFrameChg>
      </pc:sldChg>
      <pc:sldChg chg="addSp delSp modSp mod setBg">
        <pc:chgData name="Rachel Smith" userId="5f7c83a3-9acd-4e36-a883-765ff390fd1f" providerId="ADAL" clId="{9BE574B2-F589-40FF-9EE1-1E07FFA86DAB}" dt="2022-07-11T11:39:23.071" v="220" actId="5793"/>
        <pc:sldMkLst>
          <pc:docMk/>
          <pc:sldMk cId="2867399419" sldId="263"/>
        </pc:sldMkLst>
        <pc:spChg chg="mod">
          <ac:chgData name="Rachel Smith" userId="5f7c83a3-9acd-4e36-a883-765ff390fd1f" providerId="ADAL" clId="{9BE574B2-F589-40FF-9EE1-1E07FFA86DAB}" dt="2022-07-11T11:39:10.836" v="219" actId="26606"/>
          <ac:spMkLst>
            <pc:docMk/>
            <pc:sldMk cId="2867399419" sldId="263"/>
            <ac:spMk id="2" creationId="{00000000-0000-0000-0000-000000000000}"/>
          </ac:spMkLst>
        </pc:spChg>
        <pc:spChg chg="mod">
          <ac:chgData name="Rachel Smith" userId="5f7c83a3-9acd-4e36-a883-765ff390fd1f" providerId="ADAL" clId="{9BE574B2-F589-40FF-9EE1-1E07FFA86DAB}" dt="2022-07-11T11:39:23.071" v="220" actId="5793"/>
          <ac:spMkLst>
            <pc:docMk/>
            <pc:sldMk cId="2867399419" sldId="263"/>
            <ac:spMk id="3" creationId="{00000000-0000-0000-0000-000000000000}"/>
          </ac:spMkLst>
        </pc:spChg>
        <pc:spChg chg="add del mod">
          <ac:chgData name="Rachel Smith" userId="5f7c83a3-9acd-4e36-a883-765ff390fd1f" providerId="ADAL" clId="{9BE574B2-F589-40FF-9EE1-1E07FFA86DAB}" dt="2022-07-11T11:39:06.791" v="218" actId="478"/>
          <ac:spMkLst>
            <pc:docMk/>
            <pc:sldMk cId="2867399419" sldId="263"/>
            <ac:spMk id="6" creationId="{9AF25A1F-0433-6CB8-5E5B-7831A00E0268}"/>
          </ac:spMkLst>
        </pc:spChg>
        <pc:picChg chg="del">
          <ac:chgData name="Rachel Smith" userId="5f7c83a3-9acd-4e36-a883-765ff390fd1f" providerId="ADAL" clId="{9BE574B2-F589-40FF-9EE1-1E07FFA86DAB}" dt="2022-07-11T11:39:04.459" v="217" actId="478"/>
          <ac:picMkLst>
            <pc:docMk/>
            <pc:sldMk cId="2867399419" sldId="263"/>
            <ac:picMk id="5" creationId="{00000000-0000-0000-0000-000000000000}"/>
          </ac:picMkLst>
        </pc:picChg>
        <pc:picChg chg="add">
          <ac:chgData name="Rachel Smith" userId="5f7c83a3-9acd-4e36-a883-765ff390fd1f" providerId="ADAL" clId="{9BE574B2-F589-40FF-9EE1-1E07FFA86DAB}" dt="2022-07-11T11:39:10.836" v="219" actId="26606"/>
          <ac:picMkLst>
            <pc:docMk/>
            <pc:sldMk cId="2867399419" sldId="263"/>
            <ac:picMk id="7" creationId="{009EC723-BD6C-6259-051D-3FCEDBE00970}"/>
          </ac:picMkLst>
        </pc:picChg>
        <pc:cxnChg chg="add">
          <ac:chgData name="Rachel Smith" userId="5f7c83a3-9acd-4e36-a883-765ff390fd1f" providerId="ADAL" clId="{9BE574B2-F589-40FF-9EE1-1E07FFA86DAB}" dt="2022-07-11T11:39:10.836" v="219" actId="26606"/>
          <ac:cxnSpMkLst>
            <pc:docMk/>
            <pc:sldMk cId="2867399419" sldId="263"/>
            <ac:cxnSpMk id="9" creationId="{A7F400EE-A8A5-48AF-B4D6-291B52C6F0B0}"/>
          </ac:cxnSpMkLst>
        </pc:cxnChg>
      </pc:sldChg>
      <pc:sldChg chg="addSp delSp modSp mod setBg">
        <pc:chgData name="Rachel Smith" userId="5f7c83a3-9acd-4e36-a883-765ff390fd1f" providerId="ADAL" clId="{9BE574B2-F589-40FF-9EE1-1E07FFA86DAB}" dt="2022-07-11T11:40:02.837" v="226" actId="26606"/>
        <pc:sldMkLst>
          <pc:docMk/>
          <pc:sldMk cId="2455477837" sldId="264"/>
        </pc:sldMkLst>
        <pc:spChg chg="mod">
          <ac:chgData name="Rachel Smith" userId="5f7c83a3-9acd-4e36-a883-765ff390fd1f" providerId="ADAL" clId="{9BE574B2-F589-40FF-9EE1-1E07FFA86DAB}" dt="2022-07-11T11:40:02.837" v="226" actId="26606"/>
          <ac:spMkLst>
            <pc:docMk/>
            <pc:sldMk cId="2455477837" sldId="264"/>
            <ac:spMk id="2" creationId="{00000000-0000-0000-0000-000000000000}"/>
          </ac:spMkLst>
        </pc:spChg>
        <pc:spChg chg="del">
          <ac:chgData name="Rachel Smith" userId="5f7c83a3-9acd-4e36-a883-765ff390fd1f" providerId="ADAL" clId="{9BE574B2-F589-40FF-9EE1-1E07FFA86DAB}" dt="2022-07-11T11:40:02.837" v="226" actId="26606"/>
          <ac:spMkLst>
            <pc:docMk/>
            <pc:sldMk cId="2455477837" sldId="264"/>
            <ac:spMk id="3" creationId="{00000000-0000-0000-0000-000000000000}"/>
          </ac:spMkLst>
        </pc:spChg>
        <pc:spChg chg="add">
          <ac:chgData name="Rachel Smith" userId="5f7c83a3-9acd-4e36-a883-765ff390fd1f" providerId="ADAL" clId="{9BE574B2-F589-40FF-9EE1-1E07FFA86DAB}" dt="2022-07-11T11:40:02.837" v="226" actId="26606"/>
          <ac:spMkLst>
            <pc:docMk/>
            <pc:sldMk cId="2455477837" sldId="264"/>
            <ac:spMk id="9" creationId="{35DB3719-6FDC-4E5D-891D-FF40B7300F64}"/>
          </ac:spMkLst>
        </pc:spChg>
        <pc:spChg chg="add">
          <ac:chgData name="Rachel Smith" userId="5f7c83a3-9acd-4e36-a883-765ff390fd1f" providerId="ADAL" clId="{9BE574B2-F589-40FF-9EE1-1E07FFA86DAB}" dt="2022-07-11T11:40:02.837" v="226" actId="26606"/>
          <ac:spMkLst>
            <pc:docMk/>
            <pc:sldMk cId="2455477837" sldId="264"/>
            <ac:spMk id="11" creationId="{E0CBAC23-2E3F-4A90-BA59-F8299F6A5439}"/>
          </ac:spMkLst>
        </pc:spChg>
        <pc:graphicFrameChg chg="add">
          <ac:chgData name="Rachel Smith" userId="5f7c83a3-9acd-4e36-a883-765ff390fd1f" providerId="ADAL" clId="{9BE574B2-F589-40FF-9EE1-1E07FFA86DAB}" dt="2022-07-11T11:40:02.837" v="226" actId="26606"/>
          <ac:graphicFrameMkLst>
            <pc:docMk/>
            <pc:sldMk cId="2455477837" sldId="264"/>
            <ac:graphicFrameMk id="5" creationId="{66C2975B-305D-CF9F-D981-5413C68885D0}"/>
          </ac:graphicFrameMkLst>
        </pc:graphicFrameChg>
      </pc:sldChg>
      <pc:sldChg chg="addSp modSp mod setBg">
        <pc:chgData name="Rachel Smith" userId="5f7c83a3-9acd-4e36-a883-765ff390fd1f" providerId="ADAL" clId="{9BE574B2-F589-40FF-9EE1-1E07FFA86DAB}" dt="2022-07-11T11:43:19.263" v="261" actId="26606"/>
        <pc:sldMkLst>
          <pc:docMk/>
          <pc:sldMk cId="3413328635" sldId="265"/>
        </pc:sldMkLst>
        <pc:spChg chg="mod">
          <ac:chgData name="Rachel Smith" userId="5f7c83a3-9acd-4e36-a883-765ff390fd1f" providerId="ADAL" clId="{9BE574B2-F589-40FF-9EE1-1E07FFA86DAB}" dt="2022-07-11T11:43:19.263" v="261" actId="26606"/>
          <ac:spMkLst>
            <pc:docMk/>
            <pc:sldMk cId="3413328635" sldId="265"/>
            <ac:spMk id="2" creationId="{00000000-0000-0000-0000-000000000000}"/>
          </ac:spMkLst>
        </pc:spChg>
        <pc:spChg chg="mod">
          <ac:chgData name="Rachel Smith" userId="5f7c83a3-9acd-4e36-a883-765ff390fd1f" providerId="ADAL" clId="{9BE574B2-F589-40FF-9EE1-1E07FFA86DAB}" dt="2022-07-11T11:43:19.263" v="261" actId="26606"/>
          <ac:spMkLst>
            <pc:docMk/>
            <pc:sldMk cId="3413328635" sldId="265"/>
            <ac:spMk id="3" creationId="{00000000-0000-0000-0000-000000000000}"/>
          </ac:spMkLst>
        </pc:spChg>
        <pc:picChg chg="add">
          <ac:chgData name="Rachel Smith" userId="5f7c83a3-9acd-4e36-a883-765ff390fd1f" providerId="ADAL" clId="{9BE574B2-F589-40FF-9EE1-1E07FFA86DAB}" dt="2022-07-11T11:43:19.263" v="261" actId="26606"/>
          <ac:picMkLst>
            <pc:docMk/>
            <pc:sldMk cId="3413328635" sldId="265"/>
            <ac:picMk id="5" creationId="{B3C034BD-13E0-2CA1-4A28-435E9036A395}"/>
          </ac:picMkLst>
        </pc:picChg>
        <pc:cxnChg chg="add">
          <ac:chgData name="Rachel Smith" userId="5f7c83a3-9acd-4e36-a883-765ff390fd1f" providerId="ADAL" clId="{9BE574B2-F589-40FF-9EE1-1E07FFA86DAB}" dt="2022-07-11T11:43:19.263" v="261" actId="26606"/>
          <ac:cxnSpMkLst>
            <pc:docMk/>
            <pc:sldMk cId="3413328635" sldId="265"/>
            <ac:cxnSpMk id="9" creationId="{A7F400EE-A8A5-48AF-B4D6-291B52C6F0B0}"/>
          </ac:cxnSpMkLst>
        </pc:cxnChg>
      </pc:sldChg>
      <pc:sldChg chg="addSp delSp modSp mod setBg">
        <pc:chgData name="Rachel Smith" userId="5f7c83a3-9acd-4e36-a883-765ff390fd1f" providerId="ADAL" clId="{9BE574B2-F589-40FF-9EE1-1E07FFA86DAB}" dt="2022-07-11T11:43:58.698" v="265" actId="26606"/>
        <pc:sldMkLst>
          <pc:docMk/>
          <pc:sldMk cId="3084807587" sldId="266"/>
        </pc:sldMkLst>
        <pc:spChg chg="mod">
          <ac:chgData name="Rachel Smith" userId="5f7c83a3-9acd-4e36-a883-765ff390fd1f" providerId="ADAL" clId="{9BE574B2-F589-40FF-9EE1-1E07FFA86DAB}" dt="2022-07-11T11:43:58.698" v="265" actId="26606"/>
          <ac:spMkLst>
            <pc:docMk/>
            <pc:sldMk cId="3084807587" sldId="266"/>
            <ac:spMk id="2" creationId="{00000000-0000-0000-0000-000000000000}"/>
          </ac:spMkLst>
        </pc:spChg>
        <pc:spChg chg="add del">
          <ac:chgData name="Rachel Smith" userId="5f7c83a3-9acd-4e36-a883-765ff390fd1f" providerId="ADAL" clId="{9BE574B2-F589-40FF-9EE1-1E07FFA86DAB}" dt="2022-07-11T11:43:58.698" v="265" actId="26606"/>
          <ac:spMkLst>
            <pc:docMk/>
            <pc:sldMk cId="3084807587" sldId="266"/>
            <ac:spMk id="3" creationId="{00000000-0000-0000-0000-000000000000}"/>
          </ac:spMkLst>
        </pc:spChg>
        <pc:spChg chg="add">
          <ac:chgData name="Rachel Smith" userId="5f7c83a3-9acd-4e36-a883-765ff390fd1f" providerId="ADAL" clId="{9BE574B2-F589-40FF-9EE1-1E07FFA86DAB}" dt="2022-07-11T11:43:58.698" v="265" actId="26606"/>
          <ac:spMkLst>
            <pc:docMk/>
            <pc:sldMk cId="3084807587" sldId="266"/>
            <ac:spMk id="9" creationId="{2E442304-DDBD-4F7B-8017-36BCC863FB40}"/>
          </ac:spMkLst>
        </pc:spChg>
        <pc:spChg chg="add">
          <ac:chgData name="Rachel Smith" userId="5f7c83a3-9acd-4e36-a883-765ff390fd1f" providerId="ADAL" clId="{9BE574B2-F589-40FF-9EE1-1E07FFA86DAB}" dt="2022-07-11T11:43:58.698" v="265" actId="26606"/>
          <ac:spMkLst>
            <pc:docMk/>
            <pc:sldMk cId="3084807587" sldId="266"/>
            <ac:spMk id="11" creationId="{5E107275-3853-46FD-A241-DE4355A42675}"/>
          </ac:spMkLst>
        </pc:spChg>
        <pc:graphicFrameChg chg="add del">
          <ac:chgData name="Rachel Smith" userId="5f7c83a3-9acd-4e36-a883-765ff390fd1f" providerId="ADAL" clId="{9BE574B2-F589-40FF-9EE1-1E07FFA86DAB}" dt="2022-07-11T11:43:58.667" v="264" actId="26606"/>
          <ac:graphicFrameMkLst>
            <pc:docMk/>
            <pc:sldMk cId="3084807587" sldId="266"/>
            <ac:graphicFrameMk id="5" creationId="{472FE129-09FD-D5D7-145D-539D1FD47292}"/>
          </ac:graphicFrameMkLst>
        </pc:graphicFrameChg>
        <pc:graphicFrameChg chg="add">
          <ac:chgData name="Rachel Smith" userId="5f7c83a3-9acd-4e36-a883-765ff390fd1f" providerId="ADAL" clId="{9BE574B2-F589-40FF-9EE1-1E07FFA86DAB}" dt="2022-07-11T11:43:58.698" v="265" actId="26606"/>
          <ac:graphicFrameMkLst>
            <pc:docMk/>
            <pc:sldMk cId="3084807587" sldId="266"/>
            <ac:graphicFrameMk id="7" creationId="{9B872A17-210A-BD42-0289-8EEFA3AE104A}"/>
          </ac:graphicFrameMkLst>
        </pc:graphicFrameChg>
      </pc:sldChg>
      <pc:sldChg chg="addSp modSp mod setBg">
        <pc:chgData name="Rachel Smith" userId="5f7c83a3-9acd-4e36-a883-765ff390fd1f" providerId="ADAL" clId="{9BE574B2-F589-40FF-9EE1-1E07FFA86DAB}" dt="2022-07-11T11:45:26.780" v="290" actId="1076"/>
        <pc:sldMkLst>
          <pc:docMk/>
          <pc:sldMk cId="4042967345" sldId="267"/>
        </pc:sldMkLst>
        <pc:spChg chg="mod">
          <ac:chgData name="Rachel Smith" userId="5f7c83a3-9acd-4e36-a883-765ff390fd1f" providerId="ADAL" clId="{9BE574B2-F589-40FF-9EE1-1E07FFA86DAB}" dt="2022-07-11T11:45:14.225" v="285" actId="26606"/>
          <ac:spMkLst>
            <pc:docMk/>
            <pc:sldMk cId="4042967345" sldId="267"/>
            <ac:spMk id="2" creationId="{00000000-0000-0000-0000-000000000000}"/>
          </ac:spMkLst>
        </pc:spChg>
        <pc:spChg chg="mod">
          <ac:chgData name="Rachel Smith" userId="5f7c83a3-9acd-4e36-a883-765ff390fd1f" providerId="ADAL" clId="{9BE574B2-F589-40FF-9EE1-1E07FFA86DAB}" dt="2022-07-11T11:45:26.780" v="290" actId="1076"/>
          <ac:spMkLst>
            <pc:docMk/>
            <pc:sldMk cId="4042967345" sldId="267"/>
            <ac:spMk id="3" creationId="{00000000-0000-0000-0000-000000000000}"/>
          </ac:spMkLst>
        </pc:spChg>
        <pc:spChg chg="add">
          <ac:chgData name="Rachel Smith" userId="5f7c83a3-9acd-4e36-a883-765ff390fd1f" providerId="ADAL" clId="{9BE574B2-F589-40FF-9EE1-1E07FFA86DAB}" dt="2022-07-11T11:45:14.225" v="285" actId="26606"/>
          <ac:spMkLst>
            <pc:docMk/>
            <pc:sldMk cId="4042967345" sldId="267"/>
            <ac:spMk id="9" creationId="{2C61293E-6EBE-43EF-A52C-9BEBFD7679D4}"/>
          </ac:spMkLst>
        </pc:spChg>
        <pc:spChg chg="add">
          <ac:chgData name="Rachel Smith" userId="5f7c83a3-9acd-4e36-a883-765ff390fd1f" providerId="ADAL" clId="{9BE574B2-F589-40FF-9EE1-1E07FFA86DAB}" dt="2022-07-11T11:45:14.225" v="285" actId="26606"/>
          <ac:spMkLst>
            <pc:docMk/>
            <pc:sldMk cId="4042967345" sldId="267"/>
            <ac:spMk id="11" creationId="{21540236-BFD5-4A9D-8840-4703E7F76825}"/>
          </ac:spMkLst>
        </pc:spChg>
        <pc:picChg chg="add">
          <ac:chgData name="Rachel Smith" userId="5f7c83a3-9acd-4e36-a883-765ff390fd1f" providerId="ADAL" clId="{9BE574B2-F589-40FF-9EE1-1E07FFA86DAB}" dt="2022-07-11T11:45:14.225" v="285" actId="26606"/>
          <ac:picMkLst>
            <pc:docMk/>
            <pc:sldMk cId="4042967345" sldId="267"/>
            <ac:picMk id="5" creationId="{B4C3BB7D-1A9A-F06F-7E03-8A5A67A05F9A}"/>
          </ac:picMkLst>
        </pc:picChg>
      </pc:sldChg>
      <pc:sldChg chg="addSp modSp mod setBg">
        <pc:chgData name="Rachel Smith" userId="5f7c83a3-9acd-4e36-a883-765ff390fd1f" providerId="ADAL" clId="{9BE574B2-F589-40FF-9EE1-1E07FFA86DAB}" dt="2022-07-11T11:28:30.314" v="95" actId="26606"/>
        <pc:sldMkLst>
          <pc:docMk/>
          <pc:sldMk cId="1949252313" sldId="268"/>
        </pc:sldMkLst>
        <pc:spChg chg="mod">
          <ac:chgData name="Rachel Smith" userId="5f7c83a3-9acd-4e36-a883-765ff390fd1f" providerId="ADAL" clId="{9BE574B2-F589-40FF-9EE1-1E07FFA86DAB}" dt="2022-07-11T11:28:30.314" v="95" actId="26606"/>
          <ac:spMkLst>
            <pc:docMk/>
            <pc:sldMk cId="1949252313" sldId="268"/>
            <ac:spMk id="2" creationId="{00000000-0000-0000-0000-000000000000}"/>
          </ac:spMkLst>
        </pc:spChg>
        <pc:spChg chg="mod">
          <ac:chgData name="Rachel Smith" userId="5f7c83a3-9acd-4e36-a883-765ff390fd1f" providerId="ADAL" clId="{9BE574B2-F589-40FF-9EE1-1E07FFA86DAB}" dt="2022-07-11T11:28:30.314" v="95" actId="26606"/>
          <ac:spMkLst>
            <pc:docMk/>
            <pc:sldMk cId="1949252313" sldId="268"/>
            <ac:spMk id="3" creationId="{00000000-0000-0000-0000-000000000000}"/>
          </ac:spMkLst>
        </pc:spChg>
        <pc:spChg chg="add">
          <ac:chgData name="Rachel Smith" userId="5f7c83a3-9acd-4e36-a883-765ff390fd1f" providerId="ADAL" clId="{9BE574B2-F589-40FF-9EE1-1E07FFA86DAB}" dt="2022-07-11T11:28:30.314" v="95" actId="26606"/>
          <ac:spMkLst>
            <pc:docMk/>
            <pc:sldMk cId="1949252313" sldId="268"/>
            <ac:spMk id="8" creationId="{100EDD19-6802-4EC3-95CE-CFFAB042CFD6}"/>
          </ac:spMkLst>
        </pc:spChg>
        <pc:spChg chg="add">
          <ac:chgData name="Rachel Smith" userId="5f7c83a3-9acd-4e36-a883-765ff390fd1f" providerId="ADAL" clId="{9BE574B2-F589-40FF-9EE1-1E07FFA86DAB}" dt="2022-07-11T11:28:30.314" v="95" actId="26606"/>
          <ac:spMkLst>
            <pc:docMk/>
            <pc:sldMk cId="1949252313" sldId="268"/>
            <ac:spMk id="10" creationId="{DB17E863-922E-4C26-BD64-E8FD41D28661}"/>
          </ac:spMkLst>
        </pc:spChg>
      </pc:sldChg>
      <pc:sldChg chg="addSp delSp modSp mod setBg">
        <pc:chgData name="Rachel Smith" userId="5f7c83a3-9acd-4e36-a883-765ff390fd1f" providerId="ADAL" clId="{9BE574B2-F589-40FF-9EE1-1E07FFA86DAB}" dt="2022-07-11T11:37:06.584" v="199" actId="26606"/>
        <pc:sldMkLst>
          <pc:docMk/>
          <pc:sldMk cId="1874860515" sldId="269"/>
        </pc:sldMkLst>
        <pc:spChg chg="mod">
          <ac:chgData name="Rachel Smith" userId="5f7c83a3-9acd-4e36-a883-765ff390fd1f" providerId="ADAL" clId="{9BE574B2-F589-40FF-9EE1-1E07FFA86DAB}" dt="2022-07-11T11:37:06.584" v="199" actId="26606"/>
          <ac:spMkLst>
            <pc:docMk/>
            <pc:sldMk cId="1874860515" sldId="269"/>
            <ac:spMk id="2" creationId="{00000000-0000-0000-0000-000000000000}"/>
          </ac:spMkLst>
        </pc:spChg>
        <pc:spChg chg="del">
          <ac:chgData name="Rachel Smith" userId="5f7c83a3-9acd-4e36-a883-765ff390fd1f" providerId="ADAL" clId="{9BE574B2-F589-40FF-9EE1-1E07FFA86DAB}" dt="2022-07-11T11:37:06.584" v="199" actId="26606"/>
          <ac:spMkLst>
            <pc:docMk/>
            <pc:sldMk cId="1874860515" sldId="269"/>
            <ac:spMk id="3" creationId="{00000000-0000-0000-0000-000000000000}"/>
          </ac:spMkLst>
        </pc:spChg>
        <pc:spChg chg="add">
          <ac:chgData name="Rachel Smith" userId="5f7c83a3-9acd-4e36-a883-765ff390fd1f" providerId="ADAL" clId="{9BE574B2-F589-40FF-9EE1-1E07FFA86DAB}" dt="2022-07-11T11:37:06.584" v="199" actId="26606"/>
          <ac:spMkLst>
            <pc:docMk/>
            <pc:sldMk cId="1874860515" sldId="269"/>
            <ac:spMk id="9" creationId="{BACC6370-2D7E-4714-9D71-7542949D7D5D}"/>
          </ac:spMkLst>
        </pc:spChg>
        <pc:spChg chg="add">
          <ac:chgData name="Rachel Smith" userId="5f7c83a3-9acd-4e36-a883-765ff390fd1f" providerId="ADAL" clId="{9BE574B2-F589-40FF-9EE1-1E07FFA86DAB}" dt="2022-07-11T11:37:06.584" v="199" actId="26606"/>
          <ac:spMkLst>
            <pc:docMk/>
            <pc:sldMk cId="1874860515" sldId="269"/>
            <ac:spMk id="11" creationId="{F68B3F68-107C-434F-AA38-110D5EA91B85}"/>
          </ac:spMkLst>
        </pc:spChg>
        <pc:spChg chg="add">
          <ac:chgData name="Rachel Smith" userId="5f7c83a3-9acd-4e36-a883-765ff390fd1f" providerId="ADAL" clId="{9BE574B2-F589-40FF-9EE1-1E07FFA86DAB}" dt="2022-07-11T11:37:06.584" v="199" actId="26606"/>
          <ac:spMkLst>
            <pc:docMk/>
            <pc:sldMk cId="1874860515" sldId="269"/>
            <ac:spMk id="13" creationId="{AAD0DBB9-1A4B-4391-81D4-CB19F9AB918A}"/>
          </ac:spMkLst>
        </pc:spChg>
        <pc:spChg chg="add">
          <ac:chgData name="Rachel Smith" userId="5f7c83a3-9acd-4e36-a883-765ff390fd1f" providerId="ADAL" clId="{9BE574B2-F589-40FF-9EE1-1E07FFA86DAB}" dt="2022-07-11T11:37:06.584" v="199" actId="26606"/>
          <ac:spMkLst>
            <pc:docMk/>
            <pc:sldMk cId="1874860515" sldId="269"/>
            <ac:spMk id="15" creationId="{063BBA22-50EA-4C4D-BE05-F1CE4E63AA56}"/>
          </ac:spMkLst>
        </pc:spChg>
        <pc:graphicFrameChg chg="add">
          <ac:chgData name="Rachel Smith" userId="5f7c83a3-9acd-4e36-a883-765ff390fd1f" providerId="ADAL" clId="{9BE574B2-F589-40FF-9EE1-1E07FFA86DAB}" dt="2022-07-11T11:37:06.584" v="199" actId="26606"/>
          <ac:graphicFrameMkLst>
            <pc:docMk/>
            <pc:sldMk cId="1874860515" sldId="269"/>
            <ac:graphicFrameMk id="5" creationId="{B86AF090-E8FD-E8D0-3933-4C65BA32140A}"/>
          </ac:graphicFrameMkLst>
        </pc:graphicFrameChg>
      </pc:sldChg>
      <pc:sldChg chg="addSp delSp modSp mod setBg">
        <pc:chgData name="Rachel Smith" userId="5f7c83a3-9acd-4e36-a883-765ff390fd1f" providerId="ADAL" clId="{9BE574B2-F589-40FF-9EE1-1E07FFA86DAB}" dt="2022-07-11T11:34:00.786" v="155" actId="1076"/>
        <pc:sldMkLst>
          <pc:docMk/>
          <pc:sldMk cId="2126436606" sldId="270"/>
        </pc:sldMkLst>
        <pc:spChg chg="mod">
          <ac:chgData name="Rachel Smith" userId="5f7c83a3-9acd-4e36-a883-765ff390fd1f" providerId="ADAL" clId="{9BE574B2-F589-40FF-9EE1-1E07FFA86DAB}" dt="2022-07-11T11:33:29.543" v="151" actId="1076"/>
          <ac:spMkLst>
            <pc:docMk/>
            <pc:sldMk cId="2126436606" sldId="270"/>
            <ac:spMk id="2" creationId="{00000000-0000-0000-0000-000000000000}"/>
          </ac:spMkLst>
        </pc:spChg>
        <pc:spChg chg="add del mod">
          <ac:chgData name="Rachel Smith" userId="5f7c83a3-9acd-4e36-a883-765ff390fd1f" providerId="ADAL" clId="{9BE574B2-F589-40FF-9EE1-1E07FFA86DAB}" dt="2022-07-11T11:34:00.786" v="155" actId="1076"/>
          <ac:spMkLst>
            <pc:docMk/>
            <pc:sldMk cId="2126436606" sldId="270"/>
            <ac:spMk id="3" creationId="{00000000-0000-0000-0000-000000000000}"/>
          </ac:spMkLst>
        </pc:spChg>
        <pc:spChg chg="add mod">
          <ac:chgData name="Rachel Smith" userId="5f7c83a3-9acd-4e36-a883-765ff390fd1f" providerId="ADAL" clId="{9BE574B2-F589-40FF-9EE1-1E07FFA86DAB}" dt="2022-07-11T11:33:33.010" v="152" actId="1076"/>
          <ac:spMkLst>
            <pc:docMk/>
            <pc:sldMk cId="2126436606" sldId="270"/>
            <ac:spMk id="8" creationId="{DB74424B-C7AD-DABD-FFA8-8DB14FF83A34}"/>
          </ac:spMkLst>
        </pc:spChg>
        <pc:spChg chg="add del">
          <ac:chgData name="Rachel Smith" userId="5f7c83a3-9acd-4e36-a883-765ff390fd1f" providerId="ADAL" clId="{9BE574B2-F589-40FF-9EE1-1E07FFA86DAB}" dt="2022-07-11T11:29:10.958" v="97" actId="26606"/>
          <ac:spMkLst>
            <pc:docMk/>
            <pc:sldMk cId="2126436606" sldId="270"/>
            <ac:spMk id="10" creationId="{B50AB553-2A96-4A92-96F2-93548E096954}"/>
          </ac:spMkLst>
        </pc:spChg>
        <pc:graphicFrameChg chg="add del">
          <ac:chgData name="Rachel Smith" userId="5f7c83a3-9acd-4e36-a883-765ff390fd1f" providerId="ADAL" clId="{9BE574B2-F589-40FF-9EE1-1E07FFA86DAB}" dt="2022-07-11T11:29:10.958" v="97" actId="26606"/>
          <ac:graphicFrameMkLst>
            <pc:docMk/>
            <pc:sldMk cId="2126436606" sldId="270"/>
            <ac:graphicFrameMk id="5" creationId="{B5DC5023-6276-1A6C-1D72-D4020D9C7073}"/>
          </ac:graphicFrameMkLst>
        </pc:graphicFrameChg>
        <pc:graphicFrameChg chg="add del mod">
          <ac:chgData name="Rachel Smith" userId="5f7c83a3-9acd-4e36-a883-765ff390fd1f" providerId="ADAL" clId="{9BE574B2-F589-40FF-9EE1-1E07FFA86DAB}" dt="2022-07-11T11:31:46.265" v="134" actId="26606"/>
          <ac:graphicFrameMkLst>
            <pc:docMk/>
            <pc:sldMk cId="2126436606" sldId="270"/>
            <ac:graphicFrameMk id="11" creationId="{CA9D2853-BBD1-E5F6-BC6B-5808C446C06C}"/>
          </ac:graphicFrameMkLst>
        </pc:graphicFrameChg>
        <pc:picChg chg="add del">
          <ac:chgData name="Rachel Smith" userId="5f7c83a3-9acd-4e36-a883-765ff390fd1f" providerId="ADAL" clId="{9BE574B2-F589-40FF-9EE1-1E07FFA86DAB}" dt="2022-07-11T11:29:10.958" v="97" actId="26606"/>
          <ac:picMkLst>
            <pc:docMk/>
            <pc:sldMk cId="2126436606" sldId="270"/>
            <ac:picMk id="6" creationId="{E623132F-8B7F-DE5A-0747-F35BF1B2043A}"/>
          </ac:picMkLst>
        </pc:picChg>
      </pc:sldChg>
      <pc:sldChg chg="addSp delSp modSp mod setBg">
        <pc:chgData name="Rachel Smith" userId="5f7c83a3-9acd-4e36-a883-765ff390fd1f" providerId="ADAL" clId="{9BE574B2-F589-40FF-9EE1-1E07FFA86DAB}" dt="2022-07-11T11:34:19.259" v="156" actId="122"/>
        <pc:sldMkLst>
          <pc:docMk/>
          <pc:sldMk cId="1851800524" sldId="271"/>
        </pc:sldMkLst>
        <pc:spChg chg="mod">
          <ac:chgData name="Rachel Smith" userId="5f7c83a3-9acd-4e36-a883-765ff390fd1f" providerId="ADAL" clId="{9BE574B2-F589-40FF-9EE1-1E07FFA86DAB}" dt="2022-07-11T11:34:19.259" v="156" actId="122"/>
          <ac:spMkLst>
            <pc:docMk/>
            <pc:sldMk cId="1851800524" sldId="271"/>
            <ac:spMk id="2" creationId="{00000000-0000-0000-0000-000000000000}"/>
          </ac:spMkLst>
        </pc:spChg>
        <pc:spChg chg="del">
          <ac:chgData name="Rachel Smith" userId="5f7c83a3-9acd-4e36-a883-765ff390fd1f" providerId="ADAL" clId="{9BE574B2-F589-40FF-9EE1-1E07FFA86DAB}" dt="2022-07-11T11:32:24.607" v="136" actId="26606"/>
          <ac:spMkLst>
            <pc:docMk/>
            <pc:sldMk cId="1851800524" sldId="271"/>
            <ac:spMk id="3" creationId="{00000000-0000-0000-0000-000000000000}"/>
          </ac:spMkLst>
        </pc:spChg>
        <pc:spChg chg="add">
          <ac:chgData name="Rachel Smith" userId="5f7c83a3-9acd-4e36-a883-765ff390fd1f" providerId="ADAL" clId="{9BE574B2-F589-40FF-9EE1-1E07FFA86DAB}" dt="2022-07-11T11:32:24.607" v="136" actId="26606"/>
          <ac:spMkLst>
            <pc:docMk/>
            <pc:sldMk cId="1851800524" sldId="271"/>
            <ac:spMk id="9" creationId="{3A5B4632-C963-4296-86F0-79AA9EA5AE98}"/>
          </ac:spMkLst>
        </pc:spChg>
        <pc:graphicFrameChg chg="add mod">
          <ac:chgData name="Rachel Smith" userId="5f7c83a3-9acd-4e36-a883-765ff390fd1f" providerId="ADAL" clId="{9BE574B2-F589-40FF-9EE1-1E07FFA86DAB}" dt="2022-07-11T11:33:09.722" v="150"/>
          <ac:graphicFrameMkLst>
            <pc:docMk/>
            <pc:sldMk cId="1851800524" sldId="271"/>
            <ac:graphicFrameMk id="5" creationId="{FFCB45D3-0B65-306B-56D7-15BEE5A6CA8C}"/>
          </ac:graphicFrameMkLst>
        </pc:graphicFrameChg>
      </pc:sldChg>
      <pc:sldChg chg="addSp delSp modSp mod setBg">
        <pc:chgData name="Rachel Smith" userId="5f7c83a3-9acd-4e36-a883-765ff390fd1f" providerId="ADAL" clId="{9BE574B2-F589-40FF-9EE1-1E07FFA86DAB}" dt="2022-07-11T11:34:40.242" v="161" actId="20577"/>
        <pc:sldMkLst>
          <pc:docMk/>
          <pc:sldMk cId="3933568304" sldId="272"/>
        </pc:sldMkLst>
        <pc:spChg chg="mod">
          <ac:chgData name="Rachel Smith" userId="5f7c83a3-9acd-4e36-a883-765ff390fd1f" providerId="ADAL" clId="{9BE574B2-F589-40FF-9EE1-1E07FFA86DAB}" dt="2022-07-11T11:34:32.671" v="157" actId="26606"/>
          <ac:spMkLst>
            <pc:docMk/>
            <pc:sldMk cId="3933568304" sldId="272"/>
            <ac:spMk id="2" creationId="{00000000-0000-0000-0000-000000000000}"/>
          </ac:spMkLst>
        </pc:spChg>
        <pc:spChg chg="del">
          <ac:chgData name="Rachel Smith" userId="5f7c83a3-9acd-4e36-a883-765ff390fd1f" providerId="ADAL" clId="{9BE574B2-F589-40FF-9EE1-1E07FFA86DAB}" dt="2022-07-11T11:34:32.671" v="157" actId="26606"/>
          <ac:spMkLst>
            <pc:docMk/>
            <pc:sldMk cId="3933568304" sldId="272"/>
            <ac:spMk id="3" creationId="{00000000-0000-0000-0000-000000000000}"/>
          </ac:spMkLst>
        </pc:spChg>
        <pc:spChg chg="add">
          <ac:chgData name="Rachel Smith" userId="5f7c83a3-9acd-4e36-a883-765ff390fd1f" providerId="ADAL" clId="{9BE574B2-F589-40FF-9EE1-1E07FFA86DAB}" dt="2022-07-11T11:34:32.671" v="157" actId="26606"/>
          <ac:spMkLst>
            <pc:docMk/>
            <pc:sldMk cId="3933568304" sldId="272"/>
            <ac:spMk id="9" creationId="{46C2E80F-49A6-4372-B103-219D417A55ED}"/>
          </ac:spMkLst>
        </pc:spChg>
        <pc:graphicFrameChg chg="add mod">
          <ac:chgData name="Rachel Smith" userId="5f7c83a3-9acd-4e36-a883-765ff390fd1f" providerId="ADAL" clId="{9BE574B2-F589-40FF-9EE1-1E07FFA86DAB}" dt="2022-07-11T11:34:40.242" v="161" actId="20577"/>
          <ac:graphicFrameMkLst>
            <pc:docMk/>
            <pc:sldMk cId="3933568304" sldId="272"/>
            <ac:graphicFrameMk id="5" creationId="{85C9BE90-91B6-7F10-C52E-BC08B225976D}"/>
          </ac:graphicFrameMkLst>
        </pc:graphicFrameChg>
      </pc:sldChg>
      <pc:sldChg chg="addSp delSp modSp mod setBg">
        <pc:chgData name="Rachel Smith" userId="5f7c83a3-9acd-4e36-a883-765ff390fd1f" providerId="ADAL" clId="{9BE574B2-F589-40FF-9EE1-1E07FFA86DAB}" dt="2022-07-11T11:35:09.265" v="163" actId="20577"/>
        <pc:sldMkLst>
          <pc:docMk/>
          <pc:sldMk cId="2666038691" sldId="273"/>
        </pc:sldMkLst>
        <pc:spChg chg="mod">
          <ac:chgData name="Rachel Smith" userId="5f7c83a3-9acd-4e36-a883-765ff390fd1f" providerId="ADAL" clId="{9BE574B2-F589-40FF-9EE1-1E07FFA86DAB}" dt="2022-07-11T11:35:02.125" v="162" actId="26606"/>
          <ac:spMkLst>
            <pc:docMk/>
            <pc:sldMk cId="2666038691" sldId="273"/>
            <ac:spMk id="2" creationId="{00000000-0000-0000-0000-000000000000}"/>
          </ac:spMkLst>
        </pc:spChg>
        <pc:spChg chg="del">
          <ac:chgData name="Rachel Smith" userId="5f7c83a3-9acd-4e36-a883-765ff390fd1f" providerId="ADAL" clId="{9BE574B2-F589-40FF-9EE1-1E07FFA86DAB}" dt="2022-07-11T11:35:02.125" v="162" actId="26606"/>
          <ac:spMkLst>
            <pc:docMk/>
            <pc:sldMk cId="2666038691" sldId="273"/>
            <ac:spMk id="3" creationId="{00000000-0000-0000-0000-000000000000}"/>
          </ac:spMkLst>
        </pc:spChg>
        <pc:spChg chg="add">
          <ac:chgData name="Rachel Smith" userId="5f7c83a3-9acd-4e36-a883-765ff390fd1f" providerId="ADAL" clId="{9BE574B2-F589-40FF-9EE1-1E07FFA86DAB}" dt="2022-07-11T11:35:02.125" v="162" actId="26606"/>
          <ac:spMkLst>
            <pc:docMk/>
            <pc:sldMk cId="2666038691" sldId="273"/>
            <ac:spMk id="9" creationId="{7301F447-EEF7-48F5-AF73-7566EE7F64AD}"/>
          </ac:spMkLst>
        </pc:spChg>
        <pc:spChg chg="add">
          <ac:chgData name="Rachel Smith" userId="5f7c83a3-9acd-4e36-a883-765ff390fd1f" providerId="ADAL" clId="{9BE574B2-F589-40FF-9EE1-1E07FFA86DAB}" dt="2022-07-11T11:35:02.125" v="162" actId="26606"/>
          <ac:spMkLst>
            <pc:docMk/>
            <pc:sldMk cId="2666038691" sldId="273"/>
            <ac:spMk id="11" creationId="{F7117410-A2A4-4085-9ADC-46744551DBDE}"/>
          </ac:spMkLst>
        </pc:spChg>
        <pc:spChg chg="add">
          <ac:chgData name="Rachel Smith" userId="5f7c83a3-9acd-4e36-a883-765ff390fd1f" providerId="ADAL" clId="{9BE574B2-F589-40FF-9EE1-1E07FFA86DAB}" dt="2022-07-11T11:35:02.125" v="162" actId="26606"/>
          <ac:spMkLst>
            <pc:docMk/>
            <pc:sldMk cId="2666038691" sldId="273"/>
            <ac:spMk id="13" creationId="{99F74EB5-E547-4FB4-95F5-BCC788F3C4A0}"/>
          </ac:spMkLst>
        </pc:spChg>
        <pc:graphicFrameChg chg="add mod">
          <ac:chgData name="Rachel Smith" userId="5f7c83a3-9acd-4e36-a883-765ff390fd1f" providerId="ADAL" clId="{9BE574B2-F589-40FF-9EE1-1E07FFA86DAB}" dt="2022-07-11T11:35:09.265" v="163" actId="20577"/>
          <ac:graphicFrameMkLst>
            <pc:docMk/>
            <pc:sldMk cId="2666038691" sldId="273"/>
            <ac:graphicFrameMk id="5" creationId="{4E203D29-AA12-CD1A-FD2D-931A28CEC201}"/>
          </ac:graphicFrameMkLst>
        </pc:graphicFrameChg>
      </pc:sldChg>
      <pc:sldChg chg="addSp delSp modSp mod setBg">
        <pc:chgData name="Rachel Smith" userId="5f7c83a3-9acd-4e36-a883-765ff390fd1f" providerId="ADAL" clId="{9BE574B2-F589-40FF-9EE1-1E07FFA86DAB}" dt="2022-07-11T11:36:19.383" v="192" actId="20577"/>
        <pc:sldMkLst>
          <pc:docMk/>
          <pc:sldMk cId="2121503243" sldId="274"/>
        </pc:sldMkLst>
        <pc:spChg chg="mod">
          <ac:chgData name="Rachel Smith" userId="5f7c83a3-9acd-4e36-a883-765ff390fd1f" providerId="ADAL" clId="{9BE574B2-F589-40FF-9EE1-1E07FFA86DAB}" dt="2022-07-11T11:36:05.363" v="189" actId="1076"/>
          <ac:spMkLst>
            <pc:docMk/>
            <pc:sldMk cId="2121503243" sldId="274"/>
            <ac:spMk id="2" creationId="{00000000-0000-0000-0000-000000000000}"/>
          </ac:spMkLst>
        </pc:spChg>
        <pc:spChg chg="del">
          <ac:chgData name="Rachel Smith" userId="5f7c83a3-9acd-4e36-a883-765ff390fd1f" providerId="ADAL" clId="{9BE574B2-F589-40FF-9EE1-1E07FFA86DAB}" dt="2022-07-11T11:35:59.609" v="188" actId="26606"/>
          <ac:spMkLst>
            <pc:docMk/>
            <pc:sldMk cId="2121503243" sldId="274"/>
            <ac:spMk id="3" creationId="{00000000-0000-0000-0000-000000000000}"/>
          </ac:spMkLst>
        </pc:spChg>
        <pc:spChg chg="add">
          <ac:chgData name="Rachel Smith" userId="5f7c83a3-9acd-4e36-a883-765ff390fd1f" providerId="ADAL" clId="{9BE574B2-F589-40FF-9EE1-1E07FFA86DAB}" dt="2022-07-11T11:35:59.609" v="188" actId="26606"/>
          <ac:spMkLst>
            <pc:docMk/>
            <pc:sldMk cId="2121503243" sldId="274"/>
            <ac:spMk id="9" creationId="{BACC6370-2D7E-4714-9D71-7542949D7D5D}"/>
          </ac:spMkLst>
        </pc:spChg>
        <pc:spChg chg="add">
          <ac:chgData name="Rachel Smith" userId="5f7c83a3-9acd-4e36-a883-765ff390fd1f" providerId="ADAL" clId="{9BE574B2-F589-40FF-9EE1-1E07FFA86DAB}" dt="2022-07-11T11:35:59.609" v="188" actId="26606"/>
          <ac:spMkLst>
            <pc:docMk/>
            <pc:sldMk cId="2121503243" sldId="274"/>
            <ac:spMk id="11" creationId="{F68B3F68-107C-434F-AA38-110D5EA91B85}"/>
          </ac:spMkLst>
        </pc:spChg>
        <pc:spChg chg="add">
          <ac:chgData name="Rachel Smith" userId="5f7c83a3-9acd-4e36-a883-765ff390fd1f" providerId="ADAL" clId="{9BE574B2-F589-40FF-9EE1-1E07FFA86DAB}" dt="2022-07-11T11:35:59.609" v="188" actId="26606"/>
          <ac:spMkLst>
            <pc:docMk/>
            <pc:sldMk cId="2121503243" sldId="274"/>
            <ac:spMk id="13" creationId="{AAD0DBB9-1A4B-4391-81D4-CB19F9AB918A}"/>
          </ac:spMkLst>
        </pc:spChg>
        <pc:spChg chg="add">
          <ac:chgData name="Rachel Smith" userId="5f7c83a3-9acd-4e36-a883-765ff390fd1f" providerId="ADAL" clId="{9BE574B2-F589-40FF-9EE1-1E07FFA86DAB}" dt="2022-07-11T11:35:59.609" v="188" actId="26606"/>
          <ac:spMkLst>
            <pc:docMk/>
            <pc:sldMk cId="2121503243" sldId="274"/>
            <ac:spMk id="15" creationId="{063BBA22-50EA-4C4D-BE05-F1CE4E63AA56}"/>
          </ac:spMkLst>
        </pc:spChg>
        <pc:graphicFrameChg chg="add mod">
          <ac:chgData name="Rachel Smith" userId="5f7c83a3-9acd-4e36-a883-765ff390fd1f" providerId="ADAL" clId="{9BE574B2-F589-40FF-9EE1-1E07FFA86DAB}" dt="2022-07-11T11:36:19.383" v="192" actId="20577"/>
          <ac:graphicFrameMkLst>
            <pc:docMk/>
            <pc:sldMk cId="2121503243" sldId="274"/>
            <ac:graphicFrameMk id="5" creationId="{E938EB02-FC80-36A0-EBFC-252F319B6EA0}"/>
          </ac:graphicFrameMkLst>
        </pc:graphicFrameChg>
      </pc:sldChg>
      <pc:sldChg chg="addSp delSp modSp mod setBg">
        <pc:chgData name="Rachel Smith" userId="5f7c83a3-9acd-4e36-a883-765ff390fd1f" providerId="ADAL" clId="{9BE574B2-F589-40FF-9EE1-1E07FFA86DAB}" dt="2022-07-11T11:36:31.608" v="193" actId="26606"/>
        <pc:sldMkLst>
          <pc:docMk/>
          <pc:sldMk cId="430469283" sldId="275"/>
        </pc:sldMkLst>
        <pc:spChg chg="mod">
          <ac:chgData name="Rachel Smith" userId="5f7c83a3-9acd-4e36-a883-765ff390fd1f" providerId="ADAL" clId="{9BE574B2-F589-40FF-9EE1-1E07FFA86DAB}" dt="2022-07-11T11:36:31.608" v="193" actId="26606"/>
          <ac:spMkLst>
            <pc:docMk/>
            <pc:sldMk cId="430469283" sldId="275"/>
            <ac:spMk id="2" creationId="{00000000-0000-0000-0000-000000000000}"/>
          </ac:spMkLst>
        </pc:spChg>
        <pc:spChg chg="del">
          <ac:chgData name="Rachel Smith" userId="5f7c83a3-9acd-4e36-a883-765ff390fd1f" providerId="ADAL" clId="{9BE574B2-F589-40FF-9EE1-1E07FFA86DAB}" dt="2022-07-11T11:36:31.608" v="193" actId="26606"/>
          <ac:spMkLst>
            <pc:docMk/>
            <pc:sldMk cId="430469283" sldId="275"/>
            <ac:spMk id="3" creationId="{00000000-0000-0000-0000-000000000000}"/>
          </ac:spMkLst>
        </pc:spChg>
        <pc:spChg chg="add">
          <ac:chgData name="Rachel Smith" userId="5f7c83a3-9acd-4e36-a883-765ff390fd1f" providerId="ADAL" clId="{9BE574B2-F589-40FF-9EE1-1E07FFA86DAB}" dt="2022-07-11T11:36:31.608" v="193" actId="26606"/>
          <ac:spMkLst>
            <pc:docMk/>
            <pc:sldMk cId="430469283" sldId="275"/>
            <ac:spMk id="9" creationId="{BACC6370-2D7E-4714-9D71-7542949D7D5D}"/>
          </ac:spMkLst>
        </pc:spChg>
        <pc:spChg chg="add">
          <ac:chgData name="Rachel Smith" userId="5f7c83a3-9acd-4e36-a883-765ff390fd1f" providerId="ADAL" clId="{9BE574B2-F589-40FF-9EE1-1E07FFA86DAB}" dt="2022-07-11T11:36:31.608" v="193" actId="26606"/>
          <ac:spMkLst>
            <pc:docMk/>
            <pc:sldMk cId="430469283" sldId="275"/>
            <ac:spMk id="11" creationId="{F68B3F68-107C-434F-AA38-110D5EA91B85}"/>
          </ac:spMkLst>
        </pc:spChg>
        <pc:spChg chg="add">
          <ac:chgData name="Rachel Smith" userId="5f7c83a3-9acd-4e36-a883-765ff390fd1f" providerId="ADAL" clId="{9BE574B2-F589-40FF-9EE1-1E07FFA86DAB}" dt="2022-07-11T11:36:31.608" v="193" actId="26606"/>
          <ac:spMkLst>
            <pc:docMk/>
            <pc:sldMk cId="430469283" sldId="275"/>
            <ac:spMk id="13" creationId="{AAD0DBB9-1A4B-4391-81D4-CB19F9AB918A}"/>
          </ac:spMkLst>
        </pc:spChg>
        <pc:spChg chg="add">
          <ac:chgData name="Rachel Smith" userId="5f7c83a3-9acd-4e36-a883-765ff390fd1f" providerId="ADAL" clId="{9BE574B2-F589-40FF-9EE1-1E07FFA86DAB}" dt="2022-07-11T11:36:31.608" v="193" actId="26606"/>
          <ac:spMkLst>
            <pc:docMk/>
            <pc:sldMk cId="430469283" sldId="275"/>
            <ac:spMk id="15" creationId="{063BBA22-50EA-4C4D-BE05-F1CE4E63AA56}"/>
          </ac:spMkLst>
        </pc:spChg>
        <pc:graphicFrameChg chg="add">
          <ac:chgData name="Rachel Smith" userId="5f7c83a3-9acd-4e36-a883-765ff390fd1f" providerId="ADAL" clId="{9BE574B2-F589-40FF-9EE1-1E07FFA86DAB}" dt="2022-07-11T11:36:31.608" v="193" actId="26606"/>
          <ac:graphicFrameMkLst>
            <pc:docMk/>
            <pc:sldMk cId="430469283" sldId="275"/>
            <ac:graphicFrameMk id="5" creationId="{386A3C3E-9E7F-2E5D-DBB4-9441506E1E34}"/>
          </ac:graphicFrameMkLst>
        </pc:graphicFrameChg>
      </pc:sldChg>
      <pc:sldChg chg="addSp delSp modSp mod setBg">
        <pc:chgData name="Rachel Smith" userId="5f7c83a3-9acd-4e36-a883-765ff390fd1f" providerId="ADAL" clId="{9BE574B2-F589-40FF-9EE1-1E07FFA86DAB}" dt="2022-07-11T11:36:54.881" v="198" actId="20577"/>
        <pc:sldMkLst>
          <pc:docMk/>
          <pc:sldMk cId="1282454921" sldId="276"/>
        </pc:sldMkLst>
        <pc:spChg chg="mod">
          <ac:chgData name="Rachel Smith" userId="5f7c83a3-9acd-4e36-a883-765ff390fd1f" providerId="ADAL" clId="{9BE574B2-F589-40FF-9EE1-1E07FFA86DAB}" dt="2022-07-11T11:36:40.944" v="194" actId="26606"/>
          <ac:spMkLst>
            <pc:docMk/>
            <pc:sldMk cId="1282454921" sldId="276"/>
            <ac:spMk id="2" creationId="{00000000-0000-0000-0000-000000000000}"/>
          </ac:spMkLst>
        </pc:spChg>
        <pc:spChg chg="del">
          <ac:chgData name="Rachel Smith" userId="5f7c83a3-9acd-4e36-a883-765ff390fd1f" providerId="ADAL" clId="{9BE574B2-F589-40FF-9EE1-1E07FFA86DAB}" dt="2022-07-11T11:36:40.944" v="194" actId="26606"/>
          <ac:spMkLst>
            <pc:docMk/>
            <pc:sldMk cId="1282454921" sldId="276"/>
            <ac:spMk id="3" creationId="{00000000-0000-0000-0000-000000000000}"/>
          </ac:spMkLst>
        </pc:spChg>
        <pc:spChg chg="add">
          <ac:chgData name="Rachel Smith" userId="5f7c83a3-9acd-4e36-a883-765ff390fd1f" providerId="ADAL" clId="{9BE574B2-F589-40FF-9EE1-1E07FFA86DAB}" dt="2022-07-11T11:36:40.944" v="194" actId="26606"/>
          <ac:spMkLst>
            <pc:docMk/>
            <pc:sldMk cId="1282454921" sldId="276"/>
            <ac:spMk id="9" creationId="{BACC6370-2D7E-4714-9D71-7542949D7D5D}"/>
          </ac:spMkLst>
        </pc:spChg>
        <pc:spChg chg="add">
          <ac:chgData name="Rachel Smith" userId="5f7c83a3-9acd-4e36-a883-765ff390fd1f" providerId="ADAL" clId="{9BE574B2-F589-40FF-9EE1-1E07FFA86DAB}" dt="2022-07-11T11:36:40.944" v="194" actId="26606"/>
          <ac:spMkLst>
            <pc:docMk/>
            <pc:sldMk cId="1282454921" sldId="276"/>
            <ac:spMk id="11" creationId="{F68B3F68-107C-434F-AA38-110D5EA91B85}"/>
          </ac:spMkLst>
        </pc:spChg>
        <pc:spChg chg="add">
          <ac:chgData name="Rachel Smith" userId="5f7c83a3-9acd-4e36-a883-765ff390fd1f" providerId="ADAL" clId="{9BE574B2-F589-40FF-9EE1-1E07FFA86DAB}" dt="2022-07-11T11:36:40.944" v="194" actId="26606"/>
          <ac:spMkLst>
            <pc:docMk/>
            <pc:sldMk cId="1282454921" sldId="276"/>
            <ac:spMk id="13" creationId="{AAD0DBB9-1A4B-4391-81D4-CB19F9AB918A}"/>
          </ac:spMkLst>
        </pc:spChg>
        <pc:spChg chg="add">
          <ac:chgData name="Rachel Smith" userId="5f7c83a3-9acd-4e36-a883-765ff390fd1f" providerId="ADAL" clId="{9BE574B2-F589-40FF-9EE1-1E07FFA86DAB}" dt="2022-07-11T11:36:40.944" v="194" actId="26606"/>
          <ac:spMkLst>
            <pc:docMk/>
            <pc:sldMk cId="1282454921" sldId="276"/>
            <ac:spMk id="15" creationId="{063BBA22-50EA-4C4D-BE05-F1CE4E63AA56}"/>
          </ac:spMkLst>
        </pc:spChg>
        <pc:graphicFrameChg chg="add mod">
          <ac:chgData name="Rachel Smith" userId="5f7c83a3-9acd-4e36-a883-765ff390fd1f" providerId="ADAL" clId="{9BE574B2-F589-40FF-9EE1-1E07FFA86DAB}" dt="2022-07-11T11:36:54.881" v="198" actId="20577"/>
          <ac:graphicFrameMkLst>
            <pc:docMk/>
            <pc:sldMk cId="1282454921" sldId="276"/>
            <ac:graphicFrameMk id="5" creationId="{7AA01CB8-E1EA-2963-A6FC-96177EEEE0A8}"/>
          </ac:graphicFrameMkLst>
        </pc:graphicFrameChg>
      </pc:sldChg>
      <pc:sldChg chg="addSp delSp modSp mod setBg setClrOvrMap">
        <pc:chgData name="Rachel Smith" userId="5f7c83a3-9acd-4e36-a883-765ff390fd1f" providerId="ADAL" clId="{9BE574B2-F589-40FF-9EE1-1E07FFA86DAB}" dt="2022-07-11T11:24:37.401" v="19" actId="1076"/>
        <pc:sldMkLst>
          <pc:docMk/>
          <pc:sldMk cId="1837053908" sldId="277"/>
        </pc:sldMkLst>
        <pc:spChg chg="mod">
          <ac:chgData name="Rachel Smith" userId="5f7c83a3-9acd-4e36-a883-765ff390fd1f" providerId="ADAL" clId="{9BE574B2-F589-40FF-9EE1-1E07FFA86DAB}" dt="2022-07-11T11:24:37.401" v="19" actId="1076"/>
          <ac:spMkLst>
            <pc:docMk/>
            <pc:sldMk cId="1837053908" sldId="277"/>
            <ac:spMk id="2" creationId="{00000000-0000-0000-0000-000000000000}"/>
          </ac:spMkLst>
        </pc:spChg>
        <pc:spChg chg="del mod">
          <ac:chgData name="Rachel Smith" userId="5f7c83a3-9acd-4e36-a883-765ff390fd1f" providerId="ADAL" clId="{9BE574B2-F589-40FF-9EE1-1E07FFA86DAB}" dt="2022-07-11T11:24:04.374" v="2" actId="478"/>
          <ac:spMkLst>
            <pc:docMk/>
            <pc:sldMk cId="1837053908" sldId="277"/>
            <ac:spMk id="3" creationId="{00000000-0000-0000-0000-000000000000}"/>
          </ac:spMkLst>
        </pc:spChg>
        <pc:spChg chg="add del mod">
          <ac:chgData name="Rachel Smith" userId="5f7c83a3-9acd-4e36-a883-765ff390fd1f" providerId="ADAL" clId="{9BE574B2-F589-40FF-9EE1-1E07FFA86DAB}" dt="2022-07-11T11:24:21.265" v="6" actId="478"/>
          <ac:spMkLst>
            <pc:docMk/>
            <pc:sldMk cId="1837053908" sldId="277"/>
            <ac:spMk id="5" creationId="{5A6BE145-8362-FFC8-B195-71205FD0B664}"/>
          </ac:spMkLst>
        </pc:spChg>
        <pc:spChg chg="del">
          <ac:chgData name="Rachel Smith" userId="5f7c83a3-9acd-4e36-a883-765ff390fd1f" providerId="ADAL" clId="{9BE574B2-F589-40FF-9EE1-1E07FFA86DAB}" dt="2022-07-11T11:23:57.276" v="1" actId="26606"/>
          <ac:spMkLst>
            <pc:docMk/>
            <pc:sldMk cId="1837053908" sldId="277"/>
            <ac:spMk id="6" creationId="{7312B1A7-69A3-4997-B5D5-07FF1FA690E4}"/>
          </ac:spMkLst>
        </pc:spChg>
        <pc:spChg chg="del">
          <ac:chgData name="Rachel Smith" userId="5f7c83a3-9acd-4e36-a883-765ff390fd1f" providerId="ADAL" clId="{9BE574B2-F589-40FF-9EE1-1E07FFA86DAB}" dt="2022-07-11T11:23:57.276" v="1" actId="26606"/>
          <ac:spMkLst>
            <pc:docMk/>
            <pc:sldMk cId="1837053908" sldId="277"/>
            <ac:spMk id="7" creationId="{526E0BFB-CDF1-4990-8C11-AC849311E0A8}"/>
          </ac:spMkLst>
        </pc:spChg>
        <pc:spChg chg="del">
          <ac:chgData name="Rachel Smith" userId="5f7c83a3-9acd-4e36-a883-765ff390fd1f" providerId="ADAL" clId="{9BE574B2-F589-40FF-9EE1-1E07FFA86DAB}" dt="2022-07-11T11:23:57.276" v="1" actId="26606"/>
          <ac:spMkLst>
            <pc:docMk/>
            <pc:sldMk cId="1837053908" sldId="277"/>
            <ac:spMk id="13" creationId="{6069A1F8-9BEB-4786-9694-FC48B2D75D21}"/>
          </ac:spMkLst>
        </pc:spChg>
        <pc:spChg chg="del">
          <ac:chgData name="Rachel Smith" userId="5f7c83a3-9acd-4e36-a883-765ff390fd1f" providerId="ADAL" clId="{9BE574B2-F589-40FF-9EE1-1E07FFA86DAB}" dt="2022-07-11T11:23:57.276" v="1" actId="26606"/>
          <ac:spMkLst>
            <pc:docMk/>
            <pc:sldMk cId="1837053908" sldId="277"/>
            <ac:spMk id="15" creationId="{768F2337-7E7D-48E1-B5C6-583F7A3455C3}"/>
          </ac:spMkLst>
        </pc:spChg>
        <pc:spChg chg="add del">
          <ac:chgData name="Rachel Smith" userId="5f7c83a3-9acd-4e36-a883-765ff390fd1f" providerId="ADAL" clId="{9BE574B2-F589-40FF-9EE1-1E07FFA86DAB}" dt="2022-07-11T11:24:13.436" v="4" actId="26606"/>
          <ac:spMkLst>
            <pc:docMk/>
            <pc:sldMk cId="1837053908" sldId="277"/>
            <ac:spMk id="21" creationId="{71B2258F-86CA-4D4D-8270-BC05FCDEBFB3}"/>
          </ac:spMkLst>
        </pc:spChg>
        <pc:spChg chg="add">
          <ac:chgData name="Rachel Smith" userId="5f7c83a3-9acd-4e36-a883-765ff390fd1f" providerId="ADAL" clId="{9BE574B2-F589-40FF-9EE1-1E07FFA86DAB}" dt="2022-07-11T11:24:13.436" v="4" actId="26606"/>
          <ac:spMkLst>
            <pc:docMk/>
            <pc:sldMk cId="1837053908" sldId="277"/>
            <ac:spMk id="27" creationId="{71B2258F-86CA-4D4D-8270-BC05FCDEBFB3}"/>
          </ac:spMkLst>
        </pc:spChg>
        <pc:picChg chg="del">
          <ac:chgData name="Rachel Smith" userId="5f7c83a3-9acd-4e36-a883-765ff390fd1f" providerId="ADAL" clId="{9BE574B2-F589-40FF-9EE1-1E07FFA86DAB}" dt="2022-07-11T11:23:51.400" v="0" actId="478"/>
          <ac:picMkLst>
            <pc:docMk/>
            <pc:sldMk cId="1837053908" sldId="277"/>
            <ac:picMk id="8" creationId="{DD19C434-F055-401C-A460-113286B6FFEC}"/>
          </ac:picMkLst>
        </pc:picChg>
        <pc:picChg chg="add del">
          <ac:chgData name="Rachel Smith" userId="5f7c83a3-9acd-4e36-a883-765ff390fd1f" providerId="ADAL" clId="{9BE574B2-F589-40FF-9EE1-1E07FFA86DAB}" dt="2022-07-11T11:24:07.479" v="3" actId="478"/>
          <ac:picMkLst>
            <pc:docMk/>
            <pc:sldMk cId="1837053908" sldId="277"/>
            <ac:picMk id="17" creationId="{D3C07C01-55EC-A638-99AD-5E1AA3D41E49}"/>
          </ac:picMkLst>
        </pc:picChg>
        <pc:picChg chg="add">
          <ac:chgData name="Rachel Smith" userId="5f7c83a3-9acd-4e36-a883-765ff390fd1f" providerId="ADAL" clId="{9BE574B2-F589-40FF-9EE1-1E07FFA86DAB}" dt="2022-07-11T11:24:13.436" v="4" actId="26606"/>
          <ac:picMkLst>
            <pc:docMk/>
            <pc:sldMk cId="1837053908" sldId="277"/>
            <ac:picMk id="23" creationId="{DE58061E-6B6D-073C-389C-BE7F71CBEE4D}"/>
          </ac:picMkLst>
        </pc:picChg>
      </pc:sldChg>
      <pc:sldChg chg="addSp delSp modSp mod setBg">
        <pc:chgData name="Rachel Smith" userId="5f7c83a3-9acd-4e36-a883-765ff390fd1f" providerId="ADAL" clId="{9BE574B2-F589-40FF-9EE1-1E07FFA86DAB}" dt="2022-07-11T11:39:50.615" v="225" actId="20577"/>
        <pc:sldMkLst>
          <pc:docMk/>
          <pc:sldMk cId="1433704663" sldId="278"/>
        </pc:sldMkLst>
        <pc:spChg chg="mod">
          <ac:chgData name="Rachel Smith" userId="5f7c83a3-9acd-4e36-a883-765ff390fd1f" providerId="ADAL" clId="{9BE574B2-F589-40FF-9EE1-1E07FFA86DAB}" dt="2022-07-11T11:39:39.690" v="221" actId="26606"/>
          <ac:spMkLst>
            <pc:docMk/>
            <pc:sldMk cId="1433704663" sldId="278"/>
            <ac:spMk id="2" creationId="{00000000-0000-0000-0000-000000000000}"/>
          </ac:spMkLst>
        </pc:spChg>
        <pc:spChg chg="del">
          <ac:chgData name="Rachel Smith" userId="5f7c83a3-9acd-4e36-a883-765ff390fd1f" providerId="ADAL" clId="{9BE574B2-F589-40FF-9EE1-1E07FFA86DAB}" dt="2022-07-11T11:39:39.690" v="221" actId="26606"/>
          <ac:spMkLst>
            <pc:docMk/>
            <pc:sldMk cId="1433704663" sldId="278"/>
            <ac:spMk id="5" creationId="{00000000-0000-0000-0000-000000000000}"/>
          </ac:spMkLst>
        </pc:spChg>
        <pc:spChg chg="add">
          <ac:chgData name="Rachel Smith" userId="5f7c83a3-9acd-4e36-a883-765ff390fd1f" providerId="ADAL" clId="{9BE574B2-F589-40FF-9EE1-1E07FFA86DAB}" dt="2022-07-11T11:39:39.690" v="221" actId="26606"/>
          <ac:spMkLst>
            <pc:docMk/>
            <pc:sldMk cId="1433704663" sldId="278"/>
            <ac:spMk id="11" creationId="{35DB3719-6FDC-4E5D-891D-FF40B7300F64}"/>
          </ac:spMkLst>
        </pc:spChg>
        <pc:spChg chg="add">
          <ac:chgData name="Rachel Smith" userId="5f7c83a3-9acd-4e36-a883-765ff390fd1f" providerId="ADAL" clId="{9BE574B2-F589-40FF-9EE1-1E07FFA86DAB}" dt="2022-07-11T11:39:39.690" v="221" actId="26606"/>
          <ac:spMkLst>
            <pc:docMk/>
            <pc:sldMk cId="1433704663" sldId="278"/>
            <ac:spMk id="13" creationId="{E0CBAC23-2E3F-4A90-BA59-F8299F6A5439}"/>
          </ac:spMkLst>
        </pc:spChg>
        <pc:graphicFrameChg chg="add mod">
          <ac:chgData name="Rachel Smith" userId="5f7c83a3-9acd-4e36-a883-765ff390fd1f" providerId="ADAL" clId="{9BE574B2-F589-40FF-9EE1-1E07FFA86DAB}" dt="2022-07-11T11:39:50.615" v="225" actId="20577"/>
          <ac:graphicFrameMkLst>
            <pc:docMk/>
            <pc:sldMk cId="1433704663" sldId="278"/>
            <ac:graphicFrameMk id="7" creationId="{B3728637-3F78-B0E6-D8B0-8533CF7936F3}"/>
          </ac:graphicFrameMkLst>
        </pc:graphicFrameChg>
      </pc:sldChg>
      <pc:sldChg chg="addSp delSp modSp mod setBg">
        <pc:chgData name="Rachel Smith" userId="5f7c83a3-9acd-4e36-a883-765ff390fd1f" providerId="ADAL" clId="{9BE574B2-F589-40FF-9EE1-1E07FFA86DAB}" dt="2022-07-11T11:40:19.923" v="227" actId="26606"/>
        <pc:sldMkLst>
          <pc:docMk/>
          <pc:sldMk cId="639871284" sldId="279"/>
        </pc:sldMkLst>
        <pc:spChg chg="mod">
          <ac:chgData name="Rachel Smith" userId="5f7c83a3-9acd-4e36-a883-765ff390fd1f" providerId="ADAL" clId="{9BE574B2-F589-40FF-9EE1-1E07FFA86DAB}" dt="2022-07-11T11:40:19.923" v="227" actId="26606"/>
          <ac:spMkLst>
            <pc:docMk/>
            <pc:sldMk cId="639871284" sldId="279"/>
            <ac:spMk id="2" creationId="{00000000-0000-0000-0000-000000000000}"/>
          </ac:spMkLst>
        </pc:spChg>
        <pc:spChg chg="del">
          <ac:chgData name="Rachel Smith" userId="5f7c83a3-9acd-4e36-a883-765ff390fd1f" providerId="ADAL" clId="{9BE574B2-F589-40FF-9EE1-1E07FFA86DAB}" dt="2022-07-11T11:40:19.923" v="227" actId="26606"/>
          <ac:spMkLst>
            <pc:docMk/>
            <pc:sldMk cId="639871284" sldId="279"/>
            <ac:spMk id="3" creationId="{00000000-0000-0000-0000-000000000000}"/>
          </ac:spMkLst>
        </pc:spChg>
        <pc:spChg chg="add">
          <ac:chgData name="Rachel Smith" userId="5f7c83a3-9acd-4e36-a883-765ff390fd1f" providerId="ADAL" clId="{9BE574B2-F589-40FF-9EE1-1E07FFA86DAB}" dt="2022-07-11T11:40:19.923" v="227" actId="26606"/>
          <ac:spMkLst>
            <pc:docMk/>
            <pc:sldMk cId="639871284" sldId="279"/>
            <ac:spMk id="9" creationId="{35DB3719-6FDC-4E5D-891D-FF40B7300F64}"/>
          </ac:spMkLst>
        </pc:spChg>
        <pc:spChg chg="add">
          <ac:chgData name="Rachel Smith" userId="5f7c83a3-9acd-4e36-a883-765ff390fd1f" providerId="ADAL" clId="{9BE574B2-F589-40FF-9EE1-1E07FFA86DAB}" dt="2022-07-11T11:40:19.923" v="227" actId="26606"/>
          <ac:spMkLst>
            <pc:docMk/>
            <pc:sldMk cId="639871284" sldId="279"/>
            <ac:spMk id="11" creationId="{E0CBAC23-2E3F-4A90-BA59-F8299F6A5439}"/>
          </ac:spMkLst>
        </pc:spChg>
        <pc:graphicFrameChg chg="add">
          <ac:chgData name="Rachel Smith" userId="5f7c83a3-9acd-4e36-a883-765ff390fd1f" providerId="ADAL" clId="{9BE574B2-F589-40FF-9EE1-1E07FFA86DAB}" dt="2022-07-11T11:40:19.923" v="227" actId="26606"/>
          <ac:graphicFrameMkLst>
            <pc:docMk/>
            <pc:sldMk cId="639871284" sldId="279"/>
            <ac:graphicFrameMk id="5" creationId="{0D390176-3B6A-6021-802C-DA773DB1E824}"/>
          </ac:graphicFrameMkLst>
        </pc:graphicFrameChg>
      </pc:sldChg>
      <pc:sldChg chg="addSp delSp modSp mod setBg">
        <pc:chgData name="Rachel Smith" userId="5f7c83a3-9acd-4e36-a883-765ff390fd1f" providerId="ADAL" clId="{9BE574B2-F589-40FF-9EE1-1E07FFA86DAB}" dt="2022-07-11T11:40:42.241" v="231" actId="26606"/>
        <pc:sldMkLst>
          <pc:docMk/>
          <pc:sldMk cId="3623981689" sldId="280"/>
        </pc:sldMkLst>
        <pc:spChg chg="mod">
          <ac:chgData name="Rachel Smith" userId="5f7c83a3-9acd-4e36-a883-765ff390fd1f" providerId="ADAL" clId="{9BE574B2-F589-40FF-9EE1-1E07FFA86DAB}" dt="2022-07-11T11:40:42.241" v="231" actId="26606"/>
          <ac:spMkLst>
            <pc:docMk/>
            <pc:sldMk cId="3623981689" sldId="280"/>
            <ac:spMk id="2" creationId="{00000000-0000-0000-0000-000000000000}"/>
          </ac:spMkLst>
        </pc:spChg>
        <pc:spChg chg="del">
          <ac:chgData name="Rachel Smith" userId="5f7c83a3-9acd-4e36-a883-765ff390fd1f" providerId="ADAL" clId="{9BE574B2-F589-40FF-9EE1-1E07FFA86DAB}" dt="2022-07-11T11:40:42.241" v="231" actId="26606"/>
          <ac:spMkLst>
            <pc:docMk/>
            <pc:sldMk cId="3623981689" sldId="280"/>
            <ac:spMk id="3" creationId="{00000000-0000-0000-0000-000000000000}"/>
          </ac:spMkLst>
        </pc:spChg>
        <pc:spChg chg="add">
          <ac:chgData name="Rachel Smith" userId="5f7c83a3-9acd-4e36-a883-765ff390fd1f" providerId="ADAL" clId="{9BE574B2-F589-40FF-9EE1-1E07FFA86DAB}" dt="2022-07-11T11:40:42.241" v="231" actId="26606"/>
          <ac:spMkLst>
            <pc:docMk/>
            <pc:sldMk cId="3623981689" sldId="280"/>
            <ac:spMk id="9" creationId="{35DB3719-6FDC-4E5D-891D-FF40B7300F64}"/>
          </ac:spMkLst>
        </pc:spChg>
        <pc:spChg chg="add">
          <ac:chgData name="Rachel Smith" userId="5f7c83a3-9acd-4e36-a883-765ff390fd1f" providerId="ADAL" clId="{9BE574B2-F589-40FF-9EE1-1E07FFA86DAB}" dt="2022-07-11T11:40:42.241" v="231" actId="26606"/>
          <ac:spMkLst>
            <pc:docMk/>
            <pc:sldMk cId="3623981689" sldId="280"/>
            <ac:spMk id="11" creationId="{E0CBAC23-2E3F-4A90-BA59-F8299F6A5439}"/>
          </ac:spMkLst>
        </pc:spChg>
        <pc:graphicFrameChg chg="add">
          <ac:chgData name="Rachel Smith" userId="5f7c83a3-9acd-4e36-a883-765ff390fd1f" providerId="ADAL" clId="{9BE574B2-F589-40FF-9EE1-1E07FFA86DAB}" dt="2022-07-11T11:40:42.241" v="231" actId="26606"/>
          <ac:graphicFrameMkLst>
            <pc:docMk/>
            <pc:sldMk cId="3623981689" sldId="280"/>
            <ac:graphicFrameMk id="5" creationId="{34264A52-B060-6CCA-3D7E-5DAA5A916E82}"/>
          </ac:graphicFrameMkLst>
        </pc:graphicFrameChg>
      </pc:sldChg>
      <pc:sldChg chg="addSp modSp mod setBg">
        <pc:chgData name="Rachel Smith" userId="5f7c83a3-9acd-4e36-a883-765ff390fd1f" providerId="ADAL" clId="{9BE574B2-F589-40FF-9EE1-1E07FFA86DAB}" dt="2022-07-11T11:43:32.718" v="262" actId="26606"/>
        <pc:sldMkLst>
          <pc:docMk/>
          <pc:sldMk cId="2071540218" sldId="281"/>
        </pc:sldMkLst>
        <pc:spChg chg="mod">
          <ac:chgData name="Rachel Smith" userId="5f7c83a3-9acd-4e36-a883-765ff390fd1f" providerId="ADAL" clId="{9BE574B2-F589-40FF-9EE1-1E07FFA86DAB}" dt="2022-07-11T11:43:32.718" v="262" actId="26606"/>
          <ac:spMkLst>
            <pc:docMk/>
            <pc:sldMk cId="2071540218" sldId="281"/>
            <ac:spMk id="2" creationId="{00000000-0000-0000-0000-000000000000}"/>
          </ac:spMkLst>
        </pc:spChg>
        <pc:spChg chg="mod">
          <ac:chgData name="Rachel Smith" userId="5f7c83a3-9acd-4e36-a883-765ff390fd1f" providerId="ADAL" clId="{9BE574B2-F589-40FF-9EE1-1E07FFA86DAB}" dt="2022-07-11T11:43:32.718" v="262" actId="26606"/>
          <ac:spMkLst>
            <pc:docMk/>
            <pc:sldMk cId="2071540218" sldId="281"/>
            <ac:spMk id="3" creationId="{00000000-0000-0000-0000-000000000000}"/>
          </ac:spMkLst>
        </pc:spChg>
        <pc:spChg chg="add">
          <ac:chgData name="Rachel Smith" userId="5f7c83a3-9acd-4e36-a883-765ff390fd1f" providerId="ADAL" clId="{9BE574B2-F589-40FF-9EE1-1E07FFA86DAB}" dt="2022-07-11T11:43:32.718" v="262" actId="26606"/>
          <ac:spMkLst>
            <pc:docMk/>
            <pc:sldMk cId="2071540218" sldId="281"/>
            <ac:spMk id="9" creationId="{2C61293E-6EBE-43EF-A52C-9BEBFD7679D4}"/>
          </ac:spMkLst>
        </pc:spChg>
        <pc:spChg chg="add">
          <ac:chgData name="Rachel Smith" userId="5f7c83a3-9acd-4e36-a883-765ff390fd1f" providerId="ADAL" clId="{9BE574B2-F589-40FF-9EE1-1E07FFA86DAB}" dt="2022-07-11T11:43:32.718" v="262" actId="26606"/>
          <ac:spMkLst>
            <pc:docMk/>
            <pc:sldMk cId="2071540218" sldId="281"/>
            <ac:spMk id="11" creationId="{21540236-BFD5-4A9D-8840-4703E7F76825}"/>
          </ac:spMkLst>
        </pc:spChg>
        <pc:picChg chg="add">
          <ac:chgData name="Rachel Smith" userId="5f7c83a3-9acd-4e36-a883-765ff390fd1f" providerId="ADAL" clId="{9BE574B2-F589-40FF-9EE1-1E07FFA86DAB}" dt="2022-07-11T11:43:32.718" v="262" actId="26606"/>
          <ac:picMkLst>
            <pc:docMk/>
            <pc:sldMk cId="2071540218" sldId="281"/>
            <ac:picMk id="5" creationId="{E0C370D3-40EE-56DA-FBC3-D69E37CE7964}"/>
          </ac:picMkLst>
        </pc:picChg>
      </pc:sldChg>
      <pc:sldChg chg="addSp delSp modSp mod setBg">
        <pc:chgData name="Rachel Smith" userId="5f7c83a3-9acd-4e36-a883-765ff390fd1f" providerId="ADAL" clId="{9BE574B2-F589-40FF-9EE1-1E07FFA86DAB}" dt="2022-07-11T11:44:43.900" v="272" actId="1076"/>
        <pc:sldMkLst>
          <pc:docMk/>
          <pc:sldMk cId="2189183227" sldId="282"/>
        </pc:sldMkLst>
        <pc:spChg chg="mod">
          <ac:chgData name="Rachel Smith" userId="5f7c83a3-9acd-4e36-a883-765ff390fd1f" providerId="ADAL" clId="{9BE574B2-F589-40FF-9EE1-1E07FFA86DAB}" dt="2022-07-11T11:44:43.900" v="272" actId="1076"/>
          <ac:spMkLst>
            <pc:docMk/>
            <pc:sldMk cId="2189183227" sldId="282"/>
            <ac:spMk id="2" creationId="{00000000-0000-0000-0000-000000000000}"/>
          </ac:spMkLst>
        </pc:spChg>
        <pc:spChg chg="add del">
          <ac:chgData name="Rachel Smith" userId="5f7c83a3-9acd-4e36-a883-765ff390fd1f" providerId="ADAL" clId="{9BE574B2-F589-40FF-9EE1-1E07FFA86DAB}" dt="2022-07-11T11:44:25.799" v="268" actId="26606"/>
          <ac:spMkLst>
            <pc:docMk/>
            <pc:sldMk cId="2189183227" sldId="282"/>
            <ac:spMk id="3" creationId="{00000000-0000-0000-0000-000000000000}"/>
          </ac:spMkLst>
        </pc:spChg>
        <pc:spChg chg="add del">
          <ac:chgData name="Rachel Smith" userId="5f7c83a3-9acd-4e36-a883-765ff390fd1f" providerId="ADAL" clId="{9BE574B2-F589-40FF-9EE1-1E07FFA86DAB}" dt="2022-07-11T11:44:25.752" v="267" actId="26606"/>
          <ac:spMkLst>
            <pc:docMk/>
            <pc:sldMk cId="2189183227" sldId="282"/>
            <ac:spMk id="9" creationId="{2E442304-DDBD-4F7B-8017-36BCC863FB40}"/>
          </ac:spMkLst>
        </pc:spChg>
        <pc:spChg chg="add del">
          <ac:chgData name="Rachel Smith" userId="5f7c83a3-9acd-4e36-a883-765ff390fd1f" providerId="ADAL" clId="{9BE574B2-F589-40FF-9EE1-1E07FFA86DAB}" dt="2022-07-11T11:44:25.752" v="267" actId="26606"/>
          <ac:spMkLst>
            <pc:docMk/>
            <pc:sldMk cId="2189183227" sldId="282"/>
            <ac:spMk id="11" creationId="{5E107275-3853-46FD-A241-DE4355A42675}"/>
          </ac:spMkLst>
        </pc:spChg>
        <pc:graphicFrameChg chg="add del">
          <ac:chgData name="Rachel Smith" userId="5f7c83a3-9acd-4e36-a883-765ff390fd1f" providerId="ADAL" clId="{9BE574B2-F589-40FF-9EE1-1E07FFA86DAB}" dt="2022-07-11T11:44:25.752" v="267" actId="26606"/>
          <ac:graphicFrameMkLst>
            <pc:docMk/>
            <pc:sldMk cId="2189183227" sldId="282"/>
            <ac:graphicFrameMk id="5" creationId="{1A842933-D9C6-BC15-7810-2ACD02AB9F0C}"/>
          </ac:graphicFrameMkLst>
        </pc:graphicFrameChg>
        <pc:graphicFrameChg chg="add mod">
          <ac:chgData name="Rachel Smith" userId="5f7c83a3-9acd-4e36-a883-765ff390fd1f" providerId="ADAL" clId="{9BE574B2-F589-40FF-9EE1-1E07FFA86DAB}" dt="2022-07-11T11:44:42.417" v="271" actId="20577"/>
          <ac:graphicFrameMkLst>
            <pc:docMk/>
            <pc:sldMk cId="2189183227" sldId="282"/>
            <ac:graphicFrameMk id="13" creationId="{730AA25D-68FD-F996-2E7E-C0B9DA4F6AAE}"/>
          </ac:graphicFrameMkLst>
        </pc:graphicFrameChg>
      </pc:sldChg>
      <pc:sldChg chg="addSp delSp modSp mod setBg">
        <pc:chgData name="Rachel Smith" userId="5f7c83a3-9acd-4e36-a883-765ff390fd1f" providerId="ADAL" clId="{9BE574B2-F589-40FF-9EE1-1E07FFA86DAB}" dt="2022-07-11T11:45:56.126" v="293" actId="26606"/>
        <pc:sldMkLst>
          <pc:docMk/>
          <pc:sldMk cId="2464037884" sldId="283"/>
        </pc:sldMkLst>
        <pc:spChg chg="mod">
          <ac:chgData name="Rachel Smith" userId="5f7c83a3-9acd-4e36-a883-765ff390fd1f" providerId="ADAL" clId="{9BE574B2-F589-40FF-9EE1-1E07FFA86DAB}" dt="2022-07-11T11:45:56.126" v="293" actId="26606"/>
          <ac:spMkLst>
            <pc:docMk/>
            <pc:sldMk cId="2464037884" sldId="283"/>
            <ac:spMk id="2" creationId="{00000000-0000-0000-0000-000000000000}"/>
          </ac:spMkLst>
        </pc:spChg>
        <pc:spChg chg="del mod">
          <ac:chgData name="Rachel Smith" userId="5f7c83a3-9acd-4e36-a883-765ff390fd1f" providerId="ADAL" clId="{9BE574B2-F589-40FF-9EE1-1E07FFA86DAB}" dt="2022-07-11T11:45:56.126" v="293" actId="26606"/>
          <ac:spMkLst>
            <pc:docMk/>
            <pc:sldMk cId="2464037884" sldId="283"/>
            <ac:spMk id="3" creationId="{00000000-0000-0000-0000-000000000000}"/>
          </ac:spMkLst>
        </pc:spChg>
        <pc:spChg chg="add">
          <ac:chgData name="Rachel Smith" userId="5f7c83a3-9acd-4e36-a883-765ff390fd1f" providerId="ADAL" clId="{9BE574B2-F589-40FF-9EE1-1E07FFA86DAB}" dt="2022-07-11T11:45:56.126" v="293" actId="26606"/>
          <ac:spMkLst>
            <pc:docMk/>
            <pc:sldMk cId="2464037884" sldId="283"/>
            <ac:spMk id="9" creationId="{BACC6370-2D7E-4714-9D71-7542949D7D5D}"/>
          </ac:spMkLst>
        </pc:spChg>
        <pc:spChg chg="add">
          <ac:chgData name="Rachel Smith" userId="5f7c83a3-9acd-4e36-a883-765ff390fd1f" providerId="ADAL" clId="{9BE574B2-F589-40FF-9EE1-1E07FFA86DAB}" dt="2022-07-11T11:45:56.126" v="293" actId="26606"/>
          <ac:spMkLst>
            <pc:docMk/>
            <pc:sldMk cId="2464037884" sldId="283"/>
            <ac:spMk id="11" creationId="{F68B3F68-107C-434F-AA38-110D5EA91B85}"/>
          </ac:spMkLst>
        </pc:spChg>
        <pc:spChg chg="add">
          <ac:chgData name="Rachel Smith" userId="5f7c83a3-9acd-4e36-a883-765ff390fd1f" providerId="ADAL" clId="{9BE574B2-F589-40FF-9EE1-1E07FFA86DAB}" dt="2022-07-11T11:45:56.126" v="293" actId="26606"/>
          <ac:spMkLst>
            <pc:docMk/>
            <pc:sldMk cId="2464037884" sldId="283"/>
            <ac:spMk id="13" creationId="{AAD0DBB9-1A4B-4391-81D4-CB19F9AB918A}"/>
          </ac:spMkLst>
        </pc:spChg>
        <pc:spChg chg="add">
          <ac:chgData name="Rachel Smith" userId="5f7c83a3-9acd-4e36-a883-765ff390fd1f" providerId="ADAL" clId="{9BE574B2-F589-40FF-9EE1-1E07FFA86DAB}" dt="2022-07-11T11:45:56.126" v="293" actId="26606"/>
          <ac:spMkLst>
            <pc:docMk/>
            <pc:sldMk cId="2464037884" sldId="283"/>
            <ac:spMk id="15" creationId="{063BBA22-50EA-4C4D-BE05-F1CE4E63AA56}"/>
          </ac:spMkLst>
        </pc:spChg>
        <pc:graphicFrameChg chg="add">
          <ac:chgData name="Rachel Smith" userId="5f7c83a3-9acd-4e36-a883-765ff390fd1f" providerId="ADAL" clId="{9BE574B2-F589-40FF-9EE1-1E07FFA86DAB}" dt="2022-07-11T11:45:56.126" v="293" actId="26606"/>
          <ac:graphicFrameMkLst>
            <pc:docMk/>
            <pc:sldMk cId="2464037884" sldId="283"/>
            <ac:graphicFrameMk id="5" creationId="{CBDEF8B3-FBE2-841B-80FD-4478F88D4D0F}"/>
          </ac:graphicFrameMkLst>
        </pc:graphicFrameChg>
      </pc:sldChg>
      <pc:sldChg chg="addSp delSp modSp mod setBg">
        <pc:chgData name="Rachel Smith" userId="5f7c83a3-9acd-4e36-a883-765ff390fd1f" providerId="ADAL" clId="{9BE574B2-F589-40FF-9EE1-1E07FFA86DAB}" dt="2022-07-11T11:27:34.740" v="70" actId="20577"/>
        <pc:sldMkLst>
          <pc:docMk/>
          <pc:sldMk cId="708613460" sldId="286"/>
        </pc:sldMkLst>
        <pc:spChg chg="mod">
          <ac:chgData name="Rachel Smith" userId="5f7c83a3-9acd-4e36-a883-765ff390fd1f" providerId="ADAL" clId="{9BE574B2-F589-40FF-9EE1-1E07FFA86DAB}" dt="2022-07-11T11:27:30.953" v="68" actId="20577"/>
          <ac:spMkLst>
            <pc:docMk/>
            <pc:sldMk cId="708613460" sldId="286"/>
            <ac:spMk id="2" creationId="{00000000-0000-0000-0000-000000000000}"/>
          </ac:spMkLst>
        </pc:spChg>
        <pc:spChg chg="mod">
          <ac:chgData name="Rachel Smith" userId="5f7c83a3-9acd-4e36-a883-765ff390fd1f" providerId="ADAL" clId="{9BE574B2-F589-40FF-9EE1-1E07FFA86DAB}" dt="2022-07-11T11:26:28.142" v="43" actId="26606"/>
          <ac:spMkLst>
            <pc:docMk/>
            <pc:sldMk cId="708613460" sldId="286"/>
            <ac:spMk id="6" creationId="{00000000-0000-0000-0000-000000000000}"/>
          </ac:spMkLst>
        </pc:spChg>
        <pc:spChg chg="add del">
          <ac:chgData name="Rachel Smith" userId="5f7c83a3-9acd-4e36-a883-765ff390fd1f" providerId="ADAL" clId="{9BE574B2-F589-40FF-9EE1-1E07FFA86DAB}" dt="2022-07-11T11:26:28.142" v="43" actId="26606"/>
          <ac:spMkLst>
            <pc:docMk/>
            <pc:sldMk cId="708613460" sldId="286"/>
            <ac:spMk id="11" creationId="{F821940F-7A1D-4ACC-85B4-A932898ABB37}"/>
          </ac:spMkLst>
        </pc:spChg>
        <pc:spChg chg="add del">
          <ac:chgData name="Rachel Smith" userId="5f7c83a3-9acd-4e36-a883-765ff390fd1f" providerId="ADAL" clId="{9BE574B2-F589-40FF-9EE1-1E07FFA86DAB}" dt="2022-07-11T11:26:28.142" v="43" actId="26606"/>
          <ac:spMkLst>
            <pc:docMk/>
            <pc:sldMk cId="708613460" sldId="286"/>
            <ac:spMk id="13" creationId="{16674508-81D3-48CF-96BF-7FC60EAA572A}"/>
          </ac:spMkLst>
        </pc:spChg>
        <pc:spChg chg="add">
          <ac:chgData name="Rachel Smith" userId="5f7c83a3-9acd-4e36-a883-765ff390fd1f" providerId="ADAL" clId="{9BE574B2-F589-40FF-9EE1-1E07FFA86DAB}" dt="2022-07-11T11:26:28.142" v="43" actId="26606"/>
          <ac:spMkLst>
            <pc:docMk/>
            <pc:sldMk cId="708613460" sldId="286"/>
            <ac:spMk id="18" creationId="{CEB41C5C-0F34-4DDA-9D7C-5E717F35F60C}"/>
          </ac:spMkLst>
        </pc:spChg>
        <pc:graphicFrameChg chg="add mod ord modGraphic">
          <ac:chgData name="Rachel Smith" userId="5f7c83a3-9acd-4e36-a883-765ff390fd1f" providerId="ADAL" clId="{9BE574B2-F589-40FF-9EE1-1E07FFA86DAB}" dt="2022-07-11T11:27:34.740" v="70" actId="20577"/>
          <ac:graphicFrameMkLst>
            <pc:docMk/>
            <pc:sldMk cId="708613460" sldId="286"/>
            <ac:graphicFrameMk id="4" creationId="{00000000-0000-0000-0000-000000000000}"/>
          </ac:graphicFrameMkLst>
        </pc:graphicFrameChg>
      </pc:sldChg>
      <pc:sldChg chg="addSp delSp modSp mod setBg setClrOvrMap">
        <pc:chgData name="Rachel Smith" userId="5f7c83a3-9acd-4e36-a883-765ff390fd1f" providerId="ADAL" clId="{9BE574B2-F589-40FF-9EE1-1E07FFA86DAB}" dt="2022-07-11T11:46:22.405" v="301" actId="26606"/>
        <pc:sldMkLst>
          <pc:docMk/>
          <pc:sldMk cId="4254619208" sldId="455"/>
        </pc:sldMkLst>
        <pc:spChg chg="mod">
          <ac:chgData name="Rachel Smith" userId="5f7c83a3-9acd-4e36-a883-765ff390fd1f" providerId="ADAL" clId="{9BE574B2-F589-40FF-9EE1-1E07FFA86DAB}" dt="2022-07-11T11:46:22.405" v="301" actId="26606"/>
          <ac:spMkLst>
            <pc:docMk/>
            <pc:sldMk cId="4254619208" sldId="455"/>
            <ac:spMk id="2" creationId="{00000000-0000-0000-0000-000000000000}"/>
          </ac:spMkLst>
        </pc:spChg>
        <pc:spChg chg="del mod">
          <ac:chgData name="Rachel Smith" userId="5f7c83a3-9acd-4e36-a883-765ff390fd1f" providerId="ADAL" clId="{9BE574B2-F589-40FF-9EE1-1E07FFA86DAB}" dt="2022-07-11T11:46:10.225" v="295" actId="478"/>
          <ac:spMkLst>
            <pc:docMk/>
            <pc:sldMk cId="4254619208" sldId="455"/>
            <ac:spMk id="3" creationId="{00000000-0000-0000-0000-000000000000}"/>
          </ac:spMkLst>
        </pc:spChg>
        <pc:spChg chg="add del mod">
          <ac:chgData name="Rachel Smith" userId="5f7c83a3-9acd-4e36-a883-765ff390fd1f" providerId="ADAL" clId="{9BE574B2-F589-40FF-9EE1-1E07FFA86DAB}" dt="2022-07-11T11:46:14.025" v="296" actId="478"/>
          <ac:spMkLst>
            <pc:docMk/>
            <pc:sldMk cId="4254619208" sldId="455"/>
            <ac:spMk id="5" creationId="{32F4BA96-84E9-2C37-9F11-670FA10AAA51}"/>
          </ac:spMkLst>
        </pc:spChg>
        <pc:spChg chg="add del">
          <ac:chgData name="Rachel Smith" userId="5f7c83a3-9acd-4e36-a883-765ff390fd1f" providerId="ADAL" clId="{9BE574B2-F589-40FF-9EE1-1E07FFA86DAB}" dt="2022-07-11T11:46:21.052" v="298" actId="26606"/>
          <ac:spMkLst>
            <pc:docMk/>
            <pc:sldMk cId="4254619208" sldId="455"/>
            <ac:spMk id="7" creationId="{FFD48BC7-DC40-47DE-87EE-9F4B6ECB9ABB}"/>
          </ac:spMkLst>
        </pc:spChg>
        <pc:spChg chg="add del">
          <ac:chgData name="Rachel Smith" userId="5f7c83a3-9acd-4e36-a883-765ff390fd1f" providerId="ADAL" clId="{9BE574B2-F589-40FF-9EE1-1E07FFA86DAB}" dt="2022-07-11T11:46:22.388" v="300" actId="26606"/>
          <ac:spMkLst>
            <pc:docMk/>
            <pc:sldMk cId="4254619208" sldId="455"/>
            <ac:spMk id="8" creationId="{71B2258F-86CA-4D4D-8270-BC05FCDEBFB3}"/>
          </ac:spMkLst>
        </pc:spChg>
        <pc:spChg chg="add del">
          <ac:chgData name="Rachel Smith" userId="5f7c83a3-9acd-4e36-a883-765ff390fd1f" providerId="ADAL" clId="{9BE574B2-F589-40FF-9EE1-1E07FFA86DAB}" dt="2022-07-11T11:46:21.052" v="298" actId="26606"/>
          <ac:spMkLst>
            <pc:docMk/>
            <pc:sldMk cId="4254619208" sldId="455"/>
            <ac:spMk id="9" creationId="{E502BBC7-2C76-46F3-BC24-5985BC13DB88}"/>
          </ac:spMkLst>
        </pc:spChg>
        <pc:spChg chg="add">
          <ac:chgData name="Rachel Smith" userId="5f7c83a3-9acd-4e36-a883-765ff390fd1f" providerId="ADAL" clId="{9BE574B2-F589-40FF-9EE1-1E07FFA86DAB}" dt="2022-07-11T11:46:22.405" v="301" actId="26606"/>
          <ac:spMkLst>
            <pc:docMk/>
            <pc:sldMk cId="4254619208" sldId="455"/>
            <ac:spMk id="10" creationId="{71B2258F-86CA-4D4D-8270-BC05FCDEBFB3}"/>
          </ac:spMkLst>
        </pc:spChg>
        <pc:spChg chg="add del">
          <ac:chgData name="Rachel Smith" userId="5f7c83a3-9acd-4e36-a883-765ff390fd1f" providerId="ADAL" clId="{9BE574B2-F589-40FF-9EE1-1E07FFA86DAB}" dt="2022-07-11T11:46:21.052" v="298" actId="26606"/>
          <ac:spMkLst>
            <pc:docMk/>
            <pc:sldMk cId="4254619208" sldId="455"/>
            <ac:spMk id="11" creationId="{C7F28D52-2A5F-4D23-81AE-7CB8B591C7AF}"/>
          </ac:spMkLst>
        </pc:spChg>
        <pc:spChg chg="add del">
          <ac:chgData name="Rachel Smith" userId="5f7c83a3-9acd-4e36-a883-765ff390fd1f" providerId="ADAL" clId="{9BE574B2-F589-40FF-9EE1-1E07FFA86DAB}" dt="2022-07-11T11:46:21.052" v="298" actId="26606"/>
          <ac:spMkLst>
            <pc:docMk/>
            <pc:sldMk cId="4254619208" sldId="455"/>
            <ac:spMk id="13" creationId="{3629484E-3792-4B3D-89AD-7C8A1ED0E0D4}"/>
          </ac:spMkLst>
        </pc:spChg>
        <pc:picChg chg="add del">
          <ac:chgData name="Rachel Smith" userId="5f7c83a3-9acd-4e36-a883-765ff390fd1f" providerId="ADAL" clId="{9BE574B2-F589-40FF-9EE1-1E07FFA86DAB}" dt="2022-07-11T11:46:22.388" v="300" actId="26606"/>
          <ac:picMkLst>
            <pc:docMk/>
            <pc:sldMk cId="4254619208" sldId="455"/>
            <ac:picMk id="4" creationId="{06C7D190-8B3F-83B4-31BD-5022E55E371D}"/>
          </ac:picMkLst>
        </pc:picChg>
        <pc:picChg chg="add">
          <ac:chgData name="Rachel Smith" userId="5f7c83a3-9acd-4e36-a883-765ff390fd1f" providerId="ADAL" clId="{9BE574B2-F589-40FF-9EE1-1E07FFA86DAB}" dt="2022-07-11T11:46:22.405" v="301" actId="26606"/>
          <ac:picMkLst>
            <pc:docMk/>
            <pc:sldMk cId="4254619208" sldId="455"/>
            <ac:picMk id="12" creationId="{927BA2B0-3ECD-94ED-DAB7-215202AFB328}"/>
          </ac:picMkLst>
        </pc:picChg>
      </pc:sldChg>
      <pc:sldChg chg="addSp delSp modSp mod setBg">
        <pc:chgData name="Rachel Smith" userId="5f7c83a3-9acd-4e36-a883-765ff390fd1f" providerId="ADAL" clId="{9BE574B2-F589-40FF-9EE1-1E07FFA86DAB}" dt="2022-07-11T11:46:47.363" v="302" actId="26606"/>
        <pc:sldMkLst>
          <pc:docMk/>
          <pc:sldMk cId="2665614214" sldId="457"/>
        </pc:sldMkLst>
        <pc:spChg chg="mod">
          <ac:chgData name="Rachel Smith" userId="5f7c83a3-9acd-4e36-a883-765ff390fd1f" providerId="ADAL" clId="{9BE574B2-F589-40FF-9EE1-1E07FFA86DAB}" dt="2022-07-11T11:46:47.363" v="302" actId="26606"/>
          <ac:spMkLst>
            <pc:docMk/>
            <pc:sldMk cId="2665614214" sldId="457"/>
            <ac:spMk id="2" creationId="{00000000-0000-0000-0000-000000000000}"/>
          </ac:spMkLst>
        </pc:spChg>
        <pc:spChg chg="del">
          <ac:chgData name="Rachel Smith" userId="5f7c83a3-9acd-4e36-a883-765ff390fd1f" providerId="ADAL" clId="{9BE574B2-F589-40FF-9EE1-1E07FFA86DAB}" dt="2022-07-11T11:46:47.363" v="302" actId="26606"/>
          <ac:spMkLst>
            <pc:docMk/>
            <pc:sldMk cId="2665614214" sldId="457"/>
            <ac:spMk id="3" creationId="{00000000-0000-0000-0000-000000000000}"/>
          </ac:spMkLst>
        </pc:spChg>
        <pc:spChg chg="add">
          <ac:chgData name="Rachel Smith" userId="5f7c83a3-9acd-4e36-a883-765ff390fd1f" providerId="ADAL" clId="{9BE574B2-F589-40FF-9EE1-1E07FFA86DAB}" dt="2022-07-11T11:46:47.363" v="302" actId="26606"/>
          <ac:spMkLst>
            <pc:docMk/>
            <pc:sldMk cId="2665614214" sldId="457"/>
            <ac:spMk id="9" creationId="{2E442304-DDBD-4F7B-8017-36BCC863FB40}"/>
          </ac:spMkLst>
        </pc:spChg>
        <pc:spChg chg="add">
          <ac:chgData name="Rachel Smith" userId="5f7c83a3-9acd-4e36-a883-765ff390fd1f" providerId="ADAL" clId="{9BE574B2-F589-40FF-9EE1-1E07FFA86DAB}" dt="2022-07-11T11:46:47.363" v="302" actId="26606"/>
          <ac:spMkLst>
            <pc:docMk/>
            <pc:sldMk cId="2665614214" sldId="457"/>
            <ac:spMk id="11" creationId="{5E107275-3853-46FD-A241-DE4355A42675}"/>
          </ac:spMkLst>
        </pc:spChg>
        <pc:graphicFrameChg chg="add">
          <ac:chgData name="Rachel Smith" userId="5f7c83a3-9acd-4e36-a883-765ff390fd1f" providerId="ADAL" clId="{9BE574B2-F589-40FF-9EE1-1E07FFA86DAB}" dt="2022-07-11T11:46:47.363" v="302" actId="26606"/>
          <ac:graphicFrameMkLst>
            <pc:docMk/>
            <pc:sldMk cId="2665614214" sldId="457"/>
            <ac:graphicFrameMk id="5" creationId="{FC93E59C-66D6-0F73-B16A-DB14242EB3D8}"/>
          </ac:graphicFrameMkLst>
        </pc:graphicFrameChg>
      </pc:sldChg>
      <pc:sldChg chg="addSp modSp mod setBg">
        <pc:chgData name="Rachel Smith" userId="5f7c83a3-9acd-4e36-a883-765ff390fd1f" providerId="ADAL" clId="{9BE574B2-F589-40FF-9EE1-1E07FFA86DAB}" dt="2022-07-11T11:46:58.237" v="303" actId="26606"/>
        <pc:sldMkLst>
          <pc:docMk/>
          <pc:sldMk cId="1666247963" sldId="458"/>
        </pc:sldMkLst>
        <pc:spChg chg="mod">
          <ac:chgData name="Rachel Smith" userId="5f7c83a3-9acd-4e36-a883-765ff390fd1f" providerId="ADAL" clId="{9BE574B2-F589-40FF-9EE1-1E07FFA86DAB}" dt="2022-07-11T11:46:58.237" v="303" actId="26606"/>
          <ac:spMkLst>
            <pc:docMk/>
            <pc:sldMk cId="1666247963" sldId="458"/>
            <ac:spMk id="2" creationId="{00000000-0000-0000-0000-000000000000}"/>
          </ac:spMkLst>
        </pc:spChg>
        <pc:spChg chg="mod">
          <ac:chgData name="Rachel Smith" userId="5f7c83a3-9acd-4e36-a883-765ff390fd1f" providerId="ADAL" clId="{9BE574B2-F589-40FF-9EE1-1E07FFA86DAB}" dt="2022-07-11T11:46:58.237" v="303" actId="26606"/>
          <ac:spMkLst>
            <pc:docMk/>
            <pc:sldMk cId="1666247963" sldId="458"/>
            <ac:spMk id="3" creationId="{00000000-0000-0000-0000-000000000000}"/>
          </ac:spMkLst>
        </pc:spChg>
        <pc:spChg chg="add">
          <ac:chgData name="Rachel Smith" userId="5f7c83a3-9acd-4e36-a883-765ff390fd1f" providerId="ADAL" clId="{9BE574B2-F589-40FF-9EE1-1E07FFA86DAB}" dt="2022-07-11T11:46:58.237" v="303" actId="26606"/>
          <ac:spMkLst>
            <pc:docMk/>
            <pc:sldMk cId="1666247963" sldId="458"/>
            <ac:spMk id="8" creationId="{100EDD19-6802-4EC3-95CE-CFFAB042CFD6}"/>
          </ac:spMkLst>
        </pc:spChg>
        <pc:spChg chg="add">
          <ac:chgData name="Rachel Smith" userId="5f7c83a3-9acd-4e36-a883-765ff390fd1f" providerId="ADAL" clId="{9BE574B2-F589-40FF-9EE1-1E07FFA86DAB}" dt="2022-07-11T11:46:58.237" v="303" actId="26606"/>
          <ac:spMkLst>
            <pc:docMk/>
            <pc:sldMk cId="1666247963" sldId="458"/>
            <ac:spMk id="10" creationId="{DB17E863-922E-4C26-BD64-E8FD41D28661}"/>
          </ac:spMkLst>
        </pc:spChg>
      </pc:sldChg>
      <pc:sldChg chg="addSp delSp modSp mod setBg">
        <pc:chgData name="Rachel Smith" userId="5f7c83a3-9acd-4e36-a883-765ff390fd1f" providerId="ADAL" clId="{9BE574B2-F589-40FF-9EE1-1E07FFA86DAB}" dt="2022-07-11T11:47:07.528" v="304" actId="26606"/>
        <pc:sldMkLst>
          <pc:docMk/>
          <pc:sldMk cId="3834719432" sldId="459"/>
        </pc:sldMkLst>
        <pc:spChg chg="mod">
          <ac:chgData name="Rachel Smith" userId="5f7c83a3-9acd-4e36-a883-765ff390fd1f" providerId="ADAL" clId="{9BE574B2-F589-40FF-9EE1-1E07FFA86DAB}" dt="2022-07-11T11:47:07.528" v="304" actId="26606"/>
          <ac:spMkLst>
            <pc:docMk/>
            <pc:sldMk cId="3834719432" sldId="459"/>
            <ac:spMk id="2" creationId="{00000000-0000-0000-0000-000000000000}"/>
          </ac:spMkLst>
        </pc:spChg>
        <pc:spChg chg="del">
          <ac:chgData name="Rachel Smith" userId="5f7c83a3-9acd-4e36-a883-765ff390fd1f" providerId="ADAL" clId="{9BE574B2-F589-40FF-9EE1-1E07FFA86DAB}" dt="2022-07-11T11:47:07.528" v="304" actId="26606"/>
          <ac:spMkLst>
            <pc:docMk/>
            <pc:sldMk cId="3834719432" sldId="459"/>
            <ac:spMk id="3" creationId="{00000000-0000-0000-0000-000000000000}"/>
          </ac:spMkLst>
        </pc:spChg>
        <pc:spChg chg="add">
          <ac:chgData name="Rachel Smith" userId="5f7c83a3-9acd-4e36-a883-765ff390fd1f" providerId="ADAL" clId="{9BE574B2-F589-40FF-9EE1-1E07FFA86DAB}" dt="2022-07-11T11:47:07.528" v="304" actId="26606"/>
          <ac:spMkLst>
            <pc:docMk/>
            <pc:sldMk cId="3834719432" sldId="459"/>
            <ac:spMk id="9" creationId="{BACC6370-2D7E-4714-9D71-7542949D7D5D}"/>
          </ac:spMkLst>
        </pc:spChg>
        <pc:spChg chg="add">
          <ac:chgData name="Rachel Smith" userId="5f7c83a3-9acd-4e36-a883-765ff390fd1f" providerId="ADAL" clId="{9BE574B2-F589-40FF-9EE1-1E07FFA86DAB}" dt="2022-07-11T11:47:07.528" v="304" actId="26606"/>
          <ac:spMkLst>
            <pc:docMk/>
            <pc:sldMk cId="3834719432" sldId="459"/>
            <ac:spMk id="11" creationId="{F68B3F68-107C-434F-AA38-110D5EA91B85}"/>
          </ac:spMkLst>
        </pc:spChg>
        <pc:spChg chg="add">
          <ac:chgData name="Rachel Smith" userId="5f7c83a3-9acd-4e36-a883-765ff390fd1f" providerId="ADAL" clId="{9BE574B2-F589-40FF-9EE1-1E07FFA86DAB}" dt="2022-07-11T11:47:07.528" v="304" actId="26606"/>
          <ac:spMkLst>
            <pc:docMk/>
            <pc:sldMk cId="3834719432" sldId="459"/>
            <ac:spMk id="13" creationId="{AAD0DBB9-1A4B-4391-81D4-CB19F9AB918A}"/>
          </ac:spMkLst>
        </pc:spChg>
        <pc:spChg chg="add">
          <ac:chgData name="Rachel Smith" userId="5f7c83a3-9acd-4e36-a883-765ff390fd1f" providerId="ADAL" clId="{9BE574B2-F589-40FF-9EE1-1E07FFA86DAB}" dt="2022-07-11T11:47:07.528" v="304" actId="26606"/>
          <ac:spMkLst>
            <pc:docMk/>
            <pc:sldMk cId="3834719432" sldId="459"/>
            <ac:spMk id="15" creationId="{063BBA22-50EA-4C4D-BE05-F1CE4E63AA56}"/>
          </ac:spMkLst>
        </pc:spChg>
        <pc:graphicFrameChg chg="add">
          <ac:chgData name="Rachel Smith" userId="5f7c83a3-9acd-4e36-a883-765ff390fd1f" providerId="ADAL" clId="{9BE574B2-F589-40FF-9EE1-1E07FFA86DAB}" dt="2022-07-11T11:47:07.528" v="304" actId="26606"/>
          <ac:graphicFrameMkLst>
            <pc:docMk/>
            <pc:sldMk cId="3834719432" sldId="459"/>
            <ac:graphicFrameMk id="5" creationId="{04FA22B2-E29D-7505-B91C-2ACE0B3D0ECC}"/>
          </ac:graphicFrameMkLst>
        </pc:graphicFrameChg>
      </pc:sldChg>
      <pc:sldChg chg="addSp delSp modSp mod setBg">
        <pc:chgData name="Rachel Smith" userId="5f7c83a3-9acd-4e36-a883-765ff390fd1f" providerId="ADAL" clId="{9BE574B2-F589-40FF-9EE1-1E07FFA86DAB}" dt="2022-07-11T11:47:14.269" v="305" actId="26606"/>
        <pc:sldMkLst>
          <pc:docMk/>
          <pc:sldMk cId="2702379186" sldId="460"/>
        </pc:sldMkLst>
        <pc:spChg chg="mod">
          <ac:chgData name="Rachel Smith" userId="5f7c83a3-9acd-4e36-a883-765ff390fd1f" providerId="ADAL" clId="{9BE574B2-F589-40FF-9EE1-1E07FFA86DAB}" dt="2022-07-11T11:47:14.269" v="305" actId="26606"/>
          <ac:spMkLst>
            <pc:docMk/>
            <pc:sldMk cId="2702379186" sldId="460"/>
            <ac:spMk id="2" creationId="{00000000-0000-0000-0000-000000000000}"/>
          </ac:spMkLst>
        </pc:spChg>
        <pc:spChg chg="del">
          <ac:chgData name="Rachel Smith" userId="5f7c83a3-9acd-4e36-a883-765ff390fd1f" providerId="ADAL" clId="{9BE574B2-F589-40FF-9EE1-1E07FFA86DAB}" dt="2022-07-11T11:47:14.269" v="305" actId="26606"/>
          <ac:spMkLst>
            <pc:docMk/>
            <pc:sldMk cId="2702379186" sldId="460"/>
            <ac:spMk id="3" creationId="{00000000-0000-0000-0000-000000000000}"/>
          </ac:spMkLst>
        </pc:spChg>
        <pc:spChg chg="add">
          <ac:chgData name="Rachel Smith" userId="5f7c83a3-9acd-4e36-a883-765ff390fd1f" providerId="ADAL" clId="{9BE574B2-F589-40FF-9EE1-1E07FFA86DAB}" dt="2022-07-11T11:47:14.269" v="305" actId="26606"/>
          <ac:spMkLst>
            <pc:docMk/>
            <pc:sldMk cId="2702379186" sldId="460"/>
            <ac:spMk id="9" creationId="{BACC6370-2D7E-4714-9D71-7542949D7D5D}"/>
          </ac:spMkLst>
        </pc:spChg>
        <pc:spChg chg="add">
          <ac:chgData name="Rachel Smith" userId="5f7c83a3-9acd-4e36-a883-765ff390fd1f" providerId="ADAL" clId="{9BE574B2-F589-40FF-9EE1-1E07FFA86DAB}" dt="2022-07-11T11:47:14.269" v="305" actId="26606"/>
          <ac:spMkLst>
            <pc:docMk/>
            <pc:sldMk cId="2702379186" sldId="460"/>
            <ac:spMk id="11" creationId="{F68B3F68-107C-434F-AA38-110D5EA91B85}"/>
          </ac:spMkLst>
        </pc:spChg>
        <pc:spChg chg="add">
          <ac:chgData name="Rachel Smith" userId="5f7c83a3-9acd-4e36-a883-765ff390fd1f" providerId="ADAL" clId="{9BE574B2-F589-40FF-9EE1-1E07FFA86DAB}" dt="2022-07-11T11:47:14.269" v="305" actId="26606"/>
          <ac:spMkLst>
            <pc:docMk/>
            <pc:sldMk cId="2702379186" sldId="460"/>
            <ac:spMk id="13" creationId="{AAD0DBB9-1A4B-4391-81D4-CB19F9AB918A}"/>
          </ac:spMkLst>
        </pc:spChg>
        <pc:spChg chg="add">
          <ac:chgData name="Rachel Smith" userId="5f7c83a3-9acd-4e36-a883-765ff390fd1f" providerId="ADAL" clId="{9BE574B2-F589-40FF-9EE1-1E07FFA86DAB}" dt="2022-07-11T11:47:14.269" v="305" actId="26606"/>
          <ac:spMkLst>
            <pc:docMk/>
            <pc:sldMk cId="2702379186" sldId="460"/>
            <ac:spMk id="15" creationId="{063BBA22-50EA-4C4D-BE05-F1CE4E63AA56}"/>
          </ac:spMkLst>
        </pc:spChg>
        <pc:graphicFrameChg chg="add">
          <ac:chgData name="Rachel Smith" userId="5f7c83a3-9acd-4e36-a883-765ff390fd1f" providerId="ADAL" clId="{9BE574B2-F589-40FF-9EE1-1E07FFA86DAB}" dt="2022-07-11T11:47:14.269" v="305" actId="26606"/>
          <ac:graphicFrameMkLst>
            <pc:docMk/>
            <pc:sldMk cId="2702379186" sldId="460"/>
            <ac:graphicFrameMk id="5" creationId="{47870B68-4BAC-466E-4DDC-8D0A05CB69E4}"/>
          </ac:graphicFrameMkLst>
        </pc:graphicFrameChg>
      </pc:sldChg>
      <pc:sldChg chg="addSp delSp modSp mod setBg">
        <pc:chgData name="Rachel Smith" userId="5f7c83a3-9acd-4e36-a883-765ff390fd1f" providerId="ADAL" clId="{9BE574B2-F589-40FF-9EE1-1E07FFA86DAB}" dt="2022-07-11T11:47:32.064" v="306" actId="26606"/>
        <pc:sldMkLst>
          <pc:docMk/>
          <pc:sldMk cId="59810618" sldId="461"/>
        </pc:sldMkLst>
        <pc:spChg chg="mod">
          <ac:chgData name="Rachel Smith" userId="5f7c83a3-9acd-4e36-a883-765ff390fd1f" providerId="ADAL" clId="{9BE574B2-F589-40FF-9EE1-1E07FFA86DAB}" dt="2022-07-11T11:47:32.064" v="306" actId="26606"/>
          <ac:spMkLst>
            <pc:docMk/>
            <pc:sldMk cId="59810618" sldId="461"/>
            <ac:spMk id="2" creationId="{00000000-0000-0000-0000-000000000000}"/>
          </ac:spMkLst>
        </pc:spChg>
        <pc:spChg chg="del">
          <ac:chgData name="Rachel Smith" userId="5f7c83a3-9acd-4e36-a883-765ff390fd1f" providerId="ADAL" clId="{9BE574B2-F589-40FF-9EE1-1E07FFA86DAB}" dt="2022-07-11T11:47:32.064" v="306" actId="26606"/>
          <ac:spMkLst>
            <pc:docMk/>
            <pc:sldMk cId="59810618" sldId="461"/>
            <ac:spMk id="3" creationId="{00000000-0000-0000-0000-000000000000}"/>
          </ac:spMkLst>
        </pc:spChg>
        <pc:spChg chg="add">
          <ac:chgData name="Rachel Smith" userId="5f7c83a3-9acd-4e36-a883-765ff390fd1f" providerId="ADAL" clId="{9BE574B2-F589-40FF-9EE1-1E07FFA86DAB}" dt="2022-07-11T11:47:32.064" v="306" actId="26606"/>
          <ac:spMkLst>
            <pc:docMk/>
            <pc:sldMk cId="59810618" sldId="461"/>
            <ac:spMk id="9" creationId="{35DB3719-6FDC-4E5D-891D-FF40B7300F64}"/>
          </ac:spMkLst>
        </pc:spChg>
        <pc:spChg chg="add">
          <ac:chgData name="Rachel Smith" userId="5f7c83a3-9acd-4e36-a883-765ff390fd1f" providerId="ADAL" clId="{9BE574B2-F589-40FF-9EE1-1E07FFA86DAB}" dt="2022-07-11T11:47:32.064" v="306" actId="26606"/>
          <ac:spMkLst>
            <pc:docMk/>
            <pc:sldMk cId="59810618" sldId="461"/>
            <ac:spMk id="11" creationId="{E0CBAC23-2E3F-4A90-BA59-F8299F6A5439}"/>
          </ac:spMkLst>
        </pc:spChg>
        <pc:graphicFrameChg chg="add">
          <ac:chgData name="Rachel Smith" userId="5f7c83a3-9acd-4e36-a883-765ff390fd1f" providerId="ADAL" clId="{9BE574B2-F589-40FF-9EE1-1E07FFA86DAB}" dt="2022-07-11T11:47:32.064" v="306" actId="26606"/>
          <ac:graphicFrameMkLst>
            <pc:docMk/>
            <pc:sldMk cId="59810618" sldId="461"/>
            <ac:graphicFrameMk id="5" creationId="{6B997335-DFF7-4C95-EAB3-DFDACB92D01D}"/>
          </ac:graphicFrameMkLst>
        </pc:graphicFrameChg>
      </pc:sldChg>
      <pc:sldChg chg="addSp delSp modSp mod setBg">
        <pc:chgData name="Rachel Smith" userId="5f7c83a3-9acd-4e36-a883-765ff390fd1f" providerId="ADAL" clId="{9BE574B2-F589-40FF-9EE1-1E07FFA86DAB}" dt="2022-07-11T11:54:22.697" v="345" actId="26606"/>
        <pc:sldMkLst>
          <pc:docMk/>
          <pc:sldMk cId="1116359389" sldId="462"/>
        </pc:sldMkLst>
        <pc:spChg chg="mod">
          <ac:chgData name="Rachel Smith" userId="5f7c83a3-9acd-4e36-a883-765ff390fd1f" providerId="ADAL" clId="{9BE574B2-F589-40FF-9EE1-1E07FFA86DAB}" dt="2022-07-11T11:54:22.697" v="345" actId="26606"/>
          <ac:spMkLst>
            <pc:docMk/>
            <pc:sldMk cId="1116359389" sldId="462"/>
            <ac:spMk id="2" creationId="{00000000-0000-0000-0000-000000000000}"/>
          </ac:spMkLst>
        </pc:spChg>
        <pc:spChg chg="del">
          <ac:chgData name="Rachel Smith" userId="5f7c83a3-9acd-4e36-a883-765ff390fd1f" providerId="ADAL" clId="{9BE574B2-F589-40FF-9EE1-1E07FFA86DAB}" dt="2022-07-11T11:54:22.697" v="345" actId="26606"/>
          <ac:spMkLst>
            <pc:docMk/>
            <pc:sldMk cId="1116359389" sldId="462"/>
            <ac:spMk id="3" creationId="{00000000-0000-0000-0000-000000000000}"/>
          </ac:spMkLst>
        </pc:spChg>
        <pc:spChg chg="add">
          <ac:chgData name="Rachel Smith" userId="5f7c83a3-9acd-4e36-a883-765ff390fd1f" providerId="ADAL" clId="{9BE574B2-F589-40FF-9EE1-1E07FFA86DAB}" dt="2022-07-11T11:54:22.697" v="345" actId="26606"/>
          <ac:spMkLst>
            <pc:docMk/>
            <pc:sldMk cId="1116359389" sldId="462"/>
            <ac:spMk id="9" creationId="{BACC6370-2D7E-4714-9D71-7542949D7D5D}"/>
          </ac:spMkLst>
        </pc:spChg>
        <pc:spChg chg="add">
          <ac:chgData name="Rachel Smith" userId="5f7c83a3-9acd-4e36-a883-765ff390fd1f" providerId="ADAL" clId="{9BE574B2-F589-40FF-9EE1-1E07FFA86DAB}" dt="2022-07-11T11:54:22.697" v="345" actId="26606"/>
          <ac:spMkLst>
            <pc:docMk/>
            <pc:sldMk cId="1116359389" sldId="462"/>
            <ac:spMk id="11" creationId="{F68B3F68-107C-434F-AA38-110D5EA91B85}"/>
          </ac:spMkLst>
        </pc:spChg>
        <pc:spChg chg="add">
          <ac:chgData name="Rachel Smith" userId="5f7c83a3-9acd-4e36-a883-765ff390fd1f" providerId="ADAL" clId="{9BE574B2-F589-40FF-9EE1-1E07FFA86DAB}" dt="2022-07-11T11:54:22.697" v="345" actId="26606"/>
          <ac:spMkLst>
            <pc:docMk/>
            <pc:sldMk cId="1116359389" sldId="462"/>
            <ac:spMk id="13" creationId="{AAD0DBB9-1A4B-4391-81D4-CB19F9AB918A}"/>
          </ac:spMkLst>
        </pc:spChg>
        <pc:spChg chg="add">
          <ac:chgData name="Rachel Smith" userId="5f7c83a3-9acd-4e36-a883-765ff390fd1f" providerId="ADAL" clId="{9BE574B2-F589-40FF-9EE1-1E07FFA86DAB}" dt="2022-07-11T11:54:22.697" v="345" actId="26606"/>
          <ac:spMkLst>
            <pc:docMk/>
            <pc:sldMk cId="1116359389" sldId="462"/>
            <ac:spMk id="15" creationId="{063BBA22-50EA-4C4D-BE05-F1CE4E63AA56}"/>
          </ac:spMkLst>
        </pc:spChg>
        <pc:graphicFrameChg chg="add">
          <ac:chgData name="Rachel Smith" userId="5f7c83a3-9acd-4e36-a883-765ff390fd1f" providerId="ADAL" clId="{9BE574B2-F589-40FF-9EE1-1E07FFA86DAB}" dt="2022-07-11T11:54:22.697" v="345" actId="26606"/>
          <ac:graphicFrameMkLst>
            <pc:docMk/>
            <pc:sldMk cId="1116359389" sldId="462"/>
            <ac:graphicFrameMk id="5" creationId="{6EDC5E43-80AC-22A2-FA41-4DD7959D2005}"/>
          </ac:graphicFrameMkLst>
        </pc:graphicFrameChg>
      </pc:sldChg>
      <pc:sldChg chg="addSp modSp mod setBg">
        <pc:chgData name="Rachel Smith" userId="5f7c83a3-9acd-4e36-a883-765ff390fd1f" providerId="ADAL" clId="{9BE574B2-F589-40FF-9EE1-1E07FFA86DAB}" dt="2022-07-11T11:54:39.043" v="346" actId="26606"/>
        <pc:sldMkLst>
          <pc:docMk/>
          <pc:sldMk cId="1111497442" sldId="464"/>
        </pc:sldMkLst>
        <pc:spChg chg="add">
          <ac:chgData name="Rachel Smith" userId="5f7c83a3-9acd-4e36-a883-765ff390fd1f" providerId="ADAL" clId="{9BE574B2-F589-40FF-9EE1-1E07FFA86DAB}" dt="2022-07-11T11:54:39.043" v="346" actId="26606"/>
          <ac:spMkLst>
            <pc:docMk/>
            <pc:sldMk cId="1111497442" sldId="464"/>
            <ac:spMk id="1031" creationId="{DA2E7C1E-2B5A-4BBA-AE51-1CD8C19309D7}"/>
          </ac:spMkLst>
        </pc:spChg>
        <pc:spChg chg="add">
          <ac:chgData name="Rachel Smith" userId="5f7c83a3-9acd-4e36-a883-765ff390fd1f" providerId="ADAL" clId="{9BE574B2-F589-40FF-9EE1-1E07FFA86DAB}" dt="2022-07-11T11:54:39.043" v="346" actId="26606"/>
          <ac:spMkLst>
            <pc:docMk/>
            <pc:sldMk cId="1111497442" sldId="464"/>
            <ac:spMk id="1033" creationId="{43DF76B1-5174-4FAF-9D19-FFEE98426836}"/>
          </ac:spMkLst>
        </pc:spChg>
        <pc:picChg chg="mod">
          <ac:chgData name="Rachel Smith" userId="5f7c83a3-9acd-4e36-a883-765ff390fd1f" providerId="ADAL" clId="{9BE574B2-F589-40FF-9EE1-1E07FFA86DAB}" dt="2022-07-11T11:54:39.043" v="346" actId="26606"/>
          <ac:picMkLst>
            <pc:docMk/>
            <pc:sldMk cId="1111497442" sldId="464"/>
            <ac:picMk id="1026" creationId="{00000000-0000-0000-0000-000000000000}"/>
          </ac:picMkLst>
        </pc:picChg>
      </pc:sldChg>
      <pc:sldChg chg="addSp modSp mod setBg">
        <pc:chgData name="Rachel Smith" userId="5f7c83a3-9acd-4e36-a883-765ff390fd1f" providerId="ADAL" clId="{9BE574B2-F589-40FF-9EE1-1E07FFA86DAB}" dt="2022-07-11T11:56:49.112" v="348" actId="5793"/>
        <pc:sldMkLst>
          <pc:docMk/>
          <pc:sldMk cId="2440584306" sldId="465"/>
        </pc:sldMkLst>
        <pc:spChg chg="mod">
          <ac:chgData name="Rachel Smith" userId="5f7c83a3-9acd-4e36-a883-765ff390fd1f" providerId="ADAL" clId="{9BE574B2-F589-40FF-9EE1-1E07FFA86DAB}" dt="2022-07-11T11:56:46.378" v="347" actId="26606"/>
          <ac:spMkLst>
            <pc:docMk/>
            <pc:sldMk cId="2440584306" sldId="465"/>
            <ac:spMk id="2" creationId="{00000000-0000-0000-0000-000000000000}"/>
          </ac:spMkLst>
        </pc:spChg>
        <pc:spChg chg="mod">
          <ac:chgData name="Rachel Smith" userId="5f7c83a3-9acd-4e36-a883-765ff390fd1f" providerId="ADAL" clId="{9BE574B2-F589-40FF-9EE1-1E07FFA86DAB}" dt="2022-07-11T11:56:49.112" v="348" actId="5793"/>
          <ac:spMkLst>
            <pc:docMk/>
            <pc:sldMk cId="2440584306" sldId="465"/>
            <ac:spMk id="3" creationId="{00000000-0000-0000-0000-000000000000}"/>
          </ac:spMkLst>
        </pc:spChg>
        <pc:spChg chg="add">
          <ac:chgData name="Rachel Smith" userId="5f7c83a3-9acd-4e36-a883-765ff390fd1f" providerId="ADAL" clId="{9BE574B2-F589-40FF-9EE1-1E07FFA86DAB}" dt="2022-07-11T11:56:46.378" v="347" actId="26606"/>
          <ac:spMkLst>
            <pc:docMk/>
            <pc:sldMk cId="2440584306" sldId="465"/>
            <ac:spMk id="8" creationId="{777A147A-9ED8-46B4-8660-1B3C2AA880B5}"/>
          </ac:spMkLst>
        </pc:spChg>
        <pc:spChg chg="add">
          <ac:chgData name="Rachel Smith" userId="5f7c83a3-9acd-4e36-a883-765ff390fd1f" providerId="ADAL" clId="{9BE574B2-F589-40FF-9EE1-1E07FFA86DAB}" dt="2022-07-11T11:56:46.378" v="347" actId="26606"/>
          <ac:spMkLst>
            <pc:docMk/>
            <pc:sldMk cId="2440584306" sldId="465"/>
            <ac:spMk id="10" creationId="{5D6C15A0-C087-4593-8414-2B4EC1CDC3DE}"/>
          </ac:spMkLst>
        </pc:spChg>
      </pc:sldChg>
      <pc:sldChg chg="addSp delSp modSp mod setBg">
        <pc:chgData name="Rachel Smith" userId="5f7c83a3-9acd-4e36-a883-765ff390fd1f" providerId="ADAL" clId="{9BE574B2-F589-40FF-9EE1-1E07FFA86DAB}" dt="2022-07-11T12:07:48.440" v="352" actId="1076"/>
        <pc:sldMkLst>
          <pc:docMk/>
          <pc:sldMk cId="2176433824" sldId="466"/>
        </pc:sldMkLst>
        <pc:spChg chg="mod">
          <ac:chgData name="Rachel Smith" userId="5f7c83a3-9acd-4e36-a883-765ff390fd1f" providerId="ADAL" clId="{9BE574B2-F589-40FF-9EE1-1E07FFA86DAB}" dt="2022-07-11T12:07:48.440" v="352" actId="1076"/>
          <ac:spMkLst>
            <pc:docMk/>
            <pc:sldMk cId="2176433824" sldId="466"/>
            <ac:spMk id="2" creationId="{00000000-0000-0000-0000-000000000000}"/>
          </ac:spMkLst>
        </pc:spChg>
        <pc:spChg chg="del">
          <ac:chgData name="Rachel Smith" userId="5f7c83a3-9acd-4e36-a883-765ff390fd1f" providerId="ADAL" clId="{9BE574B2-F589-40FF-9EE1-1E07FFA86DAB}" dt="2022-07-11T12:07:41.656" v="350" actId="26606"/>
          <ac:spMkLst>
            <pc:docMk/>
            <pc:sldMk cId="2176433824" sldId="466"/>
            <ac:spMk id="3" creationId="{00000000-0000-0000-0000-000000000000}"/>
          </ac:spMkLst>
        </pc:spChg>
        <pc:spChg chg="add">
          <ac:chgData name="Rachel Smith" userId="5f7c83a3-9acd-4e36-a883-765ff390fd1f" providerId="ADAL" clId="{9BE574B2-F589-40FF-9EE1-1E07FFA86DAB}" dt="2022-07-11T12:07:41.656" v="350" actId="26606"/>
          <ac:spMkLst>
            <pc:docMk/>
            <pc:sldMk cId="2176433824" sldId="466"/>
            <ac:spMk id="10" creationId="{B50AB553-2A96-4A92-96F2-93548E096954}"/>
          </ac:spMkLst>
        </pc:spChg>
        <pc:graphicFrameChg chg="add mod">
          <ac:chgData name="Rachel Smith" userId="5f7c83a3-9acd-4e36-a883-765ff390fd1f" providerId="ADAL" clId="{9BE574B2-F589-40FF-9EE1-1E07FFA86DAB}" dt="2022-07-11T12:07:43.950" v="351" actId="20577"/>
          <ac:graphicFrameMkLst>
            <pc:docMk/>
            <pc:sldMk cId="2176433824" sldId="466"/>
            <ac:graphicFrameMk id="5" creationId="{11B275DB-8AC1-D952-101B-F03F1D7A2DF7}"/>
          </ac:graphicFrameMkLst>
        </pc:graphicFrameChg>
        <pc:picChg chg="add">
          <ac:chgData name="Rachel Smith" userId="5f7c83a3-9acd-4e36-a883-765ff390fd1f" providerId="ADAL" clId="{9BE574B2-F589-40FF-9EE1-1E07FFA86DAB}" dt="2022-07-11T12:07:41.656" v="350" actId="26606"/>
          <ac:picMkLst>
            <pc:docMk/>
            <pc:sldMk cId="2176433824" sldId="466"/>
            <ac:picMk id="6" creationId="{0C989F41-55FE-FAFA-C455-E47932C02EE6}"/>
          </ac:picMkLst>
        </pc:picChg>
      </pc:sldChg>
      <pc:sldChg chg="addSp delSp modSp mod setBg">
        <pc:chgData name="Rachel Smith" userId="5f7c83a3-9acd-4e36-a883-765ff390fd1f" providerId="ADAL" clId="{9BE574B2-F589-40FF-9EE1-1E07FFA86DAB}" dt="2022-07-11T12:08:22.571" v="355" actId="26606"/>
        <pc:sldMkLst>
          <pc:docMk/>
          <pc:sldMk cId="3321811893" sldId="468"/>
        </pc:sldMkLst>
        <pc:spChg chg="mod">
          <ac:chgData name="Rachel Smith" userId="5f7c83a3-9acd-4e36-a883-765ff390fd1f" providerId="ADAL" clId="{9BE574B2-F589-40FF-9EE1-1E07FFA86DAB}" dt="2022-07-11T12:08:22.571" v="355" actId="26606"/>
          <ac:spMkLst>
            <pc:docMk/>
            <pc:sldMk cId="3321811893" sldId="468"/>
            <ac:spMk id="2" creationId="{00000000-0000-0000-0000-000000000000}"/>
          </ac:spMkLst>
        </pc:spChg>
        <pc:spChg chg="mod">
          <ac:chgData name="Rachel Smith" userId="5f7c83a3-9acd-4e36-a883-765ff390fd1f" providerId="ADAL" clId="{9BE574B2-F589-40FF-9EE1-1E07FFA86DAB}" dt="2022-07-11T12:08:22.571" v="355" actId="26606"/>
          <ac:spMkLst>
            <pc:docMk/>
            <pc:sldMk cId="3321811893" sldId="468"/>
            <ac:spMk id="3" creationId="{00000000-0000-0000-0000-000000000000}"/>
          </ac:spMkLst>
        </pc:spChg>
        <pc:spChg chg="add del">
          <ac:chgData name="Rachel Smith" userId="5f7c83a3-9acd-4e36-a883-765ff390fd1f" providerId="ADAL" clId="{9BE574B2-F589-40FF-9EE1-1E07FFA86DAB}" dt="2022-07-11T12:08:22.556" v="354" actId="26606"/>
          <ac:spMkLst>
            <pc:docMk/>
            <pc:sldMk cId="3321811893" sldId="468"/>
            <ac:spMk id="8" creationId="{2B566528-1B12-4246-9431-5C2D7D081168}"/>
          </ac:spMkLst>
        </pc:spChg>
        <pc:spChg chg="add del">
          <ac:chgData name="Rachel Smith" userId="5f7c83a3-9acd-4e36-a883-765ff390fd1f" providerId="ADAL" clId="{9BE574B2-F589-40FF-9EE1-1E07FFA86DAB}" dt="2022-07-11T12:08:22.556" v="354" actId="26606"/>
          <ac:spMkLst>
            <pc:docMk/>
            <pc:sldMk cId="3321811893" sldId="468"/>
            <ac:spMk id="10" creationId="{2E80C965-DB6D-4F81-9E9E-B027384D0BD6}"/>
          </ac:spMkLst>
        </pc:spChg>
        <pc:spChg chg="add del">
          <ac:chgData name="Rachel Smith" userId="5f7c83a3-9acd-4e36-a883-765ff390fd1f" providerId="ADAL" clId="{9BE574B2-F589-40FF-9EE1-1E07FFA86DAB}" dt="2022-07-11T12:08:22.556" v="354" actId="26606"/>
          <ac:spMkLst>
            <pc:docMk/>
            <pc:sldMk cId="3321811893" sldId="468"/>
            <ac:spMk id="12" creationId="{A580F890-B085-4E95-96AA-55AEBEC5CE6E}"/>
          </ac:spMkLst>
        </pc:spChg>
        <pc:spChg chg="add del">
          <ac:chgData name="Rachel Smith" userId="5f7c83a3-9acd-4e36-a883-765ff390fd1f" providerId="ADAL" clId="{9BE574B2-F589-40FF-9EE1-1E07FFA86DAB}" dt="2022-07-11T12:08:22.556" v="354" actId="26606"/>
          <ac:spMkLst>
            <pc:docMk/>
            <pc:sldMk cId="3321811893" sldId="468"/>
            <ac:spMk id="14" creationId="{D3F51FEB-38FB-4F6C-9F7B-2F2AFAB65463}"/>
          </ac:spMkLst>
        </pc:spChg>
        <pc:spChg chg="add del">
          <ac:chgData name="Rachel Smith" userId="5f7c83a3-9acd-4e36-a883-765ff390fd1f" providerId="ADAL" clId="{9BE574B2-F589-40FF-9EE1-1E07FFA86DAB}" dt="2022-07-11T12:08:22.556" v="354" actId="26606"/>
          <ac:spMkLst>
            <pc:docMk/>
            <pc:sldMk cId="3321811893" sldId="468"/>
            <ac:spMk id="16" creationId="{1E547BA6-BAE0-43BB-A7CA-60F69CE252F0}"/>
          </ac:spMkLst>
        </pc:spChg>
        <pc:spChg chg="add">
          <ac:chgData name="Rachel Smith" userId="5f7c83a3-9acd-4e36-a883-765ff390fd1f" providerId="ADAL" clId="{9BE574B2-F589-40FF-9EE1-1E07FFA86DAB}" dt="2022-07-11T12:08:22.571" v="355" actId="26606"/>
          <ac:spMkLst>
            <pc:docMk/>
            <pc:sldMk cId="3321811893" sldId="468"/>
            <ac:spMk id="18" creationId="{14E91B64-9FCC-451E-AFB4-A827D6329367}"/>
          </ac:spMkLst>
        </pc:spChg>
        <pc:spChg chg="add">
          <ac:chgData name="Rachel Smith" userId="5f7c83a3-9acd-4e36-a883-765ff390fd1f" providerId="ADAL" clId="{9BE574B2-F589-40FF-9EE1-1E07FFA86DAB}" dt="2022-07-11T12:08:22.571" v="355" actId="26606"/>
          <ac:spMkLst>
            <pc:docMk/>
            <pc:sldMk cId="3321811893" sldId="468"/>
            <ac:spMk id="19" creationId="{827B839B-9ADE-406B-8590-F1CAEDED45A1}"/>
          </ac:spMkLst>
        </pc:spChg>
        <pc:spChg chg="add">
          <ac:chgData name="Rachel Smith" userId="5f7c83a3-9acd-4e36-a883-765ff390fd1f" providerId="ADAL" clId="{9BE574B2-F589-40FF-9EE1-1E07FFA86DAB}" dt="2022-07-11T12:08:22.571" v="355" actId="26606"/>
          <ac:spMkLst>
            <pc:docMk/>
            <pc:sldMk cId="3321811893" sldId="468"/>
            <ac:spMk id="20" creationId="{CFE45BF0-46DB-408C-B5F7-7B11716805D4}"/>
          </ac:spMkLst>
        </pc:spChg>
        <pc:spChg chg="add">
          <ac:chgData name="Rachel Smith" userId="5f7c83a3-9acd-4e36-a883-765ff390fd1f" providerId="ADAL" clId="{9BE574B2-F589-40FF-9EE1-1E07FFA86DAB}" dt="2022-07-11T12:08:22.571" v="355" actId="26606"/>
          <ac:spMkLst>
            <pc:docMk/>
            <pc:sldMk cId="3321811893" sldId="468"/>
            <ac:spMk id="21" creationId="{2AEBC8F2-97B1-41B4-93F1-2D289E197FBA}"/>
          </ac:spMkLst>
        </pc:spChg>
        <pc:spChg chg="add">
          <ac:chgData name="Rachel Smith" userId="5f7c83a3-9acd-4e36-a883-765ff390fd1f" providerId="ADAL" clId="{9BE574B2-F589-40FF-9EE1-1E07FFA86DAB}" dt="2022-07-11T12:08:22.571" v="355" actId="26606"/>
          <ac:spMkLst>
            <pc:docMk/>
            <pc:sldMk cId="3321811893" sldId="468"/>
            <ac:spMk id="22" creationId="{472E3A19-F5D5-48FC-BB9C-48C2F68F598B}"/>
          </ac:spMkLst>
        </pc:spChg>
        <pc:spChg chg="add">
          <ac:chgData name="Rachel Smith" userId="5f7c83a3-9acd-4e36-a883-765ff390fd1f" providerId="ADAL" clId="{9BE574B2-F589-40FF-9EE1-1E07FFA86DAB}" dt="2022-07-11T12:08:22.571" v="355" actId="26606"/>
          <ac:spMkLst>
            <pc:docMk/>
            <pc:sldMk cId="3321811893" sldId="468"/>
            <ac:spMk id="23" creationId="{7A62E32F-BB65-43A8-8EB5-92346890E549}"/>
          </ac:spMkLst>
        </pc:spChg>
      </pc:sldChg>
      <pc:sldChg chg="addSp modSp mod setBg">
        <pc:chgData name="Rachel Smith" userId="5f7c83a3-9acd-4e36-a883-765ff390fd1f" providerId="ADAL" clId="{9BE574B2-F589-40FF-9EE1-1E07FFA86DAB}" dt="2022-07-11T12:09:03.114" v="358" actId="5793"/>
        <pc:sldMkLst>
          <pc:docMk/>
          <pc:sldMk cId="2414520597" sldId="469"/>
        </pc:sldMkLst>
        <pc:spChg chg="mod">
          <ac:chgData name="Rachel Smith" userId="5f7c83a3-9acd-4e36-a883-765ff390fd1f" providerId="ADAL" clId="{9BE574B2-F589-40FF-9EE1-1E07FFA86DAB}" dt="2022-07-11T12:08:59.781" v="357" actId="26606"/>
          <ac:spMkLst>
            <pc:docMk/>
            <pc:sldMk cId="2414520597" sldId="469"/>
            <ac:spMk id="2" creationId="{00000000-0000-0000-0000-000000000000}"/>
          </ac:spMkLst>
        </pc:spChg>
        <pc:spChg chg="mod">
          <ac:chgData name="Rachel Smith" userId="5f7c83a3-9acd-4e36-a883-765ff390fd1f" providerId="ADAL" clId="{9BE574B2-F589-40FF-9EE1-1E07FFA86DAB}" dt="2022-07-11T12:09:03.114" v="358" actId="5793"/>
          <ac:spMkLst>
            <pc:docMk/>
            <pc:sldMk cId="2414520597" sldId="469"/>
            <ac:spMk id="3" creationId="{00000000-0000-0000-0000-000000000000}"/>
          </ac:spMkLst>
        </pc:spChg>
        <pc:spChg chg="add">
          <ac:chgData name="Rachel Smith" userId="5f7c83a3-9acd-4e36-a883-765ff390fd1f" providerId="ADAL" clId="{9BE574B2-F589-40FF-9EE1-1E07FFA86DAB}" dt="2022-07-11T12:08:59.781" v="357" actId="26606"/>
          <ac:spMkLst>
            <pc:docMk/>
            <pc:sldMk cId="2414520597" sldId="469"/>
            <ac:spMk id="8" creationId="{1C799903-48D5-4A31-A1A2-541072D9771E}"/>
          </ac:spMkLst>
        </pc:spChg>
        <pc:spChg chg="add">
          <ac:chgData name="Rachel Smith" userId="5f7c83a3-9acd-4e36-a883-765ff390fd1f" providerId="ADAL" clId="{9BE574B2-F589-40FF-9EE1-1E07FFA86DAB}" dt="2022-07-11T12:08:59.781" v="357" actId="26606"/>
          <ac:spMkLst>
            <pc:docMk/>
            <pc:sldMk cId="2414520597" sldId="469"/>
            <ac:spMk id="10" creationId="{8EFFF109-FC58-4FD3-BE05-9775A1310F55}"/>
          </ac:spMkLst>
        </pc:spChg>
        <pc:spChg chg="add">
          <ac:chgData name="Rachel Smith" userId="5f7c83a3-9acd-4e36-a883-765ff390fd1f" providerId="ADAL" clId="{9BE574B2-F589-40FF-9EE1-1E07FFA86DAB}" dt="2022-07-11T12:08:59.781" v="357" actId="26606"/>
          <ac:spMkLst>
            <pc:docMk/>
            <pc:sldMk cId="2414520597" sldId="469"/>
            <ac:spMk id="12" creationId="{E1B96AD6-92A9-4273-A62B-96A1C3E0BA95}"/>
          </ac:spMkLst>
        </pc:spChg>
        <pc:spChg chg="add">
          <ac:chgData name="Rachel Smith" userId="5f7c83a3-9acd-4e36-a883-765ff390fd1f" providerId="ADAL" clId="{9BE574B2-F589-40FF-9EE1-1E07FFA86DAB}" dt="2022-07-11T12:08:59.781" v="357" actId="26606"/>
          <ac:spMkLst>
            <pc:docMk/>
            <pc:sldMk cId="2414520597" sldId="469"/>
            <ac:spMk id="14" creationId="{463EEC44-1BA3-44ED-81FC-A644B04B2A44}"/>
          </ac:spMkLst>
        </pc:spChg>
      </pc:sldChg>
      <pc:sldChg chg="addSp delSp modSp mod setBg">
        <pc:chgData name="Rachel Smith" userId="5f7c83a3-9acd-4e36-a883-765ff390fd1f" providerId="ADAL" clId="{9BE574B2-F589-40FF-9EE1-1E07FFA86DAB}" dt="2022-07-11T12:08:46.150" v="356" actId="26606"/>
        <pc:sldMkLst>
          <pc:docMk/>
          <pc:sldMk cId="1226206914" sldId="470"/>
        </pc:sldMkLst>
        <pc:spChg chg="mod">
          <ac:chgData name="Rachel Smith" userId="5f7c83a3-9acd-4e36-a883-765ff390fd1f" providerId="ADAL" clId="{9BE574B2-F589-40FF-9EE1-1E07FFA86DAB}" dt="2022-07-11T12:08:46.150" v="356" actId="26606"/>
          <ac:spMkLst>
            <pc:docMk/>
            <pc:sldMk cId="1226206914" sldId="470"/>
            <ac:spMk id="2" creationId="{00000000-0000-0000-0000-000000000000}"/>
          </ac:spMkLst>
        </pc:spChg>
        <pc:spChg chg="del">
          <ac:chgData name="Rachel Smith" userId="5f7c83a3-9acd-4e36-a883-765ff390fd1f" providerId="ADAL" clId="{9BE574B2-F589-40FF-9EE1-1E07FFA86DAB}" dt="2022-07-11T12:08:46.150" v="356" actId="26606"/>
          <ac:spMkLst>
            <pc:docMk/>
            <pc:sldMk cId="1226206914" sldId="470"/>
            <ac:spMk id="3" creationId="{00000000-0000-0000-0000-000000000000}"/>
          </ac:spMkLst>
        </pc:spChg>
        <pc:spChg chg="add">
          <ac:chgData name="Rachel Smith" userId="5f7c83a3-9acd-4e36-a883-765ff390fd1f" providerId="ADAL" clId="{9BE574B2-F589-40FF-9EE1-1E07FFA86DAB}" dt="2022-07-11T12:08:46.150" v="356" actId="26606"/>
          <ac:spMkLst>
            <pc:docMk/>
            <pc:sldMk cId="1226206914" sldId="470"/>
            <ac:spMk id="9" creationId="{53B021B3-DE93-4AB7-8A18-CF5F1CED88B8}"/>
          </ac:spMkLst>
        </pc:spChg>
        <pc:spChg chg="add">
          <ac:chgData name="Rachel Smith" userId="5f7c83a3-9acd-4e36-a883-765ff390fd1f" providerId="ADAL" clId="{9BE574B2-F589-40FF-9EE1-1E07FFA86DAB}" dt="2022-07-11T12:08:46.150" v="356" actId="26606"/>
          <ac:spMkLst>
            <pc:docMk/>
            <pc:sldMk cId="1226206914" sldId="470"/>
            <ac:spMk id="11" creationId="{52D502E5-F6B4-4D58-B4AE-FC466FF15EE8}"/>
          </ac:spMkLst>
        </pc:spChg>
        <pc:spChg chg="add">
          <ac:chgData name="Rachel Smith" userId="5f7c83a3-9acd-4e36-a883-765ff390fd1f" providerId="ADAL" clId="{9BE574B2-F589-40FF-9EE1-1E07FFA86DAB}" dt="2022-07-11T12:08:46.150" v="356" actId="26606"/>
          <ac:spMkLst>
            <pc:docMk/>
            <pc:sldMk cId="1226206914" sldId="470"/>
            <ac:spMk id="13" creationId="{9DECDBF4-02B6-4BB4-B65B-B8107AD6A9E8}"/>
          </ac:spMkLst>
        </pc:spChg>
        <pc:graphicFrameChg chg="add">
          <ac:chgData name="Rachel Smith" userId="5f7c83a3-9acd-4e36-a883-765ff390fd1f" providerId="ADAL" clId="{9BE574B2-F589-40FF-9EE1-1E07FFA86DAB}" dt="2022-07-11T12:08:46.150" v="356" actId="26606"/>
          <ac:graphicFrameMkLst>
            <pc:docMk/>
            <pc:sldMk cId="1226206914" sldId="470"/>
            <ac:graphicFrameMk id="5" creationId="{7D286EF2-26F5-9E47-C4F4-FAAE07265295}"/>
          </ac:graphicFrameMkLst>
        </pc:graphicFrameChg>
      </pc:sldChg>
      <pc:sldChg chg="del">
        <pc:chgData name="Rachel Smith" userId="5f7c83a3-9acd-4e36-a883-765ff390fd1f" providerId="ADAL" clId="{9BE574B2-F589-40FF-9EE1-1E07FFA86DAB}" dt="2022-07-11T12:09:26.034" v="359" actId="2696"/>
        <pc:sldMkLst>
          <pc:docMk/>
          <pc:sldMk cId="1070498758" sldId="471"/>
        </pc:sldMkLst>
      </pc:sldChg>
      <pc:sldChg chg="addSp modSp mod setBg">
        <pc:chgData name="Rachel Smith" userId="5f7c83a3-9acd-4e36-a883-765ff390fd1f" providerId="ADAL" clId="{9BE574B2-F589-40FF-9EE1-1E07FFA86DAB}" dt="2022-07-11T12:09:34.968" v="360" actId="26606"/>
        <pc:sldMkLst>
          <pc:docMk/>
          <pc:sldMk cId="2315359113" sldId="472"/>
        </pc:sldMkLst>
        <pc:spChg chg="mod">
          <ac:chgData name="Rachel Smith" userId="5f7c83a3-9acd-4e36-a883-765ff390fd1f" providerId="ADAL" clId="{9BE574B2-F589-40FF-9EE1-1E07FFA86DAB}" dt="2022-07-11T12:09:34.968" v="360" actId="26606"/>
          <ac:spMkLst>
            <pc:docMk/>
            <pc:sldMk cId="2315359113" sldId="472"/>
            <ac:spMk id="2" creationId="{00000000-0000-0000-0000-000000000000}"/>
          </ac:spMkLst>
        </pc:spChg>
        <pc:spChg chg="mod">
          <ac:chgData name="Rachel Smith" userId="5f7c83a3-9acd-4e36-a883-765ff390fd1f" providerId="ADAL" clId="{9BE574B2-F589-40FF-9EE1-1E07FFA86DAB}" dt="2022-07-11T12:09:34.968" v="360" actId="26606"/>
          <ac:spMkLst>
            <pc:docMk/>
            <pc:sldMk cId="2315359113" sldId="472"/>
            <ac:spMk id="3" creationId="{00000000-0000-0000-0000-000000000000}"/>
          </ac:spMkLst>
        </pc:spChg>
        <pc:spChg chg="add">
          <ac:chgData name="Rachel Smith" userId="5f7c83a3-9acd-4e36-a883-765ff390fd1f" providerId="ADAL" clId="{9BE574B2-F589-40FF-9EE1-1E07FFA86DAB}" dt="2022-07-11T12:09:34.968" v="360" actId="26606"/>
          <ac:spMkLst>
            <pc:docMk/>
            <pc:sldMk cId="2315359113" sldId="472"/>
            <ac:spMk id="8" creationId="{889C5E17-24D0-4696-A3C5-A2261FB455FA}"/>
          </ac:spMkLst>
        </pc:spChg>
        <pc:spChg chg="add">
          <ac:chgData name="Rachel Smith" userId="5f7c83a3-9acd-4e36-a883-765ff390fd1f" providerId="ADAL" clId="{9BE574B2-F589-40FF-9EE1-1E07FFA86DAB}" dt="2022-07-11T12:09:34.968" v="360" actId="26606"/>
          <ac:spMkLst>
            <pc:docMk/>
            <pc:sldMk cId="2315359113" sldId="472"/>
            <ac:spMk id="10" creationId="{6929B58F-2358-44CC-ACE5-EF1BD3C6C824}"/>
          </ac:spMkLst>
        </pc:spChg>
        <pc:grpChg chg="add">
          <ac:chgData name="Rachel Smith" userId="5f7c83a3-9acd-4e36-a883-765ff390fd1f" providerId="ADAL" clId="{9BE574B2-F589-40FF-9EE1-1E07FFA86DAB}" dt="2022-07-11T12:09:34.968" v="360" actId="26606"/>
          <ac:grpSpMkLst>
            <pc:docMk/>
            <pc:sldMk cId="2315359113" sldId="472"/>
            <ac:grpSpMk id="12" creationId="{09DA5303-A1AF-4830-806C-51FCD96188B7}"/>
          </ac:grpSpMkLst>
        </pc:grpChg>
      </pc:sldChg>
      <pc:sldChg chg="modSp mod">
        <pc:chgData name="Rachel Smith" userId="5f7c83a3-9acd-4e36-a883-765ff390fd1f" providerId="ADAL" clId="{9BE574B2-F589-40FF-9EE1-1E07FFA86DAB}" dt="2022-07-11T12:09:52.329" v="377" actId="20577"/>
        <pc:sldMkLst>
          <pc:docMk/>
          <pc:sldMk cId="4134107735" sldId="474"/>
        </pc:sldMkLst>
        <pc:spChg chg="mod">
          <ac:chgData name="Rachel Smith" userId="5f7c83a3-9acd-4e36-a883-765ff390fd1f" providerId="ADAL" clId="{9BE574B2-F589-40FF-9EE1-1E07FFA86DAB}" dt="2022-07-11T12:09:52.329" v="377" actId="20577"/>
          <ac:spMkLst>
            <pc:docMk/>
            <pc:sldMk cId="4134107735" sldId="474"/>
            <ac:spMk id="3" creationId="{00000000-0000-0000-0000-000000000000}"/>
          </ac:spMkLst>
        </pc:spChg>
      </pc:sldChg>
      <pc:sldChg chg="addSp delSp modSp mod setBg">
        <pc:chgData name="Rachel Smith" userId="5f7c83a3-9acd-4e36-a883-765ff390fd1f" providerId="ADAL" clId="{9BE574B2-F589-40FF-9EE1-1E07FFA86DAB}" dt="2022-07-11T12:10:05.022" v="378" actId="26606"/>
        <pc:sldMkLst>
          <pc:docMk/>
          <pc:sldMk cId="2806716670" sldId="475"/>
        </pc:sldMkLst>
        <pc:spChg chg="mod">
          <ac:chgData name="Rachel Smith" userId="5f7c83a3-9acd-4e36-a883-765ff390fd1f" providerId="ADAL" clId="{9BE574B2-F589-40FF-9EE1-1E07FFA86DAB}" dt="2022-07-11T12:10:05.022" v="378" actId="26606"/>
          <ac:spMkLst>
            <pc:docMk/>
            <pc:sldMk cId="2806716670" sldId="475"/>
            <ac:spMk id="2" creationId="{00000000-0000-0000-0000-000000000000}"/>
          </ac:spMkLst>
        </pc:spChg>
        <pc:spChg chg="del">
          <ac:chgData name="Rachel Smith" userId="5f7c83a3-9acd-4e36-a883-765ff390fd1f" providerId="ADAL" clId="{9BE574B2-F589-40FF-9EE1-1E07FFA86DAB}" dt="2022-07-11T12:10:05.022" v="378" actId="26606"/>
          <ac:spMkLst>
            <pc:docMk/>
            <pc:sldMk cId="2806716670" sldId="475"/>
            <ac:spMk id="3" creationId="{00000000-0000-0000-0000-000000000000}"/>
          </ac:spMkLst>
        </pc:spChg>
        <pc:spChg chg="add">
          <ac:chgData name="Rachel Smith" userId="5f7c83a3-9acd-4e36-a883-765ff390fd1f" providerId="ADAL" clId="{9BE574B2-F589-40FF-9EE1-1E07FFA86DAB}" dt="2022-07-11T12:10:05.022" v="378" actId="26606"/>
          <ac:spMkLst>
            <pc:docMk/>
            <pc:sldMk cId="2806716670" sldId="475"/>
            <ac:spMk id="9" creationId="{53B021B3-DE93-4AB7-8A18-CF5F1CED88B8}"/>
          </ac:spMkLst>
        </pc:spChg>
        <pc:spChg chg="add">
          <ac:chgData name="Rachel Smith" userId="5f7c83a3-9acd-4e36-a883-765ff390fd1f" providerId="ADAL" clId="{9BE574B2-F589-40FF-9EE1-1E07FFA86DAB}" dt="2022-07-11T12:10:05.022" v="378" actId="26606"/>
          <ac:spMkLst>
            <pc:docMk/>
            <pc:sldMk cId="2806716670" sldId="475"/>
            <ac:spMk id="11" creationId="{52D502E5-F6B4-4D58-B4AE-FC466FF15EE8}"/>
          </ac:spMkLst>
        </pc:spChg>
        <pc:spChg chg="add">
          <ac:chgData name="Rachel Smith" userId="5f7c83a3-9acd-4e36-a883-765ff390fd1f" providerId="ADAL" clId="{9BE574B2-F589-40FF-9EE1-1E07FFA86DAB}" dt="2022-07-11T12:10:05.022" v="378" actId="26606"/>
          <ac:spMkLst>
            <pc:docMk/>
            <pc:sldMk cId="2806716670" sldId="475"/>
            <ac:spMk id="13" creationId="{9DECDBF4-02B6-4BB4-B65B-B8107AD6A9E8}"/>
          </ac:spMkLst>
        </pc:spChg>
        <pc:graphicFrameChg chg="add">
          <ac:chgData name="Rachel Smith" userId="5f7c83a3-9acd-4e36-a883-765ff390fd1f" providerId="ADAL" clId="{9BE574B2-F589-40FF-9EE1-1E07FFA86DAB}" dt="2022-07-11T12:10:05.022" v="378" actId="26606"/>
          <ac:graphicFrameMkLst>
            <pc:docMk/>
            <pc:sldMk cId="2806716670" sldId="475"/>
            <ac:graphicFrameMk id="5" creationId="{52E6B28B-D345-8F22-D7DA-F5469E3D685A}"/>
          </ac:graphicFrameMkLst>
        </pc:graphicFrameChg>
      </pc:sldChg>
      <pc:sldChg chg="addSp delSp modSp mod setBg">
        <pc:chgData name="Rachel Smith" userId="5f7c83a3-9acd-4e36-a883-765ff390fd1f" providerId="ADAL" clId="{9BE574B2-F589-40FF-9EE1-1E07FFA86DAB}" dt="2022-07-11T12:10:15.354" v="382" actId="20577"/>
        <pc:sldMkLst>
          <pc:docMk/>
          <pc:sldMk cId="1001955533" sldId="476"/>
        </pc:sldMkLst>
        <pc:spChg chg="mod">
          <ac:chgData name="Rachel Smith" userId="5f7c83a3-9acd-4e36-a883-765ff390fd1f" providerId="ADAL" clId="{9BE574B2-F589-40FF-9EE1-1E07FFA86DAB}" dt="2022-07-11T12:10:10.987" v="379" actId="26606"/>
          <ac:spMkLst>
            <pc:docMk/>
            <pc:sldMk cId="1001955533" sldId="476"/>
            <ac:spMk id="2" creationId="{00000000-0000-0000-0000-000000000000}"/>
          </ac:spMkLst>
        </pc:spChg>
        <pc:spChg chg="del">
          <ac:chgData name="Rachel Smith" userId="5f7c83a3-9acd-4e36-a883-765ff390fd1f" providerId="ADAL" clId="{9BE574B2-F589-40FF-9EE1-1E07FFA86DAB}" dt="2022-07-11T12:10:10.987" v="379" actId="26606"/>
          <ac:spMkLst>
            <pc:docMk/>
            <pc:sldMk cId="1001955533" sldId="476"/>
            <ac:spMk id="3" creationId="{00000000-0000-0000-0000-000000000000}"/>
          </ac:spMkLst>
        </pc:spChg>
        <pc:spChg chg="add">
          <ac:chgData name="Rachel Smith" userId="5f7c83a3-9acd-4e36-a883-765ff390fd1f" providerId="ADAL" clId="{9BE574B2-F589-40FF-9EE1-1E07FFA86DAB}" dt="2022-07-11T12:10:10.987" v="379" actId="26606"/>
          <ac:spMkLst>
            <pc:docMk/>
            <pc:sldMk cId="1001955533" sldId="476"/>
            <ac:spMk id="9" creationId="{53B021B3-DE93-4AB7-8A18-CF5F1CED88B8}"/>
          </ac:spMkLst>
        </pc:spChg>
        <pc:spChg chg="add">
          <ac:chgData name="Rachel Smith" userId="5f7c83a3-9acd-4e36-a883-765ff390fd1f" providerId="ADAL" clId="{9BE574B2-F589-40FF-9EE1-1E07FFA86DAB}" dt="2022-07-11T12:10:10.987" v="379" actId="26606"/>
          <ac:spMkLst>
            <pc:docMk/>
            <pc:sldMk cId="1001955533" sldId="476"/>
            <ac:spMk id="11" creationId="{52D502E5-F6B4-4D58-B4AE-FC466FF15EE8}"/>
          </ac:spMkLst>
        </pc:spChg>
        <pc:spChg chg="add">
          <ac:chgData name="Rachel Smith" userId="5f7c83a3-9acd-4e36-a883-765ff390fd1f" providerId="ADAL" clId="{9BE574B2-F589-40FF-9EE1-1E07FFA86DAB}" dt="2022-07-11T12:10:10.987" v="379" actId="26606"/>
          <ac:spMkLst>
            <pc:docMk/>
            <pc:sldMk cId="1001955533" sldId="476"/>
            <ac:spMk id="13" creationId="{9DECDBF4-02B6-4BB4-B65B-B8107AD6A9E8}"/>
          </ac:spMkLst>
        </pc:spChg>
        <pc:graphicFrameChg chg="add mod">
          <ac:chgData name="Rachel Smith" userId="5f7c83a3-9acd-4e36-a883-765ff390fd1f" providerId="ADAL" clId="{9BE574B2-F589-40FF-9EE1-1E07FFA86DAB}" dt="2022-07-11T12:10:15.354" v="382" actId="20577"/>
          <ac:graphicFrameMkLst>
            <pc:docMk/>
            <pc:sldMk cId="1001955533" sldId="476"/>
            <ac:graphicFrameMk id="5" creationId="{616C00AC-389F-8322-77DB-DC1946CAE0CF}"/>
          </ac:graphicFrameMkLst>
        </pc:graphicFrameChg>
      </pc:sldChg>
      <pc:sldChg chg="addSp delSp modSp mod setBg">
        <pc:chgData name="Rachel Smith" userId="5f7c83a3-9acd-4e36-a883-765ff390fd1f" providerId="ADAL" clId="{9BE574B2-F589-40FF-9EE1-1E07FFA86DAB}" dt="2022-07-11T12:10:27.431" v="385" actId="20577"/>
        <pc:sldMkLst>
          <pc:docMk/>
          <pc:sldMk cId="4075458925" sldId="477"/>
        </pc:sldMkLst>
        <pc:spChg chg="mod">
          <ac:chgData name="Rachel Smith" userId="5f7c83a3-9acd-4e36-a883-765ff390fd1f" providerId="ADAL" clId="{9BE574B2-F589-40FF-9EE1-1E07FFA86DAB}" dt="2022-07-11T12:10:21.347" v="383" actId="26606"/>
          <ac:spMkLst>
            <pc:docMk/>
            <pc:sldMk cId="4075458925" sldId="477"/>
            <ac:spMk id="2" creationId="{00000000-0000-0000-0000-000000000000}"/>
          </ac:spMkLst>
        </pc:spChg>
        <pc:spChg chg="del">
          <ac:chgData name="Rachel Smith" userId="5f7c83a3-9acd-4e36-a883-765ff390fd1f" providerId="ADAL" clId="{9BE574B2-F589-40FF-9EE1-1E07FFA86DAB}" dt="2022-07-11T12:10:21.347" v="383" actId="26606"/>
          <ac:spMkLst>
            <pc:docMk/>
            <pc:sldMk cId="4075458925" sldId="477"/>
            <ac:spMk id="3" creationId="{00000000-0000-0000-0000-000000000000}"/>
          </ac:spMkLst>
        </pc:spChg>
        <pc:spChg chg="add">
          <ac:chgData name="Rachel Smith" userId="5f7c83a3-9acd-4e36-a883-765ff390fd1f" providerId="ADAL" clId="{9BE574B2-F589-40FF-9EE1-1E07FFA86DAB}" dt="2022-07-11T12:10:21.347" v="383" actId="26606"/>
          <ac:spMkLst>
            <pc:docMk/>
            <pc:sldMk cId="4075458925" sldId="477"/>
            <ac:spMk id="9" creationId="{B819A166-7571-4003-A6B8-B62034C3ED30}"/>
          </ac:spMkLst>
        </pc:spChg>
        <pc:graphicFrameChg chg="add mod">
          <ac:chgData name="Rachel Smith" userId="5f7c83a3-9acd-4e36-a883-765ff390fd1f" providerId="ADAL" clId="{9BE574B2-F589-40FF-9EE1-1E07FFA86DAB}" dt="2022-07-11T12:10:27.431" v="385" actId="20577"/>
          <ac:graphicFrameMkLst>
            <pc:docMk/>
            <pc:sldMk cId="4075458925" sldId="477"/>
            <ac:graphicFrameMk id="5" creationId="{D914FFFA-034E-76E7-0FFF-8C4C595D8619}"/>
          </ac:graphicFrameMkLst>
        </pc:graphicFrameChg>
      </pc:sldChg>
      <pc:sldChg chg="addSp modSp mod setBg">
        <pc:chgData name="Rachel Smith" userId="5f7c83a3-9acd-4e36-a883-765ff390fd1f" providerId="ADAL" clId="{9BE574B2-F589-40FF-9EE1-1E07FFA86DAB}" dt="2022-07-11T12:10:55.760" v="386" actId="26606"/>
        <pc:sldMkLst>
          <pc:docMk/>
          <pc:sldMk cId="3134978437" sldId="478"/>
        </pc:sldMkLst>
        <pc:spChg chg="mod">
          <ac:chgData name="Rachel Smith" userId="5f7c83a3-9acd-4e36-a883-765ff390fd1f" providerId="ADAL" clId="{9BE574B2-F589-40FF-9EE1-1E07FFA86DAB}" dt="2022-07-11T12:10:55.760" v="386" actId="26606"/>
          <ac:spMkLst>
            <pc:docMk/>
            <pc:sldMk cId="3134978437" sldId="478"/>
            <ac:spMk id="2" creationId="{00000000-0000-0000-0000-000000000000}"/>
          </ac:spMkLst>
        </pc:spChg>
        <pc:spChg chg="mod">
          <ac:chgData name="Rachel Smith" userId="5f7c83a3-9acd-4e36-a883-765ff390fd1f" providerId="ADAL" clId="{9BE574B2-F589-40FF-9EE1-1E07FFA86DAB}" dt="2022-07-11T12:10:55.760" v="386" actId="26606"/>
          <ac:spMkLst>
            <pc:docMk/>
            <pc:sldMk cId="3134978437" sldId="478"/>
            <ac:spMk id="3" creationId="{00000000-0000-0000-0000-000000000000}"/>
          </ac:spMkLst>
        </pc:spChg>
        <pc:spChg chg="add">
          <ac:chgData name="Rachel Smith" userId="5f7c83a3-9acd-4e36-a883-765ff390fd1f" providerId="ADAL" clId="{9BE574B2-F589-40FF-9EE1-1E07FFA86DAB}" dt="2022-07-11T12:10:55.760" v="386" actId="26606"/>
          <ac:spMkLst>
            <pc:docMk/>
            <pc:sldMk cId="3134978437" sldId="478"/>
            <ac:spMk id="8" creationId="{18873D23-2DCF-4B31-A009-95721C06E8E1}"/>
          </ac:spMkLst>
        </pc:spChg>
        <pc:spChg chg="add">
          <ac:chgData name="Rachel Smith" userId="5f7c83a3-9acd-4e36-a883-765ff390fd1f" providerId="ADAL" clId="{9BE574B2-F589-40FF-9EE1-1E07FFA86DAB}" dt="2022-07-11T12:10:55.760" v="386" actId="26606"/>
          <ac:spMkLst>
            <pc:docMk/>
            <pc:sldMk cId="3134978437" sldId="478"/>
            <ac:spMk id="10" creationId="{C13EF075-D4EF-4929-ADBC-91B27DA19955}"/>
          </ac:spMkLst>
        </pc:spChg>
        <pc:grpChg chg="add">
          <ac:chgData name="Rachel Smith" userId="5f7c83a3-9acd-4e36-a883-765ff390fd1f" providerId="ADAL" clId="{9BE574B2-F589-40FF-9EE1-1E07FFA86DAB}" dt="2022-07-11T12:10:55.760" v="386" actId="26606"/>
          <ac:grpSpMkLst>
            <pc:docMk/>
            <pc:sldMk cId="3134978437" sldId="478"/>
            <ac:grpSpMk id="12" creationId="{DAA26DFA-AAB2-4973-9C17-16D587C7B198}"/>
          </ac:grpSpMkLst>
        </pc:grpChg>
      </pc:sldChg>
      <pc:sldChg chg="addSp delSp modSp mod setBg">
        <pc:chgData name="Rachel Smith" userId="5f7c83a3-9acd-4e36-a883-765ff390fd1f" providerId="ADAL" clId="{9BE574B2-F589-40FF-9EE1-1E07FFA86DAB}" dt="2022-07-11T12:11:51.861" v="412" actId="26606"/>
        <pc:sldMkLst>
          <pc:docMk/>
          <pc:sldMk cId="3067252465" sldId="479"/>
        </pc:sldMkLst>
        <pc:spChg chg="del mod">
          <ac:chgData name="Rachel Smith" userId="5f7c83a3-9acd-4e36-a883-765ff390fd1f" providerId="ADAL" clId="{9BE574B2-F589-40FF-9EE1-1E07FFA86DAB}" dt="2022-07-11T12:11:04.358" v="397" actId="478"/>
          <ac:spMkLst>
            <pc:docMk/>
            <pc:sldMk cId="3067252465" sldId="479"/>
            <ac:spMk id="2" creationId="{00000000-0000-0000-0000-000000000000}"/>
          </ac:spMkLst>
        </pc:spChg>
        <pc:spChg chg="mod ord">
          <ac:chgData name="Rachel Smith" userId="5f7c83a3-9acd-4e36-a883-765ff390fd1f" providerId="ADAL" clId="{9BE574B2-F589-40FF-9EE1-1E07FFA86DAB}" dt="2022-07-11T12:11:51.861" v="412" actId="26606"/>
          <ac:spMkLst>
            <pc:docMk/>
            <pc:sldMk cId="3067252465" sldId="479"/>
            <ac:spMk id="3" creationId="{00000000-0000-0000-0000-000000000000}"/>
          </ac:spMkLst>
        </pc:spChg>
        <pc:spChg chg="add">
          <ac:chgData name="Rachel Smith" userId="5f7c83a3-9acd-4e36-a883-765ff390fd1f" providerId="ADAL" clId="{9BE574B2-F589-40FF-9EE1-1E07FFA86DAB}" dt="2022-07-11T12:11:51.861" v="412" actId="26606"/>
          <ac:spMkLst>
            <pc:docMk/>
            <pc:sldMk cId="3067252465" sldId="479"/>
            <ac:spMk id="14" creationId="{560AFAAC-EA6C-45A9-9E03-C9C9F0193B4F}"/>
          </ac:spMkLst>
        </pc:spChg>
        <pc:spChg chg="add">
          <ac:chgData name="Rachel Smith" userId="5f7c83a3-9acd-4e36-a883-765ff390fd1f" providerId="ADAL" clId="{9BE574B2-F589-40FF-9EE1-1E07FFA86DAB}" dt="2022-07-11T12:11:51.861" v="412" actId="26606"/>
          <ac:spMkLst>
            <pc:docMk/>
            <pc:sldMk cId="3067252465" sldId="479"/>
            <ac:spMk id="16" creationId="{83549E37-C86B-4401-90BD-D8BF83859F14}"/>
          </ac:spMkLst>
        </pc:spChg>
        <pc:spChg chg="add">
          <ac:chgData name="Rachel Smith" userId="5f7c83a3-9acd-4e36-a883-765ff390fd1f" providerId="ADAL" clId="{9BE574B2-F589-40FF-9EE1-1E07FFA86DAB}" dt="2022-07-11T12:11:51.861" v="412" actId="26606"/>
          <ac:spMkLst>
            <pc:docMk/>
            <pc:sldMk cId="3067252465" sldId="479"/>
            <ac:spMk id="18" creationId="{8A17784E-76D8-4521-A77D-0D2EBB923004}"/>
          </ac:spMkLst>
        </pc:spChg>
        <pc:spChg chg="add">
          <ac:chgData name="Rachel Smith" userId="5f7c83a3-9acd-4e36-a883-765ff390fd1f" providerId="ADAL" clId="{9BE574B2-F589-40FF-9EE1-1E07FFA86DAB}" dt="2022-07-11T12:11:51.861" v="412" actId="26606"/>
          <ac:spMkLst>
            <pc:docMk/>
            <pc:sldMk cId="3067252465" sldId="479"/>
            <ac:spMk id="20" creationId="{C0036C6B-F09C-4EAB-AE02-8D056EE74856}"/>
          </ac:spMkLst>
        </pc:spChg>
        <pc:spChg chg="add">
          <ac:chgData name="Rachel Smith" userId="5f7c83a3-9acd-4e36-a883-765ff390fd1f" providerId="ADAL" clId="{9BE574B2-F589-40FF-9EE1-1E07FFA86DAB}" dt="2022-07-11T12:11:51.861" v="412" actId="26606"/>
          <ac:spMkLst>
            <pc:docMk/>
            <pc:sldMk cId="3067252465" sldId="479"/>
            <ac:spMk id="22" creationId="{FC8D5885-2804-4D3C-BE31-902E4D3279B0}"/>
          </ac:spMkLst>
        </pc:spChg>
        <pc:picChg chg="add mod">
          <ac:chgData name="Rachel Smith" userId="5f7c83a3-9acd-4e36-a883-765ff390fd1f" providerId="ADAL" clId="{9BE574B2-F589-40FF-9EE1-1E07FFA86DAB}" dt="2022-07-11T12:11:51.861" v="412" actId="26606"/>
          <ac:picMkLst>
            <pc:docMk/>
            <pc:sldMk cId="3067252465" sldId="479"/>
            <ac:picMk id="5" creationId="{D999AF95-E68B-EB0D-080D-A793ED9829F7}"/>
          </ac:picMkLst>
        </pc:picChg>
        <pc:cxnChg chg="add del">
          <ac:chgData name="Rachel Smith" userId="5f7c83a3-9acd-4e36-a883-765ff390fd1f" providerId="ADAL" clId="{9BE574B2-F589-40FF-9EE1-1E07FFA86DAB}" dt="2022-07-11T12:11:51.861" v="412" actId="26606"/>
          <ac:cxnSpMkLst>
            <pc:docMk/>
            <pc:sldMk cId="3067252465" sldId="479"/>
            <ac:cxnSpMk id="9" creationId="{A7F400EE-A8A5-48AF-B4D6-291B52C6F0B0}"/>
          </ac:cxnSpMkLst>
        </pc:cxnChg>
      </pc:sldChg>
      <pc:sldChg chg="addSp delSp modSp mod setBg">
        <pc:chgData name="Rachel Smith" userId="5f7c83a3-9acd-4e36-a883-765ff390fd1f" providerId="ADAL" clId="{9BE574B2-F589-40FF-9EE1-1E07FFA86DAB}" dt="2022-07-11T11:28:15.704" v="94" actId="1076"/>
        <pc:sldMkLst>
          <pc:docMk/>
          <pc:sldMk cId="1426123596" sldId="480"/>
        </pc:sldMkLst>
        <pc:spChg chg="mod">
          <ac:chgData name="Rachel Smith" userId="5f7c83a3-9acd-4e36-a883-765ff390fd1f" providerId="ADAL" clId="{9BE574B2-F589-40FF-9EE1-1E07FFA86DAB}" dt="2022-07-11T11:28:15.704" v="94" actId="1076"/>
          <ac:spMkLst>
            <pc:docMk/>
            <pc:sldMk cId="1426123596" sldId="480"/>
            <ac:spMk id="2" creationId="{9EECD42F-79C6-4AF8-840E-5AD869241BBB}"/>
          </ac:spMkLst>
        </pc:spChg>
        <pc:spChg chg="mod">
          <ac:chgData name="Rachel Smith" userId="5f7c83a3-9acd-4e36-a883-765ff390fd1f" providerId="ADAL" clId="{9BE574B2-F589-40FF-9EE1-1E07FFA86DAB}" dt="2022-07-11T11:28:06.561" v="90" actId="26606"/>
          <ac:spMkLst>
            <pc:docMk/>
            <pc:sldMk cId="1426123596" sldId="480"/>
            <ac:spMk id="3" creationId="{5EAB879F-855D-4C97-A9AC-276FB3F5213B}"/>
          </ac:spMkLst>
        </pc:spChg>
        <pc:spChg chg="del">
          <ac:chgData name="Rachel Smith" userId="5f7c83a3-9acd-4e36-a883-765ff390fd1f" providerId="ADAL" clId="{9BE574B2-F589-40FF-9EE1-1E07FFA86DAB}" dt="2022-07-11T11:28:01.278" v="88" actId="478"/>
          <ac:spMkLst>
            <pc:docMk/>
            <pc:sldMk cId="1426123596" sldId="480"/>
            <ac:spMk id="4" creationId="{C00D2CB4-5E26-4356-8F28-A39072580B94}"/>
          </ac:spMkLst>
        </pc:spChg>
        <pc:spChg chg="add">
          <ac:chgData name="Rachel Smith" userId="5f7c83a3-9acd-4e36-a883-765ff390fd1f" providerId="ADAL" clId="{9BE574B2-F589-40FF-9EE1-1E07FFA86DAB}" dt="2022-07-11T11:28:06.561" v="90" actId="26606"/>
          <ac:spMkLst>
            <pc:docMk/>
            <pc:sldMk cId="1426123596" sldId="480"/>
            <ac:spMk id="8" creationId="{2A8AA5BC-4F7A-4226-8F99-6D824B226A97}"/>
          </ac:spMkLst>
        </pc:spChg>
        <pc:spChg chg="add">
          <ac:chgData name="Rachel Smith" userId="5f7c83a3-9acd-4e36-a883-765ff390fd1f" providerId="ADAL" clId="{9BE574B2-F589-40FF-9EE1-1E07FFA86DAB}" dt="2022-07-11T11:28:06.561" v="90" actId="26606"/>
          <ac:spMkLst>
            <pc:docMk/>
            <pc:sldMk cId="1426123596" sldId="480"/>
            <ac:spMk id="12" creationId="{5BC87C3E-1040-4EE4-9BDB-9537F7A1B335}"/>
          </ac:spMkLst>
        </pc:spChg>
        <pc:cxnChg chg="add">
          <ac:chgData name="Rachel Smith" userId="5f7c83a3-9acd-4e36-a883-765ff390fd1f" providerId="ADAL" clId="{9BE574B2-F589-40FF-9EE1-1E07FFA86DAB}" dt="2022-07-11T11:28:06.561" v="90" actId="26606"/>
          <ac:cxnSpMkLst>
            <pc:docMk/>
            <pc:sldMk cId="1426123596" sldId="480"/>
            <ac:cxnSpMk id="10" creationId="{911DBBF1-3229-4BD9-B3D1-B4CA571E7431}"/>
          </ac:cxnSpMkLst>
        </pc:cxnChg>
        <pc:cxnChg chg="add">
          <ac:chgData name="Rachel Smith" userId="5f7c83a3-9acd-4e36-a883-765ff390fd1f" providerId="ADAL" clId="{9BE574B2-F589-40FF-9EE1-1E07FFA86DAB}" dt="2022-07-11T11:28:06.561" v="90" actId="26606"/>
          <ac:cxnSpMkLst>
            <pc:docMk/>
            <pc:sldMk cId="1426123596" sldId="480"/>
            <ac:cxnSpMk id="14" creationId="{42CDBECE-872A-4C73-9DC1-BB4E805E2CF5}"/>
          </ac:cxnSpMkLst>
        </pc:cxnChg>
        <pc:cxnChg chg="add">
          <ac:chgData name="Rachel Smith" userId="5f7c83a3-9acd-4e36-a883-765ff390fd1f" providerId="ADAL" clId="{9BE574B2-F589-40FF-9EE1-1E07FFA86DAB}" dt="2022-07-11T11:28:06.561" v="90" actId="26606"/>
          <ac:cxnSpMkLst>
            <pc:docMk/>
            <pc:sldMk cId="1426123596" sldId="480"/>
            <ac:cxnSpMk id="16" creationId="{F5CD5A0B-CDD7-427C-AA42-2EECFDFA1811}"/>
          </ac:cxnSpMkLst>
        </pc:cxnChg>
      </pc:sldChg>
      <pc:sldChg chg="addSp delSp modSp mod setBg">
        <pc:chgData name="Rachel Smith" userId="5f7c83a3-9acd-4e36-a883-765ff390fd1f" providerId="ADAL" clId="{9BE574B2-F589-40FF-9EE1-1E07FFA86DAB}" dt="2022-07-11T11:35:39.437" v="187" actId="26606"/>
        <pc:sldMkLst>
          <pc:docMk/>
          <pc:sldMk cId="1154706933" sldId="481"/>
        </pc:sldMkLst>
        <pc:spChg chg="mod">
          <ac:chgData name="Rachel Smith" userId="5f7c83a3-9acd-4e36-a883-765ff390fd1f" providerId="ADAL" clId="{9BE574B2-F589-40FF-9EE1-1E07FFA86DAB}" dt="2022-07-11T11:35:39.437" v="187" actId="26606"/>
          <ac:spMkLst>
            <pc:docMk/>
            <pc:sldMk cId="1154706933" sldId="481"/>
            <ac:spMk id="2" creationId="{2D214C56-E8D8-426A-9037-357C49BCAB5B}"/>
          </ac:spMkLst>
        </pc:spChg>
        <pc:spChg chg="mod">
          <ac:chgData name="Rachel Smith" userId="5f7c83a3-9acd-4e36-a883-765ff390fd1f" providerId="ADAL" clId="{9BE574B2-F589-40FF-9EE1-1E07FFA86DAB}" dt="2022-07-11T11:35:39.437" v="187" actId="26606"/>
          <ac:spMkLst>
            <pc:docMk/>
            <pc:sldMk cId="1154706933" sldId="481"/>
            <ac:spMk id="3" creationId="{9402CCBE-4C2C-46F4-91D0-C70758C54837}"/>
          </ac:spMkLst>
        </pc:spChg>
        <pc:spChg chg="add del">
          <ac:chgData name="Rachel Smith" userId="5f7c83a3-9acd-4e36-a883-765ff390fd1f" providerId="ADAL" clId="{9BE574B2-F589-40FF-9EE1-1E07FFA86DAB}" dt="2022-07-11T11:35:39.416" v="186" actId="26606"/>
          <ac:spMkLst>
            <pc:docMk/>
            <pc:sldMk cId="1154706933" sldId="481"/>
            <ac:spMk id="8" creationId="{FFD48BC7-DC40-47DE-87EE-9F4B6ECB9ABB}"/>
          </ac:spMkLst>
        </pc:spChg>
        <pc:spChg chg="add del">
          <ac:chgData name="Rachel Smith" userId="5f7c83a3-9acd-4e36-a883-765ff390fd1f" providerId="ADAL" clId="{9BE574B2-F589-40FF-9EE1-1E07FFA86DAB}" dt="2022-07-11T11:35:39.416" v="186" actId="26606"/>
          <ac:spMkLst>
            <pc:docMk/>
            <pc:sldMk cId="1154706933" sldId="481"/>
            <ac:spMk id="10" creationId="{E502BBC7-2C76-46F3-BC24-5985BC13DB88}"/>
          </ac:spMkLst>
        </pc:spChg>
        <pc:spChg chg="add del">
          <ac:chgData name="Rachel Smith" userId="5f7c83a3-9acd-4e36-a883-765ff390fd1f" providerId="ADAL" clId="{9BE574B2-F589-40FF-9EE1-1E07FFA86DAB}" dt="2022-07-11T11:35:39.416" v="186" actId="26606"/>
          <ac:spMkLst>
            <pc:docMk/>
            <pc:sldMk cId="1154706933" sldId="481"/>
            <ac:spMk id="12" creationId="{C7F28D52-2A5F-4D23-81AE-7CB8B591C7AF}"/>
          </ac:spMkLst>
        </pc:spChg>
        <pc:spChg chg="add del">
          <ac:chgData name="Rachel Smith" userId="5f7c83a3-9acd-4e36-a883-765ff390fd1f" providerId="ADAL" clId="{9BE574B2-F589-40FF-9EE1-1E07FFA86DAB}" dt="2022-07-11T11:35:39.416" v="186" actId="26606"/>
          <ac:spMkLst>
            <pc:docMk/>
            <pc:sldMk cId="1154706933" sldId="481"/>
            <ac:spMk id="14" creationId="{3629484E-3792-4B3D-89AD-7C8A1ED0E0D4}"/>
          </ac:spMkLst>
        </pc:spChg>
        <pc:spChg chg="add">
          <ac:chgData name="Rachel Smith" userId="5f7c83a3-9acd-4e36-a883-765ff390fd1f" providerId="ADAL" clId="{9BE574B2-F589-40FF-9EE1-1E07FFA86DAB}" dt="2022-07-11T11:35:39.437" v="187" actId="26606"/>
          <ac:spMkLst>
            <pc:docMk/>
            <pc:sldMk cId="1154706933" sldId="481"/>
            <ac:spMk id="17" creationId="{2A8AA5BC-4F7A-4226-8F99-6D824B226A97}"/>
          </ac:spMkLst>
        </pc:spChg>
        <pc:spChg chg="add">
          <ac:chgData name="Rachel Smith" userId="5f7c83a3-9acd-4e36-a883-765ff390fd1f" providerId="ADAL" clId="{9BE574B2-F589-40FF-9EE1-1E07FFA86DAB}" dt="2022-07-11T11:35:39.437" v="187" actId="26606"/>
          <ac:spMkLst>
            <pc:docMk/>
            <pc:sldMk cId="1154706933" sldId="481"/>
            <ac:spMk id="19" creationId="{5BC87C3E-1040-4EE4-9BDB-9537F7A1B335}"/>
          </ac:spMkLst>
        </pc:spChg>
        <pc:cxnChg chg="add">
          <ac:chgData name="Rachel Smith" userId="5f7c83a3-9acd-4e36-a883-765ff390fd1f" providerId="ADAL" clId="{9BE574B2-F589-40FF-9EE1-1E07FFA86DAB}" dt="2022-07-11T11:35:39.437" v="187" actId="26606"/>
          <ac:cxnSpMkLst>
            <pc:docMk/>
            <pc:sldMk cId="1154706933" sldId="481"/>
            <ac:cxnSpMk id="16" creationId="{F5CD5A0B-CDD7-427C-AA42-2EECFDFA1811}"/>
          </ac:cxnSpMkLst>
        </pc:cxnChg>
        <pc:cxnChg chg="add">
          <ac:chgData name="Rachel Smith" userId="5f7c83a3-9acd-4e36-a883-765ff390fd1f" providerId="ADAL" clId="{9BE574B2-F589-40FF-9EE1-1E07FFA86DAB}" dt="2022-07-11T11:35:39.437" v="187" actId="26606"/>
          <ac:cxnSpMkLst>
            <pc:docMk/>
            <pc:sldMk cId="1154706933" sldId="481"/>
            <ac:cxnSpMk id="18" creationId="{911DBBF1-3229-4BD9-B3D1-B4CA571E7431}"/>
          </ac:cxnSpMkLst>
        </pc:cxnChg>
        <pc:cxnChg chg="add">
          <ac:chgData name="Rachel Smith" userId="5f7c83a3-9acd-4e36-a883-765ff390fd1f" providerId="ADAL" clId="{9BE574B2-F589-40FF-9EE1-1E07FFA86DAB}" dt="2022-07-11T11:35:39.437" v="187" actId="26606"/>
          <ac:cxnSpMkLst>
            <pc:docMk/>
            <pc:sldMk cId="1154706933" sldId="481"/>
            <ac:cxnSpMk id="20" creationId="{42CDBECE-872A-4C73-9DC1-BB4E805E2CF5}"/>
          </ac:cxnSpMkLst>
        </pc:cxnChg>
      </pc:sldChg>
      <pc:sldChg chg="addSp modSp del mod setBg">
        <pc:chgData name="Rachel Smith" userId="5f7c83a3-9acd-4e36-a883-765ff390fd1f" providerId="ADAL" clId="{9BE574B2-F589-40FF-9EE1-1E07FFA86DAB}" dt="2022-07-11T11:42:48.578" v="259" actId="2696"/>
        <pc:sldMkLst>
          <pc:docMk/>
          <pc:sldMk cId="4211938776" sldId="482"/>
        </pc:sldMkLst>
        <pc:spChg chg="mod">
          <ac:chgData name="Rachel Smith" userId="5f7c83a3-9acd-4e36-a883-765ff390fd1f" providerId="ADAL" clId="{9BE574B2-F589-40FF-9EE1-1E07FFA86DAB}" dt="2022-07-11T11:41:46.456" v="239" actId="1076"/>
          <ac:spMkLst>
            <pc:docMk/>
            <pc:sldMk cId="4211938776" sldId="482"/>
            <ac:spMk id="2" creationId="{4EA64ED3-8E43-4859-9062-861D1125EAFD}"/>
          </ac:spMkLst>
        </pc:spChg>
        <pc:spChg chg="mod">
          <ac:chgData name="Rachel Smith" userId="5f7c83a3-9acd-4e36-a883-765ff390fd1f" providerId="ADAL" clId="{9BE574B2-F589-40FF-9EE1-1E07FFA86DAB}" dt="2022-07-11T11:41:37.248" v="236" actId="1076"/>
          <ac:spMkLst>
            <pc:docMk/>
            <pc:sldMk cId="4211938776" sldId="482"/>
            <ac:spMk id="3" creationId="{4ED68480-0EF4-4306-8271-BB1B030AEB6B}"/>
          </ac:spMkLst>
        </pc:spChg>
        <pc:spChg chg="add">
          <ac:chgData name="Rachel Smith" userId="5f7c83a3-9acd-4e36-a883-765ff390fd1f" providerId="ADAL" clId="{9BE574B2-F589-40FF-9EE1-1E07FFA86DAB}" dt="2022-07-11T11:41:24.255" v="234" actId="26606"/>
          <ac:spMkLst>
            <pc:docMk/>
            <pc:sldMk cId="4211938776" sldId="482"/>
            <ac:spMk id="8" creationId="{488333BA-AE6E-427A-9B16-A39C8073F4EB}"/>
          </ac:spMkLst>
        </pc:spChg>
        <pc:spChg chg="add">
          <ac:chgData name="Rachel Smith" userId="5f7c83a3-9acd-4e36-a883-765ff390fd1f" providerId="ADAL" clId="{9BE574B2-F589-40FF-9EE1-1E07FFA86DAB}" dt="2022-07-11T11:41:24.255" v="234" actId="26606"/>
          <ac:spMkLst>
            <pc:docMk/>
            <pc:sldMk cId="4211938776" sldId="482"/>
            <ac:spMk id="10" creationId="{F98ED85F-DCEE-4B50-802E-71A6E3E12B04}"/>
          </ac:spMkLst>
        </pc:spChg>
      </pc:sldChg>
      <pc:sldChg chg="del">
        <pc:chgData name="Rachel Smith" userId="5f7c83a3-9acd-4e36-a883-765ff390fd1f" providerId="ADAL" clId="{9BE574B2-F589-40FF-9EE1-1E07FFA86DAB}" dt="2022-07-11T11:43:03.476" v="260" actId="2696"/>
        <pc:sldMkLst>
          <pc:docMk/>
          <pc:sldMk cId="4227645121" sldId="484"/>
        </pc:sldMkLst>
      </pc:sldChg>
      <pc:sldChg chg="addSp delSp modSp mod">
        <pc:chgData name="Rachel Smith" userId="5f7c83a3-9acd-4e36-a883-765ff390fd1f" providerId="ADAL" clId="{9BE574B2-F589-40FF-9EE1-1E07FFA86DAB}" dt="2022-07-11T11:50:33.430" v="344" actId="26606"/>
        <pc:sldMkLst>
          <pc:docMk/>
          <pc:sldMk cId="3947997917" sldId="485"/>
        </pc:sldMkLst>
        <pc:spChg chg="mod">
          <ac:chgData name="Rachel Smith" userId="5f7c83a3-9acd-4e36-a883-765ff390fd1f" providerId="ADAL" clId="{9BE574B2-F589-40FF-9EE1-1E07FFA86DAB}" dt="2022-07-11T11:50:33.430" v="344" actId="26606"/>
          <ac:spMkLst>
            <pc:docMk/>
            <pc:sldMk cId="3947997917" sldId="485"/>
            <ac:spMk id="2" creationId="{00000000-0000-0000-0000-000000000000}"/>
          </ac:spMkLst>
        </pc:spChg>
        <pc:spChg chg="del">
          <ac:chgData name="Rachel Smith" userId="5f7c83a3-9acd-4e36-a883-765ff390fd1f" providerId="ADAL" clId="{9BE574B2-F589-40FF-9EE1-1E07FFA86DAB}" dt="2022-07-11T11:48:19.992" v="307" actId="478"/>
          <ac:spMkLst>
            <pc:docMk/>
            <pc:sldMk cId="3947997917" sldId="485"/>
            <ac:spMk id="3" creationId="{00000000-0000-0000-0000-000000000000}"/>
          </ac:spMkLst>
        </pc:spChg>
        <pc:spChg chg="add del mod">
          <ac:chgData name="Rachel Smith" userId="5f7c83a3-9acd-4e36-a883-765ff390fd1f" providerId="ADAL" clId="{9BE574B2-F589-40FF-9EE1-1E07FFA86DAB}" dt="2022-07-11T11:50:25.076" v="343" actId="478"/>
          <ac:spMkLst>
            <pc:docMk/>
            <pc:sldMk cId="3947997917" sldId="485"/>
            <ac:spMk id="5" creationId="{67CA83FA-9888-B372-1679-326157671511}"/>
          </ac:spMkLst>
        </pc:spChg>
        <pc:spChg chg="del">
          <ac:chgData name="Rachel Smith" userId="5f7c83a3-9acd-4e36-a883-765ff390fd1f" providerId="ADAL" clId="{9BE574B2-F589-40FF-9EE1-1E07FFA86DAB}" dt="2022-07-11T11:50:33.430" v="344" actId="26606"/>
          <ac:spMkLst>
            <pc:docMk/>
            <pc:sldMk cId="3947997917" sldId="485"/>
            <ac:spMk id="6" creationId="{7312B1A7-69A3-4997-B5D5-07FF1FA690E4}"/>
          </ac:spMkLst>
        </pc:spChg>
        <pc:spChg chg="del">
          <ac:chgData name="Rachel Smith" userId="5f7c83a3-9acd-4e36-a883-765ff390fd1f" providerId="ADAL" clId="{9BE574B2-F589-40FF-9EE1-1E07FFA86DAB}" dt="2022-07-11T11:50:33.430" v="344" actId="26606"/>
          <ac:spMkLst>
            <pc:docMk/>
            <pc:sldMk cId="3947997917" sldId="485"/>
            <ac:spMk id="7" creationId="{526E0BFB-CDF1-4990-8C11-AC849311E0A8}"/>
          </ac:spMkLst>
        </pc:spChg>
        <pc:spChg chg="del">
          <ac:chgData name="Rachel Smith" userId="5f7c83a3-9acd-4e36-a883-765ff390fd1f" providerId="ADAL" clId="{9BE574B2-F589-40FF-9EE1-1E07FFA86DAB}" dt="2022-07-11T11:50:33.430" v="344" actId="26606"/>
          <ac:spMkLst>
            <pc:docMk/>
            <pc:sldMk cId="3947997917" sldId="485"/>
            <ac:spMk id="13" creationId="{6069A1F8-9BEB-4786-9694-FC48B2D75D21}"/>
          </ac:spMkLst>
        </pc:spChg>
        <pc:spChg chg="del">
          <ac:chgData name="Rachel Smith" userId="5f7c83a3-9acd-4e36-a883-765ff390fd1f" providerId="ADAL" clId="{9BE574B2-F589-40FF-9EE1-1E07FFA86DAB}" dt="2022-07-11T11:50:33.430" v="344" actId="26606"/>
          <ac:spMkLst>
            <pc:docMk/>
            <pc:sldMk cId="3947997917" sldId="485"/>
            <ac:spMk id="15" creationId="{768F2337-7E7D-48E1-B5C6-583F7A3455C3}"/>
          </ac:spMkLst>
        </pc:spChg>
        <pc:spChg chg="add">
          <ac:chgData name="Rachel Smith" userId="5f7c83a3-9acd-4e36-a883-765ff390fd1f" providerId="ADAL" clId="{9BE574B2-F589-40FF-9EE1-1E07FFA86DAB}" dt="2022-07-11T11:50:33.430" v="344" actId="26606"/>
          <ac:spMkLst>
            <pc:docMk/>
            <pc:sldMk cId="3947997917" sldId="485"/>
            <ac:spMk id="20" creationId="{289ED1AA-8684-4D37-B208-8777E1A7780D}"/>
          </ac:spMkLst>
        </pc:spChg>
        <pc:spChg chg="add">
          <ac:chgData name="Rachel Smith" userId="5f7c83a3-9acd-4e36-a883-765ff390fd1f" providerId="ADAL" clId="{9BE574B2-F589-40FF-9EE1-1E07FFA86DAB}" dt="2022-07-11T11:50:33.430" v="344" actId="26606"/>
          <ac:spMkLst>
            <pc:docMk/>
            <pc:sldMk cId="3947997917" sldId="485"/>
            <ac:spMk id="22" creationId="{4180E01B-B1F4-437C-807D-1C930718EE64}"/>
          </ac:spMkLst>
        </pc:spChg>
        <pc:spChg chg="add">
          <ac:chgData name="Rachel Smith" userId="5f7c83a3-9acd-4e36-a883-765ff390fd1f" providerId="ADAL" clId="{9BE574B2-F589-40FF-9EE1-1E07FFA86DAB}" dt="2022-07-11T11:50:33.430" v="344" actId="26606"/>
          <ac:spMkLst>
            <pc:docMk/>
            <pc:sldMk cId="3947997917" sldId="485"/>
            <ac:spMk id="24" creationId="{41F77738-2AF0-4750-A0C7-F97C2C17590E}"/>
          </ac:spMkLst>
        </pc:spChg>
        <pc:picChg chg="del">
          <ac:chgData name="Rachel Smith" userId="5f7c83a3-9acd-4e36-a883-765ff390fd1f" providerId="ADAL" clId="{9BE574B2-F589-40FF-9EE1-1E07FFA86DAB}" dt="2022-07-11T11:49:53.017" v="308" actId="478"/>
          <ac:picMkLst>
            <pc:docMk/>
            <pc:sldMk cId="3947997917" sldId="485"/>
            <ac:picMk id="8" creationId="{DD19C434-F055-401C-A460-113286B6FFEC}"/>
          </ac:picMkLst>
        </pc:picChg>
      </pc:sldChg>
      <pc:sldChg chg="addSp modSp mod setBg">
        <pc:chgData name="Rachel Smith" userId="5f7c83a3-9acd-4e36-a883-765ff390fd1f" providerId="ADAL" clId="{9BE574B2-F589-40FF-9EE1-1E07FFA86DAB}" dt="2022-07-11T11:58:22.614" v="349" actId="26606"/>
        <pc:sldMkLst>
          <pc:docMk/>
          <pc:sldMk cId="1369521895" sldId="486"/>
        </pc:sldMkLst>
        <pc:spChg chg="mod">
          <ac:chgData name="Rachel Smith" userId="5f7c83a3-9acd-4e36-a883-765ff390fd1f" providerId="ADAL" clId="{9BE574B2-F589-40FF-9EE1-1E07FFA86DAB}" dt="2022-07-11T11:58:22.614" v="349" actId="26606"/>
          <ac:spMkLst>
            <pc:docMk/>
            <pc:sldMk cId="1369521895" sldId="486"/>
            <ac:spMk id="2" creationId="{541C940F-C510-4601-B55C-CB6BB61CC9CE}"/>
          </ac:spMkLst>
        </pc:spChg>
        <pc:spChg chg="mod">
          <ac:chgData name="Rachel Smith" userId="5f7c83a3-9acd-4e36-a883-765ff390fd1f" providerId="ADAL" clId="{9BE574B2-F589-40FF-9EE1-1E07FFA86DAB}" dt="2022-07-11T11:58:22.614" v="349" actId="26606"/>
          <ac:spMkLst>
            <pc:docMk/>
            <pc:sldMk cId="1369521895" sldId="486"/>
            <ac:spMk id="3" creationId="{9D26F6FC-708C-4A9D-9B06-B947C7731D52}"/>
          </ac:spMkLst>
        </pc:spChg>
        <pc:spChg chg="add">
          <ac:chgData name="Rachel Smith" userId="5f7c83a3-9acd-4e36-a883-765ff390fd1f" providerId="ADAL" clId="{9BE574B2-F589-40FF-9EE1-1E07FFA86DAB}" dt="2022-07-11T11:58:22.614" v="349" actId="26606"/>
          <ac:spMkLst>
            <pc:docMk/>
            <pc:sldMk cId="1369521895" sldId="486"/>
            <ac:spMk id="8" creationId="{100EDD19-6802-4EC3-95CE-CFFAB042CFD6}"/>
          </ac:spMkLst>
        </pc:spChg>
        <pc:spChg chg="add">
          <ac:chgData name="Rachel Smith" userId="5f7c83a3-9acd-4e36-a883-765ff390fd1f" providerId="ADAL" clId="{9BE574B2-F589-40FF-9EE1-1E07FFA86DAB}" dt="2022-07-11T11:58:22.614" v="349" actId="26606"/>
          <ac:spMkLst>
            <pc:docMk/>
            <pc:sldMk cId="1369521895" sldId="486"/>
            <ac:spMk id="10" creationId="{DB17E863-922E-4C26-BD64-E8FD41D28661}"/>
          </ac:spMkLst>
        </pc:spChg>
      </pc:sldChg>
      <pc:sldChg chg="addSp delSp modSp new mod setBg">
        <pc:chgData name="Rachel Smith" userId="5f7c83a3-9acd-4e36-a883-765ff390fd1f" providerId="ADAL" clId="{9BE574B2-F589-40FF-9EE1-1E07FFA86DAB}" dt="2022-07-11T11:29:44.469" v="120" actId="26606"/>
        <pc:sldMkLst>
          <pc:docMk/>
          <pc:sldMk cId="2602118778" sldId="487"/>
        </pc:sldMkLst>
        <pc:spChg chg="mod">
          <ac:chgData name="Rachel Smith" userId="5f7c83a3-9acd-4e36-a883-765ff390fd1f" providerId="ADAL" clId="{9BE574B2-F589-40FF-9EE1-1E07FFA86DAB}" dt="2022-07-11T11:29:44.469" v="120" actId="26606"/>
          <ac:spMkLst>
            <pc:docMk/>
            <pc:sldMk cId="2602118778" sldId="487"/>
            <ac:spMk id="2" creationId="{8105F5C1-759A-8F21-6BA9-C77ED7CCBFA0}"/>
          </ac:spMkLst>
        </pc:spChg>
        <pc:spChg chg="del">
          <ac:chgData name="Rachel Smith" userId="5f7c83a3-9acd-4e36-a883-765ff390fd1f" providerId="ADAL" clId="{9BE574B2-F589-40FF-9EE1-1E07FFA86DAB}" dt="2022-07-11T11:29:38.707" v="119" actId="478"/>
          <ac:spMkLst>
            <pc:docMk/>
            <pc:sldMk cId="2602118778" sldId="487"/>
            <ac:spMk id="3" creationId="{839DF7F6-41C9-B0A9-536A-144C133ADBA7}"/>
          </ac:spMkLst>
        </pc:spChg>
        <pc:spChg chg="add">
          <ac:chgData name="Rachel Smith" userId="5f7c83a3-9acd-4e36-a883-765ff390fd1f" providerId="ADAL" clId="{9BE574B2-F589-40FF-9EE1-1E07FFA86DAB}" dt="2022-07-11T11:29:44.469" v="120" actId="26606"/>
          <ac:spMkLst>
            <pc:docMk/>
            <pc:sldMk cId="2602118778" sldId="487"/>
            <ac:spMk id="7" creationId="{FFD48BC7-DC40-47DE-87EE-9F4B6ECB9ABB}"/>
          </ac:spMkLst>
        </pc:spChg>
        <pc:spChg chg="add">
          <ac:chgData name="Rachel Smith" userId="5f7c83a3-9acd-4e36-a883-765ff390fd1f" providerId="ADAL" clId="{9BE574B2-F589-40FF-9EE1-1E07FFA86DAB}" dt="2022-07-11T11:29:44.469" v="120" actId="26606"/>
          <ac:spMkLst>
            <pc:docMk/>
            <pc:sldMk cId="2602118778" sldId="487"/>
            <ac:spMk id="9" creationId="{E502BBC7-2C76-46F3-BC24-5985BC13DB88}"/>
          </ac:spMkLst>
        </pc:spChg>
        <pc:spChg chg="add">
          <ac:chgData name="Rachel Smith" userId="5f7c83a3-9acd-4e36-a883-765ff390fd1f" providerId="ADAL" clId="{9BE574B2-F589-40FF-9EE1-1E07FFA86DAB}" dt="2022-07-11T11:29:44.469" v="120" actId="26606"/>
          <ac:spMkLst>
            <pc:docMk/>
            <pc:sldMk cId="2602118778" sldId="487"/>
            <ac:spMk id="11" creationId="{C7F28D52-2A5F-4D23-81AE-7CB8B591C7AF}"/>
          </ac:spMkLst>
        </pc:spChg>
        <pc:spChg chg="add">
          <ac:chgData name="Rachel Smith" userId="5f7c83a3-9acd-4e36-a883-765ff390fd1f" providerId="ADAL" clId="{9BE574B2-F589-40FF-9EE1-1E07FFA86DAB}" dt="2022-07-11T11:29:44.469" v="120" actId="26606"/>
          <ac:spMkLst>
            <pc:docMk/>
            <pc:sldMk cId="2602118778" sldId="487"/>
            <ac:spMk id="13" creationId="{3629484E-3792-4B3D-89AD-7C8A1ED0E0D4}"/>
          </ac:spMkLst>
        </pc:spChg>
      </pc:sldChg>
      <pc:sldChg chg="modSp add mod ord">
        <pc:chgData name="Rachel Smith" userId="5f7c83a3-9acd-4e36-a883-765ff390fd1f" providerId="ADAL" clId="{9BE574B2-F589-40FF-9EE1-1E07FFA86DAB}" dt="2022-07-11T11:42:44.647" v="258"/>
        <pc:sldMkLst>
          <pc:docMk/>
          <pc:sldMk cId="4073456832" sldId="488"/>
        </pc:sldMkLst>
        <pc:spChg chg="mod">
          <ac:chgData name="Rachel Smith" userId="5f7c83a3-9acd-4e36-a883-765ff390fd1f" providerId="ADAL" clId="{9BE574B2-F589-40FF-9EE1-1E07FFA86DAB}" dt="2022-07-11T11:42:29.765" v="255" actId="20577"/>
          <ac:spMkLst>
            <pc:docMk/>
            <pc:sldMk cId="4073456832" sldId="488"/>
            <ac:spMk id="2" creationId="{2D214C56-E8D8-426A-9037-357C49BCAB5B}"/>
          </ac:spMkLst>
        </pc:spChg>
        <pc:spChg chg="mod">
          <ac:chgData name="Rachel Smith" userId="5f7c83a3-9acd-4e36-a883-765ff390fd1f" providerId="ADAL" clId="{9BE574B2-F589-40FF-9EE1-1E07FFA86DAB}" dt="2022-07-11T11:42:44.647" v="258"/>
          <ac:spMkLst>
            <pc:docMk/>
            <pc:sldMk cId="4073456832" sldId="488"/>
            <ac:spMk id="3" creationId="{9402CCBE-4C2C-46F4-91D0-C70758C5483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4.png"/><Relationship Id="rId7" Type="http://schemas.openxmlformats.org/officeDocument/2006/relationships/image" Target="../media/image1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ata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2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2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4" Type="http://schemas.openxmlformats.org/officeDocument/2006/relationships/image" Target="../media/image70.svg"/></Relationships>
</file>

<file path=ppt/diagrams/_rels/data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4.png"/><Relationship Id="rId7" Type="http://schemas.openxmlformats.org/officeDocument/2006/relationships/image" Target="../media/image1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4" Type="http://schemas.openxmlformats.org/officeDocument/2006/relationships/image" Target="../media/image70.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4D83DE-B072-48D8-A47E-F822B7ED89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A98C5E-A247-4FB7-9371-E3020E8499F4}">
      <dgm:prSet/>
      <dgm:spPr/>
      <dgm:t>
        <a:bodyPr/>
        <a:lstStyle/>
        <a:p>
          <a:r>
            <a:rPr lang="en-GB" dirty="0"/>
            <a:t>Organisations are viewed as if they are machines with:</a:t>
          </a:r>
          <a:endParaRPr lang="en-US" dirty="0"/>
        </a:p>
      </dgm:t>
    </dgm:pt>
    <dgm:pt modelId="{C3E97329-6AE7-4B92-8FEF-F60C2CD99F17}" type="parTrans" cxnId="{FB53B93B-E623-40BC-8DA3-C3BD4690BBC0}">
      <dgm:prSet/>
      <dgm:spPr/>
      <dgm:t>
        <a:bodyPr/>
        <a:lstStyle/>
        <a:p>
          <a:endParaRPr lang="en-US"/>
        </a:p>
      </dgm:t>
    </dgm:pt>
    <dgm:pt modelId="{B6793B55-13E6-46E7-871A-F41B60ADB007}" type="sibTrans" cxnId="{FB53B93B-E623-40BC-8DA3-C3BD4690BBC0}">
      <dgm:prSet/>
      <dgm:spPr/>
      <dgm:t>
        <a:bodyPr/>
        <a:lstStyle/>
        <a:p>
          <a:endParaRPr lang="en-US"/>
        </a:p>
      </dgm:t>
    </dgm:pt>
    <dgm:pt modelId="{1C2A1F26-E0DA-42B2-9C19-6AC0E7042FE4}">
      <dgm:prSet/>
      <dgm:spPr/>
      <dgm:t>
        <a:bodyPr/>
        <a:lstStyle/>
        <a:p>
          <a:r>
            <a:rPr lang="en-GB" dirty="0"/>
            <a:t>Managerial Principles</a:t>
          </a:r>
          <a:endParaRPr lang="en-US" dirty="0"/>
        </a:p>
      </dgm:t>
    </dgm:pt>
    <dgm:pt modelId="{C4732BBD-8ED3-4570-9B4F-727AFEF2673B}" type="parTrans" cxnId="{F480C3C5-2DFE-45CC-BC9E-02C5C8D7F888}">
      <dgm:prSet/>
      <dgm:spPr/>
      <dgm:t>
        <a:bodyPr/>
        <a:lstStyle/>
        <a:p>
          <a:endParaRPr lang="en-US"/>
        </a:p>
      </dgm:t>
    </dgm:pt>
    <dgm:pt modelId="{F47D468C-5192-4BFF-8863-C22B97AA31E2}" type="sibTrans" cxnId="{F480C3C5-2DFE-45CC-BC9E-02C5C8D7F888}">
      <dgm:prSet/>
      <dgm:spPr/>
      <dgm:t>
        <a:bodyPr/>
        <a:lstStyle/>
        <a:p>
          <a:endParaRPr lang="en-US"/>
        </a:p>
      </dgm:t>
    </dgm:pt>
    <dgm:pt modelId="{594F8405-A8D5-493B-AF08-365ED97FC25B}">
      <dgm:prSet/>
      <dgm:spPr/>
      <dgm:t>
        <a:bodyPr/>
        <a:lstStyle/>
        <a:p>
          <a:r>
            <a:rPr lang="en-GB" dirty="0"/>
            <a:t>Models of Operation</a:t>
          </a:r>
          <a:endParaRPr lang="en-US" dirty="0"/>
        </a:p>
      </dgm:t>
    </dgm:pt>
    <dgm:pt modelId="{B23DD617-5F80-49F7-9086-8C39AC2C8ECB}" type="parTrans" cxnId="{E91964FB-C712-4027-85A6-CA0B4C12F794}">
      <dgm:prSet/>
      <dgm:spPr/>
      <dgm:t>
        <a:bodyPr/>
        <a:lstStyle/>
        <a:p>
          <a:endParaRPr lang="en-US"/>
        </a:p>
      </dgm:t>
    </dgm:pt>
    <dgm:pt modelId="{6B35323F-61F2-42CC-9ADD-D7CD20F9A0AC}" type="sibTrans" cxnId="{E91964FB-C712-4027-85A6-CA0B4C12F794}">
      <dgm:prSet/>
      <dgm:spPr/>
      <dgm:t>
        <a:bodyPr/>
        <a:lstStyle/>
        <a:p>
          <a:endParaRPr lang="en-US"/>
        </a:p>
      </dgm:t>
    </dgm:pt>
    <dgm:pt modelId="{3C3664B1-1070-4BE0-A694-7C3E52DABD99}">
      <dgm:prSet/>
      <dgm:spPr/>
      <dgm:t>
        <a:bodyPr/>
        <a:lstStyle/>
        <a:p>
          <a:r>
            <a:rPr lang="en-GB" dirty="0"/>
            <a:t>Treatment of Workers</a:t>
          </a:r>
          <a:endParaRPr lang="en-US" dirty="0"/>
        </a:p>
      </dgm:t>
    </dgm:pt>
    <dgm:pt modelId="{30D81408-628D-4BC5-8553-4C764248FA66}" type="parTrans" cxnId="{E5AAFFD7-2D1F-4825-B6C4-BDF306F33708}">
      <dgm:prSet/>
      <dgm:spPr/>
      <dgm:t>
        <a:bodyPr/>
        <a:lstStyle/>
        <a:p>
          <a:endParaRPr lang="en-US"/>
        </a:p>
      </dgm:t>
    </dgm:pt>
    <dgm:pt modelId="{9CA6CFE0-91E0-4264-995A-44DAACE04CD8}" type="sibTrans" cxnId="{E5AAFFD7-2D1F-4825-B6C4-BDF306F33708}">
      <dgm:prSet/>
      <dgm:spPr/>
      <dgm:t>
        <a:bodyPr/>
        <a:lstStyle/>
        <a:p>
          <a:endParaRPr lang="en-US"/>
        </a:p>
      </dgm:t>
    </dgm:pt>
    <dgm:pt modelId="{493EA528-880D-497D-9281-700CF5284B6F}">
      <dgm:prSet/>
      <dgm:spPr/>
      <dgm:t>
        <a:bodyPr/>
        <a:lstStyle/>
        <a:p>
          <a:r>
            <a:rPr lang="en-GB" dirty="0"/>
            <a:t>Communication in the Organisation</a:t>
          </a:r>
          <a:endParaRPr lang="en-US" dirty="0"/>
        </a:p>
      </dgm:t>
    </dgm:pt>
    <dgm:pt modelId="{119BD1FE-3AB4-4422-935E-9F6E27B419D3}" type="parTrans" cxnId="{97975DDD-B4C3-48CB-981F-EB9937306AE2}">
      <dgm:prSet/>
      <dgm:spPr/>
      <dgm:t>
        <a:bodyPr/>
        <a:lstStyle/>
        <a:p>
          <a:endParaRPr lang="en-US"/>
        </a:p>
      </dgm:t>
    </dgm:pt>
    <dgm:pt modelId="{EC12A438-1F96-4489-A5DA-C45285FC312E}" type="sibTrans" cxnId="{97975DDD-B4C3-48CB-981F-EB9937306AE2}">
      <dgm:prSet/>
      <dgm:spPr/>
      <dgm:t>
        <a:bodyPr/>
        <a:lstStyle/>
        <a:p>
          <a:endParaRPr lang="en-US"/>
        </a:p>
      </dgm:t>
    </dgm:pt>
    <dgm:pt modelId="{81863E63-6DD8-46D4-A18F-9F9F7033AF8C}" type="pres">
      <dgm:prSet presAssocID="{434D83DE-B072-48D8-A47E-F822B7ED89DB}" presName="root" presStyleCnt="0">
        <dgm:presLayoutVars>
          <dgm:dir/>
          <dgm:resizeHandles val="exact"/>
        </dgm:presLayoutVars>
      </dgm:prSet>
      <dgm:spPr/>
    </dgm:pt>
    <dgm:pt modelId="{8898AF69-F0A2-4450-BDEC-8E8DB24FD55F}" type="pres">
      <dgm:prSet presAssocID="{97A98C5E-A247-4FB7-9371-E3020E8499F4}" presName="compNode" presStyleCnt="0"/>
      <dgm:spPr/>
    </dgm:pt>
    <dgm:pt modelId="{8CE95B7A-8120-47BC-9238-998A9F32E99D}" type="pres">
      <dgm:prSet presAssocID="{97A98C5E-A247-4FB7-9371-E3020E8499F4}" presName="bgRect" presStyleLbl="bgShp" presStyleIdx="0" presStyleCnt="5"/>
      <dgm:spPr/>
    </dgm:pt>
    <dgm:pt modelId="{83220F81-535B-43CA-9C3C-A91E75EB423A}" type="pres">
      <dgm:prSet presAssocID="{97A98C5E-A247-4FB7-9371-E3020E8499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4083F69-8E7F-462C-8B02-C8C6ED59BD2F}" type="pres">
      <dgm:prSet presAssocID="{97A98C5E-A247-4FB7-9371-E3020E8499F4}" presName="spaceRect" presStyleCnt="0"/>
      <dgm:spPr/>
    </dgm:pt>
    <dgm:pt modelId="{201B75A5-0486-4A0B-846B-B8030152D8BF}" type="pres">
      <dgm:prSet presAssocID="{97A98C5E-A247-4FB7-9371-E3020E8499F4}" presName="parTx" presStyleLbl="revTx" presStyleIdx="0" presStyleCnt="5">
        <dgm:presLayoutVars>
          <dgm:chMax val="0"/>
          <dgm:chPref val="0"/>
        </dgm:presLayoutVars>
      </dgm:prSet>
      <dgm:spPr/>
    </dgm:pt>
    <dgm:pt modelId="{3CBD4858-2E08-4C46-AA43-C98B831AB8FF}" type="pres">
      <dgm:prSet presAssocID="{B6793B55-13E6-46E7-871A-F41B60ADB007}" presName="sibTrans" presStyleCnt="0"/>
      <dgm:spPr/>
    </dgm:pt>
    <dgm:pt modelId="{7EE828C0-21E1-4C77-915F-224030F533D2}" type="pres">
      <dgm:prSet presAssocID="{1C2A1F26-E0DA-42B2-9C19-6AC0E7042FE4}" presName="compNode" presStyleCnt="0"/>
      <dgm:spPr/>
    </dgm:pt>
    <dgm:pt modelId="{36EE14C7-D093-4A5F-B6A7-5DD1E46C6DCF}" type="pres">
      <dgm:prSet presAssocID="{1C2A1F26-E0DA-42B2-9C19-6AC0E7042FE4}" presName="bgRect" presStyleLbl="bgShp" presStyleIdx="1" presStyleCnt="5" custLinFactNeighborX="-472" custLinFactNeighborY="2245"/>
      <dgm:spPr/>
    </dgm:pt>
    <dgm:pt modelId="{7AEAB2ED-6F23-4B53-B389-080B25E6D10F}" type="pres">
      <dgm:prSet presAssocID="{1C2A1F26-E0DA-42B2-9C19-6AC0E7042FE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2C087DA4-33BE-4FEF-BED9-AB5F1545545C}" type="pres">
      <dgm:prSet presAssocID="{1C2A1F26-E0DA-42B2-9C19-6AC0E7042FE4}" presName="spaceRect" presStyleCnt="0"/>
      <dgm:spPr/>
    </dgm:pt>
    <dgm:pt modelId="{6EF984E9-AD51-42BF-8449-20C5ED1B4A9D}" type="pres">
      <dgm:prSet presAssocID="{1C2A1F26-E0DA-42B2-9C19-6AC0E7042FE4}" presName="parTx" presStyleLbl="revTx" presStyleIdx="1" presStyleCnt="5">
        <dgm:presLayoutVars>
          <dgm:chMax val="0"/>
          <dgm:chPref val="0"/>
        </dgm:presLayoutVars>
      </dgm:prSet>
      <dgm:spPr/>
    </dgm:pt>
    <dgm:pt modelId="{85DCC569-7223-4B2E-80ED-AD497B761ECB}" type="pres">
      <dgm:prSet presAssocID="{F47D468C-5192-4BFF-8863-C22B97AA31E2}" presName="sibTrans" presStyleCnt="0"/>
      <dgm:spPr/>
    </dgm:pt>
    <dgm:pt modelId="{BDD74A21-91FD-4C33-B4BF-AC27DC7C0BD6}" type="pres">
      <dgm:prSet presAssocID="{594F8405-A8D5-493B-AF08-365ED97FC25B}" presName="compNode" presStyleCnt="0"/>
      <dgm:spPr/>
    </dgm:pt>
    <dgm:pt modelId="{C638FDB0-1DE9-4744-A09D-EA308CB8C936}" type="pres">
      <dgm:prSet presAssocID="{594F8405-A8D5-493B-AF08-365ED97FC25B}" presName="bgRect" presStyleLbl="bgShp" presStyleIdx="2" presStyleCnt="5"/>
      <dgm:spPr/>
    </dgm:pt>
    <dgm:pt modelId="{D80FDE07-BD8C-4364-88E0-0BC8F7BDDD50}" type="pres">
      <dgm:prSet presAssocID="{594F8405-A8D5-493B-AF08-365ED97FC25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Diagram"/>
        </a:ext>
      </dgm:extLst>
    </dgm:pt>
    <dgm:pt modelId="{7B2D22E4-4B76-494E-822E-4CD6BE6BA738}" type="pres">
      <dgm:prSet presAssocID="{594F8405-A8D5-493B-AF08-365ED97FC25B}" presName="spaceRect" presStyleCnt="0"/>
      <dgm:spPr/>
    </dgm:pt>
    <dgm:pt modelId="{52B526E5-C233-463C-AC1E-E8A869FE2994}" type="pres">
      <dgm:prSet presAssocID="{594F8405-A8D5-493B-AF08-365ED97FC25B}" presName="parTx" presStyleLbl="revTx" presStyleIdx="2" presStyleCnt="5">
        <dgm:presLayoutVars>
          <dgm:chMax val="0"/>
          <dgm:chPref val="0"/>
        </dgm:presLayoutVars>
      </dgm:prSet>
      <dgm:spPr/>
    </dgm:pt>
    <dgm:pt modelId="{D95B4C5F-2BAB-48B6-980F-73E931E3D49A}" type="pres">
      <dgm:prSet presAssocID="{6B35323F-61F2-42CC-9ADD-D7CD20F9A0AC}" presName="sibTrans" presStyleCnt="0"/>
      <dgm:spPr/>
    </dgm:pt>
    <dgm:pt modelId="{849BFF5E-7316-4485-8F83-C945D6082D27}" type="pres">
      <dgm:prSet presAssocID="{3C3664B1-1070-4BE0-A694-7C3E52DABD99}" presName="compNode" presStyleCnt="0"/>
      <dgm:spPr/>
    </dgm:pt>
    <dgm:pt modelId="{A12685EE-EA96-43F6-87B9-783858F5BFBF}" type="pres">
      <dgm:prSet presAssocID="{3C3664B1-1070-4BE0-A694-7C3E52DABD99}" presName="bgRect" presStyleLbl="bgShp" presStyleIdx="3" presStyleCnt="5"/>
      <dgm:spPr/>
    </dgm:pt>
    <dgm:pt modelId="{4644B6A0-1DCE-48B8-9F2B-0EC4ED1FFE6F}" type="pres">
      <dgm:prSet presAssocID="{3C3664B1-1070-4BE0-A694-7C3E52DABD9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6812311F-8223-4C6F-8EC1-CDA13C935DED}" type="pres">
      <dgm:prSet presAssocID="{3C3664B1-1070-4BE0-A694-7C3E52DABD99}" presName="spaceRect" presStyleCnt="0"/>
      <dgm:spPr/>
    </dgm:pt>
    <dgm:pt modelId="{A9D3F163-64AD-4B68-89FB-9C3CD8535D32}" type="pres">
      <dgm:prSet presAssocID="{3C3664B1-1070-4BE0-A694-7C3E52DABD99}" presName="parTx" presStyleLbl="revTx" presStyleIdx="3" presStyleCnt="5">
        <dgm:presLayoutVars>
          <dgm:chMax val="0"/>
          <dgm:chPref val="0"/>
        </dgm:presLayoutVars>
      </dgm:prSet>
      <dgm:spPr/>
    </dgm:pt>
    <dgm:pt modelId="{7420E3FB-E052-4589-9099-314DC4120D21}" type="pres">
      <dgm:prSet presAssocID="{9CA6CFE0-91E0-4264-995A-44DAACE04CD8}" presName="sibTrans" presStyleCnt="0"/>
      <dgm:spPr/>
    </dgm:pt>
    <dgm:pt modelId="{52573C00-5D05-4068-ACBB-9AB39695938F}" type="pres">
      <dgm:prSet presAssocID="{493EA528-880D-497D-9281-700CF5284B6F}" presName="compNode" presStyleCnt="0"/>
      <dgm:spPr/>
    </dgm:pt>
    <dgm:pt modelId="{E362BB13-0B41-4531-81ED-72E0E40EC917}" type="pres">
      <dgm:prSet presAssocID="{493EA528-880D-497D-9281-700CF5284B6F}" presName="bgRect" presStyleLbl="bgShp" presStyleIdx="4" presStyleCnt="5"/>
      <dgm:spPr/>
    </dgm:pt>
    <dgm:pt modelId="{B4866B02-9108-4428-97EA-E327F4388E2D}" type="pres">
      <dgm:prSet presAssocID="{493EA528-880D-497D-9281-700CF5284B6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7CB51B8B-0B6D-4DE6-87F2-2587A74B6731}" type="pres">
      <dgm:prSet presAssocID="{493EA528-880D-497D-9281-700CF5284B6F}" presName="spaceRect" presStyleCnt="0"/>
      <dgm:spPr/>
    </dgm:pt>
    <dgm:pt modelId="{27ADBD71-AEC5-40C2-BFE3-72651680DE16}" type="pres">
      <dgm:prSet presAssocID="{493EA528-880D-497D-9281-700CF5284B6F}" presName="parTx" presStyleLbl="revTx" presStyleIdx="4" presStyleCnt="5">
        <dgm:presLayoutVars>
          <dgm:chMax val="0"/>
          <dgm:chPref val="0"/>
        </dgm:presLayoutVars>
      </dgm:prSet>
      <dgm:spPr/>
    </dgm:pt>
  </dgm:ptLst>
  <dgm:cxnLst>
    <dgm:cxn modelId="{749B580B-4945-4887-9A52-4CB7516259C6}" type="presOf" srcId="{3C3664B1-1070-4BE0-A694-7C3E52DABD99}" destId="{A9D3F163-64AD-4B68-89FB-9C3CD8535D32}" srcOrd="0" destOrd="0" presId="urn:microsoft.com/office/officeart/2018/2/layout/IconVerticalSolidList"/>
    <dgm:cxn modelId="{FB53B93B-E623-40BC-8DA3-C3BD4690BBC0}" srcId="{434D83DE-B072-48D8-A47E-F822B7ED89DB}" destId="{97A98C5E-A247-4FB7-9371-E3020E8499F4}" srcOrd="0" destOrd="0" parTransId="{C3E97329-6AE7-4B92-8FEF-F60C2CD99F17}" sibTransId="{B6793B55-13E6-46E7-871A-F41B60ADB007}"/>
    <dgm:cxn modelId="{21D2BF62-0CF6-40EF-B52D-5EDF12F917D8}" type="presOf" srcId="{434D83DE-B072-48D8-A47E-F822B7ED89DB}" destId="{81863E63-6DD8-46D4-A18F-9F9F7033AF8C}" srcOrd="0" destOrd="0" presId="urn:microsoft.com/office/officeart/2018/2/layout/IconVerticalSolidList"/>
    <dgm:cxn modelId="{20FD055A-CAD3-4283-8D44-F8A231666D55}" type="presOf" srcId="{1C2A1F26-E0DA-42B2-9C19-6AC0E7042FE4}" destId="{6EF984E9-AD51-42BF-8449-20C5ED1B4A9D}" srcOrd="0" destOrd="0" presId="urn:microsoft.com/office/officeart/2018/2/layout/IconVerticalSolidList"/>
    <dgm:cxn modelId="{33F021B7-0872-4233-94C2-8DD4C0760607}" type="presOf" srcId="{493EA528-880D-497D-9281-700CF5284B6F}" destId="{27ADBD71-AEC5-40C2-BFE3-72651680DE16}" srcOrd="0" destOrd="0" presId="urn:microsoft.com/office/officeart/2018/2/layout/IconVerticalSolidList"/>
    <dgm:cxn modelId="{F480C3C5-2DFE-45CC-BC9E-02C5C8D7F888}" srcId="{434D83DE-B072-48D8-A47E-F822B7ED89DB}" destId="{1C2A1F26-E0DA-42B2-9C19-6AC0E7042FE4}" srcOrd="1" destOrd="0" parTransId="{C4732BBD-8ED3-4570-9B4F-727AFEF2673B}" sibTransId="{F47D468C-5192-4BFF-8863-C22B97AA31E2}"/>
    <dgm:cxn modelId="{5B8BADCB-6CF1-4040-BE91-CE0AC71BD985}" type="presOf" srcId="{594F8405-A8D5-493B-AF08-365ED97FC25B}" destId="{52B526E5-C233-463C-AC1E-E8A869FE2994}" srcOrd="0" destOrd="0" presId="urn:microsoft.com/office/officeart/2018/2/layout/IconVerticalSolidList"/>
    <dgm:cxn modelId="{07F7BBD0-4083-42CA-9AD4-EF24FB3D1A48}" type="presOf" srcId="{97A98C5E-A247-4FB7-9371-E3020E8499F4}" destId="{201B75A5-0486-4A0B-846B-B8030152D8BF}" srcOrd="0" destOrd="0" presId="urn:microsoft.com/office/officeart/2018/2/layout/IconVerticalSolidList"/>
    <dgm:cxn modelId="{E5AAFFD7-2D1F-4825-B6C4-BDF306F33708}" srcId="{434D83DE-B072-48D8-A47E-F822B7ED89DB}" destId="{3C3664B1-1070-4BE0-A694-7C3E52DABD99}" srcOrd="3" destOrd="0" parTransId="{30D81408-628D-4BC5-8553-4C764248FA66}" sibTransId="{9CA6CFE0-91E0-4264-995A-44DAACE04CD8}"/>
    <dgm:cxn modelId="{97975DDD-B4C3-48CB-981F-EB9937306AE2}" srcId="{434D83DE-B072-48D8-A47E-F822B7ED89DB}" destId="{493EA528-880D-497D-9281-700CF5284B6F}" srcOrd="4" destOrd="0" parTransId="{119BD1FE-3AB4-4422-935E-9F6E27B419D3}" sibTransId="{EC12A438-1F96-4489-A5DA-C45285FC312E}"/>
    <dgm:cxn modelId="{E91964FB-C712-4027-85A6-CA0B4C12F794}" srcId="{434D83DE-B072-48D8-A47E-F822B7ED89DB}" destId="{594F8405-A8D5-493B-AF08-365ED97FC25B}" srcOrd="2" destOrd="0" parTransId="{B23DD617-5F80-49F7-9086-8C39AC2C8ECB}" sibTransId="{6B35323F-61F2-42CC-9ADD-D7CD20F9A0AC}"/>
    <dgm:cxn modelId="{A96553D3-0CEB-47B5-88FF-2D29282EF7EA}" type="presParOf" srcId="{81863E63-6DD8-46D4-A18F-9F9F7033AF8C}" destId="{8898AF69-F0A2-4450-BDEC-8E8DB24FD55F}" srcOrd="0" destOrd="0" presId="urn:microsoft.com/office/officeart/2018/2/layout/IconVerticalSolidList"/>
    <dgm:cxn modelId="{B53A3CF7-1B4C-4434-85B7-192779B4E79F}" type="presParOf" srcId="{8898AF69-F0A2-4450-BDEC-8E8DB24FD55F}" destId="{8CE95B7A-8120-47BC-9238-998A9F32E99D}" srcOrd="0" destOrd="0" presId="urn:microsoft.com/office/officeart/2018/2/layout/IconVerticalSolidList"/>
    <dgm:cxn modelId="{02088A73-8650-4AE6-9A95-4C85345EE1D4}" type="presParOf" srcId="{8898AF69-F0A2-4450-BDEC-8E8DB24FD55F}" destId="{83220F81-535B-43CA-9C3C-A91E75EB423A}" srcOrd="1" destOrd="0" presId="urn:microsoft.com/office/officeart/2018/2/layout/IconVerticalSolidList"/>
    <dgm:cxn modelId="{8CA616DA-F49C-4830-AD5B-8A8A7FB132AF}" type="presParOf" srcId="{8898AF69-F0A2-4450-BDEC-8E8DB24FD55F}" destId="{34083F69-8E7F-462C-8B02-C8C6ED59BD2F}" srcOrd="2" destOrd="0" presId="urn:microsoft.com/office/officeart/2018/2/layout/IconVerticalSolidList"/>
    <dgm:cxn modelId="{EE8B9B2C-B0B9-4B8E-A9D3-C9E85AEFEB21}" type="presParOf" srcId="{8898AF69-F0A2-4450-BDEC-8E8DB24FD55F}" destId="{201B75A5-0486-4A0B-846B-B8030152D8BF}" srcOrd="3" destOrd="0" presId="urn:microsoft.com/office/officeart/2018/2/layout/IconVerticalSolidList"/>
    <dgm:cxn modelId="{99057564-ABF8-40FD-B188-008D20026541}" type="presParOf" srcId="{81863E63-6DD8-46D4-A18F-9F9F7033AF8C}" destId="{3CBD4858-2E08-4C46-AA43-C98B831AB8FF}" srcOrd="1" destOrd="0" presId="urn:microsoft.com/office/officeart/2018/2/layout/IconVerticalSolidList"/>
    <dgm:cxn modelId="{759D321B-2E52-423C-827E-C876B96D8E40}" type="presParOf" srcId="{81863E63-6DD8-46D4-A18F-9F9F7033AF8C}" destId="{7EE828C0-21E1-4C77-915F-224030F533D2}" srcOrd="2" destOrd="0" presId="urn:microsoft.com/office/officeart/2018/2/layout/IconVerticalSolidList"/>
    <dgm:cxn modelId="{8F59CD98-2DBE-4BB1-9220-105D08351D76}" type="presParOf" srcId="{7EE828C0-21E1-4C77-915F-224030F533D2}" destId="{36EE14C7-D093-4A5F-B6A7-5DD1E46C6DCF}" srcOrd="0" destOrd="0" presId="urn:microsoft.com/office/officeart/2018/2/layout/IconVerticalSolidList"/>
    <dgm:cxn modelId="{14BBC90A-EB99-43CB-AFAD-1258C961B641}" type="presParOf" srcId="{7EE828C0-21E1-4C77-915F-224030F533D2}" destId="{7AEAB2ED-6F23-4B53-B389-080B25E6D10F}" srcOrd="1" destOrd="0" presId="urn:microsoft.com/office/officeart/2018/2/layout/IconVerticalSolidList"/>
    <dgm:cxn modelId="{0BD25747-314F-4F00-94A1-E24FD0180D13}" type="presParOf" srcId="{7EE828C0-21E1-4C77-915F-224030F533D2}" destId="{2C087DA4-33BE-4FEF-BED9-AB5F1545545C}" srcOrd="2" destOrd="0" presId="urn:microsoft.com/office/officeart/2018/2/layout/IconVerticalSolidList"/>
    <dgm:cxn modelId="{9F2A82DD-3051-4734-A4B6-3022E992CAC4}" type="presParOf" srcId="{7EE828C0-21E1-4C77-915F-224030F533D2}" destId="{6EF984E9-AD51-42BF-8449-20C5ED1B4A9D}" srcOrd="3" destOrd="0" presId="urn:microsoft.com/office/officeart/2018/2/layout/IconVerticalSolidList"/>
    <dgm:cxn modelId="{65EA1A3D-A483-4635-AA20-FD0CD88A5AA2}" type="presParOf" srcId="{81863E63-6DD8-46D4-A18F-9F9F7033AF8C}" destId="{85DCC569-7223-4B2E-80ED-AD497B761ECB}" srcOrd="3" destOrd="0" presId="urn:microsoft.com/office/officeart/2018/2/layout/IconVerticalSolidList"/>
    <dgm:cxn modelId="{36C616CC-34CE-4DD4-A00E-48529478372A}" type="presParOf" srcId="{81863E63-6DD8-46D4-A18F-9F9F7033AF8C}" destId="{BDD74A21-91FD-4C33-B4BF-AC27DC7C0BD6}" srcOrd="4" destOrd="0" presId="urn:microsoft.com/office/officeart/2018/2/layout/IconVerticalSolidList"/>
    <dgm:cxn modelId="{952812E7-D7E6-4DAD-994B-B6F40C5496A5}" type="presParOf" srcId="{BDD74A21-91FD-4C33-B4BF-AC27DC7C0BD6}" destId="{C638FDB0-1DE9-4744-A09D-EA308CB8C936}" srcOrd="0" destOrd="0" presId="urn:microsoft.com/office/officeart/2018/2/layout/IconVerticalSolidList"/>
    <dgm:cxn modelId="{C705F0B8-DD5F-423D-96AF-276C473C08C4}" type="presParOf" srcId="{BDD74A21-91FD-4C33-B4BF-AC27DC7C0BD6}" destId="{D80FDE07-BD8C-4364-88E0-0BC8F7BDDD50}" srcOrd="1" destOrd="0" presId="urn:microsoft.com/office/officeart/2018/2/layout/IconVerticalSolidList"/>
    <dgm:cxn modelId="{B0C458E1-D975-40A3-A2B5-5BE27C83481E}" type="presParOf" srcId="{BDD74A21-91FD-4C33-B4BF-AC27DC7C0BD6}" destId="{7B2D22E4-4B76-494E-822E-4CD6BE6BA738}" srcOrd="2" destOrd="0" presId="urn:microsoft.com/office/officeart/2018/2/layout/IconVerticalSolidList"/>
    <dgm:cxn modelId="{01440F0D-4DF6-4BA5-87EE-5690A1637E8C}" type="presParOf" srcId="{BDD74A21-91FD-4C33-B4BF-AC27DC7C0BD6}" destId="{52B526E5-C233-463C-AC1E-E8A869FE2994}" srcOrd="3" destOrd="0" presId="urn:microsoft.com/office/officeart/2018/2/layout/IconVerticalSolidList"/>
    <dgm:cxn modelId="{AC1CC37B-A305-4A3F-BCD8-8E648DEBD152}" type="presParOf" srcId="{81863E63-6DD8-46D4-A18F-9F9F7033AF8C}" destId="{D95B4C5F-2BAB-48B6-980F-73E931E3D49A}" srcOrd="5" destOrd="0" presId="urn:microsoft.com/office/officeart/2018/2/layout/IconVerticalSolidList"/>
    <dgm:cxn modelId="{604D8111-8467-47E0-9858-3C072882CBD0}" type="presParOf" srcId="{81863E63-6DD8-46D4-A18F-9F9F7033AF8C}" destId="{849BFF5E-7316-4485-8F83-C945D6082D27}" srcOrd="6" destOrd="0" presId="urn:microsoft.com/office/officeart/2018/2/layout/IconVerticalSolidList"/>
    <dgm:cxn modelId="{4F8AD2D9-1A01-4BB7-8486-32E209B2AED3}" type="presParOf" srcId="{849BFF5E-7316-4485-8F83-C945D6082D27}" destId="{A12685EE-EA96-43F6-87B9-783858F5BFBF}" srcOrd="0" destOrd="0" presId="urn:microsoft.com/office/officeart/2018/2/layout/IconVerticalSolidList"/>
    <dgm:cxn modelId="{8E52E4A3-5DDA-4738-A6CD-62CC84E6C070}" type="presParOf" srcId="{849BFF5E-7316-4485-8F83-C945D6082D27}" destId="{4644B6A0-1DCE-48B8-9F2B-0EC4ED1FFE6F}" srcOrd="1" destOrd="0" presId="urn:microsoft.com/office/officeart/2018/2/layout/IconVerticalSolidList"/>
    <dgm:cxn modelId="{8693D9C6-576F-48A7-AD59-AC09F011E676}" type="presParOf" srcId="{849BFF5E-7316-4485-8F83-C945D6082D27}" destId="{6812311F-8223-4C6F-8EC1-CDA13C935DED}" srcOrd="2" destOrd="0" presId="urn:microsoft.com/office/officeart/2018/2/layout/IconVerticalSolidList"/>
    <dgm:cxn modelId="{43FFA9F4-2F9B-49AB-BD04-7CDB078801DF}" type="presParOf" srcId="{849BFF5E-7316-4485-8F83-C945D6082D27}" destId="{A9D3F163-64AD-4B68-89FB-9C3CD8535D32}" srcOrd="3" destOrd="0" presId="urn:microsoft.com/office/officeart/2018/2/layout/IconVerticalSolidList"/>
    <dgm:cxn modelId="{E5BA525B-CE51-4B87-BA7A-939185732DAC}" type="presParOf" srcId="{81863E63-6DD8-46D4-A18F-9F9F7033AF8C}" destId="{7420E3FB-E052-4589-9099-314DC4120D21}" srcOrd="7" destOrd="0" presId="urn:microsoft.com/office/officeart/2018/2/layout/IconVerticalSolidList"/>
    <dgm:cxn modelId="{075DAF88-1E73-405E-B8B4-30CB3978685B}" type="presParOf" srcId="{81863E63-6DD8-46D4-A18F-9F9F7033AF8C}" destId="{52573C00-5D05-4068-ACBB-9AB39695938F}" srcOrd="8" destOrd="0" presId="urn:microsoft.com/office/officeart/2018/2/layout/IconVerticalSolidList"/>
    <dgm:cxn modelId="{1147BDD9-17EB-4DBA-BF74-B7784680AD9A}" type="presParOf" srcId="{52573C00-5D05-4068-ACBB-9AB39695938F}" destId="{E362BB13-0B41-4531-81ED-72E0E40EC917}" srcOrd="0" destOrd="0" presId="urn:microsoft.com/office/officeart/2018/2/layout/IconVerticalSolidList"/>
    <dgm:cxn modelId="{71997C3E-E9D9-467D-9243-5A3313DBCF05}" type="presParOf" srcId="{52573C00-5D05-4068-ACBB-9AB39695938F}" destId="{B4866B02-9108-4428-97EA-E327F4388E2D}" srcOrd="1" destOrd="0" presId="urn:microsoft.com/office/officeart/2018/2/layout/IconVerticalSolidList"/>
    <dgm:cxn modelId="{08FB67FA-1E82-4EF0-A39B-5A048041F578}" type="presParOf" srcId="{52573C00-5D05-4068-ACBB-9AB39695938F}" destId="{7CB51B8B-0B6D-4DE6-87F2-2587A74B6731}" srcOrd="2" destOrd="0" presId="urn:microsoft.com/office/officeart/2018/2/layout/IconVerticalSolidList"/>
    <dgm:cxn modelId="{6D550A68-69AE-45A7-9A41-0E00294CD52D}" type="presParOf" srcId="{52573C00-5D05-4068-ACBB-9AB39695938F}" destId="{27ADBD71-AEC5-40C2-BFE3-72651680DE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811877-A6C0-4EA7-A8BA-1B42F5D4E02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AB336B58-776F-437E-BFD6-256248C73711}">
      <dgm:prSet/>
      <dgm:spPr/>
      <dgm:t>
        <a:bodyPr/>
        <a:lstStyle/>
        <a:p>
          <a:r>
            <a:rPr lang="en-GB" dirty="0"/>
            <a:t>Very predictable</a:t>
          </a:r>
          <a:endParaRPr lang="en-US" dirty="0"/>
        </a:p>
      </dgm:t>
    </dgm:pt>
    <dgm:pt modelId="{1F1B1819-97D1-4FCA-99D9-20D38955C988}" type="parTrans" cxnId="{10F41E3D-A686-4B72-A31D-8BBBAC0B9B81}">
      <dgm:prSet/>
      <dgm:spPr/>
      <dgm:t>
        <a:bodyPr/>
        <a:lstStyle/>
        <a:p>
          <a:endParaRPr lang="en-US"/>
        </a:p>
      </dgm:t>
    </dgm:pt>
    <dgm:pt modelId="{3D556ACF-B1AD-4A7B-87F8-31A22A2B9783}" type="sibTrans" cxnId="{10F41E3D-A686-4B72-A31D-8BBBAC0B9B81}">
      <dgm:prSet/>
      <dgm:spPr/>
      <dgm:t>
        <a:bodyPr/>
        <a:lstStyle/>
        <a:p>
          <a:endParaRPr lang="en-US"/>
        </a:p>
      </dgm:t>
    </dgm:pt>
    <dgm:pt modelId="{C2327B1D-162A-4048-8358-3A3ACB105397}">
      <dgm:prSet/>
      <dgm:spPr/>
      <dgm:t>
        <a:bodyPr/>
        <a:lstStyle/>
        <a:p>
          <a:r>
            <a:rPr lang="en-GB" dirty="0"/>
            <a:t>Rarely deviate from the norm</a:t>
          </a:r>
          <a:endParaRPr lang="en-US" dirty="0"/>
        </a:p>
      </dgm:t>
    </dgm:pt>
    <dgm:pt modelId="{3118C8DE-3B53-469F-9248-4C4E180C2804}" type="parTrans" cxnId="{50F2B0F4-17A5-48EB-B941-E0F6E25C32AC}">
      <dgm:prSet/>
      <dgm:spPr/>
      <dgm:t>
        <a:bodyPr/>
        <a:lstStyle/>
        <a:p>
          <a:endParaRPr lang="en-US"/>
        </a:p>
      </dgm:t>
    </dgm:pt>
    <dgm:pt modelId="{E3CE9D09-0B4C-4AED-8622-645B90C5E67D}" type="sibTrans" cxnId="{50F2B0F4-17A5-48EB-B941-E0F6E25C32AC}">
      <dgm:prSet/>
      <dgm:spPr/>
      <dgm:t>
        <a:bodyPr/>
        <a:lstStyle/>
        <a:p>
          <a:endParaRPr lang="en-US"/>
        </a:p>
      </dgm:t>
    </dgm:pt>
    <dgm:pt modelId="{EF0E9A86-F698-4479-BDB9-CCCB78F48BDD}">
      <dgm:prSet/>
      <dgm:spPr/>
      <dgm:t>
        <a:bodyPr/>
        <a:lstStyle/>
        <a:p>
          <a:r>
            <a:rPr lang="en-GB" dirty="0"/>
            <a:t>Replace parts with ‘standard parts</a:t>
          </a:r>
          <a:endParaRPr lang="en-US" dirty="0"/>
        </a:p>
      </dgm:t>
    </dgm:pt>
    <dgm:pt modelId="{4ED82F7D-88FA-4AB8-9A8E-3AFB77C5AA63}" type="parTrans" cxnId="{C7107C0A-79E7-4E7F-A63C-6CE86A9A379F}">
      <dgm:prSet/>
      <dgm:spPr/>
      <dgm:t>
        <a:bodyPr/>
        <a:lstStyle/>
        <a:p>
          <a:endParaRPr lang="en-US"/>
        </a:p>
      </dgm:t>
    </dgm:pt>
    <dgm:pt modelId="{FBC3D3E1-5391-4139-A333-782752CDE387}" type="sibTrans" cxnId="{C7107C0A-79E7-4E7F-A63C-6CE86A9A379F}">
      <dgm:prSet/>
      <dgm:spPr/>
      <dgm:t>
        <a:bodyPr/>
        <a:lstStyle/>
        <a:p>
          <a:endParaRPr lang="en-US"/>
        </a:p>
      </dgm:t>
    </dgm:pt>
    <dgm:pt modelId="{BA236C57-ACCD-460F-BF80-B9365C8FEAD2}">
      <dgm:prSet/>
      <dgm:spPr/>
      <dgm:t>
        <a:bodyPr/>
        <a:lstStyle/>
        <a:p>
          <a:r>
            <a:rPr lang="en-GB" dirty="0"/>
            <a:t>Specific rules re repair and specific roles</a:t>
          </a:r>
          <a:endParaRPr lang="en-US" dirty="0"/>
        </a:p>
      </dgm:t>
    </dgm:pt>
    <dgm:pt modelId="{A54CFC61-9711-44B1-BD94-2C52672E1026}" type="parTrans" cxnId="{134FEC3F-F655-4275-95B2-581B17C8C494}">
      <dgm:prSet/>
      <dgm:spPr/>
      <dgm:t>
        <a:bodyPr/>
        <a:lstStyle/>
        <a:p>
          <a:endParaRPr lang="en-US"/>
        </a:p>
      </dgm:t>
    </dgm:pt>
    <dgm:pt modelId="{E92E9F6F-CF53-4780-BE9F-BB183FFF3973}" type="sibTrans" cxnId="{134FEC3F-F655-4275-95B2-581B17C8C494}">
      <dgm:prSet/>
      <dgm:spPr/>
      <dgm:t>
        <a:bodyPr/>
        <a:lstStyle/>
        <a:p>
          <a:endParaRPr lang="en-US"/>
        </a:p>
      </dgm:t>
    </dgm:pt>
    <dgm:pt modelId="{3AF28D6A-2568-4847-B180-86B9217090A4}" type="pres">
      <dgm:prSet presAssocID="{31811877-A6C0-4EA7-A8BA-1B42F5D4E027}" presName="linear" presStyleCnt="0">
        <dgm:presLayoutVars>
          <dgm:animLvl val="lvl"/>
          <dgm:resizeHandles val="exact"/>
        </dgm:presLayoutVars>
      </dgm:prSet>
      <dgm:spPr/>
    </dgm:pt>
    <dgm:pt modelId="{69E05167-1C77-4A95-87A4-25AAC0B9B3AD}" type="pres">
      <dgm:prSet presAssocID="{AB336B58-776F-437E-BFD6-256248C73711}" presName="parentText" presStyleLbl="node1" presStyleIdx="0" presStyleCnt="4">
        <dgm:presLayoutVars>
          <dgm:chMax val="0"/>
          <dgm:bulletEnabled val="1"/>
        </dgm:presLayoutVars>
      </dgm:prSet>
      <dgm:spPr/>
    </dgm:pt>
    <dgm:pt modelId="{B804BD94-AF61-4045-AD46-84D58C6439A5}" type="pres">
      <dgm:prSet presAssocID="{3D556ACF-B1AD-4A7B-87F8-31A22A2B9783}" presName="spacer" presStyleCnt="0"/>
      <dgm:spPr/>
    </dgm:pt>
    <dgm:pt modelId="{BF272B94-CD80-4B3E-8C98-D6AFA307EF69}" type="pres">
      <dgm:prSet presAssocID="{C2327B1D-162A-4048-8358-3A3ACB105397}" presName="parentText" presStyleLbl="node1" presStyleIdx="1" presStyleCnt="4">
        <dgm:presLayoutVars>
          <dgm:chMax val="0"/>
          <dgm:bulletEnabled val="1"/>
        </dgm:presLayoutVars>
      </dgm:prSet>
      <dgm:spPr/>
    </dgm:pt>
    <dgm:pt modelId="{B16403FD-93EA-4F73-B2F4-A550B0DEB117}" type="pres">
      <dgm:prSet presAssocID="{E3CE9D09-0B4C-4AED-8622-645B90C5E67D}" presName="spacer" presStyleCnt="0"/>
      <dgm:spPr/>
    </dgm:pt>
    <dgm:pt modelId="{9550E4FF-FBB1-4C7E-9CA6-1AD9782972F6}" type="pres">
      <dgm:prSet presAssocID="{EF0E9A86-F698-4479-BDB9-CCCB78F48BDD}" presName="parentText" presStyleLbl="node1" presStyleIdx="2" presStyleCnt="4">
        <dgm:presLayoutVars>
          <dgm:chMax val="0"/>
          <dgm:bulletEnabled val="1"/>
        </dgm:presLayoutVars>
      </dgm:prSet>
      <dgm:spPr/>
    </dgm:pt>
    <dgm:pt modelId="{24500DA7-F9EE-4717-ADB5-13DB8AF760DE}" type="pres">
      <dgm:prSet presAssocID="{FBC3D3E1-5391-4139-A333-782752CDE387}" presName="spacer" presStyleCnt="0"/>
      <dgm:spPr/>
    </dgm:pt>
    <dgm:pt modelId="{616922E5-742E-4FF8-BEA6-961258B9D311}" type="pres">
      <dgm:prSet presAssocID="{BA236C57-ACCD-460F-BF80-B9365C8FEAD2}" presName="parentText" presStyleLbl="node1" presStyleIdx="3" presStyleCnt="4">
        <dgm:presLayoutVars>
          <dgm:chMax val="0"/>
          <dgm:bulletEnabled val="1"/>
        </dgm:presLayoutVars>
      </dgm:prSet>
      <dgm:spPr/>
    </dgm:pt>
  </dgm:ptLst>
  <dgm:cxnLst>
    <dgm:cxn modelId="{C7107C0A-79E7-4E7F-A63C-6CE86A9A379F}" srcId="{31811877-A6C0-4EA7-A8BA-1B42F5D4E027}" destId="{EF0E9A86-F698-4479-BDB9-CCCB78F48BDD}" srcOrd="2" destOrd="0" parTransId="{4ED82F7D-88FA-4AB8-9A8E-3AFB77C5AA63}" sibTransId="{FBC3D3E1-5391-4139-A333-782752CDE387}"/>
    <dgm:cxn modelId="{10F41E3D-A686-4B72-A31D-8BBBAC0B9B81}" srcId="{31811877-A6C0-4EA7-A8BA-1B42F5D4E027}" destId="{AB336B58-776F-437E-BFD6-256248C73711}" srcOrd="0" destOrd="0" parTransId="{1F1B1819-97D1-4FCA-99D9-20D38955C988}" sibTransId="{3D556ACF-B1AD-4A7B-87F8-31A22A2B9783}"/>
    <dgm:cxn modelId="{134FEC3F-F655-4275-95B2-581B17C8C494}" srcId="{31811877-A6C0-4EA7-A8BA-1B42F5D4E027}" destId="{BA236C57-ACCD-460F-BF80-B9365C8FEAD2}" srcOrd="3" destOrd="0" parTransId="{A54CFC61-9711-44B1-BD94-2C52672E1026}" sibTransId="{E92E9F6F-CF53-4780-BE9F-BB183FFF3973}"/>
    <dgm:cxn modelId="{1ED4E65A-E0FE-421A-9F96-200D7ED54CCA}" type="presOf" srcId="{31811877-A6C0-4EA7-A8BA-1B42F5D4E027}" destId="{3AF28D6A-2568-4847-B180-86B9217090A4}" srcOrd="0" destOrd="0" presId="urn:microsoft.com/office/officeart/2005/8/layout/vList2"/>
    <dgm:cxn modelId="{08584782-87CE-41A9-96C2-0AC653760556}" type="presOf" srcId="{AB336B58-776F-437E-BFD6-256248C73711}" destId="{69E05167-1C77-4A95-87A4-25AAC0B9B3AD}" srcOrd="0" destOrd="0" presId="urn:microsoft.com/office/officeart/2005/8/layout/vList2"/>
    <dgm:cxn modelId="{B3F86DBB-8F0D-43B3-AAB4-D5FFE939A2B7}" type="presOf" srcId="{EF0E9A86-F698-4479-BDB9-CCCB78F48BDD}" destId="{9550E4FF-FBB1-4C7E-9CA6-1AD9782972F6}" srcOrd="0" destOrd="0" presId="urn:microsoft.com/office/officeart/2005/8/layout/vList2"/>
    <dgm:cxn modelId="{8795D9DD-03C7-4F5E-B098-D8D0765B8B57}" type="presOf" srcId="{BA236C57-ACCD-460F-BF80-B9365C8FEAD2}" destId="{616922E5-742E-4FF8-BEA6-961258B9D311}" srcOrd="0" destOrd="0" presId="urn:microsoft.com/office/officeart/2005/8/layout/vList2"/>
    <dgm:cxn modelId="{50F2B0F4-17A5-48EB-B941-E0F6E25C32AC}" srcId="{31811877-A6C0-4EA7-A8BA-1B42F5D4E027}" destId="{C2327B1D-162A-4048-8358-3A3ACB105397}" srcOrd="1" destOrd="0" parTransId="{3118C8DE-3B53-469F-9248-4C4E180C2804}" sibTransId="{E3CE9D09-0B4C-4AED-8622-645B90C5E67D}"/>
    <dgm:cxn modelId="{74A446FB-28AE-4126-A20B-E2D6C5F76C0F}" type="presOf" srcId="{C2327B1D-162A-4048-8358-3A3ACB105397}" destId="{BF272B94-CD80-4B3E-8C98-D6AFA307EF69}" srcOrd="0" destOrd="0" presId="urn:microsoft.com/office/officeart/2005/8/layout/vList2"/>
    <dgm:cxn modelId="{5E89B952-D244-43F0-AF24-F52A19A37894}" type="presParOf" srcId="{3AF28D6A-2568-4847-B180-86B9217090A4}" destId="{69E05167-1C77-4A95-87A4-25AAC0B9B3AD}" srcOrd="0" destOrd="0" presId="urn:microsoft.com/office/officeart/2005/8/layout/vList2"/>
    <dgm:cxn modelId="{5006E3B3-A5C6-4B1A-BEE1-1EA981F0D32D}" type="presParOf" srcId="{3AF28D6A-2568-4847-B180-86B9217090A4}" destId="{B804BD94-AF61-4045-AD46-84D58C6439A5}" srcOrd="1" destOrd="0" presId="urn:microsoft.com/office/officeart/2005/8/layout/vList2"/>
    <dgm:cxn modelId="{D71538AA-FDE5-4FC7-96ED-A1775BC79C6B}" type="presParOf" srcId="{3AF28D6A-2568-4847-B180-86B9217090A4}" destId="{BF272B94-CD80-4B3E-8C98-D6AFA307EF69}" srcOrd="2" destOrd="0" presId="urn:microsoft.com/office/officeart/2005/8/layout/vList2"/>
    <dgm:cxn modelId="{0C1FC974-BA25-40A3-BE55-96C016833D6E}" type="presParOf" srcId="{3AF28D6A-2568-4847-B180-86B9217090A4}" destId="{B16403FD-93EA-4F73-B2F4-A550B0DEB117}" srcOrd="3" destOrd="0" presId="urn:microsoft.com/office/officeart/2005/8/layout/vList2"/>
    <dgm:cxn modelId="{EEABC978-21FA-4411-9B1C-B8D7AF90A46D}" type="presParOf" srcId="{3AF28D6A-2568-4847-B180-86B9217090A4}" destId="{9550E4FF-FBB1-4C7E-9CA6-1AD9782972F6}" srcOrd="4" destOrd="0" presId="urn:microsoft.com/office/officeart/2005/8/layout/vList2"/>
    <dgm:cxn modelId="{D58F8059-8645-493F-9DF6-B2A91864B698}" type="presParOf" srcId="{3AF28D6A-2568-4847-B180-86B9217090A4}" destId="{24500DA7-F9EE-4717-ADB5-13DB8AF760DE}" srcOrd="5" destOrd="0" presId="urn:microsoft.com/office/officeart/2005/8/layout/vList2"/>
    <dgm:cxn modelId="{FCB41D60-5A96-494B-BDAB-296689D95ECA}" type="presParOf" srcId="{3AF28D6A-2568-4847-B180-86B9217090A4}" destId="{616922E5-742E-4FF8-BEA6-961258B9D31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3482C3-14C8-483F-946D-4A9CE731F986}"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64C2EB-637E-4851-A5A1-2E8B593E8B0B}">
      <dgm:prSet/>
      <dgm:spPr/>
      <dgm:t>
        <a:bodyPr/>
        <a:lstStyle/>
        <a:p>
          <a:pPr>
            <a:defRPr cap="all"/>
          </a:pPr>
          <a:r>
            <a:rPr lang="en-GB" dirty="0"/>
            <a:t>Workers behave predictably</a:t>
          </a:r>
          <a:endParaRPr lang="en-US" dirty="0"/>
        </a:p>
      </dgm:t>
    </dgm:pt>
    <dgm:pt modelId="{27827DE3-3B64-4FE8-89C5-DE703DA45C8B}" type="parTrans" cxnId="{664E694E-1A8C-4952-A3AC-87A5C669A9D4}">
      <dgm:prSet/>
      <dgm:spPr/>
      <dgm:t>
        <a:bodyPr/>
        <a:lstStyle/>
        <a:p>
          <a:endParaRPr lang="en-US"/>
        </a:p>
      </dgm:t>
    </dgm:pt>
    <dgm:pt modelId="{DAB7BC4C-4DCA-48AC-9987-114BCC6A5C4E}" type="sibTrans" cxnId="{664E694E-1A8C-4952-A3AC-87A5C669A9D4}">
      <dgm:prSet/>
      <dgm:spPr/>
      <dgm:t>
        <a:bodyPr/>
        <a:lstStyle/>
        <a:p>
          <a:endParaRPr lang="en-US"/>
        </a:p>
      </dgm:t>
    </dgm:pt>
    <dgm:pt modelId="{C1416A88-A3F1-42BE-83AA-77CC520BBB96}">
      <dgm:prSet/>
      <dgm:spPr/>
      <dgm:t>
        <a:bodyPr/>
        <a:lstStyle/>
        <a:p>
          <a:pPr>
            <a:defRPr cap="all"/>
          </a:pPr>
          <a:r>
            <a:rPr lang="en-GB" dirty="0"/>
            <a:t>Workers performing outside expectations are replaced (like parts in a machine)</a:t>
          </a:r>
          <a:endParaRPr lang="en-US" dirty="0"/>
        </a:p>
      </dgm:t>
    </dgm:pt>
    <dgm:pt modelId="{828881DA-0333-457A-8707-AC97BB91A387}" type="parTrans" cxnId="{37DA0960-8FFF-4DEB-8B25-322FF8ADED9E}">
      <dgm:prSet/>
      <dgm:spPr/>
      <dgm:t>
        <a:bodyPr/>
        <a:lstStyle/>
        <a:p>
          <a:endParaRPr lang="en-US"/>
        </a:p>
      </dgm:t>
    </dgm:pt>
    <dgm:pt modelId="{763F71F4-465C-4278-861A-945F64C4B73E}" type="sibTrans" cxnId="{37DA0960-8FFF-4DEB-8B25-322FF8ADED9E}">
      <dgm:prSet/>
      <dgm:spPr/>
      <dgm:t>
        <a:bodyPr/>
        <a:lstStyle/>
        <a:p>
          <a:endParaRPr lang="en-US"/>
        </a:p>
      </dgm:t>
    </dgm:pt>
    <dgm:pt modelId="{88C4FC31-8D9F-478F-91D0-EA4E9928354E}" type="pres">
      <dgm:prSet presAssocID="{F13482C3-14C8-483F-946D-4A9CE731F986}" presName="root" presStyleCnt="0">
        <dgm:presLayoutVars>
          <dgm:dir/>
          <dgm:resizeHandles val="exact"/>
        </dgm:presLayoutVars>
      </dgm:prSet>
      <dgm:spPr/>
    </dgm:pt>
    <dgm:pt modelId="{51CA5B90-77C9-4813-877D-5BF4546DDD75}" type="pres">
      <dgm:prSet presAssocID="{0564C2EB-637E-4851-A5A1-2E8B593E8B0B}" presName="compNode" presStyleCnt="0"/>
      <dgm:spPr/>
    </dgm:pt>
    <dgm:pt modelId="{86E3C919-B111-412D-A40B-68C63EF9E296}" type="pres">
      <dgm:prSet presAssocID="{0564C2EB-637E-4851-A5A1-2E8B593E8B0B}" presName="iconBgRect" presStyleLbl="bgShp" presStyleIdx="0" presStyleCnt="2"/>
      <dgm:spPr/>
    </dgm:pt>
    <dgm:pt modelId="{E9C515C0-F7F1-493B-98C8-B965B53E3BB2}" type="pres">
      <dgm:prSet presAssocID="{0564C2EB-637E-4851-A5A1-2E8B593E8B0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787CE88-687F-4760-9D5F-F19FD9E1007C}" type="pres">
      <dgm:prSet presAssocID="{0564C2EB-637E-4851-A5A1-2E8B593E8B0B}" presName="spaceRect" presStyleCnt="0"/>
      <dgm:spPr/>
    </dgm:pt>
    <dgm:pt modelId="{994159D1-E9A2-42C5-91E1-6E526F028DB1}" type="pres">
      <dgm:prSet presAssocID="{0564C2EB-637E-4851-A5A1-2E8B593E8B0B}" presName="textRect" presStyleLbl="revTx" presStyleIdx="0" presStyleCnt="2">
        <dgm:presLayoutVars>
          <dgm:chMax val="1"/>
          <dgm:chPref val="1"/>
        </dgm:presLayoutVars>
      </dgm:prSet>
      <dgm:spPr/>
    </dgm:pt>
    <dgm:pt modelId="{39E7901F-C7AE-4AF9-8ACB-31819133E8A1}" type="pres">
      <dgm:prSet presAssocID="{DAB7BC4C-4DCA-48AC-9987-114BCC6A5C4E}" presName="sibTrans" presStyleCnt="0"/>
      <dgm:spPr/>
    </dgm:pt>
    <dgm:pt modelId="{126B06CC-2CFF-462D-AB70-0D186A5FF0FF}" type="pres">
      <dgm:prSet presAssocID="{C1416A88-A3F1-42BE-83AA-77CC520BBB96}" presName="compNode" presStyleCnt="0"/>
      <dgm:spPr/>
    </dgm:pt>
    <dgm:pt modelId="{8813C663-8B54-4CA9-B5FD-3B50C78DED80}" type="pres">
      <dgm:prSet presAssocID="{C1416A88-A3F1-42BE-83AA-77CC520BBB96}" presName="iconBgRect" presStyleLbl="bgShp" presStyleIdx="1" presStyleCnt="2"/>
      <dgm:spPr/>
    </dgm:pt>
    <dgm:pt modelId="{BEA918A3-1FDD-4AEB-9744-898F4775344B}" type="pres">
      <dgm:prSet presAssocID="{C1416A88-A3F1-42BE-83AA-77CC520BBB9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D7E1888A-4698-497F-92DC-74F3C191571D}" type="pres">
      <dgm:prSet presAssocID="{C1416A88-A3F1-42BE-83AA-77CC520BBB96}" presName="spaceRect" presStyleCnt="0"/>
      <dgm:spPr/>
    </dgm:pt>
    <dgm:pt modelId="{D958249B-7A45-4228-BCB6-18463030FD32}" type="pres">
      <dgm:prSet presAssocID="{C1416A88-A3F1-42BE-83AA-77CC520BBB96}" presName="textRect" presStyleLbl="revTx" presStyleIdx="1" presStyleCnt="2">
        <dgm:presLayoutVars>
          <dgm:chMax val="1"/>
          <dgm:chPref val="1"/>
        </dgm:presLayoutVars>
      </dgm:prSet>
      <dgm:spPr/>
    </dgm:pt>
  </dgm:ptLst>
  <dgm:cxnLst>
    <dgm:cxn modelId="{1729135B-03D2-4209-ABED-19E52AF1500D}" type="presOf" srcId="{C1416A88-A3F1-42BE-83AA-77CC520BBB96}" destId="{D958249B-7A45-4228-BCB6-18463030FD32}" srcOrd="0" destOrd="0" presId="urn:microsoft.com/office/officeart/2018/5/layout/IconCircleLabelList"/>
    <dgm:cxn modelId="{37DA0960-8FFF-4DEB-8B25-322FF8ADED9E}" srcId="{F13482C3-14C8-483F-946D-4A9CE731F986}" destId="{C1416A88-A3F1-42BE-83AA-77CC520BBB96}" srcOrd="1" destOrd="0" parTransId="{828881DA-0333-457A-8707-AC97BB91A387}" sibTransId="{763F71F4-465C-4278-861A-945F64C4B73E}"/>
    <dgm:cxn modelId="{664E694E-1A8C-4952-A3AC-87A5C669A9D4}" srcId="{F13482C3-14C8-483F-946D-4A9CE731F986}" destId="{0564C2EB-637E-4851-A5A1-2E8B593E8B0B}" srcOrd="0" destOrd="0" parTransId="{27827DE3-3B64-4FE8-89C5-DE703DA45C8B}" sibTransId="{DAB7BC4C-4DCA-48AC-9987-114BCC6A5C4E}"/>
    <dgm:cxn modelId="{ED5997A8-0ED1-460D-A252-0E4D18A9DEB1}" type="presOf" srcId="{F13482C3-14C8-483F-946D-4A9CE731F986}" destId="{88C4FC31-8D9F-478F-91D0-EA4E9928354E}" srcOrd="0" destOrd="0" presId="urn:microsoft.com/office/officeart/2018/5/layout/IconCircleLabelList"/>
    <dgm:cxn modelId="{9A75B4B9-78D6-447F-80E3-E9C893BFF0D7}" type="presOf" srcId="{0564C2EB-637E-4851-A5A1-2E8B593E8B0B}" destId="{994159D1-E9A2-42C5-91E1-6E526F028DB1}" srcOrd="0" destOrd="0" presId="urn:microsoft.com/office/officeart/2018/5/layout/IconCircleLabelList"/>
    <dgm:cxn modelId="{0B4CA10E-2756-42FC-ACB4-9D295D54E0BE}" type="presParOf" srcId="{88C4FC31-8D9F-478F-91D0-EA4E9928354E}" destId="{51CA5B90-77C9-4813-877D-5BF4546DDD75}" srcOrd="0" destOrd="0" presId="urn:microsoft.com/office/officeart/2018/5/layout/IconCircleLabelList"/>
    <dgm:cxn modelId="{09A71CD0-4525-4252-9CB0-821A367451BF}" type="presParOf" srcId="{51CA5B90-77C9-4813-877D-5BF4546DDD75}" destId="{86E3C919-B111-412D-A40B-68C63EF9E296}" srcOrd="0" destOrd="0" presId="urn:microsoft.com/office/officeart/2018/5/layout/IconCircleLabelList"/>
    <dgm:cxn modelId="{CD19455C-2552-4BEC-8545-7D1A27DF5386}" type="presParOf" srcId="{51CA5B90-77C9-4813-877D-5BF4546DDD75}" destId="{E9C515C0-F7F1-493B-98C8-B965B53E3BB2}" srcOrd="1" destOrd="0" presId="urn:microsoft.com/office/officeart/2018/5/layout/IconCircleLabelList"/>
    <dgm:cxn modelId="{063CB9A3-8480-4B27-9FCD-D97CE51519DD}" type="presParOf" srcId="{51CA5B90-77C9-4813-877D-5BF4546DDD75}" destId="{0787CE88-687F-4760-9D5F-F19FD9E1007C}" srcOrd="2" destOrd="0" presId="urn:microsoft.com/office/officeart/2018/5/layout/IconCircleLabelList"/>
    <dgm:cxn modelId="{81F59C1F-8D71-45A0-87DC-DADD6F79A5E7}" type="presParOf" srcId="{51CA5B90-77C9-4813-877D-5BF4546DDD75}" destId="{994159D1-E9A2-42C5-91E1-6E526F028DB1}" srcOrd="3" destOrd="0" presId="urn:microsoft.com/office/officeart/2018/5/layout/IconCircleLabelList"/>
    <dgm:cxn modelId="{53E47639-1081-4AD8-86AC-D768481DC8DF}" type="presParOf" srcId="{88C4FC31-8D9F-478F-91D0-EA4E9928354E}" destId="{39E7901F-C7AE-4AF9-8ACB-31819133E8A1}" srcOrd="1" destOrd="0" presId="urn:microsoft.com/office/officeart/2018/5/layout/IconCircleLabelList"/>
    <dgm:cxn modelId="{5A0016F4-1478-46ED-8D9D-606770DF4317}" type="presParOf" srcId="{88C4FC31-8D9F-478F-91D0-EA4E9928354E}" destId="{126B06CC-2CFF-462D-AB70-0D186A5FF0FF}" srcOrd="2" destOrd="0" presId="urn:microsoft.com/office/officeart/2018/5/layout/IconCircleLabelList"/>
    <dgm:cxn modelId="{A5941B7F-E45C-4634-B014-8C08A9AFCBF9}" type="presParOf" srcId="{126B06CC-2CFF-462D-AB70-0D186A5FF0FF}" destId="{8813C663-8B54-4CA9-B5FD-3B50C78DED80}" srcOrd="0" destOrd="0" presId="urn:microsoft.com/office/officeart/2018/5/layout/IconCircleLabelList"/>
    <dgm:cxn modelId="{8FDD3375-968A-485A-80E0-14CA1EE9E61A}" type="presParOf" srcId="{126B06CC-2CFF-462D-AB70-0D186A5FF0FF}" destId="{BEA918A3-1FDD-4AEB-9744-898F4775344B}" srcOrd="1" destOrd="0" presId="urn:microsoft.com/office/officeart/2018/5/layout/IconCircleLabelList"/>
    <dgm:cxn modelId="{63C1FF44-E721-463F-9CC8-C307FD0BF2D4}" type="presParOf" srcId="{126B06CC-2CFF-462D-AB70-0D186A5FF0FF}" destId="{D7E1888A-4698-497F-92DC-74F3C191571D}" srcOrd="2" destOrd="0" presId="urn:microsoft.com/office/officeart/2018/5/layout/IconCircleLabelList"/>
    <dgm:cxn modelId="{86FA8C95-DC35-4EB5-9840-FEEA99566EE1}" type="presParOf" srcId="{126B06CC-2CFF-462D-AB70-0D186A5FF0FF}" destId="{D958249B-7A45-4228-BCB6-18463030FD3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8ADBF8-5BEC-4408-91A0-32A264A3B29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E755AF-B5C9-42D0-B843-60BA83982AB5}">
      <dgm:prSet/>
      <dgm:spPr/>
      <dgm:t>
        <a:bodyPr/>
        <a:lstStyle/>
        <a:p>
          <a:r>
            <a:rPr lang="en-GB" dirty="0"/>
            <a:t>Organisation are similar to Machines</a:t>
          </a:r>
          <a:endParaRPr lang="en-US" dirty="0"/>
        </a:p>
      </dgm:t>
    </dgm:pt>
    <dgm:pt modelId="{68C556C4-24A0-4504-9328-6D9E455E8436}" type="parTrans" cxnId="{1A9F2DEC-AE2A-4F00-AFBD-21C6D215DE6B}">
      <dgm:prSet/>
      <dgm:spPr/>
      <dgm:t>
        <a:bodyPr/>
        <a:lstStyle/>
        <a:p>
          <a:endParaRPr lang="en-US"/>
        </a:p>
      </dgm:t>
    </dgm:pt>
    <dgm:pt modelId="{00B04A23-B77C-45D6-A8EB-BB14D335A5B1}" type="sibTrans" cxnId="{1A9F2DEC-AE2A-4F00-AFBD-21C6D215DE6B}">
      <dgm:prSet/>
      <dgm:spPr/>
      <dgm:t>
        <a:bodyPr/>
        <a:lstStyle/>
        <a:p>
          <a:endParaRPr lang="en-US"/>
        </a:p>
      </dgm:t>
    </dgm:pt>
    <dgm:pt modelId="{5DDEC8BA-5F43-4DA4-90DD-70BBA0283C75}">
      <dgm:prSet/>
      <dgm:spPr/>
      <dgm:t>
        <a:bodyPr/>
        <a:lstStyle/>
        <a:p>
          <a:r>
            <a:rPr lang="en-GB" dirty="0"/>
            <a:t>Well built and well managed machine  = Productive and Effective Organisation</a:t>
          </a:r>
          <a:endParaRPr lang="en-US" dirty="0"/>
        </a:p>
      </dgm:t>
    </dgm:pt>
    <dgm:pt modelId="{865B30A8-D610-4D26-90A9-678D4F5D29C1}" type="parTrans" cxnId="{1D34CA4D-5A16-456E-8307-4D3AC8353CC3}">
      <dgm:prSet/>
      <dgm:spPr/>
      <dgm:t>
        <a:bodyPr/>
        <a:lstStyle/>
        <a:p>
          <a:endParaRPr lang="en-US"/>
        </a:p>
      </dgm:t>
    </dgm:pt>
    <dgm:pt modelId="{01FE4B43-AE23-49E3-8550-D1F3D6911E98}" type="sibTrans" cxnId="{1D34CA4D-5A16-456E-8307-4D3AC8353CC3}">
      <dgm:prSet/>
      <dgm:spPr/>
      <dgm:t>
        <a:bodyPr/>
        <a:lstStyle/>
        <a:p>
          <a:endParaRPr lang="en-US"/>
        </a:p>
      </dgm:t>
    </dgm:pt>
    <dgm:pt modelId="{B7D39C5D-96DE-4700-829A-99275F107B4C}">
      <dgm:prSet/>
      <dgm:spPr/>
      <dgm:t>
        <a:bodyPr/>
        <a:lstStyle/>
        <a:p>
          <a:r>
            <a:rPr lang="en-GB" dirty="0"/>
            <a:t>Each employee is a ‘small cog in a big wheel’</a:t>
          </a:r>
          <a:endParaRPr lang="en-US" dirty="0"/>
        </a:p>
      </dgm:t>
    </dgm:pt>
    <dgm:pt modelId="{982F410E-4559-44AC-8E67-9654EC67DD22}" type="parTrans" cxnId="{9652C83C-C78E-4074-A69A-9EEE6FBFA8C5}">
      <dgm:prSet/>
      <dgm:spPr/>
      <dgm:t>
        <a:bodyPr/>
        <a:lstStyle/>
        <a:p>
          <a:endParaRPr lang="en-US"/>
        </a:p>
      </dgm:t>
    </dgm:pt>
    <dgm:pt modelId="{F0CA10BA-9850-4BEA-9700-60B813468800}" type="sibTrans" cxnId="{9652C83C-C78E-4074-A69A-9EEE6FBFA8C5}">
      <dgm:prSet/>
      <dgm:spPr/>
      <dgm:t>
        <a:bodyPr/>
        <a:lstStyle/>
        <a:p>
          <a:endParaRPr lang="en-US"/>
        </a:p>
      </dgm:t>
    </dgm:pt>
    <dgm:pt modelId="{897913F8-8DCA-400A-AB4E-7B0ACA93DA77}">
      <dgm:prSet/>
      <dgm:spPr/>
      <dgm:t>
        <a:bodyPr/>
        <a:lstStyle/>
        <a:p>
          <a:r>
            <a:rPr lang="en-GB" dirty="0"/>
            <a:t>If one part fails then the machine fails!</a:t>
          </a:r>
          <a:endParaRPr lang="en-US" dirty="0"/>
        </a:p>
      </dgm:t>
    </dgm:pt>
    <dgm:pt modelId="{A57E5535-A02A-40CE-B008-2000F471C17B}" type="parTrans" cxnId="{3A6A0B90-A819-47D6-B29E-DC593A5B9FD6}">
      <dgm:prSet/>
      <dgm:spPr/>
      <dgm:t>
        <a:bodyPr/>
        <a:lstStyle/>
        <a:p>
          <a:endParaRPr lang="en-US"/>
        </a:p>
      </dgm:t>
    </dgm:pt>
    <dgm:pt modelId="{46813E2C-3B8A-4869-AB81-AC3E8F274EA8}" type="sibTrans" cxnId="{3A6A0B90-A819-47D6-B29E-DC593A5B9FD6}">
      <dgm:prSet/>
      <dgm:spPr/>
      <dgm:t>
        <a:bodyPr/>
        <a:lstStyle/>
        <a:p>
          <a:endParaRPr lang="en-US"/>
        </a:p>
      </dgm:t>
    </dgm:pt>
    <dgm:pt modelId="{602016B8-8FC6-408E-8B6C-5A2C421B118D}" type="pres">
      <dgm:prSet presAssocID="{1E8ADBF8-5BEC-4408-91A0-32A264A3B296}" presName="root" presStyleCnt="0">
        <dgm:presLayoutVars>
          <dgm:dir/>
          <dgm:resizeHandles val="exact"/>
        </dgm:presLayoutVars>
      </dgm:prSet>
      <dgm:spPr/>
    </dgm:pt>
    <dgm:pt modelId="{1BF2D07E-06B8-4D6D-83AE-DF51B7F11D85}" type="pres">
      <dgm:prSet presAssocID="{0DE755AF-B5C9-42D0-B843-60BA83982AB5}" presName="compNode" presStyleCnt="0"/>
      <dgm:spPr/>
    </dgm:pt>
    <dgm:pt modelId="{D8F162DE-CC6A-4317-8418-1F41BDD7864E}" type="pres">
      <dgm:prSet presAssocID="{0DE755AF-B5C9-42D0-B843-60BA83982A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B8B761FA-5B35-48C9-BD55-756CCC8FE3B8}" type="pres">
      <dgm:prSet presAssocID="{0DE755AF-B5C9-42D0-B843-60BA83982AB5}" presName="spaceRect" presStyleCnt="0"/>
      <dgm:spPr/>
    </dgm:pt>
    <dgm:pt modelId="{41B4B7DD-505A-4FF3-822B-8C403103C04D}" type="pres">
      <dgm:prSet presAssocID="{0DE755AF-B5C9-42D0-B843-60BA83982AB5}" presName="textRect" presStyleLbl="revTx" presStyleIdx="0" presStyleCnt="4">
        <dgm:presLayoutVars>
          <dgm:chMax val="1"/>
          <dgm:chPref val="1"/>
        </dgm:presLayoutVars>
      </dgm:prSet>
      <dgm:spPr/>
    </dgm:pt>
    <dgm:pt modelId="{956C7985-43E0-4523-8330-F9B608DFBC2E}" type="pres">
      <dgm:prSet presAssocID="{00B04A23-B77C-45D6-A8EB-BB14D335A5B1}" presName="sibTrans" presStyleCnt="0"/>
      <dgm:spPr/>
    </dgm:pt>
    <dgm:pt modelId="{5B8BE54E-082C-4FEE-A082-C2BBD71425A7}" type="pres">
      <dgm:prSet presAssocID="{5DDEC8BA-5F43-4DA4-90DD-70BBA0283C75}" presName="compNode" presStyleCnt="0"/>
      <dgm:spPr/>
    </dgm:pt>
    <dgm:pt modelId="{59A5673C-BED4-4EB9-94FD-1074AA0AB0A0}" type="pres">
      <dgm:prSet presAssocID="{5DDEC8BA-5F43-4DA4-90DD-70BBA0283C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2C259337-1C65-4AFC-894D-DEBFF8229295}" type="pres">
      <dgm:prSet presAssocID="{5DDEC8BA-5F43-4DA4-90DD-70BBA0283C75}" presName="spaceRect" presStyleCnt="0"/>
      <dgm:spPr/>
    </dgm:pt>
    <dgm:pt modelId="{83481DDA-0BFB-4D00-822D-572AB980B5BA}" type="pres">
      <dgm:prSet presAssocID="{5DDEC8BA-5F43-4DA4-90DD-70BBA0283C75}" presName="textRect" presStyleLbl="revTx" presStyleIdx="1" presStyleCnt="4">
        <dgm:presLayoutVars>
          <dgm:chMax val="1"/>
          <dgm:chPref val="1"/>
        </dgm:presLayoutVars>
      </dgm:prSet>
      <dgm:spPr/>
    </dgm:pt>
    <dgm:pt modelId="{117E3545-32AE-49AC-A063-FCCD69C149C6}" type="pres">
      <dgm:prSet presAssocID="{01FE4B43-AE23-49E3-8550-D1F3D6911E98}" presName="sibTrans" presStyleCnt="0"/>
      <dgm:spPr/>
    </dgm:pt>
    <dgm:pt modelId="{B055E758-63BE-4B20-9BB0-EF00972AC988}" type="pres">
      <dgm:prSet presAssocID="{B7D39C5D-96DE-4700-829A-99275F107B4C}" presName="compNode" presStyleCnt="0"/>
      <dgm:spPr/>
    </dgm:pt>
    <dgm:pt modelId="{A7E8CB43-B67B-4DAB-9BD2-68FD997929DB}" type="pres">
      <dgm:prSet presAssocID="{B7D39C5D-96DE-4700-829A-99275F107B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9D9658D0-6B63-41AA-BAD1-1865E6A2AB09}" type="pres">
      <dgm:prSet presAssocID="{B7D39C5D-96DE-4700-829A-99275F107B4C}" presName="spaceRect" presStyleCnt="0"/>
      <dgm:spPr/>
    </dgm:pt>
    <dgm:pt modelId="{5BB0A463-F880-4F0C-8C96-C2B42B0DB1DB}" type="pres">
      <dgm:prSet presAssocID="{B7D39C5D-96DE-4700-829A-99275F107B4C}" presName="textRect" presStyleLbl="revTx" presStyleIdx="2" presStyleCnt="4">
        <dgm:presLayoutVars>
          <dgm:chMax val="1"/>
          <dgm:chPref val="1"/>
        </dgm:presLayoutVars>
      </dgm:prSet>
      <dgm:spPr/>
    </dgm:pt>
    <dgm:pt modelId="{863AE52B-EE8B-4EB3-A1E1-BC43592B097B}" type="pres">
      <dgm:prSet presAssocID="{F0CA10BA-9850-4BEA-9700-60B813468800}" presName="sibTrans" presStyleCnt="0"/>
      <dgm:spPr/>
    </dgm:pt>
    <dgm:pt modelId="{9E871289-CCA7-45C6-A204-FDA722A849A6}" type="pres">
      <dgm:prSet presAssocID="{897913F8-8DCA-400A-AB4E-7B0ACA93DA77}" presName="compNode" presStyleCnt="0"/>
      <dgm:spPr/>
    </dgm:pt>
    <dgm:pt modelId="{93A8A95A-DF62-47F4-814A-F0710FF07E94}" type="pres">
      <dgm:prSet presAssocID="{897913F8-8DCA-400A-AB4E-7B0ACA93DA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ingle gear"/>
        </a:ext>
      </dgm:extLst>
    </dgm:pt>
    <dgm:pt modelId="{5434F2C4-1BE2-4990-83E8-0E58729C5B90}" type="pres">
      <dgm:prSet presAssocID="{897913F8-8DCA-400A-AB4E-7B0ACA93DA77}" presName="spaceRect" presStyleCnt="0"/>
      <dgm:spPr/>
    </dgm:pt>
    <dgm:pt modelId="{434DD2B8-F429-49DA-A6CF-F9FD23CA0A78}" type="pres">
      <dgm:prSet presAssocID="{897913F8-8DCA-400A-AB4E-7B0ACA93DA77}" presName="textRect" presStyleLbl="revTx" presStyleIdx="3" presStyleCnt="4">
        <dgm:presLayoutVars>
          <dgm:chMax val="1"/>
          <dgm:chPref val="1"/>
        </dgm:presLayoutVars>
      </dgm:prSet>
      <dgm:spPr/>
    </dgm:pt>
  </dgm:ptLst>
  <dgm:cxnLst>
    <dgm:cxn modelId="{2E53B81B-E768-49EE-BEA4-69F38B2FAA97}" type="presOf" srcId="{1E8ADBF8-5BEC-4408-91A0-32A264A3B296}" destId="{602016B8-8FC6-408E-8B6C-5A2C421B118D}" srcOrd="0" destOrd="0" presId="urn:microsoft.com/office/officeart/2018/2/layout/IconLabelList"/>
    <dgm:cxn modelId="{9652C83C-C78E-4074-A69A-9EEE6FBFA8C5}" srcId="{1E8ADBF8-5BEC-4408-91A0-32A264A3B296}" destId="{B7D39C5D-96DE-4700-829A-99275F107B4C}" srcOrd="2" destOrd="0" parTransId="{982F410E-4559-44AC-8E67-9654EC67DD22}" sibTransId="{F0CA10BA-9850-4BEA-9700-60B813468800}"/>
    <dgm:cxn modelId="{D77C1C65-F16B-4F61-AB17-07A42B226DC6}" type="presOf" srcId="{B7D39C5D-96DE-4700-829A-99275F107B4C}" destId="{5BB0A463-F880-4F0C-8C96-C2B42B0DB1DB}" srcOrd="0" destOrd="0" presId="urn:microsoft.com/office/officeart/2018/2/layout/IconLabelList"/>
    <dgm:cxn modelId="{1D34CA4D-5A16-456E-8307-4D3AC8353CC3}" srcId="{1E8ADBF8-5BEC-4408-91A0-32A264A3B296}" destId="{5DDEC8BA-5F43-4DA4-90DD-70BBA0283C75}" srcOrd="1" destOrd="0" parTransId="{865B30A8-D610-4D26-90A9-678D4F5D29C1}" sibTransId="{01FE4B43-AE23-49E3-8550-D1F3D6911E98}"/>
    <dgm:cxn modelId="{3A6A0B90-A819-47D6-B29E-DC593A5B9FD6}" srcId="{1E8ADBF8-5BEC-4408-91A0-32A264A3B296}" destId="{897913F8-8DCA-400A-AB4E-7B0ACA93DA77}" srcOrd="3" destOrd="0" parTransId="{A57E5535-A02A-40CE-B008-2000F471C17B}" sibTransId="{46813E2C-3B8A-4869-AB81-AC3E8F274EA8}"/>
    <dgm:cxn modelId="{CCEA12C4-ACB9-45F0-AC4D-C98CD7506A2D}" type="presOf" srcId="{0DE755AF-B5C9-42D0-B843-60BA83982AB5}" destId="{41B4B7DD-505A-4FF3-822B-8C403103C04D}" srcOrd="0" destOrd="0" presId="urn:microsoft.com/office/officeart/2018/2/layout/IconLabelList"/>
    <dgm:cxn modelId="{2FDD99DA-21E7-464B-A28D-A2E2C934C946}" type="presOf" srcId="{5DDEC8BA-5F43-4DA4-90DD-70BBA0283C75}" destId="{83481DDA-0BFB-4D00-822D-572AB980B5BA}" srcOrd="0" destOrd="0" presId="urn:microsoft.com/office/officeart/2018/2/layout/IconLabelList"/>
    <dgm:cxn modelId="{1A9F2DEC-AE2A-4F00-AFBD-21C6D215DE6B}" srcId="{1E8ADBF8-5BEC-4408-91A0-32A264A3B296}" destId="{0DE755AF-B5C9-42D0-B843-60BA83982AB5}" srcOrd="0" destOrd="0" parTransId="{68C556C4-24A0-4504-9328-6D9E455E8436}" sibTransId="{00B04A23-B77C-45D6-A8EB-BB14D335A5B1}"/>
    <dgm:cxn modelId="{30564FFC-7BE6-4F5E-B7E5-549FFBDF88E9}" type="presOf" srcId="{897913F8-8DCA-400A-AB4E-7B0ACA93DA77}" destId="{434DD2B8-F429-49DA-A6CF-F9FD23CA0A78}" srcOrd="0" destOrd="0" presId="urn:microsoft.com/office/officeart/2018/2/layout/IconLabelList"/>
    <dgm:cxn modelId="{BAA83B64-F0C7-45C0-8F8E-691C239E0414}" type="presParOf" srcId="{602016B8-8FC6-408E-8B6C-5A2C421B118D}" destId="{1BF2D07E-06B8-4D6D-83AE-DF51B7F11D85}" srcOrd="0" destOrd="0" presId="urn:microsoft.com/office/officeart/2018/2/layout/IconLabelList"/>
    <dgm:cxn modelId="{CA197784-D061-4DAC-94BF-CC0CEBCFA91C}" type="presParOf" srcId="{1BF2D07E-06B8-4D6D-83AE-DF51B7F11D85}" destId="{D8F162DE-CC6A-4317-8418-1F41BDD7864E}" srcOrd="0" destOrd="0" presId="urn:microsoft.com/office/officeart/2018/2/layout/IconLabelList"/>
    <dgm:cxn modelId="{9B69B0A9-438D-4222-85F3-EEDCE15D246C}" type="presParOf" srcId="{1BF2D07E-06B8-4D6D-83AE-DF51B7F11D85}" destId="{B8B761FA-5B35-48C9-BD55-756CCC8FE3B8}" srcOrd="1" destOrd="0" presId="urn:microsoft.com/office/officeart/2018/2/layout/IconLabelList"/>
    <dgm:cxn modelId="{EEDA8A2A-6350-406E-8BA4-2C231B7E2419}" type="presParOf" srcId="{1BF2D07E-06B8-4D6D-83AE-DF51B7F11D85}" destId="{41B4B7DD-505A-4FF3-822B-8C403103C04D}" srcOrd="2" destOrd="0" presId="urn:microsoft.com/office/officeart/2018/2/layout/IconLabelList"/>
    <dgm:cxn modelId="{FFC0309B-3E54-4F4A-8F97-4B106355576B}" type="presParOf" srcId="{602016B8-8FC6-408E-8B6C-5A2C421B118D}" destId="{956C7985-43E0-4523-8330-F9B608DFBC2E}" srcOrd="1" destOrd="0" presId="urn:microsoft.com/office/officeart/2018/2/layout/IconLabelList"/>
    <dgm:cxn modelId="{29EF8106-7199-4FE9-BAFB-C9EDBFAD4885}" type="presParOf" srcId="{602016B8-8FC6-408E-8B6C-5A2C421B118D}" destId="{5B8BE54E-082C-4FEE-A082-C2BBD71425A7}" srcOrd="2" destOrd="0" presId="urn:microsoft.com/office/officeart/2018/2/layout/IconLabelList"/>
    <dgm:cxn modelId="{1516EE26-E092-4905-9D7A-9339CB83984E}" type="presParOf" srcId="{5B8BE54E-082C-4FEE-A082-C2BBD71425A7}" destId="{59A5673C-BED4-4EB9-94FD-1074AA0AB0A0}" srcOrd="0" destOrd="0" presId="urn:microsoft.com/office/officeart/2018/2/layout/IconLabelList"/>
    <dgm:cxn modelId="{C59255AB-812E-4930-BE32-9F037AE945E3}" type="presParOf" srcId="{5B8BE54E-082C-4FEE-A082-C2BBD71425A7}" destId="{2C259337-1C65-4AFC-894D-DEBFF8229295}" srcOrd="1" destOrd="0" presId="urn:microsoft.com/office/officeart/2018/2/layout/IconLabelList"/>
    <dgm:cxn modelId="{F7047887-BE99-4D1F-86C5-70A1411FE40B}" type="presParOf" srcId="{5B8BE54E-082C-4FEE-A082-C2BBD71425A7}" destId="{83481DDA-0BFB-4D00-822D-572AB980B5BA}" srcOrd="2" destOrd="0" presId="urn:microsoft.com/office/officeart/2018/2/layout/IconLabelList"/>
    <dgm:cxn modelId="{B0BF6479-D65C-4D57-8DBC-B62546A59A7E}" type="presParOf" srcId="{602016B8-8FC6-408E-8B6C-5A2C421B118D}" destId="{117E3545-32AE-49AC-A063-FCCD69C149C6}" srcOrd="3" destOrd="0" presId="urn:microsoft.com/office/officeart/2018/2/layout/IconLabelList"/>
    <dgm:cxn modelId="{0C94068D-58C4-4799-BE9A-0AD64FB38E5A}" type="presParOf" srcId="{602016B8-8FC6-408E-8B6C-5A2C421B118D}" destId="{B055E758-63BE-4B20-9BB0-EF00972AC988}" srcOrd="4" destOrd="0" presId="urn:microsoft.com/office/officeart/2018/2/layout/IconLabelList"/>
    <dgm:cxn modelId="{7DDA1C8C-78FD-424D-8819-73827BD9236D}" type="presParOf" srcId="{B055E758-63BE-4B20-9BB0-EF00972AC988}" destId="{A7E8CB43-B67B-4DAB-9BD2-68FD997929DB}" srcOrd="0" destOrd="0" presId="urn:microsoft.com/office/officeart/2018/2/layout/IconLabelList"/>
    <dgm:cxn modelId="{72764CF4-A433-4DA8-AD35-068BC8B55D18}" type="presParOf" srcId="{B055E758-63BE-4B20-9BB0-EF00972AC988}" destId="{9D9658D0-6B63-41AA-BAD1-1865E6A2AB09}" srcOrd="1" destOrd="0" presId="urn:microsoft.com/office/officeart/2018/2/layout/IconLabelList"/>
    <dgm:cxn modelId="{A393ED25-4E6C-4792-9CD9-2C8EEF46A3D3}" type="presParOf" srcId="{B055E758-63BE-4B20-9BB0-EF00972AC988}" destId="{5BB0A463-F880-4F0C-8C96-C2B42B0DB1DB}" srcOrd="2" destOrd="0" presId="urn:microsoft.com/office/officeart/2018/2/layout/IconLabelList"/>
    <dgm:cxn modelId="{C81978BC-DA6F-4DAD-9E5B-8CF6FCD082B3}" type="presParOf" srcId="{602016B8-8FC6-408E-8B6C-5A2C421B118D}" destId="{863AE52B-EE8B-4EB3-A1E1-BC43592B097B}" srcOrd="5" destOrd="0" presId="urn:microsoft.com/office/officeart/2018/2/layout/IconLabelList"/>
    <dgm:cxn modelId="{43E73B57-16EA-481B-84A3-F6BD8449D447}" type="presParOf" srcId="{602016B8-8FC6-408E-8B6C-5A2C421B118D}" destId="{9E871289-CCA7-45C6-A204-FDA722A849A6}" srcOrd="6" destOrd="0" presId="urn:microsoft.com/office/officeart/2018/2/layout/IconLabelList"/>
    <dgm:cxn modelId="{DD7489F3-A143-4B17-B8B0-13613AD53197}" type="presParOf" srcId="{9E871289-CCA7-45C6-A204-FDA722A849A6}" destId="{93A8A95A-DF62-47F4-814A-F0710FF07E94}" srcOrd="0" destOrd="0" presId="urn:microsoft.com/office/officeart/2018/2/layout/IconLabelList"/>
    <dgm:cxn modelId="{AD722112-33E4-4B95-B2DF-527E4566EF07}" type="presParOf" srcId="{9E871289-CCA7-45C6-A204-FDA722A849A6}" destId="{5434F2C4-1BE2-4990-83E8-0E58729C5B90}" srcOrd="1" destOrd="0" presId="urn:microsoft.com/office/officeart/2018/2/layout/IconLabelList"/>
    <dgm:cxn modelId="{7ADF5B75-A9CF-4976-B5F7-67A877DD6505}" type="presParOf" srcId="{9E871289-CCA7-45C6-A204-FDA722A849A6}" destId="{434DD2B8-F429-49DA-A6CF-F9FD23CA0A7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E08AFF-8080-4061-A4C2-D445E974671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B1139A4-9855-4AEF-AA14-F9B1C23D755D}">
      <dgm:prSet/>
      <dgm:spPr/>
      <dgm:t>
        <a:bodyPr/>
        <a:lstStyle/>
        <a:p>
          <a:r>
            <a:rPr lang="en-GB"/>
            <a:t>If organisations were run like machines an ideal situation would exist with all tasks being clear cut and simple (Cannon race!),</a:t>
          </a:r>
          <a:endParaRPr lang="en-US"/>
        </a:p>
      </dgm:t>
    </dgm:pt>
    <dgm:pt modelId="{CB816608-E00F-43D2-A85A-86A4B7053B25}" type="parTrans" cxnId="{CA5716DA-53FF-4442-8B37-C9AE7DC287AA}">
      <dgm:prSet/>
      <dgm:spPr/>
      <dgm:t>
        <a:bodyPr/>
        <a:lstStyle/>
        <a:p>
          <a:endParaRPr lang="en-US"/>
        </a:p>
      </dgm:t>
    </dgm:pt>
    <dgm:pt modelId="{C7B6AD02-A60B-4F95-9FA1-E56C2BE64374}" type="sibTrans" cxnId="{CA5716DA-53FF-4442-8B37-C9AE7DC287AA}">
      <dgm:prSet/>
      <dgm:spPr/>
      <dgm:t>
        <a:bodyPr/>
        <a:lstStyle/>
        <a:p>
          <a:endParaRPr lang="en-US"/>
        </a:p>
      </dgm:t>
    </dgm:pt>
    <dgm:pt modelId="{B6497F17-2FB3-4D20-8874-EF983002C449}">
      <dgm:prSet/>
      <dgm:spPr/>
      <dgm:t>
        <a:bodyPr/>
        <a:lstStyle/>
        <a:p>
          <a:r>
            <a:rPr lang="en-GB"/>
            <a:t>However tasks would not then allow for flexibility, creativity or originality,</a:t>
          </a:r>
          <a:endParaRPr lang="en-US"/>
        </a:p>
      </dgm:t>
    </dgm:pt>
    <dgm:pt modelId="{8CBF1C49-DCD9-4397-8917-42E8016300B7}" type="parTrans" cxnId="{2407E271-FBCC-422E-87B0-5E7F872EC82C}">
      <dgm:prSet/>
      <dgm:spPr/>
      <dgm:t>
        <a:bodyPr/>
        <a:lstStyle/>
        <a:p>
          <a:endParaRPr lang="en-US"/>
        </a:p>
      </dgm:t>
    </dgm:pt>
    <dgm:pt modelId="{7104A4EF-A20E-4A27-A4AB-0CCCF16CC634}" type="sibTrans" cxnId="{2407E271-FBCC-422E-87B0-5E7F872EC82C}">
      <dgm:prSet/>
      <dgm:spPr/>
      <dgm:t>
        <a:bodyPr/>
        <a:lstStyle/>
        <a:p>
          <a:endParaRPr lang="en-US"/>
        </a:p>
      </dgm:t>
    </dgm:pt>
    <dgm:pt modelId="{60191160-DBA4-46BF-97C3-3D0644764B7B}">
      <dgm:prSet/>
      <dgm:spPr/>
      <dgm:t>
        <a:bodyPr/>
        <a:lstStyle/>
        <a:p>
          <a:r>
            <a:rPr lang="en-GB"/>
            <a:t>Managers think and Workers work!</a:t>
          </a:r>
          <a:endParaRPr lang="en-US"/>
        </a:p>
      </dgm:t>
    </dgm:pt>
    <dgm:pt modelId="{33F8F289-5E8E-406C-AD53-D5B476E80907}" type="parTrans" cxnId="{09F4EAED-9E65-494A-8EC8-3D554462112C}">
      <dgm:prSet/>
      <dgm:spPr/>
      <dgm:t>
        <a:bodyPr/>
        <a:lstStyle/>
        <a:p>
          <a:endParaRPr lang="en-US"/>
        </a:p>
      </dgm:t>
    </dgm:pt>
    <dgm:pt modelId="{A79B351A-A9FC-4FF6-90A8-86D66FF8AB7C}" type="sibTrans" cxnId="{09F4EAED-9E65-494A-8EC8-3D554462112C}">
      <dgm:prSet/>
      <dgm:spPr/>
      <dgm:t>
        <a:bodyPr/>
        <a:lstStyle/>
        <a:p>
          <a:endParaRPr lang="en-US"/>
        </a:p>
      </dgm:t>
    </dgm:pt>
    <dgm:pt modelId="{8E45FD1D-2426-4A0F-88B9-24A19A795B92}">
      <dgm:prSet/>
      <dgm:spPr/>
      <dgm:t>
        <a:bodyPr/>
        <a:lstStyle/>
        <a:p>
          <a:r>
            <a:rPr lang="en-GB"/>
            <a:t>Motivation? </a:t>
          </a:r>
          <a:endParaRPr lang="en-US"/>
        </a:p>
      </dgm:t>
    </dgm:pt>
    <dgm:pt modelId="{4E09CAD3-E690-4B5E-8A89-C3F6E846E281}" type="parTrans" cxnId="{987B236C-5C3D-44F5-BFE9-DEBC5E20BF0A}">
      <dgm:prSet/>
      <dgm:spPr/>
      <dgm:t>
        <a:bodyPr/>
        <a:lstStyle/>
        <a:p>
          <a:endParaRPr lang="en-US"/>
        </a:p>
      </dgm:t>
    </dgm:pt>
    <dgm:pt modelId="{E04289A3-AA17-4F15-8903-AB86AECF34F4}" type="sibTrans" cxnId="{987B236C-5C3D-44F5-BFE9-DEBC5E20BF0A}">
      <dgm:prSet/>
      <dgm:spPr/>
      <dgm:t>
        <a:bodyPr/>
        <a:lstStyle/>
        <a:p>
          <a:endParaRPr lang="en-US"/>
        </a:p>
      </dgm:t>
    </dgm:pt>
    <dgm:pt modelId="{75E82673-79C1-4E84-B2BC-631EC20349C4}">
      <dgm:prSet/>
      <dgm:spPr/>
      <dgm:t>
        <a:bodyPr/>
        <a:lstStyle/>
        <a:p>
          <a:r>
            <a:rPr lang="en-GB"/>
            <a:t>Relationships?</a:t>
          </a:r>
          <a:endParaRPr lang="en-US"/>
        </a:p>
      </dgm:t>
    </dgm:pt>
    <dgm:pt modelId="{9FE316E6-0EE1-458B-8DC7-90F3BA494CA3}" type="parTrans" cxnId="{1E63EFE7-FA80-4634-96CD-4429C1389E61}">
      <dgm:prSet/>
      <dgm:spPr/>
      <dgm:t>
        <a:bodyPr/>
        <a:lstStyle/>
        <a:p>
          <a:endParaRPr lang="en-US"/>
        </a:p>
      </dgm:t>
    </dgm:pt>
    <dgm:pt modelId="{4BB4049A-2F6A-4EE8-BA53-E13D6FD5B1FB}" type="sibTrans" cxnId="{1E63EFE7-FA80-4634-96CD-4429C1389E61}">
      <dgm:prSet/>
      <dgm:spPr/>
      <dgm:t>
        <a:bodyPr/>
        <a:lstStyle/>
        <a:p>
          <a:endParaRPr lang="en-US"/>
        </a:p>
      </dgm:t>
    </dgm:pt>
    <dgm:pt modelId="{11D8428D-6780-47F5-A150-1C07FD2BCCAB}">
      <dgm:prSet/>
      <dgm:spPr/>
      <dgm:t>
        <a:bodyPr/>
        <a:lstStyle/>
        <a:p>
          <a:r>
            <a:rPr lang="en-GB"/>
            <a:t>Turbulence in organisations.</a:t>
          </a:r>
          <a:endParaRPr lang="en-US"/>
        </a:p>
      </dgm:t>
    </dgm:pt>
    <dgm:pt modelId="{50525E3A-83C7-4E09-A5E2-887DFF863C63}" type="parTrans" cxnId="{B1407F11-B4A3-4465-B9B5-8B75B1CDC41E}">
      <dgm:prSet/>
      <dgm:spPr/>
      <dgm:t>
        <a:bodyPr/>
        <a:lstStyle/>
        <a:p>
          <a:endParaRPr lang="en-US"/>
        </a:p>
      </dgm:t>
    </dgm:pt>
    <dgm:pt modelId="{D0705AC9-EDE4-44FF-B391-2E7A9AB70355}" type="sibTrans" cxnId="{B1407F11-B4A3-4465-B9B5-8B75B1CDC41E}">
      <dgm:prSet/>
      <dgm:spPr/>
      <dgm:t>
        <a:bodyPr/>
        <a:lstStyle/>
        <a:p>
          <a:endParaRPr lang="en-US"/>
        </a:p>
      </dgm:t>
    </dgm:pt>
    <dgm:pt modelId="{39F80A63-7905-47B9-B7D2-953F90167CC8}" type="pres">
      <dgm:prSet presAssocID="{7EE08AFF-8080-4061-A4C2-D445E9746714}" presName="linear" presStyleCnt="0">
        <dgm:presLayoutVars>
          <dgm:animLvl val="lvl"/>
          <dgm:resizeHandles val="exact"/>
        </dgm:presLayoutVars>
      </dgm:prSet>
      <dgm:spPr/>
    </dgm:pt>
    <dgm:pt modelId="{CD92C37E-9427-4FBD-B706-678F3DE273C9}" type="pres">
      <dgm:prSet presAssocID="{0B1139A4-9855-4AEF-AA14-F9B1C23D755D}" presName="parentText" presStyleLbl="node1" presStyleIdx="0" presStyleCnt="6">
        <dgm:presLayoutVars>
          <dgm:chMax val="0"/>
          <dgm:bulletEnabled val="1"/>
        </dgm:presLayoutVars>
      </dgm:prSet>
      <dgm:spPr/>
    </dgm:pt>
    <dgm:pt modelId="{9C738287-BA14-4D29-8F03-A0B332FBBBC7}" type="pres">
      <dgm:prSet presAssocID="{C7B6AD02-A60B-4F95-9FA1-E56C2BE64374}" presName="spacer" presStyleCnt="0"/>
      <dgm:spPr/>
    </dgm:pt>
    <dgm:pt modelId="{2E334BAC-FFB7-4226-B4C1-F8146421CB2E}" type="pres">
      <dgm:prSet presAssocID="{B6497F17-2FB3-4D20-8874-EF983002C449}" presName="parentText" presStyleLbl="node1" presStyleIdx="1" presStyleCnt="6">
        <dgm:presLayoutVars>
          <dgm:chMax val="0"/>
          <dgm:bulletEnabled val="1"/>
        </dgm:presLayoutVars>
      </dgm:prSet>
      <dgm:spPr/>
    </dgm:pt>
    <dgm:pt modelId="{93BDFED0-F90E-4B2F-8E8F-2CADBC6B55EF}" type="pres">
      <dgm:prSet presAssocID="{7104A4EF-A20E-4A27-A4AB-0CCCF16CC634}" presName="spacer" presStyleCnt="0"/>
      <dgm:spPr/>
    </dgm:pt>
    <dgm:pt modelId="{A7208612-32F0-4C85-854A-11D9A8EE7704}" type="pres">
      <dgm:prSet presAssocID="{60191160-DBA4-46BF-97C3-3D0644764B7B}" presName="parentText" presStyleLbl="node1" presStyleIdx="2" presStyleCnt="6">
        <dgm:presLayoutVars>
          <dgm:chMax val="0"/>
          <dgm:bulletEnabled val="1"/>
        </dgm:presLayoutVars>
      </dgm:prSet>
      <dgm:spPr/>
    </dgm:pt>
    <dgm:pt modelId="{8E969B0E-2BAE-488D-9584-A131AA07BD16}" type="pres">
      <dgm:prSet presAssocID="{A79B351A-A9FC-4FF6-90A8-86D66FF8AB7C}" presName="spacer" presStyleCnt="0"/>
      <dgm:spPr/>
    </dgm:pt>
    <dgm:pt modelId="{4B8D7870-2D63-49D6-B104-5E3A08FD8AF6}" type="pres">
      <dgm:prSet presAssocID="{8E45FD1D-2426-4A0F-88B9-24A19A795B92}" presName="parentText" presStyleLbl="node1" presStyleIdx="3" presStyleCnt="6">
        <dgm:presLayoutVars>
          <dgm:chMax val="0"/>
          <dgm:bulletEnabled val="1"/>
        </dgm:presLayoutVars>
      </dgm:prSet>
      <dgm:spPr/>
    </dgm:pt>
    <dgm:pt modelId="{C6BBC8A7-8684-4EA4-9C66-5158B3D43DA0}" type="pres">
      <dgm:prSet presAssocID="{E04289A3-AA17-4F15-8903-AB86AECF34F4}" presName="spacer" presStyleCnt="0"/>
      <dgm:spPr/>
    </dgm:pt>
    <dgm:pt modelId="{1FEF894C-8B9D-4285-9E2A-A46D47CD650F}" type="pres">
      <dgm:prSet presAssocID="{75E82673-79C1-4E84-B2BC-631EC20349C4}" presName="parentText" presStyleLbl="node1" presStyleIdx="4" presStyleCnt="6">
        <dgm:presLayoutVars>
          <dgm:chMax val="0"/>
          <dgm:bulletEnabled val="1"/>
        </dgm:presLayoutVars>
      </dgm:prSet>
      <dgm:spPr/>
    </dgm:pt>
    <dgm:pt modelId="{A59D174E-FCD1-4D25-8EEF-CD982207C278}" type="pres">
      <dgm:prSet presAssocID="{4BB4049A-2F6A-4EE8-BA53-E13D6FD5B1FB}" presName="spacer" presStyleCnt="0"/>
      <dgm:spPr/>
    </dgm:pt>
    <dgm:pt modelId="{FA42BA9D-FF9D-47B8-8DFC-6489D2302ADE}" type="pres">
      <dgm:prSet presAssocID="{11D8428D-6780-47F5-A150-1C07FD2BCCAB}" presName="parentText" presStyleLbl="node1" presStyleIdx="5" presStyleCnt="6">
        <dgm:presLayoutVars>
          <dgm:chMax val="0"/>
          <dgm:bulletEnabled val="1"/>
        </dgm:presLayoutVars>
      </dgm:prSet>
      <dgm:spPr/>
    </dgm:pt>
  </dgm:ptLst>
  <dgm:cxnLst>
    <dgm:cxn modelId="{B1407F11-B4A3-4465-B9B5-8B75B1CDC41E}" srcId="{7EE08AFF-8080-4061-A4C2-D445E9746714}" destId="{11D8428D-6780-47F5-A150-1C07FD2BCCAB}" srcOrd="5" destOrd="0" parTransId="{50525E3A-83C7-4E09-A5E2-887DFF863C63}" sibTransId="{D0705AC9-EDE4-44FF-B391-2E7A9AB70355}"/>
    <dgm:cxn modelId="{C543CA5E-7028-4D33-8BF4-CCCB68E214A7}" type="presOf" srcId="{75E82673-79C1-4E84-B2BC-631EC20349C4}" destId="{1FEF894C-8B9D-4285-9E2A-A46D47CD650F}" srcOrd="0" destOrd="0" presId="urn:microsoft.com/office/officeart/2005/8/layout/vList2"/>
    <dgm:cxn modelId="{987B236C-5C3D-44F5-BFE9-DEBC5E20BF0A}" srcId="{7EE08AFF-8080-4061-A4C2-D445E9746714}" destId="{8E45FD1D-2426-4A0F-88B9-24A19A795B92}" srcOrd="3" destOrd="0" parTransId="{4E09CAD3-E690-4B5E-8A89-C3F6E846E281}" sibTransId="{E04289A3-AA17-4F15-8903-AB86AECF34F4}"/>
    <dgm:cxn modelId="{2407E271-FBCC-422E-87B0-5E7F872EC82C}" srcId="{7EE08AFF-8080-4061-A4C2-D445E9746714}" destId="{B6497F17-2FB3-4D20-8874-EF983002C449}" srcOrd="1" destOrd="0" parTransId="{8CBF1C49-DCD9-4397-8917-42E8016300B7}" sibTransId="{7104A4EF-A20E-4A27-A4AB-0CCCF16CC634}"/>
    <dgm:cxn modelId="{BF66EA57-8C9A-46FB-8280-4835289B8088}" type="presOf" srcId="{0B1139A4-9855-4AEF-AA14-F9B1C23D755D}" destId="{CD92C37E-9427-4FBD-B706-678F3DE273C9}" srcOrd="0" destOrd="0" presId="urn:microsoft.com/office/officeart/2005/8/layout/vList2"/>
    <dgm:cxn modelId="{34683084-F1C1-4AF8-84CC-3FEC43940BD3}" type="presOf" srcId="{B6497F17-2FB3-4D20-8874-EF983002C449}" destId="{2E334BAC-FFB7-4226-B4C1-F8146421CB2E}" srcOrd="0" destOrd="0" presId="urn:microsoft.com/office/officeart/2005/8/layout/vList2"/>
    <dgm:cxn modelId="{EA4C6D97-0B2E-4474-92BA-313BDAD68208}" type="presOf" srcId="{11D8428D-6780-47F5-A150-1C07FD2BCCAB}" destId="{FA42BA9D-FF9D-47B8-8DFC-6489D2302ADE}" srcOrd="0" destOrd="0" presId="urn:microsoft.com/office/officeart/2005/8/layout/vList2"/>
    <dgm:cxn modelId="{C5E532BF-6D44-442E-B485-2E9754A27C51}" type="presOf" srcId="{7EE08AFF-8080-4061-A4C2-D445E9746714}" destId="{39F80A63-7905-47B9-B7D2-953F90167CC8}" srcOrd="0" destOrd="0" presId="urn:microsoft.com/office/officeart/2005/8/layout/vList2"/>
    <dgm:cxn modelId="{CA5716DA-53FF-4442-8B37-C9AE7DC287AA}" srcId="{7EE08AFF-8080-4061-A4C2-D445E9746714}" destId="{0B1139A4-9855-4AEF-AA14-F9B1C23D755D}" srcOrd="0" destOrd="0" parTransId="{CB816608-E00F-43D2-A85A-86A4B7053B25}" sibTransId="{C7B6AD02-A60B-4F95-9FA1-E56C2BE64374}"/>
    <dgm:cxn modelId="{1E63EFE7-FA80-4634-96CD-4429C1389E61}" srcId="{7EE08AFF-8080-4061-A4C2-D445E9746714}" destId="{75E82673-79C1-4E84-B2BC-631EC20349C4}" srcOrd="4" destOrd="0" parTransId="{9FE316E6-0EE1-458B-8DC7-90F3BA494CA3}" sibTransId="{4BB4049A-2F6A-4EE8-BA53-E13D6FD5B1FB}"/>
    <dgm:cxn modelId="{09F4EAED-9E65-494A-8EC8-3D554462112C}" srcId="{7EE08AFF-8080-4061-A4C2-D445E9746714}" destId="{60191160-DBA4-46BF-97C3-3D0644764B7B}" srcOrd="2" destOrd="0" parTransId="{33F8F289-5E8E-406C-AD53-D5B476E80907}" sibTransId="{A79B351A-A9FC-4FF6-90A8-86D66FF8AB7C}"/>
    <dgm:cxn modelId="{6148B0EE-9135-4931-B896-1FE63176C30C}" type="presOf" srcId="{60191160-DBA4-46BF-97C3-3D0644764B7B}" destId="{A7208612-32F0-4C85-854A-11D9A8EE7704}" srcOrd="0" destOrd="0" presId="urn:microsoft.com/office/officeart/2005/8/layout/vList2"/>
    <dgm:cxn modelId="{12525CF1-3AA3-4B5E-AA7E-3B6C8C971B67}" type="presOf" srcId="{8E45FD1D-2426-4A0F-88B9-24A19A795B92}" destId="{4B8D7870-2D63-49D6-B104-5E3A08FD8AF6}" srcOrd="0" destOrd="0" presId="urn:microsoft.com/office/officeart/2005/8/layout/vList2"/>
    <dgm:cxn modelId="{FE7E1E6D-17E9-4B4D-9349-19753C6624C5}" type="presParOf" srcId="{39F80A63-7905-47B9-B7D2-953F90167CC8}" destId="{CD92C37E-9427-4FBD-B706-678F3DE273C9}" srcOrd="0" destOrd="0" presId="urn:microsoft.com/office/officeart/2005/8/layout/vList2"/>
    <dgm:cxn modelId="{C195D360-B055-461B-8F36-9471553C480D}" type="presParOf" srcId="{39F80A63-7905-47B9-B7D2-953F90167CC8}" destId="{9C738287-BA14-4D29-8F03-A0B332FBBBC7}" srcOrd="1" destOrd="0" presId="urn:microsoft.com/office/officeart/2005/8/layout/vList2"/>
    <dgm:cxn modelId="{EB18AECE-6B94-46E9-84A5-4662B5BC5B68}" type="presParOf" srcId="{39F80A63-7905-47B9-B7D2-953F90167CC8}" destId="{2E334BAC-FFB7-4226-B4C1-F8146421CB2E}" srcOrd="2" destOrd="0" presId="urn:microsoft.com/office/officeart/2005/8/layout/vList2"/>
    <dgm:cxn modelId="{6F2EAAE8-E7F4-4E10-BD7C-D6000F9A45D9}" type="presParOf" srcId="{39F80A63-7905-47B9-B7D2-953F90167CC8}" destId="{93BDFED0-F90E-4B2F-8E8F-2CADBC6B55EF}" srcOrd="3" destOrd="0" presId="urn:microsoft.com/office/officeart/2005/8/layout/vList2"/>
    <dgm:cxn modelId="{AB2618C1-C6E0-4DAB-ADB6-B8832CBBEBC4}" type="presParOf" srcId="{39F80A63-7905-47B9-B7D2-953F90167CC8}" destId="{A7208612-32F0-4C85-854A-11D9A8EE7704}" srcOrd="4" destOrd="0" presId="urn:microsoft.com/office/officeart/2005/8/layout/vList2"/>
    <dgm:cxn modelId="{553FBF49-1A9E-4386-8EFE-35D4288FF6E0}" type="presParOf" srcId="{39F80A63-7905-47B9-B7D2-953F90167CC8}" destId="{8E969B0E-2BAE-488D-9584-A131AA07BD16}" srcOrd="5" destOrd="0" presId="urn:microsoft.com/office/officeart/2005/8/layout/vList2"/>
    <dgm:cxn modelId="{E48D46BE-CFD7-4D44-9CD2-41E71FA3A897}" type="presParOf" srcId="{39F80A63-7905-47B9-B7D2-953F90167CC8}" destId="{4B8D7870-2D63-49D6-B104-5E3A08FD8AF6}" srcOrd="6" destOrd="0" presId="urn:microsoft.com/office/officeart/2005/8/layout/vList2"/>
    <dgm:cxn modelId="{09C304BD-F3B4-42A6-A70C-1AF141352BEA}" type="presParOf" srcId="{39F80A63-7905-47B9-B7D2-953F90167CC8}" destId="{C6BBC8A7-8684-4EA4-9C66-5158B3D43DA0}" srcOrd="7" destOrd="0" presId="urn:microsoft.com/office/officeart/2005/8/layout/vList2"/>
    <dgm:cxn modelId="{34139A97-9CAD-4C91-B1DD-ABC4DC546773}" type="presParOf" srcId="{39F80A63-7905-47B9-B7D2-953F90167CC8}" destId="{1FEF894C-8B9D-4285-9E2A-A46D47CD650F}" srcOrd="8" destOrd="0" presId="urn:microsoft.com/office/officeart/2005/8/layout/vList2"/>
    <dgm:cxn modelId="{98BF0180-5B0F-40A0-9F35-E4557D6613AE}" type="presParOf" srcId="{39F80A63-7905-47B9-B7D2-953F90167CC8}" destId="{A59D174E-FCD1-4D25-8EEF-CD982207C278}" srcOrd="9" destOrd="0" presId="urn:microsoft.com/office/officeart/2005/8/layout/vList2"/>
    <dgm:cxn modelId="{C635B938-464E-4AA6-89A2-97DA1832FA54}" type="presParOf" srcId="{39F80A63-7905-47B9-B7D2-953F90167CC8}" destId="{FA42BA9D-FF9D-47B8-8DFC-6489D2302AD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F2EFEB-47B3-450A-843A-791ED5D066B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984255C-3D4F-49A0-AE1D-6FB454D1730E}">
      <dgm:prSet/>
      <dgm:spPr/>
      <dgm:t>
        <a:bodyPr/>
        <a:lstStyle/>
        <a:p>
          <a:r>
            <a:rPr lang="en-GB" dirty="0"/>
            <a:t>Weakens the competitive power of the individual worker</a:t>
          </a:r>
          <a:endParaRPr lang="en-US" dirty="0"/>
        </a:p>
      </dgm:t>
    </dgm:pt>
    <dgm:pt modelId="{EACF99AE-9C54-458F-B971-4C351A31D26E}" type="parTrans" cxnId="{9B7B7F33-66AF-4A7A-AEAB-50E29186CAD9}">
      <dgm:prSet/>
      <dgm:spPr/>
      <dgm:t>
        <a:bodyPr/>
        <a:lstStyle/>
        <a:p>
          <a:endParaRPr lang="en-US"/>
        </a:p>
      </dgm:t>
    </dgm:pt>
    <dgm:pt modelId="{43B01EED-77F6-41C2-AAC9-7779BFCCAB23}" type="sibTrans" cxnId="{9B7B7F33-66AF-4A7A-AEAB-50E29186CAD9}">
      <dgm:prSet/>
      <dgm:spPr/>
      <dgm:t>
        <a:bodyPr/>
        <a:lstStyle/>
        <a:p>
          <a:endParaRPr lang="en-US"/>
        </a:p>
      </dgm:t>
    </dgm:pt>
    <dgm:pt modelId="{CEA12D98-971D-44C1-A3C8-11B72ED37934}">
      <dgm:prSet/>
      <dgm:spPr/>
      <dgm:t>
        <a:bodyPr/>
        <a:lstStyle/>
        <a:p>
          <a:r>
            <a:rPr lang="en-GB" dirty="0"/>
            <a:t>Prevents the formation of groups and weakens the ‘team’</a:t>
          </a:r>
          <a:endParaRPr lang="en-US" dirty="0"/>
        </a:p>
      </dgm:t>
    </dgm:pt>
    <dgm:pt modelId="{09AFA555-DE58-4AA7-90AD-CBE3F867F50E}" type="parTrans" cxnId="{554AE9C2-9BA9-40A3-9814-EAA6B2D4C8B4}">
      <dgm:prSet/>
      <dgm:spPr/>
      <dgm:t>
        <a:bodyPr/>
        <a:lstStyle/>
        <a:p>
          <a:endParaRPr lang="en-US"/>
        </a:p>
      </dgm:t>
    </dgm:pt>
    <dgm:pt modelId="{809BC0B5-2F6A-4853-80DD-1B12A55010DF}" type="sibTrans" cxnId="{554AE9C2-9BA9-40A3-9814-EAA6B2D4C8B4}">
      <dgm:prSet/>
      <dgm:spPr/>
      <dgm:t>
        <a:bodyPr/>
        <a:lstStyle/>
        <a:p>
          <a:endParaRPr lang="en-US"/>
        </a:p>
      </dgm:t>
    </dgm:pt>
    <dgm:pt modelId="{9674AE43-203D-4807-9DA4-125F65A3CCC1}">
      <dgm:prSet/>
      <dgm:spPr/>
      <dgm:t>
        <a:bodyPr/>
        <a:lstStyle/>
        <a:p>
          <a:r>
            <a:rPr lang="en-GB" dirty="0"/>
            <a:t>Prevents the voicing of workers ideas and complaints</a:t>
          </a:r>
          <a:endParaRPr lang="en-US" dirty="0"/>
        </a:p>
      </dgm:t>
    </dgm:pt>
    <dgm:pt modelId="{EA9E13AE-5C98-4E61-BD08-62151E9C15B4}" type="parTrans" cxnId="{958A39BA-21B3-47A7-A115-0848E6EEA8D4}">
      <dgm:prSet/>
      <dgm:spPr/>
      <dgm:t>
        <a:bodyPr/>
        <a:lstStyle/>
        <a:p>
          <a:endParaRPr lang="en-US"/>
        </a:p>
      </dgm:t>
    </dgm:pt>
    <dgm:pt modelId="{8C427EA0-917C-4086-A8D9-E412536AA430}" type="sibTrans" cxnId="{958A39BA-21B3-47A7-A115-0848E6EEA8D4}">
      <dgm:prSet/>
      <dgm:spPr/>
      <dgm:t>
        <a:bodyPr/>
        <a:lstStyle/>
        <a:p>
          <a:endParaRPr lang="en-US"/>
        </a:p>
      </dgm:t>
    </dgm:pt>
    <dgm:pt modelId="{A05F7E58-8DDB-4D4C-98F5-A0519C490AC6}">
      <dgm:prSet/>
      <dgm:spPr/>
      <dgm:t>
        <a:bodyPr/>
        <a:lstStyle/>
        <a:p>
          <a:r>
            <a:rPr lang="en-GB" dirty="0"/>
            <a:t>Prevents consideration and adjustment in response to grievances</a:t>
          </a:r>
          <a:endParaRPr lang="en-US" dirty="0"/>
        </a:p>
      </dgm:t>
    </dgm:pt>
    <dgm:pt modelId="{4DA257F7-D8B2-479D-A374-443A170307D4}" type="parTrans" cxnId="{BBF4AE9A-1C40-4714-9CFF-2755E531E6BA}">
      <dgm:prSet/>
      <dgm:spPr/>
      <dgm:t>
        <a:bodyPr/>
        <a:lstStyle/>
        <a:p>
          <a:endParaRPr lang="en-US"/>
        </a:p>
      </dgm:t>
    </dgm:pt>
    <dgm:pt modelId="{942F0973-CBB2-42D8-ABAA-85C872900E5E}" type="sibTrans" cxnId="{BBF4AE9A-1C40-4714-9CFF-2755E531E6BA}">
      <dgm:prSet/>
      <dgm:spPr/>
      <dgm:t>
        <a:bodyPr/>
        <a:lstStyle/>
        <a:p>
          <a:endParaRPr lang="en-US"/>
        </a:p>
      </dgm:t>
    </dgm:pt>
    <dgm:pt modelId="{B109E237-CB60-4400-89A5-271E02BA2177}" type="pres">
      <dgm:prSet presAssocID="{7CF2EFEB-47B3-450A-843A-791ED5D066B5}" presName="diagram" presStyleCnt="0">
        <dgm:presLayoutVars>
          <dgm:dir/>
          <dgm:resizeHandles val="exact"/>
        </dgm:presLayoutVars>
      </dgm:prSet>
      <dgm:spPr/>
    </dgm:pt>
    <dgm:pt modelId="{3F176E2E-7EEC-461C-A689-D071299C80F6}" type="pres">
      <dgm:prSet presAssocID="{3984255C-3D4F-49A0-AE1D-6FB454D1730E}" presName="node" presStyleLbl="node1" presStyleIdx="0" presStyleCnt="4">
        <dgm:presLayoutVars>
          <dgm:bulletEnabled val="1"/>
        </dgm:presLayoutVars>
      </dgm:prSet>
      <dgm:spPr/>
    </dgm:pt>
    <dgm:pt modelId="{7FA3B5FB-FAB8-4D3F-B68F-BE9E5F0C5D5C}" type="pres">
      <dgm:prSet presAssocID="{43B01EED-77F6-41C2-AAC9-7779BFCCAB23}" presName="sibTrans" presStyleCnt="0"/>
      <dgm:spPr/>
    </dgm:pt>
    <dgm:pt modelId="{3B7A1485-A1E3-4E08-9760-A1A58E751D8D}" type="pres">
      <dgm:prSet presAssocID="{CEA12D98-971D-44C1-A3C8-11B72ED37934}" presName="node" presStyleLbl="node1" presStyleIdx="1" presStyleCnt="4">
        <dgm:presLayoutVars>
          <dgm:bulletEnabled val="1"/>
        </dgm:presLayoutVars>
      </dgm:prSet>
      <dgm:spPr/>
    </dgm:pt>
    <dgm:pt modelId="{AF1375FF-83DE-4EC8-99D4-07CCEA14FC45}" type="pres">
      <dgm:prSet presAssocID="{809BC0B5-2F6A-4853-80DD-1B12A55010DF}" presName="sibTrans" presStyleCnt="0"/>
      <dgm:spPr/>
    </dgm:pt>
    <dgm:pt modelId="{B94595E3-8832-4EA7-B54C-7828D8969886}" type="pres">
      <dgm:prSet presAssocID="{9674AE43-203D-4807-9DA4-125F65A3CCC1}" presName="node" presStyleLbl="node1" presStyleIdx="2" presStyleCnt="4">
        <dgm:presLayoutVars>
          <dgm:bulletEnabled val="1"/>
        </dgm:presLayoutVars>
      </dgm:prSet>
      <dgm:spPr/>
    </dgm:pt>
    <dgm:pt modelId="{8C2BCFD5-4F7F-4838-BA5A-6C3F1B6B4A79}" type="pres">
      <dgm:prSet presAssocID="{8C427EA0-917C-4086-A8D9-E412536AA430}" presName="sibTrans" presStyleCnt="0"/>
      <dgm:spPr/>
    </dgm:pt>
    <dgm:pt modelId="{299E5407-B4B6-46F6-8D84-CCB91DC7B7E6}" type="pres">
      <dgm:prSet presAssocID="{A05F7E58-8DDB-4D4C-98F5-A0519C490AC6}" presName="node" presStyleLbl="node1" presStyleIdx="3" presStyleCnt="4">
        <dgm:presLayoutVars>
          <dgm:bulletEnabled val="1"/>
        </dgm:presLayoutVars>
      </dgm:prSet>
      <dgm:spPr/>
    </dgm:pt>
  </dgm:ptLst>
  <dgm:cxnLst>
    <dgm:cxn modelId="{0613260D-2693-4E6C-A958-E5A82A60663C}" type="presOf" srcId="{3984255C-3D4F-49A0-AE1D-6FB454D1730E}" destId="{3F176E2E-7EEC-461C-A689-D071299C80F6}" srcOrd="0" destOrd="0" presId="urn:microsoft.com/office/officeart/2005/8/layout/default"/>
    <dgm:cxn modelId="{F37FDD2B-7A71-4D18-8A7B-55719F741482}" type="presOf" srcId="{CEA12D98-971D-44C1-A3C8-11B72ED37934}" destId="{3B7A1485-A1E3-4E08-9760-A1A58E751D8D}" srcOrd="0" destOrd="0" presId="urn:microsoft.com/office/officeart/2005/8/layout/default"/>
    <dgm:cxn modelId="{9B7B7F33-66AF-4A7A-AEAB-50E29186CAD9}" srcId="{7CF2EFEB-47B3-450A-843A-791ED5D066B5}" destId="{3984255C-3D4F-49A0-AE1D-6FB454D1730E}" srcOrd="0" destOrd="0" parTransId="{EACF99AE-9C54-458F-B971-4C351A31D26E}" sibTransId="{43B01EED-77F6-41C2-AAC9-7779BFCCAB23}"/>
    <dgm:cxn modelId="{B6020765-4303-45CE-9205-4795D6E2E06B}" type="presOf" srcId="{9674AE43-203D-4807-9DA4-125F65A3CCC1}" destId="{B94595E3-8832-4EA7-B54C-7828D8969886}" srcOrd="0" destOrd="0" presId="urn:microsoft.com/office/officeart/2005/8/layout/default"/>
    <dgm:cxn modelId="{BBF4AE9A-1C40-4714-9CFF-2755E531E6BA}" srcId="{7CF2EFEB-47B3-450A-843A-791ED5D066B5}" destId="{A05F7E58-8DDB-4D4C-98F5-A0519C490AC6}" srcOrd="3" destOrd="0" parTransId="{4DA257F7-D8B2-479D-A374-443A170307D4}" sibTransId="{942F0973-CBB2-42D8-ABAA-85C872900E5E}"/>
    <dgm:cxn modelId="{958A39BA-21B3-47A7-A115-0848E6EEA8D4}" srcId="{7CF2EFEB-47B3-450A-843A-791ED5D066B5}" destId="{9674AE43-203D-4807-9DA4-125F65A3CCC1}" srcOrd="2" destOrd="0" parTransId="{EA9E13AE-5C98-4E61-BD08-62151E9C15B4}" sibTransId="{8C427EA0-917C-4086-A8D9-E412536AA430}"/>
    <dgm:cxn modelId="{554AE9C2-9BA9-40A3-9814-EAA6B2D4C8B4}" srcId="{7CF2EFEB-47B3-450A-843A-791ED5D066B5}" destId="{CEA12D98-971D-44C1-A3C8-11B72ED37934}" srcOrd="1" destOrd="0" parTransId="{09AFA555-DE58-4AA7-90AD-CBE3F867F50E}" sibTransId="{809BC0B5-2F6A-4853-80DD-1B12A55010DF}"/>
    <dgm:cxn modelId="{B29A8DD9-3A18-4D95-BFC8-2C9FF9C1C994}" type="presOf" srcId="{A05F7E58-8DDB-4D4C-98F5-A0519C490AC6}" destId="{299E5407-B4B6-46F6-8D84-CCB91DC7B7E6}" srcOrd="0" destOrd="0" presId="urn:microsoft.com/office/officeart/2005/8/layout/default"/>
    <dgm:cxn modelId="{4E1817F4-9477-4883-A619-5CFA734B11F5}" type="presOf" srcId="{7CF2EFEB-47B3-450A-843A-791ED5D066B5}" destId="{B109E237-CB60-4400-89A5-271E02BA2177}" srcOrd="0" destOrd="0" presId="urn:microsoft.com/office/officeart/2005/8/layout/default"/>
    <dgm:cxn modelId="{247C5FE5-57B1-4723-A8DF-1E7EF483AE99}" type="presParOf" srcId="{B109E237-CB60-4400-89A5-271E02BA2177}" destId="{3F176E2E-7EEC-461C-A689-D071299C80F6}" srcOrd="0" destOrd="0" presId="urn:microsoft.com/office/officeart/2005/8/layout/default"/>
    <dgm:cxn modelId="{A4BC0C11-E311-45F8-AFA4-FF11ADA2B657}" type="presParOf" srcId="{B109E237-CB60-4400-89A5-271E02BA2177}" destId="{7FA3B5FB-FAB8-4D3F-B68F-BE9E5F0C5D5C}" srcOrd="1" destOrd="0" presId="urn:microsoft.com/office/officeart/2005/8/layout/default"/>
    <dgm:cxn modelId="{021BD961-8F78-4BDC-82F3-F6246315E228}" type="presParOf" srcId="{B109E237-CB60-4400-89A5-271E02BA2177}" destId="{3B7A1485-A1E3-4E08-9760-A1A58E751D8D}" srcOrd="2" destOrd="0" presId="urn:microsoft.com/office/officeart/2005/8/layout/default"/>
    <dgm:cxn modelId="{8FA5BC79-FA49-4082-A2E1-044046955871}" type="presParOf" srcId="{B109E237-CB60-4400-89A5-271E02BA2177}" destId="{AF1375FF-83DE-4EC8-99D4-07CCEA14FC45}" srcOrd="3" destOrd="0" presId="urn:microsoft.com/office/officeart/2005/8/layout/default"/>
    <dgm:cxn modelId="{74FF38C0-73D5-4D94-B6F4-AA06D154D9DA}" type="presParOf" srcId="{B109E237-CB60-4400-89A5-271E02BA2177}" destId="{B94595E3-8832-4EA7-B54C-7828D8969886}" srcOrd="4" destOrd="0" presId="urn:microsoft.com/office/officeart/2005/8/layout/default"/>
    <dgm:cxn modelId="{83CEBD99-2B64-4F91-81EA-833F536731A3}" type="presParOf" srcId="{B109E237-CB60-4400-89A5-271E02BA2177}" destId="{8C2BCFD5-4F7F-4838-BA5A-6C3F1B6B4A79}" srcOrd="5" destOrd="0" presId="urn:microsoft.com/office/officeart/2005/8/layout/default"/>
    <dgm:cxn modelId="{AD128079-445F-4C35-828E-E7DE107B7292}" type="presParOf" srcId="{B109E237-CB60-4400-89A5-271E02BA2177}" destId="{299E5407-B4B6-46F6-8D84-CCB91DC7B7E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3911828-DB60-4703-BD9E-D26FACB1B9C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0BB422A-8D1F-4352-A402-ACABEC9DA962}">
      <dgm:prSet/>
      <dgm:spPr/>
      <dgm:t>
        <a:bodyPr/>
        <a:lstStyle/>
        <a:p>
          <a:r>
            <a:rPr lang="en-GB"/>
            <a:t>It is unlikely that one theory or one approach can capture the complexities of ‘leadership’ or that one theory can ‘cover all’ aspects of leadership,</a:t>
          </a:r>
          <a:endParaRPr lang="en-US"/>
        </a:p>
      </dgm:t>
    </dgm:pt>
    <dgm:pt modelId="{C7A725D7-B327-4932-8F31-5CDA271CCE8F}" type="parTrans" cxnId="{8117CB1F-E78C-453A-B33B-C3BD55492F29}">
      <dgm:prSet/>
      <dgm:spPr/>
      <dgm:t>
        <a:bodyPr/>
        <a:lstStyle/>
        <a:p>
          <a:endParaRPr lang="en-US"/>
        </a:p>
      </dgm:t>
    </dgm:pt>
    <dgm:pt modelId="{613E32CA-53BD-4982-BD3D-0F2CA37D1B07}" type="sibTrans" cxnId="{8117CB1F-E78C-453A-B33B-C3BD55492F29}">
      <dgm:prSet/>
      <dgm:spPr/>
      <dgm:t>
        <a:bodyPr/>
        <a:lstStyle/>
        <a:p>
          <a:endParaRPr lang="en-US"/>
        </a:p>
      </dgm:t>
    </dgm:pt>
    <dgm:pt modelId="{F3357FFA-041D-4A78-BECC-1D44BABE6A05}">
      <dgm:prSet/>
      <dgm:spPr/>
      <dgm:t>
        <a:bodyPr/>
        <a:lstStyle/>
        <a:p>
          <a:r>
            <a:rPr lang="en-GB"/>
            <a:t>Some dismiss theories claiming they are disassociated from ‘real life’ that academics are far removed from the ‘practitioners’ and really don’t understand what leadership is at the ‘front line’.</a:t>
          </a:r>
          <a:endParaRPr lang="en-US"/>
        </a:p>
      </dgm:t>
    </dgm:pt>
    <dgm:pt modelId="{55DDF7E1-E7A4-4ABC-A93E-821AED0F710E}" type="parTrans" cxnId="{E9CE8F37-A05D-4A27-81F0-B038F430757F}">
      <dgm:prSet/>
      <dgm:spPr/>
      <dgm:t>
        <a:bodyPr/>
        <a:lstStyle/>
        <a:p>
          <a:endParaRPr lang="en-US"/>
        </a:p>
      </dgm:t>
    </dgm:pt>
    <dgm:pt modelId="{334A5062-39BD-4EB9-AA66-233656542252}" type="sibTrans" cxnId="{E9CE8F37-A05D-4A27-81F0-B038F430757F}">
      <dgm:prSet/>
      <dgm:spPr/>
      <dgm:t>
        <a:bodyPr/>
        <a:lstStyle/>
        <a:p>
          <a:endParaRPr lang="en-US"/>
        </a:p>
      </dgm:t>
    </dgm:pt>
    <dgm:pt modelId="{C49711A8-AB84-4AC9-8ABB-12A9B0AD5B93}" type="pres">
      <dgm:prSet presAssocID="{83911828-DB60-4703-BD9E-D26FACB1B9C0}" presName="root" presStyleCnt="0">
        <dgm:presLayoutVars>
          <dgm:dir/>
          <dgm:resizeHandles val="exact"/>
        </dgm:presLayoutVars>
      </dgm:prSet>
      <dgm:spPr/>
    </dgm:pt>
    <dgm:pt modelId="{DBBBED60-C1BA-4556-A75A-C38584842898}" type="pres">
      <dgm:prSet presAssocID="{E0BB422A-8D1F-4352-A402-ACABEC9DA962}" presName="compNode" presStyleCnt="0"/>
      <dgm:spPr/>
    </dgm:pt>
    <dgm:pt modelId="{61A12B2B-F0E2-410D-BA57-967B5B1DBCF4}" type="pres">
      <dgm:prSet presAssocID="{E0BB422A-8D1F-4352-A402-ACABEC9DA96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2DADB30B-C003-4357-A23B-78770EF7383D}" type="pres">
      <dgm:prSet presAssocID="{E0BB422A-8D1F-4352-A402-ACABEC9DA962}" presName="spaceRect" presStyleCnt="0"/>
      <dgm:spPr/>
    </dgm:pt>
    <dgm:pt modelId="{39C11DD1-A751-42A9-9264-53254586EF81}" type="pres">
      <dgm:prSet presAssocID="{E0BB422A-8D1F-4352-A402-ACABEC9DA962}" presName="textRect" presStyleLbl="revTx" presStyleIdx="0" presStyleCnt="2">
        <dgm:presLayoutVars>
          <dgm:chMax val="1"/>
          <dgm:chPref val="1"/>
        </dgm:presLayoutVars>
      </dgm:prSet>
      <dgm:spPr/>
    </dgm:pt>
    <dgm:pt modelId="{74996597-C970-4CFE-8524-F3606D684FFF}" type="pres">
      <dgm:prSet presAssocID="{613E32CA-53BD-4982-BD3D-0F2CA37D1B07}" presName="sibTrans" presStyleCnt="0"/>
      <dgm:spPr/>
    </dgm:pt>
    <dgm:pt modelId="{9941FFAB-E391-4B6F-AB0A-2C9F1ECDE1FB}" type="pres">
      <dgm:prSet presAssocID="{F3357FFA-041D-4A78-BECC-1D44BABE6A05}" presName="compNode" presStyleCnt="0"/>
      <dgm:spPr/>
    </dgm:pt>
    <dgm:pt modelId="{6090F281-1548-40E6-97AE-AFFDF7C66884}" type="pres">
      <dgm:prSet presAssocID="{F3357FFA-041D-4A78-BECC-1D44BABE6A0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B349610-55EF-4EA4-9806-B0BCCF5D82D6}" type="pres">
      <dgm:prSet presAssocID="{F3357FFA-041D-4A78-BECC-1D44BABE6A05}" presName="spaceRect" presStyleCnt="0"/>
      <dgm:spPr/>
    </dgm:pt>
    <dgm:pt modelId="{DDCFA37F-40DD-4F0F-9E03-24AD1EAB436B}" type="pres">
      <dgm:prSet presAssocID="{F3357FFA-041D-4A78-BECC-1D44BABE6A05}" presName="textRect" presStyleLbl="revTx" presStyleIdx="1" presStyleCnt="2">
        <dgm:presLayoutVars>
          <dgm:chMax val="1"/>
          <dgm:chPref val="1"/>
        </dgm:presLayoutVars>
      </dgm:prSet>
      <dgm:spPr/>
    </dgm:pt>
  </dgm:ptLst>
  <dgm:cxnLst>
    <dgm:cxn modelId="{5A45060D-FE7F-4BE9-96D7-C21DD2024014}" type="presOf" srcId="{F3357FFA-041D-4A78-BECC-1D44BABE6A05}" destId="{DDCFA37F-40DD-4F0F-9E03-24AD1EAB436B}" srcOrd="0" destOrd="0" presId="urn:microsoft.com/office/officeart/2018/2/layout/IconLabelList"/>
    <dgm:cxn modelId="{8117CB1F-E78C-453A-B33B-C3BD55492F29}" srcId="{83911828-DB60-4703-BD9E-D26FACB1B9C0}" destId="{E0BB422A-8D1F-4352-A402-ACABEC9DA962}" srcOrd="0" destOrd="0" parTransId="{C7A725D7-B327-4932-8F31-5CDA271CCE8F}" sibTransId="{613E32CA-53BD-4982-BD3D-0F2CA37D1B07}"/>
    <dgm:cxn modelId="{E9CE8F37-A05D-4A27-81F0-B038F430757F}" srcId="{83911828-DB60-4703-BD9E-D26FACB1B9C0}" destId="{F3357FFA-041D-4A78-BECC-1D44BABE6A05}" srcOrd="1" destOrd="0" parTransId="{55DDF7E1-E7A4-4ABC-A93E-821AED0F710E}" sibTransId="{334A5062-39BD-4EB9-AA66-233656542252}"/>
    <dgm:cxn modelId="{8E623255-A0D4-4721-B5BB-5D1AF372E315}" type="presOf" srcId="{E0BB422A-8D1F-4352-A402-ACABEC9DA962}" destId="{39C11DD1-A751-42A9-9264-53254586EF81}" srcOrd="0" destOrd="0" presId="urn:microsoft.com/office/officeart/2018/2/layout/IconLabelList"/>
    <dgm:cxn modelId="{2404B776-8BBB-4198-AE8D-BEFF7FBC66E0}" type="presOf" srcId="{83911828-DB60-4703-BD9E-D26FACB1B9C0}" destId="{C49711A8-AB84-4AC9-8ABB-12A9B0AD5B93}" srcOrd="0" destOrd="0" presId="urn:microsoft.com/office/officeart/2018/2/layout/IconLabelList"/>
    <dgm:cxn modelId="{8570B878-E5E1-4487-AC5B-3FBE517584A0}" type="presParOf" srcId="{C49711A8-AB84-4AC9-8ABB-12A9B0AD5B93}" destId="{DBBBED60-C1BA-4556-A75A-C38584842898}" srcOrd="0" destOrd="0" presId="urn:microsoft.com/office/officeart/2018/2/layout/IconLabelList"/>
    <dgm:cxn modelId="{A5F8D3D4-008F-4BC0-A968-67DB81505A7F}" type="presParOf" srcId="{DBBBED60-C1BA-4556-A75A-C38584842898}" destId="{61A12B2B-F0E2-410D-BA57-967B5B1DBCF4}" srcOrd="0" destOrd="0" presId="urn:microsoft.com/office/officeart/2018/2/layout/IconLabelList"/>
    <dgm:cxn modelId="{3A4FB4D6-36E9-4016-858B-FCB5A8CDF536}" type="presParOf" srcId="{DBBBED60-C1BA-4556-A75A-C38584842898}" destId="{2DADB30B-C003-4357-A23B-78770EF7383D}" srcOrd="1" destOrd="0" presId="urn:microsoft.com/office/officeart/2018/2/layout/IconLabelList"/>
    <dgm:cxn modelId="{DBE17ADC-A3C2-4CCA-872F-BC5C367FC2F3}" type="presParOf" srcId="{DBBBED60-C1BA-4556-A75A-C38584842898}" destId="{39C11DD1-A751-42A9-9264-53254586EF81}" srcOrd="2" destOrd="0" presId="urn:microsoft.com/office/officeart/2018/2/layout/IconLabelList"/>
    <dgm:cxn modelId="{57285E76-A6B1-43CE-8723-9FAB6C8DC794}" type="presParOf" srcId="{C49711A8-AB84-4AC9-8ABB-12A9B0AD5B93}" destId="{74996597-C970-4CFE-8524-F3606D684FFF}" srcOrd="1" destOrd="0" presId="urn:microsoft.com/office/officeart/2018/2/layout/IconLabelList"/>
    <dgm:cxn modelId="{4ED08495-F03B-4B36-A5E9-25E378B011A2}" type="presParOf" srcId="{C49711A8-AB84-4AC9-8ABB-12A9B0AD5B93}" destId="{9941FFAB-E391-4B6F-AB0A-2C9F1ECDE1FB}" srcOrd="2" destOrd="0" presId="urn:microsoft.com/office/officeart/2018/2/layout/IconLabelList"/>
    <dgm:cxn modelId="{42A738B2-E384-4EEF-ADE5-0A61F464AB49}" type="presParOf" srcId="{9941FFAB-E391-4B6F-AB0A-2C9F1ECDE1FB}" destId="{6090F281-1548-40E6-97AE-AFFDF7C66884}" srcOrd="0" destOrd="0" presId="urn:microsoft.com/office/officeart/2018/2/layout/IconLabelList"/>
    <dgm:cxn modelId="{9A57250D-44AB-43F4-9ECF-3B4A76946CB9}" type="presParOf" srcId="{9941FFAB-E391-4B6F-AB0A-2C9F1ECDE1FB}" destId="{9B349610-55EF-4EA4-9806-B0BCCF5D82D6}" srcOrd="1" destOrd="0" presId="urn:microsoft.com/office/officeart/2018/2/layout/IconLabelList"/>
    <dgm:cxn modelId="{889E71F1-DB97-4023-BE12-303A2A7140A7}" type="presParOf" srcId="{9941FFAB-E391-4B6F-AB0A-2C9F1ECDE1FB}" destId="{DDCFA37F-40DD-4F0F-9E03-24AD1EAB436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4CB370-A59E-42F6-BF30-007F21ABA9BA}" type="doc">
      <dgm:prSet loTypeId="urn:microsoft.com/office/officeart/2005/8/layout/process2" loCatId="process" qsTypeId="urn:microsoft.com/office/officeart/2005/8/quickstyle/simple5" qsCatId="simple" csTypeId="urn:microsoft.com/office/officeart/2005/8/colors/colorful1" csCatId="colorful"/>
      <dgm:spPr/>
      <dgm:t>
        <a:bodyPr/>
        <a:lstStyle/>
        <a:p>
          <a:endParaRPr lang="en-US"/>
        </a:p>
      </dgm:t>
    </dgm:pt>
    <dgm:pt modelId="{01553899-69B1-4727-A965-10E2F47F9581}">
      <dgm:prSet/>
      <dgm:spPr/>
      <dgm:t>
        <a:bodyPr/>
        <a:lstStyle/>
        <a:p>
          <a:r>
            <a:rPr lang="en-GB"/>
            <a:t>Concern for Production:</a:t>
          </a:r>
          <a:endParaRPr lang="en-US"/>
        </a:p>
      </dgm:t>
    </dgm:pt>
    <dgm:pt modelId="{D8135C8A-8925-42C3-9E45-E7718E2784B0}" type="parTrans" cxnId="{4D2CCF64-D3F4-4347-8A07-2C67D4AAC252}">
      <dgm:prSet/>
      <dgm:spPr/>
      <dgm:t>
        <a:bodyPr/>
        <a:lstStyle/>
        <a:p>
          <a:endParaRPr lang="en-US"/>
        </a:p>
      </dgm:t>
    </dgm:pt>
    <dgm:pt modelId="{9626EEEF-8AB5-4A70-9FD6-50FA335D2057}" type="sibTrans" cxnId="{4D2CCF64-D3F4-4347-8A07-2C67D4AAC252}">
      <dgm:prSet/>
      <dgm:spPr/>
      <dgm:t>
        <a:bodyPr/>
        <a:lstStyle/>
        <a:p>
          <a:endParaRPr lang="en-US"/>
        </a:p>
      </dgm:t>
    </dgm:pt>
    <dgm:pt modelId="{47633699-A391-417C-9610-92E0B691E3D1}">
      <dgm:prSet/>
      <dgm:spPr/>
      <dgm:t>
        <a:bodyPr/>
        <a:lstStyle/>
        <a:p>
          <a:r>
            <a:rPr lang="en-GB"/>
            <a:t>This is the extent to which the leader emphasises accomplishing organisational tasks. </a:t>
          </a:r>
          <a:endParaRPr lang="en-US"/>
        </a:p>
      </dgm:t>
    </dgm:pt>
    <dgm:pt modelId="{3E949A36-38BC-4113-B1F8-BBA8EAC45563}" type="parTrans" cxnId="{13805FB4-38C0-4D6D-A68F-804D30E2FE17}">
      <dgm:prSet/>
      <dgm:spPr/>
      <dgm:t>
        <a:bodyPr/>
        <a:lstStyle/>
        <a:p>
          <a:endParaRPr lang="en-US"/>
        </a:p>
      </dgm:t>
    </dgm:pt>
    <dgm:pt modelId="{99268FA8-FB1B-4791-BC27-3FF5FF15AAD2}" type="sibTrans" cxnId="{13805FB4-38C0-4D6D-A68F-804D30E2FE17}">
      <dgm:prSet/>
      <dgm:spPr/>
      <dgm:t>
        <a:bodyPr/>
        <a:lstStyle/>
        <a:p>
          <a:endParaRPr lang="en-US"/>
        </a:p>
      </dgm:t>
    </dgm:pt>
    <dgm:pt modelId="{D0E97BAA-570F-4FBA-9630-528CD6FECE94}">
      <dgm:prSet/>
      <dgm:spPr/>
      <dgm:t>
        <a:bodyPr/>
        <a:lstStyle/>
        <a:p>
          <a:r>
            <a:rPr lang="en-GB"/>
            <a:t>For example, planning and implementing tasks, monitoring production, improving output etc.  </a:t>
          </a:r>
          <a:endParaRPr lang="en-US"/>
        </a:p>
      </dgm:t>
    </dgm:pt>
    <dgm:pt modelId="{E7635921-FCC6-4962-A8B7-57FEB070C440}" type="parTrans" cxnId="{147DBD37-CBEA-4C0B-81F9-C0F5E689497D}">
      <dgm:prSet/>
      <dgm:spPr/>
      <dgm:t>
        <a:bodyPr/>
        <a:lstStyle/>
        <a:p>
          <a:endParaRPr lang="en-US"/>
        </a:p>
      </dgm:t>
    </dgm:pt>
    <dgm:pt modelId="{1E7A218E-7585-4F7C-B8DB-0B22E3C1CD8F}" type="sibTrans" cxnId="{147DBD37-CBEA-4C0B-81F9-C0F5E689497D}">
      <dgm:prSet/>
      <dgm:spPr/>
      <dgm:t>
        <a:bodyPr/>
        <a:lstStyle/>
        <a:p>
          <a:endParaRPr lang="en-US"/>
        </a:p>
      </dgm:t>
    </dgm:pt>
    <dgm:pt modelId="{6A4DA321-CCB0-4078-9932-11D0ED968950}" type="pres">
      <dgm:prSet presAssocID="{084CB370-A59E-42F6-BF30-007F21ABA9BA}" presName="linearFlow" presStyleCnt="0">
        <dgm:presLayoutVars>
          <dgm:resizeHandles val="exact"/>
        </dgm:presLayoutVars>
      </dgm:prSet>
      <dgm:spPr/>
    </dgm:pt>
    <dgm:pt modelId="{7C0B79C2-C6E6-4ED2-AA67-EF8CB4D3C159}" type="pres">
      <dgm:prSet presAssocID="{01553899-69B1-4727-A965-10E2F47F9581}" presName="node" presStyleLbl="node1" presStyleIdx="0" presStyleCnt="3">
        <dgm:presLayoutVars>
          <dgm:bulletEnabled val="1"/>
        </dgm:presLayoutVars>
      </dgm:prSet>
      <dgm:spPr/>
    </dgm:pt>
    <dgm:pt modelId="{4C70CA0D-8520-4CB1-827B-08E4DB722DC1}" type="pres">
      <dgm:prSet presAssocID="{9626EEEF-8AB5-4A70-9FD6-50FA335D2057}" presName="sibTrans" presStyleLbl="sibTrans2D1" presStyleIdx="0" presStyleCnt="2"/>
      <dgm:spPr/>
    </dgm:pt>
    <dgm:pt modelId="{FD3AFE71-19CB-4A40-95EC-A06BD0B7EEA5}" type="pres">
      <dgm:prSet presAssocID="{9626EEEF-8AB5-4A70-9FD6-50FA335D2057}" presName="connectorText" presStyleLbl="sibTrans2D1" presStyleIdx="0" presStyleCnt="2"/>
      <dgm:spPr/>
    </dgm:pt>
    <dgm:pt modelId="{5D4B8E19-03E1-4D7C-B25F-5DEADC5D9321}" type="pres">
      <dgm:prSet presAssocID="{47633699-A391-417C-9610-92E0B691E3D1}" presName="node" presStyleLbl="node1" presStyleIdx="1" presStyleCnt="3">
        <dgm:presLayoutVars>
          <dgm:bulletEnabled val="1"/>
        </dgm:presLayoutVars>
      </dgm:prSet>
      <dgm:spPr/>
    </dgm:pt>
    <dgm:pt modelId="{FF20B5C9-35DE-4CE1-A91D-AC8923CF667C}" type="pres">
      <dgm:prSet presAssocID="{99268FA8-FB1B-4791-BC27-3FF5FF15AAD2}" presName="sibTrans" presStyleLbl="sibTrans2D1" presStyleIdx="1" presStyleCnt="2"/>
      <dgm:spPr/>
    </dgm:pt>
    <dgm:pt modelId="{A2B30438-FC8A-478D-8B7E-8132F38DC800}" type="pres">
      <dgm:prSet presAssocID="{99268FA8-FB1B-4791-BC27-3FF5FF15AAD2}" presName="connectorText" presStyleLbl="sibTrans2D1" presStyleIdx="1" presStyleCnt="2"/>
      <dgm:spPr/>
    </dgm:pt>
    <dgm:pt modelId="{7F6DC65D-E9A8-4C29-B967-31DB508EF7A0}" type="pres">
      <dgm:prSet presAssocID="{D0E97BAA-570F-4FBA-9630-528CD6FECE94}" presName="node" presStyleLbl="node1" presStyleIdx="2" presStyleCnt="3">
        <dgm:presLayoutVars>
          <dgm:bulletEnabled val="1"/>
        </dgm:presLayoutVars>
      </dgm:prSet>
      <dgm:spPr/>
    </dgm:pt>
  </dgm:ptLst>
  <dgm:cxnLst>
    <dgm:cxn modelId="{11EAD50B-A853-4B07-B198-76E5864ED412}" type="presOf" srcId="{9626EEEF-8AB5-4A70-9FD6-50FA335D2057}" destId="{4C70CA0D-8520-4CB1-827B-08E4DB722DC1}" srcOrd="0" destOrd="0" presId="urn:microsoft.com/office/officeart/2005/8/layout/process2"/>
    <dgm:cxn modelId="{312D1D19-6D53-4383-B534-F8D4D6078259}" type="presOf" srcId="{99268FA8-FB1B-4791-BC27-3FF5FF15AAD2}" destId="{FF20B5C9-35DE-4CE1-A91D-AC8923CF667C}" srcOrd="0" destOrd="0" presId="urn:microsoft.com/office/officeart/2005/8/layout/process2"/>
    <dgm:cxn modelId="{7849531D-CC97-48C1-A420-5BC54E80EBE9}" type="presOf" srcId="{99268FA8-FB1B-4791-BC27-3FF5FF15AAD2}" destId="{A2B30438-FC8A-478D-8B7E-8132F38DC800}" srcOrd="1" destOrd="0" presId="urn:microsoft.com/office/officeart/2005/8/layout/process2"/>
    <dgm:cxn modelId="{147DBD37-CBEA-4C0B-81F9-C0F5E689497D}" srcId="{084CB370-A59E-42F6-BF30-007F21ABA9BA}" destId="{D0E97BAA-570F-4FBA-9630-528CD6FECE94}" srcOrd="2" destOrd="0" parTransId="{E7635921-FCC6-4962-A8B7-57FEB070C440}" sibTransId="{1E7A218E-7585-4F7C-B8DB-0B22E3C1CD8F}"/>
    <dgm:cxn modelId="{4D2CCF64-D3F4-4347-8A07-2C67D4AAC252}" srcId="{084CB370-A59E-42F6-BF30-007F21ABA9BA}" destId="{01553899-69B1-4727-A965-10E2F47F9581}" srcOrd="0" destOrd="0" parTransId="{D8135C8A-8925-42C3-9E45-E7718E2784B0}" sibTransId="{9626EEEF-8AB5-4A70-9FD6-50FA335D2057}"/>
    <dgm:cxn modelId="{B03B4177-0916-4C2C-B422-A99DCE52CA51}" type="presOf" srcId="{01553899-69B1-4727-A965-10E2F47F9581}" destId="{7C0B79C2-C6E6-4ED2-AA67-EF8CB4D3C159}" srcOrd="0" destOrd="0" presId="urn:microsoft.com/office/officeart/2005/8/layout/process2"/>
    <dgm:cxn modelId="{64A5EBA0-282B-4DAE-9B67-1686786C31B1}" type="presOf" srcId="{D0E97BAA-570F-4FBA-9630-528CD6FECE94}" destId="{7F6DC65D-E9A8-4C29-B967-31DB508EF7A0}" srcOrd="0" destOrd="0" presId="urn:microsoft.com/office/officeart/2005/8/layout/process2"/>
    <dgm:cxn modelId="{E04B5FAF-1278-4DA6-A7B9-56C0E5C57B2E}" type="presOf" srcId="{47633699-A391-417C-9610-92E0B691E3D1}" destId="{5D4B8E19-03E1-4D7C-B25F-5DEADC5D9321}" srcOrd="0" destOrd="0" presId="urn:microsoft.com/office/officeart/2005/8/layout/process2"/>
    <dgm:cxn modelId="{13805FB4-38C0-4D6D-A68F-804D30E2FE17}" srcId="{084CB370-A59E-42F6-BF30-007F21ABA9BA}" destId="{47633699-A391-417C-9610-92E0B691E3D1}" srcOrd="1" destOrd="0" parTransId="{3E949A36-38BC-4113-B1F8-BBA8EAC45563}" sibTransId="{99268FA8-FB1B-4791-BC27-3FF5FF15AAD2}"/>
    <dgm:cxn modelId="{8D75FBBD-1BDA-40DD-9409-4BFDF1C6301E}" type="presOf" srcId="{9626EEEF-8AB5-4A70-9FD6-50FA335D2057}" destId="{FD3AFE71-19CB-4A40-95EC-A06BD0B7EEA5}" srcOrd="1" destOrd="0" presId="urn:microsoft.com/office/officeart/2005/8/layout/process2"/>
    <dgm:cxn modelId="{AC79BAED-0E85-4453-B776-07C1B3B5D556}" type="presOf" srcId="{084CB370-A59E-42F6-BF30-007F21ABA9BA}" destId="{6A4DA321-CCB0-4078-9932-11D0ED968950}" srcOrd="0" destOrd="0" presId="urn:microsoft.com/office/officeart/2005/8/layout/process2"/>
    <dgm:cxn modelId="{EAD1CD00-4E36-4845-9DFB-B36D8E6C25EA}" type="presParOf" srcId="{6A4DA321-CCB0-4078-9932-11D0ED968950}" destId="{7C0B79C2-C6E6-4ED2-AA67-EF8CB4D3C159}" srcOrd="0" destOrd="0" presId="urn:microsoft.com/office/officeart/2005/8/layout/process2"/>
    <dgm:cxn modelId="{E499AD7B-992A-4102-9929-2FC1E84759C3}" type="presParOf" srcId="{6A4DA321-CCB0-4078-9932-11D0ED968950}" destId="{4C70CA0D-8520-4CB1-827B-08E4DB722DC1}" srcOrd="1" destOrd="0" presId="urn:microsoft.com/office/officeart/2005/8/layout/process2"/>
    <dgm:cxn modelId="{6D610E6B-A669-49C1-953B-79BE51CC9088}" type="presParOf" srcId="{4C70CA0D-8520-4CB1-827B-08E4DB722DC1}" destId="{FD3AFE71-19CB-4A40-95EC-A06BD0B7EEA5}" srcOrd="0" destOrd="0" presId="urn:microsoft.com/office/officeart/2005/8/layout/process2"/>
    <dgm:cxn modelId="{EAC3C61A-CDD2-4AFF-BE97-B1D8F0A565A1}" type="presParOf" srcId="{6A4DA321-CCB0-4078-9932-11D0ED968950}" destId="{5D4B8E19-03E1-4D7C-B25F-5DEADC5D9321}" srcOrd="2" destOrd="0" presId="urn:microsoft.com/office/officeart/2005/8/layout/process2"/>
    <dgm:cxn modelId="{E0C7283A-40CD-4236-B829-743DA71875B4}" type="presParOf" srcId="{6A4DA321-CCB0-4078-9932-11D0ED968950}" destId="{FF20B5C9-35DE-4CE1-A91D-AC8923CF667C}" srcOrd="3" destOrd="0" presId="urn:microsoft.com/office/officeart/2005/8/layout/process2"/>
    <dgm:cxn modelId="{28A1CC03-2836-40B3-9B79-48F11CB31C89}" type="presParOf" srcId="{FF20B5C9-35DE-4CE1-A91D-AC8923CF667C}" destId="{A2B30438-FC8A-478D-8B7E-8132F38DC800}" srcOrd="0" destOrd="0" presId="urn:microsoft.com/office/officeart/2005/8/layout/process2"/>
    <dgm:cxn modelId="{6F2D51E1-E6CD-4C8B-9FE4-42555F702267}" type="presParOf" srcId="{6A4DA321-CCB0-4078-9932-11D0ED968950}" destId="{7F6DC65D-E9A8-4C29-B967-31DB508EF7A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A4D4602-43D6-4DEA-A9ED-A6C183ACD786}"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A66A38BD-4F6D-4B35-8855-ABF39B05EE71}">
      <dgm:prSet/>
      <dgm:spPr/>
      <dgm:t>
        <a:bodyPr/>
        <a:lstStyle/>
        <a:p>
          <a:r>
            <a:rPr lang="en-GB" dirty="0"/>
            <a:t>Disorganisation</a:t>
          </a:r>
          <a:endParaRPr lang="en-US" dirty="0"/>
        </a:p>
      </dgm:t>
    </dgm:pt>
    <dgm:pt modelId="{18EF6D23-9577-41D3-8F9C-1878CB3CB850}" type="parTrans" cxnId="{807B2B06-63FC-4E14-B7B1-ACD0E8EC9203}">
      <dgm:prSet/>
      <dgm:spPr/>
      <dgm:t>
        <a:bodyPr/>
        <a:lstStyle/>
        <a:p>
          <a:endParaRPr lang="en-US"/>
        </a:p>
      </dgm:t>
    </dgm:pt>
    <dgm:pt modelId="{E850B260-FEAD-4B93-867B-EFC5D0C94345}" type="sibTrans" cxnId="{807B2B06-63FC-4E14-B7B1-ACD0E8EC9203}">
      <dgm:prSet/>
      <dgm:spPr/>
      <dgm:t>
        <a:bodyPr/>
        <a:lstStyle/>
        <a:p>
          <a:endParaRPr lang="en-US"/>
        </a:p>
      </dgm:t>
    </dgm:pt>
    <dgm:pt modelId="{CA9E3A3E-D35D-40DA-9D4F-5CF2FD139212}">
      <dgm:prSet/>
      <dgm:spPr/>
      <dgm:t>
        <a:bodyPr/>
        <a:lstStyle/>
        <a:p>
          <a:r>
            <a:rPr lang="en-GB" dirty="0"/>
            <a:t>Dissatisfaction</a:t>
          </a:r>
          <a:endParaRPr lang="en-US" dirty="0"/>
        </a:p>
      </dgm:t>
    </dgm:pt>
    <dgm:pt modelId="{DB11EA4B-2D31-4198-B717-E9132AF9F68B}" type="parTrans" cxnId="{3C07F1F0-A708-493F-A1FB-18E33F041235}">
      <dgm:prSet/>
      <dgm:spPr/>
      <dgm:t>
        <a:bodyPr/>
        <a:lstStyle/>
        <a:p>
          <a:endParaRPr lang="en-US"/>
        </a:p>
      </dgm:t>
    </dgm:pt>
    <dgm:pt modelId="{C1980AB8-B31A-4AB2-AC7D-2C9C10AECFE1}" type="sibTrans" cxnId="{3C07F1F0-A708-493F-A1FB-18E33F041235}">
      <dgm:prSet/>
      <dgm:spPr/>
      <dgm:t>
        <a:bodyPr/>
        <a:lstStyle/>
        <a:p>
          <a:endParaRPr lang="en-US"/>
        </a:p>
      </dgm:t>
    </dgm:pt>
    <dgm:pt modelId="{4DFB724E-B3C0-446F-82BB-8F2277E1FAEA}">
      <dgm:prSet/>
      <dgm:spPr/>
      <dgm:t>
        <a:bodyPr/>
        <a:lstStyle/>
        <a:p>
          <a:r>
            <a:rPr lang="en-GB" dirty="0"/>
            <a:t>Disharmony</a:t>
          </a:r>
          <a:endParaRPr lang="en-US" dirty="0"/>
        </a:p>
      </dgm:t>
    </dgm:pt>
    <dgm:pt modelId="{BEC56ECC-A111-4D60-8359-B3CB15B6AC3B}" type="parTrans" cxnId="{6118B648-460C-4AAB-91DB-199586DBF82E}">
      <dgm:prSet/>
      <dgm:spPr/>
      <dgm:t>
        <a:bodyPr/>
        <a:lstStyle/>
        <a:p>
          <a:endParaRPr lang="en-US"/>
        </a:p>
      </dgm:t>
    </dgm:pt>
    <dgm:pt modelId="{8D0B9135-D9C4-4431-98E1-0AA764C02827}" type="sibTrans" cxnId="{6118B648-460C-4AAB-91DB-199586DBF82E}">
      <dgm:prSet/>
      <dgm:spPr/>
      <dgm:t>
        <a:bodyPr/>
        <a:lstStyle/>
        <a:p>
          <a:endParaRPr lang="en-US"/>
        </a:p>
      </dgm:t>
    </dgm:pt>
    <dgm:pt modelId="{9D339115-774C-4A99-83AE-016938176AAE}" type="pres">
      <dgm:prSet presAssocID="{9A4D4602-43D6-4DEA-A9ED-A6C183ACD786}" presName="diagram" presStyleCnt="0">
        <dgm:presLayoutVars>
          <dgm:chPref val="1"/>
          <dgm:dir/>
          <dgm:animOne val="branch"/>
          <dgm:animLvl val="lvl"/>
          <dgm:resizeHandles/>
        </dgm:presLayoutVars>
      </dgm:prSet>
      <dgm:spPr/>
    </dgm:pt>
    <dgm:pt modelId="{C4E1C6B1-92C8-47A9-B4A7-14B517022C92}" type="pres">
      <dgm:prSet presAssocID="{A66A38BD-4F6D-4B35-8855-ABF39B05EE71}" presName="root" presStyleCnt="0"/>
      <dgm:spPr/>
    </dgm:pt>
    <dgm:pt modelId="{BED2588C-62FF-486D-BD51-15C32BC7FF93}" type="pres">
      <dgm:prSet presAssocID="{A66A38BD-4F6D-4B35-8855-ABF39B05EE71}" presName="rootComposite" presStyleCnt="0"/>
      <dgm:spPr/>
    </dgm:pt>
    <dgm:pt modelId="{C1FC79D8-DD46-4DF3-9DFB-88A5AA474ECC}" type="pres">
      <dgm:prSet presAssocID="{A66A38BD-4F6D-4B35-8855-ABF39B05EE71}" presName="rootText" presStyleLbl="node1" presStyleIdx="0" presStyleCnt="3"/>
      <dgm:spPr/>
    </dgm:pt>
    <dgm:pt modelId="{3370FBC5-B708-4531-AC6D-0C9DEE8A17AF}" type="pres">
      <dgm:prSet presAssocID="{A66A38BD-4F6D-4B35-8855-ABF39B05EE71}" presName="rootConnector" presStyleLbl="node1" presStyleIdx="0" presStyleCnt="3"/>
      <dgm:spPr/>
    </dgm:pt>
    <dgm:pt modelId="{4E6ED4E7-8E12-4835-A61C-F9BFB4AC332C}" type="pres">
      <dgm:prSet presAssocID="{A66A38BD-4F6D-4B35-8855-ABF39B05EE71}" presName="childShape" presStyleCnt="0"/>
      <dgm:spPr/>
    </dgm:pt>
    <dgm:pt modelId="{AE052254-4A06-4545-8FAB-D32AA00699A8}" type="pres">
      <dgm:prSet presAssocID="{CA9E3A3E-D35D-40DA-9D4F-5CF2FD139212}" presName="root" presStyleCnt="0"/>
      <dgm:spPr/>
    </dgm:pt>
    <dgm:pt modelId="{20E9A6E1-76D8-40EC-B3D0-25C8B407973B}" type="pres">
      <dgm:prSet presAssocID="{CA9E3A3E-D35D-40DA-9D4F-5CF2FD139212}" presName="rootComposite" presStyleCnt="0"/>
      <dgm:spPr/>
    </dgm:pt>
    <dgm:pt modelId="{2BE11C13-EC0D-4E8B-9F78-21483BB7DBDC}" type="pres">
      <dgm:prSet presAssocID="{CA9E3A3E-D35D-40DA-9D4F-5CF2FD139212}" presName="rootText" presStyleLbl="node1" presStyleIdx="1" presStyleCnt="3" custLinFactNeighborX="0" custLinFactNeighborY="506"/>
      <dgm:spPr/>
    </dgm:pt>
    <dgm:pt modelId="{ED95A5DA-2676-413E-A486-9D02424EE2B5}" type="pres">
      <dgm:prSet presAssocID="{CA9E3A3E-D35D-40DA-9D4F-5CF2FD139212}" presName="rootConnector" presStyleLbl="node1" presStyleIdx="1" presStyleCnt="3"/>
      <dgm:spPr/>
    </dgm:pt>
    <dgm:pt modelId="{F41FD495-99BA-4DC8-97CA-86CD055582B3}" type="pres">
      <dgm:prSet presAssocID="{CA9E3A3E-D35D-40DA-9D4F-5CF2FD139212}" presName="childShape" presStyleCnt="0"/>
      <dgm:spPr/>
    </dgm:pt>
    <dgm:pt modelId="{48AA3A8F-8FE5-42C5-A4C1-04F3B517F19E}" type="pres">
      <dgm:prSet presAssocID="{4DFB724E-B3C0-446F-82BB-8F2277E1FAEA}" presName="root" presStyleCnt="0"/>
      <dgm:spPr/>
    </dgm:pt>
    <dgm:pt modelId="{0A97D05F-8ACF-4C6A-A08E-9EBF05602685}" type="pres">
      <dgm:prSet presAssocID="{4DFB724E-B3C0-446F-82BB-8F2277E1FAEA}" presName="rootComposite" presStyleCnt="0"/>
      <dgm:spPr/>
    </dgm:pt>
    <dgm:pt modelId="{4BDA81C5-7304-4C08-BDB9-422A803EC9F7}" type="pres">
      <dgm:prSet presAssocID="{4DFB724E-B3C0-446F-82BB-8F2277E1FAEA}" presName="rootText" presStyleLbl="node1" presStyleIdx="2" presStyleCnt="3"/>
      <dgm:spPr/>
    </dgm:pt>
    <dgm:pt modelId="{4037057F-5349-4980-AABE-514B23DDE0E4}" type="pres">
      <dgm:prSet presAssocID="{4DFB724E-B3C0-446F-82BB-8F2277E1FAEA}" presName="rootConnector" presStyleLbl="node1" presStyleIdx="2" presStyleCnt="3"/>
      <dgm:spPr/>
    </dgm:pt>
    <dgm:pt modelId="{EF43BE9D-4480-4B98-9EB6-A42056B7BDEA}" type="pres">
      <dgm:prSet presAssocID="{4DFB724E-B3C0-446F-82BB-8F2277E1FAEA}" presName="childShape" presStyleCnt="0"/>
      <dgm:spPr/>
    </dgm:pt>
  </dgm:ptLst>
  <dgm:cxnLst>
    <dgm:cxn modelId="{807B2B06-63FC-4E14-B7B1-ACD0E8EC9203}" srcId="{9A4D4602-43D6-4DEA-A9ED-A6C183ACD786}" destId="{A66A38BD-4F6D-4B35-8855-ABF39B05EE71}" srcOrd="0" destOrd="0" parTransId="{18EF6D23-9577-41D3-8F9C-1878CB3CB850}" sibTransId="{E850B260-FEAD-4B93-867B-EFC5D0C94345}"/>
    <dgm:cxn modelId="{9F7A953E-1DD8-4725-A987-F4333E079F2D}" type="presOf" srcId="{9A4D4602-43D6-4DEA-A9ED-A6C183ACD786}" destId="{9D339115-774C-4A99-83AE-016938176AAE}" srcOrd="0" destOrd="0" presId="urn:microsoft.com/office/officeart/2005/8/layout/hierarchy3"/>
    <dgm:cxn modelId="{08AE6860-D1AD-4528-B2F6-E68A3741FE23}" type="presOf" srcId="{4DFB724E-B3C0-446F-82BB-8F2277E1FAEA}" destId="{4BDA81C5-7304-4C08-BDB9-422A803EC9F7}" srcOrd="0" destOrd="0" presId="urn:microsoft.com/office/officeart/2005/8/layout/hierarchy3"/>
    <dgm:cxn modelId="{6118B648-460C-4AAB-91DB-199586DBF82E}" srcId="{9A4D4602-43D6-4DEA-A9ED-A6C183ACD786}" destId="{4DFB724E-B3C0-446F-82BB-8F2277E1FAEA}" srcOrd="2" destOrd="0" parTransId="{BEC56ECC-A111-4D60-8359-B3CB15B6AC3B}" sibTransId="{8D0B9135-D9C4-4431-98E1-0AA764C02827}"/>
    <dgm:cxn modelId="{8C094A52-3B10-4B59-8E2E-AF4232F53753}" type="presOf" srcId="{A66A38BD-4F6D-4B35-8855-ABF39B05EE71}" destId="{3370FBC5-B708-4531-AC6D-0C9DEE8A17AF}" srcOrd="1" destOrd="0" presId="urn:microsoft.com/office/officeart/2005/8/layout/hierarchy3"/>
    <dgm:cxn modelId="{CD6E6591-9A6F-4C02-915F-C2455869E091}" type="presOf" srcId="{CA9E3A3E-D35D-40DA-9D4F-5CF2FD139212}" destId="{2BE11C13-EC0D-4E8B-9F78-21483BB7DBDC}" srcOrd="0" destOrd="0" presId="urn:microsoft.com/office/officeart/2005/8/layout/hierarchy3"/>
    <dgm:cxn modelId="{24AA72AE-41F1-447E-9B0C-36AE0AF3F59A}" type="presOf" srcId="{4DFB724E-B3C0-446F-82BB-8F2277E1FAEA}" destId="{4037057F-5349-4980-AABE-514B23DDE0E4}" srcOrd="1" destOrd="0" presId="urn:microsoft.com/office/officeart/2005/8/layout/hierarchy3"/>
    <dgm:cxn modelId="{01C2CFDB-0C8C-48F0-B048-2B1FF965CEBF}" type="presOf" srcId="{A66A38BD-4F6D-4B35-8855-ABF39B05EE71}" destId="{C1FC79D8-DD46-4DF3-9DFB-88A5AA474ECC}" srcOrd="0" destOrd="0" presId="urn:microsoft.com/office/officeart/2005/8/layout/hierarchy3"/>
    <dgm:cxn modelId="{3C07F1F0-A708-493F-A1FB-18E33F041235}" srcId="{9A4D4602-43D6-4DEA-A9ED-A6C183ACD786}" destId="{CA9E3A3E-D35D-40DA-9D4F-5CF2FD139212}" srcOrd="1" destOrd="0" parTransId="{DB11EA4B-2D31-4198-B717-E9132AF9F68B}" sibTransId="{C1980AB8-B31A-4AB2-AC7D-2C9C10AECFE1}"/>
    <dgm:cxn modelId="{B0799FF4-02AB-48AD-9EF6-3FFA789316F6}" type="presOf" srcId="{CA9E3A3E-D35D-40DA-9D4F-5CF2FD139212}" destId="{ED95A5DA-2676-413E-A486-9D02424EE2B5}" srcOrd="1" destOrd="0" presId="urn:microsoft.com/office/officeart/2005/8/layout/hierarchy3"/>
    <dgm:cxn modelId="{123B0488-81EC-4E38-957C-B6E8AFF1B88A}" type="presParOf" srcId="{9D339115-774C-4A99-83AE-016938176AAE}" destId="{C4E1C6B1-92C8-47A9-B4A7-14B517022C92}" srcOrd="0" destOrd="0" presId="urn:microsoft.com/office/officeart/2005/8/layout/hierarchy3"/>
    <dgm:cxn modelId="{69597057-3D72-4789-990F-289F4F99C90D}" type="presParOf" srcId="{C4E1C6B1-92C8-47A9-B4A7-14B517022C92}" destId="{BED2588C-62FF-486D-BD51-15C32BC7FF93}" srcOrd="0" destOrd="0" presId="urn:microsoft.com/office/officeart/2005/8/layout/hierarchy3"/>
    <dgm:cxn modelId="{C8FF02A3-1775-4673-9792-09D70E8565CB}" type="presParOf" srcId="{BED2588C-62FF-486D-BD51-15C32BC7FF93}" destId="{C1FC79D8-DD46-4DF3-9DFB-88A5AA474ECC}" srcOrd="0" destOrd="0" presId="urn:microsoft.com/office/officeart/2005/8/layout/hierarchy3"/>
    <dgm:cxn modelId="{7681BC2E-B1E6-45F9-8835-087EAD820230}" type="presParOf" srcId="{BED2588C-62FF-486D-BD51-15C32BC7FF93}" destId="{3370FBC5-B708-4531-AC6D-0C9DEE8A17AF}" srcOrd="1" destOrd="0" presId="urn:microsoft.com/office/officeart/2005/8/layout/hierarchy3"/>
    <dgm:cxn modelId="{F7504FA0-2ABA-4F7B-B994-60FD49D75FF8}" type="presParOf" srcId="{C4E1C6B1-92C8-47A9-B4A7-14B517022C92}" destId="{4E6ED4E7-8E12-4835-A61C-F9BFB4AC332C}" srcOrd="1" destOrd="0" presId="urn:microsoft.com/office/officeart/2005/8/layout/hierarchy3"/>
    <dgm:cxn modelId="{1E05D77B-D12C-4012-8E47-5E579D0D17E6}" type="presParOf" srcId="{9D339115-774C-4A99-83AE-016938176AAE}" destId="{AE052254-4A06-4545-8FAB-D32AA00699A8}" srcOrd="1" destOrd="0" presId="urn:microsoft.com/office/officeart/2005/8/layout/hierarchy3"/>
    <dgm:cxn modelId="{CAC80311-0262-49E4-A5FB-76E5F45FB2FD}" type="presParOf" srcId="{AE052254-4A06-4545-8FAB-D32AA00699A8}" destId="{20E9A6E1-76D8-40EC-B3D0-25C8B407973B}" srcOrd="0" destOrd="0" presId="urn:microsoft.com/office/officeart/2005/8/layout/hierarchy3"/>
    <dgm:cxn modelId="{46BD68C6-354D-4487-9A93-E2D638F562DC}" type="presParOf" srcId="{20E9A6E1-76D8-40EC-B3D0-25C8B407973B}" destId="{2BE11C13-EC0D-4E8B-9F78-21483BB7DBDC}" srcOrd="0" destOrd="0" presId="urn:microsoft.com/office/officeart/2005/8/layout/hierarchy3"/>
    <dgm:cxn modelId="{18F117C6-1E9F-42CB-883F-50ABA4D90C70}" type="presParOf" srcId="{20E9A6E1-76D8-40EC-B3D0-25C8B407973B}" destId="{ED95A5DA-2676-413E-A486-9D02424EE2B5}" srcOrd="1" destOrd="0" presId="urn:microsoft.com/office/officeart/2005/8/layout/hierarchy3"/>
    <dgm:cxn modelId="{62130832-4325-4788-90E2-962911BF3C99}" type="presParOf" srcId="{AE052254-4A06-4545-8FAB-D32AA00699A8}" destId="{F41FD495-99BA-4DC8-97CA-86CD055582B3}" srcOrd="1" destOrd="0" presId="urn:microsoft.com/office/officeart/2005/8/layout/hierarchy3"/>
    <dgm:cxn modelId="{E28EDC47-7A08-4818-B63C-69FCA7CC4248}" type="presParOf" srcId="{9D339115-774C-4A99-83AE-016938176AAE}" destId="{48AA3A8F-8FE5-42C5-A4C1-04F3B517F19E}" srcOrd="2" destOrd="0" presId="urn:microsoft.com/office/officeart/2005/8/layout/hierarchy3"/>
    <dgm:cxn modelId="{E1C756B5-245C-4C52-B99D-18D254733B6E}" type="presParOf" srcId="{48AA3A8F-8FE5-42C5-A4C1-04F3B517F19E}" destId="{0A97D05F-8ACF-4C6A-A08E-9EBF05602685}" srcOrd="0" destOrd="0" presId="urn:microsoft.com/office/officeart/2005/8/layout/hierarchy3"/>
    <dgm:cxn modelId="{B8E0565E-3318-4823-AA3E-97CCEF43FECE}" type="presParOf" srcId="{0A97D05F-8ACF-4C6A-A08E-9EBF05602685}" destId="{4BDA81C5-7304-4C08-BDB9-422A803EC9F7}" srcOrd="0" destOrd="0" presId="urn:microsoft.com/office/officeart/2005/8/layout/hierarchy3"/>
    <dgm:cxn modelId="{B7A9A1FA-0854-46EA-AF16-81B9738AD686}" type="presParOf" srcId="{0A97D05F-8ACF-4C6A-A08E-9EBF05602685}" destId="{4037057F-5349-4980-AABE-514B23DDE0E4}" srcOrd="1" destOrd="0" presId="urn:microsoft.com/office/officeart/2005/8/layout/hierarchy3"/>
    <dgm:cxn modelId="{3F599893-983C-41DC-9CA7-551B69FAB4E2}" type="presParOf" srcId="{48AA3A8F-8FE5-42C5-A4C1-04F3B517F19E}" destId="{EF43BE9D-4480-4B98-9EB6-A42056B7BDE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E89FE6-3127-47BF-8B68-C15A78BEF99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A37093-C9B6-4125-88A2-D98D4B5034FF}">
      <dgm:prSet/>
      <dgm:spPr/>
      <dgm:t>
        <a:bodyPr/>
        <a:lstStyle/>
        <a:p>
          <a:r>
            <a:rPr lang="en-GB" b="1"/>
            <a:t>Country Club (Accommodating)</a:t>
          </a:r>
          <a:endParaRPr lang="en-US"/>
        </a:p>
      </dgm:t>
    </dgm:pt>
    <dgm:pt modelId="{3A64E3A8-FD16-4931-A82B-BC863E521E1D}" type="parTrans" cxnId="{E06B1024-0A37-4336-B365-96D1BE5CCA6F}">
      <dgm:prSet/>
      <dgm:spPr/>
      <dgm:t>
        <a:bodyPr/>
        <a:lstStyle/>
        <a:p>
          <a:endParaRPr lang="en-US"/>
        </a:p>
      </dgm:t>
    </dgm:pt>
    <dgm:pt modelId="{86DE7014-BD24-4360-89DE-7A30B06BFC4F}" type="sibTrans" cxnId="{E06B1024-0A37-4336-B365-96D1BE5CCA6F}">
      <dgm:prSet/>
      <dgm:spPr/>
      <dgm:t>
        <a:bodyPr/>
        <a:lstStyle/>
        <a:p>
          <a:endParaRPr lang="en-US"/>
        </a:p>
      </dgm:t>
    </dgm:pt>
    <dgm:pt modelId="{1CC594C2-232A-4CF6-A695-C79803DD7931}">
      <dgm:prSet/>
      <dgm:spPr/>
      <dgm:t>
        <a:bodyPr/>
        <a:lstStyle/>
        <a:p>
          <a:r>
            <a:rPr lang="en-GB"/>
            <a:t>You are concerned about people leading to a comfortable, friendly atmosphere with little focus on task achievement. </a:t>
          </a:r>
          <a:endParaRPr lang="en-US"/>
        </a:p>
      </dgm:t>
    </dgm:pt>
    <dgm:pt modelId="{647D59E4-D5AE-420E-AABE-159E789AE2B4}" type="parTrans" cxnId="{EC5F4289-C2E7-4695-B0AC-8125819EFB5D}">
      <dgm:prSet/>
      <dgm:spPr/>
      <dgm:t>
        <a:bodyPr/>
        <a:lstStyle/>
        <a:p>
          <a:endParaRPr lang="en-US"/>
        </a:p>
      </dgm:t>
    </dgm:pt>
    <dgm:pt modelId="{E2FB5C65-9BB9-4AA3-A4FB-2B4DCA7E0F77}" type="sibTrans" cxnId="{EC5F4289-C2E7-4695-B0AC-8125819EFB5D}">
      <dgm:prSet/>
      <dgm:spPr/>
      <dgm:t>
        <a:bodyPr/>
        <a:lstStyle/>
        <a:p>
          <a:endParaRPr lang="en-US"/>
        </a:p>
      </dgm:t>
    </dgm:pt>
    <dgm:pt modelId="{F24BF426-B2A0-45C4-8416-7ADAD36F4F44}">
      <dgm:prSet/>
      <dgm:spPr/>
      <dgm:t>
        <a:bodyPr/>
        <a:lstStyle/>
        <a:p>
          <a:r>
            <a:rPr lang="en-GB"/>
            <a:t>Leaders here may often seem agreeable, comforting and eager to help.</a:t>
          </a:r>
          <a:endParaRPr lang="en-US"/>
        </a:p>
      </dgm:t>
    </dgm:pt>
    <dgm:pt modelId="{BD7EC8FC-047D-4FBF-BF94-A43488DC0DB1}" type="parTrans" cxnId="{9FAC469B-EAF0-4177-945B-0C13D9DEBD44}">
      <dgm:prSet/>
      <dgm:spPr/>
      <dgm:t>
        <a:bodyPr/>
        <a:lstStyle/>
        <a:p>
          <a:endParaRPr lang="en-US"/>
        </a:p>
      </dgm:t>
    </dgm:pt>
    <dgm:pt modelId="{8168D3CD-1C69-45A0-B452-2B7746894973}" type="sibTrans" cxnId="{9FAC469B-EAF0-4177-945B-0C13D9DEBD44}">
      <dgm:prSet/>
      <dgm:spPr/>
      <dgm:t>
        <a:bodyPr/>
        <a:lstStyle/>
        <a:p>
          <a:endParaRPr lang="en-US"/>
        </a:p>
      </dgm:t>
    </dgm:pt>
    <dgm:pt modelId="{947A3E29-0884-460A-B1A9-ACE6C5A653FB}" type="pres">
      <dgm:prSet presAssocID="{FEE89FE6-3127-47BF-8B68-C15A78BEF990}" presName="linear" presStyleCnt="0">
        <dgm:presLayoutVars>
          <dgm:animLvl val="lvl"/>
          <dgm:resizeHandles val="exact"/>
        </dgm:presLayoutVars>
      </dgm:prSet>
      <dgm:spPr/>
    </dgm:pt>
    <dgm:pt modelId="{09210048-93F0-4B3E-96D5-355B3FAC6701}" type="pres">
      <dgm:prSet presAssocID="{F9A37093-C9B6-4125-88A2-D98D4B5034FF}" presName="parentText" presStyleLbl="node1" presStyleIdx="0" presStyleCnt="3">
        <dgm:presLayoutVars>
          <dgm:chMax val="0"/>
          <dgm:bulletEnabled val="1"/>
        </dgm:presLayoutVars>
      </dgm:prSet>
      <dgm:spPr/>
    </dgm:pt>
    <dgm:pt modelId="{2628D0D4-5A14-44E8-AD37-07C6DF083978}" type="pres">
      <dgm:prSet presAssocID="{86DE7014-BD24-4360-89DE-7A30B06BFC4F}" presName="spacer" presStyleCnt="0"/>
      <dgm:spPr/>
    </dgm:pt>
    <dgm:pt modelId="{D4692937-57E9-411B-991C-818272AB2826}" type="pres">
      <dgm:prSet presAssocID="{1CC594C2-232A-4CF6-A695-C79803DD7931}" presName="parentText" presStyleLbl="node1" presStyleIdx="1" presStyleCnt="3">
        <dgm:presLayoutVars>
          <dgm:chMax val="0"/>
          <dgm:bulletEnabled val="1"/>
        </dgm:presLayoutVars>
      </dgm:prSet>
      <dgm:spPr/>
    </dgm:pt>
    <dgm:pt modelId="{05FB64C8-7ECE-4C29-BEF8-5EF2647081C8}" type="pres">
      <dgm:prSet presAssocID="{E2FB5C65-9BB9-4AA3-A4FB-2B4DCA7E0F77}" presName="spacer" presStyleCnt="0"/>
      <dgm:spPr/>
    </dgm:pt>
    <dgm:pt modelId="{A26A59CC-82AC-40FA-AF4D-0DAA063890E2}" type="pres">
      <dgm:prSet presAssocID="{F24BF426-B2A0-45C4-8416-7ADAD36F4F44}" presName="parentText" presStyleLbl="node1" presStyleIdx="2" presStyleCnt="3">
        <dgm:presLayoutVars>
          <dgm:chMax val="0"/>
          <dgm:bulletEnabled val="1"/>
        </dgm:presLayoutVars>
      </dgm:prSet>
      <dgm:spPr/>
    </dgm:pt>
  </dgm:ptLst>
  <dgm:cxnLst>
    <dgm:cxn modelId="{E06B1024-0A37-4336-B365-96D1BE5CCA6F}" srcId="{FEE89FE6-3127-47BF-8B68-C15A78BEF990}" destId="{F9A37093-C9B6-4125-88A2-D98D4B5034FF}" srcOrd="0" destOrd="0" parTransId="{3A64E3A8-FD16-4931-A82B-BC863E521E1D}" sibTransId="{86DE7014-BD24-4360-89DE-7A30B06BFC4F}"/>
    <dgm:cxn modelId="{61C3F927-8C28-4725-905C-E71E97889F8B}" type="presOf" srcId="{F9A37093-C9B6-4125-88A2-D98D4B5034FF}" destId="{09210048-93F0-4B3E-96D5-355B3FAC6701}" srcOrd="0" destOrd="0" presId="urn:microsoft.com/office/officeart/2005/8/layout/vList2"/>
    <dgm:cxn modelId="{EC5F4289-C2E7-4695-B0AC-8125819EFB5D}" srcId="{FEE89FE6-3127-47BF-8B68-C15A78BEF990}" destId="{1CC594C2-232A-4CF6-A695-C79803DD7931}" srcOrd="1" destOrd="0" parTransId="{647D59E4-D5AE-420E-AABE-159E789AE2B4}" sibTransId="{E2FB5C65-9BB9-4AA3-A4FB-2B4DCA7E0F77}"/>
    <dgm:cxn modelId="{DD7C3B96-DF48-42B9-A502-0241C6749798}" type="presOf" srcId="{FEE89FE6-3127-47BF-8B68-C15A78BEF990}" destId="{947A3E29-0884-460A-B1A9-ACE6C5A653FB}" srcOrd="0" destOrd="0" presId="urn:microsoft.com/office/officeart/2005/8/layout/vList2"/>
    <dgm:cxn modelId="{9FAC469B-EAF0-4177-945B-0C13D9DEBD44}" srcId="{FEE89FE6-3127-47BF-8B68-C15A78BEF990}" destId="{F24BF426-B2A0-45C4-8416-7ADAD36F4F44}" srcOrd="2" destOrd="0" parTransId="{BD7EC8FC-047D-4FBF-BF94-A43488DC0DB1}" sibTransId="{8168D3CD-1C69-45A0-B452-2B7746894973}"/>
    <dgm:cxn modelId="{5BAB53E8-CD55-461D-B310-5F1741B52293}" type="presOf" srcId="{1CC594C2-232A-4CF6-A695-C79803DD7931}" destId="{D4692937-57E9-411B-991C-818272AB2826}" srcOrd="0" destOrd="0" presId="urn:microsoft.com/office/officeart/2005/8/layout/vList2"/>
    <dgm:cxn modelId="{6B378FF2-5F63-4A5E-8AD1-647143D8A355}" type="presOf" srcId="{F24BF426-B2A0-45C4-8416-7ADAD36F4F44}" destId="{A26A59CC-82AC-40FA-AF4D-0DAA063890E2}" srcOrd="0" destOrd="0" presId="urn:microsoft.com/office/officeart/2005/8/layout/vList2"/>
    <dgm:cxn modelId="{CEE0E53A-3B09-4AC6-8A7B-972236935AE1}" type="presParOf" srcId="{947A3E29-0884-460A-B1A9-ACE6C5A653FB}" destId="{09210048-93F0-4B3E-96D5-355B3FAC6701}" srcOrd="0" destOrd="0" presId="urn:microsoft.com/office/officeart/2005/8/layout/vList2"/>
    <dgm:cxn modelId="{212A70CE-4D64-4FFF-BF1C-CA3154161451}" type="presParOf" srcId="{947A3E29-0884-460A-B1A9-ACE6C5A653FB}" destId="{2628D0D4-5A14-44E8-AD37-07C6DF083978}" srcOrd="1" destOrd="0" presId="urn:microsoft.com/office/officeart/2005/8/layout/vList2"/>
    <dgm:cxn modelId="{FABA5256-38D1-43AA-BE16-FD2EBB1CC34A}" type="presParOf" srcId="{947A3E29-0884-460A-B1A9-ACE6C5A653FB}" destId="{D4692937-57E9-411B-991C-818272AB2826}" srcOrd="2" destOrd="0" presId="urn:microsoft.com/office/officeart/2005/8/layout/vList2"/>
    <dgm:cxn modelId="{B480A549-3EC9-4847-86AD-1E1CB8EFFF63}" type="presParOf" srcId="{947A3E29-0884-460A-B1A9-ACE6C5A653FB}" destId="{05FB64C8-7ECE-4C29-BEF8-5EF2647081C8}" srcOrd="3" destOrd="0" presId="urn:microsoft.com/office/officeart/2005/8/layout/vList2"/>
    <dgm:cxn modelId="{D12DFEC9-B2B9-4299-BD74-F58E696B84EB}" type="presParOf" srcId="{947A3E29-0884-460A-B1A9-ACE6C5A653FB}" destId="{A26A59CC-82AC-40FA-AF4D-0DAA063890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AF0A4AB-D363-4F8B-877B-2CD4EC99451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8708E2B-DC7B-403B-A90C-0FFE0A616E7D}">
      <dgm:prSet/>
      <dgm:spPr/>
      <dgm:t>
        <a:bodyPr/>
        <a:lstStyle/>
        <a:p>
          <a:r>
            <a:rPr lang="en-GB"/>
            <a:t>Great fun!</a:t>
          </a:r>
          <a:endParaRPr lang="en-US"/>
        </a:p>
      </dgm:t>
    </dgm:pt>
    <dgm:pt modelId="{E99E1FD5-2347-4006-942C-AC3785B68F12}" type="parTrans" cxnId="{245089D8-529C-4D71-A3A9-FD1470B063BE}">
      <dgm:prSet/>
      <dgm:spPr/>
      <dgm:t>
        <a:bodyPr/>
        <a:lstStyle/>
        <a:p>
          <a:endParaRPr lang="en-US"/>
        </a:p>
      </dgm:t>
    </dgm:pt>
    <dgm:pt modelId="{6419B055-E06C-4AAD-827A-A6F93D349D14}" type="sibTrans" cxnId="{245089D8-529C-4D71-A3A9-FD1470B063BE}">
      <dgm:prSet/>
      <dgm:spPr/>
      <dgm:t>
        <a:bodyPr/>
        <a:lstStyle/>
        <a:p>
          <a:endParaRPr lang="en-US"/>
        </a:p>
      </dgm:t>
    </dgm:pt>
    <dgm:pt modelId="{B154F282-8E2E-47BE-BAD1-05F9F9BDCF76}">
      <dgm:prSet/>
      <dgm:spPr/>
      <dgm:t>
        <a:bodyPr/>
        <a:lstStyle/>
        <a:p>
          <a:r>
            <a:rPr lang="en-GB"/>
            <a:t>Its all about the people!</a:t>
          </a:r>
          <a:endParaRPr lang="en-US"/>
        </a:p>
      </dgm:t>
    </dgm:pt>
    <dgm:pt modelId="{D0F48D99-CD0C-4CB9-8934-EF63F8FAB22C}" type="parTrans" cxnId="{8B10AD5D-E0BA-4410-B30A-6F27E1ADDFC3}">
      <dgm:prSet/>
      <dgm:spPr/>
      <dgm:t>
        <a:bodyPr/>
        <a:lstStyle/>
        <a:p>
          <a:endParaRPr lang="en-US"/>
        </a:p>
      </dgm:t>
    </dgm:pt>
    <dgm:pt modelId="{74FBAAE6-2CA5-4237-86DA-53304FAE64BE}" type="sibTrans" cxnId="{8B10AD5D-E0BA-4410-B30A-6F27E1ADDFC3}">
      <dgm:prSet/>
      <dgm:spPr/>
      <dgm:t>
        <a:bodyPr/>
        <a:lstStyle/>
        <a:p>
          <a:endParaRPr lang="en-US"/>
        </a:p>
      </dgm:t>
    </dgm:pt>
    <dgm:pt modelId="{36ED23AA-AB3E-4C9C-9263-940E2AA9C1B2}">
      <dgm:prSet/>
      <dgm:spPr/>
      <dgm:t>
        <a:bodyPr/>
        <a:lstStyle/>
        <a:p>
          <a:r>
            <a:rPr lang="en-GB"/>
            <a:t>Results matter less!</a:t>
          </a:r>
          <a:endParaRPr lang="en-US"/>
        </a:p>
      </dgm:t>
    </dgm:pt>
    <dgm:pt modelId="{02D0B3D2-57B7-460C-8952-8BBFF7441884}" type="parTrans" cxnId="{199F01A8-8B96-4FF8-AD15-6823F35B758B}">
      <dgm:prSet/>
      <dgm:spPr/>
      <dgm:t>
        <a:bodyPr/>
        <a:lstStyle/>
        <a:p>
          <a:endParaRPr lang="en-US"/>
        </a:p>
      </dgm:t>
    </dgm:pt>
    <dgm:pt modelId="{51ED8555-AE69-4F21-A7BB-E356825AC2D5}" type="sibTrans" cxnId="{199F01A8-8B96-4FF8-AD15-6823F35B758B}">
      <dgm:prSet/>
      <dgm:spPr/>
      <dgm:t>
        <a:bodyPr/>
        <a:lstStyle/>
        <a:p>
          <a:endParaRPr lang="en-US"/>
        </a:p>
      </dgm:t>
    </dgm:pt>
    <dgm:pt modelId="{9723FDD9-A746-4B8D-A862-DBA7A6092FBD}">
      <dgm:prSet/>
      <dgm:spPr/>
      <dgm:t>
        <a:bodyPr/>
        <a:lstStyle/>
        <a:p>
          <a:r>
            <a:rPr lang="en-GB"/>
            <a:t>Production suffers due to lack of direction and control.</a:t>
          </a:r>
          <a:endParaRPr lang="en-US"/>
        </a:p>
      </dgm:t>
    </dgm:pt>
    <dgm:pt modelId="{1791B80C-3ADF-45F3-8A37-E5D03755AA25}" type="parTrans" cxnId="{005B1969-93E9-41C3-94E4-064BAEF5D014}">
      <dgm:prSet/>
      <dgm:spPr/>
      <dgm:t>
        <a:bodyPr/>
        <a:lstStyle/>
        <a:p>
          <a:endParaRPr lang="en-US"/>
        </a:p>
      </dgm:t>
    </dgm:pt>
    <dgm:pt modelId="{2E56D172-F51A-497C-8BD7-827E98C67CF2}" type="sibTrans" cxnId="{005B1969-93E9-41C3-94E4-064BAEF5D014}">
      <dgm:prSet/>
      <dgm:spPr/>
      <dgm:t>
        <a:bodyPr/>
        <a:lstStyle/>
        <a:p>
          <a:endParaRPr lang="en-US"/>
        </a:p>
      </dgm:t>
    </dgm:pt>
    <dgm:pt modelId="{651E9D66-D49C-4238-8B72-6D2B59F695DC}">
      <dgm:prSet/>
      <dgm:spPr/>
      <dgm:t>
        <a:bodyPr/>
        <a:lstStyle/>
        <a:p>
          <a:r>
            <a:rPr lang="en-GB"/>
            <a:t>Like to be popular!</a:t>
          </a:r>
          <a:endParaRPr lang="en-US"/>
        </a:p>
      </dgm:t>
    </dgm:pt>
    <dgm:pt modelId="{961A4F78-1C86-4974-873C-8002B8EA0AB6}" type="parTrans" cxnId="{1EC1CA0C-424F-4ED9-AE9F-EFF1BFE3A5E5}">
      <dgm:prSet/>
      <dgm:spPr/>
      <dgm:t>
        <a:bodyPr/>
        <a:lstStyle/>
        <a:p>
          <a:endParaRPr lang="en-US"/>
        </a:p>
      </dgm:t>
    </dgm:pt>
    <dgm:pt modelId="{0E54F4F7-5FB9-4EC4-8967-96B2232A4813}" type="sibTrans" cxnId="{1EC1CA0C-424F-4ED9-AE9F-EFF1BFE3A5E5}">
      <dgm:prSet/>
      <dgm:spPr/>
      <dgm:t>
        <a:bodyPr/>
        <a:lstStyle/>
        <a:p>
          <a:endParaRPr lang="en-US"/>
        </a:p>
      </dgm:t>
    </dgm:pt>
    <dgm:pt modelId="{D18D9BD6-7EF2-482B-9EA4-77CBD937B8F1}" type="pres">
      <dgm:prSet presAssocID="{2AF0A4AB-D363-4F8B-877B-2CD4EC99451E}" presName="diagram" presStyleCnt="0">
        <dgm:presLayoutVars>
          <dgm:dir/>
          <dgm:resizeHandles val="exact"/>
        </dgm:presLayoutVars>
      </dgm:prSet>
      <dgm:spPr/>
    </dgm:pt>
    <dgm:pt modelId="{DC59CE75-04E3-46FB-AB54-A6005E0B630A}" type="pres">
      <dgm:prSet presAssocID="{A8708E2B-DC7B-403B-A90C-0FFE0A616E7D}" presName="node" presStyleLbl="node1" presStyleIdx="0" presStyleCnt="5">
        <dgm:presLayoutVars>
          <dgm:bulletEnabled val="1"/>
        </dgm:presLayoutVars>
      </dgm:prSet>
      <dgm:spPr/>
    </dgm:pt>
    <dgm:pt modelId="{5E411DD6-B758-4BD4-876D-8691EE890BAE}" type="pres">
      <dgm:prSet presAssocID="{6419B055-E06C-4AAD-827A-A6F93D349D14}" presName="sibTrans" presStyleCnt="0"/>
      <dgm:spPr/>
    </dgm:pt>
    <dgm:pt modelId="{24851618-6E72-47FC-BFC2-909467C20923}" type="pres">
      <dgm:prSet presAssocID="{B154F282-8E2E-47BE-BAD1-05F9F9BDCF76}" presName="node" presStyleLbl="node1" presStyleIdx="1" presStyleCnt="5">
        <dgm:presLayoutVars>
          <dgm:bulletEnabled val="1"/>
        </dgm:presLayoutVars>
      </dgm:prSet>
      <dgm:spPr/>
    </dgm:pt>
    <dgm:pt modelId="{1307E3CC-DE21-435F-A2C5-66A70744307E}" type="pres">
      <dgm:prSet presAssocID="{74FBAAE6-2CA5-4237-86DA-53304FAE64BE}" presName="sibTrans" presStyleCnt="0"/>
      <dgm:spPr/>
    </dgm:pt>
    <dgm:pt modelId="{A4182ACA-CDEC-4A06-BD89-8CC818540C27}" type="pres">
      <dgm:prSet presAssocID="{36ED23AA-AB3E-4C9C-9263-940E2AA9C1B2}" presName="node" presStyleLbl="node1" presStyleIdx="2" presStyleCnt="5">
        <dgm:presLayoutVars>
          <dgm:bulletEnabled val="1"/>
        </dgm:presLayoutVars>
      </dgm:prSet>
      <dgm:spPr/>
    </dgm:pt>
    <dgm:pt modelId="{518FE764-A12C-417F-B884-5AF3D45164A2}" type="pres">
      <dgm:prSet presAssocID="{51ED8555-AE69-4F21-A7BB-E356825AC2D5}" presName="sibTrans" presStyleCnt="0"/>
      <dgm:spPr/>
    </dgm:pt>
    <dgm:pt modelId="{97B68CFF-EFAE-4659-AD55-0112738539C1}" type="pres">
      <dgm:prSet presAssocID="{9723FDD9-A746-4B8D-A862-DBA7A6092FBD}" presName="node" presStyleLbl="node1" presStyleIdx="3" presStyleCnt="5">
        <dgm:presLayoutVars>
          <dgm:bulletEnabled val="1"/>
        </dgm:presLayoutVars>
      </dgm:prSet>
      <dgm:spPr/>
    </dgm:pt>
    <dgm:pt modelId="{17E52D51-4A12-4D31-A809-CCEC4C67FD60}" type="pres">
      <dgm:prSet presAssocID="{2E56D172-F51A-497C-8BD7-827E98C67CF2}" presName="sibTrans" presStyleCnt="0"/>
      <dgm:spPr/>
    </dgm:pt>
    <dgm:pt modelId="{2AA24141-0FF7-402D-94EF-6C0A72808872}" type="pres">
      <dgm:prSet presAssocID="{651E9D66-D49C-4238-8B72-6D2B59F695DC}" presName="node" presStyleLbl="node1" presStyleIdx="4" presStyleCnt="5">
        <dgm:presLayoutVars>
          <dgm:bulletEnabled val="1"/>
        </dgm:presLayoutVars>
      </dgm:prSet>
      <dgm:spPr/>
    </dgm:pt>
  </dgm:ptLst>
  <dgm:cxnLst>
    <dgm:cxn modelId="{1EC1CA0C-424F-4ED9-AE9F-EFF1BFE3A5E5}" srcId="{2AF0A4AB-D363-4F8B-877B-2CD4EC99451E}" destId="{651E9D66-D49C-4238-8B72-6D2B59F695DC}" srcOrd="4" destOrd="0" parTransId="{961A4F78-1C86-4974-873C-8002B8EA0AB6}" sibTransId="{0E54F4F7-5FB9-4EC4-8967-96B2232A4813}"/>
    <dgm:cxn modelId="{6ACC0515-39EC-4A48-B4F5-880E42D9224C}" type="presOf" srcId="{B154F282-8E2E-47BE-BAD1-05F9F9BDCF76}" destId="{24851618-6E72-47FC-BFC2-909467C20923}" srcOrd="0" destOrd="0" presId="urn:microsoft.com/office/officeart/2005/8/layout/default"/>
    <dgm:cxn modelId="{07E4CD2D-46DA-452B-BA92-D55768EF0D59}" type="presOf" srcId="{9723FDD9-A746-4B8D-A862-DBA7A6092FBD}" destId="{97B68CFF-EFAE-4659-AD55-0112738539C1}" srcOrd="0" destOrd="0" presId="urn:microsoft.com/office/officeart/2005/8/layout/default"/>
    <dgm:cxn modelId="{8B10AD5D-E0BA-4410-B30A-6F27E1ADDFC3}" srcId="{2AF0A4AB-D363-4F8B-877B-2CD4EC99451E}" destId="{B154F282-8E2E-47BE-BAD1-05F9F9BDCF76}" srcOrd="1" destOrd="0" parTransId="{D0F48D99-CD0C-4CB9-8934-EF63F8FAB22C}" sibTransId="{74FBAAE6-2CA5-4237-86DA-53304FAE64BE}"/>
    <dgm:cxn modelId="{005B1969-93E9-41C3-94E4-064BAEF5D014}" srcId="{2AF0A4AB-D363-4F8B-877B-2CD4EC99451E}" destId="{9723FDD9-A746-4B8D-A862-DBA7A6092FBD}" srcOrd="3" destOrd="0" parTransId="{1791B80C-3ADF-45F3-8A37-E5D03755AA25}" sibTransId="{2E56D172-F51A-497C-8BD7-827E98C67CF2}"/>
    <dgm:cxn modelId="{B9E89889-01AE-4647-A466-5D65C293569E}" type="presOf" srcId="{A8708E2B-DC7B-403B-A90C-0FFE0A616E7D}" destId="{DC59CE75-04E3-46FB-AB54-A6005E0B630A}" srcOrd="0" destOrd="0" presId="urn:microsoft.com/office/officeart/2005/8/layout/default"/>
    <dgm:cxn modelId="{13A0DEA3-DE71-4D9A-8251-E3D8F739B94F}" type="presOf" srcId="{651E9D66-D49C-4238-8B72-6D2B59F695DC}" destId="{2AA24141-0FF7-402D-94EF-6C0A72808872}" srcOrd="0" destOrd="0" presId="urn:microsoft.com/office/officeart/2005/8/layout/default"/>
    <dgm:cxn modelId="{199F01A8-8B96-4FF8-AD15-6823F35B758B}" srcId="{2AF0A4AB-D363-4F8B-877B-2CD4EC99451E}" destId="{36ED23AA-AB3E-4C9C-9263-940E2AA9C1B2}" srcOrd="2" destOrd="0" parTransId="{02D0B3D2-57B7-460C-8952-8BBFF7441884}" sibTransId="{51ED8555-AE69-4F21-A7BB-E356825AC2D5}"/>
    <dgm:cxn modelId="{706473C1-D3A6-4E42-B82C-2A021D66ECCF}" type="presOf" srcId="{36ED23AA-AB3E-4C9C-9263-940E2AA9C1B2}" destId="{A4182ACA-CDEC-4A06-BD89-8CC818540C27}" srcOrd="0" destOrd="0" presId="urn:microsoft.com/office/officeart/2005/8/layout/default"/>
    <dgm:cxn modelId="{245089D8-529C-4D71-A3A9-FD1470B063BE}" srcId="{2AF0A4AB-D363-4F8B-877B-2CD4EC99451E}" destId="{A8708E2B-DC7B-403B-A90C-0FFE0A616E7D}" srcOrd="0" destOrd="0" parTransId="{E99E1FD5-2347-4006-942C-AC3785B68F12}" sibTransId="{6419B055-E06C-4AAD-827A-A6F93D349D14}"/>
    <dgm:cxn modelId="{C81498E7-EE34-48DE-B867-94FF3D71C233}" type="presOf" srcId="{2AF0A4AB-D363-4F8B-877B-2CD4EC99451E}" destId="{D18D9BD6-7EF2-482B-9EA4-77CBD937B8F1}" srcOrd="0" destOrd="0" presId="urn:microsoft.com/office/officeart/2005/8/layout/default"/>
    <dgm:cxn modelId="{1FA5DB7B-426E-4691-9890-3007B5668434}" type="presParOf" srcId="{D18D9BD6-7EF2-482B-9EA4-77CBD937B8F1}" destId="{DC59CE75-04E3-46FB-AB54-A6005E0B630A}" srcOrd="0" destOrd="0" presId="urn:microsoft.com/office/officeart/2005/8/layout/default"/>
    <dgm:cxn modelId="{A2CFD272-A660-4BCA-A184-8A23F4B52EA3}" type="presParOf" srcId="{D18D9BD6-7EF2-482B-9EA4-77CBD937B8F1}" destId="{5E411DD6-B758-4BD4-876D-8691EE890BAE}" srcOrd="1" destOrd="0" presId="urn:microsoft.com/office/officeart/2005/8/layout/default"/>
    <dgm:cxn modelId="{55FBA8DD-3378-4224-953C-3345F9EA1ED4}" type="presParOf" srcId="{D18D9BD6-7EF2-482B-9EA4-77CBD937B8F1}" destId="{24851618-6E72-47FC-BFC2-909467C20923}" srcOrd="2" destOrd="0" presId="urn:microsoft.com/office/officeart/2005/8/layout/default"/>
    <dgm:cxn modelId="{C624AFDE-87D2-40A2-897A-E4D871D080DE}" type="presParOf" srcId="{D18D9BD6-7EF2-482B-9EA4-77CBD937B8F1}" destId="{1307E3CC-DE21-435F-A2C5-66A70744307E}" srcOrd="3" destOrd="0" presId="urn:microsoft.com/office/officeart/2005/8/layout/default"/>
    <dgm:cxn modelId="{6E93F399-633E-4733-BD9C-54A09FA191CC}" type="presParOf" srcId="{D18D9BD6-7EF2-482B-9EA4-77CBD937B8F1}" destId="{A4182ACA-CDEC-4A06-BD89-8CC818540C27}" srcOrd="4" destOrd="0" presId="urn:microsoft.com/office/officeart/2005/8/layout/default"/>
    <dgm:cxn modelId="{36A6E4B4-E06B-4E1E-990F-350689F03F9E}" type="presParOf" srcId="{D18D9BD6-7EF2-482B-9EA4-77CBD937B8F1}" destId="{518FE764-A12C-417F-B884-5AF3D45164A2}" srcOrd="5" destOrd="0" presId="urn:microsoft.com/office/officeart/2005/8/layout/default"/>
    <dgm:cxn modelId="{99CB1985-5C91-4847-9A20-1E9D126C647E}" type="presParOf" srcId="{D18D9BD6-7EF2-482B-9EA4-77CBD937B8F1}" destId="{97B68CFF-EFAE-4659-AD55-0112738539C1}" srcOrd="6" destOrd="0" presId="urn:microsoft.com/office/officeart/2005/8/layout/default"/>
    <dgm:cxn modelId="{52370921-81AC-430B-B5C9-86944889F15E}" type="presParOf" srcId="{D18D9BD6-7EF2-482B-9EA4-77CBD937B8F1}" destId="{17E52D51-4A12-4D31-A809-CCEC4C67FD60}" srcOrd="7" destOrd="0" presId="urn:microsoft.com/office/officeart/2005/8/layout/default"/>
    <dgm:cxn modelId="{AAB2406A-ECB3-45BC-BDC4-4CA8582CCB45}" type="presParOf" srcId="{D18D9BD6-7EF2-482B-9EA4-77CBD937B8F1}" destId="{2AA24141-0FF7-402D-94EF-6C0A7280887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BC8C87-CEE0-4601-B370-8A891A0F4E57}"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224F6DE6-900F-431E-A009-5AE53C2C3A44}">
      <dgm:prSet/>
      <dgm:spPr/>
      <dgm:t>
        <a:bodyPr/>
        <a:lstStyle/>
        <a:p>
          <a:r>
            <a:rPr lang="en-GB"/>
            <a:t>Authoritarian-Compliance Management</a:t>
          </a:r>
          <a:endParaRPr lang="en-US"/>
        </a:p>
      </dgm:t>
    </dgm:pt>
    <dgm:pt modelId="{7CE1D39B-B8D4-4BE1-B858-2736827BA9E9}" type="parTrans" cxnId="{5FD6AC1E-487D-4820-AA56-D9FAA18AAC5D}">
      <dgm:prSet/>
      <dgm:spPr/>
      <dgm:t>
        <a:bodyPr/>
        <a:lstStyle/>
        <a:p>
          <a:endParaRPr lang="en-US"/>
        </a:p>
      </dgm:t>
    </dgm:pt>
    <dgm:pt modelId="{80F6F2CF-07CA-429F-9934-C53F9C1EB2BF}" type="sibTrans" cxnId="{5FD6AC1E-487D-4820-AA56-D9FAA18AAC5D}">
      <dgm:prSet/>
      <dgm:spPr/>
      <dgm:t>
        <a:bodyPr/>
        <a:lstStyle/>
        <a:p>
          <a:endParaRPr lang="en-US"/>
        </a:p>
      </dgm:t>
    </dgm:pt>
    <dgm:pt modelId="{E00E93D8-269B-4F3E-B1AE-6F0A6C44C975}">
      <dgm:prSet/>
      <dgm:spPr/>
      <dgm:t>
        <a:bodyPr/>
        <a:lstStyle/>
        <a:p>
          <a:r>
            <a:rPr lang="en-GB"/>
            <a:t>Autocratic,</a:t>
          </a:r>
          <a:endParaRPr lang="en-US"/>
        </a:p>
      </dgm:t>
    </dgm:pt>
    <dgm:pt modelId="{D1B5E51C-A5BF-417A-878F-4A6B56D5A71A}" type="parTrans" cxnId="{0CB35D60-B709-44D3-966D-247CBAA75602}">
      <dgm:prSet/>
      <dgm:spPr/>
      <dgm:t>
        <a:bodyPr/>
        <a:lstStyle/>
        <a:p>
          <a:endParaRPr lang="en-US"/>
        </a:p>
      </dgm:t>
    </dgm:pt>
    <dgm:pt modelId="{32F092DE-59DE-4358-85B1-EA58A4DAAAE9}" type="sibTrans" cxnId="{0CB35D60-B709-44D3-966D-247CBAA75602}">
      <dgm:prSet/>
      <dgm:spPr/>
      <dgm:t>
        <a:bodyPr/>
        <a:lstStyle/>
        <a:p>
          <a:endParaRPr lang="en-US"/>
        </a:p>
      </dgm:t>
    </dgm:pt>
    <dgm:pt modelId="{A8C3E191-E1C7-4EA0-AF70-9D5B7C91CF28}">
      <dgm:prSet/>
      <dgm:spPr/>
      <dgm:t>
        <a:bodyPr/>
        <a:lstStyle/>
        <a:p>
          <a:r>
            <a:rPr lang="en-GB"/>
            <a:t>Strict Rules,</a:t>
          </a:r>
          <a:endParaRPr lang="en-US"/>
        </a:p>
      </dgm:t>
    </dgm:pt>
    <dgm:pt modelId="{D925BBA0-66C0-4D05-83AA-D0CF2796FCEB}" type="parTrans" cxnId="{75810485-70C7-44AF-8481-3CF1F603A6B5}">
      <dgm:prSet/>
      <dgm:spPr/>
      <dgm:t>
        <a:bodyPr/>
        <a:lstStyle/>
        <a:p>
          <a:endParaRPr lang="en-US"/>
        </a:p>
      </dgm:t>
    </dgm:pt>
    <dgm:pt modelId="{F2E1B9E1-7B25-43C3-9438-0A077980CE91}" type="sibTrans" cxnId="{75810485-70C7-44AF-8481-3CF1F603A6B5}">
      <dgm:prSet/>
      <dgm:spPr/>
      <dgm:t>
        <a:bodyPr/>
        <a:lstStyle/>
        <a:p>
          <a:endParaRPr lang="en-US"/>
        </a:p>
      </dgm:t>
    </dgm:pt>
    <dgm:pt modelId="{8A81E452-9727-4D4F-9033-DC08C0056658}">
      <dgm:prSet/>
      <dgm:spPr/>
      <dgm:t>
        <a:bodyPr/>
        <a:lstStyle/>
        <a:p>
          <a:r>
            <a:rPr lang="en-GB"/>
            <a:t>Punishment motivates!! (Military?)</a:t>
          </a:r>
          <a:endParaRPr lang="en-US"/>
        </a:p>
      </dgm:t>
    </dgm:pt>
    <dgm:pt modelId="{E1EB1803-1630-497D-8703-A1AF34C75CFB}" type="parTrans" cxnId="{D6464366-8FCD-4810-897C-589A0A9F31AB}">
      <dgm:prSet/>
      <dgm:spPr/>
      <dgm:t>
        <a:bodyPr/>
        <a:lstStyle/>
        <a:p>
          <a:endParaRPr lang="en-US"/>
        </a:p>
      </dgm:t>
    </dgm:pt>
    <dgm:pt modelId="{21CFF72C-58CB-4BBD-88EF-06B30175BC6C}" type="sibTrans" cxnId="{D6464366-8FCD-4810-897C-589A0A9F31AB}">
      <dgm:prSet/>
      <dgm:spPr/>
      <dgm:t>
        <a:bodyPr/>
        <a:lstStyle/>
        <a:p>
          <a:endParaRPr lang="en-US"/>
        </a:p>
      </dgm:t>
    </dgm:pt>
    <dgm:pt modelId="{D4A01429-AB04-4D40-9C09-C86C0F233996}" type="pres">
      <dgm:prSet presAssocID="{69BC8C87-CEE0-4601-B370-8A891A0F4E57}" presName="linear" presStyleCnt="0">
        <dgm:presLayoutVars>
          <dgm:dir/>
          <dgm:animLvl val="lvl"/>
          <dgm:resizeHandles val="exact"/>
        </dgm:presLayoutVars>
      </dgm:prSet>
      <dgm:spPr/>
    </dgm:pt>
    <dgm:pt modelId="{27AE459A-AA08-406C-8299-51AA875A43CA}" type="pres">
      <dgm:prSet presAssocID="{224F6DE6-900F-431E-A009-5AE53C2C3A44}" presName="parentLin" presStyleCnt="0"/>
      <dgm:spPr/>
    </dgm:pt>
    <dgm:pt modelId="{32E261D7-4B2C-42BB-BB13-910678809AB9}" type="pres">
      <dgm:prSet presAssocID="{224F6DE6-900F-431E-A009-5AE53C2C3A44}" presName="parentLeftMargin" presStyleLbl="node1" presStyleIdx="0" presStyleCnt="4"/>
      <dgm:spPr/>
    </dgm:pt>
    <dgm:pt modelId="{A6DA2AD2-6629-4913-B20C-B5BD0F7AD8AB}" type="pres">
      <dgm:prSet presAssocID="{224F6DE6-900F-431E-A009-5AE53C2C3A44}" presName="parentText" presStyleLbl="node1" presStyleIdx="0" presStyleCnt="4">
        <dgm:presLayoutVars>
          <dgm:chMax val="0"/>
          <dgm:bulletEnabled val="1"/>
        </dgm:presLayoutVars>
      </dgm:prSet>
      <dgm:spPr/>
    </dgm:pt>
    <dgm:pt modelId="{899F9153-1E5B-49E7-AA96-F794B0C60CD8}" type="pres">
      <dgm:prSet presAssocID="{224F6DE6-900F-431E-A009-5AE53C2C3A44}" presName="negativeSpace" presStyleCnt="0"/>
      <dgm:spPr/>
    </dgm:pt>
    <dgm:pt modelId="{D344F77D-56B6-40DF-802E-0E6BAF0C397A}" type="pres">
      <dgm:prSet presAssocID="{224F6DE6-900F-431E-A009-5AE53C2C3A44}" presName="childText" presStyleLbl="conFgAcc1" presStyleIdx="0" presStyleCnt="4">
        <dgm:presLayoutVars>
          <dgm:bulletEnabled val="1"/>
        </dgm:presLayoutVars>
      </dgm:prSet>
      <dgm:spPr/>
    </dgm:pt>
    <dgm:pt modelId="{86C3CA3A-EF15-408F-91A1-700069762A4C}" type="pres">
      <dgm:prSet presAssocID="{80F6F2CF-07CA-429F-9934-C53F9C1EB2BF}" presName="spaceBetweenRectangles" presStyleCnt="0"/>
      <dgm:spPr/>
    </dgm:pt>
    <dgm:pt modelId="{D411F177-E556-4767-8FDC-676E1BC6FC5A}" type="pres">
      <dgm:prSet presAssocID="{E00E93D8-269B-4F3E-B1AE-6F0A6C44C975}" presName="parentLin" presStyleCnt="0"/>
      <dgm:spPr/>
    </dgm:pt>
    <dgm:pt modelId="{A71A9947-9D3D-44FF-8983-170F5A882747}" type="pres">
      <dgm:prSet presAssocID="{E00E93D8-269B-4F3E-B1AE-6F0A6C44C975}" presName="parentLeftMargin" presStyleLbl="node1" presStyleIdx="0" presStyleCnt="4"/>
      <dgm:spPr/>
    </dgm:pt>
    <dgm:pt modelId="{66FEC1A3-6B1B-489F-8755-4E524E6AFFE5}" type="pres">
      <dgm:prSet presAssocID="{E00E93D8-269B-4F3E-B1AE-6F0A6C44C975}" presName="parentText" presStyleLbl="node1" presStyleIdx="1" presStyleCnt="4">
        <dgm:presLayoutVars>
          <dgm:chMax val="0"/>
          <dgm:bulletEnabled val="1"/>
        </dgm:presLayoutVars>
      </dgm:prSet>
      <dgm:spPr/>
    </dgm:pt>
    <dgm:pt modelId="{BBA3D820-917C-4AB6-82B1-68EC6406DDAF}" type="pres">
      <dgm:prSet presAssocID="{E00E93D8-269B-4F3E-B1AE-6F0A6C44C975}" presName="negativeSpace" presStyleCnt="0"/>
      <dgm:spPr/>
    </dgm:pt>
    <dgm:pt modelId="{CED68B11-491A-4F73-B200-728ABA9B5B6E}" type="pres">
      <dgm:prSet presAssocID="{E00E93D8-269B-4F3E-B1AE-6F0A6C44C975}" presName="childText" presStyleLbl="conFgAcc1" presStyleIdx="1" presStyleCnt="4">
        <dgm:presLayoutVars>
          <dgm:bulletEnabled val="1"/>
        </dgm:presLayoutVars>
      </dgm:prSet>
      <dgm:spPr/>
    </dgm:pt>
    <dgm:pt modelId="{DC945044-E485-4B0F-9BB6-564F3475C017}" type="pres">
      <dgm:prSet presAssocID="{32F092DE-59DE-4358-85B1-EA58A4DAAAE9}" presName="spaceBetweenRectangles" presStyleCnt="0"/>
      <dgm:spPr/>
    </dgm:pt>
    <dgm:pt modelId="{9BE6181B-9BA8-4897-8005-864F68831289}" type="pres">
      <dgm:prSet presAssocID="{A8C3E191-E1C7-4EA0-AF70-9D5B7C91CF28}" presName="parentLin" presStyleCnt="0"/>
      <dgm:spPr/>
    </dgm:pt>
    <dgm:pt modelId="{05AB01BF-51D9-4B87-8638-7BBA15800A69}" type="pres">
      <dgm:prSet presAssocID="{A8C3E191-E1C7-4EA0-AF70-9D5B7C91CF28}" presName="parentLeftMargin" presStyleLbl="node1" presStyleIdx="1" presStyleCnt="4"/>
      <dgm:spPr/>
    </dgm:pt>
    <dgm:pt modelId="{5BD0032C-1085-4431-B2FD-FE1D1140D546}" type="pres">
      <dgm:prSet presAssocID="{A8C3E191-E1C7-4EA0-AF70-9D5B7C91CF28}" presName="parentText" presStyleLbl="node1" presStyleIdx="2" presStyleCnt="4">
        <dgm:presLayoutVars>
          <dgm:chMax val="0"/>
          <dgm:bulletEnabled val="1"/>
        </dgm:presLayoutVars>
      </dgm:prSet>
      <dgm:spPr/>
    </dgm:pt>
    <dgm:pt modelId="{0362AC5F-076E-44BC-83FD-35615E396F25}" type="pres">
      <dgm:prSet presAssocID="{A8C3E191-E1C7-4EA0-AF70-9D5B7C91CF28}" presName="negativeSpace" presStyleCnt="0"/>
      <dgm:spPr/>
    </dgm:pt>
    <dgm:pt modelId="{E0A19B47-01D3-4FD8-AD13-F9F7FCDE2B3F}" type="pres">
      <dgm:prSet presAssocID="{A8C3E191-E1C7-4EA0-AF70-9D5B7C91CF28}" presName="childText" presStyleLbl="conFgAcc1" presStyleIdx="2" presStyleCnt="4">
        <dgm:presLayoutVars>
          <dgm:bulletEnabled val="1"/>
        </dgm:presLayoutVars>
      </dgm:prSet>
      <dgm:spPr/>
    </dgm:pt>
    <dgm:pt modelId="{86834A06-D1E9-45DA-9012-225B4E7EFE85}" type="pres">
      <dgm:prSet presAssocID="{F2E1B9E1-7B25-43C3-9438-0A077980CE91}" presName="spaceBetweenRectangles" presStyleCnt="0"/>
      <dgm:spPr/>
    </dgm:pt>
    <dgm:pt modelId="{AEEC70A8-ADFB-40B6-9943-8A5583028EEB}" type="pres">
      <dgm:prSet presAssocID="{8A81E452-9727-4D4F-9033-DC08C0056658}" presName="parentLin" presStyleCnt="0"/>
      <dgm:spPr/>
    </dgm:pt>
    <dgm:pt modelId="{E6EC59BA-BAF2-4A5D-AC0F-4E7017457CF9}" type="pres">
      <dgm:prSet presAssocID="{8A81E452-9727-4D4F-9033-DC08C0056658}" presName="parentLeftMargin" presStyleLbl="node1" presStyleIdx="2" presStyleCnt="4"/>
      <dgm:spPr/>
    </dgm:pt>
    <dgm:pt modelId="{D9F9A54E-B979-4B34-B906-50C46FA49C40}" type="pres">
      <dgm:prSet presAssocID="{8A81E452-9727-4D4F-9033-DC08C0056658}" presName="parentText" presStyleLbl="node1" presStyleIdx="3" presStyleCnt="4">
        <dgm:presLayoutVars>
          <dgm:chMax val="0"/>
          <dgm:bulletEnabled val="1"/>
        </dgm:presLayoutVars>
      </dgm:prSet>
      <dgm:spPr/>
    </dgm:pt>
    <dgm:pt modelId="{C4985901-EFB8-4EDC-B9E4-C328F2932B8F}" type="pres">
      <dgm:prSet presAssocID="{8A81E452-9727-4D4F-9033-DC08C0056658}" presName="negativeSpace" presStyleCnt="0"/>
      <dgm:spPr/>
    </dgm:pt>
    <dgm:pt modelId="{EFAEF183-92BC-42B0-A415-071E61382016}" type="pres">
      <dgm:prSet presAssocID="{8A81E452-9727-4D4F-9033-DC08C0056658}" presName="childText" presStyleLbl="conFgAcc1" presStyleIdx="3" presStyleCnt="4">
        <dgm:presLayoutVars>
          <dgm:bulletEnabled val="1"/>
        </dgm:presLayoutVars>
      </dgm:prSet>
      <dgm:spPr/>
    </dgm:pt>
  </dgm:ptLst>
  <dgm:cxnLst>
    <dgm:cxn modelId="{B697AF03-63CB-4650-B754-F7FB5D10DCBE}" type="presOf" srcId="{224F6DE6-900F-431E-A009-5AE53C2C3A44}" destId="{A6DA2AD2-6629-4913-B20C-B5BD0F7AD8AB}" srcOrd="1" destOrd="0" presId="urn:microsoft.com/office/officeart/2005/8/layout/list1"/>
    <dgm:cxn modelId="{7BEC1F15-7E4E-4ED0-892E-CF811AD8F645}" type="presOf" srcId="{E00E93D8-269B-4F3E-B1AE-6F0A6C44C975}" destId="{66FEC1A3-6B1B-489F-8755-4E524E6AFFE5}" srcOrd="1" destOrd="0" presId="urn:microsoft.com/office/officeart/2005/8/layout/list1"/>
    <dgm:cxn modelId="{5FD6AC1E-487D-4820-AA56-D9FAA18AAC5D}" srcId="{69BC8C87-CEE0-4601-B370-8A891A0F4E57}" destId="{224F6DE6-900F-431E-A009-5AE53C2C3A44}" srcOrd="0" destOrd="0" parTransId="{7CE1D39B-B8D4-4BE1-B858-2736827BA9E9}" sibTransId="{80F6F2CF-07CA-429F-9934-C53F9C1EB2BF}"/>
    <dgm:cxn modelId="{6D3B4C28-8182-461C-90C7-0C6F160B370E}" type="presOf" srcId="{69BC8C87-CEE0-4601-B370-8A891A0F4E57}" destId="{D4A01429-AB04-4D40-9C09-C86C0F233996}" srcOrd="0" destOrd="0" presId="urn:microsoft.com/office/officeart/2005/8/layout/list1"/>
    <dgm:cxn modelId="{0CB35D60-B709-44D3-966D-247CBAA75602}" srcId="{69BC8C87-CEE0-4601-B370-8A891A0F4E57}" destId="{E00E93D8-269B-4F3E-B1AE-6F0A6C44C975}" srcOrd="1" destOrd="0" parTransId="{D1B5E51C-A5BF-417A-878F-4A6B56D5A71A}" sibTransId="{32F092DE-59DE-4358-85B1-EA58A4DAAAE9}"/>
    <dgm:cxn modelId="{343CA060-BE53-4BB7-9C4A-7393427F79F1}" type="presOf" srcId="{E00E93D8-269B-4F3E-B1AE-6F0A6C44C975}" destId="{A71A9947-9D3D-44FF-8983-170F5A882747}" srcOrd="0" destOrd="0" presId="urn:microsoft.com/office/officeart/2005/8/layout/list1"/>
    <dgm:cxn modelId="{D6464366-8FCD-4810-897C-589A0A9F31AB}" srcId="{69BC8C87-CEE0-4601-B370-8A891A0F4E57}" destId="{8A81E452-9727-4D4F-9033-DC08C0056658}" srcOrd="3" destOrd="0" parTransId="{E1EB1803-1630-497D-8703-A1AF34C75CFB}" sibTransId="{21CFF72C-58CB-4BBD-88EF-06B30175BC6C}"/>
    <dgm:cxn modelId="{C5BF394E-BDC8-43F5-8AAB-E612BE818562}" type="presOf" srcId="{8A81E452-9727-4D4F-9033-DC08C0056658}" destId="{E6EC59BA-BAF2-4A5D-AC0F-4E7017457CF9}" srcOrd="0" destOrd="0" presId="urn:microsoft.com/office/officeart/2005/8/layout/list1"/>
    <dgm:cxn modelId="{75810485-70C7-44AF-8481-3CF1F603A6B5}" srcId="{69BC8C87-CEE0-4601-B370-8A891A0F4E57}" destId="{A8C3E191-E1C7-4EA0-AF70-9D5B7C91CF28}" srcOrd="2" destOrd="0" parTransId="{D925BBA0-66C0-4D05-83AA-D0CF2796FCEB}" sibTransId="{F2E1B9E1-7B25-43C3-9438-0A077980CE91}"/>
    <dgm:cxn modelId="{16E85294-54FF-48D5-8FCE-59FF940D5C7C}" type="presOf" srcId="{A8C3E191-E1C7-4EA0-AF70-9D5B7C91CF28}" destId="{05AB01BF-51D9-4B87-8638-7BBA15800A69}" srcOrd="0" destOrd="0" presId="urn:microsoft.com/office/officeart/2005/8/layout/list1"/>
    <dgm:cxn modelId="{C11620C4-9D5D-4A1E-81BA-800236588D57}" type="presOf" srcId="{224F6DE6-900F-431E-A009-5AE53C2C3A44}" destId="{32E261D7-4B2C-42BB-BB13-910678809AB9}" srcOrd="0" destOrd="0" presId="urn:microsoft.com/office/officeart/2005/8/layout/list1"/>
    <dgm:cxn modelId="{920579CA-385E-4B16-A1FF-BFEA20961C69}" type="presOf" srcId="{8A81E452-9727-4D4F-9033-DC08C0056658}" destId="{D9F9A54E-B979-4B34-B906-50C46FA49C40}" srcOrd="1" destOrd="0" presId="urn:microsoft.com/office/officeart/2005/8/layout/list1"/>
    <dgm:cxn modelId="{D7BE67CC-4EA2-4546-91E0-49A4F80A0ED4}" type="presOf" srcId="{A8C3E191-E1C7-4EA0-AF70-9D5B7C91CF28}" destId="{5BD0032C-1085-4431-B2FD-FE1D1140D546}" srcOrd="1" destOrd="0" presId="urn:microsoft.com/office/officeart/2005/8/layout/list1"/>
    <dgm:cxn modelId="{6F067CB6-590C-4D2F-BB56-E50D2CAE5CD8}" type="presParOf" srcId="{D4A01429-AB04-4D40-9C09-C86C0F233996}" destId="{27AE459A-AA08-406C-8299-51AA875A43CA}" srcOrd="0" destOrd="0" presId="urn:microsoft.com/office/officeart/2005/8/layout/list1"/>
    <dgm:cxn modelId="{105DF73E-30FF-4AB7-95AC-63F9EE63FB8C}" type="presParOf" srcId="{27AE459A-AA08-406C-8299-51AA875A43CA}" destId="{32E261D7-4B2C-42BB-BB13-910678809AB9}" srcOrd="0" destOrd="0" presId="urn:microsoft.com/office/officeart/2005/8/layout/list1"/>
    <dgm:cxn modelId="{85FB5534-D0F7-4CB5-82C8-E28AD99E697A}" type="presParOf" srcId="{27AE459A-AA08-406C-8299-51AA875A43CA}" destId="{A6DA2AD2-6629-4913-B20C-B5BD0F7AD8AB}" srcOrd="1" destOrd="0" presId="urn:microsoft.com/office/officeart/2005/8/layout/list1"/>
    <dgm:cxn modelId="{CD09CE6F-3E00-48D8-9A6F-90ED94213BA3}" type="presParOf" srcId="{D4A01429-AB04-4D40-9C09-C86C0F233996}" destId="{899F9153-1E5B-49E7-AA96-F794B0C60CD8}" srcOrd="1" destOrd="0" presId="urn:microsoft.com/office/officeart/2005/8/layout/list1"/>
    <dgm:cxn modelId="{448F5E84-ADC8-4EBF-A61D-BFCEBC36C56E}" type="presParOf" srcId="{D4A01429-AB04-4D40-9C09-C86C0F233996}" destId="{D344F77D-56B6-40DF-802E-0E6BAF0C397A}" srcOrd="2" destOrd="0" presId="urn:microsoft.com/office/officeart/2005/8/layout/list1"/>
    <dgm:cxn modelId="{7B8EFE03-F59D-4CF0-8744-54344D1C3C99}" type="presParOf" srcId="{D4A01429-AB04-4D40-9C09-C86C0F233996}" destId="{86C3CA3A-EF15-408F-91A1-700069762A4C}" srcOrd="3" destOrd="0" presId="urn:microsoft.com/office/officeart/2005/8/layout/list1"/>
    <dgm:cxn modelId="{B102BC75-DBDA-45F6-870A-763B562E91D9}" type="presParOf" srcId="{D4A01429-AB04-4D40-9C09-C86C0F233996}" destId="{D411F177-E556-4767-8FDC-676E1BC6FC5A}" srcOrd="4" destOrd="0" presId="urn:microsoft.com/office/officeart/2005/8/layout/list1"/>
    <dgm:cxn modelId="{915C0260-20B3-4AE9-A39C-FA5724B155F7}" type="presParOf" srcId="{D411F177-E556-4767-8FDC-676E1BC6FC5A}" destId="{A71A9947-9D3D-44FF-8983-170F5A882747}" srcOrd="0" destOrd="0" presId="urn:microsoft.com/office/officeart/2005/8/layout/list1"/>
    <dgm:cxn modelId="{FE07635B-1030-4582-A67B-40D6B92B0B1C}" type="presParOf" srcId="{D411F177-E556-4767-8FDC-676E1BC6FC5A}" destId="{66FEC1A3-6B1B-489F-8755-4E524E6AFFE5}" srcOrd="1" destOrd="0" presId="urn:microsoft.com/office/officeart/2005/8/layout/list1"/>
    <dgm:cxn modelId="{AA9CD993-3A3D-4CE5-A89D-6091241D7FDE}" type="presParOf" srcId="{D4A01429-AB04-4D40-9C09-C86C0F233996}" destId="{BBA3D820-917C-4AB6-82B1-68EC6406DDAF}" srcOrd="5" destOrd="0" presId="urn:microsoft.com/office/officeart/2005/8/layout/list1"/>
    <dgm:cxn modelId="{6FCE2D35-C20E-4F9E-BA97-B7CA1F061467}" type="presParOf" srcId="{D4A01429-AB04-4D40-9C09-C86C0F233996}" destId="{CED68B11-491A-4F73-B200-728ABA9B5B6E}" srcOrd="6" destOrd="0" presId="urn:microsoft.com/office/officeart/2005/8/layout/list1"/>
    <dgm:cxn modelId="{E6699F5A-9E55-4438-858D-60E8AA289DCF}" type="presParOf" srcId="{D4A01429-AB04-4D40-9C09-C86C0F233996}" destId="{DC945044-E485-4B0F-9BB6-564F3475C017}" srcOrd="7" destOrd="0" presId="urn:microsoft.com/office/officeart/2005/8/layout/list1"/>
    <dgm:cxn modelId="{41E2EA1B-2429-4952-9D1F-15C78598AE74}" type="presParOf" srcId="{D4A01429-AB04-4D40-9C09-C86C0F233996}" destId="{9BE6181B-9BA8-4897-8005-864F68831289}" srcOrd="8" destOrd="0" presId="urn:microsoft.com/office/officeart/2005/8/layout/list1"/>
    <dgm:cxn modelId="{5D160AA4-8732-4511-8374-BE76866210CB}" type="presParOf" srcId="{9BE6181B-9BA8-4897-8005-864F68831289}" destId="{05AB01BF-51D9-4B87-8638-7BBA15800A69}" srcOrd="0" destOrd="0" presId="urn:microsoft.com/office/officeart/2005/8/layout/list1"/>
    <dgm:cxn modelId="{9BAE37CA-3D78-4101-9246-34D3F4110D84}" type="presParOf" srcId="{9BE6181B-9BA8-4897-8005-864F68831289}" destId="{5BD0032C-1085-4431-B2FD-FE1D1140D546}" srcOrd="1" destOrd="0" presId="urn:microsoft.com/office/officeart/2005/8/layout/list1"/>
    <dgm:cxn modelId="{DA85A0B2-3EEB-48C6-809C-589EEFFD9628}" type="presParOf" srcId="{D4A01429-AB04-4D40-9C09-C86C0F233996}" destId="{0362AC5F-076E-44BC-83FD-35615E396F25}" srcOrd="9" destOrd="0" presId="urn:microsoft.com/office/officeart/2005/8/layout/list1"/>
    <dgm:cxn modelId="{5FBC6B7C-91CB-46F1-9DC3-752F11F50B83}" type="presParOf" srcId="{D4A01429-AB04-4D40-9C09-C86C0F233996}" destId="{E0A19B47-01D3-4FD8-AD13-F9F7FCDE2B3F}" srcOrd="10" destOrd="0" presId="urn:microsoft.com/office/officeart/2005/8/layout/list1"/>
    <dgm:cxn modelId="{5EE4A33B-6624-4C2E-BEAF-3C25EA6E7EC7}" type="presParOf" srcId="{D4A01429-AB04-4D40-9C09-C86C0F233996}" destId="{86834A06-D1E9-45DA-9012-225B4E7EFE85}" srcOrd="11" destOrd="0" presId="urn:microsoft.com/office/officeart/2005/8/layout/list1"/>
    <dgm:cxn modelId="{5B26908A-1DAA-403E-B31D-6BB3E12B8CCB}" type="presParOf" srcId="{D4A01429-AB04-4D40-9C09-C86C0F233996}" destId="{AEEC70A8-ADFB-40B6-9943-8A5583028EEB}" srcOrd="12" destOrd="0" presId="urn:microsoft.com/office/officeart/2005/8/layout/list1"/>
    <dgm:cxn modelId="{070FA5E1-A09C-4D32-BFD0-B55813A9AB62}" type="presParOf" srcId="{AEEC70A8-ADFB-40B6-9943-8A5583028EEB}" destId="{E6EC59BA-BAF2-4A5D-AC0F-4E7017457CF9}" srcOrd="0" destOrd="0" presId="urn:microsoft.com/office/officeart/2005/8/layout/list1"/>
    <dgm:cxn modelId="{B5CB3F86-FB7C-4E4E-BD47-2DA5A2DB65B8}" type="presParOf" srcId="{AEEC70A8-ADFB-40B6-9943-8A5583028EEB}" destId="{D9F9A54E-B979-4B34-B906-50C46FA49C40}" srcOrd="1" destOrd="0" presId="urn:microsoft.com/office/officeart/2005/8/layout/list1"/>
    <dgm:cxn modelId="{B6786329-8F8D-4B56-9961-4788DA136908}" type="presParOf" srcId="{D4A01429-AB04-4D40-9C09-C86C0F233996}" destId="{C4985901-EFB8-4EDC-B9E4-C328F2932B8F}" srcOrd="13" destOrd="0" presId="urn:microsoft.com/office/officeart/2005/8/layout/list1"/>
    <dgm:cxn modelId="{B9A885B8-931C-4463-B00F-F217FB99A6C3}" type="presParOf" srcId="{D4A01429-AB04-4D40-9C09-C86C0F233996}" destId="{EFAEF183-92BC-42B0-A415-071E6138201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6B9114-85B9-46DF-8A77-C8A4EC179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B70AE48-7ADC-40D5-9DC6-98E952E81AA5}">
      <dgm:prSet/>
      <dgm:spPr/>
      <dgm:t>
        <a:bodyPr/>
        <a:lstStyle/>
        <a:p>
          <a:r>
            <a:rPr lang="en-GB" b="1"/>
            <a:t>Team Leader</a:t>
          </a:r>
          <a:r>
            <a:rPr lang="en-GB"/>
            <a:t>:</a:t>
          </a:r>
          <a:endParaRPr lang="en-US"/>
        </a:p>
      </dgm:t>
    </dgm:pt>
    <dgm:pt modelId="{C3D13EDD-6029-44E0-BF44-59ADC3E87919}" type="parTrans" cxnId="{60BC8C86-4C2B-4627-AA24-57D962FBF5D5}">
      <dgm:prSet/>
      <dgm:spPr/>
      <dgm:t>
        <a:bodyPr/>
        <a:lstStyle/>
        <a:p>
          <a:endParaRPr lang="en-US"/>
        </a:p>
      </dgm:t>
    </dgm:pt>
    <dgm:pt modelId="{76E61B53-54C6-4ED7-AEC2-E9AFE8FEA29B}" type="sibTrans" cxnId="{60BC8C86-4C2B-4627-AA24-57D962FBF5D5}">
      <dgm:prSet/>
      <dgm:spPr/>
      <dgm:t>
        <a:bodyPr/>
        <a:lstStyle/>
        <a:p>
          <a:endParaRPr lang="en-US"/>
        </a:p>
      </dgm:t>
    </dgm:pt>
    <dgm:pt modelId="{0132CD13-30A5-40A2-8C34-101F478AD698}">
      <dgm:prSet/>
      <dgm:spPr/>
      <dgm:t>
        <a:bodyPr/>
        <a:lstStyle/>
        <a:p>
          <a:r>
            <a:rPr lang="en-GB"/>
            <a:t>Results are achieved by committed people trying to get the best out of themselves and others. </a:t>
          </a:r>
          <a:endParaRPr lang="en-US"/>
        </a:p>
      </dgm:t>
    </dgm:pt>
    <dgm:pt modelId="{BC4312F9-C224-4F2F-AA8F-132509576BA4}" type="parTrans" cxnId="{6943256B-6414-4A04-80C4-EF75D2B08604}">
      <dgm:prSet/>
      <dgm:spPr/>
      <dgm:t>
        <a:bodyPr/>
        <a:lstStyle/>
        <a:p>
          <a:endParaRPr lang="en-US"/>
        </a:p>
      </dgm:t>
    </dgm:pt>
    <dgm:pt modelId="{992B1B08-E812-4C77-BC95-9BA57D12006C}" type="sibTrans" cxnId="{6943256B-6414-4A04-80C4-EF75D2B08604}">
      <dgm:prSet/>
      <dgm:spPr/>
      <dgm:t>
        <a:bodyPr/>
        <a:lstStyle/>
        <a:p>
          <a:endParaRPr lang="en-US"/>
        </a:p>
      </dgm:t>
    </dgm:pt>
    <dgm:pt modelId="{C661FCF0-24C0-441B-9D12-96411ADD4F43}">
      <dgm:prSet/>
      <dgm:spPr/>
      <dgm:t>
        <a:bodyPr/>
        <a:lstStyle/>
        <a:p>
          <a:r>
            <a:rPr lang="en-GB"/>
            <a:t>Leaders here stimulate participation and teamwork and are often trusted and respected.</a:t>
          </a:r>
          <a:endParaRPr lang="en-US"/>
        </a:p>
      </dgm:t>
    </dgm:pt>
    <dgm:pt modelId="{DEEEA93A-DA24-4F34-8980-59319980A276}" type="parTrans" cxnId="{436ED7B9-D9C1-4F7F-B213-6453513A61F0}">
      <dgm:prSet/>
      <dgm:spPr/>
      <dgm:t>
        <a:bodyPr/>
        <a:lstStyle/>
        <a:p>
          <a:endParaRPr lang="en-US"/>
        </a:p>
      </dgm:t>
    </dgm:pt>
    <dgm:pt modelId="{B879BA6F-D8F1-4CA1-9B1F-85A88BFFA43B}" type="sibTrans" cxnId="{436ED7B9-D9C1-4F7F-B213-6453513A61F0}">
      <dgm:prSet/>
      <dgm:spPr/>
      <dgm:t>
        <a:bodyPr/>
        <a:lstStyle/>
        <a:p>
          <a:endParaRPr lang="en-US"/>
        </a:p>
      </dgm:t>
    </dgm:pt>
    <dgm:pt modelId="{98B14C3E-F57F-425D-8ADB-918CD7B4710E}">
      <dgm:prSet/>
      <dgm:spPr/>
      <dgm:t>
        <a:bodyPr/>
        <a:lstStyle/>
        <a:p>
          <a:r>
            <a:rPr lang="en-GB"/>
            <a:t>The correct balance between people and task.</a:t>
          </a:r>
          <a:endParaRPr lang="en-US"/>
        </a:p>
      </dgm:t>
    </dgm:pt>
    <dgm:pt modelId="{7B49C625-B0CA-484D-985D-314DFBCF6B60}" type="parTrans" cxnId="{93EAEB73-0CC1-420F-98AB-437C8ADBA2A8}">
      <dgm:prSet/>
      <dgm:spPr/>
      <dgm:t>
        <a:bodyPr/>
        <a:lstStyle/>
        <a:p>
          <a:endParaRPr lang="en-US"/>
        </a:p>
      </dgm:t>
    </dgm:pt>
    <dgm:pt modelId="{A7691167-1683-4139-A035-597E6804FF1E}" type="sibTrans" cxnId="{93EAEB73-0CC1-420F-98AB-437C8ADBA2A8}">
      <dgm:prSet/>
      <dgm:spPr/>
      <dgm:t>
        <a:bodyPr/>
        <a:lstStyle/>
        <a:p>
          <a:endParaRPr lang="en-US"/>
        </a:p>
      </dgm:t>
    </dgm:pt>
    <dgm:pt modelId="{EC2F2689-73C7-4841-B2F4-ADF171D876B6}" type="pres">
      <dgm:prSet presAssocID="{A36B9114-85B9-46DF-8A77-C8A4EC179C1D}" presName="vert0" presStyleCnt="0">
        <dgm:presLayoutVars>
          <dgm:dir/>
          <dgm:animOne val="branch"/>
          <dgm:animLvl val="lvl"/>
        </dgm:presLayoutVars>
      </dgm:prSet>
      <dgm:spPr/>
    </dgm:pt>
    <dgm:pt modelId="{F71C1786-6F4E-4580-9315-DE642139D31C}" type="pres">
      <dgm:prSet presAssocID="{3B70AE48-7ADC-40D5-9DC6-98E952E81AA5}" presName="thickLine" presStyleLbl="alignNode1" presStyleIdx="0" presStyleCnt="4"/>
      <dgm:spPr/>
    </dgm:pt>
    <dgm:pt modelId="{0C132A39-F3A0-487D-B2DD-50EBC8980B14}" type="pres">
      <dgm:prSet presAssocID="{3B70AE48-7ADC-40D5-9DC6-98E952E81AA5}" presName="horz1" presStyleCnt="0"/>
      <dgm:spPr/>
    </dgm:pt>
    <dgm:pt modelId="{3B36C2DB-7872-4CAF-88F8-5EAB0F3A550D}" type="pres">
      <dgm:prSet presAssocID="{3B70AE48-7ADC-40D5-9DC6-98E952E81AA5}" presName="tx1" presStyleLbl="revTx" presStyleIdx="0" presStyleCnt="4"/>
      <dgm:spPr/>
    </dgm:pt>
    <dgm:pt modelId="{08EAFB1B-D2A7-4FA4-A943-5AB11B703276}" type="pres">
      <dgm:prSet presAssocID="{3B70AE48-7ADC-40D5-9DC6-98E952E81AA5}" presName="vert1" presStyleCnt="0"/>
      <dgm:spPr/>
    </dgm:pt>
    <dgm:pt modelId="{D438F033-127C-4325-8C96-A2AE54F55F7C}" type="pres">
      <dgm:prSet presAssocID="{0132CD13-30A5-40A2-8C34-101F478AD698}" presName="thickLine" presStyleLbl="alignNode1" presStyleIdx="1" presStyleCnt="4"/>
      <dgm:spPr/>
    </dgm:pt>
    <dgm:pt modelId="{AAFD9E55-BF36-4ADB-A68C-17A863730B03}" type="pres">
      <dgm:prSet presAssocID="{0132CD13-30A5-40A2-8C34-101F478AD698}" presName="horz1" presStyleCnt="0"/>
      <dgm:spPr/>
    </dgm:pt>
    <dgm:pt modelId="{DCE545F8-8205-4696-9918-F59CC127F067}" type="pres">
      <dgm:prSet presAssocID="{0132CD13-30A5-40A2-8C34-101F478AD698}" presName="tx1" presStyleLbl="revTx" presStyleIdx="1" presStyleCnt="4"/>
      <dgm:spPr/>
    </dgm:pt>
    <dgm:pt modelId="{DB15C376-56C0-47F6-93FF-14C2EF1E0670}" type="pres">
      <dgm:prSet presAssocID="{0132CD13-30A5-40A2-8C34-101F478AD698}" presName="vert1" presStyleCnt="0"/>
      <dgm:spPr/>
    </dgm:pt>
    <dgm:pt modelId="{A9B69049-85B2-4EDC-BACC-3BB74F83A318}" type="pres">
      <dgm:prSet presAssocID="{C661FCF0-24C0-441B-9D12-96411ADD4F43}" presName="thickLine" presStyleLbl="alignNode1" presStyleIdx="2" presStyleCnt="4"/>
      <dgm:spPr/>
    </dgm:pt>
    <dgm:pt modelId="{BB8E40B1-89D8-4C1E-8DE1-5E766D3D3E46}" type="pres">
      <dgm:prSet presAssocID="{C661FCF0-24C0-441B-9D12-96411ADD4F43}" presName="horz1" presStyleCnt="0"/>
      <dgm:spPr/>
    </dgm:pt>
    <dgm:pt modelId="{D640EF4D-FFAF-4350-98D2-B712528BD1BE}" type="pres">
      <dgm:prSet presAssocID="{C661FCF0-24C0-441B-9D12-96411ADD4F43}" presName="tx1" presStyleLbl="revTx" presStyleIdx="2" presStyleCnt="4"/>
      <dgm:spPr/>
    </dgm:pt>
    <dgm:pt modelId="{6384387E-AA78-4C41-9ABD-EBCCFD3C393B}" type="pres">
      <dgm:prSet presAssocID="{C661FCF0-24C0-441B-9D12-96411ADD4F43}" presName="vert1" presStyleCnt="0"/>
      <dgm:spPr/>
    </dgm:pt>
    <dgm:pt modelId="{DD079A3B-C36B-48D2-B70E-4FBE5B62F359}" type="pres">
      <dgm:prSet presAssocID="{98B14C3E-F57F-425D-8ADB-918CD7B4710E}" presName="thickLine" presStyleLbl="alignNode1" presStyleIdx="3" presStyleCnt="4"/>
      <dgm:spPr/>
    </dgm:pt>
    <dgm:pt modelId="{56B7765A-E8AC-46B1-BE77-56C4B5E42A09}" type="pres">
      <dgm:prSet presAssocID="{98B14C3E-F57F-425D-8ADB-918CD7B4710E}" presName="horz1" presStyleCnt="0"/>
      <dgm:spPr/>
    </dgm:pt>
    <dgm:pt modelId="{3D9DFBD1-EEFF-4BB9-AB5C-EB9F85865D6A}" type="pres">
      <dgm:prSet presAssocID="{98B14C3E-F57F-425D-8ADB-918CD7B4710E}" presName="tx1" presStyleLbl="revTx" presStyleIdx="3" presStyleCnt="4"/>
      <dgm:spPr/>
    </dgm:pt>
    <dgm:pt modelId="{F4C6B6E8-F421-41A4-90B1-4E093ECE0202}" type="pres">
      <dgm:prSet presAssocID="{98B14C3E-F57F-425D-8ADB-918CD7B4710E}" presName="vert1" presStyleCnt="0"/>
      <dgm:spPr/>
    </dgm:pt>
  </dgm:ptLst>
  <dgm:cxnLst>
    <dgm:cxn modelId="{9D271D04-137C-492C-9129-F43F7FEB4FB7}" type="presOf" srcId="{3B70AE48-7ADC-40D5-9DC6-98E952E81AA5}" destId="{3B36C2DB-7872-4CAF-88F8-5EAB0F3A550D}" srcOrd="0" destOrd="0" presId="urn:microsoft.com/office/officeart/2008/layout/LinedList"/>
    <dgm:cxn modelId="{03D65C2E-0FB9-4FA8-B3E7-E2EAE58F56ED}" type="presOf" srcId="{98B14C3E-F57F-425D-8ADB-918CD7B4710E}" destId="{3D9DFBD1-EEFF-4BB9-AB5C-EB9F85865D6A}" srcOrd="0" destOrd="0" presId="urn:microsoft.com/office/officeart/2008/layout/LinedList"/>
    <dgm:cxn modelId="{6943256B-6414-4A04-80C4-EF75D2B08604}" srcId="{A36B9114-85B9-46DF-8A77-C8A4EC179C1D}" destId="{0132CD13-30A5-40A2-8C34-101F478AD698}" srcOrd="1" destOrd="0" parTransId="{BC4312F9-C224-4F2F-AA8F-132509576BA4}" sibTransId="{992B1B08-E812-4C77-BC95-9BA57D12006C}"/>
    <dgm:cxn modelId="{93EAEB73-0CC1-420F-98AB-437C8ADBA2A8}" srcId="{A36B9114-85B9-46DF-8A77-C8A4EC179C1D}" destId="{98B14C3E-F57F-425D-8ADB-918CD7B4710E}" srcOrd="3" destOrd="0" parTransId="{7B49C625-B0CA-484D-985D-314DFBCF6B60}" sibTransId="{A7691167-1683-4139-A035-597E6804FF1E}"/>
    <dgm:cxn modelId="{585C417F-9692-49A1-BD6C-7B5901152873}" type="presOf" srcId="{C661FCF0-24C0-441B-9D12-96411ADD4F43}" destId="{D640EF4D-FFAF-4350-98D2-B712528BD1BE}" srcOrd="0" destOrd="0" presId="urn:microsoft.com/office/officeart/2008/layout/LinedList"/>
    <dgm:cxn modelId="{60BC8C86-4C2B-4627-AA24-57D962FBF5D5}" srcId="{A36B9114-85B9-46DF-8A77-C8A4EC179C1D}" destId="{3B70AE48-7ADC-40D5-9DC6-98E952E81AA5}" srcOrd="0" destOrd="0" parTransId="{C3D13EDD-6029-44E0-BF44-59ADC3E87919}" sibTransId="{76E61B53-54C6-4ED7-AEC2-E9AFE8FEA29B}"/>
    <dgm:cxn modelId="{7E1E5198-0817-4034-BF21-CA8C34432ADB}" type="presOf" srcId="{A36B9114-85B9-46DF-8A77-C8A4EC179C1D}" destId="{EC2F2689-73C7-4841-B2F4-ADF171D876B6}" srcOrd="0" destOrd="0" presId="urn:microsoft.com/office/officeart/2008/layout/LinedList"/>
    <dgm:cxn modelId="{A9A654A0-EF0A-4F0B-B752-F0432C20B891}" type="presOf" srcId="{0132CD13-30A5-40A2-8C34-101F478AD698}" destId="{DCE545F8-8205-4696-9918-F59CC127F067}" srcOrd="0" destOrd="0" presId="urn:microsoft.com/office/officeart/2008/layout/LinedList"/>
    <dgm:cxn modelId="{436ED7B9-D9C1-4F7F-B213-6453513A61F0}" srcId="{A36B9114-85B9-46DF-8A77-C8A4EC179C1D}" destId="{C661FCF0-24C0-441B-9D12-96411ADD4F43}" srcOrd="2" destOrd="0" parTransId="{DEEEA93A-DA24-4F34-8980-59319980A276}" sibTransId="{B879BA6F-D8F1-4CA1-9B1F-85A88BFFA43B}"/>
    <dgm:cxn modelId="{E366DCB2-584B-4631-9005-06718C410C3C}" type="presParOf" srcId="{EC2F2689-73C7-4841-B2F4-ADF171D876B6}" destId="{F71C1786-6F4E-4580-9315-DE642139D31C}" srcOrd="0" destOrd="0" presId="urn:microsoft.com/office/officeart/2008/layout/LinedList"/>
    <dgm:cxn modelId="{4F731A02-0D1C-4604-8FF0-C474223C9ECE}" type="presParOf" srcId="{EC2F2689-73C7-4841-B2F4-ADF171D876B6}" destId="{0C132A39-F3A0-487D-B2DD-50EBC8980B14}" srcOrd="1" destOrd="0" presId="urn:microsoft.com/office/officeart/2008/layout/LinedList"/>
    <dgm:cxn modelId="{4A6C2C94-7AC6-441E-9342-3FB13C8C22C5}" type="presParOf" srcId="{0C132A39-F3A0-487D-B2DD-50EBC8980B14}" destId="{3B36C2DB-7872-4CAF-88F8-5EAB0F3A550D}" srcOrd="0" destOrd="0" presId="urn:microsoft.com/office/officeart/2008/layout/LinedList"/>
    <dgm:cxn modelId="{83A45113-EF7B-4D17-AE67-6C60607B2A32}" type="presParOf" srcId="{0C132A39-F3A0-487D-B2DD-50EBC8980B14}" destId="{08EAFB1B-D2A7-4FA4-A943-5AB11B703276}" srcOrd="1" destOrd="0" presId="urn:microsoft.com/office/officeart/2008/layout/LinedList"/>
    <dgm:cxn modelId="{8D32125E-40A1-4929-8449-C11CF6742C5E}" type="presParOf" srcId="{EC2F2689-73C7-4841-B2F4-ADF171D876B6}" destId="{D438F033-127C-4325-8C96-A2AE54F55F7C}" srcOrd="2" destOrd="0" presId="urn:microsoft.com/office/officeart/2008/layout/LinedList"/>
    <dgm:cxn modelId="{CA340232-8C54-4626-94FA-29803CCA9897}" type="presParOf" srcId="{EC2F2689-73C7-4841-B2F4-ADF171D876B6}" destId="{AAFD9E55-BF36-4ADB-A68C-17A863730B03}" srcOrd="3" destOrd="0" presId="urn:microsoft.com/office/officeart/2008/layout/LinedList"/>
    <dgm:cxn modelId="{90D625BE-260E-4D79-A3C3-6C00C5ECCE1F}" type="presParOf" srcId="{AAFD9E55-BF36-4ADB-A68C-17A863730B03}" destId="{DCE545F8-8205-4696-9918-F59CC127F067}" srcOrd="0" destOrd="0" presId="urn:microsoft.com/office/officeart/2008/layout/LinedList"/>
    <dgm:cxn modelId="{24739C08-AA4C-4DDB-844A-96904C21B94A}" type="presParOf" srcId="{AAFD9E55-BF36-4ADB-A68C-17A863730B03}" destId="{DB15C376-56C0-47F6-93FF-14C2EF1E0670}" srcOrd="1" destOrd="0" presId="urn:microsoft.com/office/officeart/2008/layout/LinedList"/>
    <dgm:cxn modelId="{50F2A8B0-5078-4438-B6B7-E0F0ED58B96E}" type="presParOf" srcId="{EC2F2689-73C7-4841-B2F4-ADF171D876B6}" destId="{A9B69049-85B2-4EDC-BACC-3BB74F83A318}" srcOrd="4" destOrd="0" presId="urn:microsoft.com/office/officeart/2008/layout/LinedList"/>
    <dgm:cxn modelId="{854CA4D0-7CB6-43AB-B471-C0FBD39381BA}" type="presParOf" srcId="{EC2F2689-73C7-4841-B2F4-ADF171D876B6}" destId="{BB8E40B1-89D8-4C1E-8DE1-5E766D3D3E46}" srcOrd="5" destOrd="0" presId="urn:microsoft.com/office/officeart/2008/layout/LinedList"/>
    <dgm:cxn modelId="{024BB50A-1B8A-4E7D-AAE1-587A594F2C06}" type="presParOf" srcId="{BB8E40B1-89D8-4C1E-8DE1-5E766D3D3E46}" destId="{D640EF4D-FFAF-4350-98D2-B712528BD1BE}" srcOrd="0" destOrd="0" presId="urn:microsoft.com/office/officeart/2008/layout/LinedList"/>
    <dgm:cxn modelId="{08740486-B25D-4B32-BB10-82CDA4F7F896}" type="presParOf" srcId="{BB8E40B1-89D8-4C1E-8DE1-5E766D3D3E46}" destId="{6384387E-AA78-4C41-9ABD-EBCCFD3C393B}" srcOrd="1" destOrd="0" presId="urn:microsoft.com/office/officeart/2008/layout/LinedList"/>
    <dgm:cxn modelId="{5CC4CA9A-81AB-4EFD-AA91-A4A642D2A6D6}" type="presParOf" srcId="{EC2F2689-73C7-4841-B2F4-ADF171D876B6}" destId="{DD079A3B-C36B-48D2-B70E-4FBE5B62F359}" srcOrd="6" destOrd="0" presId="urn:microsoft.com/office/officeart/2008/layout/LinedList"/>
    <dgm:cxn modelId="{366E5F4C-1787-47A6-99AC-4D06B0E2DCF5}" type="presParOf" srcId="{EC2F2689-73C7-4841-B2F4-ADF171D876B6}" destId="{56B7765A-E8AC-46B1-BE77-56C4B5E42A09}" srcOrd="7" destOrd="0" presId="urn:microsoft.com/office/officeart/2008/layout/LinedList"/>
    <dgm:cxn modelId="{2AD086BD-0F06-4EB7-B17B-8A1D77C37C72}" type="presParOf" srcId="{56B7765A-E8AC-46B1-BE77-56C4B5E42A09}" destId="{3D9DFBD1-EEFF-4BB9-AB5C-EB9F85865D6A}" srcOrd="0" destOrd="0" presId="urn:microsoft.com/office/officeart/2008/layout/LinedList"/>
    <dgm:cxn modelId="{423042A0-C9DC-43CF-971D-79BF93109DCC}" type="presParOf" srcId="{56B7765A-E8AC-46B1-BE77-56C4B5E42A09}" destId="{F4C6B6E8-F421-41A4-90B1-4E093ECE02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7810040-2729-40AB-A79D-0C212AAD254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653277-B56C-4FD2-B83D-F5230FEFA4C7}">
      <dgm:prSet/>
      <dgm:spPr/>
      <dgm:t>
        <a:bodyPr/>
        <a:lstStyle/>
        <a:p>
          <a:pPr>
            <a:lnSpc>
              <a:spcPct val="100000"/>
            </a:lnSpc>
          </a:pPr>
          <a:r>
            <a:rPr lang="en-GB" dirty="0"/>
            <a:t>Production Needs and People Needs equally important</a:t>
          </a:r>
          <a:endParaRPr lang="en-US" dirty="0"/>
        </a:p>
      </dgm:t>
    </dgm:pt>
    <dgm:pt modelId="{4167E967-B3E0-4ACF-9E23-84F36022CB67}" type="parTrans" cxnId="{07C1FC51-FFDB-4906-8E4C-1A705A2EE62C}">
      <dgm:prSet/>
      <dgm:spPr/>
      <dgm:t>
        <a:bodyPr/>
        <a:lstStyle/>
        <a:p>
          <a:endParaRPr lang="en-US"/>
        </a:p>
      </dgm:t>
    </dgm:pt>
    <dgm:pt modelId="{8C36818C-A385-4C8A-A85D-5253DF6AD8C8}" type="sibTrans" cxnId="{07C1FC51-FFDB-4906-8E4C-1A705A2EE62C}">
      <dgm:prSet/>
      <dgm:spPr/>
      <dgm:t>
        <a:bodyPr/>
        <a:lstStyle/>
        <a:p>
          <a:endParaRPr lang="en-US"/>
        </a:p>
      </dgm:t>
    </dgm:pt>
    <dgm:pt modelId="{EEB907FB-8F8C-4715-9A86-582FB9B35060}">
      <dgm:prSet/>
      <dgm:spPr/>
      <dgm:t>
        <a:bodyPr/>
        <a:lstStyle/>
        <a:p>
          <a:pPr>
            <a:lnSpc>
              <a:spcPct val="100000"/>
            </a:lnSpc>
          </a:pPr>
          <a:r>
            <a:rPr lang="en-GB" dirty="0"/>
            <a:t>High Motivation</a:t>
          </a:r>
          <a:endParaRPr lang="en-US" dirty="0"/>
        </a:p>
      </dgm:t>
    </dgm:pt>
    <dgm:pt modelId="{01866C33-4AEE-4474-BE8C-E58FFAB95262}" type="parTrans" cxnId="{44E2B3CE-2F28-40FB-A43A-43B5BCB49102}">
      <dgm:prSet/>
      <dgm:spPr/>
      <dgm:t>
        <a:bodyPr/>
        <a:lstStyle/>
        <a:p>
          <a:endParaRPr lang="en-US"/>
        </a:p>
      </dgm:t>
    </dgm:pt>
    <dgm:pt modelId="{89977406-3959-4A78-B0A8-2CFB1794DB20}" type="sibTrans" cxnId="{44E2B3CE-2F28-40FB-A43A-43B5BCB49102}">
      <dgm:prSet/>
      <dgm:spPr/>
      <dgm:t>
        <a:bodyPr/>
        <a:lstStyle/>
        <a:p>
          <a:endParaRPr lang="en-US"/>
        </a:p>
      </dgm:t>
    </dgm:pt>
    <dgm:pt modelId="{AD371FAA-5B1E-4B88-8418-CC1584A4C6BB}">
      <dgm:prSet/>
      <dgm:spPr/>
      <dgm:t>
        <a:bodyPr/>
        <a:lstStyle/>
        <a:p>
          <a:pPr>
            <a:lnSpc>
              <a:spcPct val="100000"/>
            </a:lnSpc>
          </a:pPr>
          <a:r>
            <a:rPr lang="en-GB" dirty="0"/>
            <a:t>High Results</a:t>
          </a:r>
          <a:endParaRPr lang="en-US" dirty="0"/>
        </a:p>
      </dgm:t>
    </dgm:pt>
    <dgm:pt modelId="{588F5764-F92A-42F4-AFDA-41350E47339D}" type="parTrans" cxnId="{5B3D9FEB-20F5-4998-A669-2C64129A3118}">
      <dgm:prSet/>
      <dgm:spPr/>
      <dgm:t>
        <a:bodyPr/>
        <a:lstStyle/>
        <a:p>
          <a:endParaRPr lang="en-US"/>
        </a:p>
      </dgm:t>
    </dgm:pt>
    <dgm:pt modelId="{4F2AB122-3DB4-4663-BE51-B54A68865835}" type="sibTrans" cxnId="{5B3D9FEB-20F5-4998-A669-2C64129A3118}">
      <dgm:prSet/>
      <dgm:spPr/>
      <dgm:t>
        <a:bodyPr/>
        <a:lstStyle/>
        <a:p>
          <a:endParaRPr lang="en-US"/>
        </a:p>
      </dgm:t>
    </dgm:pt>
    <dgm:pt modelId="{190F5F12-08BD-496E-808D-B113D1E69E8F}" type="pres">
      <dgm:prSet presAssocID="{47810040-2729-40AB-A79D-0C212AAD2549}" presName="root" presStyleCnt="0">
        <dgm:presLayoutVars>
          <dgm:dir/>
          <dgm:resizeHandles val="exact"/>
        </dgm:presLayoutVars>
      </dgm:prSet>
      <dgm:spPr/>
    </dgm:pt>
    <dgm:pt modelId="{7A895D7A-BB70-4E81-98E3-1D4201DCFA1C}" type="pres">
      <dgm:prSet presAssocID="{FC653277-B56C-4FD2-B83D-F5230FEFA4C7}" presName="compNode" presStyleCnt="0"/>
      <dgm:spPr/>
    </dgm:pt>
    <dgm:pt modelId="{B3C73147-552C-4D03-8A0C-F66B2A428140}" type="pres">
      <dgm:prSet presAssocID="{FC653277-B56C-4FD2-B83D-F5230FEFA4C7}" presName="bgRect" presStyleLbl="bgShp" presStyleIdx="0" presStyleCnt="3"/>
      <dgm:spPr/>
    </dgm:pt>
    <dgm:pt modelId="{28F783BF-F04F-4418-9953-58CE0F864A6F}" type="pres">
      <dgm:prSet presAssocID="{FC653277-B56C-4FD2-B83D-F5230FEFA4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A3844EE-9144-4CEE-8AFE-19B2322D5337}" type="pres">
      <dgm:prSet presAssocID="{FC653277-B56C-4FD2-B83D-F5230FEFA4C7}" presName="spaceRect" presStyleCnt="0"/>
      <dgm:spPr/>
    </dgm:pt>
    <dgm:pt modelId="{6FA9EA09-4AB8-4EA1-BA5A-BDBB72A53016}" type="pres">
      <dgm:prSet presAssocID="{FC653277-B56C-4FD2-B83D-F5230FEFA4C7}" presName="parTx" presStyleLbl="revTx" presStyleIdx="0" presStyleCnt="3">
        <dgm:presLayoutVars>
          <dgm:chMax val="0"/>
          <dgm:chPref val="0"/>
        </dgm:presLayoutVars>
      </dgm:prSet>
      <dgm:spPr/>
    </dgm:pt>
    <dgm:pt modelId="{ED8E314C-A959-434C-BF2F-4FB718CE6B68}" type="pres">
      <dgm:prSet presAssocID="{8C36818C-A385-4C8A-A85D-5253DF6AD8C8}" presName="sibTrans" presStyleCnt="0"/>
      <dgm:spPr/>
    </dgm:pt>
    <dgm:pt modelId="{8AA50572-E1C1-411A-B634-321939240622}" type="pres">
      <dgm:prSet presAssocID="{EEB907FB-8F8C-4715-9A86-582FB9B35060}" presName="compNode" presStyleCnt="0"/>
      <dgm:spPr/>
    </dgm:pt>
    <dgm:pt modelId="{5DF80615-1BE8-4296-8097-3201BA76D526}" type="pres">
      <dgm:prSet presAssocID="{EEB907FB-8F8C-4715-9A86-582FB9B35060}" presName="bgRect" presStyleLbl="bgShp" presStyleIdx="1" presStyleCnt="3"/>
      <dgm:spPr/>
    </dgm:pt>
    <dgm:pt modelId="{E54138AA-6EE6-4931-AF11-E973BF49B6B9}" type="pres">
      <dgm:prSet presAssocID="{EEB907FB-8F8C-4715-9A86-582FB9B350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ooting star"/>
        </a:ext>
      </dgm:extLst>
    </dgm:pt>
    <dgm:pt modelId="{41289354-91BF-4CF0-8924-0DC4A753E8BD}" type="pres">
      <dgm:prSet presAssocID="{EEB907FB-8F8C-4715-9A86-582FB9B35060}" presName="spaceRect" presStyleCnt="0"/>
      <dgm:spPr/>
    </dgm:pt>
    <dgm:pt modelId="{975BD57A-41CC-44E1-9147-DD03E9254766}" type="pres">
      <dgm:prSet presAssocID="{EEB907FB-8F8C-4715-9A86-582FB9B35060}" presName="parTx" presStyleLbl="revTx" presStyleIdx="1" presStyleCnt="3">
        <dgm:presLayoutVars>
          <dgm:chMax val="0"/>
          <dgm:chPref val="0"/>
        </dgm:presLayoutVars>
      </dgm:prSet>
      <dgm:spPr/>
    </dgm:pt>
    <dgm:pt modelId="{5A2851E2-F652-47C3-8859-0426D3079CDF}" type="pres">
      <dgm:prSet presAssocID="{89977406-3959-4A78-B0A8-2CFB1794DB20}" presName="sibTrans" presStyleCnt="0"/>
      <dgm:spPr/>
    </dgm:pt>
    <dgm:pt modelId="{5C5E6063-4CEA-4A91-8E82-D1D61D0EF38A}" type="pres">
      <dgm:prSet presAssocID="{AD371FAA-5B1E-4B88-8418-CC1584A4C6BB}" presName="compNode" presStyleCnt="0"/>
      <dgm:spPr/>
    </dgm:pt>
    <dgm:pt modelId="{E658041A-B517-4F8E-8675-AA4A587231E6}" type="pres">
      <dgm:prSet presAssocID="{AD371FAA-5B1E-4B88-8418-CC1584A4C6BB}" presName="bgRect" presStyleLbl="bgShp" presStyleIdx="2" presStyleCnt="3"/>
      <dgm:spPr/>
    </dgm:pt>
    <dgm:pt modelId="{523A3EA0-94EA-454A-9527-75EA8CD1B66E}" type="pres">
      <dgm:prSet presAssocID="{AD371FAA-5B1E-4B88-8418-CC1584A4C6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xplosion"/>
        </a:ext>
      </dgm:extLst>
    </dgm:pt>
    <dgm:pt modelId="{17CE68C4-DD02-41BD-B1BB-204C8F45BA22}" type="pres">
      <dgm:prSet presAssocID="{AD371FAA-5B1E-4B88-8418-CC1584A4C6BB}" presName="spaceRect" presStyleCnt="0"/>
      <dgm:spPr/>
    </dgm:pt>
    <dgm:pt modelId="{E1EE0644-E8E8-4942-86E6-42AD027FF0B0}" type="pres">
      <dgm:prSet presAssocID="{AD371FAA-5B1E-4B88-8418-CC1584A4C6BB}" presName="parTx" presStyleLbl="revTx" presStyleIdx="2" presStyleCnt="3">
        <dgm:presLayoutVars>
          <dgm:chMax val="0"/>
          <dgm:chPref val="0"/>
        </dgm:presLayoutVars>
      </dgm:prSet>
      <dgm:spPr/>
    </dgm:pt>
  </dgm:ptLst>
  <dgm:cxnLst>
    <dgm:cxn modelId="{07C1FC51-FFDB-4906-8E4C-1A705A2EE62C}" srcId="{47810040-2729-40AB-A79D-0C212AAD2549}" destId="{FC653277-B56C-4FD2-B83D-F5230FEFA4C7}" srcOrd="0" destOrd="0" parTransId="{4167E967-B3E0-4ACF-9E23-84F36022CB67}" sibTransId="{8C36818C-A385-4C8A-A85D-5253DF6AD8C8}"/>
    <dgm:cxn modelId="{479D767B-CEB7-44D1-92DB-E4CA9B3F6019}" type="presOf" srcId="{47810040-2729-40AB-A79D-0C212AAD2549}" destId="{190F5F12-08BD-496E-808D-B113D1E69E8F}" srcOrd="0" destOrd="0" presId="urn:microsoft.com/office/officeart/2018/2/layout/IconVerticalSolidList"/>
    <dgm:cxn modelId="{22EB0B87-E08B-4FB6-A3F8-556E72A4B1E7}" type="presOf" srcId="{AD371FAA-5B1E-4B88-8418-CC1584A4C6BB}" destId="{E1EE0644-E8E8-4942-86E6-42AD027FF0B0}" srcOrd="0" destOrd="0" presId="urn:microsoft.com/office/officeart/2018/2/layout/IconVerticalSolidList"/>
    <dgm:cxn modelId="{ACD9BCBB-D74B-4BEC-854E-873ACE025A25}" type="presOf" srcId="{FC653277-B56C-4FD2-B83D-F5230FEFA4C7}" destId="{6FA9EA09-4AB8-4EA1-BA5A-BDBB72A53016}" srcOrd="0" destOrd="0" presId="urn:microsoft.com/office/officeart/2018/2/layout/IconVerticalSolidList"/>
    <dgm:cxn modelId="{279461BD-DE19-4C63-9008-FB3A5B124109}" type="presOf" srcId="{EEB907FB-8F8C-4715-9A86-582FB9B35060}" destId="{975BD57A-41CC-44E1-9147-DD03E9254766}" srcOrd="0" destOrd="0" presId="urn:microsoft.com/office/officeart/2018/2/layout/IconVerticalSolidList"/>
    <dgm:cxn modelId="{44E2B3CE-2F28-40FB-A43A-43B5BCB49102}" srcId="{47810040-2729-40AB-A79D-0C212AAD2549}" destId="{EEB907FB-8F8C-4715-9A86-582FB9B35060}" srcOrd="1" destOrd="0" parTransId="{01866C33-4AEE-4474-BE8C-E58FFAB95262}" sibTransId="{89977406-3959-4A78-B0A8-2CFB1794DB20}"/>
    <dgm:cxn modelId="{5B3D9FEB-20F5-4998-A669-2C64129A3118}" srcId="{47810040-2729-40AB-A79D-0C212AAD2549}" destId="{AD371FAA-5B1E-4B88-8418-CC1584A4C6BB}" srcOrd="2" destOrd="0" parTransId="{588F5764-F92A-42F4-AFDA-41350E47339D}" sibTransId="{4F2AB122-3DB4-4663-BE51-B54A68865835}"/>
    <dgm:cxn modelId="{DAE6292F-F2B8-40DF-A589-A5940DCA9E58}" type="presParOf" srcId="{190F5F12-08BD-496E-808D-B113D1E69E8F}" destId="{7A895D7A-BB70-4E81-98E3-1D4201DCFA1C}" srcOrd="0" destOrd="0" presId="urn:microsoft.com/office/officeart/2018/2/layout/IconVerticalSolidList"/>
    <dgm:cxn modelId="{01CF6E66-DF11-439C-A792-BA119573FAD3}" type="presParOf" srcId="{7A895D7A-BB70-4E81-98E3-1D4201DCFA1C}" destId="{B3C73147-552C-4D03-8A0C-F66B2A428140}" srcOrd="0" destOrd="0" presId="urn:microsoft.com/office/officeart/2018/2/layout/IconVerticalSolidList"/>
    <dgm:cxn modelId="{C6D203A0-9B09-4C53-922E-94BF719B3E15}" type="presParOf" srcId="{7A895D7A-BB70-4E81-98E3-1D4201DCFA1C}" destId="{28F783BF-F04F-4418-9953-58CE0F864A6F}" srcOrd="1" destOrd="0" presId="urn:microsoft.com/office/officeart/2018/2/layout/IconVerticalSolidList"/>
    <dgm:cxn modelId="{797C1468-3157-4D56-AE8B-214C2B045372}" type="presParOf" srcId="{7A895D7A-BB70-4E81-98E3-1D4201DCFA1C}" destId="{7A3844EE-9144-4CEE-8AFE-19B2322D5337}" srcOrd="2" destOrd="0" presId="urn:microsoft.com/office/officeart/2018/2/layout/IconVerticalSolidList"/>
    <dgm:cxn modelId="{EE187A20-70C5-4FE1-ACB6-32A35A12C1D3}" type="presParOf" srcId="{7A895D7A-BB70-4E81-98E3-1D4201DCFA1C}" destId="{6FA9EA09-4AB8-4EA1-BA5A-BDBB72A53016}" srcOrd="3" destOrd="0" presId="urn:microsoft.com/office/officeart/2018/2/layout/IconVerticalSolidList"/>
    <dgm:cxn modelId="{B95C4152-2AE6-40BF-851D-99B2B5AA6A3E}" type="presParOf" srcId="{190F5F12-08BD-496E-808D-B113D1E69E8F}" destId="{ED8E314C-A959-434C-BF2F-4FB718CE6B68}" srcOrd="1" destOrd="0" presId="urn:microsoft.com/office/officeart/2018/2/layout/IconVerticalSolidList"/>
    <dgm:cxn modelId="{DD48D7B1-BB21-42BF-BF25-1001D4C88EBF}" type="presParOf" srcId="{190F5F12-08BD-496E-808D-B113D1E69E8F}" destId="{8AA50572-E1C1-411A-B634-321939240622}" srcOrd="2" destOrd="0" presId="urn:microsoft.com/office/officeart/2018/2/layout/IconVerticalSolidList"/>
    <dgm:cxn modelId="{109B6AF4-561F-4534-AFBF-B35895063DA4}" type="presParOf" srcId="{8AA50572-E1C1-411A-B634-321939240622}" destId="{5DF80615-1BE8-4296-8097-3201BA76D526}" srcOrd="0" destOrd="0" presId="urn:microsoft.com/office/officeart/2018/2/layout/IconVerticalSolidList"/>
    <dgm:cxn modelId="{824FCFE1-8844-4841-83A6-FB41EC966F9A}" type="presParOf" srcId="{8AA50572-E1C1-411A-B634-321939240622}" destId="{E54138AA-6EE6-4931-AF11-E973BF49B6B9}" srcOrd="1" destOrd="0" presId="urn:microsoft.com/office/officeart/2018/2/layout/IconVerticalSolidList"/>
    <dgm:cxn modelId="{9A47AAF6-373F-420B-AEC5-3B8BAA001C95}" type="presParOf" srcId="{8AA50572-E1C1-411A-B634-321939240622}" destId="{41289354-91BF-4CF0-8924-0DC4A753E8BD}" srcOrd="2" destOrd="0" presId="urn:microsoft.com/office/officeart/2018/2/layout/IconVerticalSolidList"/>
    <dgm:cxn modelId="{4F565C02-6EB1-4ADB-96D5-B9B86F63B1D1}" type="presParOf" srcId="{8AA50572-E1C1-411A-B634-321939240622}" destId="{975BD57A-41CC-44E1-9147-DD03E9254766}" srcOrd="3" destOrd="0" presId="urn:microsoft.com/office/officeart/2018/2/layout/IconVerticalSolidList"/>
    <dgm:cxn modelId="{1539ED12-094D-4CB5-B7DC-E2BA89DB4BBD}" type="presParOf" srcId="{190F5F12-08BD-496E-808D-B113D1E69E8F}" destId="{5A2851E2-F652-47C3-8859-0426D3079CDF}" srcOrd="3" destOrd="0" presId="urn:microsoft.com/office/officeart/2018/2/layout/IconVerticalSolidList"/>
    <dgm:cxn modelId="{ABAFE7F6-F16C-413A-8DF4-6933F140B2FB}" type="presParOf" srcId="{190F5F12-08BD-496E-808D-B113D1E69E8F}" destId="{5C5E6063-4CEA-4A91-8E82-D1D61D0EF38A}" srcOrd="4" destOrd="0" presId="urn:microsoft.com/office/officeart/2018/2/layout/IconVerticalSolidList"/>
    <dgm:cxn modelId="{92FBD1C1-3E14-4F12-B7CF-A6A3EDEF332C}" type="presParOf" srcId="{5C5E6063-4CEA-4A91-8E82-D1D61D0EF38A}" destId="{E658041A-B517-4F8E-8675-AA4A587231E6}" srcOrd="0" destOrd="0" presId="urn:microsoft.com/office/officeart/2018/2/layout/IconVerticalSolidList"/>
    <dgm:cxn modelId="{94C47020-CF18-4CBA-ABDA-FC9C15ED1222}" type="presParOf" srcId="{5C5E6063-4CEA-4A91-8E82-D1D61D0EF38A}" destId="{523A3EA0-94EA-454A-9527-75EA8CD1B66E}" srcOrd="1" destOrd="0" presId="urn:microsoft.com/office/officeart/2018/2/layout/IconVerticalSolidList"/>
    <dgm:cxn modelId="{28A2115C-2CE6-46B1-B51C-B6217EB7CDC9}" type="presParOf" srcId="{5C5E6063-4CEA-4A91-8E82-D1D61D0EF38A}" destId="{17CE68C4-DD02-41BD-B1BB-204C8F45BA22}" srcOrd="2" destOrd="0" presId="urn:microsoft.com/office/officeart/2018/2/layout/IconVerticalSolidList"/>
    <dgm:cxn modelId="{5E9A0BBA-8EA1-4584-B98A-BEA2A37A7C33}" type="presParOf" srcId="{5C5E6063-4CEA-4A91-8E82-D1D61D0EF38A}" destId="{E1EE0644-E8E8-4942-86E6-42AD027FF0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05FB63-4B60-4A98-982F-1DCE9A090AF5}"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919D63C-4E00-49CB-83BA-E7E2D83322CE}">
      <dgm:prSet/>
      <dgm:spPr/>
      <dgm:t>
        <a:bodyPr/>
        <a:lstStyle/>
        <a:p>
          <a:r>
            <a:rPr lang="en-GB"/>
            <a:t>Does the style suit the context?</a:t>
          </a:r>
          <a:endParaRPr lang="en-US"/>
        </a:p>
      </dgm:t>
    </dgm:pt>
    <dgm:pt modelId="{921C71B3-9135-4B40-B7EE-C218EEBD5440}" type="parTrans" cxnId="{DF1ED3AB-D7D5-4AE8-A2F1-17004F1241D7}">
      <dgm:prSet/>
      <dgm:spPr/>
      <dgm:t>
        <a:bodyPr/>
        <a:lstStyle/>
        <a:p>
          <a:endParaRPr lang="en-US"/>
        </a:p>
      </dgm:t>
    </dgm:pt>
    <dgm:pt modelId="{A872F48C-C47F-4DEE-9880-EFE5FE93373E}" type="sibTrans" cxnId="{DF1ED3AB-D7D5-4AE8-A2F1-17004F1241D7}">
      <dgm:prSet/>
      <dgm:spPr/>
      <dgm:t>
        <a:bodyPr/>
        <a:lstStyle/>
        <a:p>
          <a:endParaRPr lang="en-US"/>
        </a:p>
      </dgm:t>
    </dgm:pt>
    <dgm:pt modelId="{FD6A9EC9-4D5F-40E4-B8E4-69F4D5A8C4B2}">
      <dgm:prSet/>
      <dgm:spPr/>
      <dgm:t>
        <a:bodyPr/>
        <a:lstStyle/>
        <a:p>
          <a:r>
            <a:rPr lang="en-GB"/>
            <a:t>Could you improve?</a:t>
          </a:r>
          <a:endParaRPr lang="en-US"/>
        </a:p>
      </dgm:t>
    </dgm:pt>
    <dgm:pt modelId="{0828BD54-010D-415E-A5D1-5AF80053376A}" type="parTrans" cxnId="{F2AE2ECB-54F7-4AA3-983E-C7EF06FC5C52}">
      <dgm:prSet/>
      <dgm:spPr/>
      <dgm:t>
        <a:bodyPr/>
        <a:lstStyle/>
        <a:p>
          <a:endParaRPr lang="en-US"/>
        </a:p>
      </dgm:t>
    </dgm:pt>
    <dgm:pt modelId="{635878A5-CCAF-4A05-AF4D-2A698BF00738}" type="sibTrans" cxnId="{F2AE2ECB-54F7-4AA3-983E-C7EF06FC5C52}">
      <dgm:prSet/>
      <dgm:spPr/>
      <dgm:t>
        <a:bodyPr/>
        <a:lstStyle/>
        <a:p>
          <a:endParaRPr lang="en-US"/>
        </a:p>
      </dgm:t>
    </dgm:pt>
    <dgm:pt modelId="{E7F212B5-59C5-4CAB-8A38-F3C56453BEBE}">
      <dgm:prSet/>
      <dgm:spPr/>
      <dgm:t>
        <a:bodyPr/>
        <a:lstStyle/>
        <a:p>
          <a:r>
            <a:rPr lang="en-GB"/>
            <a:t>Do you need to ‘upskill’? (Communication, problem solving),</a:t>
          </a:r>
          <a:endParaRPr lang="en-US"/>
        </a:p>
      </dgm:t>
    </dgm:pt>
    <dgm:pt modelId="{4FF47A1C-183A-4854-8CD0-9605E858CDD9}" type="parTrans" cxnId="{03943BE6-E0DF-4360-9F68-8C8E749DE596}">
      <dgm:prSet/>
      <dgm:spPr/>
      <dgm:t>
        <a:bodyPr/>
        <a:lstStyle/>
        <a:p>
          <a:endParaRPr lang="en-US"/>
        </a:p>
      </dgm:t>
    </dgm:pt>
    <dgm:pt modelId="{98A63AD9-78F8-4ED3-A877-4F4AE3A85AA5}" type="sibTrans" cxnId="{03943BE6-E0DF-4360-9F68-8C8E749DE596}">
      <dgm:prSet/>
      <dgm:spPr/>
      <dgm:t>
        <a:bodyPr/>
        <a:lstStyle/>
        <a:p>
          <a:endParaRPr lang="en-US"/>
        </a:p>
      </dgm:t>
    </dgm:pt>
    <dgm:pt modelId="{A3A23F77-9E57-4831-A5E0-91A0850EEF57}">
      <dgm:prSet/>
      <dgm:spPr/>
      <dgm:t>
        <a:bodyPr/>
        <a:lstStyle/>
        <a:p>
          <a:r>
            <a:rPr lang="en-GB"/>
            <a:t>Do you continually monitor your own performance?</a:t>
          </a:r>
          <a:endParaRPr lang="en-US"/>
        </a:p>
      </dgm:t>
    </dgm:pt>
    <dgm:pt modelId="{D5FACC47-0EA8-439F-A8B8-EA7D1A0E92B0}" type="parTrans" cxnId="{F5791249-28EC-44CC-B240-7087BA01CBB6}">
      <dgm:prSet/>
      <dgm:spPr/>
      <dgm:t>
        <a:bodyPr/>
        <a:lstStyle/>
        <a:p>
          <a:endParaRPr lang="en-US"/>
        </a:p>
      </dgm:t>
    </dgm:pt>
    <dgm:pt modelId="{4241A34F-2473-4C4E-BCA6-A17648AF880B}" type="sibTrans" cxnId="{F5791249-28EC-44CC-B240-7087BA01CBB6}">
      <dgm:prSet/>
      <dgm:spPr/>
      <dgm:t>
        <a:bodyPr/>
        <a:lstStyle/>
        <a:p>
          <a:endParaRPr lang="en-US"/>
        </a:p>
      </dgm:t>
    </dgm:pt>
    <dgm:pt modelId="{85AB8952-13FE-498E-AB24-7D9F5AAC5E01}" type="pres">
      <dgm:prSet presAssocID="{8905FB63-4B60-4A98-982F-1DCE9A090AF5}" presName="root" presStyleCnt="0">
        <dgm:presLayoutVars>
          <dgm:dir/>
          <dgm:resizeHandles val="exact"/>
        </dgm:presLayoutVars>
      </dgm:prSet>
      <dgm:spPr/>
    </dgm:pt>
    <dgm:pt modelId="{3D13B74E-5A29-4EDB-9727-16235719E8E5}" type="pres">
      <dgm:prSet presAssocID="{1919D63C-4E00-49CB-83BA-E7E2D83322CE}" presName="compNode" presStyleCnt="0"/>
      <dgm:spPr/>
    </dgm:pt>
    <dgm:pt modelId="{F06A7059-7D35-48B3-9319-6FDF6D8A9B53}" type="pres">
      <dgm:prSet presAssocID="{1919D63C-4E00-49CB-83BA-E7E2D83322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it"/>
        </a:ext>
      </dgm:extLst>
    </dgm:pt>
    <dgm:pt modelId="{99E58193-27A8-441C-BC7A-FFD04BB72F05}" type="pres">
      <dgm:prSet presAssocID="{1919D63C-4E00-49CB-83BA-E7E2D83322CE}" presName="spaceRect" presStyleCnt="0"/>
      <dgm:spPr/>
    </dgm:pt>
    <dgm:pt modelId="{5A772332-B205-4F34-91C4-8648D35E1D6B}" type="pres">
      <dgm:prSet presAssocID="{1919D63C-4E00-49CB-83BA-E7E2D83322CE}" presName="textRect" presStyleLbl="revTx" presStyleIdx="0" presStyleCnt="4">
        <dgm:presLayoutVars>
          <dgm:chMax val="1"/>
          <dgm:chPref val="1"/>
        </dgm:presLayoutVars>
      </dgm:prSet>
      <dgm:spPr/>
    </dgm:pt>
    <dgm:pt modelId="{6801A567-3A50-4277-8DAD-151851D3FD9D}" type="pres">
      <dgm:prSet presAssocID="{A872F48C-C47F-4DEE-9880-EFE5FE93373E}" presName="sibTrans" presStyleCnt="0"/>
      <dgm:spPr/>
    </dgm:pt>
    <dgm:pt modelId="{0EA50DD9-5318-49AB-9B98-4863069A0604}" type="pres">
      <dgm:prSet presAssocID="{FD6A9EC9-4D5F-40E4-B8E4-69F4D5A8C4B2}" presName="compNode" presStyleCnt="0"/>
      <dgm:spPr/>
    </dgm:pt>
    <dgm:pt modelId="{97BEB1BD-C524-4D8E-9D21-5255090DE9D7}" type="pres">
      <dgm:prSet presAssocID="{FD6A9EC9-4D5F-40E4-B8E4-69F4D5A8C4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B5ECF24-B312-4A9D-82D7-6E7CA24D41DB}" type="pres">
      <dgm:prSet presAssocID="{FD6A9EC9-4D5F-40E4-B8E4-69F4D5A8C4B2}" presName="spaceRect" presStyleCnt="0"/>
      <dgm:spPr/>
    </dgm:pt>
    <dgm:pt modelId="{3F36083B-6F7A-4075-9A34-8A2B41EBA2AF}" type="pres">
      <dgm:prSet presAssocID="{FD6A9EC9-4D5F-40E4-B8E4-69F4D5A8C4B2}" presName="textRect" presStyleLbl="revTx" presStyleIdx="1" presStyleCnt="4">
        <dgm:presLayoutVars>
          <dgm:chMax val="1"/>
          <dgm:chPref val="1"/>
        </dgm:presLayoutVars>
      </dgm:prSet>
      <dgm:spPr/>
    </dgm:pt>
    <dgm:pt modelId="{FB074032-1590-4C0C-9D0F-C7F286CD649D}" type="pres">
      <dgm:prSet presAssocID="{635878A5-CCAF-4A05-AF4D-2A698BF00738}" presName="sibTrans" presStyleCnt="0"/>
      <dgm:spPr/>
    </dgm:pt>
    <dgm:pt modelId="{8B396D33-0CBD-4C5F-B8BD-1D270623693B}" type="pres">
      <dgm:prSet presAssocID="{E7F212B5-59C5-4CAB-8A38-F3C56453BEBE}" presName="compNode" presStyleCnt="0"/>
      <dgm:spPr/>
    </dgm:pt>
    <dgm:pt modelId="{3AB6BE64-F50C-43C3-ACF4-593E0250559A}" type="pres">
      <dgm:prSet presAssocID="{E7F212B5-59C5-4CAB-8A38-F3C56453BE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219F3D6-F8E7-4B28-BBE8-97D45E306C58}" type="pres">
      <dgm:prSet presAssocID="{E7F212B5-59C5-4CAB-8A38-F3C56453BEBE}" presName="spaceRect" presStyleCnt="0"/>
      <dgm:spPr/>
    </dgm:pt>
    <dgm:pt modelId="{A6172A7A-194F-418A-B2A6-4A45B7C456E4}" type="pres">
      <dgm:prSet presAssocID="{E7F212B5-59C5-4CAB-8A38-F3C56453BEBE}" presName="textRect" presStyleLbl="revTx" presStyleIdx="2" presStyleCnt="4">
        <dgm:presLayoutVars>
          <dgm:chMax val="1"/>
          <dgm:chPref val="1"/>
        </dgm:presLayoutVars>
      </dgm:prSet>
      <dgm:spPr/>
    </dgm:pt>
    <dgm:pt modelId="{FEF8D2A1-4033-4655-9486-5C55CC35101B}" type="pres">
      <dgm:prSet presAssocID="{98A63AD9-78F8-4ED3-A877-4F4AE3A85AA5}" presName="sibTrans" presStyleCnt="0"/>
      <dgm:spPr/>
    </dgm:pt>
    <dgm:pt modelId="{F29BC1BD-B884-403F-9D95-57D5D712FE1D}" type="pres">
      <dgm:prSet presAssocID="{A3A23F77-9E57-4831-A5E0-91A0850EEF57}" presName="compNode" presStyleCnt="0"/>
      <dgm:spPr/>
    </dgm:pt>
    <dgm:pt modelId="{A4BC5538-8B25-42F2-BC0A-C316B5CEFC4D}" type="pres">
      <dgm:prSet presAssocID="{A3A23F77-9E57-4831-A5E0-91A0850EEF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7BC12320-F85C-4D80-8A76-4BDCBDF31CFC}" type="pres">
      <dgm:prSet presAssocID="{A3A23F77-9E57-4831-A5E0-91A0850EEF57}" presName="spaceRect" presStyleCnt="0"/>
      <dgm:spPr/>
    </dgm:pt>
    <dgm:pt modelId="{285BEBF4-D601-4BC2-9DEA-DD9FBEF35D92}" type="pres">
      <dgm:prSet presAssocID="{A3A23F77-9E57-4831-A5E0-91A0850EEF57}" presName="textRect" presStyleLbl="revTx" presStyleIdx="3" presStyleCnt="4">
        <dgm:presLayoutVars>
          <dgm:chMax val="1"/>
          <dgm:chPref val="1"/>
        </dgm:presLayoutVars>
      </dgm:prSet>
      <dgm:spPr/>
    </dgm:pt>
  </dgm:ptLst>
  <dgm:cxnLst>
    <dgm:cxn modelId="{370F8733-7D1E-4028-8534-D2FB456D6364}" type="presOf" srcId="{8905FB63-4B60-4A98-982F-1DCE9A090AF5}" destId="{85AB8952-13FE-498E-AB24-7D9F5AAC5E01}" srcOrd="0" destOrd="0" presId="urn:microsoft.com/office/officeart/2018/2/layout/IconLabelList"/>
    <dgm:cxn modelId="{F5791249-28EC-44CC-B240-7087BA01CBB6}" srcId="{8905FB63-4B60-4A98-982F-1DCE9A090AF5}" destId="{A3A23F77-9E57-4831-A5E0-91A0850EEF57}" srcOrd="3" destOrd="0" parTransId="{D5FACC47-0EA8-439F-A8B8-EA7D1A0E92B0}" sibTransId="{4241A34F-2473-4C4E-BCA6-A17648AF880B}"/>
    <dgm:cxn modelId="{F209EA8C-6599-49CF-A36C-0EB876657CC8}" type="presOf" srcId="{A3A23F77-9E57-4831-A5E0-91A0850EEF57}" destId="{285BEBF4-D601-4BC2-9DEA-DD9FBEF35D92}" srcOrd="0" destOrd="0" presId="urn:microsoft.com/office/officeart/2018/2/layout/IconLabelList"/>
    <dgm:cxn modelId="{DF1ED3AB-D7D5-4AE8-A2F1-17004F1241D7}" srcId="{8905FB63-4B60-4A98-982F-1DCE9A090AF5}" destId="{1919D63C-4E00-49CB-83BA-E7E2D83322CE}" srcOrd="0" destOrd="0" parTransId="{921C71B3-9135-4B40-B7EE-C218EEBD5440}" sibTransId="{A872F48C-C47F-4DEE-9880-EFE5FE93373E}"/>
    <dgm:cxn modelId="{7F6EBCB2-A4B4-4666-A41C-F61C466B9626}" type="presOf" srcId="{FD6A9EC9-4D5F-40E4-B8E4-69F4D5A8C4B2}" destId="{3F36083B-6F7A-4075-9A34-8A2B41EBA2AF}" srcOrd="0" destOrd="0" presId="urn:microsoft.com/office/officeart/2018/2/layout/IconLabelList"/>
    <dgm:cxn modelId="{F2AE2ECB-54F7-4AA3-983E-C7EF06FC5C52}" srcId="{8905FB63-4B60-4A98-982F-1DCE9A090AF5}" destId="{FD6A9EC9-4D5F-40E4-B8E4-69F4D5A8C4B2}" srcOrd="1" destOrd="0" parTransId="{0828BD54-010D-415E-A5D1-5AF80053376A}" sibTransId="{635878A5-CCAF-4A05-AF4D-2A698BF00738}"/>
    <dgm:cxn modelId="{03943BE6-E0DF-4360-9F68-8C8E749DE596}" srcId="{8905FB63-4B60-4A98-982F-1DCE9A090AF5}" destId="{E7F212B5-59C5-4CAB-8A38-F3C56453BEBE}" srcOrd="2" destOrd="0" parTransId="{4FF47A1C-183A-4854-8CD0-9605E858CDD9}" sibTransId="{98A63AD9-78F8-4ED3-A877-4F4AE3A85AA5}"/>
    <dgm:cxn modelId="{4DBF70E6-D908-4DA9-A306-A49FF5611614}" type="presOf" srcId="{E7F212B5-59C5-4CAB-8A38-F3C56453BEBE}" destId="{A6172A7A-194F-418A-B2A6-4A45B7C456E4}" srcOrd="0" destOrd="0" presId="urn:microsoft.com/office/officeart/2018/2/layout/IconLabelList"/>
    <dgm:cxn modelId="{1989ACFC-E43A-4D6D-BB76-DD4D95E05475}" type="presOf" srcId="{1919D63C-4E00-49CB-83BA-E7E2D83322CE}" destId="{5A772332-B205-4F34-91C4-8648D35E1D6B}" srcOrd="0" destOrd="0" presId="urn:microsoft.com/office/officeart/2018/2/layout/IconLabelList"/>
    <dgm:cxn modelId="{7098B9AD-D3C4-4F62-895F-EA0D8A17195C}" type="presParOf" srcId="{85AB8952-13FE-498E-AB24-7D9F5AAC5E01}" destId="{3D13B74E-5A29-4EDB-9727-16235719E8E5}" srcOrd="0" destOrd="0" presId="urn:microsoft.com/office/officeart/2018/2/layout/IconLabelList"/>
    <dgm:cxn modelId="{0511EFD8-7435-4D98-984E-2D3BDD57CC17}" type="presParOf" srcId="{3D13B74E-5A29-4EDB-9727-16235719E8E5}" destId="{F06A7059-7D35-48B3-9319-6FDF6D8A9B53}" srcOrd="0" destOrd="0" presId="urn:microsoft.com/office/officeart/2018/2/layout/IconLabelList"/>
    <dgm:cxn modelId="{C95BBC29-2557-4911-997A-16C9F566B862}" type="presParOf" srcId="{3D13B74E-5A29-4EDB-9727-16235719E8E5}" destId="{99E58193-27A8-441C-BC7A-FFD04BB72F05}" srcOrd="1" destOrd="0" presId="urn:microsoft.com/office/officeart/2018/2/layout/IconLabelList"/>
    <dgm:cxn modelId="{EF4E89A8-D3B8-4C0D-8011-1CBB5D1004C7}" type="presParOf" srcId="{3D13B74E-5A29-4EDB-9727-16235719E8E5}" destId="{5A772332-B205-4F34-91C4-8648D35E1D6B}" srcOrd="2" destOrd="0" presId="urn:microsoft.com/office/officeart/2018/2/layout/IconLabelList"/>
    <dgm:cxn modelId="{A2DF184B-2A81-43AC-85AC-02968132A609}" type="presParOf" srcId="{85AB8952-13FE-498E-AB24-7D9F5AAC5E01}" destId="{6801A567-3A50-4277-8DAD-151851D3FD9D}" srcOrd="1" destOrd="0" presId="urn:microsoft.com/office/officeart/2018/2/layout/IconLabelList"/>
    <dgm:cxn modelId="{C770FFB6-5AE1-4982-B9F0-49A81A86F6D8}" type="presParOf" srcId="{85AB8952-13FE-498E-AB24-7D9F5AAC5E01}" destId="{0EA50DD9-5318-49AB-9B98-4863069A0604}" srcOrd="2" destOrd="0" presId="urn:microsoft.com/office/officeart/2018/2/layout/IconLabelList"/>
    <dgm:cxn modelId="{F2A2B813-7A5E-47FA-ACAB-E5D1410CAF12}" type="presParOf" srcId="{0EA50DD9-5318-49AB-9B98-4863069A0604}" destId="{97BEB1BD-C524-4D8E-9D21-5255090DE9D7}" srcOrd="0" destOrd="0" presId="urn:microsoft.com/office/officeart/2018/2/layout/IconLabelList"/>
    <dgm:cxn modelId="{A36E5301-4A8D-490A-9E6E-C5D8FE04E950}" type="presParOf" srcId="{0EA50DD9-5318-49AB-9B98-4863069A0604}" destId="{5B5ECF24-B312-4A9D-82D7-6E7CA24D41DB}" srcOrd="1" destOrd="0" presId="urn:microsoft.com/office/officeart/2018/2/layout/IconLabelList"/>
    <dgm:cxn modelId="{E5D05A0D-442B-4EAA-A7AD-6AB2A78653A7}" type="presParOf" srcId="{0EA50DD9-5318-49AB-9B98-4863069A0604}" destId="{3F36083B-6F7A-4075-9A34-8A2B41EBA2AF}" srcOrd="2" destOrd="0" presId="urn:microsoft.com/office/officeart/2018/2/layout/IconLabelList"/>
    <dgm:cxn modelId="{87447AF8-2504-4939-BFCE-0369BE08D693}" type="presParOf" srcId="{85AB8952-13FE-498E-AB24-7D9F5AAC5E01}" destId="{FB074032-1590-4C0C-9D0F-C7F286CD649D}" srcOrd="3" destOrd="0" presId="urn:microsoft.com/office/officeart/2018/2/layout/IconLabelList"/>
    <dgm:cxn modelId="{05D29AAF-56E2-4C09-83E2-A707901DA53D}" type="presParOf" srcId="{85AB8952-13FE-498E-AB24-7D9F5AAC5E01}" destId="{8B396D33-0CBD-4C5F-B8BD-1D270623693B}" srcOrd="4" destOrd="0" presId="urn:microsoft.com/office/officeart/2018/2/layout/IconLabelList"/>
    <dgm:cxn modelId="{A1DA7C75-3455-4B3D-9A6D-96D2F1E5A24F}" type="presParOf" srcId="{8B396D33-0CBD-4C5F-B8BD-1D270623693B}" destId="{3AB6BE64-F50C-43C3-ACF4-593E0250559A}" srcOrd="0" destOrd="0" presId="urn:microsoft.com/office/officeart/2018/2/layout/IconLabelList"/>
    <dgm:cxn modelId="{CDE03E3E-CF95-4616-A332-C139A05F1EDE}" type="presParOf" srcId="{8B396D33-0CBD-4C5F-B8BD-1D270623693B}" destId="{8219F3D6-F8E7-4B28-BBE8-97D45E306C58}" srcOrd="1" destOrd="0" presId="urn:microsoft.com/office/officeart/2018/2/layout/IconLabelList"/>
    <dgm:cxn modelId="{621C55BE-4A98-4136-A1DD-1E4A0A994847}" type="presParOf" srcId="{8B396D33-0CBD-4C5F-B8BD-1D270623693B}" destId="{A6172A7A-194F-418A-B2A6-4A45B7C456E4}" srcOrd="2" destOrd="0" presId="urn:microsoft.com/office/officeart/2018/2/layout/IconLabelList"/>
    <dgm:cxn modelId="{9ADDA7D0-B838-445E-8E56-39A633A8613F}" type="presParOf" srcId="{85AB8952-13FE-498E-AB24-7D9F5AAC5E01}" destId="{FEF8D2A1-4033-4655-9486-5C55CC35101B}" srcOrd="5" destOrd="0" presId="urn:microsoft.com/office/officeart/2018/2/layout/IconLabelList"/>
    <dgm:cxn modelId="{CB5ADB86-B427-426D-B731-2A98E40E9A2C}" type="presParOf" srcId="{85AB8952-13FE-498E-AB24-7D9F5AAC5E01}" destId="{F29BC1BD-B884-403F-9D95-57D5D712FE1D}" srcOrd="6" destOrd="0" presId="urn:microsoft.com/office/officeart/2018/2/layout/IconLabelList"/>
    <dgm:cxn modelId="{CCF08D9B-EC1F-49F6-A2D9-98D290F51BED}" type="presParOf" srcId="{F29BC1BD-B884-403F-9D95-57D5D712FE1D}" destId="{A4BC5538-8B25-42F2-BC0A-C316B5CEFC4D}" srcOrd="0" destOrd="0" presId="urn:microsoft.com/office/officeart/2018/2/layout/IconLabelList"/>
    <dgm:cxn modelId="{96B6B34A-D7AB-4F4B-9C3D-0F72EE1FD8A2}" type="presParOf" srcId="{F29BC1BD-B884-403F-9D95-57D5D712FE1D}" destId="{7BC12320-F85C-4D80-8A76-4BDCBDF31CFC}" srcOrd="1" destOrd="0" presId="urn:microsoft.com/office/officeart/2018/2/layout/IconLabelList"/>
    <dgm:cxn modelId="{6EAB97DE-2EB9-4F1D-A2AD-01B90E518B57}" type="presParOf" srcId="{F29BC1BD-B884-403F-9D95-57D5D712FE1D}" destId="{285BEBF4-D601-4BC2-9DEA-DD9FBEF35D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CB6884D-3A52-4550-84AF-05B7442A751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51287B7-17B7-4BCE-B88A-3913F780B528}">
      <dgm:prSet/>
      <dgm:spPr/>
      <dgm:t>
        <a:bodyPr/>
        <a:lstStyle/>
        <a:p>
          <a:r>
            <a:rPr lang="en-GB"/>
            <a:t>Performance is dependent on:</a:t>
          </a:r>
          <a:endParaRPr lang="en-US"/>
        </a:p>
      </dgm:t>
    </dgm:pt>
    <dgm:pt modelId="{C670C549-3CD0-4395-BDD2-9B08AE76ED82}" type="parTrans" cxnId="{DD0CA882-CF65-4A54-B08C-A60C9BD9693D}">
      <dgm:prSet/>
      <dgm:spPr/>
      <dgm:t>
        <a:bodyPr/>
        <a:lstStyle/>
        <a:p>
          <a:endParaRPr lang="en-US"/>
        </a:p>
      </dgm:t>
    </dgm:pt>
    <dgm:pt modelId="{BAB443E4-E7F1-4128-BBA1-01C03859DD0B}" type="sibTrans" cxnId="{DD0CA882-CF65-4A54-B08C-A60C9BD9693D}">
      <dgm:prSet/>
      <dgm:spPr/>
      <dgm:t>
        <a:bodyPr/>
        <a:lstStyle/>
        <a:p>
          <a:endParaRPr lang="en-US"/>
        </a:p>
      </dgm:t>
    </dgm:pt>
    <dgm:pt modelId="{417591C4-AD99-4A27-89DC-96B3E1540ED1}">
      <dgm:prSet/>
      <dgm:spPr/>
      <dgm:t>
        <a:bodyPr/>
        <a:lstStyle/>
        <a:p>
          <a:r>
            <a:rPr lang="en-GB"/>
            <a:t>Identifying someone with the right skills to perform the role, </a:t>
          </a:r>
          <a:endParaRPr lang="en-US"/>
        </a:p>
      </dgm:t>
    </dgm:pt>
    <dgm:pt modelId="{1E0B2E1E-9239-4C36-B5E8-9599AC76EF35}" type="parTrans" cxnId="{1691762C-2718-4459-BFF5-B8060D3A4FED}">
      <dgm:prSet/>
      <dgm:spPr/>
      <dgm:t>
        <a:bodyPr/>
        <a:lstStyle/>
        <a:p>
          <a:endParaRPr lang="en-US"/>
        </a:p>
      </dgm:t>
    </dgm:pt>
    <dgm:pt modelId="{80A51F1E-9831-441B-A869-A76F9BB16F79}" type="sibTrans" cxnId="{1691762C-2718-4459-BFF5-B8060D3A4FED}">
      <dgm:prSet/>
      <dgm:spPr/>
      <dgm:t>
        <a:bodyPr/>
        <a:lstStyle/>
        <a:p>
          <a:endParaRPr lang="en-US"/>
        </a:p>
      </dgm:t>
    </dgm:pt>
    <dgm:pt modelId="{362B42D6-27F8-4A86-B582-86672E0009A9}">
      <dgm:prSet/>
      <dgm:spPr/>
      <dgm:t>
        <a:bodyPr/>
        <a:lstStyle/>
        <a:p>
          <a:r>
            <a:rPr lang="en-GB"/>
            <a:t>Who is motivated to do the role</a:t>
          </a:r>
          <a:endParaRPr lang="en-US"/>
        </a:p>
      </dgm:t>
    </dgm:pt>
    <dgm:pt modelId="{9DD649AF-1D83-40C8-819B-81E93EA5179E}" type="parTrans" cxnId="{F06012C6-54C7-4703-BD5E-54A77F92ED53}">
      <dgm:prSet/>
      <dgm:spPr/>
      <dgm:t>
        <a:bodyPr/>
        <a:lstStyle/>
        <a:p>
          <a:endParaRPr lang="en-US"/>
        </a:p>
      </dgm:t>
    </dgm:pt>
    <dgm:pt modelId="{6320C799-6A2A-41D6-925D-0802D127D990}" type="sibTrans" cxnId="{F06012C6-54C7-4703-BD5E-54A77F92ED53}">
      <dgm:prSet/>
      <dgm:spPr/>
      <dgm:t>
        <a:bodyPr/>
        <a:lstStyle/>
        <a:p>
          <a:endParaRPr lang="en-US"/>
        </a:p>
      </dgm:t>
    </dgm:pt>
    <dgm:pt modelId="{5BEDFC60-1E43-46C6-B075-F262FE7AEA9F}">
      <dgm:prSet/>
      <dgm:spPr/>
      <dgm:t>
        <a:bodyPr/>
        <a:lstStyle/>
        <a:p>
          <a:r>
            <a:rPr lang="en-GB"/>
            <a:t>It is a theory of pushing on an open door</a:t>
          </a:r>
          <a:endParaRPr lang="en-US"/>
        </a:p>
      </dgm:t>
    </dgm:pt>
    <dgm:pt modelId="{D2533A97-2F2A-49F5-B094-53373F94FC02}" type="parTrans" cxnId="{71BF7DC3-7B75-4FD6-AC9A-21DE8DDDD732}">
      <dgm:prSet/>
      <dgm:spPr/>
      <dgm:t>
        <a:bodyPr/>
        <a:lstStyle/>
        <a:p>
          <a:endParaRPr lang="en-US"/>
        </a:p>
      </dgm:t>
    </dgm:pt>
    <dgm:pt modelId="{8470165F-87B3-418B-B229-FD782F1DB401}" type="sibTrans" cxnId="{71BF7DC3-7B75-4FD6-AC9A-21DE8DDDD732}">
      <dgm:prSet/>
      <dgm:spPr/>
      <dgm:t>
        <a:bodyPr/>
        <a:lstStyle/>
        <a:p>
          <a:endParaRPr lang="en-US"/>
        </a:p>
      </dgm:t>
    </dgm:pt>
    <dgm:pt modelId="{A4DFC1DC-BF1B-42E1-8DAF-DF606E3D0ECB}" type="pres">
      <dgm:prSet presAssocID="{BCB6884D-3A52-4550-84AF-05B7442A7518}" presName="vert0" presStyleCnt="0">
        <dgm:presLayoutVars>
          <dgm:dir/>
          <dgm:animOne val="branch"/>
          <dgm:animLvl val="lvl"/>
        </dgm:presLayoutVars>
      </dgm:prSet>
      <dgm:spPr/>
    </dgm:pt>
    <dgm:pt modelId="{60925063-F9FA-45DB-826E-54C774DA8707}" type="pres">
      <dgm:prSet presAssocID="{751287B7-17B7-4BCE-B88A-3913F780B528}" presName="thickLine" presStyleLbl="alignNode1" presStyleIdx="0" presStyleCnt="4"/>
      <dgm:spPr/>
    </dgm:pt>
    <dgm:pt modelId="{3390C71D-41E7-497D-A407-5F54EDCD0B19}" type="pres">
      <dgm:prSet presAssocID="{751287B7-17B7-4BCE-B88A-3913F780B528}" presName="horz1" presStyleCnt="0"/>
      <dgm:spPr/>
    </dgm:pt>
    <dgm:pt modelId="{57AC0593-F0EF-476E-8576-BE2359199528}" type="pres">
      <dgm:prSet presAssocID="{751287B7-17B7-4BCE-B88A-3913F780B528}" presName="tx1" presStyleLbl="revTx" presStyleIdx="0" presStyleCnt="4"/>
      <dgm:spPr/>
    </dgm:pt>
    <dgm:pt modelId="{70854D06-7B0D-492E-BCC0-83B85C68D50F}" type="pres">
      <dgm:prSet presAssocID="{751287B7-17B7-4BCE-B88A-3913F780B528}" presName="vert1" presStyleCnt="0"/>
      <dgm:spPr/>
    </dgm:pt>
    <dgm:pt modelId="{9D7AF173-6ACC-4195-8381-530AE9982CF7}" type="pres">
      <dgm:prSet presAssocID="{417591C4-AD99-4A27-89DC-96B3E1540ED1}" presName="thickLine" presStyleLbl="alignNode1" presStyleIdx="1" presStyleCnt="4"/>
      <dgm:spPr/>
    </dgm:pt>
    <dgm:pt modelId="{95297D32-43A4-481D-8BDF-89EDE4DB297E}" type="pres">
      <dgm:prSet presAssocID="{417591C4-AD99-4A27-89DC-96B3E1540ED1}" presName="horz1" presStyleCnt="0"/>
      <dgm:spPr/>
    </dgm:pt>
    <dgm:pt modelId="{0092116C-6B3B-4FD2-A388-90FA8B7702A8}" type="pres">
      <dgm:prSet presAssocID="{417591C4-AD99-4A27-89DC-96B3E1540ED1}" presName="tx1" presStyleLbl="revTx" presStyleIdx="1" presStyleCnt="4"/>
      <dgm:spPr/>
    </dgm:pt>
    <dgm:pt modelId="{2AEC3A13-E978-435E-9931-EAA102FBE92D}" type="pres">
      <dgm:prSet presAssocID="{417591C4-AD99-4A27-89DC-96B3E1540ED1}" presName="vert1" presStyleCnt="0"/>
      <dgm:spPr/>
    </dgm:pt>
    <dgm:pt modelId="{4CFE4737-7ED5-48F5-B796-CC2FE8418FDE}" type="pres">
      <dgm:prSet presAssocID="{362B42D6-27F8-4A86-B582-86672E0009A9}" presName="thickLine" presStyleLbl="alignNode1" presStyleIdx="2" presStyleCnt="4"/>
      <dgm:spPr/>
    </dgm:pt>
    <dgm:pt modelId="{40BD104D-A195-4686-A062-95CB8D14DAFD}" type="pres">
      <dgm:prSet presAssocID="{362B42D6-27F8-4A86-B582-86672E0009A9}" presName="horz1" presStyleCnt="0"/>
      <dgm:spPr/>
    </dgm:pt>
    <dgm:pt modelId="{4596E279-690B-453B-9D2C-8F17A5504DC2}" type="pres">
      <dgm:prSet presAssocID="{362B42D6-27F8-4A86-B582-86672E0009A9}" presName="tx1" presStyleLbl="revTx" presStyleIdx="2" presStyleCnt="4"/>
      <dgm:spPr/>
    </dgm:pt>
    <dgm:pt modelId="{D5C9AEF2-A38E-4A18-883D-347ABE872D62}" type="pres">
      <dgm:prSet presAssocID="{362B42D6-27F8-4A86-B582-86672E0009A9}" presName="vert1" presStyleCnt="0"/>
      <dgm:spPr/>
    </dgm:pt>
    <dgm:pt modelId="{6B8DA064-D59C-40EB-B5E4-F8F0475E8E0E}" type="pres">
      <dgm:prSet presAssocID="{5BEDFC60-1E43-46C6-B075-F262FE7AEA9F}" presName="thickLine" presStyleLbl="alignNode1" presStyleIdx="3" presStyleCnt="4"/>
      <dgm:spPr/>
    </dgm:pt>
    <dgm:pt modelId="{83B9A8A1-9C2F-423F-9952-F1AC5591A031}" type="pres">
      <dgm:prSet presAssocID="{5BEDFC60-1E43-46C6-B075-F262FE7AEA9F}" presName="horz1" presStyleCnt="0"/>
      <dgm:spPr/>
    </dgm:pt>
    <dgm:pt modelId="{053F77F6-B931-4D4B-BB84-8BE47A5FCB33}" type="pres">
      <dgm:prSet presAssocID="{5BEDFC60-1E43-46C6-B075-F262FE7AEA9F}" presName="tx1" presStyleLbl="revTx" presStyleIdx="3" presStyleCnt="4"/>
      <dgm:spPr/>
    </dgm:pt>
    <dgm:pt modelId="{B6311DC9-1EDB-45FD-A9EE-5E02E84AC5EE}" type="pres">
      <dgm:prSet presAssocID="{5BEDFC60-1E43-46C6-B075-F262FE7AEA9F}" presName="vert1" presStyleCnt="0"/>
      <dgm:spPr/>
    </dgm:pt>
  </dgm:ptLst>
  <dgm:cxnLst>
    <dgm:cxn modelId="{1691762C-2718-4459-BFF5-B8060D3A4FED}" srcId="{BCB6884D-3A52-4550-84AF-05B7442A7518}" destId="{417591C4-AD99-4A27-89DC-96B3E1540ED1}" srcOrd="1" destOrd="0" parTransId="{1E0B2E1E-9239-4C36-B5E8-9599AC76EF35}" sibTransId="{80A51F1E-9831-441B-A869-A76F9BB16F79}"/>
    <dgm:cxn modelId="{2BF0E62F-01BC-41BD-96E2-C41307CEC38D}" type="presOf" srcId="{BCB6884D-3A52-4550-84AF-05B7442A7518}" destId="{A4DFC1DC-BF1B-42E1-8DAF-DF606E3D0ECB}" srcOrd="0" destOrd="0" presId="urn:microsoft.com/office/officeart/2008/layout/LinedList"/>
    <dgm:cxn modelId="{6F666D79-E79C-4492-9443-4693B1A18041}" type="presOf" srcId="{362B42D6-27F8-4A86-B582-86672E0009A9}" destId="{4596E279-690B-453B-9D2C-8F17A5504DC2}" srcOrd="0" destOrd="0" presId="urn:microsoft.com/office/officeart/2008/layout/LinedList"/>
    <dgm:cxn modelId="{DD0CA882-CF65-4A54-B08C-A60C9BD9693D}" srcId="{BCB6884D-3A52-4550-84AF-05B7442A7518}" destId="{751287B7-17B7-4BCE-B88A-3913F780B528}" srcOrd="0" destOrd="0" parTransId="{C670C549-3CD0-4395-BDD2-9B08AE76ED82}" sibTransId="{BAB443E4-E7F1-4128-BBA1-01C03859DD0B}"/>
    <dgm:cxn modelId="{EE940DBD-4F71-4342-BE55-8672BA56AC84}" type="presOf" srcId="{417591C4-AD99-4A27-89DC-96B3E1540ED1}" destId="{0092116C-6B3B-4FD2-A388-90FA8B7702A8}" srcOrd="0" destOrd="0" presId="urn:microsoft.com/office/officeart/2008/layout/LinedList"/>
    <dgm:cxn modelId="{71BF7DC3-7B75-4FD6-AC9A-21DE8DDDD732}" srcId="{BCB6884D-3A52-4550-84AF-05B7442A7518}" destId="{5BEDFC60-1E43-46C6-B075-F262FE7AEA9F}" srcOrd="3" destOrd="0" parTransId="{D2533A97-2F2A-49F5-B094-53373F94FC02}" sibTransId="{8470165F-87B3-418B-B229-FD782F1DB401}"/>
    <dgm:cxn modelId="{F06012C6-54C7-4703-BD5E-54A77F92ED53}" srcId="{BCB6884D-3A52-4550-84AF-05B7442A7518}" destId="{362B42D6-27F8-4A86-B582-86672E0009A9}" srcOrd="2" destOrd="0" parTransId="{9DD649AF-1D83-40C8-819B-81E93EA5179E}" sibTransId="{6320C799-6A2A-41D6-925D-0802D127D990}"/>
    <dgm:cxn modelId="{189647E2-79B1-4F00-8D43-8B930CA3DB8F}" type="presOf" srcId="{751287B7-17B7-4BCE-B88A-3913F780B528}" destId="{57AC0593-F0EF-476E-8576-BE2359199528}" srcOrd="0" destOrd="0" presId="urn:microsoft.com/office/officeart/2008/layout/LinedList"/>
    <dgm:cxn modelId="{31DC77EB-7609-4F43-A1D2-DDE7CC03BCD9}" type="presOf" srcId="{5BEDFC60-1E43-46C6-B075-F262FE7AEA9F}" destId="{053F77F6-B931-4D4B-BB84-8BE47A5FCB33}" srcOrd="0" destOrd="0" presId="urn:microsoft.com/office/officeart/2008/layout/LinedList"/>
    <dgm:cxn modelId="{356EA312-1131-4CBC-9A7E-1C70FE6F66A0}" type="presParOf" srcId="{A4DFC1DC-BF1B-42E1-8DAF-DF606E3D0ECB}" destId="{60925063-F9FA-45DB-826E-54C774DA8707}" srcOrd="0" destOrd="0" presId="urn:microsoft.com/office/officeart/2008/layout/LinedList"/>
    <dgm:cxn modelId="{3B261784-E447-48BD-8F55-302F91347DDF}" type="presParOf" srcId="{A4DFC1DC-BF1B-42E1-8DAF-DF606E3D0ECB}" destId="{3390C71D-41E7-497D-A407-5F54EDCD0B19}" srcOrd="1" destOrd="0" presId="urn:microsoft.com/office/officeart/2008/layout/LinedList"/>
    <dgm:cxn modelId="{BE3EB411-7569-40F2-8B95-02083E614D13}" type="presParOf" srcId="{3390C71D-41E7-497D-A407-5F54EDCD0B19}" destId="{57AC0593-F0EF-476E-8576-BE2359199528}" srcOrd="0" destOrd="0" presId="urn:microsoft.com/office/officeart/2008/layout/LinedList"/>
    <dgm:cxn modelId="{5783F201-5EAE-4899-888F-1C50AFD504B6}" type="presParOf" srcId="{3390C71D-41E7-497D-A407-5F54EDCD0B19}" destId="{70854D06-7B0D-492E-BCC0-83B85C68D50F}" srcOrd="1" destOrd="0" presId="urn:microsoft.com/office/officeart/2008/layout/LinedList"/>
    <dgm:cxn modelId="{AD9CE4B9-C91F-4BB6-83C0-1D086F35D7E4}" type="presParOf" srcId="{A4DFC1DC-BF1B-42E1-8DAF-DF606E3D0ECB}" destId="{9D7AF173-6ACC-4195-8381-530AE9982CF7}" srcOrd="2" destOrd="0" presId="urn:microsoft.com/office/officeart/2008/layout/LinedList"/>
    <dgm:cxn modelId="{10CD6DFC-57E5-47F9-99E8-E4207826526E}" type="presParOf" srcId="{A4DFC1DC-BF1B-42E1-8DAF-DF606E3D0ECB}" destId="{95297D32-43A4-481D-8BDF-89EDE4DB297E}" srcOrd="3" destOrd="0" presId="urn:microsoft.com/office/officeart/2008/layout/LinedList"/>
    <dgm:cxn modelId="{83928AE2-2E02-455A-ACA0-343AE6E55C3E}" type="presParOf" srcId="{95297D32-43A4-481D-8BDF-89EDE4DB297E}" destId="{0092116C-6B3B-4FD2-A388-90FA8B7702A8}" srcOrd="0" destOrd="0" presId="urn:microsoft.com/office/officeart/2008/layout/LinedList"/>
    <dgm:cxn modelId="{A174DC3A-837B-4D5B-B262-9CB0EA55076B}" type="presParOf" srcId="{95297D32-43A4-481D-8BDF-89EDE4DB297E}" destId="{2AEC3A13-E978-435E-9931-EAA102FBE92D}" srcOrd="1" destOrd="0" presId="urn:microsoft.com/office/officeart/2008/layout/LinedList"/>
    <dgm:cxn modelId="{D27F1D3D-7970-40B8-8166-19E859EDC238}" type="presParOf" srcId="{A4DFC1DC-BF1B-42E1-8DAF-DF606E3D0ECB}" destId="{4CFE4737-7ED5-48F5-B796-CC2FE8418FDE}" srcOrd="4" destOrd="0" presId="urn:microsoft.com/office/officeart/2008/layout/LinedList"/>
    <dgm:cxn modelId="{375A6DDE-087D-4DD1-82AF-E519C81FA808}" type="presParOf" srcId="{A4DFC1DC-BF1B-42E1-8DAF-DF606E3D0ECB}" destId="{40BD104D-A195-4686-A062-95CB8D14DAFD}" srcOrd="5" destOrd="0" presId="urn:microsoft.com/office/officeart/2008/layout/LinedList"/>
    <dgm:cxn modelId="{341F93EB-E628-4ECD-BFCF-8B12559ED28C}" type="presParOf" srcId="{40BD104D-A195-4686-A062-95CB8D14DAFD}" destId="{4596E279-690B-453B-9D2C-8F17A5504DC2}" srcOrd="0" destOrd="0" presId="urn:microsoft.com/office/officeart/2008/layout/LinedList"/>
    <dgm:cxn modelId="{BE943E2D-8FB7-4392-A01E-4E4C0CC6B3D9}" type="presParOf" srcId="{40BD104D-A195-4686-A062-95CB8D14DAFD}" destId="{D5C9AEF2-A38E-4A18-883D-347ABE872D62}" srcOrd="1" destOrd="0" presId="urn:microsoft.com/office/officeart/2008/layout/LinedList"/>
    <dgm:cxn modelId="{080FCFAC-67EA-42FD-B929-7448837A44A5}" type="presParOf" srcId="{A4DFC1DC-BF1B-42E1-8DAF-DF606E3D0ECB}" destId="{6B8DA064-D59C-40EB-B5E4-F8F0475E8E0E}" srcOrd="6" destOrd="0" presId="urn:microsoft.com/office/officeart/2008/layout/LinedList"/>
    <dgm:cxn modelId="{01D46D07-89EE-4415-9C15-3011D45A3B78}" type="presParOf" srcId="{A4DFC1DC-BF1B-42E1-8DAF-DF606E3D0ECB}" destId="{83B9A8A1-9C2F-423F-9952-F1AC5591A031}" srcOrd="7" destOrd="0" presId="urn:microsoft.com/office/officeart/2008/layout/LinedList"/>
    <dgm:cxn modelId="{666E7647-FC76-4A4F-A3E2-CF4967FD66A7}" type="presParOf" srcId="{83B9A8A1-9C2F-423F-9952-F1AC5591A031}" destId="{053F77F6-B931-4D4B-BB84-8BE47A5FCB33}" srcOrd="0" destOrd="0" presId="urn:microsoft.com/office/officeart/2008/layout/LinedList"/>
    <dgm:cxn modelId="{E8EB76F1-ED6F-4918-8A20-114A465AAA45}" type="presParOf" srcId="{83B9A8A1-9C2F-423F-9952-F1AC5591A031}" destId="{B6311DC9-1EDB-45FD-A9EE-5E02E84AC5E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3E159B9-0B90-416A-B7AA-796CC84F9FC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0C410-DA94-4BFE-94ED-C015145FA30C}">
      <dgm:prSet/>
      <dgm:spPr/>
      <dgm:t>
        <a:bodyPr/>
        <a:lstStyle/>
        <a:p>
          <a:r>
            <a:rPr lang="en-GB"/>
            <a:t>People can be motivated by a mixture of different amounts of both extrinsic and intrinsic motivators, </a:t>
          </a:r>
          <a:endParaRPr lang="en-US"/>
        </a:p>
      </dgm:t>
    </dgm:pt>
    <dgm:pt modelId="{1B683CE2-0C62-41A6-97E1-9CC8F4724757}" type="parTrans" cxnId="{14D68699-DEBC-4FF8-BB4B-F3BEF138D733}">
      <dgm:prSet/>
      <dgm:spPr/>
      <dgm:t>
        <a:bodyPr/>
        <a:lstStyle/>
        <a:p>
          <a:endParaRPr lang="en-US"/>
        </a:p>
      </dgm:t>
    </dgm:pt>
    <dgm:pt modelId="{B57161CC-F7C2-475B-B013-1811AE16BA8B}" type="sibTrans" cxnId="{14D68699-DEBC-4FF8-BB4B-F3BEF138D733}">
      <dgm:prSet/>
      <dgm:spPr/>
      <dgm:t>
        <a:bodyPr/>
        <a:lstStyle/>
        <a:p>
          <a:endParaRPr lang="en-US"/>
        </a:p>
      </dgm:t>
    </dgm:pt>
    <dgm:pt modelId="{06051AFB-CAF9-477B-B649-188493CA3A27}">
      <dgm:prSet/>
      <dgm:spPr/>
      <dgm:t>
        <a:bodyPr/>
        <a:lstStyle/>
        <a:p>
          <a:r>
            <a:rPr lang="en-GB"/>
            <a:t>Motivators often change over time as life goals change.</a:t>
          </a:r>
          <a:endParaRPr lang="en-US"/>
        </a:p>
      </dgm:t>
    </dgm:pt>
    <dgm:pt modelId="{3C4FC45C-4A10-4746-80B8-2EBC643CD96D}" type="parTrans" cxnId="{1B07B0D5-BDC1-4951-938B-4B3228A068E8}">
      <dgm:prSet/>
      <dgm:spPr/>
      <dgm:t>
        <a:bodyPr/>
        <a:lstStyle/>
        <a:p>
          <a:endParaRPr lang="en-US"/>
        </a:p>
      </dgm:t>
    </dgm:pt>
    <dgm:pt modelId="{5352F52E-E0F6-446B-8D91-7CF9A9901305}" type="sibTrans" cxnId="{1B07B0D5-BDC1-4951-938B-4B3228A068E8}">
      <dgm:prSet/>
      <dgm:spPr/>
      <dgm:t>
        <a:bodyPr/>
        <a:lstStyle/>
        <a:p>
          <a:endParaRPr lang="en-US"/>
        </a:p>
      </dgm:t>
    </dgm:pt>
    <dgm:pt modelId="{4C564134-AA19-4CB0-B8B2-3B14139DBD4A}" type="pres">
      <dgm:prSet presAssocID="{43E159B9-0B90-416A-B7AA-796CC84F9FC7}" presName="root" presStyleCnt="0">
        <dgm:presLayoutVars>
          <dgm:dir/>
          <dgm:resizeHandles val="exact"/>
        </dgm:presLayoutVars>
      </dgm:prSet>
      <dgm:spPr/>
    </dgm:pt>
    <dgm:pt modelId="{4CE5F30B-A479-4056-9B7B-1C3CFE38DD44}" type="pres">
      <dgm:prSet presAssocID="{3290C410-DA94-4BFE-94ED-C015145FA30C}" presName="compNode" presStyleCnt="0"/>
      <dgm:spPr/>
    </dgm:pt>
    <dgm:pt modelId="{8199462F-7EFC-43C4-8FB3-462CDC7AB5D2}" type="pres">
      <dgm:prSet presAssocID="{3290C410-DA94-4BFE-94ED-C015145FA30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DE376FBA-3B08-46F8-B82D-9C4050803971}" type="pres">
      <dgm:prSet presAssocID="{3290C410-DA94-4BFE-94ED-C015145FA30C}" presName="spaceRect" presStyleCnt="0"/>
      <dgm:spPr/>
    </dgm:pt>
    <dgm:pt modelId="{F8D14E3A-1425-411D-BB71-765DF5D433A6}" type="pres">
      <dgm:prSet presAssocID="{3290C410-DA94-4BFE-94ED-C015145FA30C}" presName="textRect" presStyleLbl="revTx" presStyleIdx="0" presStyleCnt="2">
        <dgm:presLayoutVars>
          <dgm:chMax val="1"/>
          <dgm:chPref val="1"/>
        </dgm:presLayoutVars>
      </dgm:prSet>
      <dgm:spPr/>
    </dgm:pt>
    <dgm:pt modelId="{60B89DD6-602D-4E7F-8754-456B89850545}" type="pres">
      <dgm:prSet presAssocID="{B57161CC-F7C2-475B-B013-1811AE16BA8B}" presName="sibTrans" presStyleCnt="0"/>
      <dgm:spPr/>
    </dgm:pt>
    <dgm:pt modelId="{F254864D-B9A5-4593-8B8F-E91ABC977294}" type="pres">
      <dgm:prSet presAssocID="{06051AFB-CAF9-477B-B649-188493CA3A27}" presName="compNode" presStyleCnt="0"/>
      <dgm:spPr/>
    </dgm:pt>
    <dgm:pt modelId="{A73350B8-16AC-4378-9996-582F0B4CCE22}" type="pres">
      <dgm:prSet presAssocID="{06051AFB-CAF9-477B-B649-188493CA3A2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5E8BA7E2-0FC6-4DFC-883F-9E07C7E8CBB0}" type="pres">
      <dgm:prSet presAssocID="{06051AFB-CAF9-477B-B649-188493CA3A27}" presName="spaceRect" presStyleCnt="0"/>
      <dgm:spPr/>
    </dgm:pt>
    <dgm:pt modelId="{509C2914-657D-4F0D-9C1F-FFD5F46996EA}" type="pres">
      <dgm:prSet presAssocID="{06051AFB-CAF9-477B-B649-188493CA3A27}" presName="textRect" presStyleLbl="revTx" presStyleIdx="1" presStyleCnt="2">
        <dgm:presLayoutVars>
          <dgm:chMax val="1"/>
          <dgm:chPref val="1"/>
        </dgm:presLayoutVars>
      </dgm:prSet>
      <dgm:spPr/>
    </dgm:pt>
  </dgm:ptLst>
  <dgm:cxnLst>
    <dgm:cxn modelId="{3007B662-52F8-4B93-9CFE-D862CBD4076C}" type="presOf" srcId="{43E159B9-0B90-416A-B7AA-796CC84F9FC7}" destId="{4C564134-AA19-4CB0-B8B2-3B14139DBD4A}" srcOrd="0" destOrd="0" presId="urn:microsoft.com/office/officeart/2018/2/layout/IconLabelList"/>
    <dgm:cxn modelId="{3A86EE46-9BA3-47EE-B755-5DE7C8C94A97}" type="presOf" srcId="{3290C410-DA94-4BFE-94ED-C015145FA30C}" destId="{F8D14E3A-1425-411D-BB71-765DF5D433A6}" srcOrd="0" destOrd="0" presId="urn:microsoft.com/office/officeart/2018/2/layout/IconLabelList"/>
    <dgm:cxn modelId="{14D68699-DEBC-4FF8-BB4B-F3BEF138D733}" srcId="{43E159B9-0B90-416A-B7AA-796CC84F9FC7}" destId="{3290C410-DA94-4BFE-94ED-C015145FA30C}" srcOrd="0" destOrd="0" parTransId="{1B683CE2-0C62-41A6-97E1-9CC8F4724757}" sibTransId="{B57161CC-F7C2-475B-B013-1811AE16BA8B}"/>
    <dgm:cxn modelId="{43A6D2A3-D3F7-482E-976F-C4F1ABC99F28}" type="presOf" srcId="{06051AFB-CAF9-477B-B649-188493CA3A27}" destId="{509C2914-657D-4F0D-9C1F-FFD5F46996EA}" srcOrd="0" destOrd="0" presId="urn:microsoft.com/office/officeart/2018/2/layout/IconLabelList"/>
    <dgm:cxn modelId="{1B07B0D5-BDC1-4951-938B-4B3228A068E8}" srcId="{43E159B9-0B90-416A-B7AA-796CC84F9FC7}" destId="{06051AFB-CAF9-477B-B649-188493CA3A27}" srcOrd="1" destOrd="0" parTransId="{3C4FC45C-4A10-4746-80B8-2EBC643CD96D}" sibTransId="{5352F52E-E0F6-446B-8D91-7CF9A9901305}"/>
    <dgm:cxn modelId="{0EFE9AF9-D608-4775-9571-0DFDD2436499}" type="presParOf" srcId="{4C564134-AA19-4CB0-B8B2-3B14139DBD4A}" destId="{4CE5F30B-A479-4056-9B7B-1C3CFE38DD44}" srcOrd="0" destOrd="0" presId="urn:microsoft.com/office/officeart/2018/2/layout/IconLabelList"/>
    <dgm:cxn modelId="{0AD7F60F-9E09-4D2F-8DCE-C2C431CBB143}" type="presParOf" srcId="{4CE5F30B-A479-4056-9B7B-1C3CFE38DD44}" destId="{8199462F-7EFC-43C4-8FB3-462CDC7AB5D2}" srcOrd="0" destOrd="0" presId="urn:microsoft.com/office/officeart/2018/2/layout/IconLabelList"/>
    <dgm:cxn modelId="{4FD7A3AB-B81F-4661-B846-96DB31485892}" type="presParOf" srcId="{4CE5F30B-A479-4056-9B7B-1C3CFE38DD44}" destId="{DE376FBA-3B08-46F8-B82D-9C4050803971}" srcOrd="1" destOrd="0" presId="urn:microsoft.com/office/officeart/2018/2/layout/IconLabelList"/>
    <dgm:cxn modelId="{8D90193F-9BC2-4AD5-BEEE-242E788E2E49}" type="presParOf" srcId="{4CE5F30B-A479-4056-9B7B-1C3CFE38DD44}" destId="{F8D14E3A-1425-411D-BB71-765DF5D433A6}" srcOrd="2" destOrd="0" presId="urn:microsoft.com/office/officeart/2018/2/layout/IconLabelList"/>
    <dgm:cxn modelId="{3655DC61-E284-403D-ABD7-CC406F683D72}" type="presParOf" srcId="{4C564134-AA19-4CB0-B8B2-3B14139DBD4A}" destId="{60B89DD6-602D-4E7F-8754-456B89850545}" srcOrd="1" destOrd="0" presId="urn:microsoft.com/office/officeart/2018/2/layout/IconLabelList"/>
    <dgm:cxn modelId="{C4986868-4D4B-4C51-BD66-AE1E09580503}" type="presParOf" srcId="{4C564134-AA19-4CB0-B8B2-3B14139DBD4A}" destId="{F254864D-B9A5-4593-8B8F-E91ABC977294}" srcOrd="2" destOrd="0" presId="urn:microsoft.com/office/officeart/2018/2/layout/IconLabelList"/>
    <dgm:cxn modelId="{9D1909CB-5F08-4DD0-814F-FD14FD9AE3E6}" type="presParOf" srcId="{F254864D-B9A5-4593-8B8F-E91ABC977294}" destId="{A73350B8-16AC-4378-9996-582F0B4CCE22}" srcOrd="0" destOrd="0" presId="urn:microsoft.com/office/officeart/2018/2/layout/IconLabelList"/>
    <dgm:cxn modelId="{59C9EC41-D506-470F-9AA3-EA7AFA5B26AE}" type="presParOf" srcId="{F254864D-B9A5-4593-8B8F-E91ABC977294}" destId="{5E8BA7E2-0FC6-4DFC-883F-9E07C7E8CBB0}" srcOrd="1" destOrd="0" presId="urn:microsoft.com/office/officeart/2018/2/layout/IconLabelList"/>
    <dgm:cxn modelId="{D2594A47-E17F-412D-9D57-4A94539E12BA}" type="presParOf" srcId="{F254864D-B9A5-4593-8B8F-E91ABC977294}" destId="{509C2914-657D-4F0D-9C1F-FFD5F46996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61D5F88-3CEB-4276-9937-3B6F53E66C0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7CBCF02-B40B-4955-BE02-C2DC65C7F1C2}">
      <dgm:prSet/>
      <dgm:spPr/>
      <dgm:t>
        <a:bodyPr/>
        <a:lstStyle/>
        <a:p>
          <a:pPr>
            <a:defRPr cap="all"/>
          </a:pPr>
          <a:r>
            <a:rPr lang="en-GB"/>
            <a:t>Extrinsic – external rewards, money, promotion etc</a:t>
          </a:r>
          <a:endParaRPr lang="en-US"/>
        </a:p>
      </dgm:t>
    </dgm:pt>
    <dgm:pt modelId="{7810ED9F-3A37-4679-8271-4A74328AF132}" type="parTrans" cxnId="{B5F7FA2F-9FBC-4EF8-A90C-9F99E9A4E606}">
      <dgm:prSet/>
      <dgm:spPr/>
      <dgm:t>
        <a:bodyPr/>
        <a:lstStyle/>
        <a:p>
          <a:endParaRPr lang="en-US"/>
        </a:p>
      </dgm:t>
    </dgm:pt>
    <dgm:pt modelId="{96787324-5064-44ED-8639-7120B35E62B2}" type="sibTrans" cxnId="{B5F7FA2F-9FBC-4EF8-A90C-9F99E9A4E606}">
      <dgm:prSet/>
      <dgm:spPr/>
      <dgm:t>
        <a:bodyPr/>
        <a:lstStyle/>
        <a:p>
          <a:endParaRPr lang="en-US"/>
        </a:p>
      </dgm:t>
    </dgm:pt>
    <dgm:pt modelId="{F329A09A-3227-44BF-B037-32B3D1325FD8}">
      <dgm:prSet/>
      <dgm:spPr/>
      <dgm:t>
        <a:bodyPr/>
        <a:lstStyle/>
        <a:p>
          <a:pPr>
            <a:defRPr cap="all"/>
          </a:pPr>
          <a:r>
            <a:rPr lang="en-GB"/>
            <a:t>Intrinsic – self satisfaction and inner personal reward?</a:t>
          </a:r>
          <a:endParaRPr lang="en-US"/>
        </a:p>
      </dgm:t>
    </dgm:pt>
    <dgm:pt modelId="{442DA81A-E442-4070-8124-C7BEC68262F4}" type="parTrans" cxnId="{3D93E82F-2D4D-4494-8EF6-270B049DC232}">
      <dgm:prSet/>
      <dgm:spPr/>
      <dgm:t>
        <a:bodyPr/>
        <a:lstStyle/>
        <a:p>
          <a:endParaRPr lang="en-US"/>
        </a:p>
      </dgm:t>
    </dgm:pt>
    <dgm:pt modelId="{F4407029-3F13-45EC-9F0A-9878123D5FFB}" type="sibTrans" cxnId="{3D93E82F-2D4D-4494-8EF6-270B049DC232}">
      <dgm:prSet/>
      <dgm:spPr/>
      <dgm:t>
        <a:bodyPr/>
        <a:lstStyle/>
        <a:p>
          <a:endParaRPr lang="en-US"/>
        </a:p>
      </dgm:t>
    </dgm:pt>
    <dgm:pt modelId="{030E0397-58E6-453F-9894-696EAC0FB43E}">
      <dgm:prSet/>
      <dgm:spPr/>
      <dgm:t>
        <a:bodyPr/>
        <a:lstStyle/>
        <a:p>
          <a:pPr>
            <a:defRPr cap="all"/>
          </a:pPr>
          <a:r>
            <a:rPr lang="en-GB"/>
            <a:t>Mixture?</a:t>
          </a:r>
          <a:endParaRPr lang="en-US"/>
        </a:p>
      </dgm:t>
    </dgm:pt>
    <dgm:pt modelId="{CC938A48-9383-4B90-8629-2033670BA935}" type="parTrans" cxnId="{DE4E6636-BD6A-47EC-B6C6-571F252BB103}">
      <dgm:prSet/>
      <dgm:spPr/>
      <dgm:t>
        <a:bodyPr/>
        <a:lstStyle/>
        <a:p>
          <a:endParaRPr lang="en-US"/>
        </a:p>
      </dgm:t>
    </dgm:pt>
    <dgm:pt modelId="{D61D4F62-BEE8-4DAD-8FC7-8167A6807CEC}" type="sibTrans" cxnId="{DE4E6636-BD6A-47EC-B6C6-571F252BB103}">
      <dgm:prSet/>
      <dgm:spPr/>
      <dgm:t>
        <a:bodyPr/>
        <a:lstStyle/>
        <a:p>
          <a:endParaRPr lang="en-US"/>
        </a:p>
      </dgm:t>
    </dgm:pt>
    <dgm:pt modelId="{C0850B34-12BC-4BF8-871B-0A38FA83E94C}" type="pres">
      <dgm:prSet presAssocID="{B61D5F88-3CEB-4276-9937-3B6F53E66C0A}" presName="root" presStyleCnt="0">
        <dgm:presLayoutVars>
          <dgm:dir/>
          <dgm:resizeHandles val="exact"/>
        </dgm:presLayoutVars>
      </dgm:prSet>
      <dgm:spPr/>
    </dgm:pt>
    <dgm:pt modelId="{534781D5-1DCB-4F54-AFA5-91FE6B0BAE8D}" type="pres">
      <dgm:prSet presAssocID="{87CBCF02-B40B-4955-BE02-C2DC65C7F1C2}" presName="compNode" presStyleCnt="0"/>
      <dgm:spPr/>
    </dgm:pt>
    <dgm:pt modelId="{379DCD6A-07CA-4282-9D12-C6113DE2E949}" type="pres">
      <dgm:prSet presAssocID="{87CBCF02-B40B-4955-BE02-C2DC65C7F1C2}" presName="iconBgRect" presStyleLbl="bgShp" presStyleIdx="0" presStyleCnt="3"/>
      <dgm:spPr/>
    </dgm:pt>
    <dgm:pt modelId="{D0365F43-93DC-4E9D-B670-B4594A5C6851}" type="pres">
      <dgm:prSet presAssocID="{87CBCF02-B40B-4955-BE02-C2DC65C7F1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E9DB6B33-9103-4671-B5DD-49E3D7598F22}" type="pres">
      <dgm:prSet presAssocID="{87CBCF02-B40B-4955-BE02-C2DC65C7F1C2}" presName="spaceRect" presStyleCnt="0"/>
      <dgm:spPr/>
    </dgm:pt>
    <dgm:pt modelId="{494F2ADC-77FD-416D-A5D8-F79E2FF2F2C5}" type="pres">
      <dgm:prSet presAssocID="{87CBCF02-B40B-4955-BE02-C2DC65C7F1C2}" presName="textRect" presStyleLbl="revTx" presStyleIdx="0" presStyleCnt="3">
        <dgm:presLayoutVars>
          <dgm:chMax val="1"/>
          <dgm:chPref val="1"/>
        </dgm:presLayoutVars>
      </dgm:prSet>
      <dgm:spPr/>
    </dgm:pt>
    <dgm:pt modelId="{2DB42252-9C5C-4364-AAA8-E56A5C0EE961}" type="pres">
      <dgm:prSet presAssocID="{96787324-5064-44ED-8639-7120B35E62B2}" presName="sibTrans" presStyleCnt="0"/>
      <dgm:spPr/>
    </dgm:pt>
    <dgm:pt modelId="{B9013AED-9EF3-4A28-8975-7AFA2A1E96B7}" type="pres">
      <dgm:prSet presAssocID="{F329A09A-3227-44BF-B037-32B3D1325FD8}" presName="compNode" presStyleCnt="0"/>
      <dgm:spPr/>
    </dgm:pt>
    <dgm:pt modelId="{AE2724FD-F6C4-4E79-9D21-F1E61CB47E5C}" type="pres">
      <dgm:prSet presAssocID="{F329A09A-3227-44BF-B037-32B3D1325FD8}" presName="iconBgRect" presStyleLbl="bgShp" presStyleIdx="1" presStyleCnt="3"/>
      <dgm:spPr/>
    </dgm:pt>
    <dgm:pt modelId="{9C2AD910-C870-4D0A-A446-F9CD976D68D7}" type="pres">
      <dgm:prSet presAssocID="{F329A09A-3227-44BF-B037-32B3D1325F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6180781F-4922-4CFC-8095-B3C9544E9515}" type="pres">
      <dgm:prSet presAssocID="{F329A09A-3227-44BF-B037-32B3D1325FD8}" presName="spaceRect" presStyleCnt="0"/>
      <dgm:spPr/>
    </dgm:pt>
    <dgm:pt modelId="{B28ABFB3-BC11-493E-BF69-6698A80665B6}" type="pres">
      <dgm:prSet presAssocID="{F329A09A-3227-44BF-B037-32B3D1325FD8}" presName="textRect" presStyleLbl="revTx" presStyleIdx="1" presStyleCnt="3">
        <dgm:presLayoutVars>
          <dgm:chMax val="1"/>
          <dgm:chPref val="1"/>
        </dgm:presLayoutVars>
      </dgm:prSet>
      <dgm:spPr/>
    </dgm:pt>
    <dgm:pt modelId="{60C0B925-42A6-4F41-841F-0C1E85C91FC9}" type="pres">
      <dgm:prSet presAssocID="{F4407029-3F13-45EC-9F0A-9878123D5FFB}" presName="sibTrans" presStyleCnt="0"/>
      <dgm:spPr/>
    </dgm:pt>
    <dgm:pt modelId="{2F4170E2-9B6A-4AC3-A1AA-A1B05278DFDC}" type="pres">
      <dgm:prSet presAssocID="{030E0397-58E6-453F-9894-696EAC0FB43E}" presName="compNode" presStyleCnt="0"/>
      <dgm:spPr/>
    </dgm:pt>
    <dgm:pt modelId="{28E8EA9D-592E-4466-B1D8-AA6F5497F90A}" type="pres">
      <dgm:prSet presAssocID="{030E0397-58E6-453F-9894-696EAC0FB43E}" presName="iconBgRect" presStyleLbl="bgShp" presStyleIdx="2" presStyleCnt="3"/>
      <dgm:spPr/>
    </dgm:pt>
    <dgm:pt modelId="{83FA3EEE-C20A-479F-826F-A70E3D3BA55D}" type="pres">
      <dgm:prSet presAssocID="{030E0397-58E6-453F-9894-696EAC0FB4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ker"/>
        </a:ext>
      </dgm:extLst>
    </dgm:pt>
    <dgm:pt modelId="{CDF94930-8972-4126-972C-7097E02BDA1B}" type="pres">
      <dgm:prSet presAssocID="{030E0397-58E6-453F-9894-696EAC0FB43E}" presName="spaceRect" presStyleCnt="0"/>
      <dgm:spPr/>
    </dgm:pt>
    <dgm:pt modelId="{8FA80E1B-388F-4B2D-BD84-0A2981E086E1}" type="pres">
      <dgm:prSet presAssocID="{030E0397-58E6-453F-9894-696EAC0FB43E}" presName="textRect" presStyleLbl="revTx" presStyleIdx="2" presStyleCnt="3">
        <dgm:presLayoutVars>
          <dgm:chMax val="1"/>
          <dgm:chPref val="1"/>
        </dgm:presLayoutVars>
      </dgm:prSet>
      <dgm:spPr/>
    </dgm:pt>
  </dgm:ptLst>
  <dgm:cxnLst>
    <dgm:cxn modelId="{773D1405-6F6F-4750-BD67-BA1A93D7BA78}" type="presOf" srcId="{F329A09A-3227-44BF-B037-32B3D1325FD8}" destId="{B28ABFB3-BC11-493E-BF69-6698A80665B6}" srcOrd="0" destOrd="0" presId="urn:microsoft.com/office/officeart/2018/5/layout/IconCircleLabelList"/>
    <dgm:cxn modelId="{3D93E82F-2D4D-4494-8EF6-270B049DC232}" srcId="{B61D5F88-3CEB-4276-9937-3B6F53E66C0A}" destId="{F329A09A-3227-44BF-B037-32B3D1325FD8}" srcOrd="1" destOrd="0" parTransId="{442DA81A-E442-4070-8124-C7BEC68262F4}" sibTransId="{F4407029-3F13-45EC-9F0A-9878123D5FFB}"/>
    <dgm:cxn modelId="{B5F7FA2F-9FBC-4EF8-A90C-9F99E9A4E606}" srcId="{B61D5F88-3CEB-4276-9937-3B6F53E66C0A}" destId="{87CBCF02-B40B-4955-BE02-C2DC65C7F1C2}" srcOrd="0" destOrd="0" parTransId="{7810ED9F-3A37-4679-8271-4A74328AF132}" sibTransId="{96787324-5064-44ED-8639-7120B35E62B2}"/>
    <dgm:cxn modelId="{DE4E6636-BD6A-47EC-B6C6-571F252BB103}" srcId="{B61D5F88-3CEB-4276-9937-3B6F53E66C0A}" destId="{030E0397-58E6-453F-9894-696EAC0FB43E}" srcOrd="2" destOrd="0" parTransId="{CC938A48-9383-4B90-8629-2033670BA935}" sibTransId="{D61D4F62-BEE8-4DAD-8FC7-8167A6807CEC}"/>
    <dgm:cxn modelId="{DA5E4637-809A-431E-84FE-F570B073BBAD}" type="presOf" srcId="{030E0397-58E6-453F-9894-696EAC0FB43E}" destId="{8FA80E1B-388F-4B2D-BD84-0A2981E086E1}" srcOrd="0" destOrd="0" presId="urn:microsoft.com/office/officeart/2018/5/layout/IconCircleLabelList"/>
    <dgm:cxn modelId="{E1542E5C-4B8E-426A-8B23-99CCA6519306}" type="presOf" srcId="{87CBCF02-B40B-4955-BE02-C2DC65C7F1C2}" destId="{494F2ADC-77FD-416D-A5D8-F79E2FF2F2C5}" srcOrd="0" destOrd="0" presId="urn:microsoft.com/office/officeart/2018/5/layout/IconCircleLabelList"/>
    <dgm:cxn modelId="{2D74F9FF-6F5A-4751-9C5E-EF002AEDE88D}" type="presOf" srcId="{B61D5F88-3CEB-4276-9937-3B6F53E66C0A}" destId="{C0850B34-12BC-4BF8-871B-0A38FA83E94C}" srcOrd="0" destOrd="0" presId="urn:microsoft.com/office/officeart/2018/5/layout/IconCircleLabelList"/>
    <dgm:cxn modelId="{6ED2EDCB-8909-403F-8607-E7FE9720E274}" type="presParOf" srcId="{C0850B34-12BC-4BF8-871B-0A38FA83E94C}" destId="{534781D5-1DCB-4F54-AFA5-91FE6B0BAE8D}" srcOrd="0" destOrd="0" presId="urn:microsoft.com/office/officeart/2018/5/layout/IconCircleLabelList"/>
    <dgm:cxn modelId="{461FEA5B-46AF-4EF0-9F82-87B503149ABB}" type="presParOf" srcId="{534781D5-1DCB-4F54-AFA5-91FE6B0BAE8D}" destId="{379DCD6A-07CA-4282-9D12-C6113DE2E949}" srcOrd="0" destOrd="0" presId="urn:microsoft.com/office/officeart/2018/5/layout/IconCircleLabelList"/>
    <dgm:cxn modelId="{532EEE17-08C9-40E1-A51B-65BC8E9757B9}" type="presParOf" srcId="{534781D5-1DCB-4F54-AFA5-91FE6B0BAE8D}" destId="{D0365F43-93DC-4E9D-B670-B4594A5C6851}" srcOrd="1" destOrd="0" presId="urn:microsoft.com/office/officeart/2018/5/layout/IconCircleLabelList"/>
    <dgm:cxn modelId="{1A0AA8A4-9AC4-4256-9842-BA15C87041C9}" type="presParOf" srcId="{534781D5-1DCB-4F54-AFA5-91FE6B0BAE8D}" destId="{E9DB6B33-9103-4671-B5DD-49E3D7598F22}" srcOrd="2" destOrd="0" presId="urn:microsoft.com/office/officeart/2018/5/layout/IconCircleLabelList"/>
    <dgm:cxn modelId="{0817A20E-67A9-4B35-AE98-C1E5243EB6C5}" type="presParOf" srcId="{534781D5-1DCB-4F54-AFA5-91FE6B0BAE8D}" destId="{494F2ADC-77FD-416D-A5D8-F79E2FF2F2C5}" srcOrd="3" destOrd="0" presId="urn:microsoft.com/office/officeart/2018/5/layout/IconCircleLabelList"/>
    <dgm:cxn modelId="{DE50F243-CBF4-4839-8DF4-D75A3504784E}" type="presParOf" srcId="{C0850B34-12BC-4BF8-871B-0A38FA83E94C}" destId="{2DB42252-9C5C-4364-AAA8-E56A5C0EE961}" srcOrd="1" destOrd="0" presId="urn:microsoft.com/office/officeart/2018/5/layout/IconCircleLabelList"/>
    <dgm:cxn modelId="{2A236356-ECE7-47E6-8E8D-1570A0E63765}" type="presParOf" srcId="{C0850B34-12BC-4BF8-871B-0A38FA83E94C}" destId="{B9013AED-9EF3-4A28-8975-7AFA2A1E96B7}" srcOrd="2" destOrd="0" presId="urn:microsoft.com/office/officeart/2018/5/layout/IconCircleLabelList"/>
    <dgm:cxn modelId="{07F8F3FD-BC0B-4AD9-9EE8-E61F616FBA64}" type="presParOf" srcId="{B9013AED-9EF3-4A28-8975-7AFA2A1E96B7}" destId="{AE2724FD-F6C4-4E79-9D21-F1E61CB47E5C}" srcOrd="0" destOrd="0" presId="urn:microsoft.com/office/officeart/2018/5/layout/IconCircleLabelList"/>
    <dgm:cxn modelId="{FB299329-5069-483E-8CCA-FED3E8272A9C}" type="presParOf" srcId="{B9013AED-9EF3-4A28-8975-7AFA2A1E96B7}" destId="{9C2AD910-C870-4D0A-A446-F9CD976D68D7}" srcOrd="1" destOrd="0" presId="urn:microsoft.com/office/officeart/2018/5/layout/IconCircleLabelList"/>
    <dgm:cxn modelId="{D2ACF75C-ECC9-425A-9AAC-1BC4B3348917}" type="presParOf" srcId="{B9013AED-9EF3-4A28-8975-7AFA2A1E96B7}" destId="{6180781F-4922-4CFC-8095-B3C9544E9515}" srcOrd="2" destOrd="0" presId="urn:microsoft.com/office/officeart/2018/5/layout/IconCircleLabelList"/>
    <dgm:cxn modelId="{DF211391-E992-4DBA-88FC-1E8378AC5013}" type="presParOf" srcId="{B9013AED-9EF3-4A28-8975-7AFA2A1E96B7}" destId="{B28ABFB3-BC11-493E-BF69-6698A80665B6}" srcOrd="3" destOrd="0" presId="urn:microsoft.com/office/officeart/2018/5/layout/IconCircleLabelList"/>
    <dgm:cxn modelId="{F6812298-87B8-4310-93D9-38A7EC25E087}" type="presParOf" srcId="{C0850B34-12BC-4BF8-871B-0A38FA83E94C}" destId="{60C0B925-42A6-4F41-841F-0C1E85C91FC9}" srcOrd="3" destOrd="0" presId="urn:microsoft.com/office/officeart/2018/5/layout/IconCircleLabelList"/>
    <dgm:cxn modelId="{766FC9FB-41B4-4CBA-98A3-EBD95216A4EB}" type="presParOf" srcId="{C0850B34-12BC-4BF8-871B-0A38FA83E94C}" destId="{2F4170E2-9B6A-4AC3-A1AA-A1B05278DFDC}" srcOrd="4" destOrd="0" presId="urn:microsoft.com/office/officeart/2018/5/layout/IconCircleLabelList"/>
    <dgm:cxn modelId="{4B52B4A0-9041-4D36-8745-8366488A8750}" type="presParOf" srcId="{2F4170E2-9B6A-4AC3-A1AA-A1B05278DFDC}" destId="{28E8EA9D-592E-4466-B1D8-AA6F5497F90A}" srcOrd="0" destOrd="0" presId="urn:microsoft.com/office/officeart/2018/5/layout/IconCircleLabelList"/>
    <dgm:cxn modelId="{8E4ADE70-4669-4908-8CAB-CF98C0F913B6}" type="presParOf" srcId="{2F4170E2-9B6A-4AC3-A1AA-A1B05278DFDC}" destId="{83FA3EEE-C20A-479F-826F-A70E3D3BA55D}" srcOrd="1" destOrd="0" presId="urn:microsoft.com/office/officeart/2018/5/layout/IconCircleLabelList"/>
    <dgm:cxn modelId="{2217EB35-C2F9-4974-B821-2BFD456B38CF}" type="presParOf" srcId="{2F4170E2-9B6A-4AC3-A1AA-A1B05278DFDC}" destId="{CDF94930-8972-4126-972C-7097E02BDA1B}" srcOrd="2" destOrd="0" presId="urn:microsoft.com/office/officeart/2018/5/layout/IconCircleLabelList"/>
    <dgm:cxn modelId="{B7CFBC96-3BAB-476B-BAD1-7FB3D1264CC1}" type="presParOf" srcId="{2F4170E2-9B6A-4AC3-A1AA-A1B05278DFDC}" destId="{8FA80E1B-388F-4B2D-BD84-0A2981E086E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3659079-17F4-48DF-A007-A61BBD3B7D64}"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C8F7ECFC-9570-44F6-8145-E8D1B2580981}">
      <dgm:prSet/>
      <dgm:spPr/>
      <dgm:t>
        <a:bodyPr/>
        <a:lstStyle/>
        <a:p>
          <a:r>
            <a:rPr lang="en-GB"/>
            <a:t>Maslow’s hierarchy of Needs,</a:t>
          </a:r>
          <a:endParaRPr lang="en-US"/>
        </a:p>
      </dgm:t>
    </dgm:pt>
    <dgm:pt modelId="{D21F4FC7-4EB8-4888-9594-F54DE0C4D964}" type="parTrans" cxnId="{30A28DC0-8161-48B7-B019-F3275168AE5C}">
      <dgm:prSet/>
      <dgm:spPr/>
      <dgm:t>
        <a:bodyPr/>
        <a:lstStyle/>
        <a:p>
          <a:endParaRPr lang="en-US"/>
        </a:p>
      </dgm:t>
    </dgm:pt>
    <dgm:pt modelId="{5055FED8-C71D-4B9B-930F-8BD5D691E11A}" type="sibTrans" cxnId="{30A28DC0-8161-48B7-B019-F3275168AE5C}">
      <dgm:prSet/>
      <dgm:spPr/>
      <dgm:t>
        <a:bodyPr/>
        <a:lstStyle/>
        <a:p>
          <a:endParaRPr lang="en-US"/>
        </a:p>
      </dgm:t>
    </dgm:pt>
    <dgm:pt modelId="{8AE58761-4222-44BE-A4EB-B8022FF7EC67}">
      <dgm:prSet/>
      <dgm:spPr/>
      <dgm:t>
        <a:bodyPr/>
        <a:lstStyle/>
        <a:p>
          <a:r>
            <a:rPr lang="en-GB"/>
            <a:t>Herzberg’s Two-Factor theory,</a:t>
          </a:r>
          <a:endParaRPr lang="en-US"/>
        </a:p>
      </dgm:t>
    </dgm:pt>
    <dgm:pt modelId="{B0D5EF82-4D3F-4201-97AD-29F6C3D42C94}" type="parTrans" cxnId="{8D9E22D9-D157-4592-8311-BD32BBD829B9}">
      <dgm:prSet/>
      <dgm:spPr/>
      <dgm:t>
        <a:bodyPr/>
        <a:lstStyle/>
        <a:p>
          <a:endParaRPr lang="en-US"/>
        </a:p>
      </dgm:t>
    </dgm:pt>
    <dgm:pt modelId="{F0DE1100-0100-4AE8-9CA3-19AFBE9E6A4B}" type="sibTrans" cxnId="{8D9E22D9-D157-4592-8311-BD32BBD829B9}">
      <dgm:prSet/>
      <dgm:spPr/>
      <dgm:t>
        <a:bodyPr/>
        <a:lstStyle/>
        <a:p>
          <a:endParaRPr lang="en-US"/>
        </a:p>
      </dgm:t>
    </dgm:pt>
    <dgm:pt modelId="{E116A5C9-C5A4-48E2-B82C-B09CD370038B}">
      <dgm:prSet/>
      <dgm:spPr/>
      <dgm:t>
        <a:bodyPr/>
        <a:lstStyle/>
        <a:p>
          <a:r>
            <a:rPr lang="en-GB"/>
            <a:t>Vroom’s expectancy theory</a:t>
          </a:r>
          <a:endParaRPr lang="en-US"/>
        </a:p>
      </dgm:t>
    </dgm:pt>
    <dgm:pt modelId="{99AE5E67-4ADF-460D-8A1B-13A043D11117}" type="parTrans" cxnId="{DC01B2FC-533A-4358-99F7-7D89FBB14743}">
      <dgm:prSet/>
      <dgm:spPr/>
      <dgm:t>
        <a:bodyPr/>
        <a:lstStyle/>
        <a:p>
          <a:endParaRPr lang="en-US"/>
        </a:p>
      </dgm:t>
    </dgm:pt>
    <dgm:pt modelId="{8D4B958E-9915-4DF8-8438-C6477FC444DC}" type="sibTrans" cxnId="{DC01B2FC-533A-4358-99F7-7D89FBB14743}">
      <dgm:prSet/>
      <dgm:spPr/>
      <dgm:t>
        <a:bodyPr/>
        <a:lstStyle/>
        <a:p>
          <a:endParaRPr lang="en-US"/>
        </a:p>
      </dgm:t>
    </dgm:pt>
    <dgm:pt modelId="{1674918C-D411-480C-9DED-043613101791}" type="pres">
      <dgm:prSet presAssocID="{A3659079-17F4-48DF-A007-A61BBD3B7D64}" presName="diagram" presStyleCnt="0">
        <dgm:presLayoutVars>
          <dgm:chPref val="1"/>
          <dgm:dir/>
          <dgm:animOne val="branch"/>
          <dgm:animLvl val="lvl"/>
          <dgm:resizeHandles/>
        </dgm:presLayoutVars>
      </dgm:prSet>
      <dgm:spPr/>
    </dgm:pt>
    <dgm:pt modelId="{D4060062-7B82-42DE-9B01-9F4C757C9C0D}" type="pres">
      <dgm:prSet presAssocID="{C8F7ECFC-9570-44F6-8145-E8D1B2580981}" presName="root" presStyleCnt="0"/>
      <dgm:spPr/>
    </dgm:pt>
    <dgm:pt modelId="{9A6C687F-BFDC-4B95-A879-5EC7679D0603}" type="pres">
      <dgm:prSet presAssocID="{C8F7ECFC-9570-44F6-8145-E8D1B2580981}" presName="rootComposite" presStyleCnt="0"/>
      <dgm:spPr/>
    </dgm:pt>
    <dgm:pt modelId="{E4FAA82A-BE86-4607-BB21-17D7583DF88B}" type="pres">
      <dgm:prSet presAssocID="{C8F7ECFC-9570-44F6-8145-E8D1B2580981}" presName="rootText" presStyleLbl="node1" presStyleIdx="0" presStyleCnt="3"/>
      <dgm:spPr/>
    </dgm:pt>
    <dgm:pt modelId="{0C7DB006-FB28-4630-B303-B14AA72581BF}" type="pres">
      <dgm:prSet presAssocID="{C8F7ECFC-9570-44F6-8145-E8D1B2580981}" presName="rootConnector" presStyleLbl="node1" presStyleIdx="0" presStyleCnt="3"/>
      <dgm:spPr/>
    </dgm:pt>
    <dgm:pt modelId="{1B650739-207A-49D2-BCF8-44D82AC7E25F}" type="pres">
      <dgm:prSet presAssocID="{C8F7ECFC-9570-44F6-8145-E8D1B2580981}" presName="childShape" presStyleCnt="0"/>
      <dgm:spPr/>
    </dgm:pt>
    <dgm:pt modelId="{85E19103-B768-4CA4-A17E-198AD4974B07}" type="pres">
      <dgm:prSet presAssocID="{8AE58761-4222-44BE-A4EB-B8022FF7EC67}" presName="root" presStyleCnt="0"/>
      <dgm:spPr/>
    </dgm:pt>
    <dgm:pt modelId="{0C329E8C-B073-4B85-B38D-0278CF043784}" type="pres">
      <dgm:prSet presAssocID="{8AE58761-4222-44BE-A4EB-B8022FF7EC67}" presName="rootComposite" presStyleCnt="0"/>
      <dgm:spPr/>
    </dgm:pt>
    <dgm:pt modelId="{35BC2EF3-95DF-4DC9-AF85-D8E2EF4CE982}" type="pres">
      <dgm:prSet presAssocID="{8AE58761-4222-44BE-A4EB-B8022FF7EC67}" presName="rootText" presStyleLbl="node1" presStyleIdx="1" presStyleCnt="3"/>
      <dgm:spPr/>
    </dgm:pt>
    <dgm:pt modelId="{4E322FBC-CE2C-48B7-B119-AC7568B8EA52}" type="pres">
      <dgm:prSet presAssocID="{8AE58761-4222-44BE-A4EB-B8022FF7EC67}" presName="rootConnector" presStyleLbl="node1" presStyleIdx="1" presStyleCnt="3"/>
      <dgm:spPr/>
    </dgm:pt>
    <dgm:pt modelId="{BF6F4CA9-E916-41C4-8400-9CC8353B0CDC}" type="pres">
      <dgm:prSet presAssocID="{8AE58761-4222-44BE-A4EB-B8022FF7EC67}" presName="childShape" presStyleCnt="0"/>
      <dgm:spPr/>
    </dgm:pt>
    <dgm:pt modelId="{0FEB3561-8261-4A11-BF82-6B6018E73C52}" type="pres">
      <dgm:prSet presAssocID="{E116A5C9-C5A4-48E2-B82C-B09CD370038B}" presName="root" presStyleCnt="0"/>
      <dgm:spPr/>
    </dgm:pt>
    <dgm:pt modelId="{54F3A863-2ED9-49DE-B072-78F3F1FCED42}" type="pres">
      <dgm:prSet presAssocID="{E116A5C9-C5A4-48E2-B82C-B09CD370038B}" presName="rootComposite" presStyleCnt="0"/>
      <dgm:spPr/>
    </dgm:pt>
    <dgm:pt modelId="{C3B4FF85-D2AB-4E0B-90A7-B415309AF81A}" type="pres">
      <dgm:prSet presAssocID="{E116A5C9-C5A4-48E2-B82C-B09CD370038B}" presName="rootText" presStyleLbl="node1" presStyleIdx="2" presStyleCnt="3"/>
      <dgm:spPr/>
    </dgm:pt>
    <dgm:pt modelId="{007C3FBA-A46D-4E98-B487-DDDE129E58C7}" type="pres">
      <dgm:prSet presAssocID="{E116A5C9-C5A4-48E2-B82C-B09CD370038B}" presName="rootConnector" presStyleLbl="node1" presStyleIdx="2" presStyleCnt="3"/>
      <dgm:spPr/>
    </dgm:pt>
    <dgm:pt modelId="{B795473A-BE47-4981-BD3F-5D8BB8025BA0}" type="pres">
      <dgm:prSet presAssocID="{E116A5C9-C5A4-48E2-B82C-B09CD370038B}" presName="childShape" presStyleCnt="0"/>
      <dgm:spPr/>
    </dgm:pt>
  </dgm:ptLst>
  <dgm:cxnLst>
    <dgm:cxn modelId="{BBC4A40F-844B-4AF4-9DAB-BC60C1AD0D49}" type="presOf" srcId="{E116A5C9-C5A4-48E2-B82C-B09CD370038B}" destId="{007C3FBA-A46D-4E98-B487-DDDE129E58C7}" srcOrd="1" destOrd="0" presId="urn:microsoft.com/office/officeart/2005/8/layout/hierarchy3"/>
    <dgm:cxn modelId="{F644A430-B6B5-4AC8-892E-3FACCD4ADE6B}" type="presOf" srcId="{8AE58761-4222-44BE-A4EB-B8022FF7EC67}" destId="{4E322FBC-CE2C-48B7-B119-AC7568B8EA52}" srcOrd="1" destOrd="0" presId="urn:microsoft.com/office/officeart/2005/8/layout/hierarchy3"/>
    <dgm:cxn modelId="{D78B7B5B-3535-492D-B2EF-A3A0C18940BB}" type="presOf" srcId="{A3659079-17F4-48DF-A007-A61BBD3B7D64}" destId="{1674918C-D411-480C-9DED-043613101791}" srcOrd="0" destOrd="0" presId="urn:microsoft.com/office/officeart/2005/8/layout/hierarchy3"/>
    <dgm:cxn modelId="{25186C71-B278-4FEB-915D-4DC77B026908}" type="presOf" srcId="{C8F7ECFC-9570-44F6-8145-E8D1B2580981}" destId="{0C7DB006-FB28-4630-B303-B14AA72581BF}" srcOrd="1" destOrd="0" presId="urn:microsoft.com/office/officeart/2005/8/layout/hierarchy3"/>
    <dgm:cxn modelId="{6CB9DDB5-0F6C-4D4A-959C-D08CDCAE46FA}" type="presOf" srcId="{E116A5C9-C5A4-48E2-B82C-B09CD370038B}" destId="{C3B4FF85-D2AB-4E0B-90A7-B415309AF81A}" srcOrd="0" destOrd="0" presId="urn:microsoft.com/office/officeart/2005/8/layout/hierarchy3"/>
    <dgm:cxn modelId="{30A28DC0-8161-48B7-B019-F3275168AE5C}" srcId="{A3659079-17F4-48DF-A007-A61BBD3B7D64}" destId="{C8F7ECFC-9570-44F6-8145-E8D1B2580981}" srcOrd="0" destOrd="0" parTransId="{D21F4FC7-4EB8-4888-9594-F54DE0C4D964}" sibTransId="{5055FED8-C71D-4B9B-930F-8BD5D691E11A}"/>
    <dgm:cxn modelId="{8D9E22D9-D157-4592-8311-BD32BBD829B9}" srcId="{A3659079-17F4-48DF-A007-A61BBD3B7D64}" destId="{8AE58761-4222-44BE-A4EB-B8022FF7EC67}" srcOrd="1" destOrd="0" parTransId="{B0D5EF82-4D3F-4201-97AD-29F6C3D42C94}" sibTransId="{F0DE1100-0100-4AE8-9CA3-19AFBE9E6A4B}"/>
    <dgm:cxn modelId="{190C1FDB-C57E-457F-AC0D-EDB9EA7B0FAC}" type="presOf" srcId="{8AE58761-4222-44BE-A4EB-B8022FF7EC67}" destId="{35BC2EF3-95DF-4DC9-AF85-D8E2EF4CE982}" srcOrd="0" destOrd="0" presId="urn:microsoft.com/office/officeart/2005/8/layout/hierarchy3"/>
    <dgm:cxn modelId="{6F519CF8-1A64-4E00-B775-F012201D3D4D}" type="presOf" srcId="{C8F7ECFC-9570-44F6-8145-E8D1B2580981}" destId="{E4FAA82A-BE86-4607-BB21-17D7583DF88B}" srcOrd="0" destOrd="0" presId="urn:microsoft.com/office/officeart/2005/8/layout/hierarchy3"/>
    <dgm:cxn modelId="{DC01B2FC-533A-4358-99F7-7D89FBB14743}" srcId="{A3659079-17F4-48DF-A007-A61BBD3B7D64}" destId="{E116A5C9-C5A4-48E2-B82C-B09CD370038B}" srcOrd="2" destOrd="0" parTransId="{99AE5E67-4ADF-460D-8A1B-13A043D11117}" sibTransId="{8D4B958E-9915-4DF8-8438-C6477FC444DC}"/>
    <dgm:cxn modelId="{D81566E9-54C0-462E-A5C1-585CBBA6085F}" type="presParOf" srcId="{1674918C-D411-480C-9DED-043613101791}" destId="{D4060062-7B82-42DE-9B01-9F4C757C9C0D}" srcOrd="0" destOrd="0" presId="urn:microsoft.com/office/officeart/2005/8/layout/hierarchy3"/>
    <dgm:cxn modelId="{287AF951-EF0E-4ECF-BC92-0698E1A48F41}" type="presParOf" srcId="{D4060062-7B82-42DE-9B01-9F4C757C9C0D}" destId="{9A6C687F-BFDC-4B95-A879-5EC7679D0603}" srcOrd="0" destOrd="0" presId="urn:microsoft.com/office/officeart/2005/8/layout/hierarchy3"/>
    <dgm:cxn modelId="{36A44BA4-2189-4F43-867D-5C128DFF15B2}" type="presParOf" srcId="{9A6C687F-BFDC-4B95-A879-5EC7679D0603}" destId="{E4FAA82A-BE86-4607-BB21-17D7583DF88B}" srcOrd="0" destOrd="0" presId="urn:microsoft.com/office/officeart/2005/8/layout/hierarchy3"/>
    <dgm:cxn modelId="{A945C74D-ED38-4335-8EEC-E5BD6A45F5E9}" type="presParOf" srcId="{9A6C687F-BFDC-4B95-A879-5EC7679D0603}" destId="{0C7DB006-FB28-4630-B303-B14AA72581BF}" srcOrd="1" destOrd="0" presId="urn:microsoft.com/office/officeart/2005/8/layout/hierarchy3"/>
    <dgm:cxn modelId="{969110D1-6F5F-46BD-9A73-5ABD09D7D658}" type="presParOf" srcId="{D4060062-7B82-42DE-9B01-9F4C757C9C0D}" destId="{1B650739-207A-49D2-BCF8-44D82AC7E25F}" srcOrd="1" destOrd="0" presId="urn:microsoft.com/office/officeart/2005/8/layout/hierarchy3"/>
    <dgm:cxn modelId="{F9BC05EE-3BA1-4F9C-AE87-65396B5C840B}" type="presParOf" srcId="{1674918C-D411-480C-9DED-043613101791}" destId="{85E19103-B768-4CA4-A17E-198AD4974B07}" srcOrd="1" destOrd="0" presId="urn:microsoft.com/office/officeart/2005/8/layout/hierarchy3"/>
    <dgm:cxn modelId="{CE77E48F-C90A-42B0-9B14-139D2B91369E}" type="presParOf" srcId="{85E19103-B768-4CA4-A17E-198AD4974B07}" destId="{0C329E8C-B073-4B85-B38D-0278CF043784}" srcOrd="0" destOrd="0" presId="urn:microsoft.com/office/officeart/2005/8/layout/hierarchy3"/>
    <dgm:cxn modelId="{45A95261-BA7C-4D60-9F45-62A95A0292DA}" type="presParOf" srcId="{0C329E8C-B073-4B85-B38D-0278CF043784}" destId="{35BC2EF3-95DF-4DC9-AF85-D8E2EF4CE982}" srcOrd="0" destOrd="0" presId="urn:microsoft.com/office/officeart/2005/8/layout/hierarchy3"/>
    <dgm:cxn modelId="{845ECC05-996B-4CE4-8726-BF956C9B0318}" type="presParOf" srcId="{0C329E8C-B073-4B85-B38D-0278CF043784}" destId="{4E322FBC-CE2C-48B7-B119-AC7568B8EA52}" srcOrd="1" destOrd="0" presId="urn:microsoft.com/office/officeart/2005/8/layout/hierarchy3"/>
    <dgm:cxn modelId="{32A0A532-D98D-4F83-B74D-D1D33FE54940}" type="presParOf" srcId="{85E19103-B768-4CA4-A17E-198AD4974B07}" destId="{BF6F4CA9-E916-41C4-8400-9CC8353B0CDC}" srcOrd="1" destOrd="0" presId="urn:microsoft.com/office/officeart/2005/8/layout/hierarchy3"/>
    <dgm:cxn modelId="{7D8E4E98-A4A8-4B8A-BB59-837173ED6445}" type="presParOf" srcId="{1674918C-D411-480C-9DED-043613101791}" destId="{0FEB3561-8261-4A11-BF82-6B6018E73C52}" srcOrd="2" destOrd="0" presId="urn:microsoft.com/office/officeart/2005/8/layout/hierarchy3"/>
    <dgm:cxn modelId="{4E3B4C73-37D9-4318-92FE-6DCAA711BB84}" type="presParOf" srcId="{0FEB3561-8261-4A11-BF82-6B6018E73C52}" destId="{54F3A863-2ED9-49DE-B072-78F3F1FCED42}" srcOrd="0" destOrd="0" presId="urn:microsoft.com/office/officeart/2005/8/layout/hierarchy3"/>
    <dgm:cxn modelId="{E8FA09F3-C12C-42FE-8DD8-E73C74F3E00E}" type="presParOf" srcId="{54F3A863-2ED9-49DE-B072-78F3F1FCED42}" destId="{C3B4FF85-D2AB-4E0B-90A7-B415309AF81A}" srcOrd="0" destOrd="0" presId="urn:microsoft.com/office/officeart/2005/8/layout/hierarchy3"/>
    <dgm:cxn modelId="{445C891F-BFF8-484E-AEFC-58AF05AC18A9}" type="presParOf" srcId="{54F3A863-2ED9-49DE-B072-78F3F1FCED42}" destId="{007C3FBA-A46D-4E98-B487-DDDE129E58C7}" srcOrd="1" destOrd="0" presId="urn:microsoft.com/office/officeart/2005/8/layout/hierarchy3"/>
    <dgm:cxn modelId="{9C51B262-A407-4044-B29D-39216FB94877}" type="presParOf" srcId="{0FEB3561-8261-4A11-BF82-6B6018E73C52}" destId="{B795473A-BE47-4981-BD3F-5D8BB8025BA0}"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A5BB509-0B44-4F7C-83D4-004C253C7F30}" type="doc">
      <dgm:prSet loTypeId="urn:microsoft.com/office/officeart/2018/5/layout/IconCircle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B7182598-299F-4BE7-A889-C9B7913CACEE}">
      <dgm:prSet/>
      <dgm:spPr/>
      <dgm:t>
        <a:bodyPr/>
        <a:lstStyle/>
        <a:p>
          <a:pPr>
            <a:defRPr cap="all"/>
          </a:pPr>
          <a:r>
            <a:rPr lang="en-GB"/>
            <a:t>Developed in the 1950’s by Abraham Maslow states that </a:t>
          </a:r>
          <a:r>
            <a:rPr lang="en-GB" b="1"/>
            <a:t>everyone </a:t>
          </a:r>
          <a:r>
            <a:rPr lang="en-GB"/>
            <a:t>is motivated by needs,</a:t>
          </a:r>
          <a:endParaRPr lang="en-US"/>
        </a:p>
      </dgm:t>
    </dgm:pt>
    <dgm:pt modelId="{49F1005E-EDF9-4DD7-A5E3-BDD8C279F0AE}" type="parTrans" cxnId="{207AB557-A0A0-4454-AB23-02E536287853}">
      <dgm:prSet/>
      <dgm:spPr/>
      <dgm:t>
        <a:bodyPr/>
        <a:lstStyle/>
        <a:p>
          <a:endParaRPr lang="en-US"/>
        </a:p>
      </dgm:t>
    </dgm:pt>
    <dgm:pt modelId="{9DD203C1-C132-4B68-9522-71C5826794C7}" type="sibTrans" cxnId="{207AB557-A0A0-4454-AB23-02E536287853}">
      <dgm:prSet/>
      <dgm:spPr/>
      <dgm:t>
        <a:bodyPr/>
        <a:lstStyle/>
        <a:p>
          <a:endParaRPr lang="en-US"/>
        </a:p>
      </dgm:t>
    </dgm:pt>
    <dgm:pt modelId="{E78EF447-6B09-468D-B1C5-F96A202D66F8}">
      <dgm:prSet/>
      <dgm:spPr/>
      <dgm:t>
        <a:bodyPr/>
        <a:lstStyle/>
        <a:p>
          <a:pPr>
            <a:defRPr cap="all"/>
          </a:pPr>
          <a:r>
            <a:rPr lang="en-GB"/>
            <a:t>The five stage model assumes that we must satisfy each need in turn, starting with our most basic physiological need for survival,</a:t>
          </a:r>
          <a:endParaRPr lang="en-US"/>
        </a:p>
      </dgm:t>
    </dgm:pt>
    <dgm:pt modelId="{ED6FA995-5573-4354-B0F9-9E4C07C315FA}" type="parTrans" cxnId="{EE2CBAF3-1CB5-4868-B12D-190BA5F9B059}">
      <dgm:prSet/>
      <dgm:spPr/>
      <dgm:t>
        <a:bodyPr/>
        <a:lstStyle/>
        <a:p>
          <a:endParaRPr lang="en-US"/>
        </a:p>
      </dgm:t>
    </dgm:pt>
    <dgm:pt modelId="{301D1194-7E4C-448C-8CA3-65007A8D3A1C}" type="sibTrans" cxnId="{EE2CBAF3-1CB5-4868-B12D-190BA5F9B059}">
      <dgm:prSet/>
      <dgm:spPr/>
      <dgm:t>
        <a:bodyPr/>
        <a:lstStyle/>
        <a:p>
          <a:endParaRPr lang="en-US"/>
        </a:p>
      </dgm:t>
    </dgm:pt>
    <dgm:pt modelId="{AE3053DE-84A1-4BAA-B4B0-88DD1C255D95}">
      <dgm:prSet/>
      <dgm:spPr/>
      <dgm:t>
        <a:bodyPr/>
        <a:lstStyle/>
        <a:p>
          <a:pPr>
            <a:defRPr cap="all"/>
          </a:pPr>
          <a:r>
            <a:rPr lang="en-GB"/>
            <a:t>It is only when each need is satisfied that we move up the hierarchy to be motivated by the next stage.</a:t>
          </a:r>
          <a:endParaRPr lang="en-US"/>
        </a:p>
      </dgm:t>
    </dgm:pt>
    <dgm:pt modelId="{E4960E3C-2AC4-4C51-AFD7-C13E1887B203}" type="parTrans" cxnId="{B88DDE37-F3E3-4DE1-B95A-A8AAA305ABEB}">
      <dgm:prSet/>
      <dgm:spPr/>
      <dgm:t>
        <a:bodyPr/>
        <a:lstStyle/>
        <a:p>
          <a:endParaRPr lang="en-US"/>
        </a:p>
      </dgm:t>
    </dgm:pt>
    <dgm:pt modelId="{B7F8D26E-09E4-4580-B4BE-5F70E85A56C6}" type="sibTrans" cxnId="{B88DDE37-F3E3-4DE1-B95A-A8AAA305ABEB}">
      <dgm:prSet/>
      <dgm:spPr/>
      <dgm:t>
        <a:bodyPr/>
        <a:lstStyle/>
        <a:p>
          <a:endParaRPr lang="en-US"/>
        </a:p>
      </dgm:t>
    </dgm:pt>
    <dgm:pt modelId="{DAF3DB4B-CCEF-4ABD-9E11-3236A9349E2F}" type="pres">
      <dgm:prSet presAssocID="{BA5BB509-0B44-4F7C-83D4-004C253C7F30}" presName="root" presStyleCnt="0">
        <dgm:presLayoutVars>
          <dgm:dir/>
          <dgm:resizeHandles val="exact"/>
        </dgm:presLayoutVars>
      </dgm:prSet>
      <dgm:spPr/>
    </dgm:pt>
    <dgm:pt modelId="{FB9F30D6-C9AC-481F-BE6F-C6F4BAB15FEC}" type="pres">
      <dgm:prSet presAssocID="{B7182598-299F-4BE7-A889-C9B7913CACEE}" presName="compNode" presStyleCnt="0"/>
      <dgm:spPr/>
    </dgm:pt>
    <dgm:pt modelId="{0E6C2130-E21E-47F7-B1E1-0F3AE175D54C}" type="pres">
      <dgm:prSet presAssocID="{B7182598-299F-4BE7-A889-C9B7913CACEE}" presName="iconBgRect" presStyleLbl="bgShp" presStyleIdx="0" presStyleCnt="3"/>
      <dgm:spPr/>
    </dgm:pt>
    <dgm:pt modelId="{08039DFF-8047-481D-A7C2-1F65BF9A3A39}" type="pres">
      <dgm:prSet presAssocID="{B7182598-299F-4BE7-A889-C9B7913CAC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00443A48-634E-414C-A279-1E1EE19017F7}" type="pres">
      <dgm:prSet presAssocID="{B7182598-299F-4BE7-A889-C9B7913CACEE}" presName="spaceRect" presStyleCnt="0"/>
      <dgm:spPr/>
    </dgm:pt>
    <dgm:pt modelId="{F4FAC603-467D-433D-AAFD-0DCD69818DD0}" type="pres">
      <dgm:prSet presAssocID="{B7182598-299F-4BE7-A889-C9B7913CACEE}" presName="textRect" presStyleLbl="revTx" presStyleIdx="0" presStyleCnt="3">
        <dgm:presLayoutVars>
          <dgm:chMax val="1"/>
          <dgm:chPref val="1"/>
        </dgm:presLayoutVars>
      </dgm:prSet>
      <dgm:spPr/>
    </dgm:pt>
    <dgm:pt modelId="{E6B13C75-2DF3-4D0D-B210-CC4EA587B34E}" type="pres">
      <dgm:prSet presAssocID="{9DD203C1-C132-4B68-9522-71C5826794C7}" presName="sibTrans" presStyleCnt="0"/>
      <dgm:spPr/>
    </dgm:pt>
    <dgm:pt modelId="{9451B145-C4D5-4334-83A7-4096D67C5BD8}" type="pres">
      <dgm:prSet presAssocID="{E78EF447-6B09-468D-B1C5-F96A202D66F8}" presName="compNode" presStyleCnt="0"/>
      <dgm:spPr/>
    </dgm:pt>
    <dgm:pt modelId="{A02E659D-A949-4CDE-873E-889D927805B2}" type="pres">
      <dgm:prSet presAssocID="{E78EF447-6B09-468D-B1C5-F96A202D66F8}" presName="iconBgRect" presStyleLbl="bgShp" presStyleIdx="1" presStyleCnt="3"/>
      <dgm:spPr/>
    </dgm:pt>
    <dgm:pt modelId="{0089B635-0306-4BA8-80A6-3BCE2C6333FB}" type="pres">
      <dgm:prSet presAssocID="{E78EF447-6B09-468D-B1C5-F96A202D66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F3734957-7C2F-4904-94DD-9129ECFE76E1}" type="pres">
      <dgm:prSet presAssocID="{E78EF447-6B09-468D-B1C5-F96A202D66F8}" presName="spaceRect" presStyleCnt="0"/>
      <dgm:spPr/>
    </dgm:pt>
    <dgm:pt modelId="{6F33BD5D-B530-4297-8E80-C3BE63E92308}" type="pres">
      <dgm:prSet presAssocID="{E78EF447-6B09-468D-B1C5-F96A202D66F8}" presName="textRect" presStyleLbl="revTx" presStyleIdx="1" presStyleCnt="3">
        <dgm:presLayoutVars>
          <dgm:chMax val="1"/>
          <dgm:chPref val="1"/>
        </dgm:presLayoutVars>
      </dgm:prSet>
      <dgm:spPr/>
    </dgm:pt>
    <dgm:pt modelId="{80F4BF38-744E-4BD8-96FD-7240EE744C69}" type="pres">
      <dgm:prSet presAssocID="{301D1194-7E4C-448C-8CA3-65007A8D3A1C}" presName="sibTrans" presStyleCnt="0"/>
      <dgm:spPr/>
    </dgm:pt>
    <dgm:pt modelId="{0403B109-894C-438A-BDB4-0F2E96ED2A90}" type="pres">
      <dgm:prSet presAssocID="{AE3053DE-84A1-4BAA-B4B0-88DD1C255D95}" presName="compNode" presStyleCnt="0"/>
      <dgm:spPr/>
    </dgm:pt>
    <dgm:pt modelId="{C83C6AAB-76BA-4448-A8C0-48B57CE8826E}" type="pres">
      <dgm:prSet presAssocID="{AE3053DE-84A1-4BAA-B4B0-88DD1C255D95}" presName="iconBgRect" presStyleLbl="bgShp" presStyleIdx="2" presStyleCnt="3"/>
      <dgm:spPr/>
    </dgm:pt>
    <dgm:pt modelId="{56C6189E-E402-46FC-9721-67514C9FD533}" type="pres">
      <dgm:prSet presAssocID="{AE3053DE-84A1-4BAA-B4B0-88DD1C255D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0D972B0D-A96F-4DE5-B8FA-F48E05099873}" type="pres">
      <dgm:prSet presAssocID="{AE3053DE-84A1-4BAA-B4B0-88DD1C255D95}" presName="spaceRect" presStyleCnt="0"/>
      <dgm:spPr/>
    </dgm:pt>
    <dgm:pt modelId="{A37D379B-A248-4BAB-B61A-54F8FDE52156}" type="pres">
      <dgm:prSet presAssocID="{AE3053DE-84A1-4BAA-B4B0-88DD1C255D95}" presName="textRect" presStyleLbl="revTx" presStyleIdx="2" presStyleCnt="3">
        <dgm:presLayoutVars>
          <dgm:chMax val="1"/>
          <dgm:chPref val="1"/>
        </dgm:presLayoutVars>
      </dgm:prSet>
      <dgm:spPr/>
    </dgm:pt>
  </dgm:ptLst>
  <dgm:cxnLst>
    <dgm:cxn modelId="{8EFBB123-9A57-42C0-AD4B-09E93DDE9D2F}" type="presOf" srcId="{BA5BB509-0B44-4F7C-83D4-004C253C7F30}" destId="{DAF3DB4B-CCEF-4ABD-9E11-3236A9349E2F}" srcOrd="0" destOrd="0" presId="urn:microsoft.com/office/officeart/2018/5/layout/IconCircleLabelList"/>
    <dgm:cxn modelId="{DD209D31-B2FC-4AC5-BDEE-2B0E94E7AF36}" type="presOf" srcId="{AE3053DE-84A1-4BAA-B4B0-88DD1C255D95}" destId="{A37D379B-A248-4BAB-B61A-54F8FDE52156}" srcOrd="0" destOrd="0" presId="urn:microsoft.com/office/officeart/2018/5/layout/IconCircleLabelList"/>
    <dgm:cxn modelId="{B88DDE37-F3E3-4DE1-B95A-A8AAA305ABEB}" srcId="{BA5BB509-0B44-4F7C-83D4-004C253C7F30}" destId="{AE3053DE-84A1-4BAA-B4B0-88DD1C255D95}" srcOrd="2" destOrd="0" parTransId="{E4960E3C-2AC4-4C51-AFD7-C13E1887B203}" sibTransId="{B7F8D26E-09E4-4580-B4BE-5F70E85A56C6}"/>
    <dgm:cxn modelId="{16FEA73D-D5D0-41F1-B642-E488DE07A45C}" type="presOf" srcId="{E78EF447-6B09-468D-B1C5-F96A202D66F8}" destId="{6F33BD5D-B530-4297-8E80-C3BE63E92308}" srcOrd="0" destOrd="0" presId="urn:microsoft.com/office/officeart/2018/5/layout/IconCircleLabelList"/>
    <dgm:cxn modelId="{F580833E-CC59-422E-89B9-ED228FC21418}" type="presOf" srcId="{B7182598-299F-4BE7-A889-C9B7913CACEE}" destId="{F4FAC603-467D-433D-AAFD-0DCD69818DD0}" srcOrd="0" destOrd="0" presId="urn:microsoft.com/office/officeart/2018/5/layout/IconCircleLabelList"/>
    <dgm:cxn modelId="{207AB557-A0A0-4454-AB23-02E536287853}" srcId="{BA5BB509-0B44-4F7C-83D4-004C253C7F30}" destId="{B7182598-299F-4BE7-A889-C9B7913CACEE}" srcOrd="0" destOrd="0" parTransId="{49F1005E-EDF9-4DD7-A5E3-BDD8C279F0AE}" sibTransId="{9DD203C1-C132-4B68-9522-71C5826794C7}"/>
    <dgm:cxn modelId="{EE2CBAF3-1CB5-4868-B12D-190BA5F9B059}" srcId="{BA5BB509-0B44-4F7C-83D4-004C253C7F30}" destId="{E78EF447-6B09-468D-B1C5-F96A202D66F8}" srcOrd="1" destOrd="0" parTransId="{ED6FA995-5573-4354-B0F9-9E4C07C315FA}" sibTransId="{301D1194-7E4C-448C-8CA3-65007A8D3A1C}"/>
    <dgm:cxn modelId="{6CA5CA76-F940-4030-90FC-02EDAC522894}" type="presParOf" srcId="{DAF3DB4B-CCEF-4ABD-9E11-3236A9349E2F}" destId="{FB9F30D6-C9AC-481F-BE6F-C6F4BAB15FEC}" srcOrd="0" destOrd="0" presId="urn:microsoft.com/office/officeart/2018/5/layout/IconCircleLabelList"/>
    <dgm:cxn modelId="{8B1EE230-FB4B-4BE9-8D93-F05776219B87}" type="presParOf" srcId="{FB9F30D6-C9AC-481F-BE6F-C6F4BAB15FEC}" destId="{0E6C2130-E21E-47F7-B1E1-0F3AE175D54C}" srcOrd="0" destOrd="0" presId="urn:microsoft.com/office/officeart/2018/5/layout/IconCircleLabelList"/>
    <dgm:cxn modelId="{DE89BBDB-03FD-44D7-B7D9-69C03EE87983}" type="presParOf" srcId="{FB9F30D6-C9AC-481F-BE6F-C6F4BAB15FEC}" destId="{08039DFF-8047-481D-A7C2-1F65BF9A3A39}" srcOrd="1" destOrd="0" presId="urn:microsoft.com/office/officeart/2018/5/layout/IconCircleLabelList"/>
    <dgm:cxn modelId="{A374E0AD-013B-4CC9-8AE6-9574A992D793}" type="presParOf" srcId="{FB9F30D6-C9AC-481F-BE6F-C6F4BAB15FEC}" destId="{00443A48-634E-414C-A279-1E1EE19017F7}" srcOrd="2" destOrd="0" presId="urn:microsoft.com/office/officeart/2018/5/layout/IconCircleLabelList"/>
    <dgm:cxn modelId="{75709C2B-DD4D-444B-8FC3-B5B873145E89}" type="presParOf" srcId="{FB9F30D6-C9AC-481F-BE6F-C6F4BAB15FEC}" destId="{F4FAC603-467D-433D-AAFD-0DCD69818DD0}" srcOrd="3" destOrd="0" presId="urn:microsoft.com/office/officeart/2018/5/layout/IconCircleLabelList"/>
    <dgm:cxn modelId="{C8C170E7-F18D-46FD-A7E3-D927D2D7874B}" type="presParOf" srcId="{DAF3DB4B-CCEF-4ABD-9E11-3236A9349E2F}" destId="{E6B13C75-2DF3-4D0D-B210-CC4EA587B34E}" srcOrd="1" destOrd="0" presId="urn:microsoft.com/office/officeart/2018/5/layout/IconCircleLabelList"/>
    <dgm:cxn modelId="{F3C8EE16-493A-4F72-ACD2-331FA031508F}" type="presParOf" srcId="{DAF3DB4B-CCEF-4ABD-9E11-3236A9349E2F}" destId="{9451B145-C4D5-4334-83A7-4096D67C5BD8}" srcOrd="2" destOrd="0" presId="urn:microsoft.com/office/officeart/2018/5/layout/IconCircleLabelList"/>
    <dgm:cxn modelId="{ACF32E66-1FEE-4CE7-8EB3-81A616DA1A65}" type="presParOf" srcId="{9451B145-C4D5-4334-83A7-4096D67C5BD8}" destId="{A02E659D-A949-4CDE-873E-889D927805B2}" srcOrd="0" destOrd="0" presId="urn:microsoft.com/office/officeart/2018/5/layout/IconCircleLabelList"/>
    <dgm:cxn modelId="{01F3E331-23A3-4CA6-A037-74157CB566D3}" type="presParOf" srcId="{9451B145-C4D5-4334-83A7-4096D67C5BD8}" destId="{0089B635-0306-4BA8-80A6-3BCE2C6333FB}" srcOrd="1" destOrd="0" presId="urn:microsoft.com/office/officeart/2018/5/layout/IconCircleLabelList"/>
    <dgm:cxn modelId="{42FE12A4-6DA4-4DB6-BD8F-7C2736610699}" type="presParOf" srcId="{9451B145-C4D5-4334-83A7-4096D67C5BD8}" destId="{F3734957-7C2F-4904-94DD-9129ECFE76E1}" srcOrd="2" destOrd="0" presId="urn:microsoft.com/office/officeart/2018/5/layout/IconCircleLabelList"/>
    <dgm:cxn modelId="{3D86DEBB-BC18-44CE-ACAE-980469E1E331}" type="presParOf" srcId="{9451B145-C4D5-4334-83A7-4096D67C5BD8}" destId="{6F33BD5D-B530-4297-8E80-C3BE63E92308}" srcOrd="3" destOrd="0" presId="urn:microsoft.com/office/officeart/2018/5/layout/IconCircleLabelList"/>
    <dgm:cxn modelId="{872C0663-936C-43D1-9DBA-4AC71A888C72}" type="presParOf" srcId="{DAF3DB4B-CCEF-4ABD-9E11-3236A9349E2F}" destId="{80F4BF38-744E-4BD8-96FD-7240EE744C69}" srcOrd="3" destOrd="0" presId="urn:microsoft.com/office/officeart/2018/5/layout/IconCircleLabelList"/>
    <dgm:cxn modelId="{304A1927-E66D-4AAA-9A8F-19C5048F1131}" type="presParOf" srcId="{DAF3DB4B-CCEF-4ABD-9E11-3236A9349E2F}" destId="{0403B109-894C-438A-BDB4-0F2E96ED2A90}" srcOrd="4" destOrd="0" presId="urn:microsoft.com/office/officeart/2018/5/layout/IconCircleLabelList"/>
    <dgm:cxn modelId="{68AFFEF1-A681-4029-9CC3-FD08C4AECC17}" type="presParOf" srcId="{0403B109-894C-438A-BDB4-0F2E96ED2A90}" destId="{C83C6AAB-76BA-4448-A8C0-48B57CE8826E}" srcOrd="0" destOrd="0" presId="urn:microsoft.com/office/officeart/2018/5/layout/IconCircleLabelList"/>
    <dgm:cxn modelId="{6BA236B7-B227-44DA-B696-AD0DD5368B6C}" type="presParOf" srcId="{0403B109-894C-438A-BDB4-0F2E96ED2A90}" destId="{56C6189E-E402-46FC-9721-67514C9FD533}" srcOrd="1" destOrd="0" presId="urn:microsoft.com/office/officeart/2018/5/layout/IconCircleLabelList"/>
    <dgm:cxn modelId="{8DFA9980-9E4A-4F54-9B6D-C9A3038FA45D}" type="presParOf" srcId="{0403B109-894C-438A-BDB4-0F2E96ED2A90}" destId="{0D972B0D-A96F-4DE5-B8FA-F48E05099873}" srcOrd="2" destOrd="0" presId="urn:microsoft.com/office/officeart/2018/5/layout/IconCircleLabelList"/>
    <dgm:cxn modelId="{0576ED76-3024-4EB7-9996-2AB005FBCC89}" type="presParOf" srcId="{0403B109-894C-438A-BDB4-0F2E96ED2A90}" destId="{A37D379B-A248-4BAB-B61A-54F8FDE5215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595D35A-D511-4008-ADFC-3144B5B58ED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D5649B6-0735-4F38-90B0-E19D02DCB607}">
      <dgm:prSet/>
      <dgm:spPr/>
      <dgm:t>
        <a:bodyPr/>
        <a:lstStyle/>
        <a:p>
          <a:r>
            <a:rPr lang="en-GB" dirty="0"/>
            <a:t>This theory of motivation is directly linked to leadership behaviour</a:t>
          </a:r>
          <a:endParaRPr lang="en-US" dirty="0"/>
        </a:p>
      </dgm:t>
    </dgm:pt>
    <dgm:pt modelId="{ACC1650C-0375-4B07-BFA7-C5555178D95A}" type="parTrans" cxnId="{15822FE4-922C-4AE0-9010-A66FDA6A6138}">
      <dgm:prSet/>
      <dgm:spPr/>
      <dgm:t>
        <a:bodyPr/>
        <a:lstStyle/>
        <a:p>
          <a:endParaRPr lang="en-US"/>
        </a:p>
      </dgm:t>
    </dgm:pt>
    <dgm:pt modelId="{5CB386B2-4376-4A2F-B449-B9A749232952}" type="sibTrans" cxnId="{15822FE4-922C-4AE0-9010-A66FDA6A6138}">
      <dgm:prSet/>
      <dgm:spPr/>
      <dgm:t>
        <a:bodyPr/>
        <a:lstStyle/>
        <a:p>
          <a:endParaRPr lang="en-US"/>
        </a:p>
      </dgm:t>
    </dgm:pt>
    <dgm:pt modelId="{84F08082-E611-4BA6-A870-C67EBD778E9A}">
      <dgm:prSet/>
      <dgm:spPr/>
      <dgm:t>
        <a:bodyPr/>
        <a:lstStyle/>
        <a:p>
          <a:r>
            <a:rPr lang="en-GB"/>
            <a:t>The theory states that two groups of factors are relevant in motivating employees, these are known as </a:t>
          </a:r>
          <a:r>
            <a:rPr lang="en-GB" b="1"/>
            <a:t>hygiene factors </a:t>
          </a:r>
          <a:r>
            <a:rPr lang="en-GB"/>
            <a:t>and </a:t>
          </a:r>
          <a:r>
            <a:rPr lang="en-GB" b="1"/>
            <a:t>motivator factors</a:t>
          </a:r>
          <a:endParaRPr lang="en-US"/>
        </a:p>
      </dgm:t>
    </dgm:pt>
    <dgm:pt modelId="{9CEA8975-369E-44C2-AD97-655E20D63E0B}" type="parTrans" cxnId="{2D1738AE-1AE4-4EA2-9620-AFFE86D9A5F4}">
      <dgm:prSet/>
      <dgm:spPr/>
      <dgm:t>
        <a:bodyPr/>
        <a:lstStyle/>
        <a:p>
          <a:endParaRPr lang="en-US"/>
        </a:p>
      </dgm:t>
    </dgm:pt>
    <dgm:pt modelId="{CB636502-53B0-466C-B95A-52D5C96BE3CF}" type="sibTrans" cxnId="{2D1738AE-1AE4-4EA2-9620-AFFE86D9A5F4}">
      <dgm:prSet/>
      <dgm:spPr/>
      <dgm:t>
        <a:bodyPr/>
        <a:lstStyle/>
        <a:p>
          <a:endParaRPr lang="en-US"/>
        </a:p>
      </dgm:t>
    </dgm:pt>
    <dgm:pt modelId="{BB8237FF-8CA1-4101-AA6C-4EE5C43A2393}" type="pres">
      <dgm:prSet presAssocID="{A595D35A-D511-4008-ADFC-3144B5B58ED2}" presName="linear" presStyleCnt="0">
        <dgm:presLayoutVars>
          <dgm:animLvl val="lvl"/>
          <dgm:resizeHandles val="exact"/>
        </dgm:presLayoutVars>
      </dgm:prSet>
      <dgm:spPr/>
    </dgm:pt>
    <dgm:pt modelId="{8C50083E-0BF1-491E-9527-EB5502834151}" type="pres">
      <dgm:prSet presAssocID="{DD5649B6-0735-4F38-90B0-E19D02DCB607}" presName="parentText" presStyleLbl="node1" presStyleIdx="0" presStyleCnt="2">
        <dgm:presLayoutVars>
          <dgm:chMax val="0"/>
          <dgm:bulletEnabled val="1"/>
        </dgm:presLayoutVars>
      </dgm:prSet>
      <dgm:spPr/>
    </dgm:pt>
    <dgm:pt modelId="{2068898D-7DA7-4928-938D-0DC60C72DC5D}" type="pres">
      <dgm:prSet presAssocID="{5CB386B2-4376-4A2F-B449-B9A749232952}" presName="spacer" presStyleCnt="0"/>
      <dgm:spPr/>
    </dgm:pt>
    <dgm:pt modelId="{15CEC0CC-F916-41A2-9553-D3B0E9DD1975}" type="pres">
      <dgm:prSet presAssocID="{84F08082-E611-4BA6-A870-C67EBD778E9A}" presName="parentText" presStyleLbl="node1" presStyleIdx="1" presStyleCnt="2">
        <dgm:presLayoutVars>
          <dgm:chMax val="0"/>
          <dgm:bulletEnabled val="1"/>
        </dgm:presLayoutVars>
      </dgm:prSet>
      <dgm:spPr/>
    </dgm:pt>
  </dgm:ptLst>
  <dgm:cxnLst>
    <dgm:cxn modelId="{681DD03E-B3EB-446D-950E-C3B3600184FA}" type="presOf" srcId="{A595D35A-D511-4008-ADFC-3144B5B58ED2}" destId="{BB8237FF-8CA1-4101-AA6C-4EE5C43A2393}" srcOrd="0" destOrd="0" presId="urn:microsoft.com/office/officeart/2005/8/layout/vList2"/>
    <dgm:cxn modelId="{18445966-A66E-4692-B515-2116DC6D8C98}" type="presOf" srcId="{84F08082-E611-4BA6-A870-C67EBD778E9A}" destId="{15CEC0CC-F916-41A2-9553-D3B0E9DD1975}" srcOrd="0" destOrd="0" presId="urn:microsoft.com/office/officeart/2005/8/layout/vList2"/>
    <dgm:cxn modelId="{59FCC47A-F70F-442D-AD3E-8381992C286A}" type="presOf" srcId="{DD5649B6-0735-4F38-90B0-E19D02DCB607}" destId="{8C50083E-0BF1-491E-9527-EB5502834151}" srcOrd="0" destOrd="0" presId="urn:microsoft.com/office/officeart/2005/8/layout/vList2"/>
    <dgm:cxn modelId="{2D1738AE-1AE4-4EA2-9620-AFFE86D9A5F4}" srcId="{A595D35A-D511-4008-ADFC-3144B5B58ED2}" destId="{84F08082-E611-4BA6-A870-C67EBD778E9A}" srcOrd="1" destOrd="0" parTransId="{9CEA8975-369E-44C2-AD97-655E20D63E0B}" sibTransId="{CB636502-53B0-466C-B95A-52D5C96BE3CF}"/>
    <dgm:cxn modelId="{15822FE4-922C-4AE0-9010-A66FDA6A6138}" srcId="{A595D35A-D511-4008-ADFC-3144B5B58ED2}" destId="{DD5649B6-0735-4F38-90B0-E19D02DCB607}" srcOrd="0" destOrd="0" parTransId="{ACC1650C-0375-4B07-BFA7-C5555178D95A}" sibTransId="{5CB386B2-4376-4A2F-B449-B9A749232952}"/>
    <dgm:cxn modelId="{40C57B55-A748-4756-89E6-A4A6E5EEE4E9}" type="presParOf" srcId="{BB8237FF-8CA1-4101-AA6C-4EE5C43A2393}" destId="{8C50083E-0BF1-491E-9527-EB5502834151}" srcOrd="0" destOrd="0" presId="urn:microsoft.com/office/officeart/2005/8/layout/vList2"/>
    <dgm:cxn modelId="{DB0A9A6E-901B-460C-BF3E-CCD5F1C9BE27}" type="presParOf" srcId="{BB8237FF-8CA1-4101-AA6C-4EE5C43A2393}" destId="{2068898D-7DA7-4928-938D-0DC60C72DC5D}" srcOrd="1" destOrd="0" presId="urn:microsoft.com/office/officeart/2005/8/layout/vList2"/>
    <dgm:cxn modelId="{EB46B162-B54E-4D1D-AD4E-9A0B63F3ADE0}" type="presParOf" srcId="{BB8237FF-8CA1-4101-AA6C-4EE5C43A2393}" destId="{15CEC0CC-F916-41A2-9553-D3B0E9DD197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F86DE5A-35CB-4DB3-B8C4-83C902E115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7A534F0-59CA-4AAE-8D96-540ECB6B2499}">
      <dgm:prSet/>
      <dgm:spPr/>
      <dgm:t>
        <a:bodyPr/>
        <a:lstStyle/>
        <a:p>
          <a:r>
            <a:rPr lang="en-GB"/>
            <a:t>These are factors which truly motivate people to develop performance,</a:t>
          </a:r>
          <a:endParaRPr lang="en-US"/>
        </a:p>
      </dgm:t>
    </dgm:pt>
    <dgm:pt modelId="{895041F4-75C8-40E8-89D0-A463087A350B}" type="parTrans" cxnId="{CC7F32A1-B930-4706-B56A-722434CC9140}">
      <dgm:prSet/>
      <dgm:spPr/>
      <dgm:t>
        <a:bodyPr/>
        <a:lstStyle/>
        <a:p>
          <a:endParaRPr lang="en-US"/>
        </a:p>
      </dgm:t>
    </dgm:pt>
    <dgm:pt modelId="{646140CF-2349-4B03-BB5A-4B9AEA1929C5}" type="sibTrans" cxnId="{CC7F32A1-B930-4706-B56A-722434CC9140}">
      <dgm:prSet/>
      <dgm:spPr/>
      <dgm:t>
        <a:bodyPr/>
        <a:lstStyle/>
        <a:p>
          <a:endParaRPr lang="en-US"/>
        </a:p>
      </dgm:t>
    </dgm:pt>
    <dgm:pt modelId="{7ABBE66E-083E-46D6-AE55-1171C4DA7DBD}">
      <dgm:prSet/>
      <dgm:spPr/>
      <dgm:t>
        <a:bodyPr/>
        <a:lstStyle/>
        <a:p>
          <a:r>
            <a:rPr lang="en-GB"/>
            <a:t>For example, the content of work itself, sense of achievement, recognition etc,</a:t>
          </a:r>
          <a:endParaRPr lang="en-US"/>
        </a:p>
      </dgm:t>
    </dgm:pt>
    <dgm:pt modelId="{5BA60A33-A241-4051-AD05-AB0E809C9678}" type="parTrans" cxnId="{11079628-03B5-4562-A341-D8FE0BDF8C66}">
      <dgm:prSet/>
      <dgm:spPr/>
      <dgm:t>
        <a:bodyPr/>
        <a:lstStyle/>
        <a:p>
          <a:endParaRPr lang="en-US"/>
        </a:p>
      </dgm:t>
    </dgm:pt>
    <dgm:pt modelId="{14D49263-5382-4894-A4FD-0A01D772EA88}" type="sibTrans" cxnId="{11079628-03B5-4562-A341-D8FE0BDF8C66}">
      <dgm:prSet/>
      <dgm:spPr/>
      <dgm:t>
        <a:bodyPr/>
        <a:lstStyle/>
        <a:p>
          <a:endParaRPr lang="en-US"/>
        </a:p>
      </dgm:t>
    </dgm:pt>
    <dgm:pt modelId="{5AF965FC-471E-461C-9F41-EA4D28ACD557}">
      <dgm:prSet/>
      <dgm:spPr/>
      <dgm:t>
        <a:bodyPr/>
        <a:lstStyle/>
        <a:p>
          <a:r>
            <a:rPr lang="en-GB"/>
            <a:t>However, these can only positively influence motivation if the hygiene factors have already been satisfied. Hygiene factors include achievement, recognition, the work itself, responsibility and advancement. </a:t>
          </a:r>
          <a:endParaRPr lang="en-US"/>
        </a:p>
      </dgm:t>
    </dgm:pt>
    <dgm:pt modelId="{B8D31388-C12B-47B3-9756-3E9CD4C64C7A}" type="parTrans" cxnId="{B3DDE3E8-36D6-4AC8-B74C-8610288C8EA3}">
      <dgm:prSet/>
      <dgm:spPr/>
      <dgm:t>
        <a:bodyPr/>
        <a:lstStyle/>
        <a:p>
          <a:endParaRPr lang="en-US"/>
        </a:p>
      </dgm:t>
    </dgm:pt>
    <dgm:pt modelId="{7C8B642E-E8BC-4587-92FA-38301502281F}" type="sibTrans" cxnId="{B3DDE3E8-36D6-4AC8-B74C-8610288C8EA3}">
      <dgm:prSet/>
      <dgm:spPr/>
      <dgm:t>
        <a:bodyPr/>
        <a:lstStyle/>
        <a:p>
          <a:endParaRPr lang="en-US"/>
        </a:p>
      </dgm:t>
    </dgm:pt>
    <dgm:pt modelId="{8659BFC4-27AF-4B7A-A70E-E19BEB6F6603}" type="pres">
      <dgm:prSet presAssocID="{BF86DE5A-35CB-4DB3-B8C4-83C902E1157D}" presName="root" presStyleCnt="0">
        <dgm:presLayoutVars>
          <dgm:dir/>
          <dgm:resizeHandles val="exact"/>
        </dgm:presLayoutVars>
      </dgm:prSet>
      <dgm:spPr/>
    </dgm:pt>
    <dgm:pt modelId="{0D1CC128-F88E-463D-AC55-6DA154008952}" type="pres">
      <dgm:prSet presAssocID="{77A534F0-59CA-4AAE-8D96-540ECB6B2499}" presName="compNode" presStyleCnt="0"/>
      <dgm:spPr/>
    </dgm:pt>
    <dgm:pt modelId="{C5B8584C-DE95-44AB-B9BA-B08EBAF23251}" type="pres">
      <dgm:prSet presAssocID="{77A534F0-59CA-4AAE-8D96-540ECB6B2499}" presName="bgRect" presStyleLbl="bgShp" presStyleIdx="0" presStyleCnt="3"/>
      <dgm:spPr/>
    </dgm:pt>
    <dgm:pt modelId="{A492EE5A-4A91-4265-8E25-2D35FC08ADC0}" type="pres">
      <dgm:prSet presAssocID="{77A534F0-59CA-4AAE-8D96-540ECB6B249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D8772DE3-7EF3-46D9-865B-5770307D519B}" type="pres">
      <dgm:prSet presAssocID="{77A534F0-59CA-4AAE-8D96-540ECB6B2499}" presName="spaceRect" presStyleCnt="0"/>
      <dgm:spPr/>
    </dgm:pt>
    <dgm:pt modelId="{820E35F3-087F-4818-9DAB-58243FAA8A43}" type="pres">
      <dgm:prSet presAssocID="{77A534F0-59CA-4AAE-8D96-540ECB6B2499}" presName="parTx" presStyleLbl="revTx" presStyleIdx="0" presStyleCnt="3">
        <dgm:presLayoutVars>
          <dgm:chMax val="0"/>
          <dgm:chPref val="0"/>
        </dgm:presLayoutVars>
      </dgm:prSet>
      <dgm:spPr/>
    </dgm:pt>
    <dgm:pt modelId="{EAF7D7E0-94AA-419B-9B0E-C7B8BEE32680}" type="pres">
      <dgm:prSet presAssocID="{646140CF-2349-4B03-BB5A-4B9AEA1929C5}" presName="sibTrans" presStyleCnt="0"/>
      <dgm:spPr/>
    </dgm:pt>
    <dgm:pt modelId="{1950E343-C4C2-4F5A-8286-F5D437417F66}" type="pres">
      <dgm:prSet presAssocID="{7ABBE66E-083E-46D6-AE55-1171C4DA7DBD}" presName="compNode" presStyleCnt="0"/>
      <dgm:spPr/>
    </dgm:pt>
    <dgm:pt modelId="{719EB2D5-A774-4DAE-8E11-AF90C1A677C9}" type="pres">
      <dgm:prSet presAssocID="{7ABBE66E-083E-46D6-AE55-1171C4DA7DBD}" presName="bgRect" presStyleLbl="bgShp" presStyleIdx="1" presStyleCnt="3"/>
      <dgm:spPr/>
    </dgm:pt>
    <dgm:pt modelId="{BF23BE93-4F0A-446B-B616-D55719B35287}" type="pres">
      <dgm:prSet presAssocID="{7ABBE66E-083E-46D6-AE55-1171C4DA7D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2FEA1DBE-2570-4149-9CB7-29C90914AC4A}" type="pres">
      <dgm:prSet presAssocID="{7ABBE66E-083E-46D6-AE55-1171C4DA7DBD}" presName="spaceRect" presStyleCnt="0"/>
      <dgm:spPr/>
    </dgm:pt>
    <dgm:pt modelId="{4CEAB5E1-5AC3-47CA-9ABE-E08B04BF1461}" type="pres">
      <dgm:prSet presAssocID="{7ABBE66E-083E-46D6-AE55-1171C4DA7DBD}" presName="parTx" presStyleLbl="revTx" presStyleIdx="1" presStyleCnt="3">
        <dgm:presLayoutVars>
          <dgm:chMax val="0"/>
          <dgm:chPref val="0"/>
        </dgm:presLayoutVars>
      </dgm:prSet>
      <dgm:spPr/>
    </dgm:pt>
    <dgm:pt modelId="{6D37BD79-BA53-4E0D-8698-36CBBD458A00}" type="pres">
      <dgm:prSet presAssocID="{14D49263-5382-4894-A4FD-0A01D772EA88}" presName="sibTrans" presStyleCnt="0"/>
      <dgm:spPr/>
    </dgm:pt>
    <dgm:pt modelId="{F8908D84-A4F4-42BF-B7DB-50C1E1DB9AFD}" type="pres">
      <dgm:prSet presAssocID="{5AF965FC-471E-461C-9F41-EA4D28ACD557}" presName="compNode" presStyleCnt="0"/>
      <dgm:spPr/>
    </dgm:pt>
    <dgm:pt modelId="{11E340DD-E3D5-4168-8BD9-490EEE017661}" type="pres">
      <dgm:prSet presAssocID="{5AF965FC-471E-461C-9F41-EA4D28ACD557}" presName="bgRect" presStyleLbl="bgShp" presStyleIdx="2" presStyleCnt="3"/>
      <dgm:spPr/>
    </dgm:pt>
    <dgm:pt modelId="{0749DB6D-155E-4B54-8740-3CD9C85F5659}" type="pres">
      <dgm:prSet presAssocID="{5AF965FC-471E-461C-9F41-EA4D28ACD5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th"/>
        </a:ext>
      </dgm:extLst>
    </dgm:pt>
    <dgm:pt modelId="{1CA1539E-A9AA-4D75-A894-96D9CB75848C}" type="pres">
      <dgm:prSet presAssocID="{5AF965FC-471E-461C-9F41-EA4D28ACD557}" presName="spaceRect" presStyleCnt="0"/>
      <dgm:spPr/>
    </dgm:pt>
    <dgm:pt modelId="{B6803893-E6B0-46FF-B92C-1ADA062CDB87}" type="pres">
      <dgm:prSet presAssocID="{5AF965FC-471E-461C-9F41-EA4D28ACD557}" presName="parTx" presStyleLbl="revTx" presStyleIdx="2" presStyleCnt="3">
        <dgm:presLayoutVars>
          <dgm:chMax val="0"/>
          <dgm:chPref val="0"/>
        </dgm:presLayoutVars>
      </dgm:prSet>
      <dgm:spPr/>
    </dgm:pt>
  </dgm:ptLst>
  <dgm:cxnLst>
    <dgm:cxn modelId="{11079628-03B5-4562-A341-D8FE0BDF8C66}" srcId="{BF86DE5A-35CB-4DB3-B8C4-83C902E1157D}" destId="{7ABBE66E-083E-46D6-AE55-1171C4DA7DBD}" srcOrd="1" destOrd="0" parTransId="{5BA60A33-A241-4051-AD05-AB0E809C9678}" sibTransId="{14D49263-5382-4894-A4FD-0A01D772EA88}"/>
    <dgm:cxn modelId="{04AEB249-961E-4DF9-9894-7627700DB674}" type="presOf" srcId="{77A534F0-59CA-4AAE-8D96-540ECB6B2499}" destId="{820E35F3-087F-4818-9DAB-58243FAA8A43}" srcOrd="0" destOrd="0" presId="urn:microsoft.com/office/officeart/2018/2/layout/IconVerticalSolidList"/>
    <dgm:cxn modelId="{D8BC9E75-EE6C-43B6-B18C-94E965008E26}" type="presOf" srcId="{BF86DE5A-35CB-4DB3-B8C4-83C902E1157D}" destId="{8659BFC4-27AF-4B7A-A70E-E19BEB6F6603}" srcOrd="0" destOrd="0" presId="urn:microsoft.com/office/officeart/2018/2/layout/IconVerticalSolidList"/>
    <dgm:cxn modelId="{CC7F32A1-B930-4706-B56A-722434CC9140}" srcId="{BF86DE5A-35CB-4DB3-B8C4-83C902E1157D}" destId="{77A534F0-59CA-4AAE-8D96-540ECB6B2499}" srcOrd="0" destOrd="0" parTransId="{895041F4-75C8-40E8-89D0-A463087A350B}" sibTransId="{646140CF-2349-4B03-BB5A-4B9AEA1929C5}"/>
    <dgm:cxn modelId="{788F1DBA-3FAA-4BEE-AB8B-17925EB05D0A}" type="presOf" srcId="{5AF965FC-471E-461C-9F41-EA4D28ACD557}" destId="{B6803893-E6B0-46FF-B92C-1ADA062CDB87}" srcOrd="0" destOrd="0" presId="urn:microsoft.com/office/officeart/2018/2/layout/IconVerticalSolidList"/>
    <dgm:cxn modelId="{BE70DBD3-A372-4F48-B519-D692094901C3}" type="presOf" srcId="{7ABBE66E-083E-46D6-AE55-1171C4DA7DBD}" destId="{4CEAB5E1-5AC3-47CA-9ABE-E08B04BF1461}" srcOrd="0" destOrd="0" presId="urn:microsoft.com/office/officeart/2018/2/layout/IconVerticalSolidList"/>
    <dgm:cxn modelId="{B3DDE3E8-36D6-4AC8-B74C-8610288C8EA3}" srcId="{BF86DE5A-35CB-4DB3-B8C4-83C902E1157D}" destId="{5AF965FC-471E-461C-9F41-EA4D28ACD557}" srcOrd="2" destOrd="0" parTransId="{B8D31388-C12B-47B3-9756-3E9CD4C64C7A}" sibTransId="{7C8B642E-E8BC-4587-92FA-38301502281F}"/>
    <dgm:cxn modelId="{3C5EEDD8-1FF5-4C3B-9691-17B63E3E6ECD}" type="presParOf" srcId="{8659BFC4-27AF-4B7A-A70E-E19BEB6F6603}" destId="{0D1CC128-F88E-463D-AC55-6DA154008952}" srcOrd="0" destOrd="0" presId="urn:microsoft.com/office/officeart/2018/2/layout/IconVerticalSolidList"/>
    <dgm:cxn modelId="{A59FEDE9-9FD0-4FA4-BF02-7DF636092FFB}" type="presParOf" srcId="{0D1CC128-F88E-463D-AC55-6DA154008952}" destId="{C5B8584C-DE95-44AB-B9BA-B08EBAF23251}" srcOrd="0" destOrd="0" presId="urn:microsoft.com/office/officeart/2018/2/layout/IconVerticalSolidList"/>
    <dgm:cxn modelId="{5B1D274B-5759-45A7-B5F9-F28811260D94}" type="presParOf" srcId="{0D1CC128-F88E-463D-AC55-6DA154008952}" destId="{A492EE5A-4A91-4265-8E25-2D35FC08ADC0}" srcOrd="1" destOrd="0" presId="urn:microsoft.com/office/officeart/2018/2/layout/IconVerticalSolidList"/>
    <dgm:cxn modelId="{36BAE26C-235F-4CF0-9BE9-F78744468BD8}" type="presParOf" srcId="{0D1CC128-F88E-463D-AC55-6DA154008952}" destId="{D8772DE3-7EF3-46D9-865B-5770307D519B}" srcOrd="2" destOrd="0" presId="urn:microsoft.com/office/officeart/2018/2/layout/IconVerticalSolidList"/>
    <dgm:cxn modelId="{524A2589-7CA7-4E40-885C-70499BCD0632}" type="presParOf" srcId="{0D1CC128-F88E-463D-AC55-6DA154008952}" destId="{820E35F3-087F-4818-9DAB-58243FAA8A43}" srcOrd="3" destOrd="0" presId="urn:microsoft.com/office/officeart/2018/2/layout/IconVerticalSolidList"/>
    <dgm:cxn modelId="{4FC436A9-3FB8-425D-B6ED-635FB0284FDD}" type="presParOf" srcId="{8659BFC4-27AF-4B7A-A70E-E19BEB6F6603}" destId="{EAF7D7E0-94AA-419B-9B0E-C7B8BEE32680}" srcOrd="1" destOrd="0" presId="urn:microsoft.com/office/officeart/2018/2/layout/IconVerticalSolidList"/>
    <dgm:cxn modelId="{5E954E9D-E61B-4E5F-9336-F250038ED30D}" type="presParOf" srcId="{8659BFC4-27AF-4B7A-A70E-E19BEB6F6603}" destId="{1950E343-C4C2-4F5A-8286-F5D437417F66}" srcOrd="2" destOrd="0" presId="urn:microsoft.com/office/officeart/2018/2/layout/IconVerticalSolidList"/>
    <dgm:cxn modelId="{CD478446-64D9-420E-81B9-28EC46299AFF}" type="presParOf" srcId="{1950E343-C4C2-4F5A-8286-F5D437417F66}" destId="{719EB2D5-A774-4DAE-8E11-AF90C1A677C9}" srcOrd="0" destOrd="0" presId="urn:microsoft.com/office/officeart/2018/2/layout/IconVerticalSolidList"/>
    <dgm:cxn modelId="{27475850-5AF9-4F78-8926-93BF65D69AA9}" type="presParOf" srcId="{1950E343-C4C2-4F5A-8286-F5D437417F66}" destId="{BF23BE93-4F0A-446B-B616-D55719B35287}" srcOrd="1" destOrd="0" presId="urn:microsoft.com/office/officeart/2018/2/layout/IconVerticalSolidList"/>
    <dgm:cxn modelId="{9AF9E9AF-1EFD-4BAA-B0C8-ED64AF6172C4}" type="presParOf" srcId="{1950E343-C4C2-4F5A-8286-F5D437417F66}" destId="{2FEA1DBE-2570-4149-9CB7-29C90914AC4A}" srcOrd="2" destOrd="0" presId="urn:microsoft.com/office/officeart/2018/2/layout/IconVerticalSolidList"/>
    <dgm:cxn modelId="{4B7817F6-121F-4759-A100-8B5E4E1E0FAB}" type="presParOf" srcId="{1950E343-C4C2-4F5A-8286-F5D437417F66}" destId="{4CEAB5E1-5AC3-47CA-9ABE-E08B04BF1461}" srcOrd="3" destOrd="0" presId="urn:microsoft.com/office/officeart/2018/2/layout/IconVerticalSolidList"/>
    <dgm:cxn modelId="{8E4BE774-44EA-45CB-8936-24B9678A2389}" type="presParOf" srcId="{8659BFC4-27AF-4B7A-A70E-E19BEB6F6603}" destId="{6D37BD79-BA53-4E0D-8698-36CBBD458A00}" srcOrd="3" destOrd="0" presId="urn:microsoft.com/office/officeart/2018/2/layout/IconVerticalSolidList"/>
    <dgm:cxn modelId="{D085113B-C39B-4A65-938A-C7C340EE7810}" type="presParOf" srcId="{8659BFC4-27AF-4B7A-A70E-E19BEB6F6603}" destId="{F8908D84-A4F4-42BF-B7DB-50C1E1DB9AFD}" srcOrd="4" destOrd="0" presId="urn:microsoft.com/office/officeart/2018/2/layout/IconVerticalSolidList"/>
    <dgm:cxn modelId="{635D000A-F8D8-4405-AF50-91A3CAED2409}" type="presParOf" srcId="{F8908D84-A4F4-42BF-B7DB-50C1E1DB9AFD}" destId="{11E340DD-E3D5-4168-8BD9-490EEE017661}" srcOrd="0" destOrd="0" presId="urn:microsoft.com/office/officeart/2018/2/layout/IconVerticalSolidList"/>
    <dgm:cxn modelId="{9325D9DA-CC66-4CE1-8EFD-053DA157166A}" type="presParOf" srcId="{F8908D84-A4F4-42BF-B7DB-50C1E1DB9AFD}" destId="{0749DB6D-155E-4B54-8740-3CD9C85F5659}" srcOrd="1" destOrd="0" presId="urn:microsoft.com/office/officeart/2018/2/layout/IconVerticalSolidList"/>
    <dgm:cxn modelId="{33B708D1-9D09-4B39-A40E-4838FC7D0013}" type="presParOf" srcId="{F8908D84-A4F4-42BF-B7DB-50C1E1DB9AFD}" destId="{1CA1539E-A9AA-4D75-A894-96D9CB75848C}" srcOrd="2" destOrd="0" presId="urn:microsoft.com/office/officeart/2018/2/layout/IconVerticalSolidList"/>
    <dgm:cxn modelId="{258D9E79-5E63-4F7D-AFA8-1A974F4D9DE8}" type="presParOf" srcId="{F8908D84-A4F4-42BF-B7DB-50C1E1DB9AFD}" destId="{B6803893-E6B0-46FF-B92C-1ADA062CDB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CFDC89C-90C1-4E69-8A8E-BF698EC4E5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1895B2-6D50-4A64-9498-3A1E8948D5BF}">
      <dgm:prSet/>
      <dgm:spPr/>
      <dgm:t>
        <a:bodyPr/>
        <a:lstStyle/>
        <a:p>
          <a:r>
            <a:rPr lang="en-GB" b="1"/>
            <a:t>Expectancy</a:t>
          </a:r>
          <a:r>
            <a:rPr lang="en-GB"/>
            <a:t> relates to the individuals confidence or expectation that effort will lead to good performance,</a:t>
          </a:r>
          <a:endParaRPr lang="en-US"/>
        </a:p>
      </dgm:t>
    </dgm:pt>
    <dgm:pt modelId="{F03742BE-7884-4BB4-9B47-24A6180048A0}" type="parTrans" cxnId="{C09C44C0-3050-409C-9427-A966001FFD6C}">
      <dgm:prSet/>
      <dgm:spPr/>
      <dgm:t>
        <a:bodyPr/>
        <a:lstStyle/>
        <a:p>
          <a:endParaRPr lang="en-US"/>
        </a:p>
      </dgm:t>
    </dgm:pt>
    <dgm:pt modelId="{16252650-C5E4-47BE-94B0-5858B815DFAE}" type="sibTrans" cxnId="{C09C44C0-3050-409C-9427-A966001FFD6C}">
      <dgm:prSet/>
      <dgm:spPr/>
      <dgm:t>
        <a:bodyPr/>
        <a:lstStyle/>
        <a:p>
          <a:endParaRPr lang="en-US"/>
        </a:p>
      </dgm:t>
    </dgm:pt>
    <dgm:pt modelId="{9001E2AE-CB13-48F6-A7DF-846D71F9A9C2}">
      <dgm:prSet/>
      <dgm:spPr/>
      <dgm:t>
        <a:bodyPr/>
        <a:lstStyle/>
        <a:p>
          <a:r>
            <a:rPr lang="en-GB" b="1"/>
            <a:t>Instrumentality</a:t>
          </a:r>
          <a:r>
            <a:rPr lang="en-GB"/>
            <a:t> is the individuals perceived probability that good performance will lead to the desired outcome,</a:t>
          </a:r>
          <a:endParaRPr lang="en-US"/>
        </a:p>
      </dgm:t>
    </dgm:pt>
    <dgm:pt modelId="{9D0DA352-81A0-4E00-9A15-F95DC056A00F}" type="parTrans" cxnId="{FB674CB3-DEE0-4CC8-937C-D94ED6CF9576}">
      <dgm:prSet/>
      <dgm:spPr/>
      <dgm:t>
        <a:bodyPr/>
        <a:lstStyle/>
        <a:p>
          <a:endParaRPr lang="en-US"/>
        </a:p>
      </dgm:t>
    </dgm:pt>
    <dgm:pt modelId="{ACA640FC-4C17-4211-8929-489EE35CB57A}" type="sibTrans" cxnId="{FB674CB3-DEE0-4CC8-937C-D94ED6CF9576}">
      <dgm:prSet/>
      <dgm:spPr/>
      <dgm:t>
        <a:bodyPr/>
        <a:lstStyle/>
        <a:p>
          <a:endParaRPr lang="en-US"/>
        </a:p>
      </dgm:t>
    </dgm:pt>
    <dgm:pt modelId="{05A0CE7F-7C30-4FAD-9FC0-C4D8A0E40A15}" type="pres">
      <dgm:prSet presAssocID="{DCFDC89C-90C1-4E69-8A8E-BF698EC4E51A}" presName="root" presStyleCnt="0">
        <dgm:presLayoutVars>
          <dgm:dir/>
          <dgm:resizeHandles val="exact"/>
        </dgm:presLayoutVars>
      </dgm:prSet>
      <dgm:spPr/>
    </dgm:pt>
    <dgm:pt modelId="{47184E02-1058-4091-AF8C-2BFB4618C123}" type="pres">
      <dgm:prSet presAssocID="{1A1895B2-6D50-4A64-9498-3A1E8948D5BF}" presName="compNode" presStyleCnt="0"/>
      <dgm:spPr/>
    </dgm:pt>
    <dgm:pt modelId="{BB4D68B6-565E-4208-A6D4-2B63BC3D2CF0}" type="pres">
      <dgm:prSet presAssocID="{1A1895B2-6D50-4A64-9498-3A1E8948D5BF}" presName="bgRect" presStyleLbl="bgShp" presStyleIdx="0" presStyleCnt="2"/>
      <dgm:spPr/>
    </dgm:pt>
    <dgm:pt modelId="{3207622C-0FD6-4A91-9D9A-2D0A290F3F48}" type="pres">
      <dgm:prSet presAssocID="{1A1895B2-6D50-4A64-9498-3A1E8948D5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B153049C-1A53-4185-8419-555B0F413FE5}" type="pres">
      <dgm:prSet presAssocID="{1A1895B2-6D50-4A64-9498-3A1E8948D5BF}" presName="spaceRect" presStyleCnt="0"/>
      <dgm:spPr/>
    </dgm:pt>
    <dgm:pt modelId="{72D3B44A-6197-4C93-8A3C-EAC9004F83C2}" type="pres">
      <dgm:prSet presAssocID="{1A1895B2-6D50-4A64-9498-3A1E8948D5BF}" presName="parTx" presStyleLbl="revTx" presStyleIdx="0" presStyleCnt="2">
        <dgm:presLayoutVars>
          <dgm:chMax val="0"/>
          <dgm:chPref val="0"/>
        </dgm:presLayoutVars>
      </dgm:prSet>
      <dgm:spPr/>
    </dgm:pt>
    <dgm:pt modelId="{239E219E-5D77-4145-B137-26F6BAA3E6BD}" type="pres">
      <dgm:prSet presAssocID="{16252650-C5E4-47BE-94B0-5858B815DFAE}" presName="sibTrans" presStyleCnt="0"/>
      <dgm:spPr/>
    </dgm:pt>
    <dgm:pt modelId="{FF168F7A-DEA9-4BC0-8BF4-8D11453A5CFC}" type="pres">
      <dgm:prSet presAssocID="{9001E2AE-CB13-48F6-A7DF-846D71F9A9C2}" presName="compNode" presStyleCnt="0"/>
      <dgm:spPr/>
    </dgm:pt>
    <dgm:pt modelId="{35493043-4BC0-4755-8D7F-57BEDF8CA5B5}" type="pres">
      <dgm:prSet presAssocID="{9001E2AE-CB13-48F6-A7DF-846D71F9A9C2}" presName="bgRect" presStyleLbl="bgShp" presStyleIdx="1" presStyleCnt="2"/>
      <dgm:spPr/>
    </dgm:pt>
    <dgm:pt modelId="{DC230BB1-5377-48D3-AD56-C74CB868B359}" type="pres">
      <dgm:prSet presAssocID="{9001E2AE-CB13-48F6-A7DF-846D71F9A9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utral Face with No Fill"/>
        </a:ext>
      </dgm:extLst>
    </dgm:pt>
    <dgm:pt modelId="{3A803A97-24C0-4FA2-B841-7F9AC9ED7FFF}" type="pres">
      <dgm:prSet presAssocID="{9001E2AE-CB13-48F6-A7DF-846D71F9A9C2}" presName="spaceRect" presStyleCnt="0"/>
      <dgm:spPr/>
    </dgm:pt>
    <dgm:pt modelId="{0A9712F8-DD79-477E-B30C-38CA5AB239C7}" type="pres">
      <dgm:prSet presAssocID="{9001E2AE-CB13-48F6-A7DF-846D71F9A9C2}" presName="parTx" presStyleLbl="revTx" presStyleIdx="1" presStyleCnt="2">
        <dgm:presLayoutVars>
          <dgm:chMax val="0"/>
          <dgm:chPref val="0"/>
        </dgm:presLayoutVars>
      </dgm:prSet>
      <dgm:spPr/>
    </dgm:pt>
  </dgm:ptLst>
  <dgm:cxnLst>
    <dgm:cxn modelId="{A7FFB863-BA9E-4AE7-AEC5-EFDBFECD3F9D}" type="presOf" srcId="{9001E2AE-CB13-48F6-A7DF-846D71F9A9C2}" destId="{0A9712F8-DD79-477E-B30C-38CA5AB239C7}" srcOrd="0" destOrd="0" presId="urn:microsoft.com/office/officeart/2018/2/layout/IconVerticalSolidList"/>
    <dgm:cxn modelId="{FB674CB3-DEE0-4CC8-937C-D94ED6CF9576}" srcId="{DCFDC89C-90C1-4E69-8A8E-BF698EC4E51A}" destId="{9001E2AE-CB13-48F6-A7DF-846D71F9A9C2}" srcOrd="1" destOrd="0" parTransId="{9D0DA352-81A0-4E00-9A15-F95DC056A00F}" sibTransId="{ACA640FC-4C17-4211-8929-489EE35CB57A}"/>
    <dgm:cxn modelId="{C09C44C0-3050-409C-9427-A966001FFD6C}" srcId="{DCFDC89C-90C1-4E69-8A8E-BF698EC4E51A}" destId="{1A1895B2-6D50-4A64-9498-3A1E8948D5BF}" srcOrd="0" destOrd="0" parTransId="{F03742BE-7884-4BB4-9B47-24A6180048A0}" sibTransId="{16252650-C5E4-47BE-94B0-5858B815DFAE}"/>
    <dgm:cxn modelId="{375D64C4-21E6-4DC5-A6FF-8B6027449283}" type="presOf" srcId="{DCFDC89C-90C1-4E69-8A8E-BF698EC4E51A}" destId="{05A0CE7F-7C30-4FAD-9FC0-C4D8A0E40A15}" srcOrd="0" destOrd="0" presId="urn:microsoft.com/office/officeart/2018/2/layout/IconVerticalSolidList"/>
    <dgm:cxn modelId="{1915A2E1-D8EA-4333-B91D-9782BBFB874A}" type="presOf" srcId="{1A1895B2-6D50-4A64-9498-3A1E8948D5BF}" destId="{72D3B44A-6197-4C93-8A3C-EAC9004F83C2}" srcOrd="0" destOrd="0" presId="urn:microsoft.com/office/officeart/2018/2/layout/IconVerticalSolidList"/>
    <dgm:cxn modelId="{8AD6A71B-B27A-43FD-91C9-375EFDB4F0CA}" type="presParOf" srcId="{05A0CE7F-7C30-4FAD-9FC0-C4D8A0E40A15}" destId="{47184E02-1058-4091-AF8C-2BFB4618C123}" srcOrd="0" destOrd="0" presId="urn:microsoft.com/office/officeart/2018/2/layout/IconVerticalSolidList"/>
    <dgm:cxn modelId="{C0E6D12A-DD60-4B4B-A81A-E246AC6CD20F}" type="presParOf" srcId="{47184E02-1058-4091-AF8C-2BFB4618C123}" destId="{BB4D68B6-565E-4208-A6D4-2B63BC3D2CF0}" srcOrd="0" destOrd="0" presId="urn:microsoft.com/office/officeart/2018/2/layout/IconVerticalSolidList"/>
    <dgm:cxn modelId="{94802C20-6A9B-4114-A51F-E2AD58BD4D26}" type="presParOf" srcId="{47184E02-1058-4091-AF8C-2BFB4618C123}" destId="{3207622C-0FD6-4A91-9D9A-2D0A290F3F48}" srcOrd="1" destOrd="0" presId="urn:microsoft.com/office/officeart/2018/2/layout/IconVerticalSolidList"/>
    <dgm:cxn modelId="{B412687A-B784-47AC-AE0F-2B5D0D55E131}" type="presParOf" srcId="{47184E02-1058-4091-AF8C-2BFB4618C123}" destId="{B153049C-1A53-4185-8419-555B0F413FE5}" srcOrd="2" destOrd="0" presId="urn:microsoft.com/office/officeart/2018/2/layout/IconVerticalSolidList"/>
    <dgm:cxn modelId="{5DA99841-A03D-47B6-8277-573EB7CA4147}" type="presParOf" srcId="{47184E02-1058-4091-AF8C-2BFB4618C123}" destId="{72D3B44A-6197-4C93-8A3C-EAC9004F83C2}" srcOrd="3" destOrd="0" presId="urn:microsoft.com/office/officeart/2018/2/layout/IconVerticalSolidList"/>
    <dgm:cxn modelId="{AD0B2323-B9DC-4416-8858-61B3E8EDD4CC}" type="presParOf" srcId="{05A0CE7F-7C30-4FAD-9FC0-C4D8A0E40A15}" destId="{239E219E-5D77-4145-B137-26F6BAA3E6BD}" srcOrd="1" destOrd="0" presId="urn:microsoft.com/office/officeart/2018/2/layout/IconVerticalSolidList"/>
    <dgm:cxn modelId="{8714CF29-008D-432F-91BA-C3CBF8E86310}" type="presParOf" srcId="{05A0CE7F-7C30-4FAD-9FC0-C4D8A0E40A15}" destId="{FF168F7A-DEA9-4BC0-8BF4-8D11453A5CFC}" srcOrd="2" destOrd="0" presId="urn:microsoft.com/office/officeart/2018/2/layout/IconVerticalSolidList"/>
    <dgm:cxn modelId="{8C3E4C39-5FB0-46B1-A861-030D585F6930}" type="presParOf" srcId="{FF168F7A-DEA9-4BC0-8BF4-8D11453A5CFC}" destId="{35493043-4BC0-4755-8D7F-57BEDF8CA5B5}" srcOrd="0" destOrd="0" presId="urn:microsoft.com/office/officeart/2018/2/layout/IconVerticalSolidList"/>
    <dgm:cxn modelId="{C2987AF4-BF59-47F2-8859-5CA859D61CCE}" type="presParOf" srcId="{FF168F7A-DEA9-4BC0-8BF4-8D11453A5CFC}" destId="{DC230BB1-5377-48D3-AD56-C74CB868B359}" srcOrd="1" destOrd="0" presId="urn:microsoft.com/office/officeart/2018/2/layout/IconVerticalSolidList"/>
    <dgm:cxn modelId="{B8111D68-176D-4361-AAB0-312B407DF8EA}" type="presParOf" srcId="{FF168F7A-DEA9-4BC0-8BF4-8D11453A5CFC}" destId="{3A803A97-24C0-4FA2-B841-7F9AC9ED7FFF}" srcOrd="2" destOrd="0" presId="urn:microsoft.com/office/officeart/2018/2/layout/IconVerticalSolidList"/>
    <dgm:cxn modelId="{92AEFA77-1C2F-4F51-8DAB-F9C944507B0A}" type="presParOf" srcId="{FF168F7A-DEA9-4BC0-8BF4-8D11453A5CFC}" destId="{0A9712F8-DD79-477E-B30C-38CA5AB23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60FBE84-6736-401F-9F21-129AF61CF6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B3B871-42C4-4D72-9D49-F6EB3476052F}">
      <dgm:prSet/>
      <dgm:spPr/>
      <dgm:t>
        <a:bodyPr/>
        <a:lstStyle/>
        <a:p>
          <a:r>
            <a:rPr lang="en-GB" dirty="0"/>
            <a:t>Valance is the value of the expected outcome to the individual</a:t>
          </a:r>
          <a:endParaRPr lang="en-US" dirty="0"/>
        </a:p>
      </dgm:t>
    </dgm:pt>
    <dgm:pt modelId="{95AFC349-970A-49E1-83D5-0DFBAA36BBF0}" type="parTrans" cxnId="{99E6457C-ACCC-4A4A-BFF6-8741E29C6132}">
      <dgm:prSet/>
      <dgm:spPr/>
      <dgm:t>
        <a:bodyPr/>
        <a:lstStyle/>
        <a:p>
          <a:endParaRPr lang="en-US"/>
        </a:p>
      </dgm:t>
    </dgm:pt>
    <dgm:pt modelId="{F479E4FD-4262-4BA9-8B7B-1CBA6142C1BE}" type="sibTrans" cxnId="{99E6457C-ACCC-4A4A-BFF6-8741E29C6132}">
      <dgm:prSet/>
      <dgm:spPr/>
      <dgm:t>
        <a:bodyPr/>
        <a:lstStyle/>
        <a:p>
          <a:endParaRPr lang="en-US"/>
        </a:p>
      </dgm:t>
    </dgm:pt>
    <dgm:pt modelId="{F23E2BBA-FD77-4413-99AF-9B704E398839}">
      <dgm:prSet/>
      <dgm:spPr/>
      <dgm:t>
        <a:bodyPr/>
        <a:lstStyle/>
        <a:p>
          <a:r>
            <a:rPr lang="en-GB" dirty="0"/>
            <a:t>A high level of valance indicates the outcome is highly valued and, therefore a strong desire for individual</a:t>
          </a:r>
          <a:endParaRPr lang="en-US" dirty="0"/>
        </a:p>
      </dgm:t>
    </dgm:pt>
    <dgm:pt modelId="{A0C85EA0-ADA9-481F-A3C7-880D71CFE558}" type="parTrans" cxnId="{13077F8A-656D-40E2-B2BE-AC65B199ED50}">
      <dgm:prSet/>
      <dgm:spPr/>
      <dgm:t>
        <a:bodyPr/>
        <a:lstStyle/>
        <a:p>
          <a:endParaRPr lang="en-US"/>
        </a:p>
      </dgm:t>
    </dgm:pt>
    <dgm:pt modelId="{C08459ED-672F-4E08-BE15-57C030B21DEC}" type="sibTrans" cxnId="{13077F8A-656D-40E2-B2BE-AC65B199ED50}">
      <dgm:prSet/>
      <dgm:spPr/>
      <dgm:t>
        <a:bodyPr/>
        <a:lstStyle/>
        <a:p>
          <a:endParaRPr lang="en-US"/>
        </a:p>
      </dgm:t>
    </dgm:pt>
    <dgm:pt modelId="{6DE32727-D51E-463A-B925-628C8950D84A}">
      <dgm:prSet/>
      <dgm:spPr/>
      <dgm:t>
        <a:bodyPr/>
        <a:lstStyle/>
        <a:p>
          <a:r>
            <a:rPr lang="en-GB"/>
            <a:t>A low level of valance indicates the outcome is of little value to the individual therefore they have little desire for it. </a:t>
          </a:r>
          <a:endParaRPr lang="en-US"/>
        </a:p>
      </dgm:t>
    </dgm:pt>
    <dgm:pt modelId="{4F3CBC0B-2B26-4585-859C-0F40E75CA90B}" type="parTrans" cxnId="{8C7C82C1-19C1-4590-B5B5-AEFEEC40FAE4}">
      <dgm:prSet/>
      <dgm:spPr/>
      <dgm:t>
        <a:bodyPr/>
        <a:lstStyle/>
        <a:p>
          <a:endParaRPr lang="en-US"/>
        </a:p>
      </dgm:t>
    </dgm:pt>
    <dgm:pt modelId="{62044AD1-BE30-47D7-B820-E2498D706993}" type="sibTrans" cxnId="{8C7C82C1-19C1-4590-B5B5-AEFEEC40FAE4}">
      <dgm:prSet/>
      <dgm:spPr/>
      <dgm:t>
        <a:bodyPr/>
        <a:lstStyle/>
        <a:p>
          <a:endParaRPr lang="en-US"/>
        </a:p>
      </dgm:t>
    </dgm:pt>
    <dgm:pt modelId="{9D83C131-85E0-4C0C-86AD-D6574FB5823A}" type="pres">
      <dgm:prSet presAssocID="{860FBE84-6736-401F-9F21-129AF61CF64A}" presName="root" presStyleCnt="0">
        <dgm:presLayoutVars>
          <dgm:dir/>
          <dgm:resizeHandles val="exact"/>
        </dgm:presLayoutVars>
      </dgm:prSet>
      <dgm:spPr/>
    </dgm:pt>
    <dgm:pt modelId="{7628AF84-64F8-4B3A-AAA6-C22AF6276F4A}" type="pres">
      <dgm:prSet presAssocID="{37B3B871-42C4-4D72-9D49-F6EB3476052F}" presName="compNode" presStyleCnt="0"/>
      <dgm:spPr/>
    </dgm:pt>
    <dgm:pt modelId="{4D7F0F5D-BCA6-4D13-BB71-177CA3112EA6}" type="pres">
      <dgm:prSet presAssocID="{37B3B871-42C4-4D72-9D49-F6EB3476052F}" presName="bgRect" presStyleLbl="bgShp" presStyleIdx="0" presStyleCnt="3"/>
      <dgm:spPr/>
    </dgm:pt>
    <dgm:pt modelId="{EDB3DE36-4930-40FC-9DF4-251CFB99ABE8}" type="pres">
      <dgm:prSet presAssocID="{37B3B871-42C4-4D72-9D49-F6EB347605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Yuan"/>
        </a:ext>
      </dgm:extLst>
    </dgm:pt>
    <dgm:pt modelId="{B703FD19-39EE-4153-B3F4-026517F5993B}" type="pres">
      <dgm:prSet presAssocID="{37B3B871-42C4-4D72-9D49-F6EB3476052F}" presName="spaceRect" presStyleCnt="0"/>
      <dgm:spPr/>
    </dgm:pt>
    <dgm:pt modelId="{02967BDB-70DB-4876-B489-09239D90DDDE}" type="pres">
      <dgm:prSet presAssocID="{37B3B871-42C4-4D72-9D49-F6EB3476052F}" presName="parTx" presStyleLbl="revTx" presStyleIdx="0" presStyleCnt="3">
        <dgm:presLayoutVars>
          <dgm:chMax val="0"/>
          <dgm:chPref val="0"/>
        </dgm:presLayoutVars>
      </dgm:prSet>
      <dgm:spPr/>
    </dgm:pt>
    <dgm:pt modelId="{9A24BF9E-37D2-44EE-A856-CB16F160CE27}" type="pres">
      <dgm:prSet presAssocID="{F479E4FD-4262-4BA9-8B7B-1CBA6142C1BE}" presName="sibTrans" presStyleCnt="0"/>
      <dgm:spPr/>
    </dgm:pt>
    <dgm:pt modelId="{A770A7EB-59C3-43F6-8C62-6A80EB34BEB8}" type="pres">
      <dgm:prSet presAssocID="{F23E2BBA-FD77-4413-99AF-9B704E398839}" presName="compNode" presStyleCnt="0"/>
      <dgm:spPr/>
    </dgm:pt>
    <dgm:pt modelId="{0BBD6E1F-6043-4316-B5D4-C2C45320D9AD}" type="pres">
      <dgm:prSet presAssocID="{F23E2BBA-FD77-4413-99AF-9B704E398839}" presName="bgRect" presStyleLbl="bgShp" presStyleIdx="1" presStyleCnt="3"/>
      <dgm:spPr/>
    </dgm:pt>
    <dgm:pt modelId="{2F2860DD-FEE2-4F7B-951C-C3938B0F1DF4}" type="pres">
      <dgm:prSet presAssocID="{F23E2BBA-FD77-4413-99AF-9B704E3988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7C26357F-1228-4743-8122-F37CB7BFA382}" type="pres">
      <dgm:prSet presAssocID="{F23E2BBA-FD77-4413-99AF-9B704E398839}" presName="spaceRect" presStyleCnt="0"/>
      <dgm:spPr/>
    </dgm:pt>
    <dgm:pt modelId="{CDC96A41-AA67-4FC9-9C64-5C2B45209C4F}" type="pres">
      <dgm:prSet presAssocID="{F23E2BBA-FD77-4413-99AF-9B704E398839}" presName="parTx" presStyleLbl="revTx" presStyleIdx="1" presStyleCnt="3">
        <dgm:presLayoutVars>
          <dgm:chMax val="0"/>
          <dgm:chPref val="0"/>
        </dgm:presLayoutVars>
      </dgm:prSet>
      <dgm:spPr/>
    </dgm:pt>
    <dgm:pt modelId="{C41267BF-BA32-4CEC-8A6E-6D1CF5DA48FF}" type="pres">
      <dgm:prSet presAssocID="{C08459ED-672F-4E08-BE15-57C030B21DEC}" presName="sibTrans" presStyleCnt="0"/>
      <dgm:spPr/>
    </dgm:pt>
    <dgm:pt modelId="{3DEE63C0-C41C-4BE2-B69B-4BE2BAFE7763}" type="pres">
      <dgm:prSet presAssocID="{6DE32727-D51E-463A-B925-628C8950D84A}" presName="compNode" presStyleCnt="0"/>
      <dgm:spPr/>
    </dgm:pt>
    <dgm:pt modelId="{6922A191-DD6D-4F55-9F91-CAA002353F85}" type="pres">
      <dgm:prSet presAssocID="{6DE32727-D51E-463A-B925-628C8950D84A}" presName="bgRect" presStyleLbl="bgShp" presStyleIdx="2" presStyleCnt="3"/>
      <dgm:spPr/>
    </dgm:pt>
    <dgm:pt modelId="{417B1C03-0B39-43BD-9B51-3138D5FD97FD}" type="pres">
      <dgm:prSet presAssocID="{6DE32727-D51E-463A-B925-628C8950D8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F6F4E54D-3244-4503-A529-4C9BA69BC73F}" type="pres">
      <dgm:prSet presAssocID="{6DE32727-D51E-463A-B925-628C8950D84A}" presName="spaceRect" presStyleCnt="0"/>
      <dgm:spPr/>
    </dgm:pt>
    <dgm:pt modelId="{5FA5AD94-8719-437C-8D10-AAAD621AE083}" type="pres">
      <dgm:prSet presAssocID="{6DE32727-D51E-463A-B925-628C8950D84A}" presName="parTx" presStyleLbl="revTx" presStyleIdx="2" presStyleCnt="3">
        <dgm:presLayoutVars>
          <dgm:chMax val="0"/>
          <dgm:chPref val="0"/>
        </dgm:presLayoutVars>
      </dgm:prSet>
      <dgm:spPr/>
    </dgm:pt>
  </dgm:ptLst>
  <dgm:cxnLst>
    <dgm:cxn modelId="{8221A01D-E061-4067-883D-2DF1AC7CA59F}" type="presOf" srcId="{860FBE84-6736-401F-9F21-129AF61CF64A}" destId="{9D83C131-85E0-4C0C-86AD-D6574FB5823A}" srcOrd="0" destOrd="0" presId="urn:microsoft.com/office/officeart/2018/2/layout/IconVerticalSolidList"/>
    <dgm:cxn modelId="{98655C2A-4397-4EB7-A0A1-96CC8D0B87F8}" type="presOf" srcId="{37B3B871-42C4-4D72-9D49-F6EB3476052F}" destId="{02967BDB-70DB-4876-B489-09239D90DDDE}" srcOrd="0" destOrd="0" presId="urn:microsoft.com/office/officeart/2018/2/layout/IconVerticalSolidList"/>
    <dgm:cxn modelId="{99E6457C-ACCC-4A4A-BFF6-8741E29C6132}" srcId="{860FBE84-6736-401F-9F21-129AF61CF64A}" destId="{37B3B871-42C4-4D72-9D49-F6EB3476052F}" srcOrd="0" destOrd="0" parTransId="{95AFC349-970A-49E1-83D5-0DFBAA36BBF0}" sibTransId="{F479E4FD-4262-4BA9-8B7B-1CBA6142C1BE}"/>
    <dgm:cxn modelId="{13077F8A-656D-40E2-B2BE-AC65B199ED50}" srcId="{860FBE84-6736-401F-9F21-129AF61CF64A}" destId="{F23E2BBA-FD77-4413-99AF-9B704E398839}" srcOrd="1" destOrd="0" parTransId="{A0C85EA0-ADA9-481F-A3C7-880D71CFE558}" sibTransId="{C08459ED-672F-4E08-BE15-57C030B21DEC}"/>
    <dgm:cxn modelId="{8C7C82C1-19C1-4590-B5B5-AEFEEC40FAE4}" srcId="{860FBE84-6736-401F-9F21-129AF61CF64A}" destId="{6DE32727-D51E-463A-B925-628C8950D84A}" srcOrd="2" destOrd="0" parTransId="{4F3CBC0B-2B26-4585-859C-0F40E75CA90B}" sibTransId="{62044AD1-BE30-47D7-B820-E2498D706993}"/>
    <dgm:cxn modelId="{0C50E9CD-18A5-4493-913D-901F614CD5F0}" type="presOf" srcId="{6DE32727-D51E-463A-B925-628C8950D84A}" destId="{5FA5AD94-8719-437C-8D10-AAAD621AE083}" srcOrd="0" destOrd="0" presId="urn:microsoft.com/office/officeart/2018/2/layout/IconVerticalSolidList"/>
    <dgm:cxn modelId="{4BB8BBD1-05CD-426A-B0F4-D58265C99929}" type="presOf" srcId="{F23E2BBA-FD77-4413-99AF-9B704E398839}" destId="{CDC96A41-AA67-4FC9-9C64-5C2B45209C4F}" srcOrd="0" destOrd="0" presId="urn:microsoft.com/office/officeart/2018/2/layout/IconVerticalSolidList"/>
    <dgm:cxn modelId="{69C643E8-E297-418E-B83D-1CDD354C2C16}" type="presParOf" srcId="{9D83C131-85E0-4C0C-86AD-D6574FB5823A}" destId="{7628AF84-64F8-4B3A-AAA6-C22AF6276F4A}" srcOrd="0" destOrd="0" presId="urn:microsoft.com/office/officeart/2018/2/layout/IconVerticalSolidList"/>
    <dgm:cxn modelId="{5F385E99-D310-445C-B2E0-6806C3ED9B7F}" type="presParOf" srcId="{7628AF84-64F8-4B3A-AAA6-C22AF6276F4A}" destId="{4D7F0F5D-BCA6-4D13-BB71-177CA3112EA6}" srcOrd="0" destOrd="0" presId="urn:microsoft.com/office/officeart/2018/2/layout/IconVerticalSolidList"/>
    <dgm:cxn modelId="{A7DCB896-52B0-4B67-82E4-892D185D7FE6}" type="presParOf" srcId="{7628AF84-64F8-4B3A-AAA6-C22AF6276F4A}" destId="{EDB3DE36-4930-40FC-9DF4-251CFB99ABE8}" srcOrd="1" destOrd="0" presId="urn:microsoft.com/office/officeart/2018/2/layout/IconVerticalSolidList"/>
    <dgm:cxn modelId="{136F03DC-FD85-41D0-AB60-B8AD932BCAF3}" type="presParOf" srcId="{7628AF84-64F8-4B3A-AAA6-C22AF6276F4A}" destId="{B703FD19-39EE-4153-B3F4-026517F5993B}" srcOrd="2" destOrd="0" presId="urn:microsoft.com/office/officeart/2018/2/layout/IconVerticalSolidList"/>
    <dgm:cxn modelId="{955B0CFA-EED8-46EE-905B-3530D82137FD}" type="presParOf" srcId="{7628AF84-64F8-4B3A-AAA6-C22AF6276F4A}" destId="{02967BDB-70DB-4876-B489-09239D90DDDE}" srcOrd="3" destOrd="0" presId="urn:microsoft.com/office/officeart/2018/2/layout/IconVerticalSolidList"/>
    <dgm:cxn modelId="{86BD89C4-0079-4EC3-8031-D282B6918366}" type="presParOf" srcId="{9D83C131-85E0-4C0C-86AD-D6574FB5823A}" destId="{9A24BF9E-37D2-44EE-A856-CB16F160CE27}" srcOrd="1" destOrd="0" presId="urn:microsoft.com/office/officeart/2018/2/layout/IconVerticalSolidList"/>
    <dgm:cxn modelId="{7E021B5E-7C6F-45B7-92E1-62C685409B3A}" type="presParOf" srcId="{9D83C131-85E0-4C0C-86AD-D6574FB5823A}" destId="{A770A7EB-59C3-43F6-8C62-6A80EB34BEB8}" srcOrd="2" destOrd="0" presId="urn:microsoft.com/office/officeart/2018/2/layout/IconVerticalSolidList"/>
    <dgm:cxn modelId="{6FBDB53B-21C9-4349-9E3B-F4E56FA0FD5D}" type="presParOf" srcId="{A770A7EB-59C3-43F6-8C62-6A80EB34BEB8}" destId="{0BBD6E1F-6043-4316-B5D4-C2C45320D9AD}" srcOrd="0" destOrd="0" presId="urn:microsoft.com/office/officeart/2018/2/layout/IconVerticalSolidList"/>
    <dgm:cxn modelId="{58309FE1-21CA-41A8-B725-BB6DD7629B4A}" type="presParOf" srcId="{A770A7EB-59C3-43F6-8C62-6A80EB34BEB8}" destId="{2F2860DD-FEE2-4F7B-951C-C3938B0F1DF4}" srcOrd="1" destOrd="0" presId="urn:microsoft.com/office/officeart/2018/2/layout/IconVerticalSolidList"/>
    <dgm:cxn modelId="{B86D6D15-866C-4ED9-AFCC-D7FE0241F305}" type="presParOf" srcId="{A770A7EB-59C3-43F6-8C62-6A80EB34BEB8}" destId="{7C26357F-1228-4743-8122-F37CB7BFA382}" srcOrd="2" destOrd="0" presId="urn:microsoft.com/office/officeart/2018/2/layout/IconVerticalSolidList"/>
    <dgm:cxn modelId="{E0E1F203-B932-4B0E-B584-8EEBEDDFFCEE}" type="presParOf" srcId="{A770A7EB-59C3-43F6-8C62-6A80EB34BEB8}" destId="{CDC96A41-AA67-4FC9-9C64-5C2B45209C4F}" srcOrd="3" destOrd="0" presId="urn:microsoft.com/office/officeart/2018/2/layout/IconVerticalSolidList"/>
    <dgm:cxn modelId="{A5F27A44-AEFD-4E9F-B0D8-8816AD1BBFA5}" type="presParOf" srcId="{9D83C131-85E0-4C0C-86AD-D6574FB5823A}" destId="{C41267BF-BA32-4CEC-8A6E-6D1CF5DA48FF}" srcOrd="3" destOrd="0" presId="urn:microsoft.com/office/officeart/2018/2/layout/IconVerticalSolidList"/>
    <dgm:cxn modelId="{EACB4DF8-D927-4E3F-B127-C4C186FC92E3}" type="presParOf" srcId="{9D83C131-85E0-4C0C-86AD-D6574FB5823A}" destId="{3DEE63C0-C41C-4BE2-B69B-4BE2BAFE7763}" srcOrd="4" destOrd="0" presId="urn:microsoft.com/office/officeart/2018/2/layout/IconVerticalSolidList"/>
    <dgm:cxn modelId="{136A35C0-ED39-4AEB-B35D-9C4BC5BD1137}" type="presParOf" srcId="{3DEE63C0-C41C-4BE2-B69B-4BE2BAFE7763}" destId="{6922A191-DD6D-4F55-9F91-CAA002353F85}" srcOrd="0" destOrd="0" presId="urn:microsoft.com/office/officeart/2018/2/layout/IconVerticalSolidList"/>
    <dgm:cxn modelId="{7DDC2F38-2127-4B5C-B7A0-0967DF23A87E}" type="presParOf" srcId="{3DEE63C0-C41C-4BE2-B69B-4BE2BAFE7763}" destId="{417B1C03-0B39-43BD-9B51-3138D5FD97FD}" srcOrd="1" destOrd="0" presId="urn:microsoft.com/office/officeart/2018/2/layout/IconVerticalSolidList"/>
    <dgm:cxn modelId="{6F1A4DAC-B39C-45B5-868B-940E85AA74A6}" type="presParOf" srcId="{3DEE63C0-C41C-4BE2-B69B-4BE2BAFE7763}" destId="{F6F4E54D-3244-4503-A529-4C9BA69BC73F}" srcOrd="2" destOrd="0" presId="urn:microsoft.com/office/officeart/2018/2/layout/IconVerticalSolidList"/>
    <dgm:cxn modelId="{744E4FD0-9E97-4C95-B447-07DDA0560F2B}" type="presParOf" srcId="{3DEE63C0-C41C-4BE2-B69B-4BE2BAFE7763}" destId="{5FA5AD94-8719-437C-8D10-AAAD621AE0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1094CCF-C3CD-4905-8013-A5190D377C2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D71CC27-37A9-4C6B-AD62-99FBC8C9EC65}">
      <dgm:prSet/>
      <dgm:spPr/>
      <dgm:t>
        <a:bodyPr/>
        <a:lstStyle/>
        <a:p>
          <a:r>
            <a:rPr lang="en-GB" dirty="0"/>
            <a:t>An employee may have a strong desire for promotion (High Valance)</a:t>
          </a:r>
          <a:endParaRPr lang="en-US" dirty="0"/>
        </a:p>
      </dgm:t>
    </dgm:pt>
    <dgm:pt modelId="{F4DFAFE1-C72E-4040-8918-3E8558AC998A}" type="parTrans" cxnId="{CE4B8E09-9DE5-409B-BA45-875ED8EA31FF}">
      <dgm:prSet/>
      <dgm:spPr/>
      <dgm:t>
        <a:bodyPr/>
        <a:lstStyle/>
        <a:p>
          <a:endParaRPr lang="en-US"/>
        </a:p>
      </dgm:t>
    </dgm:pt>
    <dgm:pt modelId="{2A0D1B62-4F6F-40B1-878C-3BDDF1DA9B8B}" type="sibTrans" cxnId="{CE4B8E09-9DE5-409B-BA45-875ED8EA31FF}">
      <dgm:prSet/>
      <dgm:spPr/>
      <dgm:t>
        <a:bodyPr/>
        <a:lstStyle/>
        <a:p>
          <a:endParaRPr lang="en-US"/>
        </a:p>
      </dgm:t>
    </dgm:pt>
    <dgm:pt modelId="{94A32B65-9416-4519-A353-D73B63E1E5AB}">
      <dgm:prSet/>
      <dgm:spPr/>
      <dgm:t>
        <a:bodyPr/>
        <a:lstStyle/>
        <a:p>
          <a:r>
            <a:rPr lang="en-GB" dirty="0"/>
            <a:t>If they believe that their work effort will lead to good performance (high expectancy) and that this good performance will lead to promotion (high instrumentality) then they will be motivated to put effort towards this goal.</a:t>
          </a:r>
          <a:endParaRPr lang="en-US" dirty="0"/>
        </a:p>
      </dgm:t>
    </dgm:pt>
    <dgm:pt modelId="{739CECEF-D904-4275-BFA3-6657BE848801}" type="parTrans" cxnId="{FB880505-02A4-4CE2-B4D4-1F8C7AE3DA1D}">
      <dgm:prSet/>
      <dgm:spPr/>
      <dgm:t>
        <a:bodyPr/>
        <a:lstStyle/>
        <a:p>
          <a:endParaRPr lang="en-US"/>
        </a:p>
      </dgm:t>
    </dgm:pt>
    <dgm:pt modelId="{2D50330F-AF77-4187-9097-9ECF01BC12C7}" type="sibTrans" cxnId="{FB880505-02A4-4CE2-B4D4-1F8C7AE3DA1D}">
      <dgm:prSet/>
      <dgm:spPr/>
      <dgm:t>
        <a:bodyPr/>
        <a:lstStyle/>
        <a:p>
          <a:endParaRPr lang="en-US"/>
        </a:p>
      </dgm:t>
    </dgm:pt>
    <dgm:pt modelId="{3264A155-AA41-4584-8453-26D46CD5F28D}" type="pres">
      <dgm:prSet presAssocID="{E1094CCF-C3CD-4905-8013-A5190D377C21}" presName="linear" presStyleCnt="0">
        <dgm:presLayoutVars>
          <dgm:animLvl val="lvl"/>
          <dgm:resizeHandles val="exact"/>
        </dgm:presLayoutVars>
      </dgm:prSet>
      <dgm:spPr/>
    </dgm:pt>
    <dgm:pt modelId="{D0A88870-9579-4C39-8533-D3A80CD175FC}" type="pres">
      <dgm:prSet presAssocID="{4D71CC27-37A9-4C6B-AD62-99FBC8C9EC65}" presName="parentText" presStyleLbl="node1" presStyleIdx="0" presStyleCnt="2">
        <dgm:presLayoutVars>
          <dgm:chMax val="0"/>
          <dgm:bulletEnabled val="1"/>
        </dgm:presLayoutVars>
      </dgm:prSet>
      <dgm:spPr/>
    </dgm:pt>
    <dgm:pt modelId="{832E9A2A-3627-47CF-BD98-CA055091FB88}" type="pres">
      <dgm:prSet presAssocID="{2A0D1B62-4F6F-40B1-878C-3BDDF1DA9B8B}" presName="spacer" presStyleCnt="0"/>
      <dgm:spPr/>
    </dgm:pt>
    <dgm:pt modelId="{14BB1A32-3E68-486A-966C-2448460D9ADD}" type="pres">
      <dgm:prSet presAssocID="{94A32B65-9416-4519-A353-D73B63E1E5AB}" presName="parentText" presStyleLbl="node1" presStyleIdx="1" presStyleCnt="2">
        <dgm:presLayoutVars>
          <dgm:chMax val="0"/>
          <dgm:bulletEnabled val="1"/>
        </dgm:presLayoutVars>
      </dgm:prSet>
      <dgm:spPr/>
    </dgm:pt>
  </dgm:ptLst>
  <dgm:cxnLst>
    <dgm:cxn modelId="{FB880505-02A4-4CE2-B4D4-1F8C7AE3DA1D}" srcId="{E1094CCF-C3CD-4905-8013-A5190D377C21}" destId="{94A32B65-9416-4519-A353-D73B63E1E5AB}" srcOrd="1" destOrd="0" parTransId="{739CECEF-D904-4275-BFA3-6657BE848801}" sibTransId="{2D50330F-AF77-4187-9097-9ECF01BC12C7}"/>
    <dgm:cxn modelId="{CE4B8E09-9DE5-409B-BA45-875ED8EA31FF}" srcId="{E1094CCF-C3CD-4905-8013-A5190D377C21}" destId="{4D71CC27-37A9-4C6B-AD62-99FBC8C9EC65}" srcOrd="0" destOrd="0" parTransId="{F4DFAFE1-C72E-4040-8918-3E8558AC998A}" sibTransId="{2A0D1B62-4F6F-40B1-878C-3BDDF1DA9B8B}"/>
    <dgm:cxn modelId="{5010D418-210C-41FB-BE16-9640FA7FB580}" type="presOf" srcId="{E1094CCF-C3CD-4905-8013-A5190D377C21}" destId="{3264A155-AA41-4584-8453-26D46CD5F28D}" srcOrd="0" destOrd="0" presId="urn:microsoft.com/office/officeart/2005/8/layout/vList2"/>
    <dgm:cxn modelId="{68E2B53C-066E-46C1-BE42-59AC44DB2F2C}" type="presOf" srcId="{94A32B65-9416-4519-A353-D73B63E1E5AB}" destId="{14BB1A32-3E68-486A-966C-2448460D9ADD}" srcOrd="0" destOrd="0" presId="urn:microsoft.com/office/officeart/2005/8/layout/vList2"/>
    <dgm:cxn modelId="{2F53E6DC-C00C-44B1-9B63-62EF2A1D76F0}" type="presOf" srcId="{4D71CC27-37A9-4C6B-AD62-99FBC8C9EC65}" destId="{D0A88870-9579-4C39-8533-D3A80CD175FC}" srcOrd="0" destOrd="0" presId="urn:microsoft.com/office/officeart/2005/8/layout/vList2"/>
    <dgm:cxn modelId="{73219844-D63E-404B-99A2-8D61C85F6287}" type="presParOf" srcId="{3264A155-AA41-4584-8453-26D46CD5F28D}" destId="{D0A88870-9579-4C39-8533-D3A80CD175FC}" srcOrd="0" destOrd="0" presId="urn:microsoft.com/office/officeart/2005/8/layout/vList2"/>
    <dgm:cxn modelId="{138DC0CE-3578-4206-BA3B-418EBF31CB7D}" type="presParOf" srcId="{3264A155-AA41-4584-8453-26D46CD5F28D}" destId="{832E9A2A-3627-47CF-BD98-CA055091FB88}" srcOrd="1" destOrd="0" presId="urn:microsoft.com/office/officeart/2005/8/layout/vList2"/>
    <dgm:cxn modelId="{BDEB4D6B-449C-45CF-A886-7E1F1BB65709}" type="presParOf" srcId="{3264A155-AA41-4584-8453-26D46CD5F28D}" destId="{14BB1A32-3E68-486A-966C-2448460D9AD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95B7A-8120-47BC-9238-998A9F32E99D}">
      <dsp:nvSpPr>
        <dsp:cNvPr id="0" name=""/>
        <dsp:cNvSpPr/>
      </dsp:nvSpPr>
      <dsp:spPr>
        <a:xfrm>
          <a:off x="0" y="4606"/>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220F81-535B-43CA-9C3C-A91E75EB423A}">
      <dsp:nvSpPr>
        <dsp:cNvPr id="0" name=""/>
        <dsp:cNvSpPr/>
      </dsp:nvSpPr>
      <dsp:spPr>
        <a:xfrm>
          <a:off x="296829" y="225389"/>
          <a:ext cx="539690" cy="539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B75A5-0486-4A0B-846B-B8030152D8BF}">
      <dsp:nvSpPr>
        <dsp:cNvPr id="0" name=""/>
        <dsp:cNvSpPr/>
      </dsp:nvSpPr>
      <dsp:spPr>
        <a:xfrm>
          <a:off x="1133349" y="4606"/>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Organisations are viewed as if they are machines with:</a:t>
          </a:r>
          <a:endParaRPr lang="en-US" sz="1900" kern="1200" dirty="0"/>
        </a:p>
      </dsp:txBody>
      <dsp:txXfrm>
        <a:off x="1133349" y="4606"/>
        <a:ext cx="3808169" cy="981254"/>
      </dsp:txXfrm>
    </dsp:sp>
    <dsp:sp modelId="{36EE14C7-D093-4A5F-B6A7-5DD1E46C6DCF}">
      <dsp:nvSpPr>
        <dsp:cNvPr id="0" name=""/>
        <dsp:cNvSpPr/>
      </dsp:nvSpPr>
      <dsp:spPr>
        <a:xfrm>
          <a:off x="0" y="1253204"/>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AB2ED-6F23-4B53-B389-080B25E6D10F}">
      <dsp:nvSpPr>
        <dsp:cNvPr id="0" name=""/>
        <dsp:cNvSpPr/>
      </dsp:nvSpPr>
      <dsp:spPr>
        <a:xfrm>
          <a:off x="296829" y="1451957"/>
          <a:ext cx="539690" cy="539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F984E9-AD51-42BF-8449-20C5ED1B4A9D}">
      <dsp:nvSpPr>
        <dsp:cNvPr id="0" name=""/>
        <dsp:cNvSpPr/>
      </dsp:nvSpPr>
      <dsp:spPr>
        <a:xfrm>
          <a:off x="1133349" y="1231175"/>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Managerial Principles</a:t>
          </a:r>
          <a:endParaRPr lang="en-US" sz="1900" kern="1200" dirty="0"/>
        </a:p>
      </dsp:txBody>
      <dsp:txXfrm>
        <a:off x="1133349" y="1231175"/>
        <a:ext cx="3808169" cy="981254"/>
      </dsp:txXfrm>
    </dsp:sp>
    <dsp:sp modelId="{C638FDB0-1DE9-4744-A09D-EA308CB8C936}">
      <dsp:nvSpPr>
        <dsp:cNvPr id="0" name=""/>
        <dsp:cNvSpPr/>
      </dsp:nvSpPr>
      <dsp:spPr>
        <a:xfrm>
          <a:off x="0" y="2457744"/>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FDE07-BD8C-4364-88E0-0BC8F7BDDD50}">
      <dsp:nvSpPr>
        <dsp:cNvPr id="0" name=""/>
        <dsp:cNvSpPr/>
      </dsp:nvSpPr>
      <dsp:spPr>
        <a:xfrm>
          <a:off x="296829" y="2678526"/>
          <a:ext cx="539690" cy="539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B526E5-C233-463C-AC1E-E8A869FE2994}">
      <dsp:nvSpPr>
        <dsp:cNvPr id="0" name=""/>
        <dsp:cNvSpPr/>
      </dsp:nvSpPr>
      <dsp:spPr>
        <a:xfrm>
          <a:off x="1133349" y="2457744"/>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Models of Operation</a:t>
          </a:r>
          <a:endParaRPr lang="en-US" sz="1900" kern="1200" dirty="0"/>
        </a:p>
      </dsp:txBody>
      <dsp:txXfrm>
        <a:off x="1133349" y="2457744"/>
        <a:ext cx="3808169" cy="981254"/>
      </dsp:txXfrm>
    </dsp:sp>
    <dsp:sp modelId="{A12685EE-EA96-43F6-87B9-783858F5BFBF}">
      <dsp:nvSpPr>
        <dsp:cNvPr id="0" name=""/>
        <dsp:cNvSpPr/>
      </dsp:nvSpPr>
      <dsp:spPr>
        <a:xfrm>
          <a:off x="0" y="3684312"/>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44B6A0-1DCE-48B8-9F2B-0EC4ED1FFE6F}">
      <dsp:nvSpPr>
        <dsp:cNvPr id="0" name=""/>
        <dsp:cNvSpPr/>
      </dsp:nvSpPr>
      <dsp:spPr>
        <a:xfrm>
          <a:off x="296829" y="3905095"/>
          <a:ext cx="539690" cy="539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D3F163-64AD-4B68-89FB-9C3CD8535D32}">
      <dsp:nvSpPr>
        <dsp:cNvPr id="0" name=""/>
        <dsp:cNvSpPr/>
      </dsp:nvSpPr>
      <dsp:spPr>
        <a:xfrm>
          <a:off x="1133349" y="3684312"/>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Treatment of Workers</a:t>
          </a:r>
          <a:endParaRPr lang="en-US" sz="1900" kern="1200" dirty="0"/>
        </a:p>
      </dsp:txBody>
      <dsp:txXfrm>
        <a:off x="1133349" y="3684312"/>
        <a:ext cx="3808169" cy="981254"/>
      </dsp:txXfrm>
    </dsp:sp>
    <dsp:sp modelId="{E362BB13-0B41-4531-81ED-72E0E40EC917}">
      <dsp:nvSpPr>
        <dsp:cNvPr id="0" name=""/>
        <dsp:cNvSpPr/>
      </dsp:nvSpPr>
      <dsp:spPr>
        <a:xfrm>
          <a:off x="0" y="4910881"/>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66B02-9108-4428-97EA-E327F4388E2D}">
      <dsp:nvSpPr>
        <dsp:cNvPr id="0" name=""/>
        <dsp:cNvSpPr/>
      </dsp:nvSpPr>
      <dsp:spPr>
        <a:xfrm>
          <a:off x="296829" y="5131663"/>
          <a:ext cx="539690" cy="539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ADBD71-AEC5-40C2-BFE3-72651680DE16}">
      <dsp:nvSpPr>
        <dsp:cNvPr id="0" name=""/>
        <dsp:cNvSpPr/>
      </dsp:nvSpPr>
      <dsp:spPr>
        <a:xfrm>
          <a:off x="1133349" y="4910881"/>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Communication in the Organisation</a:t>
          </a:r>
          <a:endParaRPr lang="en-US" sz="1900" kern="1200" dirty="0"/>
        </a:p>
      </dsp:txBody>
      <dsp:txXfrm>
        <a:off x="1133349" y="4910881"/>
        <a:ext cx="3808169" cy="981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05167-1C77-4A95-87A4-25AAC0B9B3AD}">
      <dsp:nvSpPr>
        <dsp:cNvPr id="0" name=""/>
        <dsp:cNvSpPr/>
      </dsp:nvSpPr>
      <dsp:spPr>
        <a:xfrm>
          <a:off x="0" y="10752"/>
          <a:ext cx="4885203"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Very predictable</a:t>
          </a:r>
          <a:endParaRPr lang="en-US" sz="3500" kern="1200" dirty="0"/>
        </a:p>
      </dsp:txBody>
      <dsp:txXfrm>
        <a:off x="67873" y="78625"/>
        <a:ext cx="4749457" cy="1254634"/>
      </dsp:txXfrm>
    </dsp:sp>
    <dsp:sp modelId="{BF272B94-CD80-4B3E-8C98-D6AFA307EF69}">
      <dsp:nvSpPr>
        <dsp:cNvPr id="0" name=""/>
        <dsp:cNvSpPr/>
      </dsp:nvSpPr>
      <dsp:spPr>
        <a:xfrm>
          <a:off x="0" y="1501932"/>
          <a:ext cx="4885203" cy="13903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Rarely deviate from the norm</a:t>
          </a:r>
          <a:endParaRPr lang="en-US" sz="3500" kern="1200" dirty="0"/>
        </a:p>
      </dsp:txBody>
      <dsp:txXfrm>
        <a:off x="67873" y="1569805"/>
        <a:ext cx="4749457" cy="1254634"/>
      </dsp:txXfrm>
    </dsp:sp>
    <dsp:sp modelId="{9550E4FF-FBB1-4C7E-9CA6-1AD9782972F6}">
      <dsp:nvSpPr>
        <dsp:cNvPr id="0" name=""/>
        <dsp:cNvSpPr/>
      </dsp:nvSpPr>
      <dsp:spPr>
        <a:xfrm>
          <a:off x="0" y="2993113"/>
          <a:ext cx="4885203" cy="13903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Replace parts with ‘standard parts</a:t>
          </a:r>
          <a:endParaRPr lang="en-US" sz="3500" kern="1200" dirty="0"/>
        </a:p>
      </dsp:txBody>
      <dsp:txXfrm>
        <a:off x="67873" y="3060986"/>
        <a:ext cx="4749457" cy="1254634"/>
      </dsp:txXfrm>
    </dsp:sp>
    <dsp:sp modelId="{616922E5-742E-4FF8-BEA6-961258B9D311}">
      <dsp:nvSpPr>
        <dsp:cNvPr id="0" name=""/>
        <dsp:cNvSpPr/>
      </dsp:nvSpPr>
      <dsp:spPr>
        <a:xfrm>
          <a:off x="0" y="4484293"/>
          <a:ext cx="4885203" cy="13903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Specific rules re repair and specific roles</a:t>
          </a:r>
          <a:endParaRPr lang="en-US" sz="3500" kern="1200" dirty="0"/>
        </a:p>
      </dsp:txBody>
      <dsp:txXfrm>
        <a:off x="67873" y="4552166"/>
        <a:ext cx="4749457" cy="12546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3C919-B111-412D-A40B-68C63EF9E296}">
      <dsp:nvSpPr>
        <dsp:cNvPr id="0" name=""/>
        <dsp:cNvSpPr/>
      </dsp:nvSpPr>
      <dsp:spPr>
        <a:xfrm>
          <a:off x="726920" y="467711"/>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515C0-F7F1-493B-98C8-B965B53E3BB2}">
      <dsp:nvSpPr>
        <dsp:cNvPr id="0" name=""/>
        <dsp:cNvSpPr/>
      </dsp:nvSpPr>
      <dsp:spPr>
        <a:xfrm>
          <a:off x="1194921" y="9357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4159D1-E9A2-42C5-91E1-6E526F028DB1}">
      <dsp:nvSpPr>
        <dsp:cNvPr id="0" name=""/>
        <dsp:cNvSpPr/>
      </dsp:nvSpPr>
      <dsp:spPr>
        <a:xfrm>
          <a:off x="24921" y="33477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Workers behave predictably</a:t>
          </a:r>
          <a:endParaRPr lang="en-US" sz="1700" kern="1200" dirty="0"/>
        </a:p>
      </dsp:txBody>
      <dsp:txXfrm>
        <a:off x="24921" y="3347712"/>
        <a:ext cx="3600000" cy="720000"/>
      </dsp:txXfrm>
    </dsp:sp>
    <dsp:sp modelId="{8813C663-8B54-4CA9-B5FD-3B50C78DED80}">
      <dsp:nvSpPr>
        <dsp:cNvPr id="0" name=""/>
        <dsp:cNvSpPr/>
      </dsp:nvSpPr>
      <dsp:spPr>
        <a:xfrm>
          <a:off x="4956921" y="467711"/>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918A3-1FDD-4AEB-9744-898F4775344B}">
      <dsp:nvSpPr>
        <dsp:cNvPr id="0" name=""/>
        <dsp:cNvSpPr/>
      </dsp:nvSpPr>
      <dsp:spPr>
        <a:xfrm>
          <a:off x="5424921" y="9357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58249B-7A45-4228-BCB6-18463030FD32}">
      <dsp:nvSpPr>
        <dsp:cNvPr id="0" name=""/>
        <dsp:cNvSpPr/>
      </dsp:nvSpPr>
      <dsp:spPr>
        <a:xfrm>
          <a:off x="4254921" y="33477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Workers performing outside expectations are replaced (like parts in a machine)</a:t>
          </a:r>
          <a:endParaRPr lang="en-US" sz="1700" kern="1200" dirty="0"/>
        </a:p>
      </dsp:txBody>
      <dsp:txXfrm>
        <a:off x="4254921" y="334771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162DE-CC6A-4317-8418-1F41BDD7864E}">
      <dsp:nvSpPr>
        <dsp:cNvPr id="0" name=""/>
        <dsp:cNvSpPr/>
      </dsp:nvSpPr>
      <dsp:spPr>
        <a:xfrm>
          <a:off x="520435"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B4B7DD-505A-4FF3-822B-8C403103C04D}">
      <dsp:nvSpPr>
        <dsp:cNvPr id="0" name=""/>
        <dsp:cNvSpPr/>
      </dsp:nvSpPr>
      <dsp:spPr>
        <a:xfrm>
          <a:off x="2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Organisation are similar to Machines</a:t>
          </a:r>
          <a:endParaRPr lang="en-US" sz="1200" kern="1200" dirty="0"/>
        </a:p>
      </dsp:txBody>
      <dsp:txXfrm>
        <a:off x="25435" y="2276522"/>
        <a:ext cx="1800000" cy="720000"/>
      </dsp:txXfrm>
    </dsp:sp>
    <dsp:sp modelId="{59A5673C-BED4-4EB9-94FD-1074AA0AB0A0}">
      <dsp:nvSpPr>
        <dsp:cNvPr id="0" name=""/>
        <dsp:cNvSpPr/>
      </dsp:nvSpPr>
      <dsp:spPr>
        <a:xfrm>
          <a:off x="2635435"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481DDA-0BFB-4D00-822D-572AB980B5BA}">
      <dsp:nvSpPr>
        <dsp:cNvPr id="0" name=""/>
        <dsp:cNvSpPr/>
      </dsp:nvSpPr>
      <dsp:spPr>
        <a:xfrm>
          <a:off x="214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Well built and well managed machine  = Productive and Effective Organisation</a:t>
          </a:r>
          <a:endParaRPr lang="en-US" sz="1200" kern="1200" dirty="0"/>
        </a:p>
      </dsp:txBody>
      <dsp:txXfrm>
        <a:off x="2140435" y="2276522"/>
        <a:ext cx="1800000" cy="720000"/>
      </dsp:txXfrm>
    </dsp:sp>
    <dsp:sp modelId="{A7E8CB43-B67B-4DAB-9BD2-68FD997929DB}">
      <dsp:nvSpPr>
        <dsp:cNvPr id="0" name=""/>
        <dsp:cNvSpPr/>
      </dsp:nvSpPr>
      <dsp:spPr>
        <a:xfrm>
          <a:off x="4750435"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0A463-F880-4F0C-8C96-C2B42B0DB1DB}">
      <dsp:nvSpPr>
        <dsp:cNvPr id="0" name=""/>
        <dsp:cNvSpPr/>
      </dsp:nvSpPr>
      <dsp:spPr>
        <a:xfrm>
          <a:off x="425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Each employee is a ‘small cog in a big wheel’</a:t>
          </a:r>
          <a:endParaRPr lang="en-US" sz="1200" kern="1200" dirty="0"/>
        </a:p>
      </dsp:txBody>
      <dsp:txXfrm>
        <a:off x="4255435" y="2276522"/>
        <a:ext cx="1800000" cy="720000"/>
      </dsp:txXfrm>
    </dsp:sp>
    <dsp:sp modelId="{93A8A95A-DF62-47F4-814A-F0710FF07E94}">
      <dsp:nvSpPr>
        <dsp:cNvPr id="0" name=""/>
        <dsp:cNvSpPr/>
      </dsp:nvSpPr>
      <dsp:spPr>
        <a:xfrm>
          <a:off x="6865435"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4DD2B8-F429-49DA-A6CF-F9FD23CA0A78}">
      <dsp:nvSpPr>
        <dsp:cNvPr id="0" name=""/>
        <dsp:cNvSpPr/>
      </dsp:nvSpPr>
      <dsp:spPr>
        <a:xfrm>
          <a:off x="637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If one part fails then the machine fails!</a:t>
          </a:r>
          <a:endParaRPr lang="en-US" sz="1200" kern="1200" dirty="0"/>
        </a:p>
      </dsp:txBody>
      <dsp:txXfrm>
        <a:off x="6370435" y="2276522"/>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2C37E-9427-4FBD-B706-678F3DE273C9}">
      <dsp:nvSpPr>
        <dsp:cNvPr id="0" name=""/>
        <dsp:cNvSpPr/>
      </dsp:nvSpPr>
      <dsp:spPr>
        <a:xfrm>
          <a:off x="0" y="71762"/>
          <a:ext cx="8195871" cy="636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organisations were run like machines an ideal situation would exist with all tasks being clear cut and simple (Cannon race!),</a:t>
          </a:r>
          <a:endParaRPr lang="en-US" sz="1600" kern="1200"/>
        </a:p>
      </dsp:txBody>
      <dsp:txXfrm>
        <a:off x="31070" y="102832"/>
        <a:ext cx="8133731" cy="574340"/>
      </dsp:txXfrm>
    </dsp:sp>
    <dsp:sp modelId="{2E334BAC-FFB7-4226-B4C1-F8146421CB2E}">
      <dsp:nvSpPr>
        <dsp:cNvPr id="0" name=""/>
        <dsp:cNvSpPr/>
      </dsp:nvSpPr>
      <dsp:spPr>
        <a:xfrm>
          <a:off x="0" y="754322"/>
          <a:ext cx="8195871"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However tasks would not then allow for flexibility, creativity or originality,</a:t>
          </a:r>
          <a:endParaRPr lang="en-US" sz="1600" kern="1200"/>
        </a:p>
      </dsp:txBody>
      <dsp:txXfrm>
        <a:off x="31070" y="785392"/>
        <a:ext cx="8133731" cy="574340"/>
      </dsp:txXfrm>
    </dsp:sp>
    <dsp:sp modelId="{A7208612-32F0-4C85-854A-11D9A8EE7704}">
      <dsp:nvSpPr>
        <dsp:cNvPr id="0" name=""/>
        <dsp:cNvSpPr/>
      </dsp:nvSpPr>
      <dsp:spPr>
        <a:xfrm>
          <a:off x="0" y="1436882"/>
          <a:ext cx="8195871" cy="636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Managers think and Workers work!</a:t>
          </a:r>
          <a:endParaRPr lang="en-US" sz="1600" kern="1200"/>
        </a:p>
      </dsp:txBody>
      <dsp:txXfrm>
        <a:off x="31070" y="1467952"/>
        <a:ext cx="8133731" cy="574340"/>
      </dsp:txXfrm>
    </dsp:sp>
    <dsp:sp modelId="{4B8D7870-2D63-49D6-B104-5E3A08FD8AF6}">
      <dsp:nvSpPr>
        <dsp:cNvPr id="0" name=""/>
        <dsp:cNvSpPr/>
      </dsp:nvSpPr>
      <dsp:spPr>
        <a:xfrm>
          <a:off x="0" y="2119442"/>
          <a:ext cx="8195871" cy="636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Motivation? </a:t>
          </a:r>
          <a:endParaRPr lang="en-US" sz="1600" kern="1200"/>
        </a:p>
      </dsp:txBody>
      <dsp:txXfrm>
        <a:off x="31070" y="2150512"/>
        <a:ext cx="8133731" cy="574340"/>
      </dsp:txXfrm>
    </dsp:sp>
    <dsp:sp modelId="{1FEF894C-8B9D-4285-9E2A-A46D47CD650F}">
      <dsp:nvSpPr>
        <dsp:cNvPr id="0" name=""/>
        <dsp:cNvSpPr/>
      </dsp:nvSpPr>
      <dsp:spPr>
        <a:xfrm>
          <a:off x="0" y="2802002"/>
          <a:ext cx="8195871" cy="636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Relationships?</a:t>
          </a:r>
          <a:endParaRPr lang="en-US" sz="1600" kern="1200"/>
        </a:p>
      </dsp:txBody>
      <dsp:txXfrm>
        <a:off x="31070" y="2833072"/>
        <a:ext cx="8133731" cy="574340"/>
      </dsp:txXfrm>
    </dsp:sp>
    <dsp:sp modelId="{FA42BA9D-FF9D-47B8-8DFC-6489D2302ADE}">
      <dsp:nvSpPr>
        <dsp:cNvPr id="0" name=""/>
        <dsp:cNvSpPr/>
      </dsp:nvSpPr>
      <dsp:spPr>
        <a:xfrm>
          <a:off x="0" y="3484562"/>
          <a:ext cx="8195871" cy="636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Turbulence in organisations.</a:t>
          </a:r>
          <a:endParaRPr lang="en-US" sz="1600" kern="1200"/>
        </a:p>
      </dsp:txBody>
      <dsp:txXfrm>
        <a:off x="31070" y="3515632"/>
        <a:ext cx="8133731" cy="574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76E2E-7EEC-461C-A689-D071299C80F6}">
      <dsp:nvSpPr>
        <dsp:cNvPr id="0" name=""/>
        <dsp:cNvSpPr/>
      </dsp:nvSpPr>
      <dsp:spPr>
        <a:xfrm>
          <a:off x="715337" y="2413"/>
          <a:ext cx="3221521" cy="19329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Weakens the competitive power of the individual worker</a:t>
          </a:r>
          <a:endParaRPr lang="en-US" sz="2500" kern="1200" dirty="0"/>
        </a:p>
      </dsp:txBody>
      <dsp:txXfrm>
        <a:off x="715337" y="2413"/>
        <a:ext cx="3221521" cy="1932912"/>
      </dsp:txXfrm>
    </dsp:sp>
    <dsp:sp modelId="{3B7A1485-A1E3-4E08-9760-A1A58E751D8D}">
      <dsp:nvSpPr>
        <dsp:cNvPr id="0" name=""/>
        <dsp:cNvSpPr/>
      </dsp:nvSpPr>
      <dsp:spPr>
        <a:xfrm>
          <a:off x="4259011" y="2413"/>
          <a:ext cx="3221521" cy="19329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Prevents the formation of groups and weakens the ‘team’</a:t>
          </a:r>
          <a:endParaRPr lang="en-US" sz="2500" kern="1200" dirty="0"/>
        </a:p>
      </dsp:txBody>
      <dsp:txXfrm>
        <a:off x="4259011" y="2413"/>
        <a:ext cx="3221521" cy="1932912"/>
      </dsp:txXfrm>
    </dsp:sp>
    <dsp:sp modelId="{B94595E3-8832-4EA7-B54C-7828D8969886}">
      <dsp:nvSpPr>
        <dsp:cNvPr id="0" name=""/>
        <dsp:cNvSpPr/>
      </dsp:nvSpPr>
      <dsp:spPr>
        <a:xfrm>
          <a:off x="715337" y="2257478"/>
          <a:ext cx="3221521" cy="19329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Prevents the voicing of workers ideas and complaints</a:t>
          </a:r>
          <a:endParaRPr lang="en-US" sz="2500" kern="1200" dirty="0"/>
        </a:p>
      </dsp:txBody>
      <dsp:txXfrm>
        <a:off x="715337" y="2257478"/>
        <a:ext cx="3221521" cy="1932912"/>
      </dsp:txXfrm>
    </dsp:sp>
    <dsp:sp modelId="{299E5407-B4B6-46F6-8D84-CCB91DC7B7E6}">
      <dsp:nvSpPr>
        <dsp:cNvPr id="0" name=""/>
        <dsp:cNvSpPr/>
      </dsp:nvSpPr>
      <dsp:spPr>
        <a:xfrm>
          <a:off x="4259011" y="2257478"/>
          <a:ext cx="3221521" cy="19329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Prevents consideration and adjustment in response to grievances</a:t>
          </a:r>
          <a:endParaRPr lang="en-US" sz="2500" kern="1200" dirty="0"/>
        </a:p>
      </dsp:txBody>
      <dsp:txXfrm>
        <a:off x="4259011" y="2257478"/>
        <a:ext cx="3221521" cy="19329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12B2B-F0E2-410D-BA57-967B5B1DBCF4}">
      <dsp:nvSpPr>
        <dsp:cNvPr id="0" name=""/>
        <dsp:cNvSpPr/>
      </dsp:nvSpPr>
      <dsp:spPr>
        <a:xfrm>
          <a:off x="1099810" y="696102"/>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C11DD1-A751-42A9-9264-53254586EF81}">
      <dsp:nvSpPr>
        <dsp:cNvPr id="0" name=""/>
        <dsp:cNvSpPr/>
      </dsp:nvSpPr>
      <dsp:spPr>
        <a:xfrm>
          <a:off x="8506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It is unlikely that one theory or one approach can capture the complexities of ‘leadership’ or that one theory can ‘cover all’ aspects of leadership,</a:t>
          </a:r>
          <a:endParaRPr lang="en-US" sz="1200" kern="1200"/>
        </a:p>
      </dsp:txBody>
      <dsp:txXfrm>
        <a:off x="85060" y="2776702"/>
        <a:ext cx="3690000" cy="720000"/>
      </dsp:txXfrm>
    </dsp:sp>
    <dsp:sp modelId="{6090F281-1548-40E6-97AE-AFFDF7C66884}">
      <dsp:nvSpPr>
        <dsp:cNvPr id="0" name=""/>
        <dsp:cNvSpPr/>
      </dsp:nvSpPr>
      <dsp:spPr>
        <a:xfrm>
          <a:off x="5435560" y="696102"/>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FA37F-40DD-4F0F-9E03-24AD1EAB436B}">
      <dsp:nvSpPr>
        <dsp:cNvPr id="0" name=""/>
        <dsp:cNvSpPr/>
      </dsp:nvSpPr>
      <dsp:spPr>
        <a:xfrm>
          <a:off x="442081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Some dismiss theories claiming they are disassociated from ‘real life’ that academics are far removed from the ‘practitioners’ and really don’t understand what leadership is at the ‘front line’.</a:t>
          </a:r>
          <a:endParaRPr lang="en-US" sz="1200" kern="1200"/>
        </a:p>
      </dsp:txBody>
      <dsp:txXfrm>
        <a:off x="4420810" y="2776702"/>
        <a:ext cx="369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B79C2-C6E6-4ED2-AA67-EF8CB4D3C159}">
      <dsp:nvSpPr>
        <dsp:cNvPr id="0" name=""/>
        <dsp:cNvSpPr/>
      </dsp:nvSpPr>
      <dsp:spPr>
        <a:xfrm>
          <a:off x="797824" y="0"/>
          <a:ext cx="3344218" cy="946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Concern for Production:</a:t>
          </a:r>
          <a:endParaRPr lang="en-US" sz="1800" kern="1200"/>
        </a:p>
      </dsp:txBody>
      <dsp:txXfrm>
        <a:off x="825542" y="27718"/>
        <a:ext cx="3288782" cy="890918"/>
      </dsp:txXfrm>
    </dsp:sp>
    <dsp:sp modelId="{4C70CA0D-8520-4CB1-827B-08E4DB722DC1}">
      <dsp:nvSpPr>
        <dsp:cNvPr id="0" name=""/>
        <dsp:cNvSpPr/>
      </dsp:nvSpPr>
      <dsp:spPr>
        <a:xfrm rot="5400000">
          <a:off x="2292491" y="970013"/>
          <a:ext cx="354883" cy="425859"/>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342176" y="1005501"/>
        <a:ext cx="255515" cy="248418"/>
      </dsp:txXfrm>
    </dsp:sp>
    <dsp:sp modelId="{5D4B8E19-03E1-4D7C-B25F-5DEADC5D9321}">
      <dsp:nvSpPr>
        <dsp:cNvPr id="0" name=""/>
        <dsp:cNvSpPr/>
      </dsp:nvSpPr>
      <dsp:spPr>
        <a:xfrm>
          <a:off x="797824" y="1419532"/>
          <a:ext cx="3344218" cy="94635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is the extent to which the leader emphasises accomplishing organisational tasks. </a:t>
          </a:r>
          <a:endParaRPr lang="en-US" sz="1800" kern="1200"/>
        </a:p>
      </dsp:txBody>
      <dsp:txXfrm>
        <a:off x="825542" y="1447250"/>
        <a:ext cx="3288782" cy="890918"/>
      </dsp:txXfrm>
    </dsp:sp>
    <dsp:sp modelId="{FF20B5C9-35DE-4CE1-A91D-AC8923CF667C}">
      <dsp:nvSpPr>
        <dsp:cNvPr id="0" name=""/>
        <dsp:cNvSpPr/>
      </dsp:nvSpPr>
      <dsp:spPr>
        <a:xfrm rot="5400000">
          <a:off x="2292491" y="2389545"/>
          <a:ext cx="354883" cy="425859"/>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342176" y="2425033"/>
        <a:ext cx="255515" cy="248418"/>
      </dsp:txXfrm>
    </dsp:sp>
    <dsp:sp modelId="{7F6DC65D-E9A8-4C29-B967-31DB508EF7A0}">
      <dsp:nvSpPr>
        <dsp:cNvPr id="0" name=""/>
        <dsp:cNvSpPr/>
      </dsp:nvSpPr>
      <dsp:spPr>
        <a:xfrm>
          <a:off x="797824" y="2839064"/>
          <a:ext cx="3344218" cy="946354"/>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 example, planning and implementing tasks, monitoring production, improving output etc.  </a:t>
          </a:r>
          <a:endParaRPr lang="en-US" sz="1800" kern="1200"/>
        </a:p>
      </dsp:txBody>
      <dsp:txXfrm>
        <a:off x="825542" y="2866782"/>
        <a:ext cx="3288782" cy="8909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C79D8-DD46-4DF3-9DFB-88A5AA474ECC}">
      <dsp:nvSpPr>
        <dsp:cNvPr id="0" name=""/>
        <dsp:cNvSpPr/>
      </dsp:nvSpPr>
      <dsp:spPr>
        <a:xfrm>
          <a:off x="962" y="1411239"/>
          <a:ext cx="2252792" cy="112639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Disorganisation</a:t>
          </a:r>
          <a:endParaRPr lang="en-US" sz="2600" kern="1200" dirty="0"/>
        </a:p>
      </dsp:txBody>
      <dsp:txXfrm>
        <a:off x="33953" y="1444230"/>
        <a:ext cx="2186810" cy="1060414"/>
      </dsp:txXfrm>
    </dsp:sp>
    <dsp:sp modelId="{2BE11C13-EC0D-4E8B-9F78-21483BB7DBDC}">
      <dsp:nvSpPr>
        <dsp:cNvPr id="0" name=""/>
        <dsp:cNvSpPr/>
      </dsp:nvSpPr>
      <dsp:spPr>
        <a:xfrm>
          <a:off x="2816953" y="1416939"/>
          <a:ext cx="2252792" cy="112639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Dissatisfaction</a:t>
          </a:r>
          <a:endParaRPr lang="en-US" sz="2600" kern="1200" dirty="0"/>
        </a:p>
      </dsp:txBody>
      <dsp:txXfrm>
        <a:off x="2849944" y="1449930"/>
        <a:ext cx="2186810" cy="1060414"/>
      </dsp:txXfrm>
    </dsp:sp>
    <dsp:sp modelId="{4BDA81C5-7304-4C08-BDB9-422A803EC9F7}">
      <dsp:nvSpPr>
        <dsp:cNvPr id="0" name=""/>
        <dsp:cNvSpPr/>
      </dsp:nvSpPr>
      <dsp:spPr>
        <a:xfrm>
          <a:off x="5632944" y="1411239"/>
          <a:ext cx="2252792" cy="112639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Disharmony</a:t>
          </a:r>
          <a:endParaRPr lang="en-US" sz="2600" kern="1200" dirty="0"/>
        </a:p>
      </dsp:txBody>
      <dsp:txXfrm>
        <a:off x="5665935" y="1444230"/>
        <a:ext cx="2186810" cy="10604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10048-93F0-4B3E-96D5-355B3FAC6701}">
      <dsp:nvSpPr>
        <dsp:cNvPr id="0" name=""/>
        <dsp:cNvSpPr/>
      </dsp:nvSpPr>
      <dsp:spPr>
        <a:xfrm>
          <a:off x="0" y="412744"/>
          <a:ext cx="788670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Country Club (Accommodating)</a:t>
          </a:r>
          <a:endParaRPr lang="en-US" sz="2500" kern="1200"/>
        </a:p>
      </dsp:txBody>
      <dsp:txXfrm>
        <a:off x="48481" y="461225"/>
        <a:ext cx="7789738" cy="896166"/>
      </dsp:txXfrm>
    </dsp:sp>
    <dsp:sp modelId="{D4692937-57E9-411B-991C-818272AB2826}">
      <dsp:nvSpPr>
        <dsp:cNvPr id="0" name=""/>
        <dsp:cNvSpPr/>
      </dsp:nvSpPr>
      <dsp:spPr>
        <a:xfrm>
          <a:off x="0" y="1477873"/>
          <a:ext cx="7886700" cy="993128"/>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You are concerned about people leading to a comfortable, friendly atmosphere with little focus on task achievement. </a:t>
          </a:r>
          <a:endParaRPr lang="en-US" sz="2500" kern="1200"/>
        </a:p>
      </dsp:txBody>
      <dsp:txXfrm>
        <a:off x="48481" y="1526354"/>
        <a:ext cx="7789738" cy="896166"/>
      </dsp:txXfrm>
    </dsp:sp>
    <dsp:sp modelId="{A26A59CC-82AC-40FA-AF4D-0DAA063890E2}">
      <dsp:nvSpPr>
        <dsp:cNvPr id="0" name=""/>
        <dsp:cNvSpPr/>
      </dsp:nvSpPr>
      <dsp:spPr>
        <a:xfrm>
          <a:off x="0" y="2543002"/>
          <a:ext cx="7886700" cy="9931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Leaders here may often seem agreeable, comforting and eager to help.</a:t>
          </a:r>
          <a:endParaRPr lang="en-US" sz="2500" kern="1200"/>
        </a:p>
      </dsp:txBody>
      <dsp:txXfrm>
        <a:off x="48481" y="2591483"/>
        <a:ext cx="778973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9CE75-04E3-46FB-AB54-A6005E0B630A}">
      <dsp:nvSpPr>
        <dsp:cNvPr id="0" name=""/>
        <dsp:cNvSpPr/>
      </dsp:nvSpPr>
      <dsp:spPr>
        <a:xfrm>
          <a:off x="0" y="372452"/>
          <a:ext cx="2464593" cy="14787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Great fun!</a:t>
          </a:r>
          <a:endParaRPr lang="en-US" sz="2300" kern="1200"/>
        </a:p>
      </dsp:txBody>
      <dsp:txXfrm>
        <a:off x="0" y="372452"/>
        <a:ext cx="2464593" cy="1478756"/>
      </dsp:txXfrm>
    </dsp:sp>
    <dsp:sp modelId="{24851618-6E72-47FC-BFC2-909467C20923}">
      <dsp:nvSpPr>
        <dsp:cNvPr id="0" name=""/>
        <dsp:cNvSpPr/>
      </dsp:nvSpPr>
      <dsp:spPr>
        <a:xfrm>
          <a:off x="2711053" y="372452"/>
          <a:ext cx="2464593" cy="1478756"/>
        </a:xfrm>
        <a:prstGeom prst="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Its all about the people!</a:t>
          </a:r>
          <a:endParaRPr lang="en-US" sz="2300" kern="1200"/>
        </a:p>
      </dsp:txBody>
      <dsp:txXfrm>
        <a:off x="2711053" y="372452"/>
        <a:ext cx="2464593" cy="1478756"/>
      </dsp:txXfrm>
    </dsp:sp>
    <dsp:sp modelId="{A4182ACA-CDEC-4A06-BD89-8CC818540C27}">
      <dsp:nvSpPr>
        <dsp:cNvPr id="0" name=""/>
        <dsp:cNvSpPr/>
      </dsp:nvSpPr>
      <dsp:spPr>
        <a:xfrm>
          <a:off x="5422106" y="372452"/>
          <a:ext cx="2464593" cy="1478756"/>
        </a:xfrm>
        <a:prstGeom prst="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Results matter less!</a:t>
          </a:r>
          <a:endParaRPr lang="en-US" sz="2300" kern="1200"/>
        </a:p>
      </dsp:txBody>
      <dsp:txXfrm>
        <a:off x="5422106" y="372452"/>
        <a:ext cx="2464593" cy="1478756"/>
      </dsp:txXfrm>
    </dsp:sp>
    <dsp:sp modelId="{97B68CFF-EFAE-4659-AD55-0112738539C1}">
      <dsp:nvSpPr>
        <dsp:cNvPr id="0" name=""/>
        <dsp:cNvSpPr/>
      </dsp:nvSpPr>
      <dsp:spPr>
        <a:xfrm>
          <a:off x="1355526" y="2097667"/>
          <a:ext cx="2464593" cy="1478756"/>
        </a:xfrm>
        <a:prstGeom prst="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Production suffers due to lack of direction and control.</a:t>
          </a:r>
          <a:endParaRPr lang="en-US" sz="2300" kern="1200"/>
        </a:p>
      </dsp:txBody>
      <dsp:txXfrm>
        <a:off x="1355526" y="2097667"/>
        <a:ext cx="2464593" cy="1478756"/>
      </dsp:txXfrm>
    </dsp:sp>
    <dsp:sp modelId="{2AA24141-0FF7-402D-94EF-6C0A72808872}">
      <dsp:nvSpPr>
        <dsp:cNvPr id="0" name=""/>
        <dsp:cNvSpPr/>
      </dsp:nvSpPr>
      <dsp:spPr>
        <a:xfrm>
          <a:off x="4066579" y="2097667"/>
          <a:ext cx="2464593" cy="1478756"/>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Like to be popular!</a:t>
          </a:r>
          <a:endParaRPr lang="en-US" sz="2300" kern="1200"/>
        </a:p>
      </dsp:txBody>
      <dsp:txXfrm>
        <a:off x="4066579" y="2097667"/>
        <a:ext cx="2464593" cy="14787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4F77D-56B6-40DF-802E-0E6BAF0C397A}">
      <dsp:nvSpPr>
        <dsp:cNvPr id="0" name=""/>
        <dsp:cNvSpPr/>
      </dsp:nvSpPr>
      <dsp:spPr>
        <a:xfrm>
          <a:off x="0" y="362717"/>
          <a:ext cx="7886700"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DA2AD2-6629-4913-B20C-B5BD0F7AD8AB}">
      <dsp:nvSpPr>
        <dsp:cNvPr id="0" name=""/>
        <dsp:cNvSpPr/>
      </dsp:nvSpPr>
      <dsp:spPr>
        <a:xfrm>
          <a:off x="394335" y="37997"/>
          <a:ext cx="552069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977900">
            <a:lnSpc>
              <a:spcPct val="90000"/>
            </a:lnSpc>
            <a:spcBef>
              <a:spcPct val="0"/>
            </a:spcBef>
            <a:spcAft>
              <a:spcPct val="35000"/>
            </a:spcAft>
            <a:buNone/>
          </a:pPr>
          <a:r>
            <a:rPr lang="en-GB" sz="2200" kern="1200"/>
            <a:t>Authoritarian-Compliance Management</a:t>
          </a:r>
          <a:endParaRPr lang="en-US" sz="2200" kern="1200"/>
        </a:p>
      </dsp:txBody>
      <dsp:txXfrm>
        <a:off x="426038" y="69700"/>
        <a:ext cx="5457284" cy="586034"/>
      </dsp:txXfrm>
    </dsp:sp>
    <dsp:sp modelId="{CED68B11-491A-4F73-B200-728ABA9B5B6E}">
      <dsp:nvSpPr>
        <dsp:cNvPr id="0" name=""/>
        <dsp:cNvSpPr/>
      </dsp:nvSpPr>
      <dsp:spPr>
        <a:xfrm>
          <a:off x="0" y="1360637"/>
          <a:ext cx="7886700"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FEC1A3-6B1B-489F-8755-4E524E6AFFE5}">
      <dsp:nvSpPr>
        <dsp:cNvPr id="0" name=""/>
        <dsp:cNvSpPr/>
      </dsp:nvSpPr>
      <dsp:spPr>
        <a:xfrm>
          <a:off x="394335" y="1035917"/>
          <a:ext cx="5520690"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977900">
            <a:lnSpc>
              <a:spcPct val="90000"/>
            </a:lnSpc>
            <a:spcBef>
              <a:spcPct val="0"/>
            </a:spcBef>
            <a:spcAft>
              <a:spcPct val="35000"/>
            </a:spcAft>
            <a:buNone/>
          </a:pPr>
          <a:r>
            <a:rPr lang="en-GB" sz="2200" kern="1200"/>
            <a:t>Autocratic,</a:t>
          </a:r>
          <a:endParaRPr lang="en-US" sz="2200" kern="1200"/>
        </a:p>
      </dsp:txBody>
      <dsp:txXfrm>
        <a:off x="426038" y="1067620"/>
        <a:ext cx="5457284" cy="586034"/>
      </dsp:txXfrm>
    </dsp:sp>
    <dsp:sp modelId="{E0A19B47-01D3-4FD8-AD13-F9F7FCDE2B3F}">
      <dsp:nvSpPr>
        <dsp:cNvPr id="0" name=""/>
        <dsp:cNvSpPr/>
      </dsp:nvSpPr>
      <dsp:spPr>
        <a:xfrm>
          <a:off x="0" y="2358558"/>
          <a:ext cx="7886700"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D0032C-1085-4431-B2FD-FE1D1140D546}">
      <dsp:nvSpPr>
        <dsp:cNvPr id="0" name=""/>
        <dsp:cNvSpPr/>
      </dsp:nvSpPr>
      <dsp:spPr>
        <a:xfrm>
          <a:off x="394335" y="2033837"/>
          <a:ext cx="5520690"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977900">
            <a:lnSpc>
              <a:spcPct val="90000"/>
            </a:lnSpc>
            <a:spcBef>
              <a:spcPct val="0"/>
            </a:spcBef>
            <a:spcAft>
              <a:spcPct val="35000"/>
            </a:spcAft>
            <a:buNone/>
          </a:pPr>
          <a:r>
            <a:rPr lang="en-GB" sz="2200" kern="1200"/>
            <a:t>Strict Rules,</a:t>
          </a:r>
          <a:endParaRPr lang="en-US" sz="2200" kern="1200"/>
        </a:p>
      </dsp:txBody>
      <dsp:txXfrm>
        <a:off x="426038" y="2065540"/>
        <a:ext cx="5457284" cy="586034"/>
      </dsp:txXfrm>
    </dsp:sp>
    <dsp:sp modelId="{EFAEF183-92BC-42B0-A415-071E61382016}">
      <dsp:nvSpPr>
        <dsp:cNvPr id="0" name=""/>
        <dsp:cNvSpPr/>
      </dsp:nvSpPr>
      <dsp:spPr>
        <a:xfrm>
          <a:off x="0" y="3356478"/>
          <a:ext cx="7886700"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F9A54E-B979-4B34-B906-50C46FA49C40}">
      <dsp:nvSpPr>
        <dsp:cNvPr id="0" name=""/>
        <dsp:cNvSpPr/>
      </dsp:nvSpPr>
      <dsp:spPr>
        <a:xfrm>
          <a:off x="394335" y="3031757"/>
          <a:ext cx="5520690"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977900">
            <a:lnSpc>
              <a:spcPct val="90000"/>
            </a:lnSpc>
            <a:spcBef>
              <a:spcPct val="0"/>
            </a:spcBef>
            <a:spcAft>
              <a:spcPct val="35000"/>
            </a:spcAft>
            <a:buNone/>
          </a:pPr>
          <a:r>
            <a:rPr lang="en-GB" sz="2200" kern="1200"/>
            <a:t>Punishment motivates!! (Military?)</a:t>
          </a:r>
          <a:endParaRPr lang="en-US" sz="2200" kern="1200"/>
        </a:p>
      </dsp:txBody>
      <dsp:txXfrm>
        <a:off x="426038" y="3063460"/>
        <a:ext cx="5457284" cy="5860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C1786-6F4E-4580-9315-DE642139D31C}">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6C2DB-7872-4CAF-88F8-5EAB0F3A550D}">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Team Leader</a:t>
          </a:r>
          <a:r>
            <a:rPr lang="en-GB" sz="2700" kern="1200"/>
            <a:t>:</a:t>
          </a:r>
          <a:endParaRPr lang="en-US" sz="2700" kern="1200"/>
        </a:p>
      </dsp:txBody>
      <dsp:txXfrm>
        <a:off x="0" y="0"/>
        <a:ext cx="5175384" cy="1384035"/>
      </dsp:txXfrm>
    </dsp:sp>
    <dsp:sp modelId="{D438F033-127C-4325-8C96-A2AE54F55F7C}">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545F8-8205-4696-9918-F59CC127F067}">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Results are achieved by committed people trying to get the best out of themselves and others. </a:t>
          </a:r>
          <a:endParaRPr lang="en-US" sz="2700" kern="1200"/>
        </a:p>
      </dsp:txBody>
      <dsp:txXfrm>
        <a:off x="0" y="1384035"/>
        <a:ext cx="5175384" cy="1384035"/>
      </dsp:txXfrm>
    </dsp:sp>
    <dsp:sp modelId="{A9B69049-85B2-4EDC-BACC-3BB74F83A318}">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0EF4D-FFAF-4350-98D2-B712528BD1B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Leaders here stimulate participation and teamwork and are often trusted and respected.</a:t>
          </a:r>
          <a:endParaRPr lang="en-US" sz="2700" kern="1200"/>
        </a:p>
      </dsp:txBody>
      <dsp:txXfrm>
        <a:off x="0" y="2768070"/>
        <a:ext cx="5175384" cy="1384035"/>
      </dsp:txXfrm>
    </dsp:sp>
    <dsp:sp modelId="{DD079A3B-C36B-48D2-B70E-4FBE5B62F359}">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DFBD1-EEFF-4BB9-AB5C-EB9F85865D6A}">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correct balance between people and task.</a:t>
          </a:r>
          <a:endParaRPr lang="en-US" sz="2700" kern="1200"/>
        </a:p>
      </dsp:txBody>
      <dsp:txXfrm>
        <a:off x="0" y="4152105"/>
        <a:ext cx="5175384" cy="13840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73147-552C-4D03-8A0C-F66B2A428140}">
      <dsp:nvSpPr>
        <dsp:cNvPr id="0" name=""/>
        <dsp:cNvSpPr/>
      </dsp:nvSpPr>
      <dsp:spPr>
        <a:xfrm>
          <a:off x="0" y="53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783BF-F04F-4418-9953-58CE0F864A6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9EA09-4AB8-4EA1-BA5A-BDBB72A53016}">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Production Needs and People Needs equally important</a:t>
          </a:r>
          <a:endParaRPr lang="en-US" sz="2500" kern="1200" dirty="0"/>
        </a:p>
      </dsp:txBody>
      <dsp:txXfrm>
        <a:off x="1435590" y="531"/>
        <a:ext cx="6451109" cy="1242935"/>
      </dsp:txXfrm>
    </dsp:sp>
    <dsp:sp modelId="{5DF80615-1BE8-4296-8097-3201BA76D526}">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138AA-6EE6-4931-AF11-E973BF49B6B9}">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BD57A-41CC-44E1-9147-DD03E9254766}">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High Motivation</a:t>
          </a:r>
          <a:endParaRPr lang="en-US" sz="2500" kern="1200" dirty="0"/>
        </a:p>
      </dsp:txBody>
      <dsp:txXfrm>
        <a:off x="1435590" y="1554201"/>
        <a:ext cx="6451109" cy="1242935"/>
      </dsp:txXfrm>
    </dsp:sp>
    <dsp:sp modelId="{E658041A-B517-4F8E-8675-AA4A587231E6}">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A3EA0-94EA-454A-9527-75EA8CD1B66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E0644-E8E8-4942-86E6-42AD027FF0B0}">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High Results</a:t>
          </a:r>
          <a:endParaRPr lang="en-US" sz="2500" kern="1200" dirty="0"/>
        </a:p>
      </dsp:txBody>
      <dsp:txXfrm>
        <a:off x="1435590" y="3107870"/>
        <a:ext cx="6451109" cy="12429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A7059-7D35-48B3-9319-6FDF6D8A9B53}">
      <dsp:nvSpPr>
        <dsp:cNvPr id="0" name=""/>
        <dsp:cNvSpPr/>
      </dsp:nvSpPr>
      <dsp:spPr>
        <a:xfrm>
          <a:off x="520435"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772332-B205-4F34-91C4-8648D35E1D6B}">
      <dsp:nvSpPr>
        <dsp:cNvPr id="0" name=""/>
        <dsp:cNvSpPr/>
      </dsp:nvSpPr>
      <dsp:spPr>
        <a:xfrm>
          <a:off x="2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Does the style suit the context?</a:t>
          </a:r>
          <a:endParaRPr lang="en-US" sz="1400" kern="1200"/>
        </a:p>
      </dsp:txBody>
      <dsp:txXfrm>
        <a:off x="25435" y="2276522"/>
        <a:ext cx="1800000" cy="720000"/>
      </dsp:txXfrm>
    </dsp:sp>
    <dsp:sp modelId="{97BEB1BD-C524-4D8E-9D21-5255090DE9D7}">
      <dsp:nvSpPr>
        <dsp:cNvPr id="0" name=""/>
        <dsp:cNvSpPr/>
      </dsp:nvSpPr>
      <dsp:spPr>
        <a:xfrm>
          <a:off x="2635435"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36083B-6F7A-4075-9A34-8A2B41EBA2AF}">
      <dsp:nvSpPr>
        <dsp:cNvPr id="0" name=""/>
        <dsp:cNvSpPr/>
      </dsp:nvSpPr>
      <dsp:spPr>
        <a:xfrm>
          <a:off x="214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Could you improve?</a:t>
          </a:r>
          <a:endParaRPr lang="en-US" sz="1400" kern="1200"/>
        </a:p>
      </dsp:txBody>
      <dsp:txXfrm>
        <a:off x="2140435" y="2276522"/>
        <a:ext cx="1800000" cy="720000"/>
      </dsp:txXfrm>
    </dsp:sp>
    <dsp:sp modelId="{3AB6BE64-F50C-43C3-ACF4-593E0250559A}">
      <dsp:nvSpPr>
        <dsp:cNvPr id="0" name=""/>
        <dsp:cNvSpPr/>
      </dsp:nvSpPr>
      <dsp:spPr>
        <a:xfrm>
          <a:off x="4750435"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172A7A-194F-418A-B2A6-4A45B7C456E4}">
      <dsp:nvSpPr>
        <dsp:cNvPr id="0" name=""/>
        <dsp:cNvSpPr/>
      </dsp:nvSpPr>
      <dsp:spPr>
        <a:xfrm>
          <a:off x="425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Do you need to ‘upskill’? (Communication, problem solving),</a:t>
          </a:r>
          <a:endParaRPr lang="en-US" sz="1400" kern="1200"/>
        </a:p>
      </dsp:txBody>
      <dsp:txXfrm>
        <a:off x="4255435" y="2276522"/>
        <a:ext cx="1800000" cy="720000"/>
      </dsp:txXfrm>
    </dsp:sp>
    <dsp:sp modelId="{A4BC5538-8B25-42F2-BC0A-C316B5CEFC4D}">
      <dsp:nvSpPr>
        <dsp:cNvPr id="0" name=""/>
        <dsp:cNvSpPr/>
      </dsp:nvSpPr>
      <dsp:spPr>
        <a:xfrm>
          <a:off x="6865435"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5BEBF4-D601-4BC2-9DEA-DD9FBEF35D92}">
      <dsp:nvSpPr>
        <dsp:cNvPr id="0" name=""/>
        <dsp:cNvSpPr/>
      </dsp:nvSpPr>
      <dsp:spPr>
        <a:xfrm>
          <a:off x="637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Do you continually monitor your own performance?</a:t>
          </a:r>
          <a:endParaRPr lang="en-US" sz="1400" kern="1200"/>
        </a:p>
      </dsp:txBody>
      <dsp:txXfrm>
        <a:off x="6370435" y="2276522"/>
        <a:ext cx="18000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25063-F9FA-45DB-826E-54C774DA8707}">
      <dsp:nvSpPr>
        <dsp:cNvPr id="0" name=""/>
        <dsp:cNvSpPr/>
      </dsp:nvSpPr>
      <dsp:spPr>
        <a:xfrm>
          <a:off x="0" y="0"/>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AC0593-F0EF-476E-8576-BE2359199528}">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Performance is dependent on:</a:t>
          </a:r>
          <a:endParaRPr lang="en-US" sz="3100" kern="1200"/>
        </a:p>
      </dsp:txBody>
      <dsp:txXfrm>
        <a:off x="0" y="0"/>
        <a:ext cx="5175384" cy="1384035"/>
      </dsp:txXfrm>
    </dsp:sp>
    <dsp:sp modelId="{9D7AF173-6ACC-4195-8381-530AE9982CF7}">
      <dsp:nvSpPr>
        <dsp:cNvPr id="0" name=""/>
        <dsp:cNvSpPr/>
      </dsp:nvSpPr>
      <dsp:spPr>
        <a:xfrm>
          <a:off x="0" y="1384035"/>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2116C-6B3B-4FD2-A388-90FA8B7702A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Identifying someone with the right skills to perform the role, </a:t>
          </a:r>
          <a:endParaRPr lang="en-US" sz="3100" kern="1200"/>
        </a:p>
      </dsp:txBody>
      <dsp:txXfrm>
        <a:off x="0" y="1384035"/>
        <a:ext cx="5175384" cy="1384035"/>
      </dsp:txXfrm>
    </dsp:sp>
    <dsp:sp modelId="{4CFE4737-7ED5-48F5-B796-CC2FE8418FDE}">
      <dsp:nvSpPr>
        <dsp:cNvPr id="0" name=""/>
        <dsp:cNvSpPr/>
      </dsp:nvSpPr>
      <dsp:spPr>
        <a:xfrm>
          <a:off x="0" y="2768070"/>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96E279-690B-453B-9D2C-8F17A5504DC2}">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Who is motivated to do the role</a:t>
          </a:r>
          <a:endParaRPr lang="en-US" sz="3100" kern="1200"/>
        </a:p>
      </dsp:txBody>
      <dsp:txXfrm>
        <a:off x="0" y="2768070"/>
        <a:ext cx="5175384" cy="1384035"/>
      </dsp:txXfrm>
    </dsp:sp>
    <dsp:sp modelId="{6B8DA064-D59C-40EB-B5E4-F8F0475E8E0E}">
      <dsp:nvSpPr>
        <dsp:cNvPr id="0" name=""/>
        <dsp:cNvSpPr/>
      </dsp:nvSpPr>
      <dsp:spPr>
        <a:xfrm>
          <a:off x="0" y="4152105"/>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3F77F6-B931-4D4B-BB84-8BE47A5FCB33}">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It is a theory of pushing on an open door</a:t>
          </a:r>
          <a:endParaRPr lang="en-US" sz="3100" kern="1200"/>
        </a:p>
      </dsp:txBody>
      <dsp:txXfrm>
        <a:off x="0" y="4152105"/>
        <a:ext cx="5175384" cy="13840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9462F-7EFC-43C4-8FB3-462CDC7AB5D2}">
      <dsp:nvSpPr>
        <dsp:cNvPr id="0" name=""/>
        <dsp:cNvSpPr/>
      </dsp:nvSpPr>
      <dsp:spPr>
        <a:xfrm>
          <a:off x="1099810" y="696102"/>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D14E3A-1425-411D-BB71-765DF5D433A6}">
      <dsp:nvSpPr>
        <dsp:cNvPr id="0" name=""/>
        <dsp:cNvSpPr/>
      </dsp:nvSpPr>
      <dsp:spPr>
        <a:xfrm>
          <a:off x="8506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People can be motivated by a mixture of different amounts of both extrinsic and intrinsic motivators, </a:t>
          </a:r>
          <a:endParaRPr lang="en-US" sz="1700" kern="1200"/>
        </a:p>
      </dsp:txBody>
      <dsp:txXfrm>
        <a:off x="85060" y="2776702"/>
        <a:ext cx="3690000" cy="720000"/>
      </dsp:txXfrm>
    </dsp:sp>
    <dsp:sp modelId="{A73350B8-16AC-4378-9996-582F0B4CCE22}">
      <dsp:nvSpPr>
        <dsp:cNvPr id="0" name=""/>
        <dsp:cNvSpPr/>
      </dsp:nvSpPr>
      <dsp:spPr>
        <a:xfrm>
          <a:off x="5435560" y="696102"/>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C2914-657D-4F0D-9C1F-FFD5F46996EA}">
      <dsp:nvSpPr>
        <dsp:cNvPr id="0" name=""/>
        <dsp:cNvSpPr/>
      </dsp:nvSpPr>
      <dsp:spPr>
        <a:xfrm>
          <a:off x="442081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Motivators often change over time as life goals change.</a:t>
          </a:r>
          <a:endParaRPr lang="en-US" sz="1700" kern="1200"/>
        </a:p>
      </dsp:txBody>
      <dsp:txXfrm>
        <a:off x="4420810" y="2776702"/>
        <a:ext cx="3690000"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DCD6A-07CA-4282-9D12-C6113DE2E949}">
      <dsp:nvSpPr>
        <dsp:cNvPr id="0" name=""/>
        <dsp:cNvSpPr/>
      </dsp:nvSpPr>
      <dsp:spPr>
        <a:xfrm>
          <a:off x="518185" y="76890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65F43-93DC-4E9D-B670-B4594A5C6851}">
      <dsp:nvSpPr>
        <dsp:cNvPr id="0" name=""/>
        <dsp:cNvSpPr/>
      </dsp:nvSpPr>
      <dsp:spPr>
        <a:xfrm>
          <a:off x="832623" y="108334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F2ADC-77FD-416D-A5D8-F79E2FF2F2C5}">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Extrinsic – external rewards, money, promotion etc</a:t>
          </a:r>
          <a:endParaRPr lang="en-US" sz="1700" kern="1200"/>
        </a:p>
      </dsp:txBody>
      <dsp:txXfrm>
        <a:off x="46529" y="2703902"/>
        <a:ext cx="2418750" cy="720000"/>
      </dsp:txXfrm>
    </dsp:sp>
    <dsp:sp modelId="{AE2724FD-F6C4-4E79-9D21-F1E61CB47E5C}">
      <dsp:nvSpPr>
        <dsp:cNvPr id="0" name=""/>
        <dsp:cNvSpPr/>
      </dsp:nvSpPr>
      <dsp:spPr>
        <a:xfrm>
          <a:off x="3360216" y="768902"/>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AD910-C870-4D0A-A446-F9CD976D68D7}">
      <dsp:nvSpPr>
        <dsp:cNvPr id="0" name=""/>
        <dsp:cNvSpPr/>
      </dsp:nvSpPr>
      <dsp:spPr>
        <a:xfrm>
          <a:off x="3674654" y="1083340"/>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8ABFB3-BC11-493E-BF69-6698A80665B6}">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Intrinsic – self satisfaction and inner personal reward?</a:t>
          </a:r>
          <a:endParaRPr lang="en-US" sz="1700" kern="1200"/>
        </a:p>
      </dsp:txBody>
      <dsp:txXfrm>
        <a:off x="2888560" y="2703902"/>
        <a:ext cx="2418750" cy="720000"/>
      </dsp:txXfrm>
    </dsp:sp>
    <dsp:sp modelId="{28E8EA9D-592E-4466-B1D8-AA6F5497F90A}">
      <dsp:nvSpPr>
        <dsp:cNvPr id="0" name=""/>
        <dsp:cNvSpPr/>
      </dsp:nvSpPr>
      <dsp:spPr>
        <a:xfrm>
          <a:off x="6202248" y="768902"/>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A3EEE-C20A-479F-826F-A70E3D3BA55D}">
      <dsp:nvSpPr>
        <dsp:cNvPr id="0" name=""/>
        <dsp:cNvSpPr/>
      </dsp:nvSpPr>
      <dsp:spPr>
        <a:xfrm>
          <a:off x="6516685" y="1083340"/>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A80E1B-388F-4B2D-BD84-0A2981E086E1}">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Mixture?</a:t>
          </a:r>
          <a:endParaRPr lang="en-US" sz="1700" kern="1200"/>
        </a:p>
      </dsp:txBody>
      <dsp:txXfrm>
        <a:off x="5730591" y="2703902"/>
        <a:ext cx="2418750"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AA82A-BE86-4607-BB21-17D7583DF88B}">
      <dsp:nvSpPr>
        <dsp:cNvPr id="0" name=""/>
        <dsp:cNvSpPr/>
      </dsp:nvSpPr>
      <dsp:spPr>
        <a:xfrm>
          <a:off x="962" y="1411239"/>
          <a:ext cx="2252792" cy="112639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GB" sz="2300" kern="1200"/>
            <a:t>Maslow’s hierarchy of Needs,</a:t>
          </a:r>
          <a:endParaRPr lang="en-US" sz="2300" kern="1200"/>
        </a:p>
      </dsp:txBody>
      <dsp:txXfrm>
        <a:off x="33953" y="1444230"/>
        <a:ext cx="2186810" cy="1060414"/>
      </dsp:txXfrm>
    </dsp:sp>
    <dsp:sp modelId="{35BC2EF3-95DF-4DC9-AF85-D8E2EF4CE982}">
      <dsp:nvSpPr>
        <dsp:cNvPr id="0" name=""/>
        <dsp:cNvSpPr/>
      </dsp:nvSpPr>
      <dsp:spPr>
        <a:xfrm>
          <a:off x="2816953" y="1411239"/>
          <a:ext cx="2252792" cy="112639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GB" sz="2300" kern="1200"/>
            <a:t>Herzberg’s Two-Factor theory,</a:t>
          </a:r>
          <a:endParaRPr lang="en-US" sz="2300" kern="1200"/>
        </a:p>
      </dsp:txBody>
      <dsp:txXfrm>
        <a:off x="2849944" y="1444230"/>
        <a:ext cx="2186810" cy="1060414"/>
      </dsp:txXfrm>
    </dsp:sp>
    <dsp:sp modelId="{C3B4FF85-D2AB-4E0B-90A7-B415309AF81A}">
      <dsp:nvSpPr>
        <dsp:cNvPr id="0" name=""/>
        <dsp:cNvSpPr/>
      </dsp:nvSpPr>
      <dsp:spPr>
        <a:xfrm>
          <a:off x="5632944" y="1411239"/>
          <a:ext cx="2252792" cy="112639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GB" sz="2300" kern="1200"/>
            <a:t>Vroom’s expectancy theory</a:t>
          </a:r>
          <a:endParaRPr lang="en-US" sz="2300" kern="1200"/>
        </a:p>
      </dsp:txBody>
      <dsp:txXfrm>
        <a:off x="5665935" y="1444230"/>
        <a:ext cx="2186810" cy="106041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C2130-E21E-47F7-B1E1-0F3AE175D54C}">
      <dsp:nvSpPr>
        <dsp:cNvPr id="0" name=""/>
        <dsp:cNvSpPr/>
      </dsp:nvSpPr>
      <dsp:spPr>
        <a:xfrm>
          <a:off x="518185" y="76890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39DFF-8047-481D-A7C2-1F65BF9A3A39}">
      <dsp:nvSpPr>
        <dsp:cNvPr id="0" name=""/>
        <dsp:cNvSpPr/>
      </dsp:nvSpPr>
      <dsp:spPr>
        <a:xfrm>
          <a:off x="832623" y="108334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FAC603-467D-433D-AAFD-0DCD69818DD0}">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Developed in the 1950’s by Abraham Maslow states that </a:t>
          </a:r>
          <a:r>
            <a:rPr lang="en-GB" sz="1100" b="1" kern="1200"/>
            <a:t>everyone </a:t>
          </a:r>
          <a:r>
            <a:rPr lang="en-GB" sz="1100" kern="1200"/>
            <a:t>is motivated by needs,</a:t>
          </a:r>
          <a:endParaRPr lang="en-US" sz="1100" kern="1200"/>
        </a:p>
      </dsp:txBody>
      <dsp:txXfrm>
        <a:off x="46529" y="2703902"/>
        <a:ext cx="2418750" cy="720000"/>
      </dsp:txXfrm>
    </dsp:sp>
    <dsp:sp modelId="{A02E659D-A949-4CDE-873E-889D927805B2}">
      <dsp:nvSpPr>
        <dsp:cNvPr id="0" name=""/>
        <dsp:cNvSpPr/>
      </dsp:nvSpPr>
      <dsp:spPr>
        <a:xfrm>
          <a:off x="3360216" y="768902"/>
          <a:ext cx="1475437" cy="1475437"/>
        </a:xfrm>
        <a:prstGeom prst="ellipse">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dsp:style>
    </dsp:sp>
    <dsp:sp modelId="{0089B635-0306-4BA8-80A6-3BCE2C6333FB}">
      <dsp:nvSpPr>
        <dsp:cNvPr id="0" name=""/>
        <dsp:cNvSpPr/>
      </dsp:nvSpPr>
      <dsp:spPr>
        <a:xfrm>
          <a:off x="3674654" y="1083340"/>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33BD5D-B530-4297-8E80-C3BE63E92308}">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five stage model assumes that we must satisfy each need in turn, starting with our most basic physiological need for survival,</a:t>
          </a:r>
          <a:endParaRPr lang="en-US" sz="1100" kern="1200"/>
        </a:p>
      </dsp:txBody>
      <dsp:txXfrm>
        <a:off x="2888560" y="2703902"/>
        <a:ext cx="2418750" cy="720000"/>
      </dsp:txXfrm>
    </dsp:sp>
    <dsp:sp modelId="{C83C6AAB-76BA-4448-A8C0-48B57CE8826E}">
      <dsp:nvSpPr>
        <dsp:cNvPr id="0" name=""/>
        <dsp:cNvSpPr/>
      </dsp:nvSpPr>
      <dsp:spPr>
        <a:xfrm>
          <a:off x="6202248" y="768902"/>
          <a:ext cx="1475437" cy="1475437"/>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56C6189E-E402-46FC-9721-67514C9FD533}">
      <dsp:nvSpPr>
        <dsp:cNvPr id="0" name=""/>
        <dsp:cNvSpPr/>
      </dsp:nvSpPr>
      <dsp:spPr>
        <a:xfrm>
          <a:off x="6516685" y="1083340"/>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7D379B-A248-4BAB-B61A-54F8FDE52156}">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is only when each need is satisfied that we move up the hierarchy to be motivated by the next stage.</a:t>
          </a:r>
          <a:endParaRPr lang="en-US" sz="1100" kern="1200"/>
        </a:p>
      </dsp:txBody>
      <dsp:txXfrm>
        <a:off x="5730591" y="2703902"/>
        <a:ext cx="2418750" cy="72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0083E-0BF1-491E-9527-EB5502834151}">
      <dsp:nvSpPr>
        <dsp:cNvPr id="0" name=""/>
        <dsp:cNvSpPr/>
      </dsp:nvSpPr>
      <dsp:spPr>
        <a:xfrm>
          <a:off x="0" y="454250"/>
          <a:ext cx="7886700" cy="16782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This theory of motivation is directly linked to leadership behaviour</a:t>
          </a:r>
          <a:endParaRPr lang="en-US" sz="3000" kern="1200" dirty="0"/>
        </a:p>
      </dsp:txBody>
      <dsp:txXfrm>
        <a:off x="81924" y="536174"/>
        <a:ext cx="7722852" cy="1514370"/>
      </dsp:txXfrm>
    </dsp:sp>
    <dsp:sp modelId="{15CEC0CC-F916-41A2-9553-D3B0E9DD1975}">
      <dsp:nvSpPr>
        <dsp:cNvPr id="0" name=""/>
        <dsp:cNvSpPr/>
      </dsp:nvSpPr>
      <dsp:spPr>
        <a:xfrm>
          <a:off x="0" y="2218869"/>
          <a:ext cx="7886700" cy="1678218"/>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theory states that two groups of factors are relevant in motivating employees, these are known as </a:t>
          </a:r>
          <a:r>
            <a:rPr lang="en-GB" sz="3000" b="1" kern="1200"/>
            <a:t>hygiene factors </a:t>
          </a:r>
          <a:r>
            <a:rPr lang="en-GB" sz="3000" kern="1200"/>
            <a:t>and </a:t>
          </a:r>
          <a:r>
            <a:rPr lang="en-GB" sz="3000" b="1" kern="1200"/>
            <a:t>motivator factors</a:t>
          </a:r>
          <a:endParaRPr lang="en-US" sz="3000" kern="1200"/>
        </a:p>
      </dsp:txBody>
      <dsp:txXfrm>
        <a:off x="81924" y="2300793"/>
        <a:ext cx="7722852" cy="151437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8584C-DE95-44AB-B9BA-B08EBAF23251}">
      <dsp:nvSpPr>
        <dsp:cNvPr id="0" name=""/>
        <dsp:cNvSpPr/>
      </dsp:nvSpPr>
      <dsp:spPr>
        <a:xfrm>
          <a:off x="0" y="531"/>
          <a:ext cx="78867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2EE5A-4A91-4265-8E25-2D35FC08ADC0}">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0E35F3-087F-4818-9DAB-58243FAA8A43}">
      <dsp:nvSpPr>
        <dsp:cNvPr id="0" name=""/>
        <dsp:cNvSpPr/>
      </dsp:nvSpPr>
      <dsp:spPr>
        <a:xfrm>
          <a:off x="1437631" y="531"/>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These are factors which truly motivate people to develop performance,</a:t>
          </a:r>
          <a:endParaRPr lang="en-US" sz="1700" kern="1200"/>
        </a:p>
      </dsp:txBody>
      <dsp:txXfrm>
        <a:off x="1437631" y="531"/>
        <a:ext cx="6449068" cy="1244702"/>
      </dsp:txXfrm>
    </dsp:sp>
    <dsp:sp modelId="{719EB2D5-A774-4DAE-8E11-AF90C1A677C9}">
      <dsp:nvSpPr>
        <dsp:cNvPr id="0" name=""/>
        <dsp:cNvSpPr/>
      </dsp:nvSpPr>
      <dsp:spPr>
        <a:xfrm>
          <a:off x="0" y="1556410"/>
          <a:ext cx="78867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3BE93-4F0A-446B-B616-D55719B3528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EAB5E1-5AC3-47CA-9ABE-E08B04BF1461}">
      <dsp:nvSpPr>
        <dsp:cNvPr id="0" name=""/>
        <dsp:cNvSpPr/>
      </dsp:nvSpPr>
      <dsp:spPr>
        <a:xfrm>
          <a:off x="1437631" y="1556410"/>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For example, the content of work itself, sense of achievement, recognition etc,</a:t>
          </a:r>
          <a:endParaRPr lang="en-US" sz="1700" kern="1200"/>
        </a:p>
      </dsp:txBody>
      <dsp:txXfrm>
        <a:off x="1437631" y="1556410"/>
        <a:ext cx="6449068" cy="1244702"/>
      </dsp:txXfrm>
    </dsp:sp>
    <dsp:sp modelId="{11E340DD-E3D5-4168-8BD9-490EEE017661}">
      <dsp:nvSpPr>
        <dsp:cNvPr id="0" name=""/>
        <dsp:cNvSpPr/>
      </dsp:nvSpPr>
      <dsp:spPr>
        <a:xfrm>
          <a:off x="0" y="3112289"/>
          <a:ext cx="78867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9DB6D-155E-4B54-8740-3CD9C85F5659}">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03893-E6B0-46FF-B92C-1ADA062CDB87}">
      <dsp:nvSpPr>
        <dsp:cNvPr id="0" name=""/>
        <dsp:cNvSpPr/>
      </dsp:nvSpPr>
      <dsp:spPr>
        <a:xfrm>
          <a:off x="1437631" y="3112289"/>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However, these can only positively influence motivation if the hygiene factors have already been satisfied. Hygiene factors include achievement, recognition, the work itself, responsibility and advancement. </a:t>
          </a:r>
          <a:endParaRPr lang="en-US" sz="1700" kern="1200"/>
        </a:p>
      </dsp:txBody>
      <dsp:txXfrm>
        <a:off x="1437631" y="3112289"/>
        <a:ext cx="6449068" cy="12447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D68B6-565E-4208-A6D4-2B63BC3D2CF0}">
      <dsp:nvSpPr>
        <dsp:cNvPr id="0" name=""/>
        <dsp:cNvSpPr/>
      </dsp:nvSpPr>
      <dsp:spPr>
        <a:xfrm>
          <a:off x="0" y="708097"/>
          <a:ext cx="78867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7622C-0FD6-4A91-9D9A-2D0A290F3F48}">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3B44A-6197-4C93-8A3C-EAC9004F83C2}">
      <dsp:nvSpPr>
        <dsp:cNvPr id="0" name=""/>
        <dsp:cNvSpPr/>
      </dsp:nvSpPr>
      <dsp:spPr>
        <a:xfrm>
          <a:off x="1509882" y="708097"/>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b="1" kern="1200"/>
            <a:t>Expectancy</a:t>
          </a:r>
          <a:r>
            <a:rPr lang="en-GB" sz="2400" kern="1200"/>
            <a:t> relates to the individuals confidence or expectation that effort will lead to good performance,</a:t>
          </a:r>
          <a:endParaRPr lang="en-US" sz="2400" kern="1200"/>
        </a:p>
      </dsp:txBody>
      <dsp:txXfrm>
        <a:off x="1509882" y="708097"/>
        <a:ext cx="6376817" cy="1307257"/>
      </dsp:txXfrm>
    </dsp:sp>
    <dsp:sp modelId="{35493043-4BC0-4755-8D7F-57BEDF8CA5B5}">
      <dsp:nvSpPr>
        <dsp:cNvPr id="0" name=""/>
        <dsp:cNvSpPr/>
      </dsp:nvSpPr>
      <dsp:spPr>
        <a:xfrm>
          <a:off x="0" y="2342169"/>
          <a:ext cx="78867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230BB1-5377-48D3-AD56-C74CB868B359}">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9712F8-DD79-477E-B30C-38CA5AB239C7}">
      <dsp:nvSpPr>
        <dsp:cNvPr id="0" name=""/>
        <dsp:cNvSpPr/>
      </dsp:nvSpPr>
      <dsp:spPr>
        <a:xfrm>
          <a:off x="1509882" y="2342169"/>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b="1" kern="1200"/>
            <a:t>Instrumentality</a:t>
          </a:r>
          <a:r>
            <a:rPr lang="en-GB" sz="2400" kern="1200"/>
            <a:t> is the individuals perceived probability that good performance will lead to the desired outcome,</a:t>
          </a:r>
          <a:endParaRPr lang="en-US" sz="2400" kern="1200"/>
        </a:p>
      </dsp:txBody>
      <dsp:txXfrm>
        <a:off x="1509882" y="2342169"/>
        <a:ext cx="6376817" cy="130725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F0F5D-BCA6-4D13-BB71-177CA3112EA6}">
      <dsp:nvSpPr>
        <dsp:cNvPr id="0" name=""/>
        <dsp:cNvSpPr/>
      </dsp:nvSpPr>
      <dsp:spPr>
        <a:xfrm>
          <a:off x="0" y="531"/>
          <a:ext cx="78867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3DE36-4930-40FC-9DF4-251CFB99ABE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967BDB-70DB-4876-B489-09239D90DDDE}">
      <dsp:nvSpPr>
        <dsp:cNvPr id="0" name=""/>
        <dsp:cNvSpPr/>
      </dsp:nvSpPr>
      <dsp:spPr>
        <a:xfrm>
          <a:off x="1437631" y="531"/>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Valance is the value of the expected outcome to the individual</a:t>
          </a:r>
          <a:endParaRPr lang="en-US" sz="2300" kern="1200" dirty="0"/>
        </a:p>
      </dsp:txBody>
      <dsp:txXfrm>
        <a:off x="1437631" y="531"/>
        <a:ext cx="6449068" cy="1244702"/>
      </dsp:txXfrm>
    </dsp:sp>
    <dsp:sp modelId="{0BBD6E1F-6043-4316-B5D4-C2C45320D9AD}">
      <dsp:nvSpPr>
        <dsp:cNvPr id="0" name=""/>
        <dsp:cNvSpPr/>
      </dsp:nvSpPr>
      <dsp:spPr>
        <a:xfrm>
          <a:off x="0" y="1556410"/>
          <a:ext cx="78867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860DD-FEE2-4F7B-951C-C3938B0F1DF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C96A41-AA67-4FC9-9C64-5C2B45209C4F}">
      <dsp:nvSpPr>
        <dsp:cNvPr id="0" name=""/>
        <dsp:cNvSpPr/>
      </dsp:nvSpPr>
      <dsp:spPr>
        <a:xfrm>
          <a:off x="1437631" y="1556410"/>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A high level of valance indicates the outcome is highly valued and, therefore a strong desire for individual</a:t>
          </a:r>
          <a:endParaRPr lang="en-US" sz="2300" kern="1200" dirty="0"/>
        </a:p>
      </dsp:txBody>
      <dsp:txXfrm>
        <a:off x="1437631" y="1556410"/>
        <a:ext cx="6449068" cy="1244702"/>
      </dsp:txXfrm>
    </dsp:sp>
    <dsp:sp modelId="{6922A191-DD6D-4F55-9F91-CAA002353F85}">
      <dsp:nvSpPr>
        <dsp:cNvPr id="0" name=""/>
        <dsp:cNvSpPr/>
      </dsp:nvSpPr>
      <dsp:spPr>
        <a:xfrm>
          <a:off x="0" y="3112289"/>
          <a:ext cx="78867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7B1C03-0B39-43BD-9B51-3138D5FD97F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5AD94-8719-437C-8D10-AAAD621AE083}">
      <dsp:nvSpPr>
        <dsp:cNvPr id="0" name=""/>
        <dsp:cNvSpPr/>
      </dsp:nvSpPr>
      <dsp:spPr>
        <a:xfrm>
          <a:off x="1437631" y="3112289"/>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 low level of valance indicates the outcome is of little value to the individual therefore they have little desire for it. </a:t>
          </a:r>
          <a:endParaRPr lang="en-US" sz="2300" kern="1200"/>
        </a:p>
      </dsp:txBody>
      <dsp:txXfrm>
        <a:off x="1437631" y="3112289"/>
        <a:ext cx="6449068" cy="124470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A88870-9579-4C39-8533-D3A80CD175FC}">
      <dsp:nvSpPr>
        <dsp:cNvPr id="0" name=""/>
        <dsp:cNvSpPr/>
      </dsp:nvSpPr>
      <dsp:spPr>
        <a:xfrm>
          <a:off x="0" y="31587"/>
          <a:ext cx="4697730" cy="26876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An employee may have a strong desire for promotion (High Valance)</a:t>
          </a:r>
          <a:endParaRPr lang="en-US" sz="2300" kern="1200" dirty="0"/>
        </a:p>
      </dsp:txBody>
      <dsp:txXfrm>
        <a:off x="131200" y="162787"/>
        <a:ext cx="4435330" cy="2425236"/>
      </dsp:txXfrm>
    </dsp:sp>
    <dsp:sp modelId="{14BB1A32-3E68-486A-966C-2448460D9ADD}">
      <dsp:nvSpPr>
        <dsp:cNvPr id="0" name=""/>
        <dsp:cNvSpPr/>
      </dsp:nvSpPr>
      <dsp:spPr>
        <a:xfrm>
          <a:off x="0" y="2785464"/>
          <a:ext cx="4697730" cy="2687636"/>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If they believe that their work effort will lead to good performance (high expectancy) and that this good performance will lead to promotion (high instrumentality) then they will be motivated to put effort towards this goal.</a:t>
          </a:r>
          <a:endParaRPr lang="en-US" sz="2300" kern="1200" dirty="0"/>
        </a:p>
      </dsp:txBody>
      <dsp:txXfrm>
        <a:off x="131200" y="2916664"/>
        <a:ext cx="4435330" cy="24252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11/07/2022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41409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11/07/2022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073783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00A78E-1231-4EE3-AE63-E899303C85D5}" type="datetimeFigureOut">
              <a:rPr lang="en-GB" smtClean="0"/>
              <a:t>11/07/2022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506238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00A78E-1231-4EE3-AE63-E899303C85D5}" type="datetimeFigureOut">
              <a:rPr lang="en-GB" smtClean="0"/>
              <a:t>11/07/2022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924856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A8090-A13D-4C43-9EC2-730DC0452F7B}" type="datetimeFigureOut">
              <a:rPr lang="en-GB" smtClean="0"/>
              <a:t>11/07/2022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47FFDC-6F52-4DB4-9ED7-B809B8B7ACE7}" type="slidenum">
              <a:rPr lang="en-GB" smtClean="0"/>
              <a:t>‹#›</a:t>
            </a:fld>
            <a:endParaRPr lang="en-GB"/>
          </a:p>
        </p:txBody>
      </p:sp>
    </p:spTree>
    <p:extLst>
      <p:ext uri="{BB962C8B-B14F-4D97-AF65-F5344CB8AC3E}">
        <p14:creationId xmlns:p14="http://schemas.microsoft.com/office/powerpoint/2010/main" val="15514289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C00A78E-1231-4EE3-AE63-E899303C85D5}" type="datetimeFigureOut">
              <a:rPr lang="en-GB" smtClean="0"/>
              <a:t>11/07/2022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DEF716-BC55-43C8-9F86-3DAFA103D1EB}" type="slidenum">
              <a:rPr lang="en-GB" smtClean="0"/>
              <a:t>‹#›</a:t>
            </a:fld>
            <a:endParaRPr lang="en-GB"/>
          </a:p>
        </p:txBody>
      </p:sp>
    </p:spTree>
    <p:extLst>
      <p:ext uri="{BB962C8B-B14F-4D97-AF65-F5344CB8AC3E}">
        <p14:creationId xmlns:p14="http://schemas.microsoft.com/office/powerpoint/2010/main" val="30770350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xfuCqN8MbyU"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d1jOwD-CTLI"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OJdKDqGOhv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jnIuBktpwa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60.jpe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Red toy person in front of two lines of white figures">
            <a:extLst>
              <a:ext uri="{FF2B5EF4-FFF2-40B4-BE49-F238E27FC236}">
                <a16:creationId xmlns:a16="http://schemas.microsoft.com/office/drawing/2014/main" id="{DE58061E-6B6D-073C-389C-BE7F71CBEE4D}"/>
              </a:ext>
            </a:extLst>
          </p:cNvPr>
          <p:cNvPicPr>
            <a:picLocks noChangeAspect="1"/>
          </p:cNvPicPr>
          <p:nvPr/>
        </p:nvPicPr>
        <p:blipFill rotWithShape="1">
          <a:blip r:embed="rId2">
            <a:alphaModFix amt="50000"/>
          </a:blip>
          <a:srcRect l="8095" r="4239"/>
          <a:stretch/>
        </p:blipFill>
        <p:spPr>
          <a:xfrm>
            <a:off x="20" y="1"/>
            <a:ext cx="9143980" cy="6857999"/>
          </a:xfrm>
          <a:prstGeom prst="rect">
            <a:avLst/>
          </a:prstGeom>
        </p:spPr>
      </p:pic>
      <p:sp>
        <p:nvSpPr>
          <p:cNvPr id="2" name="Title 1"/>
          <p:cNvSpPr>
            <a:spLocks noGrp="1"/>
          </p:cNvSpPr>
          <p:nvPr>
            <p:ph type="ctrTitle"/>
          </p:nvPr>
        </p:nvSpPr>
        <p:spPr>
          <a:xfrm>
            <a:off x="1187624" y="-891480"/>
            <a:ext cx="6858000" cy="2900518"/>
          </a:xfrm>
        </p:spPr>
        <p:txBody>
          <a:bodyPr>
            <a:normAutofit/>
          </a:bodyPr>
          <a:lstStyle/>
          <a:p>
            <a:r>
              <a:rPr lang="en-GB" dirty="0">
                <a:solidFill>
                  <a:srgbClr val="FFFFFF"/>
                </a:solidFill>
              </a:rPr>
              <a:t>Leadership</a:t>
            </a:r>
          </a:p>
        </p:txBody>
      </p:sp>
    </p:spTree>
    <p:extLst>
      <p:ext uri="{BB962C8B-B14F-4D97-AF65-F5344CB8AC3E}">
        <p14:creationId xmlns:p14="http://schemas.microsoft.com/office/powerpoint/2010/main" val="183705390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40263"/>
            <a:ext cx="3929634" cy="1344975"/>
          </a:xfrm>
        </p:spPr>
        <p:txBody>
          <a:bodyPr vert="horz" lIns="91440" tIns="45720" rIns="91440" bIns="45720" rtlCol="0" anchor="ctr">
            <a:normAutofit/>
          </a:bodyPr>
          <a:lstStyle/>
          <a:p>
            <a:pPr algn="ctr" defTabSz="914400"/>
            <a:r>
              <a:rPr lang="en-US" sz="2700" kern="1200" dirty="0">
                <a:solidFill>
                  <a:schemeClr val="tx1"/>
                </a:solidFill>
                <a:latin typeface="+mj-lt"/>
                <a:ea typeface="+mj-ea"/>
                <a:cs typeface="+mj-cs"/>
              </a:rPr>
              <a:t>Transformational Leadership</a:t>
            </a:r>
            <a:br>
              <a:rPr lang="en-US" sz="2700" kern="1200" dirty="0">
                <a:solidFill>
                  <a:schemeClr val="tx1"/>
                </a:solidFill>
                <a:latin typeface="+mj-lt"/>
                <a:ea typeface="+mj-ea"/>
                <a:cs typeface="+mj-cs"/>
              </a:rPr>
            </a:br>
            <a:endParaRPr lang="en-US" sz="2700" kern="1200" dirty="0">
              <a:solidFill>
                <a:schemeClr val="tx1"/>
              </a:solidFill>
              <a:latin typeface="+mj-lt"/>
              <a:ea typeface="+mj-ea"/>
              <a:cs typeface="+mj-cs"/>
            </a:endParaRPr>
          </a:p>
        </p:txBody>
      </p:sp>
      <p:sp>
        <p:nvSpPr>
          <p:cNvPr id="6" name="Content Placeholder 5"/>
          <p:cNvSpPr>
            <a:spLocks noGrp="1"/>
          </p:cNvSpPr>
          <p:nvPr>
            <p:ph sz="half" idx="2"/>
          </p:nvPr>
        </p:nvSpPr>
        <p:spPr>
          <a:xfrm>
            <a:off x="445207" y="2121763"/>
            <a:ext cx="3926618" cy="3773010"/>
          </a:xfrm>
        </p:spPr>
        <p:txBody>
          <a:bodyPr vert="horz" lIns="91440" tIns="45720" rIns="91440" bIns="45720" rtlCol="0">
            <a:normAutofit/>
          </a:bodyPr>
          <a:lstStyle/>
          <a:p>
            <a:pPr marL="0" indent="-228600" defTabSz="914400" fontAlgn="t"/>
            <a:r>
              <a:rPr lang="en-US" sz="1300" b="1"/>
              <a:t>Transformational Leadership</a:t>
            </a:r>
            <a:endParaRPr lang="en-US" sz="1300"/>
          </a:p>
          <a:p>
            <a:pPr indent="-228600" defTabSz="914400" fontAlgn="t"/>
            <a:endParaRPr lang="en-US" sz="1300"/>
          </a:p>
          <a:p>
            <a:pPr indent="-228600" defTabSz="914400" fontAlgn="t"/>
            <a:r>
              <a:rPr lang="en-US" sz="1300"/>
              <a:t>Leadership is proactive</a:t>
            </a:r>
          </a:p>
          <a:p>
            <a:pPr indent="-228600" defTabSz="914400" fontAlgn="t"/>
            <a:endParaRPr lang="en-US" sz="1300"/>
          </a:p>
          <a:p>
            <a:pPr indent="-228600" defTabSz="914400" fontAlgn="t"/>
            <a:r>
              <a:rPr lang="en-US" sz="1300"/>
              <a:t>Work to change the organizational culture by implementing new ideas</a:t>
            </a:r>
          </a:p>
          <a:p>
            <a:pPr indent="-228600" defTabSz="914400" fontAlgn="t"/>
            <a:endParaRPr lang="en-US" sz="1300"/>
          </a:p>
          <a:p>
            <a:pPr indent="-228600" defTabSz="914400" fontAlgn="t"/>
            <a:r>
              <a:rPr lang="en-US" sz="1300"/>
              <a:t>Transformational leaders motivate and empower employees to achieve company’s objectives by appealing to higher ideals and moral values</a:t>
            </a:r>
          </a:p>
          <a:p>
            <a:pPr indent="-228600" defTabSz="914400" fontAlgn="t"/>
            <a:endParaRPr lang="en-US" sz="1300"/>
          </a:p>
          <a:p>
            <a:pPr indent="-228600" defTabSz="914400" fontAlgn="t"/>
            <a:r>
              <a:rPr lang="en-US" sz="1300"/>
              <a:t>Motivates followers by encouraging them to transcend their own interests for those of the group or unit</a:t>
            </a:r>
          </a:p>
          <a:p>
            <a:pPr indent="-228600" defTabSz="914400"/>
            <a:endParaRPr lang="en-US" sz="130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272744495"/>
              </p:ext>
            </p:extLst>
          </p:nvPr>
        </p:nvGraphicFramePr>
        <p:xfrm>
          <a:off x="4985399" y="484632"/>
          <a:ext cx="3745203" cy="5733289"/>
        </p:xfrm>
        <a:graphic>
          <a:graphicData uri="http://schemas.openxmlformats.org/drawingml/2006/table">
            <a:tbl>
              <a:tblPr firstRow="1" bandRow="1"/>
              <a:tblGrid>
                <a:gridCol w="3745203">
                  <a:extLst>
                    <a:ext uri="{9D8B030D-6E8A-4147-A177-3AD203B41FA5}">
                      <a16:colId xmlns:a16="http://schemas.microsoft.com/office/drawing/2014/main" val="20000"/>
                    </a:ext>
                  </a:extLst>
                </a:gridCol>
              </a:tblGrid>
              <a:tr h="1005060">
                <a:tc>
                  <a:txBody>
                    <a:bodyPr/>
                    <a:lstStyle/>
                    <a:p>
                      <a:pPr algn="ctr"/>
                      <a:r>
                        <a:rPr lang="en-GB" sz="3000" b="1" dirty="0">
                          <a:solidFill>
                            <a:srgbClr val="FF0000"/>
                          </a:solidFill>
                        </a:rPr>
                        <a:t>Transactional Leadership</a:t>
                      </a:r>
                    </a:p>
                  </a:txBody>
                  <a:tcPr marL="9144" marR="9144" marT="19432" marB="19432">
                    <a:lnL>
                      <a:noFill/>
                    </a:lnL>
                    <a:lnR>
                      <a:noFill/>
                    </a:lnR>
                    <a:lnT>
                      <a:noFill/>
                    </a:lnT>
                    <a:lnB>
                      <a:noFill/>
                    </a:lnB>
                  </a:tcPr>
                </a:tc>
                <a:extLst>
                  <a:ext uri="{0D108BD9-81ED-4DB2-BD59-A6C34878D82A}">
                    <a16:rowId xmlns:a16="http://schemas.microsoft.com/office/drawing/2014/main" val="10000"/>
                  </a:ext>
                </a:extLst>
              </a:tr>
              <a:tr h="1254938">
                <a:tc>
                  <a:txBody>
                    <a:bodyPr/>
                    <a:lstStyle/>
                    <a:p>
                      <a:endParaRPr lang="en-GB" sz="1400" b="1" dirty="0"/>
                    </a:p>
                    <a:p>
                      <a:endParaRPr lang="en-GB" sz="1400" b="1" dirty="0"/>
                    </a:p>
                    <a:p>
                      <a:endParaRPr lang="en-GB" sz="1400" b="1" dirty="0"/>
                    </a:p>
                    <a:p>
                      <a:pPr marL="285750" indent="-285750">
                        <a:buFont typeface="Arial" panose="020B0604020202020204" pitchFamily="34" charset="0"/>
                        <a:buChar char="•"/>
                      </a:pPr>
                      <a:r>
                        <a:rPr lang="en-GB" sz="1400" b="1" dirty="0"/>
                        <a:t>Leadership is responsive</a:t>
                      </a:r>
                    </a:p>
                  </a:txBody>
                  <a:tcPr marL="9144" marR="9144" marT="19432" marB="19432">
                    <a:lnL>
                      <a:noFill/>
                    </a:lnL>
                    <a:lnR>
                      <a:noFill/>
                    </a:lnR>
                    <a:lnT>
                      <a:noFill/>
                    </a:lnT>
                    <a:lnB>
                      <a:noFill/>
                    </a:lnB>
                  </a:tcPr>
                </a:tc>
                <a:extLst>
                  <a:ext uri="{0D108BD9-81ED-4DB2-BD59-A6C34878D82A}">
                    <a16:rowId xmlns:a16="http://schemas.microsoft.com/office/drawing/2014/main" val="10001"/>
                  </a:ext>
                </a:extLst>
              </a:tr>
              <a:tr h="963414">
                <a:tc>
                  <a:txBody>
                    <a:bodyPr/>
                    <a:lstStyle/>
                    <a:p>
                      <a:pPr marL="285750" indent="-285750">
                        <a:buFont typeface="Arial" panose="020B0604020202020204" pitchFamily="34" charset="0"/>
                        <a:buChar char="•"/>
                      </a:pPr>
                      <a:endParaRPr lang="en-GB" sz="1400" b="1"/>
                    </a:p>
                    <a:p>
                      <a:pPr marL="285750" indent="-285750">
                        <a:buFont typeface="Arial" panose="020B0604020202020204" pitchFamily="34" charset="0"/>
                        <a:buChar char="•"/>
                      </a:pPr>
                      <a:r>
                        <a:rPr lang="en-GB" sz="1400" b="1"/>
                        <a:t>Works within the organizational culture</a:t>
                      </a:r>
                    </a:p>
                  </a:txBody>
                  <a:tcPr marL="9144" marR="9144" marT="19432" marB="19432">
                    <a:lnL>
                      <a:noFill/>
                    </a:lnL>
                    <a:lnR>
                      <a:noFill/>
                    </a:lnR>
                    <a:lnT>
                      <a:noFill/>
                    </a:lnT>
                    <a:lnB>
                      <a:noFill/>
                    </a:lnB>
                  </a:tcPr>
                </a:tc>
                <a:extLst>
                  <a:ext uri="{0D108BD9-81ED-4DB2-BD59-A6C34878D82A}">
                    <a16:rowId xmlns:a16="http://schemas.microsoft.com/office/drawing/2014/main" val="10002"/>
                  </a:ext>
                </a:extLst>
              </a:tr>
              <a:tr h="1546463">
                <a:tc>
                  <a:txBody>
                    <a:bodyPr/>
                    <a:lstStyle/>
                    <a:p>
                      <a:pPr marL="285750" indent="-285750">
                        <a:buFont typeface="Arial" panose="020B0604020202020204" pitchFamily="34" charset="0"/>
                        <a:buChar char="•"/>
                      </a:pPr>
                      <a:r>
                        <a:rPr lang="en-GB" sz="1400" b="1"/>
                        <a:t>Transactional leaders make employees achieve organizational objectives through rewards and punishment</a:t>
                      </a:r>
                    </a:p>
                  </a:txBody>
                  <a:tcPr marL="9144" marR="9144" marT="19432" marB="19432">
                    <a:lnL>
                      <a:noFill/>
                    </a:lnL>
                    <a:lnR>
                      <a:noFill/>
                    </a:lnR>
                    <a:lnT>
                      <a:noFill/>
                    </a:lnT>
                    <a:lnB>
                      <a:noFill/>
                    </a:lnB>
                  </a:tcPr>
                </a:tc>
                <a:extLst>
                  <a:ext uri="{0D108BD9-81ED-4DB2-BD59-A6C34878D82A}">
                    <a16:rowId xmlns:a16="http://schemas.microsoft.com/office/drawing/2014/main" val="10003"/>
                  </a:ext>
                </a:extLst>
              </a:tr>
              <a:tr h="963414">
                <a:tc>
                  <a:txBody>
                    <a:bodyPr/>
                    <a:lstStyle/>
                    <a:p>
                      <a:pPr marL="285750" indent="-285750">
                        <a:buFont typeface="Arial" panose="020B0604020202020204" pitchFamily="34" charset="0"/>
                        <a:buChar char="•"/>
                      </a:pPr>
                      <a:r>
                        <a:rPr lang="en-GB" sz="1400" b="1" dirty="0"/>
                        <a:t>Motivates followers by appealing to their own self-interest</a:t>
                      </a:r>
                    </a:p>
                  </a:txBody>
                  <a:tcPr marL="9144" marR="9144" marT="19432" marB="19432">
                    <a:lnL>
                      <a:noFill/>
                    </a:lnL>
                    <a:lnR>
                      <a:noFill/>
                    </a:lnR>
                    <a:lnT>
                      <a:noFill/>
                    </a:lnT>
                    <a:lnB>
                      <a:noFill/>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08613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CD42F-79C6-4AF8-840E-5AD869241BBB}"/>
              </a:ext>
            </a:extLst>
          </p:cNvPr>
          <p:cNvSpPr>
            <a:spLocks noGrp="1"/>
          </p:cNvSpPr>
          <p:nvPr>
            <p:ph type="title"/>
          </p:nvPr>
        </p:nvSpPr>
        <p:spPr>
          <a:xfrm>
            <a:off x="755576" y="1429495"/>
            <a:ext cx="7950994" cy="2166723"/>
          </a:xfrm>
        </p:spPr>
        <p:txBody>
          <a:bodyPr vert="horz" lIns="91440" tIns="45720" rIns="91440" bIns="45720" rtlCol="0" anchor="b">
            <a:normAutofit/>
          </a:bodyPr>
          <a:lstStyle/>
          <a:p>
            <a:pPr algn="ctr" defTabSz="914400"/>
            <a:r>
              <a:rPr lang="en-US" sz="5700" kern="1200" dirty="0">
                <a:solidFill>
                  <a:schemeClr val="tx1"/>
                </a:solidFill>
                <a:latin typeface="+mj-lt"/>
                <a:ea typeface="+mj-ea"/>
                <a:cs typeface="+mj-cs"/>
              </a:rPr>
              <a:t>Trait Theory</a:t>
            </a:r>
          </a:p>
        </p:txBody>
      </p:sp>
      <p:sp>
        <p:nvSpPr>
          <p:cNvPr id="3" name="Content Placeholder 2">
            <a:extLst>
              <a:ext uri="{FF2B5EF4-FFF2-40B4-BE49-F238E27FC236}">
                <a16:creationId xmlns:a16="http://schemas.microsoft.com/office/drawing/2014/main" id="{5EAB879F-855D-4C97-A9AC-276FB3F5213B}"/>
              </a:ext>
            </a:extLst>
          </p:cNvPr>
          <p:cNvSpPr>
            <a:spLocks noGrp="1"/>
          </p:cNvSpPr>
          <p:nvPr>
            <p:ph sz="half" idx="1"/>
          </p:nvPr>
        </p:nvSpPr>
        <p:spPr>
          <a:xfrm>
            <a:off x="596503" y="4092320"/>
            <a:ext cx="7950994" cy="1144884"/>
          </a:xfrm>
        </p:spPr>
        <p:txBody>
          <a:bodyPr vert="horz" lIns="91440" tIns="45720" rIns="91440" bIns="45720" rtlCol="0">
            <a:normAutofit/>
          </a:bodyPr>
          <a:lstStyle/>
          <a:p>
            <a:pPr marL="0" indent="0" algn="ctr" defTabSz="914400">
              <a:spcBef>
                <a:spcPts val="1000"/>
              </a:spcBef>
              <a:buNone/>
            </a:pPr>
            <a:r>
              <a:rPr lang="en-US" sz="2400" b="0" kern="1200">
                <a:solidFill>
                  <a:schemeClr val="tx1"/>
                </a:solidFill>
                <a:latin typeface="+mn-lt"/>
                <a:ea typeface="+mn-ea"/>
                <a:cs typeface="+mn-cs"/>
                <a:hlinkClick r:id="rId2"/>
              </a:rPr>
              <a:t>https://www.youtube.com/watch?v=xfuCqN8MbyU</a:t>
            </a:r>
            <a:endParaRPr lang="en-US" sz="2400" kern="120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123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Bennis (1989)</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marL="0" indent="0">
              <a:buNone/>
            </a:pPr>
            <a:r>
              <a:rPr lang="en-GB" sz="1900" dirty="0"/>
              <a:t>“Leadership is rather like beauty: it is hard to define but individuals can recognise it when they see it”</a:t>
            </a:r>
          </a:p>
        </p:txBody>
      </p:sp>
    </p:spTree>
    <p:extLst>
      <p:ext uri="{BB962C8B-B14F-4D97-AF65-F5344CB8AC3E}">
        <p14:creationId xmlns:p14="http://schemas.microsoft.com/office/powerpoint/2010/main" val="1949252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05F5C1-759A-8F21-6BA9-C77ED7CCBFA0}"/>
              </a:ext>
            </a:extLst>
          </p:cNvPr>
          <p:cNvSpPr>
            <a:spLocks noGrp="1"/>
          </p:cNvSpPr>
          <p:nvPr>
            <p:ph type="title"/>
          </p:nvPr>
        </p:nvSpPr>
        <p:spPr>
          <a:xfrm>
            <a:off x="1143002" y="1999615"/>
            <a:ext cx="6858000" cy="2764028"/>
          </a:xfrm>
        </p:spPr>
        <p:txBody>
          <a:bodyPr vert="horz" lIns="91440" tIns="45720" rIns="91440" bIns="45720" rtlCol="0" anchor="ctr">
            <a:normAutofit/>
          </a:bodyPr>
          <a:lstStyle/>
          <a:p>
            <a:pPr algn="ctr" defTabSz="914400"/>
            <a:r>
              <a:rPr lang="en-US" sz="6300" kern="1200">
                <a:solidFill>
                  <a:schemeClr val="tx1"/>
                </a:solidFill>
                <a:latin typeface="+mj-lt"/>
                <a:ea typeface="+mj-ea"/>
                <a:cs typeface="+mj-cs"/>
              </a:rPr>
              <a:t>Organisations</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2118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4624"/>
            <a:ext cx="7886700" cy="1325563"/>
          </a:xfrm>
        </p:spPr>
        <p:txBody>
          <a:bodyPr/>
          <a:lstStyle/>
          <a:p>
            <a:r>
              <a:rPr lang="en-GB" dirty="0"/>
              <a:t>Classical Theories of Organisations</a:t>
            </a:r>
          </a:p>
        </p:txBody>
      </p:sp>
      <p:sp>
        <p:nvSpPr>
          <p:cNvPr id="3" name="Content Placeholder 2"/>
          <p:cNvSpPr>
            <a:spLocks noGrp="1"/>
          </p:cNvSpPr>
          <p:nvPr>
            <p:ph idx="1"/>
          </p:nvPr>
        </p:nvSpPr>
        <p:spPr>
          <a:xfrm>
            <a:off x="2915816" y="2996952"/>
            <a:ext cx="5366420" cy="2904582"/>
          </a:xfrm>
        </p:spPr>
        <p:txBody>
          <a:bodyPr vert="horz" lIns="91440" tIns="45720" rIns="91440" bIns="45720" rtlCol="0" anchor="t">
            <a:normAutofit/>
          </a:bodyPr>
          <a:lstStyle/>
          <a:p>
            <a:pPr marL="0" indent="0">
              <a:buNone/>
            </a:pPr>
            <a:endParaRPr lang="en-GB" dirty="0"/>
          </a:p>
          <a:p>
            <a:r>
              <a:rPr lang="en-GB" dirty="0"/>
              <a:t>Strict control of workers,</a:t>
            </a:r>
            <a:endParaRPr lang="en-GB" dirty="0">
              <a:cs typeface="Calibri"/>
            </a:endParaRPr>
          </a:p>
          <a:p>
            <a:endParaRPr lang="en-GB" dirty="0"/>
          </a:p>
          <a:p>
            <a:r>
              <a:rPr lang="en-GB" dirty="0"/>
              <a:t>Absolute chains of command,</a:t>
            </a:r>
            <a:endParaRPr lang="en-GB" dirty="0">
              <a:cs typeface="Calibri"/>
            </a:endParaRPr>
          </a:p>
          <a:p>
            <a:endParaRPr lang="en-GB" dirty="0"/>
          </a:p>
          <a:p>
            <a:r>
              <a:rPr lang="en-GB" dirty="0"/>
              <a:t>Predictability of behaviour,</a:t>
            </a:r>
            <a:endParaRPr lang="en-GB" dirty="0">
              <a:cs typeface="Calibri"/>
            </a:endParaRPr>
          </a:p>
          <a:p>
            <a:endParaRPr lang="en-GB" dirty="0"/>
          </a:p>
          <a:p>
            <a:r>
              <a:rPr lang="en-GB" dirty="0"/>
              <a:t>Top down influence.</a:t>
            </a:r>
          </a:p>
        </p:txBody>
      </p:sp>
      <p:sp>
        <p:nvSpPr>
          <p:cNvPr id="8" name="TextBox 7">
            <a:extLst>
              <a:ext uri="{FF2B5EF4-FFF2-40B4-BE49-F238E27FC236}">
                <a16:creationId xmlns:a16="http://schemas.microsoft.com/office/drawing/2014/main" id="{DB74424B-C7AD-DABD-FFA8-8DB14FF83A34}"/>
              </a:ext>
            </a:extLst>
          </p:cNvPr>
          <p:cNvSpPr txBox="1"/>
          <p:nvPr/>
        </p:nvSpPr>
        <p:spPr>
          <a:xfrm>
            <a:off x="251520" y="1347300"/>
            <a:ext cx="7759774" cy="1294713"/>
          </a:xfrm>
          <a:prstGeom prst="rect">
            <a:avLst/>
          </a:prstGeom>
          <a:noFill/>
        </p:spPr>
        <p:txBody>
          <a:bodyPr wrap="square">
            <a:spAutoFit/>
          </a:body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Emerged in the early part of the 20</a:t>
            </a:r>
            <a:r>
              <a:rPr kumimoji="0" lang="en-GB" sz="1800" b="1"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 Century and were modelled upon the military and the Catholic church,</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Features –</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126436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37125"/>
            <a:ext cx="2851707" cy="5256371"/>
          </a:xfrm>
        </p:spPr>
        <p:txBody>
          <a:bodyPr>
            <a:normAutofit/>
          </a:bodyPr>
          <a:lstStyle/>
          <a:p>
            <a:pPr algn="ctr"/>
            <a:r>
              <a:rPr lang="en-GB" sz="4200" dirty="0">
                <a:solidFill>
                  <a:schemeClr val="bg1"/>
                </a:solidFill>
              </a:rPr>
              <a:t>The Metaphor of the Machine</a:t>
            </a:r>
          </a:p>
        </p:txBody>
      </p:sp>
      <p:graphicFrame>
        <p:nvGraphicFramePr>
          <p:cNvPr id="5" name="Content Placeholder 2">
            <a:extLst>
              <a:ext uri="{FF2B5EF4-FFF2-40B4-BE49-F238E27FC236}">
                <a16:creationId xmlns:a16="http://schemas.microsoft.com/office/drawing/2014/main" id="{FFCB45D3-0B65-306B-56D7-15BEE5A6CA8C}"/>
              </a:ext>
            </a:extLst>
          </p:cNvPr>
          <p:cNvGraphicFramePr>
            <a:graphicFrameLocks noGrp="1"/>
          </p:cNvGraphicFramePr>
          <p:nvPr>
            <p:ph idx="1"/>
            <p:extLst>
              <p:ext uri="{D42A27DB-BD31-4B8C-83A1-F6EECF244321}">
                <p14:modId xmlns:p14="http://schemas.microsoft.com/office/powerpoint/2010/main" val="36863861"/>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800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a:solidFill>
                  <a:srgbClr val="FFFFFF"/>
                </a:solidFill>
              </a:rPr>
              <a:t>Properties of Machines</a:t>
            </a:r>
          </a:p>
        </p:txBody>
      </p:sp>
      <p:graphicFrame>
        <p:nvGraphicFramePr>
          <p:cNvPr id="5" name="Content Placeholder 2">
            <a:extLst>
              <a:ext uri="{FF2B5EF4-FFF2-40B4-BE49-F238E27FC236}">
                <a16:creationId xmlns:a16="http://schemas.microsoft.com/office/drawing/2014/main" id="{85C9BE90-91B6-7F10-C52E-BC08B225976D}"/>
              </a:ext>
            </a:extLst>
          </p:cNvPr>
          <p:cNvGraphicFramePr>
            <a:graphicFrameLocks noGrp="1"/>
          </p:cNvGraphicFramePr>
          <p:nvPr>
            <p:ph idx="1"/>
            <p:extLst>
              <p:ext uri="{D42A27DB-BD31-4B8C-83A1-F6EECF244321}">
                <p14:modId xmlns:p14="http://schemas.microsoft.com/office/powerpoint/2010/main" val="1533815382"/>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568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334644"/>
            <a:ext cx="7882128" cy="1076914"/>
          </a:xfrm>
        </p:spPr>
        <p:txBody>
          <a:bodyPr anchor="ctr">
            <a:normAutofit/>
          </a:bodyPr>
          <a:lstStyle/>
          <a:p>
            <a:r>
              <a:rPr lang="en-GB" sz="3500"/>
              <a:t>Organisational Application</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51299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E203D29-AA12-CD1A-FD2D-931A28CEC201}"/>
              </a:ext>
            </a:extLst>
          </p:cNvPr>
          <p:cNvGraphicFramePr>
            <a:graphicFrameLocks noGrp="1"/>
          </p:cNvGraphicFramePr>
          <p:nvPr>
            <p:ph idx="1"/>
            <p:extLst>
              <p:ext uri="{D42A27DB-BD31-4B8C-83A1-F6EECF244321}">
                <p14:modId xmlns:p14="http://schemas.microsoft.com/office/powerpoint/2010/main" val="1104523988"/>
              </p:ext>
            </p:extLst>
          </p:nvPr>
        </p:nvGraphicFramePr>
        <p:xfrm>
          <a:off x="628650" y="1737360"/>
          <a:ext cx="7879842"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6038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14C56-E8D8-426A-9037-357C49BCAB5B}"/>
              </a:ext>
            </a:extLst>
          </p:cNvPr>
          <p:cNvSpPr>
            <a:spLocks noGrp="1"/>
          </p:cNvSpPr>
          <p:nvPr>
            <p:ph type="title"/>
          </p:nvPr>
        </p:nvSpPr>
        <p:spPr>
          <a:xfrm>
            <a:off x="596503" y="1566473"/>
            <a:ext cx="7950994" cy="2166723"/>
          </a:xfrm>
        </p:spPr>
        <p:txBody>
          <a:bodyPr vert="horz" lIns="91440" tIns="45720" rIns="91440" bIns="45720" rtlCol="0" anchor="b">
            <a:normAutofit/>
          </a:bodyPr>
          <a:lstStyle/>
          <a:p>
            <a:pPr algn="ctr" defTabSz="914400"/>
            <a:r>
              <a:rPr lang="en-US" sz="5700" kern="1200">
                <a:solidFill>
                  <a:schemeClr val="tx1"/>
                </a:solidFill>
                <a:latin typeface="+mj-lt"/>
                <a:ea typeface="+mj-ea"/>
                <a:cs typeface="+mj-cs"/>
              </a:rPr>
              <a:t>Classical Management Theory</a:t>
            </a:r>
          </a:p>
        </p:txBody>
      </p:sp>
      <p:sp>
        <p:nvSpPr>
          <p:cNvPr id="3" name="Content Placeholder 2">
            <a:extLst>
              <a:ext uri="{FF2B5EF4-FFF2-40B4-BE49-F238E27FC236}">
                <a16:creationId xmlns:a16="http://schemas.microsoft.com/office/drawing/2014/main" id="{9402CCBE-4C2C-46F4-91D0-C70758C54837}"/>
              </a:ext>
            </a:extLst>
          </p:cNvPr>
          <p:cNvSpPr>
            <a:spLocks noGrp="1"/>
          </p:cNvSpPr>
          <p:nvPr>
            <p:ph idx="1"/>
          </p:nvPr>
        </p:nvSpPr>
        <p:spPr>
          <a:xfrm>
            <a:off x="596503" y="4092320"/>
            <a:ext cx="7950994" cy="1144884"/>
          </a:xfrm>
        </p:spPr>
        <p:txBody>
          <a:bodyPr vert="horz" lIns="91440" tIns="45720" rIns="91440" bIns="45720" rtlCol="0">
            <a:normAutofit/>
          </a:bodyPr>
          <a:lstStyle/>
          <a:p>
            <a:pPr marL="0" indent="0" algn="ctr" defTabSz="914400">
              <a:spcBef>
                <a:spcPts val="1000"/>
              </a:spcBef>
              <a:buNone/>
            </a:pPr>
            <a:r>
              <a:rPr lang="en-US" sz="2400" kern="1200">
                <a:solidFill>
                  <a:schemeClr val="tx1"/>
                </a:solidFill>
                <a:latin typeface="+mn-lt"/>
                <a:ea typeface="+mn-ea"/>
                <a:cs typeface="+mn-cs"/>
                <a:hlinkClick r:id="rId2"/>
              </a:rPr>
              <a:t>https://www.youtube.com/watch?v=d1jOwD-CTLI</a:t>
            </a:r>
            <a:endParaRPr lang="en-US" sz="2400" kern="1200">
              <a:solidFill>
                <a:schemeClr val="tx1"/>
              </a:solidFill>
              <a:latin typeface="+mn-lt"/>
              <a:ea typeface="+mn-ea"/>
              <a:cs typeface="+mn-cs"/>
            </a:endParaRPr>
          </a:p>
        </p:txBody>
      </p:sp>
      <p:cxnSp>
        <p:nvCxnSpPr>
          <p:cNvPr id="20"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4706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411760" y="259362"/>
            <a:ext cx="7533018" cy="877729"/>
          </a:xfrm>
        </p:spPr>
        <p:txBody>
          <a:bodyPr anchor="ctr">
            <a:normAutofit/>
          </a:bodyPr>
          <a:lstStyle/>
          <a:p>
            <a:r>
              <a:rPr lang="en-GB" sz="3500" dirty="0">
                <a:solidFill>
                  <a:srgbClr val="FFFFFF"/>
                </a:solidFill>
              </a:rPr>
              <a:t>Classic Theory summary</a:t>
            </a:r>
          </a:p>
        </p:txBody>
      </p:sp>
      <p:graphicFrame>
        <p:nvGraphicFramePr>
          <p:cNvPr id="5" name="Content Placeholder 2">
            <a:extLst>
              <a:ext uri="{FF2B5EF4-FFF2-40B4-BE49-F238E27FC236}">
                <a16:creationId xmlns:a16="http://schemas.microsoft.com/office/drawing/2014/main" id="{E938EB02-FC80-36A0-EBFC-252F319B6EA0}"/>
              </a:ext>
            </a:extLst>
          </p:cNvPr>
          <p:cNvGraphicFramePr>
            <a:graphicFrameLocks noGrp="1"/>
          </p:cNvGraphicFramePr>
          <p:nvPr>
            <p:ph idx="1"/>
            <p:extLst>
              <p:ext uri="{D42A27DB-BD31-4B8C-83A1-F6EECF244321}">
                <p14:modId xmlns:p14="http://schemas.microsoft.com/office/powerpoint/2010/main" val="1720957691"/>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503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TURNER</a:t>
            </a:r>
          </a:p>
        </p:txBody>
      </p:sp>
      <p:graphicFrame>
        <p:nvGraphicFramePr>
          <p:cNvPr id="5" name="Content Placeholder 2">
            <a:extLst>
              <a:ext uri="{FF2B5EF4-FFF2-40B4-BE49-F238E27FC236}">
                <a16:creationId xmlns:a16="http://schemas.microsoft.com/office/drawing/2014/main" id="{386A3C3E-9E7F-2E5D-DBB4-9441506E1E34}"/>
              </a:ext>
            </a:extLst>
          </p:cNvPr>
          <p:cNvGraphicFramePr>
            <a:graphicFrameLocks noGrp="1"/>
          </p:cNvGraphicFramePr>
          <p:nvPr>
            <p:ph idx="1"/>
            <p:extLst>
              <p:ext uri="{D42A27DB-BD31-4B8C-83A1-F6EECF244321}">
                <p14:modId xmlns:p14="http://schemas.microsoft.com/office/powerpoint/2010/main" val="373748638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469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Scientific Management</a:t>
            </a:r>
          </a:p>
        </p:txBody>
      </p:sp>
      <p:graphicFrame>
        <p:nvGraphicFramePr>
          <p:cNvPr id="5" name="Content Placeholder 2">
            <a:extLst>
              <a:ext uri="{FF2B5EF4-FFF2-40B4-BE49-F238E27FC236}">
                <a16:creationId xmlns:a16="http://schemas.microsoft.com/office/drawing/2014/main" id="{7AA01CB8-E1EA-2963-A6FC-96177EEEE0A8}"/>
              </a:ext>
            </a:extLst>
          </p:cNvPr>
          <p:cNvGraphicFramePr>
            <a:graphicFrameLocks noGrp="1"/>
          </p:cNvGraphicFramePr>
          <p:nvPr>
            <p:ph idx="1"/>
            <p:extLst>
              <p:ext uri="{D42A27DB-BD31-4B8C-83A1-F6EECF244321}">
                <p14:modId xmlns:p14="http://schemas.microsoft.com/office/powerpoint/2010/main" val="118795747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454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Theories</a:t>
            </a:r>
          </a:p>
        </p:txBody>
      </p:sp>
      <p:graphicFrame>
        <p:nvGraphicFramePr>
          <p:cNvPr id="5" name="Content Placeholder 2">
            <a:extLst>
              <a:ext uri="{FF2B5EF4-FFF2-40B4-BE49-F238E27FC236}">
                <a16:creationId xmlns:a16="http://schemas.microsoft.com/office/drawing/2014/main" id="{B86AF090-E8FD-E8D0-3933-4C65BA32140A}"/>
              </a:ext>
            </a:extLst>
          </p:cNvPr>
          <p:cNvGraphicFramePr>
            <a:graphicFrameLocks noGrp="1"/>
          </p:cNvGraphicFramePr>
          <p:nvPr>
            <p:ph idx="1"/>
            <p:extLst>
              <p:ext uri="{D42A27DB-BD31-4B8C-83A1-F6EECF244321}">
                <p14:modId xmlns:p14="http://schemas.microsoft.com/office/powerpoint/2010/main" val="57005426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4860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143002" y="1999615"/>
            <a:ext cx="6858000" cy="2764028"/>
          </a:xfrm>
        </p:spPr>
        <p:txBody>
          <a:bodyPr anchor="ctr">
            <a:normAutofit/>
          </a:bodyPr>
          <a:lstStyle/>
          <a:p>
            <a:r>
              <a:rPr lang="en-GB" sz="5400"/>
              <a:t>Session 2 - The Blake and Moulton Leadership (Managerial) Grid</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3260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r>
              <a:rPr lang="en-GB" dirty="0"/>
              <a:t>The Managerial Grid</a:t>
            </a:r>
          </a:p>
        </p:txBody>
      </p:sp>
      <p:sp>
        <p:nvSpPr>
          <p:cNvPr id="3" name="Content Placeholder 2"/>
          <p:cNvSpPr>
            <a:spLocks noGrp="1"/>
          </p:cNvSpPr>
          <p:nvPr>
            <p:ph idx="1"/>
          </p:nvPr>
        </p:nvSpPr>
        <p:spPr>
          <a:xfrm>
            <a:off x="3724073" y="2438400"/>
            <a:ext cx="4939867" cy="3785419"/>
          </a:xfrm>
        </p:spPr>
        <p:txBody>
          <a:bodyPr>
            <a:normAutofit/>
          </a:bodyPr>
          <a:lstStyle/>
          <a:p>
            <a:r>
              <a:rPr lang="en-GB" sz="1700"/>
              <a:t>Developed in the 1960’s the model looks at the effectiveness of leadership based on two factors:</a:t>
            </a:r>
          </a:p>
          <a:p>
            <a:endParaRPr lang="en-GB" sz="1700"/>
          </a:p>
          <a:p>
            <a:r>
              <a:rPr lang="en-GB" sz="1700"/>
              <a:t>Concern for Results/Production, and</a:t>
            </a:r>
          </a:p>
          <a:p>
            <a:pPr marL="0" indent="0">
              <a:buNone/>
            </a:pPr>
            <a:endParaRPr lang="en-GB" sz="1700"/>
          </a:p>
          <a:p>
            <a:r>
              <a:rPr lang="en-GB" sz="1700"/>
              <a:t>Concern for people.</a:t>
            </a:r>
          </a:p>
        </p:txBody>
      </p:sp>
      <p:pic>
        <p:nvPicPr>
          <p:cNvPr id="5" name="Picture 4" descr="Red toy person in front of two lines of white figures">
            <a:extLst>
              <a:ext uri="{FF2B5EF4-FFF2-40B4-BE49-F238E27FC236}">
                <a16:creationId xmlns:a16="http://schemas.microsoft.com/office/drawing/2014/main" id="{2D768C21-4CDF-E562-AB81-F9551AE90185}"/>
              </a:ext>
            </a:extLst>
          </p:cNvPr>
          <p:cNvPicPr>
            <a:picLocks noChangeAspect="1"/>
          </p:cNvPicPr>
          <p:nvPr/>
        </p:nvPicPr>
        <p:blipFill rotWithShape="1">
          <a:blip r:embed="rId2"/>
          <a:srcRect l="35262" r="31406"/>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D5B3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7150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r>
              <a:rPr lang="en-GB" dirty="0"/>
              <a:t>The Managerial Grid</a:t>
            </a:r>
          </a:p>
        </p:txBody>
      </p:sp>
      <p:pic>
        <p:nvPicPr>
          <p:cNvPr id="6" name="Picture 5">
            <a:extLst>
              <a:ext uri="{FF2B5EF4-FFF2-40B4-BE49-F238E27FC236}">
                <a16:creationId xmlns:a16="http://schemas.microsoft.com/office/drawing/2014/main" id="{002CFACA-A34C-4078-A855-5E8A4659EFF5}"/>
              </a:ext>
            </a:extLst>
          </p:cNvPr>
          <p:cNvPicPr>
            <a:picLocks noChangeAspect="1"/>
          </p:cNvPicPr>
          <p:nvPr/>
        </p:nvPicPr>
        <p:blipFill rotWithShape="1">
          <a:blip r:embed="rId2"/>
          <a:srcRect l="26114" r="40047" b="-1"/>
          <a:stretch/>
        </p:blipFill>
        <p:spPr>
          <a:xfrm>
            <a:off x="20" y="10"/>
            <a:ext cx="3476673"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A6CC8A"/>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703A4D-88E2-F26D-2CE1-49884E6C7B72}"/>
              </a:ext>
            </a:extLst>
          </p:cNvPr>
          <p:cNvGraphicFramePr>
            <a:graphicFrameLocks noGrp="1"/>
          </p:cNvGraphicFramePr>
          <p:nvPr>
            <p:ph idx="1"/>
            <p:extLst>
              <p:ext uri="{D42A27DB-BD31-4B8C-83A1-F6EECF244321}">
                <p14:modId xmlns:p14="http://schemas.microsoft.com/office/powerpoint/2010/main" val="3679286994"/>
              </p:ext>
            </p:extLst>
          </p:nvPr>
        </p:nvGraphicFramePr>
        <p:xfrm>
          <a:off x="3724073" y="2438400"/>
          <a:ext cx="493986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2790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r>
              <a:rPr lang="en-GB" sz="4700">
                <a:solidFill>
                  <a:srgbClr val="FFFFFF"/>
                </a:solidFill>
              </a:rPr>
              <a:t>The Managerial Grid</a:t>
            </a:r>
          </a:p>
        </p:txBody>
      </p:sp>
      <p:sp>
        <p:nvSpPr>
          <p:cNvPr id="3" name="Content Placeholder 2"/>
          <p:cNvSpPr>
            <a:spLocks noGrp="1"/>
          </p:cNvSpPr>
          <p:nvPr>
            <p:ph idx="1"/>
          </p:nvPr>
        </p:nvSpPr>
        <p:spPr>
          <a:xfrm>
            <a:off x="628650" y="2586789"/>
            <a:ext cx="7886700" cy="3590174"/>
          </a:xfrm>
        </p:spPr>
        <p:txBody>
          <a:bodyPr>
            <a:normAutofit/>
          </a:bodyPr>
          <a:lstStyle/>
          <a:p>
            <a:pPr marL="0" indent="0">
              <a:buNone/>
            </a:pPr>
            <a:r>
              <a:rPr lang="en-GB" sz="1900"/>
              <a:t>Concern for People:</a:t>
            </a:r>
          </a:p>
          <a:p>
            <a:pPr marL="0" indent="0">
              <a:buNone/>
            </a:pPr>
            <a:endParaRPr lang="en-GB" sz="1900"/>
          </a:p>
          <a:p>
            <a:r>
              <a:rPr lang="en-GB" sz="1900"/>
              <a:t>This is the extent to which the leader is concerned with the people in the organisation who are working to achieve it’s goals.</a:t>
            </a:r>
          </a:p>
          <a:p>
            <a:endParaRPr lang="en-GB" sz="1900"/>
          </a:p>
          <a:p>
            <a:r>
              <a:rPr lang="en-GB" sz="1900"/>
              <a:t>For example, building employee commitment and trust, building teams, developing staff, welfare and promoting good social relations between staff.  </a:t>
            </a:r>
          </a:p>
        </p:txBody>
      </p:sp>
    </p:spTree>
    <p:extLst>
      <p:ext uri="{BB962C8B-B14F-4D97-AF65-F5344CB8AC3E}">
        <p14:creationId xmlns:p14="http://schemas.microsoft.com/office/powerpoint/2010/main" val="746951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vert="horz" lIns="91440" tIns="45720" rIns="91440" bIns="45720" rtlCol="0" anchor="b">
            <a:normAutofit/>
          </a:bodyPr>
          <a:lstStyle/>
          <a:p>
            <a:pPr defTabSz="914400"/>
            <a:r>
              <a:rPr lang="en-US" sz="4400"/>
              <a:t>The Managerial Grid</a:t>
            </a:r>
          </a:p>
        </p:txBody>
      </p:sp>
      <p:sp>
        <p:nvSpPr>
          <p:cNvPr id="3" name="Content Placeholder 2"/>
          <p:cNvSpPr>
            <a:spLocks noGrp="1"/>
          </p:cNvSpPr>
          <p:nvPr>
            <p:ph sz="half" idx="1"/>
          </p:nvPr>
        </p:nvSpPr>
        <p:spPr>
          <a:xfrm>
            <a:off x="3724073" y="2438400"/>
            <a:ext cx="4939867" cy="3785419"/>
          </a:xfrm>
        </p:spPr>
        <p:txBody>
          <a:bodyPr vert="horz" lIns="91440" tIns="45720" rIns="91440" bIns="45720" rtlCol="0">
            <a:normAutofit/>
          </a:bodyPr>
          <a:lstStyle/>
          <a:p>
            <a:pPr marL="0" indent="0" defTabSz="914400">
              <a:buNone/>
            </a:pPr>
            <a:r>
              <a:rPr lang="en-US" sz="1700" b="1" dirty="0"/>
              <a:t>Impoverished:</a:t>
            </a:r>
          </a:p>
          <a:p>
            <a:pPr marL="0" indent="-228600" defTabSz="914400"/>
            <a:endParaRPr lang="en-US" sz="1700" dirty="0"/>
          </a:p>
          <a:p>
            <a:pPr indent="-228600" defTabSz="914400"/>
            <a:r>
              <a:rPr lang="en-US" sz="1700" dirty="0"/>
              <a:t>You are unconcerned with the task and interpersonal relationships. </a:t>
            </a:r>
          </a:p>
          <a:p>
            <a:pPr indent="-228600" defTabSz="914400"/>
            <a:endParaRPr lang="en-US" sz="1700" dirty="0"/>
          </a:p>
          <a:p>
            <a:pPr indent="-228600" defTabSz="914400"/>
            <a:r>
              <a:rPr lang="en-US" sz="1700" dirty="0"/>
              <a:t>Only concerned to get necessary work done with the minimum of effort. </a:t>
            </a:r>
          </a:p>
          <a:p>
            <a:pPr indent="-228600" defTabSz="914400"/>
            <a:endParaRPr lang="en-US" sz="1700" dirty="0"/>
          </a:p>
          <a:p>
            <a:pPr indent="-228600" defTabSz="914400"/>
            <a:r>
              <a:rPr lang="en-US" sz="1700" dirty="0"/>
              <a:t>This leader may have little contact with staff and be seen as indifferent and non committal. </a:t>
            </a:r>
          </a:p>
        </p:txBody>
      </p:sp>
      <p:pic>
        <p:nvPicPr>
          <p:cNvPr id="7" name="Picture 4" descr="Top shot of a representation of networks with stick figures.">
            <a:extLst>
              <a:ext uri="{FF2B5EF4-FFF2-40B4-BE49-F238E27FC236}">
                <a16:creationId xmlns:a16="http://schemas.microsoft.com/office/drawing/2014/main" id="{009EC723-BD6C-6259-051D-3FCEDBE00970}"/>
              </a:ext>
            </a:extLst>
          </p:cNvPr>
          <p:cNvPicPr>
            <a:picLocks noChangeAspect="1"/>
          </p:cNvPicPr>
          <p:nvPr/>
        </p:nvPicPr>
        <p:blipFill rotWithShape="1">
          <a:blip r:embed="rId2"/>
          <a:srcRect l="45060" r="21228"/>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7399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Impoverished Leader</a:t>
            </a:r>
          </a:p>
        </p:txBody>
      </p:sp>
      <p:sp>
        <p:nvSpPr>
          <p:cNvPr id="1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B3728637-3F78-B0E6-D8B0-8533CF7936F3}"/>
              </a:ext>
            </a:extLst>
          </p:cNvPr>
          <p:cNvGraphicFramePr>
            <a:graphicFrameLocks noGrp="1"/>
          </p:cNvGraphicFramePr>
          <p:nvPr>
            <p:ph idx="1"/>
            <p:extLst>
              <p:ext uri="{D42A27DB-BD31-4B8C-83A1-F6EECF244321}">
                <p14:modId xmlns:p14="http://schemas.microsoft.com/office/powerpoint/2010/main" val="3165639513"/>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704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dirty="0"/>
              <a:t>The Managerial Grid</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6C2975B-305D-CF9F-D981-5413C68885D0}"/>
              </a:ext>
            </a:extLst>
          </p:cNvPr>
          <p:cNvGraphicFramePr>
            <a:graphicFrameLocks noGrp="1"/>
          </p:cNvGraphicFramePr>
          <p:nvPr>
            <p:ph idx="1"/>
            <p:extLst>
              <p:ext uri="{D42A27DB-BD31-4B8C-83A1-F6EECF244321}">
                <p14:modId xmlns:p14="http://schemas.microsoft.com/office/powerpoint/2010/main" val="1291537816"/>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54778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Country Club Leader</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D390176-3B6A-6021-802C-DA773DB1E824}"/>
              </a:ext>
            </a:extLst>
          </p:cNvPr>
          <p:cNvGraphicFramePr>
            <a:graphicFrameLocks noGrp="1"/>
          </p:cNvGraphicFramePr>
          <p:nvPr>
            <p:ph idx="1"/>
            <p:extLst>
              <p:ext uri="{D42A27DB-BD31-4B8C-83A1-F6EECF244321}">
                <p14:modId xmlns:p14="http://schemas.microsoft.com/office/powerpoint/2010/main" val="2141368411"/>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9871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The Managerial Grid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p:cNvSpPr>
            <a:spLocks noGrp="1"/>
          </p:cNvSpPr>
          <p:nvPr>
            <p:ph idx="1"/>
          </p:nvPr>
        </p:nvSpPr>
        <p:spPr>
          <a:xfrm>
            <a:off x="628650" y="1929384"/>
            <a:ext cx="7886700" cy="4251960"/>
          </a:xfrm>
        </p:spPr>
        <p:txBody>
          <a:bodyPr>
            <a:normAutofit/>
          </a:bodyPr>
          <a:lstStyle/>
          <a:p>
            <a:pPr marL="0" indent="0">
              <a:buNone/>
            </a:pPr>
            <a:r>
              <a:rPr lang="en-GB" sz="1900"/>
              <a:t>The five styles shown on the grid can be categorised as follows:</a:t>
            </a:r>
          </a:p>
          <a:p>
            <a:pPr marL="0" indent="0">
              <a:buNone/>
            </a:pPr>
            <a:endParaRPr lang="en-GB" sz="1900" b="1"/>
          </a:p>
          <a:p>
            <a:pPr marL="0" indent="0">
              <a:buNone/>
            </a:pPr>
            <a:r>
              <a:rPr lang="en-GB" sz="1900" b="1"/>
              <a:t>Produce or Perish : </a:t>
            </a:r>
          </a:p>
          <a:p>
            <a:pPr marL="0" indent="0">
              <a:buNone/>
            </a:pPr>
            <a:endParaRPr lang="en-GB" sz="1900"/>
          </a:p>
          <a:p>
            <a:r>
              <a:rPr lang="en-GB" sz="1900"/>
              <a:t>You concentrate on task requirements rather than people. </a:t>
            </a:r>
          </a:p>
          <a:p>
            <a:endParaRPr lang="en-GB" sz="1900"/>
          </a:p>
          <a:p>
            <a:r>
              <a:rPr lang="en-GB" sz="1900"/>
              <a:t>Employees are seen as the ‘tools’ to get the job completed. </a:t>
            </a:r>
          </a:p>
          <a:p>
            <a:endParaRPr lang="en-GB" sz="1900"/>
          </a:p>
          <a:p>
            <a:r>
              <a:rPr lang="en-GB" sz="1900"/>
              <a:t>This type of leader can often be considered as controlling demanding and over powering. </a:t>
            </a:r>
          </a:p>
        </p:txBody>
      </p:sp>
    </p:spTree>
    <p:extLst>
      <p:ext uri="{BB962C8B-B14F-4D97-AF65-F5344CB8AC3E}">
        <p14:creationId xmlns:p14="http://schemas.microsoft.com/office/powerpoint/2010/main" val="1439511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Produce or Perish</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264A52-B060-6CCA-3D7E-5DAA5A916E82}"/>
              </a:ext>
            </a:extLst>
          </p:cNvPr>
          <p:cNvGraphicFramePr>
            <a:graphicFrameLocks noGrp="1"/>
          </p:cNvGraphicFramePr>
          <p:nvPr>
            <p:ph idx="1"/>
            <p:extLst>
              <p:ext uri="{D42A27DB-BD31-4B8C-83A1-F6EECF244321}">
                <p14:modId xmlns:p14="http://schemas.microsoft.com/office/powerpoint/2010/main" val="3605340490"/>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3981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14C56-E8D8-426A-9037-357C49BCAB5B}"/>
              </a:ext>
            </a:extLst>
          </p:cNvPr>
          <p:cNvSpPr>
            <a:spLocks noGrp="1"/>
          </p:cNvSpPr>
          <p:nvPr>
            <p:ph type="title"/>
          </p:nvPr>
        </p:nvSpPr>
        <p:spPr>
          <a:xfrm>
            <a:off x="596503" y="1566473"/>
            <a:ext cx="7950994" cy="2166723"/>
          </a:xfrm>
        </p:spPr>
        <p:txBody>
          <a:bodyPr vert="horz" lIns="91440" tIns="45720" rIns="91440" bIns="45720" rtlCol="0" anchor="b">
            <a:normAutofit/>
          </a:bodyPr>
          <a:lstStyle/>
          <a:p>
            <a:pPr algn="ctr" defTabSz="914400"/>
            <a:r>
              <a:rPr lang="en-US" sz="5700" kern="1200" dirty="0">
                <a:solidFill>
                  <a:schemeClr val="tx1"/>
                </a:solidFill>
                <a:latin typeface="+mj-lt"/>
                <a:ea typeface="+mj-ea"/>
                <a:cs typeface="+mj-cs"/>
              </a:rPr>
              <a:t>Peter Griffin</a:t>
            </a:r>
          </a:p>
        </p:txBody>
      </p:sp>
      <p:sp>
        <p:nvSpPr>
          <p:cNvPr id="3" name="Content Placeholder 2">
            <a:extLst>
              <a:ext uri="{FF2B5EF4-FFF2-40B4-BE49-F238E27FC236}">
                <a16:creationId xmlns:a16="http://schemas.microsoft.com/office/drawing/2014/main" id="{9402CCBE-4C2C-46F4-91D0-C70758C54837}"/>
              </a:ext>
            </a:extLst>
          </p:cNvPr>
          <p:cNvSpPr>
            <a:spLocks noGrp="1"/>
          </p:cNvSpPr>
          <p:nvPr>
            <p:ph idx="1"/>
          </p:nvPr>
        </p:nvSpPr>
        <p:spPr>
          <a:xfrm>
            <a:off x="596503" y="4092320"/>
            <a:ext cx="7950994" cy="1144884"/>
          </a:xfrm>
        </p:spPr>
        <p:txBody>
          <a:bodyPr vert="horz" lIns="91440" tIns="45720" rIns="91440" bIns="45720" rtlCol="0">
            <a:normAutofit/>
          </a:bodyPr>
          <a:lstStyle/>
          <a:p>
            <a:pPr marL="0" indent="0" algn="ctr" defTabSz="914400">
              <a:spcBef>
                <a:spcPts val="1000"/>
              </a:spcBef>
              <a:buNone/>
            </a:pPr>
            <a:r>
              <a:rPr kumimoji="0" lang="en-GB" sz="1800" b="0" i="0" u="none" strike="noStrike" kern="0" cap="none" spc="0" normalizeH="0" baseline="0" noProof="0" dirty="0">
                <a:ln>
                  <a:noFill/>
                </a:ln>
                <a:solidFill>
                  <a:sysClr val="windowText" lastClr="000000"/>
                </a:solidFill>
                <a:effectLst/>
                <a:uLnTx/>
                <a:uFillTx/>
                <a:hlinkClick r:id="rId2"/>
              </a:rPr>
              <a:t>https://www.youtube.com/watch?v=OJdKDqGOhv0</a:t>
            </a:r>
            <a:endParaRPr lang="en-US" sz="2400" kern="1200" dirty="0">
              <a:solidFill>
                <a:schemeClr val="tx1"/>
              </a:solidFill>
              <a:latin typeface="+mn-lt"/>
              <a:ea typeface="+mn-ea"/>
              <a:cs typeface="+mn-cs"/>
            </a:endParaRPr>
          </a:p>
        </p:txBody>
      </p:sp>
      <p:cxnSp>
        <p:nvCxnSpPr>
          <p:cNvPr id="20"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3456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r>
              <a:rPr lang="en-GB" dirty="0"/>
              <a:t>The Managerial Grid</a:t>
            </a:r>
          </a:p>
        </p:txBody>
      </p:sp>
      <p:sp>
        <p:nvSpPr>
          <p:cNvPr id="3" name="Content Placeholder 2"/>
          <p:cNvSpPr>
            <a:spLocks noGrp="1"/>
          </p:cNvSpPr>
          <p:nvPr>
            <p:ph idx="1"/>
          </p:nvPr>
        </p:nvSpPr>
        <p:spPr>
          <a:xfrm>
            <a:off x="3724073" y="2438400"/>
            <a:ext cx="4939867" cy="3785419"/>
          </a:xfrm>
        </p:spPr>
        <p:txBody>
          <a:bodyPr>
            <a:normAutofit/>
          </a:bodyPr>
          <a:lstStyle/>
          <a:p>
            <a:endParaRPr lang="en-GB" sz="1700" b="1" dirty="0"/>
          </a:p>
          <a:p>
            <a:pPr marL="0" indent="0">
              <a:buNone/>
            </a:pPr>
            <a:r>
              <a:rPr lang="en-GB" sz="1700" b="1" dirty="0"/>
              <a:t>Middle of the Road:</a:t>
            </a:r>
          </a:p>
          <a:p>
            <a:pPr marL="0" indent="0">
              <a:buNone/>
            </a:pPr>
            <a:endParaRPr lang="en-GB" sz="1700" dirty="0"/>
          </a:p>
          <a:p>
            <a:r>
              <a:rPr lang="en-GB" sz="1700" dirty="0"/>
              <a:t>You try to achieve reasonable results while keeping everyone reasonably happy. </a:t>
            </a:r>
          </a:p>
          <a:p>
            <a:endParaRPr lang="en-GB" sz="1700" dirty="0"/>
          </a:p>
          <a:p>
            <a:r>
              <a:rPr lang="en-GB" sz="1700" dirty="0"/>
              <a:t>This compromise will give up some of the drive for results and attention on staff needs. </a:t>
            </a:r>
          </a:p>
          <a:p>
            <a:endParaRPr lang="en-GB" sz="1700" dirty="0"/>
          </a:p>
          <a:p>
            <a:r>
              <a:rPr lang="en-GB" sz="1700" dirty="0"/>
              <a:t>This leader is keen to take the middle ground.</a:t>
            </a:r>
          </a:p>
        </p:txBody>
      </p:sp>
      <p:pic>
        <p:nvPicPr>
          <p:cNvPr id="5" name="Picture 4" descr="Empty road leading towards mountains">
            <a:extLst>
              <a:ext uri="{FF2B5EF4-FFF2-40B4-BE49-F238E27FC236}">
                <a16:creationId xmlns:a16="http://schemas.microsoft.com/office/drawing/2014/main" id="{B3C034BD-13E0-2CA1-4A28-435E9036A395}"/>
              </a:ext>
            </a:extLst>
          </p:cNvPr>
          <p:cNvPicPr>
            <a:picLocks noChangeAspect="1"/>
          </p:cNvPicPr>
          <p:nvPr/>
        </p:nvPicPr>
        <p:blipFill rotWithShape="1">
          <a:blip r:embed="rId2"/>
          <a:srcRect l="38525" r="27635"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3328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r>
              <a:rPr lang="en-GB" sz="4700"/>
              <a:t>Middle of the Road</a:t>
            </a:r>
            <a:br>
              <a:rPr lang="en-GB" sz="4700"/>
            </a:br>
            <a:endParaRPr lang="en-GB" sz="4700"/>
          </a:p>
        </p:txBody>
      </p:sp>
      <p:pic>
        <p:nvPicPr>
          <p:cNvPr id="5" name="Picture 4" descr="Empty road leading towards mountains">
            <a:extLst>
              <a:ext uri="{FF2B5EF4-FFF2-40B4-BE49-F238E27FC236}">
                <a16:creationId xmlns:a16="http://schemas.microsoft.com/office/drawing/2014/main" id="{E0C370D3-40EE-56DA-FBC3-D69E37CE7964}"/>
              </a:ext>
            </a:extLst>
          </p:cNvPr>
          <p:cNvPicPr>
            <a:picLocks noChangeAspect="1"/>
          </p:cNvPicPr>
          <p:nvPr/>
        </p:nvPicPr>
        <p:blipFill rotWithShape="1">
          <a:blip r:embed="rId2"/>
          <a:srcRect l="38446" r="27556" b="-1"/>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endParaRPr lang="en-GB" sz="1900"/>
          </a:p>
          <a:p>
            <a:endParaRPr lang="en-GB" sz="1900"/>
          </a:p>
          <a:p>
            <a:endParaRPr lang="en-GB" sz="1900"/>
          </a:p>
          <a:p>
            <a:pPr marL="0" indent="0">
              <a:buNone/>
            </a:pPr>
            <a:endParaRPr lang="en-GB" sz="1900"/>
          </a:p>
          <a:p>
            <a:pPr marL="0" indent="0">
              <a:buNone/>
            </a:pPr>
            <a:r>
              <a:rPr lang="en-GB" sz="1900"/>
              <a:t>Average performance is perhaps the best one can expect!</a:t>
            </a:r>
          </a:p>
          <a:p>
            <a:endParaRPr lang="en-GB" sz="1900"/>
          </a:p>
        </p:txBody>
      </p:sp>
    </p:spTree>
    <p:extLst>
      <p:ext uri="{BB962C8B-B14F-4D97-AF65-F5344CB8AC3E}">
        <p14:creationId xmlns:p14="http://schemas.microsoft.com/office/powerpoint/2010/main" val="2071540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a:t>The Managerial Grid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B872A17-210A-BD42-0289-8EEFA3AE104A}"/>
              </a:ext>
            </a:extLst>
          </p:cNvPr>
          <p:cNvGraphicFramePr>
            <a:graphicFrameLocks noGrp="1"/>
          </p:cNvGraphicFramePr>
          <p:nvPr>
            <p:ph idx="1"/>
            <p:extLst>
              <p:ext uri="{D42A27DB-BD31-4B8C-83A1-F6EECF244321}">
                <p14:modId xmlns:p14="http://schemas.microsoft.com/office/powerpoint/2010/main" val="323986715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4807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21583"/>
            <a:ext cx="7886700" cy="1325563"/>
          </a:xfrm>
        </p:spPr>
        <p:txBody>
          <a:bodyPr/>
          <a:lstStyle/>
          <a:p>
            <a:r>
              <a:rPr lang="en-GB"/>
              <a:t>Team Leader</a:t>
            </a:r>
            <a:br>
              <a:rPr lang="en-GB"/>
            </a:br>
            <a:endParaRPr lang="en-GB" dirty="0"/>
          </a:p>
        </p:txBody>
      </p:sp>
      <p:graphicFrame>
        <p:nvGraphicFramePr>
          <p:cNvPr id="13" name="Content Placeholder 2">
            <a:extLst>
              <a:ext uri="{FF2B5EF4-FFF2-40B4-BE49-F238E27FC236}">
                <a16:creationId xmlns:a16="http://schemas.microsoft.com/office/drawing/2014/main" id="{730AA25D-68FD-F996-2E7E-C0B9DA4F6AAE}"/>
              </a:ext>
            </a:extLst>
          </p:cNvPr>
          <p:cNvGraphicFramePr>
            <a:graphicFrameLocks noGrp="1"/>
          </p:cNvGraphicFramePr>
          <p:nvPr>
            <p:ph idx="1"/>
            <p:extLst>
              <p:ext uri="{D42A27DB-BD31-4B8C-83A1-F6EECF244321}">
                <p14:modId xmlns:p14="http://schemas.microsoft.com/office/powerpoint/2010/main" val="200739469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91832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r>
              <a:rPr lang="en-GB" sz="4000"/>
              <a:t>Activity: Identify Your Leadership Style</a:t>
            </a:r>
          </a:p>
        </p:txBody>
      </p:sp>
      <p:pic>
        <p:nvPicPr>
          <p:cNvPr id="5" name="Picture 4" descr="3D spheres connected with a red line">
            <a:extLst>
              <a:ext uri="{FF2B5EF4-FFF2-40B4-BE49-F238E27FC236}">
                <a16:creationId xmlns:a16="http://schemas.microsoft.com/office/drawing/2014/main" id="{B4C3BB7D-1A9A-F06F-7E03-8A5A67A05F9A}"/>
              </a:ext>
            </a:extLst>
          </p:cNvPr>
          <p:cNvPicPr>
            <a:picLocks noChangeAspect="1"/>
          </p:cNvPicPr>
          <p:nvPr/>
        </p:nvPicPr>
        <p:blipFill rotWithShape="1">
          <a:blip r:embed="rId2"/>
          <a:srcRect l="33843" r="27958"/>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48921" y="2276872"/>
            <a:ext cx="4688333" cy="3483864"/>
          </a:xfrm>
        </p:spPr>
        <p:txBody>
          <a:bodyPr>
            <a:normAutofit/>
          </a:bodyPr>
          <a:lstStyle/>
          <a:p>
            <a:endParaRPr lang="en-GB" sz="1900" dirty="0"/>
          </a:p>
          <a:p>
            <a:endParaRPr lang="en-GB" sz="1900" dirty="0"/>
          </a:p>
          <a:p>
            <a:endParaRPr lang="en-GB" sz="1900" dirty="0"/>
          </a:p>
          <a:p>
            <a:r>
              <a:rPr lang="en-GB" sz="1900" dirty="0"/>
              <a:t>Think of a situation where you were the leader</a:t>
            </a:r>
          </a:p>
          <a:p>
            <a:pPr marL="0" indent="0">
              <a:buNone/>
            </a:pPr>
            <a:endParaRPr lang="en-GB" sz="1900" dirty="0"/>
          </a:p>
          <a:p>
            <a:r>
              <a:rPr lang="en-GB" sz="1900" dirty="0"/>
              <a:t>Where would you place yourself on the grid?</a:t>
            </a:r>
          </a:p>
        </p:txBody>
      </p:sp>
    </p:spTree>
    <p:extLst>
      <p:ext uri="{BB962C8B-B14F-4D97-AF65-F5344CB8AC3E}">
        <p14:creationId xmlns:p14="http://schemas.microsoft.com/office/powerpoint/2010/main" val="40429673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Areas to improve</a:t>
            </a:r>
          </a:p>
        </p:txBody>
      </p:sp>
      <p:graphicFrame>
        <p:nvGraphicFramePr>
          <p:cNvPr id="5" name="Content Placeholder 2">
            <a:extLst>
              <a:ext uri="{FF2B5EF4-FFF2-40B4-BE49-F238E27FC236}">
                <a16:creationId xmlns:a16="http://schemas.microsoft.com/office/drawing/2014/main" id="{CBDEF8B3-FBE2-841B-80FD-4478F88D4D0F}"/>
              </a:ext>
            </a:extLst>
          </p:cNvPr>
          <p:cNvGraphicFramePr>
            <a:graphicFrameLocks noGrp="1"/>
          </p:cNvGraphicFramePr>
          <p:nvPr>
            <p:ph idx="1"/>
            <p:extLst>
              <p:ext uri="{D42A27DB-BD31-4B8C-83A1-F6EECF244321}">
                <p14:modId xmlns:p14="http://schemas.microsoft.com/office/powerpoint/2010/main" val="380013915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4037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descr="Colourful carved figures of humans">
            <a:extLst>
              <a:ext uri="{FF2B5EF4-FFF2-40B4-BE49-F238E27FC236}">
                <a16:creationId xmlns:a16="http://schemas.microsoft.com/office/drawing/2014/main" id="{927BA2B0-3ECD-94ED-DAB7-215202AFB328}"/>
              </a:ext>
            </a:extLst>
          </p:cNvPr>
          <p:cNvPicPr>
            <a:picLocks noChangeAspect="1"/>
          </p:cNvPicPr>
          <p:nvPr/>
        </p:nvPicPr>
        <p:blipFill rotWithShape="1">
          <a:blip r:embed="rId2">
            <a:alphaModFix amt="50000"/>
          </a:blip>
          <a:srcRect l="2616" r="2383" b="-1"/>
          <a:stretch/>
        </p:blipFill>
        <p:spPr>
          <a:xfrm>
            <a:off x="20" y="1"/>
            <a:ext cx="9143980" cy="6857999"/>
          </a:xfrm>
          <a:prstGeom prst="rect">
            <a:avLst/>
          </a:prstGeom>
        </p:spPr>
      </p:pic>
      <p:sp>
        <p:nvSpPr>
          <p:cNvPr id="2" name="Title 1"/>
          <p:cNvSpPr>
            <a:spLocks noGrp="1"/>
          </p:cNvSpPr>
          <p:nvPr>
            <p:ph type="ctrTitle"/>
          </p:nvPr>
        </p:nvSpPr>
        <p:spPr>
          <a:xfrm>
            <a:off x="1143000" y="1122362"/>
            <a:ext cx="6858000" cy="2900518"/>
          </a:xfrm>
        </p:spPr>
        <p:txBody>
          <a:bodyPr>
            <a:normAutofit/>
          </a:bodyPr>
          <a:lstStyle/>
          <a:p>
            <a:r>
              <a:rPr lang="en-GB">
                <a:solidFill>
                  <a:srgbClr val="FFFFFF"/>
                </a:solidFill>
              </a:rPr>
              <a:t>Motivating Your Team</a:t>
            </a:r>
          </a:p>
        </p:txBody>
      </p:sp>
    </p:spTree>
    <p:extLst>
      <p:ext uri="{BB962C8B-B14F-4D97-AF65-F5344CB8AC3E}">
        <p14:creationId xmlns:p14="http://schemas.microsoft.com/office/powerpoint/2010/main" val="4254619208"/>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Understanding how people are Motivated</a:t>
            </a:r>
          </a:p>
        </p:txBody>
      </p:sp>
      <p:sp>
        <p:nvSpPr>
          <p:cNvPr id="3" name="Content Placeholder 2"/>
          <p:cNvSpPr>
            <a:spLocks noGrp="1"/>
          </p:cNvSpPr>
          <p:nvPr>
            <p:ph idx="1"/>
          </p:nvPr>
        </p:nvSpPr>
        <p:spPr/>
        <p:txBody>
          <a:bodyPr/>
          <a:lstStyle/>
          <a:p>
            <a:r>
              <a:rPr lang="en-GB" dirty="0"/>
              <a:t>According to Mullins (1996):</a:t>
            </a:r>
          </a:p>
          <a:p>
            <a:pPr marL="0" indent="0">
              <a:buNone/>
            </a:pPr>
            <a:r>
              <a:rPr lang="en-GB" dirty="0"/>
              <a:t>                                </a:t>
            </a:r>
          </a:p>
          <a:p>
            <a:pPr marL="0" indent="0">
              <a:buNone/>
            </a:pPr>
            <a:endParaRPr lang="en-GB" dirty="0"/>
          </a:p>
          <a:p>
            <a:pPr marL="0" indent="0">
              <a:buNone/>
            </a:pPr>
            <a:r>
              <a:rPr lang="en-GB" dirty="0"/>
              <a:t>                             =                           X    </a:t>
            </a:r>
          </a:p>
        </p:txBody>
      </p:sp>
      <p:sp>
        <p:nvSpPr>
          <p:cNvPr id="7" name="Rectangle 6"/>
          <p:cNvSpPr/>
          <p:nvPr/>
        </p:nvSpPr>
        <p:spPr>
          <a:xfrm>
            <a:off x="514388" y="2885767"/>
            <a:ext cx="208823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Performance</a:t>
            </a:r>
          </a:p>
        </p:txBody>
      </p:sp>
      <p:sp>
        <p:nvSpPr>
          <p:cNvPr id="8" name="Rectangle 7"/>
          <p:cNvSpPr/>
          <p:nvPr/>
        </p:nvSpPr>
        <p:spPr>
          <a:xfrm>
            <a:off x="3347864" y="2889195"/>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Ability</a:t>
            </a:r>
          </a:p>
        </p:txBody>
      </p:sp>
      <p:sp>
        <p:nvSpPr>
          <p:cNvPr id="9" name="Rectangle 8"/>
          <p:cNvSpPr/>
          <p:nvPr/>
        </p:nvSpPr>
        <p:spPr>
          <a:xfrm>
            <a:off x="5876684" y="2885767"/>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t>
            </a:r>
          </a:p>
        </p:txBody>
      </p:sp>
    </p:spTree>
    <p:extLst>
      <p:ext uri="{BB962C8B-B14F-4D97-AF65-F5344CB8AC3E}">
        <p14:creationId xmlns:p14="http://schemas.microsoft.com/office/powerpoint/2010/main" val="34703413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Mullins Theory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C93E59C-66D6-0F73-B16A-DB14242EB3D8}"/>
              </a:ext>
            </a:extLst>
          </p:cNvPr>
          <p:cNvGraphicFramePr>
            <a:graphicFrameLocks noGrp="1"/>
          </p:cNvGraphicFramePr>
          <p:nvPr>
            <p:ph idx="1"/>
            <p:extLst>
              <p:ext uri="{D42A27DB-BD31-4B8C-83A1-F6EECF244321}">
                <p14:modId xmlns:p14="http://schemas.microsoft.com/office/powerpoint/2010/main" val="104149554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614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300"/>
              <a:t>How are people motivated to Work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endParaRPr lang="en-GB" sz="1900" b="1"/>
          </a:p>
          <a:p>
            <a:r>
              <a:rPr lang="en-GB" sz="1900" b="1"/>
              <a:t>Extrinsic motivators </a:t>
            </a:r>
            <a:r>
              <a:rPr lang="en-GB" sz="1900"/>
              <a:t>are external to the individual such as money, status, working environment, whilst</a:t>
            </a:r>
          </a:p>
          <a:p>
            <a:endParaRPr lang="en-GB" sz="1900" b="1"/>
          </a:p>
          <a:p>
            <a:r>
              <a:rPr lang="en-GB" sz="1900" b="1"/>
              <a:t>Intrinsic motivators </a:t>
            </a:r>
            <a:r>
              <a:rPr lang="en-GB" sz="1900"/>
              <a:t>are internal to the individual such as a sense of belonging, fulfilment, sense of achievement.</a:t>
            </a:r>
          </a:p>
          <a:p>
            <a:endParaRPr lang="en-GB" sz="1900"/>
          </a:p>
          <a:p>
            <a:endParaRPr lang="en-GB" sz="1900"/>
          </a:p>
          <a:p>
            <a:pPr marL="0" indent="0">
              <a:buNone/>
            </a:pPr>
            <a:r>
              <a:rPr lang="en-GB" sz="1900"/>
              <a:t>What motivates you to work?</a:t>
            </a:r>
          </a:p>
        </p:txBody>
      </p:sp>
    </p:spTree>
    <p:extLst>
      <p:ext uri="{BB962C8B-B14F-4D97-AF65-F5344CB8AC3E}">
        <p14:creationId xmlns:p14="http://schemas.microsoft.com/office/powerpoint/2010/main" val="1666247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How are people motivated to Work </a:t>
            </a:r>
          </a:p>
        </p:txBody>
      </p:sp>
      <p:graphicFrame>
        <p:nvGraphicFramePr>
          <p:cNvPr id="5" name="Content Placeholder 2">
            <a:extLst>
              <a:ext uri="{FF2B5EF4-FFF2-40B4-BE49-F238E27FC236}">
                <a16:creationId xmlns:a16="http://schemas.microsoft.com/office/drawing/2014/main" id="{04FA22B2-E29D-7505-B91C-2ACE0B3D0ECC}"/>
              </a:ext>
            </a:extLst>
          </p:cNvPr>
          <p:cNvGraphicFramePr>
            <a:graphicFrameLocks noGrp="1"/>
          </p:cNvGraphicFramePr>
          <p:nvPr>
            <p:ph idx="1"/>
            <p:extLst>
              <p:ext uri="{D42A27DB-BD31-4B8C-83A1-F6EECF244321}">
                <p14:modId xmlns:p14="http://schemas.microsoft.com/office/powerpoint/2010/main" val="260195990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4719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What are your motivators?</a:t>
            </a:r>
          </a:p>
        </p:txBody>
      </p:sp>
      <p:graphicFrame>
        <p:nvGraphicFramePr>
          <p:cNvPr id="5" name="Content Placeholder 2">
            <a:extLst>
              <a:ext uri="{FF2B5EF4-FFF2-40B4-BE49-F238E27FC236}">
                <a16:creationId xmlns:a16="http://schemas.microsoft.com/office/drawing/2014/main" id="{47870B68-4BAC-466E-4DDC-8D0A05CB69E4}"/>
              </a:ext>
            </a:extLst>
          </p:cNvPr>
          <p:cNvGraphicFramePr>
            <a:graphicFrameLocks noGrp="1"/>
          </p:cNvGraphicFramePr>
          <p:nvPr>
            <p:ph idx="1"/>
            <p:extLst>
              <p:ext uri="{D42A27DB-BD31-4B8C-83A1-F6EECF244321}">
                <p14:modId xmlns:p14="http://schemas.microsoft.com/office/powerpoint/2010/main" val="202500521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2379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Theories of Motivation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997335-DFF7-4C95-EAB3-DFDACB92D01D}"/>
              </a:ext>
            </a:extLst>
          </p:cNvPr>
          <p:cNvGraphicFramePr>
            <a:graphicFrameLocks noGrp="1"/>
          </p:cNvGraphicFramePr>
          <p:nvPr>
            <p:ph idx="1"/>
            <p:extLst>
              <p:ext uri="{D42A27DB-BD31-4B8C-83A1-F6EECF244321}">
                <p14:modId xmlns:p14="http://schemas.microsoft.com/office/powerpoint/2010/main" val="1660787860"/>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8106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088" y="0"/>
            <a:ext cx="7177823"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1919037" y="955309"/>
            <a:ext cx="5305926" cy="2898975"/>
          </a:xfrm>
        </p:spPr>
        <p:txBody>
          <a:bodyPr>
            <a:normAutofit/>
          </a:bodyPr>
          <a:lstStyle/>
          <a:p>
            <a:r>
              <a:rPr lang="en-GB" sz="5700">
                <a:solidFill>
                  <a:srgbClr val="FFFFFF"/>
                </a:solidFill>
              </a:rPr>
              <a:t>Session 3 – Theories of motivation</a:t>
            </a:r>
          </a:p>
        </p:txBody>
      </p:sp>
      <p:sp>
        <p:nvSpPr>
          <p:cNvPr id="24"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173498"/>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 name="connsiteX0" fmla="*/ 0 w 3182692"/>
              <a:gd name="connsiteY0" fmla="*/ 0 h 18288"/>
              <a:gd name="connsiteX1" fmla="*/ 604711 w 3182692"/>
              <a:gd name="connsiteY1" fmla="*/ 0 h 18288"/>
              <a:gd name="connsiteX2" fmla="*/ 1145769 w 3182692"/>
              <a:gd name="connsiteY2" fmla="*/ 0 h 18288"/>
              <a:gd name="connsiteX3" fmla="*/ 1845961 w 3182692"/>
              <a:gd name="connsiteY3" fmla="*/ 0 h 18288"/>
              <a:gd name="connsiteX4" fmla="*/ 2450673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68365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145195" y="-37571"/>
                  <a:pt x="472618" y="-13696"/>
                  <a:pt x="604711" y="0"/>
                </a:cubicBezTo>
                <a:cubicBezTo>
                  <a:pt x="706652" y="-3280"/>
                  <a:pt x="1039328" y="-8567"/>
                  <a:pt x="1241250" y="0"/>
                </a:cubicBezTo>
                <a:cubicBezTo>
                  <a:pt x="1405712" y="-7891"/>
                  <a:pt x="1711158" y="8053"/>
                  <a:pt x="1909615" y="0"/>
                </a:cubicBezTo>
                <a:cubicBezTo>
                  <a:pt x="2107436" y="-40150"/>
                  <a:pt x="2247192" y="19443"/>
                  <a:pt x="2577981" y="0"/>
                </a:cubicBezTo>
                <a:cubicBezTo>
                  <a:pt x="2894393" y="-5855"/>
                  <a:pt x="3041563" y="17846"/>
                  <a:pt x="3182692" y="0"/>
                </a:cubicBezTo>
                <a:cubicBezTo>
                  <a:pt x="3181973" y="8390"/>
                  <a:pt x="3182735" y="11854"/>
                  <a:pt x="3182692" y="18288"/>
                </a:cubicBezTo>
                <a:cubicBezTo>
                  <a:pt x="2975928" y="57450"/>
                  <a:pt x="2667693" y="19406"/>
                  <a:pt x="2482500" y="18288"/>
                </a:cubicBezTo>
                <a:cubicBezTo>
                  <a:pt x="2299734" y="36912"/>
                  <a:pt x="1925962" y="9303"/>
                  <a:pt x="1782308" y="18288"/>
                </a:cubicBezTo>
                <a:cubicBezTo>
                  <a:pt x="1635580" y="20546"/>
                  <a:pt x="1257854" y="-3663"/>
                  <a:pt x="1145769" y="18288"/>
                </a:cubicBezTo>
                <a:cubicBezTo>
                  <a:pt x="1025065" y="56574"/>
                  <a:pt x="247799" y="-11536"/>
                  <a:pt x="0" y="18288"/>
                </a:cubicBezTo>
                <a:cubicBezTo>
                  <a:pt x="-405" y="13204"/>
                  <a:pt x="-1092" y="5311"/>
                  <a:pt x="0" y="0"/>
                </a:cubicBezTo>
                <a:close/>
              </a:path>
              <a:path w="3182692" h="18288" stroke="0" extrusionOk="0">
                <a:moveTo>
                  <a:pt x="0" y="0"/>
                </a:moveTo>
                <a:cubicBezTo>
                  <a:pt x="288308" y="19724"/>
                  <a:pt x="431183" y="-26509"/>
                  <a:pt x="604711" y="0"/>
                </a:cubicBezTo>
                <a:cubicBezTo>
                  <a:pt x="795174" y="4405"/>
                  <a:pt x="950067" y="22541"/>
                  <a:pt x="1145769" y="0"/>
                </a:cubicBezTo>
                <a:cubicBezTo>
                  <a:pt x="1301850" y="7702"/>
                  <a:pt x="1499974" y="-70469"/>
                  <a:pt x="1845961" y="0"/>
                </a:cubicBezTo>
                <a:cubicBezTo>
                  <a:pt x="2191264" y="15313"/>
                  <a:pt x="2307232" y="-97"/>
                  <a:pt x="2450673" y="0"/>
                </a:cubicBezTo>
                <a:cubicBezTo>
                  <a:pt x="2596405" y="-19465"/>
                  <a:pt x="3033067" y="-31048"/>
                  <a:pt x="3182692" y="0"/>
                </a:cubicBezTo>
                <a:cubicBezTo>
                  <a:pt x="3182066" y="4696"/>
                  <a:pt x="3183370" y="10269"/>
                  <a:pt x="3182692" y="18288"/>
                </a:cubicBezTo>
                <a:cubicBezTo>
                  <a:pt x="3091120" y="-23022"/>
                  <a:pt x="2811074" y="61693"/>
                  <a:pt x="2546154" y="18288"/>
                </a:cubicBezTo>
                <a:cubicBezTo>
                  <a:pt x="2285186" y="27529"/>
                  <a:pt x="2090205" y="-22321"/>
                  <a:pt x="1845961" y="18288"/>
                </a:cubicBezTo>
                <a:cubicBezTo>
                  <a:pt x="1599794" y="31493"/>
                  <a:pt x="1466284" y="37447"/>
                  <a:pt x="1304904" y="18288"/>
                </a:cubicBezTo>
                <a:cubicBezTo>
                  <a:pt x="1189365" y="43775"/>
                  <a:pt x="952251" y="23461"/>
                  <a:pt x="668365" y="18288"/>
                </a:cubicBezTo>
                <a:cubicBezTo>
                  <a:pt x="407868" y="43595"/>
                  <a:pt x="284672" y="-9405"/>
                  <a:pt x="0" y="18288"/>
                </a:cubicBezTo>
                <a:cubicBezTo>
                  <a:pt x="527" y="9891"/>
                  <a:pt x="870" y="7012"/>
                  <a:pt x="0" y="0"/>
                </a:cubicBezTo>
                <a:close/>
              </a:path>
              <a:path w="3182692" h="18288" fill="none" stroke="0" extrusionOk="0">
                <a:moveTo>
                  <a:pt x="0" y="0"/>
                </a:moveTo>
                <a:cubicBezTo>
                  <a:pt x="108839" y="-32375"/>
                  <a:pt x="447732" y="16552"/>
                  <a:pt x="604711" y="0"/>
                </a:cubicBezTo>
                <a:cubicBezTo>
                  <a:pt x="781899" y="-548"/>
                  <a:pt x="1052060" y="7118"/>
                  <a:pt x="1241250" y="0"/>
                </a:cubicBezTo>
                <a:cubicBezTo>
                  <a:pt x="1399482" y="14083"/>
                  <a:pt x="1706293" y="54730"/>
                  <a:pt x="1909615" y="0"/>
                </a:cubicBezTo>
                <a:cubicBezTo>
                  <a:pt x="2085313" y="-24404"/>
                  <a:pt x="2264415" y="16988"/>
                  <a:pt x="2577981" y="0"/>
                </a:cubicBezTo>
                <a:cubicBezTo>
                  <a:pt x="2926098" y="-10318"/>
                  <a:pt x="3036314" y="-14769"/>
                  <a:pt x="3182692" y="0"/>
                </a:cubicBezTo>
                <a:cubicBezTo>
                  <a:pt x="3181841" y="8135"/>
                  <a:pt x="3181636" y="12730"/>
                  <a:pt x="3182692" y="18288"/>
                </a:cubicBezTo>
                <a:cubicBezTo>
                  <a:pt x="2996012" y="-1231"/>
                  <a:pt x="2669008" y="27395"/>
                  <a:pt x="2482500" y="18288"/>
                </a:cubicBezTo>
                <a:cubicBezTo>
                  <a:pt x="2296543" y="21246"/>
                  <a:pt x="1935236" y="7938"/>
                  <a:pt x="1782308" y="18288"/>
                </a:cubicBezTo>
                <a:cubicBezTo>
                  <a:pt x="1607683" y="25490"/>
                  <a:pt x="1291498" y="1369"/>
                  <a:pt x="1145769" y="18288"/>
                </a:cubicBezTo>
                <a:cubicBezTo>
                  <a:pt x="1015407" y="55325"/>
                  <a:pt x="262557" y="26571"/>
                  <a:pt x="0" y="18288"/>
                </a:cubicBezTo>
                <a:cubicBezTo>
                  <a:pt x="508" y="13336"/>
                  <a:pt x="437" y="727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7997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Maslow’s hierarchy of Needs</a:t>
            </a:r>
          </a:p>
        </p:txBody>
      </p:sp>
      <p:graphicFrame>
        <p:nvGraphicFramePr>
          <p:cNvPr id="5" name="Content Placeholder 2">
            <a:extLst>
              <a:ext uri="{FF2B5EF4-FFF2-40B4-BE49-F238E27FC236}">
                <a16:creationId xmlns:a16="http://schemas.microsoft.com/office/drawing/2014/main" id="{6EDC5E43-80AC-22A2-FA41-4DD7959D2005}"/>
              </a:ext>
            </a:extLst>
          </p:cNvPr>
          <p:cNvGraphicFramePr>
            <a:graphicFrameLocks noGrp="1"/>
          </p:cNvGraphicFramePr>
          <p:nvPr>
            <p:ph idx="1"/>
            <p:extLst>
              <p:ext uri="{D42A27DB-BD31-4B8C-83A1-F6EECF244321}">
                <p14:modId xmlns:p14="http://schemas.microsoft.com/office/powerpoint/2010/main" val="293090194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63593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8650" y="720953"/>
            <a:ext cx="7886700" cy="5416094"/>
          </a:xfrm>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39873" y="-36890"/>
                  <a:pt x="289244" y="-9562"/>
                  <a:pt x="578358" y="0"/>
                </a:cubicBezTo>
                <a:cubicBezTo>
                  <a:pt x="847064" y="24657"/>
                  <a:pt x="880681" y="-4887"/>
                  <a:pt x="998982" y="0"/>
                </a:cubicBezTo>
                <a:cubicBezTo>
                  <a:pt x="1105496" y="8991"/>
                  <a:pt x="1621733" y="-31737"/>
                  <a:pt x="1813941" y="0"/>
                </a:cubicBezTo>
                <a:cubicBezTo>
                  <a:pt x="1973330" y="19047"/>
                  <a:pt x="2194836" y="27334"/>
                  <a:pt x="2392299" y="0"/>
                </a:cubicBezTo>
                <a:cubicBezTo>
                  <a:pt x="2647282" y="-14327"/>
                  <a:pt x="2792350" y="-29596"/>
                  <a:pt x="2970657" y="0"/>
                </a:cubicBezTo>
                <a:cubicBezTo>
                  <a:pt x="3147904" y="21045"/>
                  <a:pt x="3587221" y="27684"/>
                  <a:pt x="3785616" y="0"/>
                </a:cubicBezTo>
                <a:cubicBezTo>
                  <a:pt x="3970964" y="-52390"/>
                  <a:pt x="4115919" y="38588"/>
                  <a:pt x="4285107" y="0"/>
                </a:cubicBezTo>
                <a:cubicBezTo>
                  <a:pt x="4447779" y="-2110"/>
                  <a:pt x="4724122" y="-2905"/>
                  <a:pt x="5100066" y="0"/>
                </a:cubicBezTo>
                <a:cubicBezTo>
                  <a:pt x="5460611" y="1474"/>
                  <a:pt x="5711040" y="11734"/>
                  <a:pt x="5915025" y="0"/>
                </a:cubicBezTo>
                <a:cubicBezTo>
                  <a:pt x="6130646" y="788"/>
                  <a:pt x="6309484" y="37469"/>
                  <a:pt x="6572250" y="0"/>
                </a:cubicBezTo>
                <a:cubicBezTo>
                  <a:pt x="6867825" y="19129"/>
                  <a:pt x="7346334" y="77623"/>
                  <a:pt x="7886700" y="0"/>
                </a:cubicBezTo>
                <a:cubicBezTo>
                  <a:pt x="7921292" y="250253"/>
                  <a:pt x="7885085" y="350918"/>
                  <a:pt x="7886700" y="622851"/>
                </a:cubicBezTo>
                <a:cubicBezTo>
                  <a:pt x="7891037" y="863445"/>
                  <a:pt x="7896513" y="880863"/>
                  <a:pt x="7886700" y="1137380"/>
                </a:cubicBezTo>
                <a:cubicBezTo>
                  <a:pt x="7848199" y="1390882"/>
                  <a:pt x="7850084" y="1481865"/>
                  <a:pt x="7886700" y="1814391"/>
                </a:cubicBezTo>
                <a:cubicBezTo>
                  <a:pt x="7914914" y="2114801"/>
                  <a:pt x="7876514" y="2290034"/>
                  <a:pt x="7886700" y="2491403"/>
                </a:cubicBezTo>
                <a:cubicBezTo>
                  <a:pt x="7860421" y="2730042"/>
                  <a:pt x="7935302" y="2970567"/>
                  <a:pt x="7886700" y="3168415"/>
                </a:cubicBezTo>
                <a:cubicBezTo>
                  <a:pt x="7872903" y="3427641"/>
                  <a:pt x="7902616" y="3535292"/>
                  <a:pt x="7886700" y="3899588"/>
                </a:cubicBezTo>
                <a:cubicBezTo>
                  <a:pt x="7873378" y="4266585"/>
                  <a:pt x="7896651" y="4438558"/>
                  <a:pt x="7886700" y="4630760"/>
                </a:cubicBezTo>
                <a:cubicBezTo>
                  <a:pt x="7875991" y="4843491"/>
                  <a:pt x="7861317" y="5204020"/>
                  <a:pt x="7886700" y="5416094"/>
                </a:cubicBezTo>
                <a:cubicBezTo>
                  <a:pt x="7693930" y="5418977"/>
                  <a:pt x="7589762" y="5415014"/>
                  <a:pt x="7466076" y="5416094"/>
                </a:cubicBezTo>
                <a:cubicBezTo>
                  <a:pt x="7353704" y="5436401"/>
                  <a:pt x="6825827" y="5440774"/>
                  <a:pt x="6651117" y="5416094"/>
                </a:cubicBezTo>
                <a:cubicBezTo>
                  <a:pt x="6465509" y="5418892"/>
                  <a:pt x="6151767" y="5433550"/>
                  <a:pt x="5993892" y="5416094"/>
                </a:cubicBezTo>
                <a:cubicBezTo>
                  <a:pt x="5847447" y="5391015"/>
                  <a:pt x="5686891" y="5398705"/>
                  <a:pt x="5494401" y="5416094"/>
                </a:cubicBezTo>
                <a:cubicBezTo>
                  <a:pt x="5328106" y="5425870"/>
                  <a:pt x="5021736" y="5443480"/>
                  <a:pt x="4837176" y="5416094"/>
                </a:cubicBezTo>
                <a:cubicBezTo>
                  <a:pt x="4635356" y="5394384"/>
                  <a:pt x="4544001" y="5404023"/>
                  <a:pt x="4416552" y="5416094"/>
                </a:cubicBezTo>
                <a:cubicBezTo>
                  <a:pt x="4292970" y="5412667"/>
                  <a:pt x="4202046" y="5389835"/>
                  <a:pt x="3995928" y="5416094"/>
                </a:cubicBezTo>
                <a:cubicBezTo>
                  <a:pt x="3784996" y="5430801"/>
                  <a:pt x="3527611" y="5369833"/>
                  <a:pt x="3338703" y="5416094"/>
                </a:cubicBezTo>
                <a:cubicBezTo>
                  <a:pt x="3144794" y="5458636"/>
                  <a:pt x="2967928" y="5418629"/>
                  <a:pt x="2839212" y="5416094"/>
                </a:cubicBezTo>
                <a:cubicBezTo>
                  <a:pt x="2725210" y="5428339"/>
                  <a:pt x="2252076" y="5423466"/>
                  <a:pt x="2103120" y="5416094"/>
                </a:cubicBezTo>
                <a:cubicBezTo>
                  <a:pt x="1978909" y="5450285"/>
                  <a:pt x="1801161" y="5407672"/>
                  <a:pt x="1603629" y="5416094"/>
                </a:cubicBezTo>
                <a:cubicBezTo>
                  <a:pt x="1421672" y="5419493"/>
                  <a:pt x="1050243" y="5442158"/>
                  <a:pt x="867537" y="5416094"/>
                </a:cubicBezTo>
                <a:cubicBezTo>
                  <a:pt x="706773" y="5412112"/>
                  <a:pt x="210463" y="5420499"/>
                  <a:pt x="0" y="5416094"/>
                </a:cubicBezTo>
                <a:cubicBezTo>
                  <a:pt x="5900" y="5172647"/>
                  <a:pt x="-60077" y="4935206"/>
                  <a:pt x="0" y="4684921"/>
                </a:cubicBezTo>
                <a:cubicBezTo>
                  <a:pt x="5207" y="4424508"/>
                  <a:pt x="-18202" y="4114010"/>
                  <a:pt x="0" y="3953749"/>
                </a:cubicBezTo>
                <a:cubicBezTo>
                  <a:pt x="49519" y="3783233"/>
                  <a:pt x="34464" y="3425313"/>
                  <a:pt x="0" y="3168415"/>
                </a:cubicBezTo>
                <a:cubicBezTo>
                  <a:pt x="-54225" y="2910622"/>
                  <a:pt x="1049" y="2830191"/>
                  <a:pt x="0" y="2545564"/>
                </a:cubicBezTo>
                <a:cubicBezTo>
                  <a:pt x="-14962" y="2263203"/>
                  <a:pt x="24933" y="1989633"/>
                  <a:pt x="0" y="1760231"/>
                </a:cubicBezTo>
                <a:cubicBezTo>
                  <a:pt x="-10050" y="1539318"/>
                  <a:pt x="43364" y="1391654"/>
                  <a:pt x="0" y="1191541"/>
                </a:cubicBezTo>
                <a:cubicBezTo>
                  <a:pt x="-26023" y="999746"/>
                  <a:pt x="-17864" y="813951"/>
                  <a:pt x="0" y="677012"/>
                </a:cubicBezTo>
                <a:cubicBezTo>
                  <a:pt x="21524" y="463086"/>
                  <a:pt x="9223" y="250147"/>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65412" y="-21137"/>
                          <a:pt x="322344" y="-21985"/>
                          <a:pt x="578358" y="0"/>
                        </a:cubicBezTo>
                        <a:cubicBezTo>
                          <a:pt x="834372" y="21985"/>
                          <a:pt x="888520" y="-5136"/>
                          <a:pt x="998982" y="0"/>
                        </a:cubicBezTo>
                        <a:cubicBezTo>
                          <a:pt x="1109444" y="5136"/>
                          <a:pt x="1622600" y="-36529"/>
                          <a:pt x="1813941" y="0"/>
                        </a:cubicBezTo>
                        <a:cubicBezTo>
                          <a:pt x="2005282" y="36529"/>
                          <a:pt x="2177619" y="19108"/>
                          <a:pt x="2392299" y="0"/>
                        </a:cubicBezTo>
                        <a:cubicBezTo>
                          <a:pt x="2606979" y="-19108"/>
                          <a:pt x="2788556" y="-21788"/>
                          <a:pt x="2970657" y="0"/>
                        </a:cubicBezTo>
                        <a:cubicBezTo>
                          <a:pt x="3152758" y="21788"/>
                          <a:pt x="3596738" y="18723"/>
                          <a:pt x="3785616" y="0"/>
                        </a:cubicBezTo>
                        <a:cubicBezTo>
                          <a:pt x="3974494" y="-18723"/>
                          <a:pt x="4136501" y="9985"/>
                          <a:pt x="4285107" y="0"/>
                        </a:cubicBezTo>
                        <a:cubicBezTo>
                          <a:pt x="4433713" y="-9985"/>
                          <a:pt x="4710656" y="-6143"/>
                          <a:pt x="5100066" y="0"/>
                        </a:cubicBezTo>
                        <a:cubicBezTo>
                          <a:pt x="5489476" y="6143"/>
                          <a:pt x="5703885" y="5883"/>
                          <a:pt x="5915025" y="0"/>
                        </a:cubicBezTo>
                        <a:cubicBezTo>
                          <a:pt x="6126165" y="-5883"/>
                          <a:pt x="6308797" y="30350"/>
                          <a:pt x="6572250" y="0"/>
                        </a:cubicBezTo>
                        <a:cubicBezTo>
                          <a:pt x="6835703" y="-30350"/>
                          <a:pt x="7286910" y="4832"/>
                          <a:pt x="7886700" y="0"/>
                        </a:cubicBezTo>
                        <a:cubicBezTo>
                          <a:pt x="7917044" y="253972"/>
                          <a:pt x="7878280" y="382927"/>
                          <a:pt x="7886700" y="622851"/>
                        </a:cubicBezTo>
                        <a:cubicBezTo>
                          <a:pt x="7895120" y="862775"/>
                          <a:pt x="7898095" y="881954"/>
                          <a:pt x="7886700" y="1137380"/>
                        </a:cubicBezTo>
                        <a:cubicBezTo>
                          <a:pt x="7875305" y="1392806"/>
                          <a:pt x="7859449" y="1500954"/>
                          <a:pt x="7886700" y="1814391"/>
                        </a:cubicBezTo>
                        <a:cubicBezTo>
                          <a:pt x="7913951" y="2127828"/>
                          <a:pt x="7899710" y="2276490"/>
                          <a:pt x="7886700" y="2491403"/>
                        </a:cubicBezTo>
                        <a:cubicBezTo>
                          <a:pt x="7873690" y="2706316"/>
                          <a:pt x="7899048" y="2943627"/>
                          <a:pt x="7886700" y="3168415"/>
                        </a:cubicBezTo>
                        <a:cubicBezTo>
                          <a:pt x="7874352" y="3393203"/>
                          <a:pt x="7895759" y="3539359"/>
                          <a:pt x="7886700" y="3899588"/>
                        </a:cubicBezTo>
                        <a:cubicBezTo>
                          <a:pt x="7877641" y="4259817"/>
                          <a:pt x="7907485" y="4437980"/>
                          <a:pt x="7886700" y="4630760"/>
                        </a:cubicBezTo>
                        <a:cubicBezTo>
                          <a:pt x="7865915" y="4823540"/>
                          <a:pt x="7871525" y="5198637"/>
                          <a:pt x="7886700" y="5416094"/>
                        </a:cubicBezTo>
                        <a:cubicBezTo>
                          <a:pt x="7691680" y="5431844"/>
                          <a:pt x="7601555" y="5415681"/>
                          <a:pt x="7466076" y="5416094"/>
                        </a:cubicBezTo>
                        <a:cubicBezTo>
                          <a:pt x="7330597" y="5416507"/>
                          <a:pt x="6831360" y="5424066"/>
                          <a:pt x="6651117" y="5416094"/>
                        </a:cubicBezTo>
                        <a:cubicBezTo>
                          <a:pt x="6470874" y="5408122"/>
                          <a:pt x="6162822" y="5448218"/>
                          <a:pt x="5993892" y="5416094"/>
                        </a:cubicBezTo>
                        <a:cubicBezTo>
                          <a:pt x="5824963" y="5383970"/>
                          <a:pt x="5688089" y="5423575"/>
                          <a:pt x="5494401" y="5416094"/>
                        </a:cubicBezTo>
                        <a:cubicBezTo>
                          <a:pt x="5300713" y="5408613"/>
                          <a:pt x="5038344" y="5439836"/>
                          <a:pt x="4837176" y="5416094"/>
                        </a:cubicBezTo>
                        <a:cubicBezTo>
                          <a:pt x="4636008" y="5392352"/>
                          <a:pt x="4547230" y="5414191"/>
                          <a:pt x="4416552" y="5416094"/>
                        </a:cubicBezTo>
                        <a:cubicBezTo>
                          <a:pt x="4285874" y="5417997"/>
                          <a:pt x="4197467" y="5397786"/>
                          <a:pt x="3995928" y="5416094"/>
                        </a:cubicBezTo>
                        <a:cubicBezTo>
                          <a:pt x="3794389" y="5434402"/>
                          <a:pt x="3512175" y="5385012"/>
                          <a:pt x="3338703" y="5416094"/>
                        </a:cubicBezTo>
                        <a:cubicBezTo>
                          <a:pt x="3165232" y="5447176"/>
                          <a:pt x="2961841" y="5402137"/>
                          <a:pt x="2839212" y="5416094"/>
                        </a:cubicBezTo>
                        <a:cubicBezTo>
                          <a:pt x="2716583" y="5430051"/>
                          <a:pt x="2260631" y="5391454"/>
                          <a:pt x="2103120" y="5416094"/>
                        </a:cubicBezTo>
                        <a:cubicBezTo>
                          <a:pt x="1945609" y="5440734"/>
                          <a:pt x="1802870" y="5413244"/>
                          <a:pt x="1603629" y="5416094"/>
                        </a:cubicBezTo>
                        <a:cubicBezTo>
                          <a:pt x="1404388" y="5418944"/>
                          <a:pt x="1036615" y="5428037"/>
                          <a:pt x="867537" y="5416094"/>
                        </a:cubicBezTo>
                        <a:cubicBezTo>
                          <a:pt x="698459" y="5404151"/>
                          <a:pt x="196765" y="5387017"/>
                          <a:pt x="0" y="5416094"/>
                        </a:cubicBezTo>
                        <a:cubicBezTo>
                          <a:pt x="-7913" y="5158982"/>
                          <a:pt x="-32352" y="4972281"/>
                          <a:pt x="0" y="4684921"/>
                        </a:cubicBezTo>
                        <a:cubicBezTo>
                          <a:pt x="32352" y="4397561"/>
                          <a:pt x="-36146" y="4109983"/>
                          <a:pt x="0" y="3953749"/>
                        </a:cubicBezTo>
                        <a:cubicBezTo>
                          <a:pt x="36146" y="3797515"/>
                          <a:pt x="38942" y="3433311"/>
                          <a:pt x="0" y="3168415"/>
                        </a:cubicBezTo>
                        <a:cubicBezTo>
                          <a:pt x="-38942" y="2903519"/>
                          <a:pt x="-264" y="2810505"/>
                          <a:pt x="0" y="2545564"/>
                        </a:cubicBezTo>
                        <a:cubicBezTo>
                          <a:pt x="264" y="2280623"/>
                          <a:pt x="20689" y="1994225"/>
                          <a:pt x="0" y="1760231"/>
                        </a:cubicBezTo>
                        <a:cubicBezTo>
                          <a:pt x="-20689" y="1526237"/>
                          <a:pt x="16073" y="1386976"/>
                          <a:pt x="0" y="1191541"/>
                        </a:cubicBezTo>
                        <a:cubicBezTo>
                          <a:pt x="-16073" y="996106"/>
                          <a:pt x="-16965" y="844858"/>
                          <a:pt x="0" y="677012"/>
                        </a:cubicBezTo>
                        <a:cubicBezTo>
                          <a:pt x="16965" y="509166"/>
                          <a:pt x="85" y="27716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www.robertsoncomm.com/wp-content/uploads/2013/04/maslows-hierarchy-of-need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7548" y="914400"/>
            <a:ext cx="5551753" cy="4968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497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Maslow’s Hierarchy of Needs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dirty="0"/>
          </a:p>
          <a:p>
            <a:endParaRPr lang="en-GB" sz="1900" dirty="0"/>
          </a:p>
          <a:p>
            <a:pPr marL="0" indent="0">
              <a:buNone/>
            </a:pPr>
            <a:r>
              <a:rPr lang="en-GB" sz="1900" dirty="0"/>
              <a:t>The model demonstrates how as our basic needs are met we gradually move up the levels of the pyramid before finally attaining self actualisation (realising our potential),</a:t>
            </a:r>
          </a:p>
        </p:txBody>
      </p:sp>
    </p:spTree>
    <p:extLst>
      <p:ext uri="{BB962C8B-B14F-4D97-AF65-F5344CB8AC3E}">
        <p14:creationId xmlns:p14="http://schemas.microsoft.com/office/powerpoint/2010/main" val="24405843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C940F-C510-4601-B55C-CB6BB61CC9CE}"/>
              </a:ext>
            </a:extLst>
          </p:cNvPr>
          <p:cNvSpPr>
            <a:spLocks noGrp="1"/>
          </p:cNvSpPr>
          <p:nvPr>
            <p:ph type="title"/>
          </p:nvPr>
        </p:nvSpPr>
        <p:spPr>
          <a:xfrm>
            <a:off x="628650" y="365125"/>
            <a:ext cx="7886700" cy="1325563"/>
          </a:xfrm>
        </p:spPr>
        <p:txBody>
          <a:bodyPr>
            <a:normAutofit/>
          </a:bodyPr>
          <a:lstStyle/>
          <a:p>
            <a:r>
              <a:rPr lang="en-GB" sz="4700">
                <a:cs typeface="Calibri Light"/>
              </a:rPr>
              <a:t>Hertzberg Two Factor Theory</a:t>
            </a:r>
            <a:endParaRPr lang="en-GB" sz="47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26F6FC-708C-4A9D-9B06-B947C7731D52}"/>
              </a:ext>
            </a:extLst>
          </p:cNvPr>
          <p:cNvSpPr>
            <a:spLocks noGrp="1"/>
          </p:cNvSpPr>
          <p:nvPr>
            <p:ph idx="1"/>
          </p:nvPr>
        </p:nvSpPr>
        <p:spPr>
          <a:xfrm>
            <a:off x="628650" y="1929384"/>
            <a:ext cx="7886700" cy="4251960"/>
          </a:xfrm>
        </p:spPr>
        <p:txBody>
          <a:bodyPr vert="horz" lIns="91440" tIns="45720" rIns="91440" bIns="45720" rtlCol="0">
            <a:normAutofit/>
          </a:bodyPr>
          <a:lstStyle/>
          <a:p>
            <a:pPr marL="0" indent="0">
              <a:buNone/>
            </a:pPr>
            <a:endParaRPr lang="en-GB" sz="1900">
              <a:ea typeface="+mn-lt"/>
              <a:cs typeface="+mn-lt"/>
            </a:endParaRPr>
          </a:p>
          <a:p>
            <a:pPr marL="0" indent="0">
              <a:buNone/>
            </a:pPr>
            <a:endParaRPr lang="en-GB" sz="1900">
              <a:ea typeface="+mn-lt"/>
              <a:cs typeface="+mn-lt"/>
            </a:endParaRPr>
          </a:p>
          <a:p>
            <a:pPr marL="0" indent="0">
              <a:buNone/>
            </a:pPr>
            <a:r>
              <a:rPr lang="en-GB" sz="1900">
                <a:ea typeface="+mn-lt"/>
                <a:cs typeface="+mn-lt"/>
                <a:hlinkClick r:id="rId2"/>
              </a:rPr>
              <a:t>https://www.youtube.com/watch?v=jnIuBktpwaM</a:t>
            </a:r>
            <a:endParaRPr lang="en-GB" sz="1900">
              <a:cs typeface="Calibri" panose="020F0502020204030204"/>
            </a:endParaRPr>
          </a:p>
        </p:txBody>
      </p:sp>
    </p:spTree>
    <p:extLst>
      <p:ext uri="{BB962C8B-B14F-4D97-AF65-F5344CB8AC3E}">
        <p14:creationId xmlns:p14="http://schemas.microsoft.com/office/powerpoint/2010/main" val="13695218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989F41-55FE-FAFA-C455-E47932C02EE6}"/>
              </a:ext>
            </a:extLst>
          </p:cNvPr>
          <p:cNvPicPr>
            <a:picLocks noChangeAspect="1"/>
          </p:cNvPicPr>
          <p:nvPr/>
        </p:nvPicPr>
        <p:blipFill rotWithShape="1">
          <a:blip r:embed="rId2">
            <a:duotone>
              <a:schemeClr val="bg2">
                <a:shade val="45000"/>
                <a:satMod val="135000"/>
              </a:schemeClr>
              <a:prstClr val="white"/>
            </a:duotone>
          </a:blip>
          <a:srcRect r="10999"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763688" y="44624"/>
            <a:ext cx="7886700" cy="1325563"/>
          </a:xfrm>
        </p:spPr>
        <p:txBody>
          <a:bodyPr>
            <a:normAutofit/>
          </a:bodyPr>
          <a:lstStyle/>
          <a:p>
            <a:r>
              <a:rPr lang="en-GB" dirty="0"/>
              <a:t>Hertzberg’s Two Factor Theory</a:t>
            </a:r>
          </a:p>
        </p:txBody>
      </p:sp>
      <p:graphicFrame>
        <p:nvGraphicFramePr>
          <p:cNvPr id="5" name="Content Placeholder 2">
            <a:extLst>
              <a:ext uri="{FF2B5EF4-FFF2-40B4-BE49-F238E27FC236}">
                <a16:creationId xmlns:a16="http://schemas.microsoft.com/office/drawing/2014/main" id="{11B275DB-8AC1-D952-101B-F03F1D7A2DF7}"/>
              </a:ext>
            </a:extLst>
          </p:cNvPr>
          <p:cNvGraphicFramePr>
            <a:graphicFrameLocks noGrp="1"/>
          </p:cNvGraphicFramePr>
          <p:nvPr>
            <p:ph idx="1"/>
            <p:extLst>
              <p:ext uri="{D42A27DB-BD31-4B8C-83A1-F6EECF244321}">
                <p14:modId xmlns:p14="http://schemas.microsoft.com/office/powerpoint/2010/main" val="412868873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338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Hygiene Factors</a:t>
            </a:r>
          </a:p>
        </p:txBody>
      </p:sp>
      <p:sp>
        <p:nvSpPr>
          <p:cNvPr id="3" name="Content Placeholder 2"/>
          <p:cNvSpPr>
            <a:spLocks noGrp="1"/>
          </p:cNvSpPr>
          <p:nvPr>
            <p:ph idx="1"/>
          </p:nvPr>
        </p:nvSpPr>
        <p:spPr>
          <a:xfrm>
            <a:off x="1025718" y="2490436"/>
            <a:ext cx="7281746" cy="3567173"/>
          </a:xfrm>
        </p:spPr>
        <p:txBody>
          <a:bodyPr anchor="ctr">
            <a:normAutofit/>
          </a:bodyPr>
          <a:lstStyle/>
          <a:p>
            <a:endParaRPr lang="en-GB" sz="2100"/>
          </a:p>
          <a:p>
            <a:r>
              <a:rPr lang="en-GB" sz="2100"/>
              <a:t>Hygiene factors, or ‘dissatisfiers’ are not a source of motivation themselves, but they have to be at least satisfactory for them not to de-motivate,</a:t>
            </a:r>
          </a:p>
          <a:p>
            <a:endParaRPr lang="en-GB" sz="2100"/>
          </a:p>
          <a:p>
            <a:r>
              <a:rPr lang="en-GB" sz="2100"/>
              <a:t>For example, a safe and healthy work place is not enough to motivate staff to work harder, however a work place which is not safe and healthy will be the cause of dissatisfaction and result in de motivated staff. </a:t>
            </a:r>
          </a:p>
        </p:txBody>
      </p:sp>
    </p:spTree>
    <p:extLst>
      <p:ext uri="{BB962C8B-B14F-4D97-AF65-F5344CB8AC3E}">
        <p14:creationId xmlns:p14="http://schemas.microsoft.com/office/powerpoint/2010/main" val="33218118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Hygiene Factors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075611" y="932688"/>
            <a:ext cx="4437453" cy="4992624"/>
          </a:xfrm>
        </p:spPr>
        <p:txBody>
          <a:bodyPr anchor="ctr">
            <a:normAutofit/>
          </a:bodyPr>
          <a:lstStyle/>
          <a:p>
            <a:endParaRPr lang="en-GB" sz="1700" dirty="0"/>
          </a:p>
          <a:p>
            <a:endParaRPr lang="en-GB" sz="1700" dirty="0"/>
          </a:p>
          <a:p>
            <a:pPr marL="0" indent="0">
              <a:buNone/>
            </a:pPr>
            <a:r>
              <a:rPr lang="en-GB" sz="1700" dirty="0"/>
              <a:t>Hygiene factors include working conditions, salary, job security, company policies, status, relationship with supervisor, relationship with peers. </a:t>
            </a:r>
          </a:p>
        </p:txBody>
      </p:sp>
    </p:spTree>
    <p:extLst>
      <p:ext uri="{BB962C8B-B14F-4D97-AF65-F5344CB8AC3E}">
        <p14:creationId xmlns:p14="http://schemas.microsoft.com/office/powerpoint/2010/main" val="24145205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dirty="0"/>
              <a:t>Motivator factors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D286EF2-26F5-9E47-C4F4-FAAE07265295}"/>
              </a:ext>
            </a:extLst>
          </p:cNvPr>
          <p:cNvGraphicFramePr>
            <a:graphicFrameLocks noGrp="1"/>
          </p:cNvGraphicFramePr>
          <p:nvPr>
            <p:ph idx="1"/>
            <p:extLst>
              <p:ext uri="{D42A27DB-BD31-4B8C-83A1-F6EECF244321}">
                <p14:modId xmlns:p14="http://schemas.microsoft.com/office/powerpoint/2010/main" val="3981915640"/>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2069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603504" y="1243013"/>
            <a:ext cx="2891790" cy="4371974"/>
          </a:xfrm>
        </p:spPr>
        <p:txBody>
          <a:bodyPr>
            <a:normAutofit/>
          </a:bodyPr>
          <a:lstStyle/>
          <a:p>
            <a:r>
              <a:rPr lang="en-GB" sz="3100">
                <a:solidFill>
                  <a:schemeClr val="tx2"/>
                </a:solidFill>
              </a:rPr>
              <a:t>Vroom’s Expectancy Theory</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73011" y="5285"/>
            <a:ext cx="5470989"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4974609" y="1032987"/>
            <a:ext cx="3689331" cy="4792027"/>
          </a:xfrm>
        </p:spPr>
        <p:txBody>
          <a:bodyPr anchor="ctr">
            <a:normAutofit/>
          </a:bodyPr>
          <a:lstStyle/>
          <a:p>
            <a:endParaRPr lang="en-GB" sz="1700">
              <a:solidFill>
                <a:schemeClr val="tx2"/>
              </a:solidFill>
            </a:endParaRPr>
          </a:p>
          <a:p>
            <a:r>
              <a:rPr lang="en-GB" sz="1700">
                <a:solidFill>
                  <a:schemeClr val="tx2"/>
                </a:solidFill>
              </a:rPr>
              <a:t>In contrast to Maslow’s and Herzberg’s needs based theories, Vroom’s ‘Expectancy Theory’ (1964) is based on values and beliefs about the future,</a:t>
            </a:r>
          </a:p>
          <a:p>
            <a:pPr marL="0" indent="0">
              <a:buNone/>
            </a:pPr>
            <a:endParaRPr lang="en-GB" sz="1700">
              <a:solidFill>
                <a:schemeClr val="tx2"/>
              </a:solidFill>
            </a:endParaRPr>
          </a:p>
          <a:p>
            <a:r>
              <a:rPr lang="en-GB" sz="1700">
                <a:solidFill>
                  <a:schemeClr val="tx2"/>
                </a:solidFill>
              </a:rPr>
              <a:t>The ‘Expectancy Theory’ dictates that motivation is based on three components, expectancy, instrumentality and valence</a:t>
            </a:r>
          </a:p>
        </p:txBody>
      </p:sp>
    </p:spTree>
    <p:extLst>
      <p:ext uri="{BB962C8B-B14F-4D97-AF65-F5344CB8AC3E}">
        <p14:creationId xmlns:p14="http://schemas.microsoft.com/office/powerpoint/2010/main" val="23153591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Vroom’s Expectancy Theory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                       X               </a:t>
            </a:r>
            <a:r>
              <a:rPr lang="en-GB" dirty="0" err="1"/>
              <a:t>X</a:t>
            </a:r>
            <a:endParaRPr lang="en-GB" dirty="0"/>
          </a:p>
          <a:p>
            <a:pPr marL="0" indent="0">
              <a:buNone/>
            </a:pPr>
            <a:endParaRPr lang="en-GB" dirty="0"/>
          </a:p>
        </p:txBody>
      </p:sp>
      <p:sp>
        <p:nvSpPr>
          <p:cNvPr id="4" name="Rectangle 3"/>
          <p:cNvSpPr/>
          <p:nvPr/>
        </p:nvSpPr>
        <p:spPr>
          <a:xfrm>
            <a:off x="395536" y="263691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Motivational Force</a:t>
            </a:r>
          </a:p>
        </p:txBody>
      </p:sp>
      <p:sp>
        <p:nvSpPr>
          <p:cNvPr id="5" name="Rectangle 4"/>
          <p:cNvSpPr/>
          <p:nvPr/>
        </p:nvSpPr>
        <p:spPr>
          <a:xfrm>
            <a:off x="2843808" y="264032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Expectancy</a:t>
            </a:r>
          </a:p>
        </p:txBody>
      </p:sp>
      <p:sp>
        <p:nvSpPr>
          <p:cNvPr id="6" name="Rectangle 5"/>
          <p:cNvSpPr/>
          <p:nvPr/>
        </p:nvSpPr>
        <p:spPr>
          <a:xfrm>
            <a:off x="4860032" y="2662064"/>
            <a:ext cx="1800200"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Instrumentality</a:t>
            </a:r>
          </a:p>
        </p:txBody>
      </p:sp>
      <p:sp>
        <p:nvSpPr>
          <p:cNvPr id="7" name="Rectangle 6"/>
          <p:cNvSpPr/>
          <p:nvPr/>
        </p:nvSpPr>
        <p:spPr>
          <a:xfrm>
            <a:off x="7166277" y="2662064"/>
            <a:ext cx="1656184"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dirty="0"/>
              <a:t>Valance</a:t>
            </a:r>
          </a:p>
        </p:txBody>
      </p:sp>
    </p:spTree>
    <p:extLst>
      <p:ext uri="{BB962C8B-B14F-4D97-AF65-F5344CB8AC3E}">
        <p14:creationId xmlns:p14="http://schemas.microsoft.com/office/powerpoint/2010/main" val="41341077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dirty="0"/>
              <a:t>Expectancy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2E6B28B-D345-8F22-D7DA-F5469E3D685A}"/>
              </a:ext>
            </a:extLst>
          </p:cNvPr>
          <p:cNvGraphicFramePr>
            <a:graphicFrameLocks noGrp="1"/>
          </p:cNvGraphicFramePr>
          <p:nvPr>
            <p:ph idx="1"/>
            <p:extLst>
              <p:ext uri="{D42A27DB-BD31-4B8C-83A1-F6EECF244321}">
                <p14:modId xmlns:p14="http://schemas.microsoft.com/office/powerpoint/2010/main" val="3874856378"/>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6716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dirty="0"/>
              <a:t>Valance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16C00AC-389F-8322-77DB-DC1946CAE0CF}"/>
              </a:ext>
            </a:extLst>
          </p:cNvPr>
          <p:cNvGraphicFramePr>
            <a:graphicFrameLocks noGrp="1"/>
          </p:cNvGraphicFramePr>
          <p:nvPr>
            <p:ph idx="1"/>
            <p:extLst>
              <p:ext uri="{D42A27DB-BD31-4B8C-83A1-F6EECF244321}">
                <p14:modId xmlns:p14="http://schemas.microsoft.com/office/powerpoint/2010/main" val="1607108887"/>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9555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3555" y="620392"/>
            <a:ext cx="2856201" cy="5504688"/>
          </a:xfrm>
        </p:spPr>
        <p:txBody>
          <a:bodyPr>
            <a:normAutofit/>
          </a:bodyPr>
          <a:lstStyle/>
          <a:p>
            <a:r>
              <a:rPr lang="en-GB">
                <a:solidFill>
                  <a:schemeClr val="bg1"/>
                </a:solidFill>
              </a:rPr>
              <a:t>For example……….</a:t>
            </a:r>
          </a:p>
        </p:txBody>
      </p:sp>
      <p:graphicFrame>
        <p:nvGraphicFramePr>
          <p:cNvPr id="5" name="Content Placeholder 2">
            <a:extLst>
              <a:ext uri="{FF2B5EF4-FFF2-40B4-BE49-F238E27FC236}">
                <a16:creationId xmlns:a16="http://schemas.microsoft.com/office/drawing/2014/main" id="{D914FFFA-034E-76E7-0FFF-8C4C595D8619}"/>
              </a:ext>
            </a:extLst>
          </p:cNvPr>
          <p:cNvGraphicFramePr>
            <a:graphicFrameLocks noGrp="1"/>
          </p:cNvGraphicFramePr>
          <p:nvPr>
            <p:ph idx="1"/>
            <p:extLst>
              <p:ext uri="{D42A27DB-BD31-4B8C-83A1-F6EECF244321}">
                <p14:modId xmlns:p14="http://schemas.microsoft.com/office/powerpoint/2010/main" val="3618416664"/>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54589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100">
                <a:solidFill>
                  <a:schemeClr val="tx2"/>
                </a:solidFill>
              </a:rPr>
              <a:t>In Contrast………</a:t>
            </a:r>
          </a:p>
        </p:txBody>
      </p:sp>
      <p:sp>
        <p:nvSpPr>
          <p:cNvPr id="3" name="Content Placeholder 2"/>
          <p:cNvSpPr>
            <a:spLocks noGrp="1"/>
          </p:cNvSpPr>
          <p:nvPr>
            <p:ph idx="1"/>
          </p:nvPr>
        </p:nvSpPr>
        <p:spPr>
          <a:xfrm>
            <a:off x="4629150" y="804672"/>
            <a:ext cx="3915918" cy="5230368"/>
          </a:xfrm>
        </p:spPr>
        <p:txBody>
          <a:bodyPr anchor="ctr">
            <a:normAutofit/>
          </a:bodyPr>
          <a:lstStyle/>
          <a:p>
            <a:endParaRPr lang="en-GB" sz="1600">
              <a:solidFill>
                <a:schemeClr val="tx2"/>
              </a:solidFill>
            </a:endParaRPr>
          </a:p>
          <a:p>
            <a:endParaRPr lang="en-GB" sz="1600">
              <a:solidFill>
                <a:schemeClr val="tx2"/>
              </a:solidFill>
            </a:endParaRPr>
          </a:p>
          <a:p>
            <a:endParaRPr lang="en-GB" sz="1600">
              <a:solidFill>
                <a:schemeClr val="tx2"/>
              </a:solidFill>
            </a:endParaRPr>
          </a:p>
          <a:p>
            <a:r>
              <a:rPr lang="en-GB" sz="1600">
                <a:solidFill>
                  <a:schemeClr val="tx2"/>
                </a:solidFill>
              </a:rPr>
              <a:t>Low levels of either Valance, expectancy or instrumentality will lead to lower motivation. </a:t>
            </a:r>
          </a:p>
        </p:txBody>
      </p:sp>
    </p:spTree>
    <p:extLst>
      <p:ext uri="{BB962C8B-B14F-4D97-AF65-F5344CB8AC3E}">
        <p14:creationId xmlns:p14="http://schemas.microsoft.com/office/powerpoint/2010/main" val="31349784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s in a line and one question mark is lit">
            <a:extLst>
              <a:ext uri="{FF2B5EF4-FFF2-40B4-BE49-F238E27FC236}">
                <a16:creationId xmlns:a16="http://schemas.microsoft.com/office/drawing/2014/main" id="{D999AF95-E68B-EB0D-080D-A793ED9829F7}"/>
              </a:ext>
            </a:extLst>
          </p:cNvPr>
          <p:cNvPicPr>
            <a:picLocks noChangeAspect="1"/>
          </p:cNvPicPr>
          <p:nvPr/>
        </p:nvPicPr>
        <p:blipFill rotWithShape="1">
          <a:blip r:embed="rId2"/>
          <a:srcRect l="761" r="45884" b="-1"/>
          <a:stretch/>
        </p:blipFill>
        <p:spPr>
          <a:xfrm>
            <a:off x="3662266" y="10"/>
            <a:ext cx="548173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6" name="Freeform: Shape 15">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142"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326" y="2195336"/>
            <a:ext cx="373761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281178" y="2522949"/>
            <a:ext cx="3799332" cy="3402363"/>
          </a:xfrm>
        </p:spPr>
        <p:txBody>
          <a:bodyPr anchor="t">
            <a:normAutofit/>
          </a:bodyPr>
          <a:lstStyle/>
          <a:p>
            <a:pPr marL="0" indent="0">
              <a:buNone/>
            </a:pPr>
            <a:endParaRPr lang="en-GB" sz="1700" dirty="0"/>
          </a:p>
          <a:p>
            <a:pPr marL="0" indent="0">
              <a:buNone/>
            </a:pPr>
            <a:endParaRPr lang="en-GB" sz="1700" dirty="0"/>
          </a:p>
          <a:p>
            <a:pPr marL="0" indent="0">
              <a:buNone/>
            </a:pPr>
            <a:r>
              <a:rPr lang="en-GB" sz="1700" dirty="0"/>
              <a:t>Questions?</a:t>
            </a:r>
          </a:p>
        </p:txBody>
      </p:sp>
    </p:spTree>
    <p:extLst>
      <p:ext uri="{BB962C8B-B14F-4D97-AF65-F5344CB8AC3E}">
        <p14:creationId xmlns:p14="http://schemas.microsoft.com/office/powerpoint/2010/main" val="3067252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1691</Words>
  <Application>Microsoft Office PowerPoint</Application>
  <PresentationFormat>On-screen Show (4:3)</PresentationFormat>
  <Paragraphs>259</Paragraphs>
  <Slides>54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Leadership</vt:lpstr>
      <vt:lpstr>Transformational Leadership </vt:lpstr>
      <vt:lpstr>Trait Theory</vt:lpstr>
      <vt:lpstr>Bennis (1989)</vt:lpstr>
      <vt:lpstr>Organisations</vt:lpstr>
      <vt:lpstr>Classical Theories of Organisations</vt:lpstr>
      <vt:lpstr>The Metaphor of the Machine</vt:lpstr>
      <vt:lpstr>Properties of Machines</vt:lpstr>
      <vt:lpstr>Organisational Application</vt:lpstr>
      <vt:lpstr>Classical Management Theory</vt:lpstr>
      <vt:lpstr>Classic Theory summary</vt:lpstr>
      <vt:lpstr>TURNER</vt:lpstr>
      <vt:lpstr>Scientific Management</vt:lpstr>
      <vt:lpstr>Theories</vt:lpstr>
      <vt:lpstr>Session 2 - The Blake and Moulton Leadership (Managerial) Grid</vt:lpstr>
      <vt:lpstr>The Managerial Grid</vt:lpstr>
      <vt:lpstr>The Managerial Grid</vt:lpstr>
      <vt:lpstr>The Managerial Grid</vt:lpstr>
      <vt:lpstr>The Managerial Grid</vt:lpstr>
      <vt:lpstr>Impoverished Leader</vt:lpstr>
      <vt:lpstr>The Managerial Grid</vt:lpstr>
      <vt:lpstr>Country Club Leader</vt:lpstr>
      <vt:lpstr>The Managerial Grid</vt:lpstr>
      <vt:lpstr>Produce or Perish</vt:lpstr>
      <vt:lpstr>Peter Griffin</vt:lpstr>
      <vt:lpstr>The Managerial Grid</vt:lpstr>
      <vt:lpstr>Middle of the Road </vt:lpstr>
      <vt:lpstr>The Managerial Grid</vt:lpstr>
      <vt:lpstr>Team Leader </vt:lpstr>
      <vt:lpstr>Activity: Identify Your Leadership Style</vt:lpstr>
      <vt:lpstr>Areas to improve</vt:lpstr>
      <vt:lpstr>Motivating Your Team</vt:lpstr>
      <vt:lpstr>Understanding how people are Motivated</vt:lpstr>
      <vt:lpstr>Mullins Theory</vt:lpstr>
      <vt:lpstr>How are people motivated to Work </vt:lpstr>
      <vt:lpstr>How are people motivated to Work </vt:lpstr>
      <vt:lpstr>What are your motivators?</vt:lpstr>
      <vt:lpstr>Theories of Motivation</vt:lpstr>
      <vt:lpstr>Session 3 – Theories of motivation</vt:lpstr>
      <vt:lpstr>Maslow’s hierarchy of Needs</vt:lpstr>
      <vt:lpstr>PowerPoint Presentation</vt:lpstr>
      <vt:lpstr>Maslow’s Hierarchy of Needs</vt:lpstr>
      <vt:lpstr>Hertzberg Two Factor Theory</vt:lpstr>
      <vt:lpstr>Hertzberg’s Two Factor Theory</vt:lpstr>
      <vt:lpstr>Hygiene Factors</vt:lpstr>
      <vt:lpstr>Hygiene Factors</vt:lpstr>
      <vt:lpstr>Motivator factors</vt:lpstr>
      <vt:lpstr>Vroom’s Expectancy Theory</vt:lpstr>
      <vt:lpstr>Vroom’s Expectancy Theory</vt:lpstr>
      <vt:lpstr>Expectancy</vt:lpstr>
      <vt:lpstr>Valance</vt:lpstr>
      <vt:lpstr>For example……….</vt:lpstr>
      <vt:lpstr>In Contrast………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Blake and Moulton Leadership (Managerial) Grid</dc:title>
  <dc:creator>Jones, Wynne</dc:creator>
  <cp:lastModifiedBy>Rachel Smith</cp:lastModifiedBy>
  <cp:revision>102</cp:revision>
  <dcterms:created xsi:type="dcterms:W3CDTF">2015-02-04T07:48:52Z</dcterms:created>
  <dcterms:modified xsi:type="dcterms:W3CDTF">2022-07-11T12:12:00Z</dcterms:modified>
</cp:coreProperties>
</file>